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2"/>
  </p:notesMasterIdLst>
  <p:sldIdLst>
    <p:sldId id="284" r:id="rId2"/>
    <p:sldId id="285" r:id="rId3"/>
    <p:sldId id="286" r:id="rId4"/>
    <p:sldId id="287" r:id="rId5"/>
    <p:sldId id="262" r:id="rId6"/>
    <p:sldId id="258" r:id="rId7"/>
    <p:sldId id="283" r:id="rId8"/>
    <p:sldId id="273" r:id="rId9"/>
    <p:sldId id="274" r:id="rId10"/>
    <p:sldId id="275" r:id="rId11"/>
    <p:sldId id="280" r:id="rId12"/>
    <p:sldId id="276" r:id="rId13"/>
    <p:sldId id="281" r:id="rId14"/>
    <p:sldId id="277" r:id="rId15"/>
    <p:sldId id="278" r:id="rId16"/>
    <p:sldId id="279" r:id="rId17"/>
    <p:sldId id="282" r:id="rId18"/>
    <p:sldId id="269" r:id="rId19"/>
    <p:sldId id="270" r:id="rId20"/>
    <p:sldId id="27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896"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191311-5F52-4188-B092-C15E5EED72C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C3C94698-895B-48D6-943B-58BBB91452A5}">
      <dgm:prSet/>
      <dgm:spPr/>
      <dgm:t>
        <a:bodyPr/>
        <a:lstStyle/>
        <a:p>
          <a:pPr rtl="0"/>
          <a:r>
            <a:rPr lang="en-GB" dirty="0" smtClean="0"/>
            <a:t>Prepared paper with Robert Anderson (WTO) and Bill </a:t>
          </a:r>
          <a:r>
            <a:rPr lang="en-GB" dirty="0" err="1" smtClean="0"/>
            <a:t>Kovacic</a:t>
          </a:r>
          <a:r>
            <a:rPr lang="en-GB" dirty="0" smtClean="0"/>
            <a:t> (GW) - recognises ubiquitous challenges of preventing corruption and collusion in public procurement sector </a:t>
          </a:r>
          <a:endParaRPr lang="en-GB" dirty="0"/>
        </a:p>
      </dgm:t>
    </dgm:pt>
    <dgm:pt modelId="{396BB9AC-96B5-4CA3-AF8F-7B39CAEC66E9}" type="parTrans" cxnId="{01D6063A-5699-4391-9BE4-AFEA313094D4}">
      <dgm:prSet/>
      <dgm:spPr/>
      <dgm:t>
        <a:bodyPr/>
        <a:lstStyle/>
        <a:p>
          <a:endParaRPr lang="en-GB"/>
        </a:p>
      </dgm:t>
    </dgm:pt>
    <dgm:pt modelId="{37C718D0-C8F5-41DD-B102-189F6374141E}" type="sibTrans" cxnId="{01D6063A-5699-4391-9BE4-AFEA313094D4}">
      <dgm:prSet/>
      <dgm:spPr/>
      <dgm:t>
        <a:bodyPr/>
        <a:lstStyle/>
        <a:p>
          <a:endParaRPr lang="en-GB"/>
        </a:p>
      </dgm:t>
    </dgm:pt>
    <dgm:pt modelId="{7C61148D-492D-4140-8C3D-CCEF6B57920A}">
      <dgm:prSet/>
      <dgm:spPr/>
      <dgm:t>
        <a:bodyPr/>
        <a:lstStyle/>
        <a:p>
          <a:pPr rtl="0"/>
          <a:r>
            <a:rPr lang="en-GB" dirty="0" smtClean="0"/>
            <a:t>Notes major implications – huge sums spent, key infrastructure, belief in and creditability of governments – effective procurement essential to development and prosperity </a:t>
          </a:r>
          <a:endParaRPr lang="en-GB" dirty="0"/>
        </a:p>
      </dgm:t>
    </dgm:pt>
    <dgm:pt modelId="{69B74808-D61F-4DA9-8AF2-8616A0EE2485}" type="parTrans" cxnId="{413CED96-05A7-460F-9097-3554F5A7D107}">
      <dgm:prSet/>
      <dgm:spPr/>
      <dgm:t>
        <a:bodyPr/>
        <a:lstStyle/>
        <a:p>
          <a:endParaRPr lang="en-GB"/>
        </a:p>
      </dgm:t>
    </dgm:pt>
    <dgm:pt modelId="{46A5574E-66CE-4490-8650-1EAF12E939A8}" type="sibTrans" cxnId="{413CED96-05A7-460F-9097-3554F5A7D107}">
      <dgm:prSet/>
      <dgm:spPr/>
      <dgm:t>
        <a:bodyPr/>
        <a:lstStyle/>
        <a:p>
          <a:endParaRPr lang="en-GB"/>
        </a:p>
      </dgm:t>
    </dgm:pt>
    <dgm:pt modelId="{35A08EA8-E105-4A7C-B32A-7E47D83174C5}">
      <dgm:prSet/>
      <dgm:spPr/>
      <dgm:t>
        <a:bodyPr/>
        <a:lstStyle/>
        <a:p>
          <a:pPr rtl="0"/>
          <a:r>
            <a:rPr lang="en-GB" dirty="0" smtClean="0"/>
            <a:t>Conventional responses to combat do not seem to be having sufficient impact. Proposals for strengthening effectiveness of existing tools and developing a more comprehensive approach</a:t>
          </a:r>
          <a:endParaRPr lang="en-GB" dirty="0"/>
        </a:p>
      </dgm:t>
    </dgm:pt>
    <dgm:pt modelId="{634BB224-C537-4F50-8E92-A335CE88FBDD}" type="parTrans" cxnId="{D59DD1ED-9DEF-418C-8AC9-D447BB374B53}">
      <dgm:prSet/>
      <dgm:spPr/>
      <dgm:t>
        <a:bodyPr/>
        <a:lstStyle/>
        <a:p>
          <a:endParaRPr lang="en-GB"/>
        </a:p>
      </dgm:t>
    </dgm:pt>
    <dgm:pt modelId="{46D81830-FD8E-4240-9293-8BED190AEB26}" type="sibTrans" cxnId="{D59DD1ED-9DEF-418C-8AC9-D447BB374B53}">
      <dgm:prSet/>
      <dgm:spPr/>
      <dgm:t>
        <a:bodyPr/>
        <a:lstStyle/>
        <a:p>
          <a:endParaRPr lang="en-GB"/>
        </a:p>
      </dgm:t>
    </dgm:pt>
    <dgm:pt modelId="{0828EA4B-BC64-4316-AE93-73E6B2A6E483}">
      <dgm:prSet/>
      <dgm:spPr/>
      <dgm:t>
        <a:bodyPr/>
        <a:lstStyle/>
        <a:p>
          <a:pPr rtl="0"/>
          <a:r>
            <a:rPr lang="en-GB" dirty="0" smtClean="0"/>
            <a:t>This presentation – focus on possible steps for strengthening competition enforcement and deterrence of cartel activity</a:t>
          </a:r>
        </a:p>
        <a:p>
          <a:pPr rtl="0"/>
          <a:endParaRPr lang="en-GB" dirty="0"/>
        </a:p>
      </dgm:t>
    </dgm:pt>
    <dgm:pt modelId="{17E944F6-CB63-4910-97A3-083B40A351CF}" type="parTrans" cxnId="{2EC87E36-3901-480E-9979-27EDA5BE4B91}">
      <dgm:prSet/>
      <dgm:spPr/>
      <dgm:t>
        <a:bodyPr/>
        <a:lstStyle/>
        <a:p>
          <a:endParaRPr lang="en-GB"/>
        </a:p>
      </dgm:t>
    </dgm:pt>
    <dgm:pt modelId="{A68D32C3-B55E-4540-B2D5-38FF36F5E715}" type="sibTrans" cxnId="{2EC87E36-3901-480E-9979-27EDA5BE4B91}">
      <dgm:prSet/>
      <dgm:spPr/>
      <dgm:t>
        <a:bodyPr/>
        <a:lstStyle/>
        <a:p>
          <a:endParaRPr lang="en-GB"/>
        </a:p>
      </dgm:t>
    </dgm:pt>
    <dgm:pt modelId="{5BB775EC-F5A3-468D-BD0D-B75455BEDFFF}" type="pres">
      <dgm:prSet presAssocID="{D3191311-5F52-4188-B092-C15E5EED72C2}" presName="vert0" presStyleCnt="0">
        <dgm:presLayoutVars>
          <dgm:dir/>
          <dgm:animOne val="branch"/>
          <dgm:animLvl val="lvl"/>
        </dgm:presLayoutVars>
      </dgm:prSet>
      <dgm:spPr/>
      <dgm:t>
        <a:bodyPr/>
        <a:lstStyle/>
        <a:p>
          <a:endParaRPr lang="en-US"/>
        </a:p>
      </dgm:t>
    </dgm:pt>
    <dgm:pt modelId="{F74EA47D-3E6B-4303-8473-48222DDAE621}" type="pres">
      <dgm:prSet presAssocID="{C3C94698-895B-48D6-943B-58BBB91452A5}" presName="thickLine" presStyleLbl="alignNode1" presStyleIdx="0" presStyleCnt="4"/>
      <dgm:spPr/>
    </dgm:pt>
    <dgm:pt modelId="{115990CF-4F8E-440F-A2D8-307E74FD5CF3}" type="pres">
      <dgm:prSet presAssocID="{C3C94698-895B-48D6-943B-58BBB91452A5}" presName="horz1" presStyleCnt="0"/>
      <dgm:spPr/>
    </dgm:pt>
    <dgm:pt modelId="{23F68D5F-9A87-49E1-B443-D3FC1E566798}" type="pres">
      <dgm:prSet presAssocID="{C3C94698-895B-48D6-943B-58BBB91452A5}" presName="tx1" presStyleLbl="revTx" presStyleIdx="0" presStyleCnt="4"/>
      <dgm:spPr/>
      <dgm:t>
        <a:bodyPr/>
        <a:lstStyle/>
        <a:p>
          <a:endParaRPr lang="en-GB"/>
        </a:p>
      </dgm:t>
    </dgm:pt>
    <dgm:pt modelId="{113DA676-C753-4A31-AC32-1D39792DFC45}" type="pres">
      <dgm:prSet presAssocID="{C3C94698-895B-48D6-943B-58BBB91452A5}" presName="vert1" presStyleCnt="0"/>
      <dgm:spPr/>
    </dgm:pt>
    <dgm:pt modelId="{48E76331-2628-40FA-8BD9-9133C478541E}" type="pres">
      <dgm:prSet presAssocID="{7C61148D-492D-4140-8C3D-CCEF6B57920A}" presName="thickLine" presStyleLbl="alignNode1" presStyleIdx="1" presStyleCnt="4"/>
      <dgm:spPr/>
    </dgm:pt>
    <dgm:pt modelId="{6EAEDEB7-0CAC-49BC-8E2D-9E6035B8269F}" type="pres">
      <dgm:prSet presAssocID="{7C61148D-492D-4140-8C3D-CCEF6B57920A}" presName="horz1" presStyleCnt="0"/>
      <dgm:spPr/>
    </dgm:pt>
    <dgm:pt modelId="{93C1BEFA-710B-422A-881F-43F477A6561B}" type="pres">
      <dgm:prSet presAssocID="{7C61148D-492D-4140-8C3D-CCEF6B57920A}" presName="tx1" presStyleLbl="revTx" presStyleIdx="1" presStyleCnt="4"/>
      <dgm:spPr/>
      <dgm:t>
        <a:bodyPr/>
        <a:lstStyle/>
        <a:p>
          <a:endParaRPr lang="en-US"/>
        </a:p>
      </dgm:t>
    </dgm:pt>
    <dgm:pt modelId="{5DAD6B11-2CEF-4656-8A95-6AF1EAF13B73}" type="pres">
      <dgm:prSet presAssocID="{7C61148D-492D-4140-8C3D-CCEF6B57920A}" presName="vert1" presStyleCnt="0"/>
      <dgm:spPr/>
    </dgm:pt>
    <dgm:pt modelId="{69E210BF-686E-4030-9AC1-9EA0C787A6DB}" type="pres">
      <dgm:prSet presAssocID="{35A08EA8-E105-4A7C-B32A-7E47D83174C5}" presName="thickLine" presStyleLbl="alignNode1" presStyleIdx="2" presStyleCnt="4"/>
      <dgm:spPr/>
    </dgm:pt>
    <dgm:pt modelId="{B64EF737-F812-4D99-BCBE-EEEF97CDBF35}" type="pres">
      <dgm:prSet presAssocID="{35A08EA8-E105-4A7C-B32A-7E47D83174C5}" presName="horz1" presStyleCnt="0"/>
      <dgm:spPr/>
    </dgm:pt>
    <dgm:pt modelId="{8DA34B64-5B1F-4FB2-B583-1E088DB2D860}" type="pres">
      <dgm:prSet presAssocID="{35A08EA8-E105-4A7C-B32A-7E47D83174C5}" presName="tx1" presStyleLbl="revTx" presStyleIdx="2" presStyleCnt="4"/>
      <dgm:spPr/>
      <dgm:t>
        <a:bodyPr/>
        <a:lstStyle/>
        <a:p>
          <a:endParaRPr lang="en-US"/>
        </a:p>
      </dgm:t>
    </dgm:pt>
    <dgm:pt modelId="{CA041D46-9668-4787-8238-93887AB4EF43}" type="pres">
      <dgm:prSet presAssocID="{35A08EA8-E105-4A7C-B32A-7E47D83174C5}" presName="vert1" presStyleCnt="0"/>
      <dgm:spPr/>
    </dgm:pt>
    <dgm:pt modelId="{542057FB-D523-4575-BE4C-5D379D0F27A8}" type="pres">
      <dgm:prSet presAssocID="{0828EA4B-BC64-4316-AE93-73E6B2A6E483}" presName="thickLine" presStyleLbl="alignNode1" presStyleIdx="3" presStyleCnt="4"/>
      <dgm:spPr/>
    </dgm:pt>
    <dgm:pt modelId="{8FC29C97-12EB-48AA-B0EB-32230401ECD6}" type="pres">
      <dgm:prSet presAssocID="{0828EA4B-BC64-4316-AE93-73E6B2A6E483}" presName="horz1" presStyleCnt="0"/>
      <dgm:spPr/>
    </dgm:pt>
    <dgm:pt modelId="{9AD9F301-C159-49A4-95FD-FFC3E8B3BEB0}" type="pres">
      <dgm:prSet presAssocID="{0828EA4B-BC64-4316-AE93-73E6B2A6E483}" presName="tx1" presStyleLbl="revTx" presStyleIdx="3" presStyleCnt="4"/>
      <dgm:spPr/>
      <dgm:t>
        <a:bodyPr/>
        <a:lstStyle/>
        <a:p>
          <a:endParaRPr lang="en-US"/>
        </a:p>
      </dgm:t>
    </dgm:pt>
    <dgm:pt modelId="{47555110-A9DE-4523-8F9F-FAB063FCEF11}" type="pres">
      <dgm:prSet presAssocID="{0828EA4B-BC64-4316-AE93-73E6B2A6E483}" presName="vert1" presStyleCnt="0"/>
      <dgm:spPr/>
    </dgm:pt>
  </dgm:ptLst>
  <dgm:cxnLst>
    <dgm:cxn modelId="{EB777F70-A33C-AC4C-ACE0-6A339337F465}" type="presOf" srcId="{D3191311-5F52-4188-B092-C15E5EED72C2}" destId="{5BB775EC-F5A3-468D-BD0D-B75455BEDFFF}" srcOrd="0" destOrd="0" presId="urn:microsoft.com/office/officeart/2008/layout/LinedList"/>
    <dgm:cxn modelId="{5B2F0384-F7E3-584F-A09A-D4E021FF820F}" type="presOf" srcId="{35A08EA8-E105-4A7C-B32A-7E47D83174C5}" destId="{8DA34B64-5B1F-4FB2-B583-1E088DB2D860}" srcOrd="0" destOrd="0" presId="urn:microsoft.com/office/officeart/2008/layout/LinedList"/>
    <dgm:cxn modelId="{213E0C63-391E-C948-A75E-B517CE60B28B}" type="presOf" srcId="{C3C94698-895B-48D6-943B-58BBB91452A5}" destId="{23F68D5F-9A87-49E1-B443-D3FC1E566798}" srcOrd="0" destOrd="0" presId="urn:microsoft.com/office/officeart/2008/layout/LinedList"/>
    <dgm:cxn modelId="{2EC87E36-3901-480E-9979-27EDA5BE4B91}" srcId="{D3191311-5F52-4188-B092-C15E5EED72C2}" destId="{0828EA4B-BC64-4316-AE93-73E6B2A6E483}" srcOrd="3" destOrd="0" parTransId="{17E944F6-CB63-4910-97A3-083B40A351CF}" sibTransId="{A68D32C3-B55E-4540-B2D5-38FF36F5E715}"/>
    <dgm:cxn modelId="{01EB91C2-13C4-0D40-84F1-93E27F4A952D}" type="presOf" srcId="{7C61148D-492D-4140-8C3D-CCEF6B57920A}" destId="{93C1BEFA-710B-422A-881F-43F477A6561B}" srcOrd="0" destOrd="0" presId="urn:microsoft.com/office/officeart/2008/layout/LinedList"/>
    <dgm:cxn modelId="{D59DD1ED-9DEF-418C-8AC9-D447BB374B53}" srcId="{D3191311-5F52-4188-B092-C15E5EED72C2}" destId="{35A08EA8-E105-4A7C-B32A-7E47D83174C5}" srcOrd="2" destOrd="0" parTransId="{634BB224-C537-4F50-8E92-A335CE88FBDD}" sibTransId="{46D81830-FD8E-4240-9293-8BED190AEB26}"/>
    <dgm:cxn modelId="{01D6063A-5699-4391-9BE4-AFEA313094D4}" srcId="{D3191311-5F52-4188-B092-C15E5EED72C2}" destId="{C3C94698-895B-48D6-943B-58BBB91452A5}" srcOrd="0" destOrd="0" parTransId="{396BB9AC-96B5-4CA3-AF8F-7B39CAEC66E9}" sibTransId="{37C718D0-C8F5-41DD-B102-189F6374141E}"/>
    <dgm:cxn modelId="{181E589B-7279-3E44-9E21-BAAB3B94D2F5}" type="presOf" srcId="{0828EA4B-BC64-4316-AE93-73E6B2A6E483}" destId="{9AD9F301-C159-49A4-95FD-FFC3E8B3BEB0}" srcOrd="0" destOrd="0" presId="urn:microsoft.com/office/officeart/2008/layout/LinedList"/>
    <dgm:cxn modelId="{413CED96-05A7-460F-9097-3554F5A7D107}" srcId="{D3191311-5F52-4188-B092-C15E5EED72C2}" destId="{7C61148D-492D-4140-8C3D-CCEF6B57920A}" srcOrd="1" destOrd="0" parTransId="{69B74808-D61F-4DA9-8AF2-8616A0EE2485}" sibTransId="{46A5574E-66CE-4490-8650-1EAF12E939A8}"/>
    <dgm:cxn modelId="{E3388C49-3DF8-9743-92FA-434334B8B3AB}" type="presParOf" srcId="{5BB775EC-F5A3-468D-BD0D-B75455BEDFFF}" destId="{F74EA47D-3E6B-4303-8473-48222DDAE621}" srcOrd="0" destOrd="0" presId="urn:microsoft.com/office/officeart/2008/layout/LinedList"/>
    <dgm:cxn modelId="{DDB8C2BA-5B55-DA4D-AB1E-E69AC4D3E135}" type="presParOf" srcId="{5BB775EC-F5A3-468D-BD0D-B75455BEDFFF}" destId="{115990CF-4F8E-440F-A2D8-307E74FD5CF3}" srcOrd="1" destOrd="0" presId="urn:microsoft.com/office/officeart/2008/layout/LinedList"/>
    <dgm:cxn modelId="{96D394E3-474F-F24E-A7E1-213D8D30AE53}" type="presParOf" srcId="{115990CF-4F8E-440F-A2D8-307E74FD5CF3}" destId="{23F68D5F-9A87-49E1-B443-D3FC1E566798}" srcOrd="0" destOrd="0" presId="urn:microsoft.com/office/officeart/2008/layout/LinedList"/>
    <dgm:cxn modelId="{8E9CD142-8834-D54B-8790-CC07D926AB13}" type="presParOf" srcId="{115990CF-4F8E-440F-A2D8-307E74FD5CF3}" destId="{113DA676-C753-4A31-AC32-1D39792DFC45}" srcOrd="1" destOrd="0" presId="urn:microsoft.com/office/officeart/2008/layout/LinedList"/>
    <dgm:cxn modelId="{E8C8C1FA-A165-2C49-857C-D2D72DE4850F}" type="presParOf" srcId="{5BB775EC-F5A3-468D-BD0D-B75455BEDFFF}" destId="{48E76331-2628-40FA-8BD9-9133C478541E}" srcOrd="2" destOrd="0" presId="urn:microsoft.com/office/officeart/2008/layout/LinedList"/>
    <dgm:cxn modelId="{F8AABCBA-878C-6242-A66A-75E45EA710FE}" type="presParOf" srcId="{5BB775EC-F5A3-468D-BD0D-B75455BEDFFF}" destId="{6EAEDEB7-0CAC-49BC-8E2D-9E6035B8269F}" srcOrd="3" destOrd="0" presId="urn:microsoft.com/office/officeart/2008/layout/LinedList"/>
    <dgm:cxn modelId="{ECBAFB2B-A49E-B642-BAED-5EBAB86AC6CC}" type="presParOf" srcId="{6EAEDEB7-0CAC-49BC-8E2D-9E6035B8269F}" destId="{93C1BEFA-710B-422A-881F-43F477A6561B}" srcOrd="0" destOrd="0" presId="urn:microsoft.com/office/officeart/2008/layout/LinedList"/>
    <dgm:cxn modelId="{4D711E20-38B9-B046-9056-7276388F0B36}" type="presParOf" srcId="{6EAEDEB7-0CAC-49BC-8E2D-9E6035B8269F}" destId="{5DAD6B11-2CEF-4656-8A95-6AF1EAF13B73}" srcOrd="1" destOrd="0" presId="urn:microsoft.com/office/officeart/2008/layout/LinedList"/>
    <dgm:cxn modelId="{5465CDCC-12B4-5E4B-9EAE-360D3D190588}" type="presParOf" srcId="{5BB775EC-F5A3-468D-BD0D-B75455BEDFFF}" destId="{69E210BF-686E-4030-9AC1-9EA0C787A6DB}" srcOrd="4" destOrd="0" presId="urn:microsoft.com/office/officeart/2008/layout/LinedList"/>
    <dgm:cxn modelId="{41CFAC9B-7558-894E-BE0F-A8B0F743856B}" type="presParOf" srcId="{5BB775EC-F5A3-468D-BD0D-B75455BEDFFF}" destId="{B64EF737-F812-4D99-BCBE-EEEF97CDBF35}" srcOrd="5" destOrd="0" presId="urn:microsoft.com/office/officeart/2008/layout/LinedList"/>
    <dgm:cxn modelId="{C21E2660-76B8-A44D-AD64-F3E40940DC89}" type="presParOf" srcId="{B64EF737-F812-4D99-BCBE-EEEF97CDBF35}" destId="{8DA34B64-5B1F-4FB2-B583-1E088DB2D860}" srcOrd="0" destOrd="0" presId="urn:microsoft.com/office/officeart/2008/layout/LinedList"/>
    <dgm:cxn modelId="{29196A38-C754-3E45-8A20-491E20284546}" type="presParOf" srcId="{B64EF737-F812-4D99-BCBE-EEEF97CDBF35}" destId="{CA041D46-9668-4787-8238-93887AB4EF43}" srcOrd="1" destOrd="0" presId="urn:microsoft.com/office/officeart/2008/layout/LinedList"/>
    <dgm:cxn modelId="{B00BA0E0-CC0A-DE4A-B01A-C1CAD1D906FC}" type="presParOf" srcId="{5BB775EC-F5A3-468D-BD0D-B75455BEDFFF}" destId="{542057FB-D523-4575-BE4C-5D379D0F27A8}" srcOrd="6" destOrd="0" presId="urn:microsoft.com/office/officeart/2008/layout/LinedList"/>
    <dgm:cxn modelId="{D8164DC1-8D13-6A45-BEF9-BE6F558DD754}" type="presParOf" srcId="{5BB775EC-F5A3-468D-BD0D-B75455BEDFFF}" destId="{8FC29C97-12EB-48AA-B0EB-32230401ECD6}" srcOrd="7" destOrd="0" presId="urn:microsoft.com/office/officeart/2008/layout/LinedList"/>
    <dgm:cxn modelId="{EEED7B6E-D82A-B740-AAE5-8E0441F5FDA9}" type="presParOf" srcId="{8FC29C97-12EB-48AA-B0EB-32230401ECD6}" destId="{9AD9F301-C159-49A4-95FD-FFC3E8B3BEB0}" srcOrd="0" destOrd="0" presId="urn:microsoft.com/office/officeart/2008/layout/LinedList"/>
    <dgm:cxn modelId="{7C3D2F26-9E71-BC44-A57C-8B8385EC59B3}" type="presParOf" srcId="{8FC29C97-12EB-48AA-B0EB-32230401ECD6}" destId="{47555110-A9DE-4523-8F9F-FAB063FCEF1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255FDDB-CD26-4383-A179-DFCD6851DB4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1EFD56C8-99A6-46FC-B72B-8E53EC8A7810}">
      <dgm:prSet/>
      <dgm:spPr/>
      <dgm:t>
        <a:bodyPr/>
        <a:lstStyle/>
        <a:p>
          <a:pPr rtl="0"/>
          <a:r>
            <a:rPr lang="en-GB" dirty="0" smtClean="0"/>
            <a:t>Despite significant efforts to combat, numerous cases of collusive tendering between firms in public procurement markets continue to be uncovered</a:t>
          </a:r>
          <a:endParaRPr lang="en-GB" dirty="0"/>
        </a:p>
      </dgm:t>
    </dgm:pt>
    <dgm:pt modelId="{E690849A-A9CC-4B56-A199-545B3730FDE8}" type="parTrans" cxnId="{26AAB6A5-9495-46CE-99EF-4F539FC6A9D7}">
      <dgm:prSet/>
      <dgm:spPr/>
      <dgm:t>
        <a:bodyPr/>
        <a:lstStyle/>
        <a:p>
          <a:endParaRPr lang="en-GB"/>
        </a:p>
      </dgm:t>
    </dgm:pt>
    <dgm:pt modelId="{C4825724-1080-4708-A1C1-C16A96D522D5}" type="sibTrans" cxnId="{26AAB6A5-9495-46CE-99EF-4F539FC6A9D7}">
      <dgm:prSet/>
      <dgm:spPr/>
      <dgm:t>
        <a:bodyPr/>
        <a:lstStyle/>
        <a:p>
          <a:endParaRPr lang="en-GB"/>
        </a:p>
      </dgm:t>
    </dgm:pt>
    <dgm:pt modelId="{17F16E3F-7604-4297-98AC-1131137112BA}">
      <dgm:prSet/>
      <dgm:spPr/>
      <dgm:t>
        <a:bodyPr/>
        <a:lstStyle/>
        <a:p>
          <a:pPr rtl="0"/>
          <a:r>
            <a:rPr lang="en-GB" dirty="0" smtClean="0"/>
            <a:t>Some instances also found to involve corruption, </a:t>
          </a:r>
          <a:r>
            <a:rPr lang="en-GB" dirty="0" err="1" smtClean="0"/>
            <a:t>ie</a:t>
          </a:r>
          <a:r>
            <a:rPr lang="en-GB" dirty="0" smtClean="0"/>
            <a:t> have ‘vertical’ element – involving firms, government insiders and bribes/ rewards</a:t>
          </a:r>
          <a:endParaRPr lang="en-GB" dirty="0"/>
        </a:p>
      </dgm:t>
    </dgm:pt>
    <dgm:pt modelId="{58C216B9-CBBA-4C1E-9BCD-92D5C65AF39C}" type="parTrans" cxnId="{22892A76-79F6-45E4-B587-C8650AB2DE74}">
      <dgm:prSet/>
      <dgm:spPr/>
      <dgm:t>
        <a:bodyPr/>
        <a:lstStyle/>
        <a:p>
          <a:endParaRPr lang="en-GB"/>
        </a:p>
      </dgm:t>
    </dgm:pt>
    <dgm:pt modelId="{816348DF-4EBE-4469-A1DD-810FB11161E4}" type="sibTrans" cxnId="{22892A76-79F6-45E4-B587-C8650AB2DE74}">
      <dgm:prSet/>
      <dgm:spPr/>
      <dgm:t>
        <a:bodyPr/>
        <a:lstStyle/>
        <a:p>
          <a:endParaRPr lang="en-GB"/>
        </a:p>
      </dgm:t>
    </dgm:pt>
    <dgm:pt modelId="{10602B66-A1A9-4035-B65C-58D033CB6081}">
      <dgm:prSet/>
      <dgm:spPr/>
      <dgm:t>
        <a:bodyPr/>
        <a:lstStyle/>
        <a:p>
          <a:pPr rtl="0"/>
          <a:r>
            <a:rPr lang="en-GB" dirty="0" smtClean="0"/>
            <a:t>Theory and Examples suggest a significant problem remains, Operation Car Wash (Brazil), the EU, Germany, Japan, Spain, the US, those uncovered by MDBs </a:t>
          </a:r>
          <a:r>
            <a:rPr lang="en-GB" dirty="0" err="1" smtClean="0"/>
            <a:t>etc</a:t>
          </a:r>
          <a:endParaRPr lang="en-GB" dirty="0"/>
        </a:p>
      </dgm:t>
    </dgm:pt>
    <dgm:pt modelId="{AD55717C-871E-4DC5-9F30-85E88BE07039}" type="parTrans" cxnId="{A61D2C6D-8A10-4158-98F8-29D841E47002}">
      <dgm:prSet/>
      <dgm:spPr/>
      <dgm:t>
        <a:bodyPr/>
        <a:lstStyle/>
        <a:p>
          <a:endParaRPr lang="en-GB"/>
        </a:p>
      </dgm:t>
    </dgm:pt>
    <dgm:pt modelId="{C4A9A055-03E5-487D-8A37-EAF509C7AB19}" type="sibTrans" cxnId="{A61D2C6D-8A10-4158-98F8-29D841E47002}">
      <dgm:prSet/>
      <dgm:spPr/>
      <dgm:t>
        <a:bodyPr/>
        <a:lstStyle/>
        <a:p>
          <a:endParaRPr lang="en-GB"/>
        </a:p>
      </dgm:t>
    </dgm:pt>
    <dgm:pt modelId="{1C7F2404-B24B-47E7-BA00-6329896FDF23}" type="pres">
      <dgm:prSet presAssocID="{2255FDDB-CD26-4383-A179-DFCD6851DB4E}" presName="vert0" presStyleCnt="0">
        <dgm:presLayoutVars>
          <dgm:dir/>
          <dgm:animOne val="branch"/>
          <dgm:animLvl val="lvl"/>
        </dgm:presLayoutVars>
      </dgm:prSet>
      <dgm:spPr/>
      <dgm:t>
        <a:bodyPr/>
        <a:lstStyle/>
        <a:p>
          <a:endParaRPr lang="en-US"/>
        </a:p>
      </dgm:t>
    </dgm:pt>
    <dgm:pt modelId="{FECA8A0C-B527-47B4-8E3C-3E96F95EEE0F}" type="pres">
      <dgm:prSet presAssocID="{1EFD56C8-99A6-46FC-B72B-8E53EC8A7810}" presName="thickLine" presStyleLbl="alignNode1" presStyleIdx="0" presStyleCnt="3"/>
      <dgm:spPr/>
    </dgm:pt>
    <dgm:pt modelId="{50BB135E-1244-4EDE-850E-2645F79FFCB9}" type="pres">
      <dgm:prSet presAssocID="{1EFD56C8-99A6-46FC-B72B-8E53EC8A7810}" presName="horz1" presStyleCnt="0"/>
      <dgm:spPr/>
    </dgm:pt>
    <dgm:pt modelId="{71E62199-3203-4E35-8D5B-C01516543EFD}" type="pres">
      <dgm:prSet presAssocID="{1EFD56C8-99A6-46FC-B72B-8E53EC8A7810}" presName="tx1" presStyleLbl="revTx" presStyleIdx="0" presStyleCnt="3"/>
      <dgm:spPr/>
      <dgm:t>
        <a:bodyPr/>
        <a:lstStyle/>
        <a:p>
          <a:endParaRPr lang="en-US"/>
        </a:p>
      </dgm:t>
    </dgm:pt>
    <dgm:pt modelId="{49B5405B-DD5A-453D-84F7-A5E98BA04918}" type="pres">
      <dgm:prSet presAssocID="{1EFD56C8-99A6-46FC-B72B-8E53EC8A7810}" presName="vert1" presStyleCnt="0"/>
      <dgm:spPr/>
    </dgm:pt>
    <dgm:pt modelId="{D301CBF0-45BD-498B-B209-407052D02659}" type="pres">
      <dgm:prSet presAssocID="{17F16E3F-7604-4297-98AC-1131137112BA}" presName="thickLine" presStyleLbl="alignNode1" presStyleIdx="1" presStyleCnt="3"/>
      <dgm:spPr/>
    </dgm:pt>
    <dgm:pt modelId="{923AAF56-3ECC-41C8-8468-7635CEDB769A}" type="pres">
      <dgm:prSet presAssocID="{17F16E3F-7604-4297-98AC-1131137112BA}" presName="horz1" presStyleCnt="0"/>
      <dgm:spPr/>
    </dgm:pt>
    <dgm:pt modelId="{808107CC-FD26-4A2A-906D-C97183A39A94}" type="pres">
      <dgm:prSet presAssocID="{17F16E3F-7604-4297-98AC-1131137112BA}" presName="tx1" presStyleLbl="revTx" presStyleIdx="1" presStyleCnt="3"/>
      <dgm:spPr/>
      <dgm:t>
        <a:bodyPr/>
        <a:lstStyle/>
        <a:p>
          <a:endParaRPr lang="en-US"/>
        </a:p>
      </dgm:t>
    </dgm:pt>
    <dgm:pt modelId="{CE03280B-B715-45AB-9746-5BC5238D25C4}" type="pres">
      <dgm:prSet presAssocID="{17F16E3F-7604-4297-98AC-1131137112BA}" presName="vert1" presStyleCnt="0"/>
      <dgm:spPr/>
    </dgm:pt>
    <dgm:pt modelId="{F147C89D-FB22-436B-9000-4B883BE23CFC}" type="pres">
      <dgm:prSet presAssocID="{10602B66-A1A9-4035-B65C-58D033CB6081}" presName="thickLine" presStyleLbl="alignNode1" presStyleIdx="2" presStyleCnt="3"/>
      <dgm:spPr/>
    </dgm:pt>
    <dgm:pt modelId="{48D75E03-9471-4C8E-A0ED-F1A6B97C9AA3}" type="pres">
      <dgm:prSet presAssocID="{10602B66-A1A9-4035-B65C-58D033CB6081}" presName="horz1" presStyleCnt="0"/>
      <dgm:spPr/>
    </dgm:pt>
    <dgm:pt modelId="{313B032D-58EE-4E96-9984-EF581796D340}" type="pres">
      <dgm:prSet presAssocID="{10602B66-A1A9-4035-B65C-58D033CB6081}" presName="tx1" presStyleLbl="revTx" presStyleIdx="2" presStyleCnt="3"/>
      <dgm:spPr/>
      <dgm:t>
        <a:bodyPr/>
        <a:lstStyle/>
        <a:p>
          <a:endParaRPr lang="en-US"/>
        </a:p>
      </dgm:t>
    </dgm:pt>
    <dgm:pt modelId="{DDB501D0-D799-4F9A-801F-A5FA6E5ECD8D}" type="pres">
      <dgm:prSet presAssocID="{10602B66-A1A9-4035-B65C-58D033CB6081}" presName="vert1" presStyleCnt="0"/>
      <dgm:spPr/>
    </dgm:pt>
  </dgm:ptLst>
  <dgm:cxnLst>
    <dgm:cxn modelId="{26AAB6A5-9495-46CE-99EF-4F539FC6A9D7}" srcId="{2255FDDB-CD26-4383-A179-DFCD6851DB4E}" destId="{1EFD56C8-99A6-46FC-B72B-8E53EC8A7810}" srcOrd="0" destOrd="0" parTransId="{E690849A-A9CC-4B56-A199-545B3730FDE8}" sibTransId="{C4825724-1080-4708-A1C1-C16A96D522D5}"/>
    <dgm:cxn modelId="{13023178-5789-46F4-B869-C93C9182CFF7}" type="presOf" srcId="{1EFD56C8-99A6-46FC-B72B-8E53EC8A7810}" destId="{71E62199-3203-4E35-8D5B-C01516543EFD}" srcOrd="0" destOrd="0" presId="urn:microsoft.com/office/officeart/2008/layout/LinedList"/>
    <dgm:cxn modelId="{E0A87925-61DA-4161-999D-C5002EB58144}" type="presOf" srcId="{2255FDDB-CD26-4383-A179-DFCD6851DB4E}" destId="{1C7F2404-B24B-47E7-BA00-6329896FDF23}" srcOrd="0" destOrd="0" presId="urn:microsoft.com/office/officeart/2008/layout/LinedList"/>
    <dgm:cxn modelId="{22892A76-79F6-45E4-B587-C8650AB2DE74}" srcId="{2255FDDB-CD26-4383-A179-DFCD6851DB4E}" destId="{17F16E3F-7604-4297-98AC-1131137112BA}" srcOrd="1" destOrd="0" parTransId="{58C216B9-CBBA-4C1E-9BCD-92D5C65AF39C}" sibTransId="{816348DF-4EBE-4469-A1DD-810FB11161E4}"/>
    <dgm:cxn modelId="{A61D2C6D-8A10-4158-98F8-29D841E47002}" srcId="{2255FDDB-CD26-4383-A179-DFCD6851DB4E}" destId="{10602B66-A1A9-4035-B65C-58D033CB6081}" srcOrd="2" destOrd="0" parTransId="{AD55717C-871E-4DC5-9F30-85E88BE07039}" sibTransId="{C4A9A055-03E5-487D-8A37-EAF509C7AB19}"/>
    <dgm:cxn modelId="{CD240851-D93B-4069-8CF9-34A3C95A832F}" type="presOf" srcId="{17F16E3F-7604-4297-98AC-1131137112BA}" destId="{808107CC-FD26-4A2A-906D-C97183A39A94}" srcOrd="0" destOrd="0" presId="urn:microsoft.com/office/officeart/2008/layout/LinedList"/>
    <dgm:cxn modelId="{2EA5BB49-DC31-4FFE-B12C-1DCCF82B2DC2}" type="presOf" srcId="{10602B66-A1A9-4035-B65C-58D033CB6081}" destId="{313B032D-58EE-4E96-9984-EF581796D340}" srcOrd="0" destOrd="0" presId="urn:microsoft.com/office/officeart/2008/layout/LinedList"/>
    <dgm:cxn modelId="{42E4D14D-0E5C-4670-A2AD-FF4697A26793}" type="presParOf" srcId="{1C7F2404-B24B-47E7-BA00-6329896FDF23}" destId="{FECA8A0C-B527-47B4-8E3C-3E96F95EEE0F}" srcOrd="0" destOrd="0" presId="urn:microsoft.com/office/officeart/2008/layout/LinedList"/>
    <dgm:cxn modelId="{0B3643BF-76DA-430A-A272-B8F8A10CA923}" type="presParOf" srcId="{1C7F2404-B24B-47E7-BA00-6329896FDF23}" destId="{50BB135E-1244-4EDE-850E-2645F79FFCB9}" srcOrd="1" destOrd="0" presId="urn:microsoft.com/office/officeart/2008/layout/LinedList"/>
    <dgm:cxn modelId="{BE9AD05E-2E14-4AF5-ACCF-8A41E47CF362}" type="presParOf" srcId="{50BB135E-1244-4EDE-850E-2645F79FFCB9}" destId="{71E62199-3203-4E35-8D5B-C01516543EFD}" srcOrd="0" destOrd="0" presId="urn:microsoft.com/office/officeart/2008/layout/LinedList"/>
    <dgm:cxn modelId="{539BCAAF-698F-48F2-BD63-95A33604843B}" type="presParOf" srcId="{50BB135E-1244-4EDE-850E-2645F79FFCB9}" destId="{49B5405B-DD5A-453D-84F7-A5E98BA04918}" srcOrd="1" destOrd="0" presId="urn:microsoft.com/office/officeart/2008/layout/LinedList"/>
    <dgm:cxn modelId="{A9DA2BC6-A90E-4435-A83A-E61057D49268}" type="presParOf" srcId="{1C7F2404-B24B-47E7-BA00-6329896FDF23}" destId="{D301CBF0-45BD-498B-B209-407052D02659}" srcOrd="2" destOrd="0" presId="urn:microsoft.com/office/officeart/2008/layout/LinedList"/>
    <dgm:cxn modelId="{82216AFF-91D7-43B3-B2A0-FA82630F80A7}" type="presParOf" srcId="{1C7F2404-B24B-47E7-BA00-6329896FDF23}" destId="{923AAF56-3ECC-41C8-8468-7635CEDB769A}" srcOrd="3" destOrd="0" presId="urn:microsoft.com/office/officeart/2008/layout/LinedList"/>
    <dgm:cxn modelId="{98965813-A5AB-4CBE-B45B-8FF8FEC70928}" type="presParOf" srcId="{923AAF56-3ECC-41C8-8468-7635CEDB769A}" destId="{808107CC-FD26-4A2A-906D-C97183A39A94}" srcOrd="0" destOrd="0" presId="urn:microsoft.com/office/officeart/2008/layout/LinedList"/>
    <dgm:cxn modelId="{BFAC9647-9B56-4036-A2E3-4F619057D377}" type="presParOf" srcId="{923AAF56-3ECC-41C8-8468-7635CEDB769A}" destId="{CE03280B-B715-45AB-9746-5BC5238D25C4}" srcOrd="1" destOrd="0" presId="urn:microsoft.com/office/officeart/2008/layout/LinedList"/>
    <dgm:cxn modelId="{798CD447-8FED-4CE5-9AFD-C4D94556B14E}" type="presParOf" srcId="{1C7F2404-B24B-47E7-BA00-6329896FDF23}" destId="{F147C89D-FB22-436B-9000-4B883BE23CFC}" srcOrd="4" destOrd="0" presId="urn:microsoft.com/office/officeart/2008/layout/LinedList"/>
    <dgm:cxn modelId="{E6E640B2-BA3D-452D-93F5-AAC698A3FC0A}" type="presParOf" srcId="{1C7F2404-B24B-47E7-BA00-6329896FDF23}" destId="{48D75E03-9471-4C8E-A0ED-F1A6B97C9AA3}" srcOrd="5" destOrd="0" presId="urn:microsoft.com/office/officeart/2008/layout/LinedList"/>
    <dgm:cxn modelId="{F50976DC-F2E1-40D7-B976-C55FDC54162E}" type="presParOf" srcId="{48D75E03-9471-4C8E-A0ED-F1A6B97C9AA3}" destId="{313B032D-58EE-4E96-9984-EF581796D340}" srcOrd="0" destOrd="0" presId="urn:microsoft.com/office/officeart/2008/layout/LinedList"/>
    <dgm:cxn modelId="{2B83D10A-4387-449B-AE13-ACEAD50B4CE5}" type="presParOf" srcId="{48D75E03-9471-4C8E-A0ED-F1A6B97C9AA3}" destId="{DDB501D0-D799-4F9A-801F-A5FA6E5ECD8D}"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076B38B-E295-A94D-858B-B1F10406A453}" type="doc">
      <dgm:prSet loTypeId="urn:microsoft.com/office/officeart/2008/layout/LinedList" loCatId="" qsTypeId="urn:microsoft.com/office/officeart/2005/8/quickstyle/simple4" qsCatId="simple" csTypeId="urn:microsoft.com/office/officeart/2005/8/colors/accent1_2" csCatId="accent1"/>
      <dgm:spPr/>
      <dgm:t>
        <a:bodyPr/>
        <a:lstStyle/>
        <a:p>
          <a:endParaRPr lang="en-US"/>
        </a:p>
      </dgm:t>
    </dgm:pt>
    <dgm:pt modelId="{34CAD404-8B9B-184D-9177-72F987B4E0C2}">
      <dgm:prSet/>
      <dgm:spPr/>
      <dgm:t>
        <a:bodyPr/>
        <a:lstStyle/>
        <a:p>
          <a:pPr rtl="0"/>
          <a:r>
            <a:rPr lang="en-GB" smtClean="0"/>
            <a:t>Measures to make collusion more difficult</a:t>
          </a:r>
          <a:endParaRPr lang="en-GB"/>
        </a:p>
      </dgm:t>
    </dgm:pt>
    <dgm:pt modelId="{7D73340D-29D6-A04B-9C13-013656057438}" type="parTrans" cxnId="{A6D725FB-D836-B946-8E11-544F164FB22C}">
      <dgm:prSet/>
      <dgm:spPr/>
      <dgm:t>
        <a:bodyPr/>
        <a:lstStyle/>
        <a:p>
          <a:endParaRPr lang="en-US"/>
        </a:p>
      </dgm:t>
    </dgm:pt>
    <dgm:pt modelId="{FCA6827F-44B2-824F-939E-C6289A157035}" type="sibTrans" cxnId="{A6D725FB-D836-B946-8E11-544F164FB22C}">
      <dgm:prSet/>
      <dgm:spPr/>
      <dgm:t>
        <a:bodyPr/>
        <a:lstStyle/>
        <a:p>
          <a:endParaRPr lang="en-US"/>
        </a:p>
      </dgm:t>
    </dgm:pt>
    <dgm:pt modelId="{F1012B7B-906B-2744-8C37-B7136C6572B2}" type="pres">
      <dgm:prSet presAssocID="{3076B38B-E295-A94D-858B-B1F10406A453}" presName="vert0" presStyleCnt="0">
        <dgm:presLayoutVars>
          <dgm:dir/>
          <dgm:animOne val="branch"/>
          <dgm:animLvl val="lvl"/>
        </dgm:presLayoutVars>
      </dgm:prSet>
      <dgm:spPr/>
      <dgm:t>
        <a:bodyPr/>
        <a:lstStyle/>
        <a:p>
          <a:endParaRPr lang="en-US"/>
        </a:p>
      </dgm:t>
    </dgm:pt>
    <dgm:pt modelId="{4E9B61CC-F23E-1144-B54E-079BDAC16DCC}" type="pres">
      <dgm:prSet presAssocID="{34CAD404-8B9B-184D-9177-72F987B4E0C2}" presName="thickLine" presStyleLbl="alignNode1" presStyleIdx="0" presStyleCnt="1"/>
      <dgm:spPr/>
    </dgm:pt>
    <dgm:pt modelId="{8BF339DC-34F7-1647-92A0-A8C7682E0EE2}" type="pres">
      <dgm:prSet presAssocID="{34CAD404-8B9B-184D-9177-72F987B4E0C2}" presName="horz1" presStyleCnt="0"/>
      <dgm:spPr/>
    </dgm:pt>
    <dgm:pt modelId="{51AAD404-4ACA-3846-9755-C507AA213B0F}" type="pres">
      <dgm:prSet presAssocID="{34CAD404-8B9B-184D-9177-72F987B4E0C2}" presName="tx1" presStyleLbl="revTx" presStyleIdx="0" presStyleCnt="1" custLinFactNeighborY="-1224"/>
      <dgm:spPr/>
      <dgm:t>
        <a:bodyPr/>
        <a:lstStyle/>
        <a:p>
          <a:endParaRPr lang="en-US"/>
        </a:p>
      </dgm:t>
    </dgm:pt>
    <dgm:pt modelId="{6088F9AE-6B43-014A-A238-B58749F2AA9B}" type="pres">
      <dgm:prSet presAssocID="{34CAD404-8B9B-184D-9177-72F987B4E0C2}" presName="vert1" presStyleCnt="0"/>
      <dgm:spPr/>
    </dgm:pt>
  </dgm:ptLst>
  <dgm:cxnLst>
    <dgm:cxn modelId="{A6D725FB-D836-B946-8E11-544F164FB22C}" srcId="{3076B38B-E295-A94D-858B-B1F10406A453}" destId="{34CAD404-8B9B-184D-9177-72F987B4E0C2}" srcOrd="0" destOrd="0" parTransId="{7D73340D-29D6-A04B-9C13-013656057438}" sibTransId="{FCA6827F-44B2-824F-939E-C6289A157035}"/>
    <dgm:cxn modelId="{6B39EA23-5B1A-2940-8FC7-93470A9C39FB}" type="presOf" srcId="{34CAD404-8B9B-184D-9177-72F987B4E0C2}" destId="{51AAD404-4ACA-3846-9755-C507AA213B0F}" srcOrd="0" destOrd="0" presId="urn:microsoft.com/office/officeart/2008/layout/LinedList"/>
    <dgm:cxn modelId="{D0AAD56E-10D7-D546-86A4-E50639595184}" type="presOf" srcId="{3076B38B-E295-A94D-858B-B1F10406A453}" destId="{F1012B7B-906B-2744-8C37-B7136C6572B2}" srcOrd="0" destOrd="0" presId="urn:microsoft.com/office/officeart/2008/layout/LinedList"/>
    <dgm:cxn modelId="{D430A1AB-7492-0C4F-B2AD-47DD041BCAC4}" type="presParOf" srcId="{F1012B7B-906B-2744-8C37-B7136C6572B2}" destId="{4E9B61CC-F23E-1144-B54E-079BDAC16DCC}" srcOrd="0" destOrd="0" presId="urn:microsoft.com/office/officeart/2008/layout/LinedList"/>
    <dgm:cxn modelId="{F16C0E58-4C5C-BB41-BE81-74728E3FACD8}" type="presParOf" srcId="{F1012B7B-906B-2744-8C37-B7136C6572B2}" destId="{8BF339DC-34F7-1647-92A0-A8C7682E0EE2}" srcOrd="1" destOrd="0" presId="urn:microsoft.com/office/officeart/2008/layout/LinedList"/>
    <dgm:cxn modelId="{60723189-78A1-0B4D-AAF2-07EF41E6937E}" type="presParOf" srcId="{8BF339DC-34F7-1647-92A0-A8C7682E0EE2}" destId="{51AAD404-4ACA-3846-9755-C507AA213B0F}" srcOrd="0" destOrd="0" presId="urn:microsoft.com/office/officeart/2008/layout/LinedList"/>
    <dgm:cxn modelId="{E1AD950F-EB6E-B545-A0A5-59E2F9B65B0A}" type="presParOf" srcId="{8BF339DC-34F7-1647-92A0-A8C7682E0EE2}" destId="{6088F9AE-6B43-014A-A238-B58749F2AA9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B31E231-CB13-461B-AEA1-CFA30DB8A9EA}"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GB"/>
        </a:p>
      </dgm:t>
    </dgm:pt>
    <dgm:pt modelId="{4FC401A0-2248-4470-93EF-15044957210C}">
      <dgm:prSet/>
      <dgm:spPr/>
      <dgm:t>
        <a:bodyPr/>
        <a:lstStyle/>
        <a:p>
          <a:pPr rtl="0"/>
          <a:r>
            <a:rPr lang="en-GB" dirty="0" smtClean="0"/>
            <a:t>Collusive schemes likely to flourish where firms can </a:t>
          </a:r>
          <a:endParaRPr lang="en-GB" dirty="0"/>
        </a:p>
      </dgm:t>
    </dgm:pt>
    <dgm:pt modelId="{5F0EC44C-1392-47AD-8A1E-BE105885775D}" type="parTrans" cxnId="{6B1850E2-045B-4684-979F-1D9FBE10A461}">
      <dgm:prSet/>
      <dgm:spPr/>
      <dgm:t>
        <a:bodyPr/>
        <a:lstStyle/>
        <a:p>
          <a:endParaRPr lang="en-GB"/>
        </a:p>
      </dgm:t>
    </dgm:pt>
    <dgm:pt modelId="{314120AD-7FF2-424C-AF98-73671B760B89}" type="sibTrans" cxnId="{6B1850E2-045B-4684-979F-1D9FBE10A461}">
      <dgm:prSet/>
      <dgm:spPr/>
      <dgm:t>
        <a:bodyPr/>
        <a:lstStyle/>
        <a:p>
          <a:endParaRPr lang="en-GB"/>
        </a:p>
      </dgm:t>
    </dgm:pt>
    <dgm:pt modelId="{51808814-E6C9-4C6A-93F6-19748189C8A9}">
      <dgm:prSet/>
      <dgm:spPr/>
      <dgm:t>
        <a:bodyPr/>
        <a:lstStyle/>
        <a:p>
          <a:pPr rtl="0"/>
          <a:r>
            <a:rPr lang="en-GB" dirty="0" smtClean="0"/>
            <a:t>Cooperate/ align behaviour</a:t>
          </a:r>
          <a:endParaRPr lang="en-GB" dirty="0"/>
        </a:p>
      </dgm:t>
    </dgm:pt>
    <dgm:pt modelId="{F9461718-87B9-42FA-BB4A-7495AAA6BF0D}" type="parTrans" cxnId="{488E78E3-7BF7-4899-B4D1-1A67C44A91D5}">
      <dgm:prSet/>
      <dgm:spPr/>
      <dgm:t>
        <a:bodyPr/>
        <a:lstStyle/>
        <a:p>
          <a:endParaRPr lang="en-GB"/>
        </a:p>
      </dgm:t>
    </dgm:pt>
    <dgm:pt modelId="{01364C38-3A6E-4B9E-B5D4-27B81B972864}" type="sibTrans" cxnId="{488E78E3-7BF7-4899-B4D1-1A67C44A91D5}">
      <dgm:prSet/>
      <dgm:spPr/>
      <dgm:t>
        <a:bodyPr/>
        <a:lstStyle/>
        <a:p>
          <a:endParaRPr lang="en-GB"/>
        </a:p>
      </dgm:t>
    </dgm:pt>
    <dgm:pt modelId="{FBBE78BC-6B0D-4577-9C56-BD305AE97D8C}">
      <dgm:prSet/>
      <dgm:spPr/>
      <dgm:t>
        <a:bodyPr/>
        <a:lstStyle/>
        <a:p>
          <a:pPr rtl="0"/>
          <a:r>
            <a:rPr lang="en-GB" dirty="0" smtClean="0"/>
            <a:t>Ensure internal stability by detecting/punishing deviations</a:t>
          </a:r>
          <a:endParaRPr lang="en-GB" dirty="0"/>
        </a:p>
      </dgm:t>
    </dgm:pt>
    <dgm:pt modelId="{721CE4D3-33C9-4A83-865B-1DAF9AAFC09F}" type="parTrans" cxnId="{F677AC30-25DF-4821-B868-24100D1854BF}">
      <dgm:prSet/>
      <dgm:spPr/>
      <dgm:t>
        <a:bodyPr/>
        <a:lstStyle/>
        <a:p>
          <a:endParaRPr lang="en-GB"/>
        </a:p>
      </dgm:t>
    </dgm:pt>
    <dgm:pt modelId="{64E3FD9E-107F-4855-94B0-C38CC8554C0F}" type="sibTrans" cxnId="{F677AC30-25DF-4821-B868-24100D1854BF}">
      <dgm:prSet/>
      <dgm:spPr/>
      <dgm:t>
        <a:bodyPr/>
        <a:lstStyle/>
        <a:p>
          <a:endParaRPr lang="en-GB"/>
        </a:p>
      </dgm:t>
    </dgm:pt>
    <dgm:pt modelId="{55D84089-1E25-4FA4-89F1-3CC0402B2ED7}">
      <dgm:prSet/>
      <dgm:spPr/>
      <dgm:t>
        <a:bodyPr/>
        <a:lstStyle/>
        <a:p>
          <a:pPr rtl="0"/>
          <a:r>
            <a:rPr lang="en-GB" dirty="0" smtClean="0"/>
            <a:t>Manage external threats (especially from new entry)</a:t>
          </a:r>
          <a:endParaRPr lang="en-GB" dirty="0"/>
        </a:p>
      </dgm:t>
    </dgm:pt>
    <dgm:pt modelId="{44663963-52B3-440C-8BED-CDFF89E141E3}" type="parTrans" cxnId="{7BE2D762-9782-475A-BF03-0939DC369058}">
      <dgm:prSet/>
      <dgm:spPr/>
      <dgm:t>
        <a:bodyPr/>
        <a:lstStyle/>
        <a:p>
          <a:endParaRPr lang="en-GB"/>
        </a:p>
      </dgm:t>
    </dgm:pt>
    <dgm:pt modelId="{031F976D-54FF-4BFA-B5D3-CAD81777CF41}" type="sibTrans" cxnId="{7BE2D762-9782-475A-BF03-0939DC369058}">
      <dgm:prSet/>
      <dgm:spPr/>
      <dgm:t>
        <a:bodyPr/>
        <a:lstStyle/>
        <a:p>
          <a:endParaRPr lang="en-GB"/>
        </a:p>
      </dgm:t>
    </dgm:pt>
    <dgm:pt modelId="{08E08200-76B4-4162-89CF-828585B3470A}">
      <dgm:prSet/>
      <dgm:spPr/>
      <dgm:t>
        <a:bodyPr/>
        <a:lstStyle/>
        <a:p>
          <a:pPr rtl="0"/>
          <a:r>
            <a:rPr lang="en-GB" dirty="0" smtClean="0"/>
            <a:t>The design of public procurement systems, combined with its value and frequency makes it prone to collusion:,</a:t>
          </a:r>
          <a:endParaRPr lang="en-GB" dirty="0"/>
        </a:p>
      </dgm:t>
    </dgm:pt>
    <dgm:pt modelId="{0400AAAF-DBD6-4596-B2F4-C142D4C57CC8}" type="parTrans" cxnId="{C05821A8-D59A-4A2A-94A9-D165C8752F8D}">
      <dgm:prSet/>
      <dgm:spPr/>
      <dgm:t>
        <a:bodyPr/>
        <a:lstStyle/>
        <a:p>
          <a:endParaRPr lang="en-GB"/>
        </a:p>
      </dgm:t>
    </dgm:pt>
    <dgm:pt modelId="{A2C3CB6E-A06D-4064-9EC5-8AF148B134B2}" type="sibTrans" cxnId="{C05821A8-D59A-4A2A-94A9-D165C8752F8D}">
      <dgm:prSet/>
      <dgm:spPr/>
      <dgm:t>
        <a:bodyPr/>
        <a:lstStyle/>
        <a:p>
          <a:endParaRPr lang="en-GB"/>
        </a:p>
      </dgm:t>
    </dgm:pt>
    <dgm:pt modelId="{D4234558-A830-425D-A71A-F1C98F76B340}">
      <dgm:prSet/>
      <dgm:spPr/>
      <dgm:t>
        <a:bodyPr/>
        <a:lstStyle/>
        <a:p>
          <a:pPr rtl="0"/>
          <a:r>
            <a:rPr lang="en-GB" dirty="0" smtClean="0"/>
            <a:t>Constant/predictable demand</a:t>
          </a:r>
          <a:endParaRPr lang="en-GB" dirty="0"/>
        </a:p>
      </dgm:t>
    </dgm:pt>
    <dgm:pt modelId="{1B06137D-D272-47EF-B7A8-2B4782D06FBF}" type="parTrans" cxnId="{A32DBA14-F120-4A8F-A400-036EEA134697}">
      <dgm:prSet/>
      <dgm:spPr/>
      <dgm:t>
        <a:bodyPr/>
        <a:lstStyle/>
        <a:p>
          <a:endParaRPr lang="en-GB"/>
        </a:p>
      </dgm:t>
    </dgm:pt>
    <dgm:pt modelId="{7B81805F-DD4B-4068-8656-1F628E7039E4}" type="sibTrans" cxnId="{A32DBA14-F120-4A8F-A400-036EEA134697}">
      <dgm:prSet/>
      <dgm:spPr/>
      <dgm:t>
        <a:bodyPr/>
        <a:lstStyle/>
        <a:p>
          <a:endParaRPr lang="en-GB"/>
        </a:p>
      </dgm:t>
    </dgm:pt>
    <dgm:pt modelId="{D77CDFA0-A8D4-F84B-912D-F193B1FB9F21}">
      <dgm:prSet/>
      <dgm:spPr/>
      <dgm:t>
        <a:bodyPr/>
        <a:lstStyle/>
        <a:p>
          <a:pPr rtl="0"/>
          <a:r>
            <a:rPr lang="en-GB" dirty="0" smtClean="0"/>
            <a:t>Few competitors and BTE</a:t>
          </a:r>
          <a:endParaRPr lang="en-GB" dirty="0"/>
        </a:p>
      </dgm:t>
    </dgm:pt>
    <dgm:pt modelId="{19D03B5C-47A0-404B-8ACC-0D7243F82194}" type="parTrans" cxnId="{FF165CB5-21DE-ED4B-B6B4-3C59BC92CB69}">
      <dgm:prSet/>
      <dgm:spPr/>
      <dgm:t>
        <a:bodyPr/>
        <a:lstStyle/>
        <a:p>
          <a:endParaRPr lang="en-US"/>
        </a:p>
      </dgm:t>
    </dgm:pt>
    <dgm:pt modelId="{665D6A2D-8746-4F4C-9008-8055EB2B70CE}" type="sibTrans" cxnId="{FF165CB5-21DE-ED4B-B6B4-3C59BC92CB69}">
      <dgm:prSet/>
      <dgm:spPr/>
      <dgm:t>
        <a:bodyPr/>
        <a:lstStyle/>
        <a:p>
          <a:endParaRPr lang="en-US"/>
        </a:p>
      </dgm:t>
    </dgm:pt>
    <dgm:pt modelId="{A8AAF4BD-D3AF-FD46-81D7-786AE39954FC}">
      <dgm:prSet/>
      <dgm:spPr/>
      <dgm:t>
        <a:bodyPr/>
        <a:lstStyle/>
        <a:p>
          <a:pPr rtl="0"/>
          <a:r>
            <a:rPr lang="en-GB" dirty="0" smtClean="0"/>
            <a:t>Weak incentives for procurers to identify cartels</a:t>
          </a:r>
          <a:endParaRPr lang="en-GB" dirty="0"/>
        </a:p>
      </dgm:t>
    </dgm:pt>
    <dgm:pt modelId="{F6E06096-154A-4141-9C06-EFD3BDC03B92}" type="parTrans" cxnId="{16D9F6A0-D67D-574A-971B-EB7237F6DE26}">
      <dgm:prSet/>
      <dgm:spPr/>
      <dgm:t>
        <a:bodyPr/>
        <a:lstStyle/>
        <a:p>
          <a:endParaRPr lang="en-US"/>
        </a:p>
      </dgm:t>
    </dgm:pt>
    <dgm:pt modelId="{07A4A864-3F1B-4142-8490-8F1F9375A5C2}" type="sibTrans" cxnId="{16D9F6A0-D67D-574A-971B-EB7237F6DE26}">
      <dgm:prSet/>
      <dgm:spPr/>
      <dgm:t>
        <a:bodyPr/>
        <a:lstStyle/>
        <a:p>
          <a:endParaRPr lang="en-US"/>
        </a:p>
      </dgm:t>
    </dgm:pt>
    <dgm:pt modelId="{8E24A6ED-BD4E-2D46-BD84-8F2D1BF67E50}">
      <dgm:prSet/>
      <dgm:spPr/>
      <dgm:t>
        <a:bodyPr/>
        <a:lstStyle/>
        <a:p>
          <a:pPr rtl="0"/>
          <a:r>
            <a:rPr lang="en-GB" dirty="0" smtClean="0"/>
            <a:t>Overly sweeping transparency requirements </a:t>
          </a:r>
          <a:endParaRPr lang="en-GB" dirty="0"/>
        </a:p>
      </dgm:t>
    </dgm:pt>
    <dgm:pt modelId="{D3043394-B805-6E4F-9654-38098F80F275}" type="parTrans" cxnId="{1C61BD33-C01A-C049-A929-D09F6C8DD928}">
      <dgm:prSet/>
      <dgm:spPr/>
      <dgm:t>
        <a:bodyPr/>
        <a:lstStyle/>
        <a:p>
          <a:endParaRPr lang="en-US"/>
        </a:p>
      </dgm:t>
    </dgm:pt>
    <dgm:pt modelId="{927ADCC2-4DCE-D34A-A629-4D446B5597C0}" type="sibTrans" cxnId="{1C61BD33-C01A-C049-A929-D09F6C8DD928}">
      <dgm:prSet/>
      <dgm:spPr/>
      <dgm:t>
        <a:bodyPr/>
        <a:lstStyle/>
        <a:p>
          <a:endParaRPr lang="en-US"/>
        </a:p>
      </dgm:t>
    </dgm:pt>
    <dgm:pt modelId="{45CBC1BA-D0FD-AD4E-AF36-9B06B484EFF3}">
      <dgm:prSet/>
      <dgm:spPr/>
      <dgm:t>
        <a:bodyPr/>
        <a:lstStyle/>
        <a:p>
          <a:pPr rtl="0"/>
          <a:r>
            <a:rPr lang="en-GB" dirty="0" smtClean="0"/>
            <a:t>Corrupt advisers</a:t>
          </a:r>
          <a:endParaRPr lang="en-GB" dirty="0"/>
        </a:p>
      </dgm:t>
    </dgm:pt>
    <dgm:pt modelId="{78D8C7AA-FCC9-654D-B5D5-4148A7FCC312}" type="parTrans" cxnId="{25676C44-D72B-8F4D-8518-014566542225}">
      <dgm:prSet/>
      <dgm:spPr/>
      <dgm:t>
        <a:bodyPr/>
        <a:lstStyle/>
        <a:p>
          <a:endParaRPr lang="en-US"/>
        </a:p>
      </dgm:t>
    </dgm:pt>
    <dgm:pt modelId="{B12585DC-C228-DE44-9F8D-F34B9FC51828}" type="sibTrans" cxnId="{25676C44-D72B-8F4D-8518-014566542225}">
      <dgm:prSet/>
      <dgm:spPr/>
      <dgm:t>
        <a:bodyPr/>
        <a:lstStyle/>
        <a:p>
          <a:endParaRPr lang="en-US"/>
        </a:p>
      </dgm:t>
    </dgm:pt>
    <dgm:pt modelId="{74DDA71A-FD9F-E146-8CA8-7B33C228BFE6}">
      <dgm:prSet/>
      <dgm:spPr/>
      <dgm:t>
        <a:bodyPr/>
        <a:lstStyle/>
        <a:p>
          <a:pPr rtl="0"/>
          <a:r>
            <a:rPr lang="en-GB" dirty="0" smtClean="0"/>
            <a:t>Standardisation/ product specifications</a:t>
          </a:r>
          <a:endParaRPr lang="en-GB" dirty="0"/>
        </a:p>
      </dgm:t>
    </dgm:pt>
    <dgm:pt modelId="{C4308DC2-A6D0-9C45-A6DB-54DCE8C87BA6}" type="parTrans" cxnId="{AB152D85-C6C7-A340-9851-0D75FD8BD27D}">
      <dgm:prSet/>
      <dgm:spPr/>
      <dgm:t>
        <a:bodyPr/>
        <a:lstStyle/>
        <a:p>
          <a:endParaRPr lang="en-US"/>
        </a:p>
      </dgm:t>
    </dgm:pt>
    <dgm:pt modelId="{CB38BB2A-C5DA-A940-A996-7648FD196F02}" type="sibTrans" cxnId="{AB152D85-C6C7-A340-9851-0D75FD8BD27D}">
      <dgm:prSet/>
      <dgm:spPr/>
      <dgm:t>
        <a:bodyPr/>
        <a:lstStyle/>
        <a:p>
          <a:endParaRPr lang="en-US"/>
        </a:p>
      </dgm:t>
    </dgm:pt>
    <dgm:pt modelId="{70DEE5E3-4E9F-AF40-BB1D-9029D000B24D}">
      <dgm:prSet/>
      <dgm:spPr/>
      <dgm:t>
        <a:bodyPr/>
        <a:lstStyle/>
        <a:p>
          <a:pPr rtl="0"/>
          <a:r>
            <a:rPr lang="en-GB" dirty="0" smtClean="0"/>
            <a:t>Procurement model (sealed </a:t>
          </a:r>
          <a:r>
            <a:rPr lang="en-GB" dirty="0" err="1" smtClean="0"/>
            <a:t>vs</a:t>
          </a:r>
          <a:r>
            <a:rPr lang="en-GB" dirty="0" smtClean="0"/>
            <a:t> negotiated bids)</a:t>
          </a:r>
          <a:endParaRPr lang="en-GB" dirty="0"/>
        </a:p>
      </dgm:t>
    </dgm:pt>
    <dgm:pt modelId="{56EF4DA8-239B-F445-A5C8-D03C6D35E1C0}" type="parTrans" cxnId="{14C1C853-3D25-6646-BFAF-13D568DFA881}">
      <dgm:prSet/>
      <dgm:spPr/>
      <dgm:t>
        <a:bodyPr/>
        <a:lstStyle/>
        <a:p>
          <a:endParaRPr lang="en-US"/>
        </a:p>
      </dgm:t>
    </dgm:pt>
    <dgm:pt modelId="{869437E0-4AC5-7E4B-88A6-72910A78AB8C}" type="sibTrans" cxnId="{14C1C853-3D25-6646-BFAF-13D568DFA881}">
      <dgm:prSet/>
      <dgm:spPr/>
      <dgm:t>
        <a:bodyPr/>
        <a:lstStyle/>
        <a:p>
          <a:endParaRPr lang="en-US"/>
        </a:p>
      </dgm:t>
    </dgm:pt>
    <dgm:pt modelId="{29072D78-77B3-49FA-9239-95D1ABD41ED8}" type="pres">
      <dgm:prSet presAssocID="{EB31E231-CB13-461B-AEA1-CFA30DB8A9EA}" presName="linear" presStyleCnt="0">
        <dgm:presLayoutVars>
          <dgm:animLvl val="lvl"/>
          <dgm:resizeHandles val="exact"/>
        </dgm:presLayoutVars>
      </dgm:prSet>
      <dgm:spPr/>
      <dgm:t>
        <a:bodyPr/>
        <a:lstStyle/>
        <a:p>
          <a:endParaRPr lang="en-US"/>
        </a:p>
      </dgm:t>
    </dgm:pt>
    <dgm:pt modelId="{896B9C95-E78A-41F5-AAE1-33877AACF00D}" type="pres">
      <dgm:prSet presAssocID="{4FC401A0-2248-4470-93EF-15044957210C}" presName="parentText" presStyleLbl="node1" presStyleIdx="0" presStyleCnt="2">
        <dgm:presLayoutVars>
          <dgm:chMax val="0"/>
          <dgm:bulletEnabled val="1"/>
        </dgm:presLayoutVars>
      </dgm:prSet>
      <dgm:spPr>
        <a:prstGeom prst="rect">
          <a:avLst/>
        </a:prstGeom>
      </dgm:spPr>
      <dgm:t>
        <a:bodyPr/>
        <a:lstStyle/>
        <a:p>
          <a:endParaRPr lang="en-US"/>
        </a:p>
      </dgm:t>
    </dgm:pt>
    <dgm:pt modelId="{2B2340A0-7B91-4669-8D98-5C97D722C1C8}" type="pres">
      <dgm:prSet presAssocID="{4FC401A0-2248-4470-93EF-15044957210C}" presName="childText" presStyleLbl="revTx" presStyleIdx="0" presStyleCnt="2">
        <dgm:presLayoutVars>
          <dgm:bulletEnabled val="1"/>
        </dgm:presLayoutVars>
      </dgm:prSet>
      <dgm:spPr/>
      <dgm:t>
        <a:bodyPr/>
        <a:lstStyle/>
        <a:p>
          <a:endParaRPr lang="en-US"/>
        </a:p>
      </dgm:t>
    </dgm:pt>
    <dgm:pt modelId="{77462726-6D53-4047-BEF6-7DE3A9A79F6D}" type="pres">
      <dgm:prSet presAssocID="{08E08200-76B4-4162-89CF-828585B3470A}" presName="parentText" presStyleLbl="node1" presStyleIdx="1" presStyleCnt="2">
        <dgm:presLayoutVars>
          <dgm:chMax val="0"/>
          <dgm:bulletEnabled val="1"/>
        </dgm:presLayoutVars>
      </dgm:prSet>
      <dgm:spPr>
        <a:prstGeom prst="rect">
          <a:avLst/>
        </a:prstGeom>
      </dgm:spPr>
      <dgm:t>
        <a:bodyPr/>
        <a:lstStyle/>
        <a:p>
          <a:endParaRPr lang="en-US"/>
        </a:p>
      </dgm:t>
    </dgm:pt>
    <dgm:pt modelId="{8B0D3DB8-E465-4918-B886-1683C86E28C5}" type="pres">
      <dgm:prSet presAssocID="{08E08200-76B4-4162-89CF-828585B3470A}" presName="childText" presStyleLbl="revTx" presStyleIdx="1" presStyleCnt="2">
        <dgm:presLayoutVars>
          <dgm:bulletEnabled val="1"/>
        </dgm:presLayoutVars>
      </dgm:prSet>
      <dgm:spPr/>
      <dgm:t>
        <a:bodyPr/>
        <a:lstStyle/>
        <a:p>
          <a:endParaRPr lang="en-US"/>
        </a:p>
      </dgm:t>
    </dgm:pt>
  </dgm:ptLst>
  <dgm:cxnLst>
    <dgm:cxn modelId="{4FFD23FD-920E-E24B-8BF4-FEC92BFB1D3E}" type="presOf" srcId="{70DEE5E3-4E9F-AF40-BB1D-9029D000B24D}" destId="{8B0D3DB8-E465-4918-B886-1683C86E28C5}" srcOrd="0" destOrd="5" presId="urn:microsoft.com/office/officeart/2005/8/layout/vList2"/>
    <dgm:cxn modelId="{AB152D85-C6C7-A340-9851-0D75FD8BD27D}" srcId="{08E08200-76B4-4162-89CF-828585B3470A}" destId="{74DDA71A-FD9F-E146-8CA8-7B33C228BFE6}" srcOrd="2" destOrd="0" parTransId="{C4308DC2-A6D0-9C45-A6DB-54DCE8C87BA6}" sibTransId="{CB38BB2A-C5DA-A940-A996-7648FD196F02}"/>
    <dgm:cxn modelId="{DE639AE8-0B91-F94E-83B0-9CF46CA3E86B}" type="presOf" srcId="{D77CDFA0-A8D4-F84B-912D-F193B1FB9F21}" destId="{8B0D3DB8-E465-4918-B886-1683C86E28C5}" srcOrd="0" destOrd="1" presId="urn:microsoft.com/office/officeart/2005/8/layout/vList2"/>
    <dgm:cxn modelId="{48D85594-C4B2-0C42-80F0-1DC13BE80EC3}" type="presOf" srcId="{74DDA71A-FD9F-E146-8CA8-7B33C228BFE6}" destId="{8B0D3DB8-E465-4918-B886-1683C86E28C5}" srcOrd="0" destOrd="2" presId="urn:microsoft.com/office/officeart/2005/8/layout/vList2"/>
    <dgm:cxn modelId="{1C61BD33-C01A-C049-A929-D09F6C8DD928}" srcId="{08E08200-76B4-4162-89CF-828585B3470A}" destId="{8E24A6ED-BD4E-2D46-BD84-8F2D1BF67E50}" srcOrd="4" destOrd="0" parTransId="{D3043394-B805-6E4F-9654-38098F80F275}" sibTransId="{927ADCC2-4DCE-D34A-A629-4D446B5597C0}"/>
    <dgm:cxn modelId="{20ADB2E7-807F-254C-858B-CA3B9A4FCE6F}" type="presOf" srcId="{08E08200-76B4-4162-89CF-828585B3470A}" destId="{77462726-6D53-4047-BEF6-7DE3A9A79F6D}" srcOrd="0" destOrd="0" presId="urn:microsoft.com/office/officeart/2005/8/layout/vList2"/>
    <dgm:cxn modelId="{63E0FCC3-EC45-184A-A579-6742ABAA53E8}" type="presOf" srcId="{55D84089-1E25-4FA4-89F1-3CC0402B2ED7}" destId="{2B2340A0-7B91-4669-8D98-5C97D722C1C8}" srcOrd="0" destOrd="2" presId="urn:microsoft.com/office/officeart/2005/8/layout/vList2"/>
    <dgm:cxn modelId="{25676C44-D72B-8F4D-8518-014566542225}" srcId="{08E08200-76B4-4162-89CF-828585B3470A}" destId="{45CBC1BA-D0FD-AD4E-AF36-9B06B484EFF3}" srcOrd="6" destOrd="0" parTransId="{78D8C7AA-FCC9-654D-B5D5-4148A7FCC312}" sibTransId="{B12585DC-C228-DE44-9F8D-F34B9FC51828}"/>
    <dgm:cxn modelId="{3F0BCD43-B531-644D-86EE-E7E20F160B47}" type="presOf" srcId="{4FC401A0-2248-4470-93EF-15044957210C}" destId="{896B9C95-E78A-41F5-AAE1-33877AACF00D}" srcOrd="0" destOrd="0" presId="urn:microsoft.com/office/officeart/2005/8/layout/vList2"/>
    <dgm:cxn modelId="{16D9F6A0-D67D-574A-971B-EB7237F6DE26}" srcId="{08E08200-76B4-4162-89CF-828585B3470A}" destId="{A8AAF4BD-D3AF-FD46-81D7-786AE39954FC}" srcOrd="3" destOrd="0" parTransId="{F6E06096-154A-4141-9C06-EFD3BDC03B92}" sibTransId="{07A4A864-3F1B-4142-8490-8F1F9375A5C2}"/>
    <dgm:cxn modelId="{8D95ECA0-8B9F-8841-98F8-BFE17EAFF704}" type="presOf" srcId="{D4234558-A830-425D-A71A-F1C98F76B340}" destId="{8B0D3DB8-E465-4918-B886-1683C86E28C5}" srcOrd="0" destOrd="0" presId="urn:microsoft.com/office/officeart/2005/8/layout/vList2"/>
    <dgm:cxn modelId="{67C8F86B-5FDB-E744-9BCE-8FC72315F265}" type="presOf" srcId="{51808814-E6C9-4C6A-93F6-19748189C8A9}" destId="{2B2340A0-7B91-4669-8D98-5C97D722C1C8}" srcOrd="0" destOrd="0" presId="urn:microsoft.com/office/officeart/2005/8/layout/vList2"/>
    <dgm:cxn modelId="{426FD3B4-321E-0B4E-AF57-7A22EC8A94CB}" type="presOf" srcId="{45CBC1BA-D0FD-AD4E-AF36-9B06B484EFF3}" destId="{8B0D3DB8-E465-4918-B886-1683C86E28C5}" srcOrd="0" destOrd="6" presId="urn:microsoft.com/office/officeart/2005/8/layout/vList2"/>
    <dgm:cxn modelId="{7BE2D762-9782-475A-BF03-0939DC369058}" srcId="{4FC401A0-2248-4470-93EF-15044957210C}" destId="{55D84089-1E25-4FA4-89F1-3CC0402B2ED7}" srcOrd="2" destOrd="0" parTransId="{44663963-52B3-440C-8BED-CDFF89E141E3}" sibTransId="{031F976D-54FF-4BFA-B5D3-CAD81777CF41}"/>
    <dgm:cxn modelId="{F677AC30-25DF-4821-B868-24100D1854BF}" srcId="{4FC401A0-2248-4470-93EF-15044957210C}" destId="{FBBE78BC-6B0D-4577-9C56-BD305AE97D8C}" srcOrd="1" destOrd="0" parTransId="{721CE4D3-33C9-4A83-865B-1DAF9AAFC09F}" sibTransId="{64E3FD9E-107F-4855-94B0-C38CC8554C0F}"/>
    <dgm:cxn modelId="{C9CBFF24-7826-8A44-B34E-807D3B6B2CB3}" type="presOf" srcId="{8E24A6ED-BD4E-2D46-BD84-8F2D1BF67E50}" destId="{8B0D3DB8-E465-4918-B886-1683C86E28C5}" srcOrd="0" destOrd="4" presId="urn:microsoft.com/office/officeart/2005/8/layout/vList2"/>
    <dgm:cxn modelId="{488E78E3-7BF7-4899-B4D1-1A67C44A91D5}" srcId="{4FC401A0-2248-4470-93EF-15044957210C}" destId="{51808814-E6C9-4C6A-93F6-19748189C8A9}" srcOrd="0" destOrd="0" parTransId="{F9461718-87B9-42FA-BB4A-7495AAA6BF0D}" sibTransId="{01364C38-3A6E-4B9E-B5D4-27B81B972864}"/>
    <dgm:cxn modelId="{FF165CB5-21DE-ED4B-B6B4-3C59BC92CB69}" srcId="{08E08200-76B4-4162-89CF-828585B3470A}" destId="{D77CDFA0-A8D4-F84B-912D-F193B1FB9F21}" srcOrd="1" destOrd="0" parTransId="{19D03B5C-47A0-404B-8ACC-0D7243F82194}" sibTransId="{665D6A2D-8746-4F4C-9008-8055EB2B70CE}"/>
    <dgm:cxn modelId="{77294483-1230-CB4D-94AE-3B307FDCB52A}" type="presOf" srcId="{A8AAF4BD-D3AF-FD46-81D7-786AE39954FC}" destId="{8B0D3DB8-E465-4918-B886-1683C86E28C5}" srcOrd="0" destOrd="3" presId="urn:microsoft.com/office/officeart/2005/8/layout/vList2"/>
    <dgm:cxn modelId="{A32DBA14-F120-4A8F-A400-036EEA134697}" srcId="{08E08200-76B4-4162-89CF-828585B3470A}" destId="{D4234558-A830-425D-A71A-F1C98F76B340}" srcOrd="0" destOrd="0" parTransId="{1B06137D-D272-47EF-B7A8-2B4782D06FBF}" sibTransId="{7B81805F-DD4B-4068-8656-1F628E7039E4}"/>
    <dgm:cxn modelId="{DE09D606-EBE0-C24C-AF1D-326F19F4D012}" type="presOf" srcId="{FBBE78BC-6B0D-4577-9C56-BD305AE97D8C}" destId="{2B2340A0-7B91-4669-8D98-5C97D722C1C8}" srcOrd="0" destOrd="1" presId="urn:microsoft.com/office/officeart/2005/8/layout/vList2"/>
    <dgm:cxn modelId="{C05821A8-D59A-4A2A-94A9-D165C8752F8D}" srcId="{EB31E231-CB13-461B-AEA1-CFA30DB8A9EA}" destId="{08E08200-76B4-4162-89CF-828585B3470A}" srcOrd="1" destOrd="0" parTransId="{0400AAAF-DBD6-4596-B2F4-C142D4C57CC8}" sibTransId="{A2C3CB6E-A06D-4064-9EC5-8AF148B134B2}"/>
    <dgm:cxn modelId="{6B1850E2-045B-4684-979F-1D9FBE10A461}" srcId="{EB31E231-CB13-461B-AEA1-CFA30DB8A9EA}" destId="{4FC401A0-2248-4470-93EF-15044957210C}" srcOrd="0" destOrd="0" parTransId="{5F0EC44C-1392-47AD-8A1E-BE105885775D}" sibTransId="{314120AD-7FF2-424C-AF98-73671B760B89}"/>
    <dgm:cxn modelId="{14C1C853-3D25-6646-BFAF-13D568DFA881}" srcId="{08E08200-76B4-4162-89CF-828585B3470A}" destId="{70DEE5E3-4E9F-AF40-BB1D-9029D000B24D}" srcOrd="5" destOrd="0" parTransId="{56EF4DA8-239B-F445-A5C8-D03C6D35E1C0}" sibTransId="{869437E0-4AC5-7E4B-88A6-72910A78AB8C}"/>
    <dgm:cxn modelId="{2B397C3D-24E0-F443-96FA-E16C916A8A25}" type="presOf" srcId="{EB31E231-CB13-461B-AEA1-CFA30DB8A9EA}" destId="{29072D78-77B3-49FA-9239-95D1ABD41ED8}" srcOrd="0" destOrd="0" presId="urn:microsoft.com/office/officeart/2005/8/layout/vList2"/>
    <dgm:cxn modelId="{8EBC3749-1914-D643-B643-479087935459}" type="presParOf" srcId="{29072D78-77B3-49FA-9239-95D1ABD41ED8}" destId="{896B9C95-E78A-41F5-AAE1-33877AACF00D}" srcOrd="0" destOrd="0" presId="urn:microsoft.com/office/officeart/2005/8/layout/vList2"/>
    <dgm:cxn modelId="{20F5FA92-7ABF-F64E-BBA4-8141B578A068}" type="presParOf" srcId="{29072D78-77B3-49FA-9239-95D1ABD41ED8}" destId="{2B2340A0-7B91-4669-8D98-5C97D722C1C8}" srcOrd="1" destOrd="0" presId="urn:microsoft.com/office/officeart/2005/8/layout/vList2"/>
    <dgm:cxn modelId="{95AF9029-598A-4C4A-B9A0-CD740C2EF0C2}" type="presParOf" srcId="{29072D78-77B3-49FA-9239-95D1ABD41ED8}" destId="{77462726-6D53-4047-BEF6-7DE3A9A79F6D}" srcOrd="2" destOrd="0" presId="urn:microsoft.com/office/officeart/2005/8/layout/vList2"/>
    <dgm:cxn modelId="{0C4164A2-D12F-E144-A3A2-E62D1450D86C}" type="presParOf" srcId="{29072D78-77B3-49FA-9239-95D1ABD41ED8}" destId="{8B0D3DB8-E465-4918-B886-1683C86E28C5}"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319CA50-2DF5-4278-BF26-522E6B785A53}"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GB"/>
        </a:p>
      </dgm:t>
    </dgm:pt>
    <dgm:pt modelId="{E67F545E-78E4-4A2C-B4F9-3C43FDEAAA33}">
      <dgm:prSet/>
      <dgm:spPr/>
      <dgm:t>
        <a:bodyPr/>
        <a:lstStyle/>
        <a:p>
          <a:pPr rtl="0"/>
          <a:r>
            <a:rPr lang="en-GB" dirty="0" smtClean="0"/>
            <a:t>The design of public procurement systems, combined with its value and frequency makes it prone to collusion. Importance of:</a:t>
          </a:r>
          <a:endParaRPr lang="en-GB" dirty="0"/>
        </a:p>
      </dgm:t>
    </dgm:pt>
    <dgm:pt modelId="{DD1607B1-4E61-45E0-B2E5-1EF41F0AA7FD}" type="parTrans" cxnId="{0E28450C-9E7D-4BCA-90C9-FDA6E059DEBA}">
      <dgm:prSet/>
      <dgm:spPr/>
      <dgm:t>
        <a:bodyPr/>
        <a:lstStyle/>
        <a:p>
          <a:endParaRPr lang="en-GB"/>
        </a:p>
      </dgm:t>
    </dgm:pt>
    <dgm:pt modelId="{53044F5A-4DB0-43F4-9683-2B5305E991AC}" type="sibTrans" cxnId="{0E28450C-9E7D-4BCA-90C9-FDA6E059DEBA}">
      <dgm:prSet/>
      <dgm:spPr/>
      <dgm:t>
        <a:bodyPr/>
        <a:lstStyle/>
        <a:p>
          <a:endParaRPr lang="en-GB"/>
        </a:p>
      </dgm:t>
    </dgm:pt>
    <dgm:pt modelId="{E92FDA70-5DA3-462C-9C8E-DFA64CA50C7C}">
      <dgm:prSet/>
      <dgm:spPr/>
      <dgm:t>
        <a:bodyPr/>
        <a:lstStyle/>
        <a:p>
          <a:pPr rtl="0"/>
          <a:r>
            <a:rPr lang="en-GB" dirty="0" smtClean="0"/>
            <a:t>Pro-competitive procurement design</a:t>
          </a:r>
          <a:endParaRPr lang="en-GB" dirty="0"/>
        </a:p>
      </dgm:t>
    </dgm:pt>
    <dgm:pt modelId="{F4F77D3D-30B3-4CF9-BA45-6C1DF1537F24}" type="parTrans" cxnId="{420F03AF-467F-4842-801F-FB632659806E}">
      <dgm:prSet/>
      <dgm:spPr/>
      <dgm:t>
        <a:bodyPr/>
        <a:lstStyle/>
        <a:p>
          <a:endParaRPr lang="en-GB"/>
        </a:p>
      </dgm:t>
    </dgm:pt>
    <dgm:pt modelId="{0AEB3166-178F-409C-9C77-97D7503F5B69}" type="sibTrans" cxnId="{420F03AF-467F-4842-801F-FB632659806E}">
      <dgm:prSet/>
      <dgm:spPr/>
      <dgm:t>
        <a:bodyPr/>
        <a:lstStyle/>
        <a:p>
          <a:endParaRPr lang="en-GB"/>
        </a:p>
      </dgm:t>
    </dgm:pt>
    <dgm:pt modelId="{A513942E-088A-5942-A615-2642FFC0D741}">
      <dgm:prSet/>
      <dgm:spPr/>
      <dgm:t>
        <a:bodyPr/>
        <a:lstStyle/>
        <a:p>
          <a:pPr rtl="0"/>
          <a:r>
            <a:rPr lang="en-GB" dirty="0" smtClean="0"/>
            <a:t>Market Research</a:t>
          </a:r>
          <a:endParaRPr lang="en-GB" dirty="0"/>
        </a:p>
      </dgm:t>
    </dgm:pt>
    <dgm:pt modelId="{2CC2DBA2-C193-6B44-98FB-8C2A1DF03F43}" type="parTrans" cxnId="{8D1D966A-CE23-B846-9DAA-7192CE663D89}">
      <dgm:prSet/>
      <dgm:spPr/>
      <dgm:t>
        <a:bodyPr/>
        <a:lstStyle/>
        <a:p>
          <a:endParaRPr lang="en-US"/>
        </a:p>
      </dgm:t>
    </dgm:pt>
    <dgm:pt modelId="{1B7D0A5B-277E-C74B-B4D7-01745AB0F54E}" type="sibTrans" cxnId="{8D1D966A-CE23-B846-9DAA-7192CE663D89}">
      <dgm:prSet/>
      <dgm:spPr/>
      <dgm:t>
        <a:bodyPr/>
        <a:lstStyle/>
        <a:p>
          <a:endParaRPr lang="en-US"/>
        </a:p>
      </dgm:t>
    </dgm:pt>
    <dgm:pt modelId="{F277601A-2DB3-F340-8E61-E50DC5F5A410}">
      <dgm:prSet/>
      <dgm:spPr/>
      <dgm:t>
        <a:bodyPr/>
        <a:lstStyle/>
        <a:p>
          <a:pPr rtl="0"/>
          <a:r>
            <a:rPr lang="en-GB" dirty="0" smtClean="0"/>
            <a:t>Targeted competition advocacy – procurers and other regulation/laws that inhibit entry </a:t>
          </a:r>
          <a:endParaRPr lang="en-GB" dirty="0"/>
        </a:p>
      </dgm:t>
    </dgm:pt>
    <dgm:pt modelId="{C9B2973F-9271-2F4F-97F7-625AF6743FF0}" type="parTrans" cxnId="{044E42D4-2773-AB45-A111-16C3C4C8F1EB}">
      <dgm:prSet/>
      <dgm:spPr/>
      <dgm:t>
        <a:bodyPr/>
        <a:lstStyle/>
        <a:p>
          <a:endParaRPr lang="en-US"/>
        </a:p>
      </dgm:t>
    </dgm:pt>
    <dgm:pt modelId="{E7A24C5D-2685-3445-BD6B-FB8FE6E128FD}" type="sibTrans" cxnId="{044E42D4-2773-AB45-A111-16C3C4C8F1EB}">
      <dgm:prSet/>
      <dgm:spPr/>
      <dgm:t>
        <a:bodyPr/>
        <a:lstStyle/>
        <a:p>
          <a:endParaRPr lang="en-US"/>
        </a:p>
      </dgm:t>
    </dgm:pt>
    <dgm:pt modelId="{6B66071C-AE70-4A52-B63D-FA05BEE95DAF}" type="pres">
      <dgm:prSet presAssocID="{B319CA50-2DF5-4278-BF26-522E6B785A53}" presName="linear" presStyleCnt="0">
        <dgm:presLayoutVars>
          <dgm:animLvl val="lvl"/>
          <dgm:resizeHandles val="exact"/>
        </dgm:presLayoutVars>
      </dgm:prSet>
      <dgm:spPr/>
      <dgm:t>
        <a:bodyPr/>
        <a:lstStyle/>
        <a:p>
          <a:endParaRPr lang="en-US"/>
        </a:p>
      </dgm:t>
    </dgm:pt>
    <dgm:pt modelId="{F46C111F-59F6-47D9-8708-16772A8DAD33}" type="pres">
      <dgm:prSet presAssocID="{E67F545E-78E4-4A2C-B4F9-3C43FDEAAA33}" presName="parentText" presStyleLbl="node1" presStyleIdx="0" presStyleCnt="1">
        <dgm:presLayoutVars>
          <dgm:chMax val="0"/>
          <dgm:bulletEnabled val="1"/>
        </dgm:presLayoutVars>
      </dgm:prSet>
      <dgm:spPr>
        <a:prstGeom prst="rect">
          <a:avLst/>
        </a:prstGeom>
      </dgm:spPr>
      <dgm:t>
        <a:bodyPr/>
        <a:lstStyle/>
        <a:p>
          <a:endParaRPr lang="en-US"/>
        </a:p>
      </dgm:t>
    </dgm:pt>
    <dgm:pt modelId="{59EDF345-E210-4F67-B90B-7DA93223BE47}" type="pres">
      <dgm:prSet presAssocID="{E67F545E-78E4-4A2C-B4F9-3C43FDEAAA33}" presName="childText" presStyleLbl="revTx" presStyleIdx="0" presStyleCnt="1">
        <dgm:presLayoutVars>
          <dgm:bulletEnabled val="1"/>
        </dgm:presLayoutVars>
      </dgm:prSet>
      <dgm:spPr/>
      <dgm:t>
        <a:bodyPr/>
        <a:lstStyle/>
        <a:p>
          <a:endParaRPr lang="en-US"/>
        </a:p>
      </dgm:t>
    </dgm:pt>
  </dgm:ptLst>
  <dgm:cxnLst>
    <dgm:cxn modelId="{E50CFD56-F4DD-FB47-A364-B3EA7604BEF1}" type="presOf" srcId="{F277601A-2DB3-F340-8E61-E50DC5F5A410}" destId="{59EDF345-E210-4F67-B90B-7DA93223BE47}" srcOrd="0" destOrd="2" presId="urn:microsoft.com/office/officeart/2005/8/layout/vList2"/>
    <dgm:cxn modelId="{8D1D966A-CE23-B846-9DAA-7192CE663D89}" srcId="{E67F545E-78E4-4A2C-B4F9-3C43FDEAAA33}" destId="{A513942E-088A-5942-A615-2642FFC0D741}" srcOrd="1" destOrd="0" parTransId="{2CC2DBA2-C193-6B44-98FB-8C2A1DF03F43}" sibTransId="{1B7D0A5B-277E-C74B-B4D7-01745AB0F54E}"/>
    <dgm:cxn modelId="{420F03AF-467F-4842-801F-FB632659806E}" srcId="{E67F545E-78E4-4A2C-B4F9-3C43FDEAAA33}" destId="{E92FDA70-5DA3-462C-9C8E-DFA64CA50C7C}" srcOrd="0" destOrd="0" parTransId="{F4F77D3D-30B3-4CF9-BA45-6C1DF1537F24}" sibTransId="{0AEB3166-178F-409C-9C77-97D7503F5B69}"/>
    <dgm:cxn modelId="{4739454A-884A-B646-8564-0477F0EF17F2}" type="presOf" srcId="{A513942E-088A-5942-A615-2642FFC0D741}" destId="{59EDF345-E210-4F67-B90B-7DA93223BE47}" srcOrd="0" destOrd="1" presId="urn:microsoft.com/office/officeart/2005/8/layout/vList2"/>
    <dgm:cxn modelId="{4F199633-5DA7-F841-B097-E4A38DDBD55E}" type="presOf" srcId="{B319CA50-2DF5-4278-BF26-522E6B785A53}" destId="{6B66071C-AE70-4A52-B63D-FA05BEE95DAF}" srcOrd="0" destOrd="0" presId="urn:microsoft.com/office/officeart/2005/8/layout/vList2"/>
    <dgm:cxn modelId="{0E28450C-9E7D-4BCA-90C9-FDA6E059DEBA}" srcId="{B319CA50-2DF5-4278-BF26-522E6B785A53}" destId="{E67F545E-78E4-4A2C-B4F9-3C43FDEAAA33}" srcOrd="0" destOrd="0" parTransId="{DD1607B1-4E61-45E0-B2E5-1EF41F0AA7FD}" sibTransId="{53044F5A-4DB0-43F4-9683-2B5305E991AC}"/>
    <dgm:cxn modelId="{26CF16CE-C2C9-2B43-BD06-996E7633A102}" type="presOf" srcId="{E67F545E-78E4-4A2C-B4F9-3C43FDEAAA33}" destId="{F46C111F-59F6-47D9-8708-16772A8DAD33}" srcOrd="0" destOrd="0" presId="urn:microsoft.com/office/officeart/2005/8/layout/vList2"/>
    <dgm:cxn modelId="{604410E3-E22C-C048-B742-53D4930C8505}" type="presOf" srcId="{E92FDA70-5DA3-462C-9C8E-DFA64CA50C7C}" destId="{59EDF345-E210-4F67-B90B-7DA93223BE47}" srcOrd="0" destOrd="0" presId="urn:microsoft.com/office/officeart/2005/8/layout/vList2"/>
    <dgm:cxn modelId="{044E42D4-2773-AB45-A111-16C3C4C8F1EB}" srcId="{E67F545E-78E4-4A2C-B4F9-3C43FDEAAA33}" destId="{F277601A-2DB3-F340-8E61-E50DC5F5A410}" srcOrd="2" destOrd="0" parTransId="{C9B2973F-9271-2F4F-97F7-625AF6743FF0}" sibTransId="{E7A24C5D-2685-3445-BD6B-FB8FE6E128FD}"/>
    <dgm:cxn modelId="{1687B256-2B78-7544-8009-098DA12E020B}" type="presParOf" srcId="{6B66071C-AE70-4A52-B63D-FA05BEE95DAF}" destId="{F46C111F-59F6-47D9-8708-16772A8DAD33}" srcOrd="0" destOrd="0" presId="urn:microsoft.com/office/officeart/2005/8/layout/vList2"/>
    <dgm:cxn modelId="{60F94AC2-97F7-B742-94BA-3BBE77C408ED}" type="presParOf" srcId="{6B66071C-AE70-4A52-B63D-FA05BEE95DAF}" destId="{59EDF345-E210-4F67-B90B-7DA93223BE47}" srcOrd="1"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DE04FA0-B7E4-8946-808C-AF6AA5C3A9C4}"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AD9130C1-1D66-E242-8151-D9EAA2DE38FE}">
      <dgm:prSet/>
      <dgm:spPr/>
      <dgm:t>
        <a:bodyPr/>
        <a:lstStyle/>
        <a:p>
          <a:pPr rtl="0"/>
          <a:r>
            <a:rPr lang="en-US" dirty="0" smtClean="0"/>
            <a:t>But also important to bolster competition enforcement - deterrence dependent upon:</a:t>
          </a:r>
          <a:endParaRPr lang="en-US" dirty="0"/>
        </a:p>
      </dgm:t>
    </dgm:pt>
    <dgm:pt modelId="{78C07DE3-C01E-C94D-B664-D7C774A0236A}" type="parTrans" cxnId="{66FFC4D7-0B1B-804D-90A1-FC96ACD6880C}">
      <dgm:prSet/>
      <dgm:spPr/>
      <dgm:t>
        <a:bodyPr/>
        <a:lstStyle/>
        <a:p>
          <a:endParaRPr lang="en-US"/>
        </a:p>
      </dgm:t>
    </dgm:pt>
    <dgm:pt modelId="{971A0C11-CF36-F64F-93B7-1D7B9374C8E0}" type="sibTrans" cxnId="{66FFC4D7-0B1B-804D-90A1-FC96ACD6880C}">
      <dgm:prSet/>
      <dgm:spPr/>
      <dgm:t>
        <a:bodyPr/>
        <a:lstStyle/>
        <a:p>
          <a:endParaRPr lang="en-US"/>
        </a:p>
      </dgm:t>
    </dgm:pt>
    <dgm:pt modelId="{965BC2FE-CE71-0A43-A5B5-0406B9B3DB2F}" type="pres">
      <dgm:prSet presAssocID="{5DE04FA0-B7E4-8946-808C-AF6AA5C3A9C4}" presName="vert0" presStyleCnt="0">
        <dgm:presLayoutVars>
          <dgm:dir/>
          <dgm:animOne val="branch"/>
          <dgm:animLvl val="lvl"/>
        </dgm:presLayoutVars>
      </dgm:prSet>
      <dgm:spPr/>
      <dgm:t>
        <a:bodyPr/>
        <a:lstStyle/>
        <a:p>
          <a:endParaRPr lang="en-US"/>
        </a:p>
      </dgm:t>
    </dgm:pt>
    <dgm:pt modelId="{CF7D0007-55AD-2348-A962-BC106986BF3D}" type="pres">
      <dgm:prSet presAssocID="{AD9130C1-1D66-E242-8151-D9EAA2DE38FE}" presName="thickLine" presStyleLbl="alignNode1" presStyleIdx="0" presStyleCnt="1"/>
      <dgm:spPr/>
    </dgm:pt>
    <dgm:pt modelId="{754556E8-73B2-D643-92DB-B8E8D4EDB8C7}" type="pres">
      <dgm:prSet presAssocID="{AD9130C1-1D66-E242-8151-D9EAA2DE38FE}" presName="horz1" presStyleCnt="0"/>
      <dgm:spPr/>
    </dgm:pt>
    <dgm:pt modelId="{05480369-1AF3-194B-AEEF-ECEBDCDABBBA}" type="pres">
      <dgm:prSet presAssocID="{AD9130C1-1D66-E242-8151-D9EAA2DE38FE}" presName="tx1" presStyleLbl="revTx" presStyleIdx="0" presStyleCnt="1"/>
      <dgm:spPr/>
      <dgm:t>
        <a:bodyPr/>
        <a:lstStyle/>
        <a:p>
          <a:endParaRPr lang="en-US"/>
        </a:p>
      </dgm:t>
    </dgm:pt>
    <dgm:pt modelId="{FAC02F3F-45D7-2C4C-8371-E33D5E7DB824}" type="pres">
      <dgm:prSet presAssocID="{AD9130C1-1D66-E242-8151-D9EAA2DE38FE}" presName="vert1" presStyleCnt="0"/>
      <dgm:spPr/>
    </dgm:pt>
  </dgm:ptLst>
  <dgm:cxnLst>
    <dgm:cxn modelId="{66FFC4D7-0B1B-804D-90A1-FC96ACD6880C}" srcId="{5DE04FA0-B7E4-8946-808C-AF6AA5C3A9C4}" destId="{AD9130C1-1D66-E242-8151-D9EAA2DE38FE}" srcOrd="0" destOrd="0" parTransId="{78C07DE3-C01E-C94D-B664-D7C774A0236A}" sibTransId="{971A0C11-CF36-F64F-93B7-1D7B9374C8E0}"/>
    <dgm:cxn modelId="{06ECF38E-E6B5-2B4C-B0E6-DFDD90DD4F73}" type="presOf" srcId="{5DE04FA0-B7E4-8946-808C-AF6AA5C3A9C4}" destId="{965BC2FE-CE71-0A43-A5B5-0406B9B3DB2F}" srcOrd="0" destOrd="0" presId="urn:microsoft.com/office/officeart/2008/layout/LinedList"/>
    <dgm:cxn modelId="{0CC76D67-D777-594C-91B4-4078BAA3EFC3}" type="presOf" srcId="{AD9130C1-1D66-E242-8151-D9EAA2DE38FE}" destId="{05480369-1AF3-194B-AEEF-ECEBDCDABBBA}" srcOrd="0" destOrd="0" presId="urn:microsoft.com/office/officeart/2008/layout/LinedList"/>
    <dgm:cxn modelId="{BD397A0C-89AA-AD4E-9AC4-9AA70077CF4B}" type="presParOf" srcId="{965BC2FE-CE71-0A43-A5B5-0406B9B3DB2F}" destId="{CF7D0007-55AD-2348-A962-BC106986BF3D}" srcOrd="0" destOrd="0" presId="urn:microsoft.com/office/officeart/2008/layout/LinedList"/>
    <dgm:cxn modelId="{0AACFD02-886B-9E4B-8376-1E83B9B56565}" type="presParOf" srcId="{965BC2FE-CE71-0A43-A5B5-0406B9B3DB2F}" destId="{754556E8-73B2-D643-92DB-B8E8D4EDB8C7}" srcOrd="1" destOrd="0" presId="urn:microsoft.com/office/officeart/2008/layout/LinedList"/>
    <dgm:cxn modelId="{08ABCA44-9B40-CF42-813A-B0349C91678A}" type="presParOf" srcId="{754556E8-73B2-D643-92DB-B8E8D4EDB8C7}" destId="{05480369-1AF3-194B-AEEF-ECEBDCDABBBA}" srcOrd="0" destOrd="0" presId="urn:microsoft.com/office/officeart/2008/layout/LinedList"/>
    <dgm:cxn modelId="{99AC6B01-E606-974D-83C7-61832D474ABC}" type="presParOf" srcId="{754556E8-73B2-D643-92DB-B8E8D4EDB8C7}" destId="{FAC02F3F-45D7-2C4C-8371-E33D5E7DB82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026D863-B33C-A842-9DED-B29FB27E064E}" type="doc">
      <dgm:prSet loTypeId="urn:microsoft.com/office/officeart/2008/layout/LinedList" loCatId="" qsTypeId="urn:microsoft.com/office/officeart/2005/8/quickstyle/simple4" qsCatId="simple" csTypeId="urn:microsoft.com/office/officeart/2005/8/colors/accent1_2" csCatId="accent1"/>
      <dgm:spPr/>
      <dgm:t>
        <a:bodyPr/>
        <a:lstStyle/>
        <a:p>
          <a:endParaRPr lang="en-US"/>
        </a:p>
      </dgm:t>
    </dgm:pt>
    <dgm:pt modelId="{81D7F9D8-BB88-9A49-9F31-AE385A587D1E}">
      <dgm:prSet/>
      <dgm:spPr/>
      <dgm:t>
        <a:bodyPr/>
        <a:lstStyle/>
        <a:p>
          <a:pPr rtl="0"/>
          <a:r>
            <a:rPr lang="en-GB" dirty="0" smtClean="0"/>
            <a:t>Clear rules against the conduct</a:t>
          </a:r>
          <a:endParaRPr lang="en-GB" dirty="0"/>
        </a:p>
      </dgm:t>
    </dgm:pt>
    <dgm:pt modelId="{C23B6ADE-D727-6D4F-97C1-5081F6674A85}" type="parTrans" cxnId="{97A3DD44-4EA1-C348-B971-4E0AD452E750}">
      <dgm:prSet/>
      <dgm:spPr/>
      <dgm:t>
        <a:bodyPr/>
        <a:lstStyle/>
        <a:p>
          <a:endParaRPr lang="en-US"/>
        </a:p>
      </dgm:t>
    </dgm:pt>
    <dgm:pt modelId="{0C80E11A-A38C-4841-9775-DA4C022419A0}" type="sibTrans" cxnId="{97A3DD44-4EA1-C348-B971-4E0AD452E750}">
      <dgm:prSet/>
      <dgm:spPr/>
      <dgm:t>
        <a:bodyPr/>
        <a:lstStyle/>
        <a:p>
          <a:endParaRPr lang="en-US"/>
        </a:p>
      </dgm:t>
    </dgm:pt>
    <dgm:pt modelId="{6E69DD56-97EB-D148-A9AA-94B0881161CC}">
      <dgm:prSet/>
      <dgm:spPr/>
      <dgm:t>
        <a:bodyPr/>
        <a:lstStyle/>
        <a:p>
          <a:pPr rtl="0"/>
          <a:r>
            <a:rPr lang="en-GB" dirty="0" smtClean="0"/>
            <a:t>A high risk of the illegal conduct being uncovered and prohibited and </a:t>
          </a:r>
          <a:endParaRPr lang="en-GB" dirty="0"/>
        </a:p>
      </dgm:t>
    </dgm:pt>
    <dgm:pt modelId="{75A7F70A-FD2E-FD4D-836B-82F9541AF49E}" type="parTrans" cxnId="{18F41B53-EA0D-5C47-9660-EE119B9365F3}">
      <dgm:prSet/>
      <dgm:spPr/>
      <dgm:t>
        <a:bodyPr/>
        <a:lstStyle/>
        <a:p>
          <a:endParaRPr lang="en-US"/>
        </a:p>
      </dgm:t>
    </dgm:pt>
    <dgm:pt modelId="{37E9CC99-5CA9-7D4F-895B-313BFD74344B}" type="sibTrans" cxnId="{18F41B53-EA0D-5C47-9660-EE119B9365F3}">
      <dgm:prSet/>
      <dgm:spPr/>
      <dgm:t>
        <a:bodyPr/>
        <a:lstStyle/>
        <a:p>
          <a:endParaRPr lang="en-US"/>
        </a:p>
      </dgm:t>
    </dgm:pt>
    <dgm:pt modelId="{0BB384B5-B49E-AE47-9EB5-C77814945014}">
      <dgm:prSet/>
      <dgm:spPr/>
      <dgm:t>
        <a:bodyPr/>
        <a:lstStyle/>
        <a:p>
          <a:pPr rtl="0"/>
          <a:r>
            <a:rPr lang="en-GB" dirty="0" smtClean="0"/>
            <a:t>Effective sanctions being imposed</a:t>
          </a:r>
          <a:endParaRPr lang="en-GB" dirty="0"/>
        </a:p>
      </dgm:t>
    </dgm:pt>
    <dgm:pt modelId="{7A4E83D1-C66A-0A4A-BBEF-70958A4EC85F}" type="parTrans" cxnId="{38092FE6-A634-6145-BBD0-B378B57AF264}">
      <dgm:prSet/>
      <dgm:spPr/>
      <dgm:t>
        <a:bodyPr/>
        <a:lstStyle/>
        <a:p>
          <a:endParaRPr lang="en-US"/>
        </a:p>
      </dgm:t>
    </dgm:pt>
    <dgm:pt modelId="{000B9CEB-A2DB-4C4B-9F81-78171EF46B0A}" type="sibTrans" cxnId="{38092FE6-A634-6145-BBD0-B378B57AF264}">
      <dgm:prSet/>
      <dgm:spPr/>
      <dgm:t>
        <a:bodyPr/>
        <a:lstStyle/>
        <a:p>
          <a:endParaRPr lang="en-US"/>
        </a:p>
      </dgm:t>
    </dgm:pt>
    <dgm:pt modelId="{417F1E26-9551-944B-8A7C-283701E90334}" type="pres">
      <dgm:prSet presAssocID="{1026D863-B33C-A842-9DED-B29FB27E064E}" presName="vert0" presStyleCnt="0">
        <dgm:presLayoutVars>
          <dgm:dir/>
          <dgm:animOne val="branch"/>
          <dgm:animLvl val="lvl"/>
        </dgm:presLayoutVars>
      </dgm:prSet>
      <dgm:spPr/>
      <dgm:t>
        <a:bodyPr/>
        <a:lstStyle/>
        <a:p>
          <a:endParaRPr lang="en-US"/>
        </a:p>
      </dgm:t>
    </dgm:pt>
    <dgm:pt modelId="{932CA1D5-80DB-1745-AFEC-B11C968B65D8}" type="pres">
      <dgm:prSet presAssocID="{81D7F9D8-BB88-9A49-9F31-AE385A587D1E}" presName="thickLine" presStyleLbl="alignNode1" presStyleIdx="0" presStyleCnt="3"/>
      <dgm:spPr/>
    </dgm:pt>
    <dgm:pt modelId="{104DFDBE-FDE5-774A-8453-52BFF6C36F3F}" type="pres">
      <dgm:prSet presAssocID="{81D7F9D8-BB88-9A49-9F31-AE385A587D1E}" presName="horz1" presStyleCnt="0"/>
      <dgm:spPr/>
    </dgm:pt>
    <dgm:pt modelId="{705AD112-F8CF-9A40-9EBC-A38DA8575345}" type="pres">
      <dgm:prSet presAssocID="{81D7F9D8-BB88-9A49-9F31-AE385A587D1E}" presName="tx1" presStyleLbl="revTx" presStyleIdx="0" presStyleCnt="3"/>
      <dgm:spPr/>
      <dgm:t>
        <a:bodyPr/>
        <a:lstStyle/>
        <a:p>
          <a:endParaRPr lang="en-US"/>
        </a:p>
      </dgm:t>
    </dgm:pt>
    <dgm:pt modelId="{5924A40A-0EF1-FB43-92CE-4061D1870F8A}" type="pres">
      <dgm:prSet presAssocID="{81D7F9D8-BB88-9A49-9F31-AE385A587D1E}" presName="vert1" presStyleCnt="0"/>
      <dgm:spPr/>
    </dgm:pt>
    <dgm:pt modelId="{D28F0F15-EBAE-8E4B-BA76-8097291887C3}" type="pres">
      <dgm:prSet presAssocID="{6E69DD56-97EB-D148-A9AA-94B0881161CC}" presName="thickLine" presStyleLbl="alignNode1" presStyleIdx="1" presStyleCnt="3"/>
      <dgm:spPr/>
    </dgm:pt>
    <dgm:pt modelId="{0F4A2CFD-EEDF-6649-8B23-F97404D4584C}" type="pres">
      <dgm:prSet presAssocID="{6E69DD56-97EB-D148-A9AA-94B0881161CC}" presName="horz1" presStyleCnt="0"/>
      <dgm:spPr/>
    </dgm:pt>
    <dgm:pt modelId="{487A1986-2DEA-9A4F-8091-3D2E6BE116BB}" type="pres">
      <dgm:prSet presAssocID="{6E69DD56-97EB-D148-A9AA-94B0881161CC}" presName="tx1" presStyleLbl="revTx" presStyleIdx="1" presStyleCnt="3"/>
      <dgm:spPr/>
      <dgm:t>
        <a:bodyPr/>
        <a:lstStyle/>
        <a:p>
          <a:endParaRPr lang="en-US"/>
        </a:p>
      </dgm:t>
    </dgm:pt>
    <dgm:pt modelId="{2AE815C7-1C12-E546-93BB-026E41AB9F96}" type="pres">
      <dgm:prSet presAssocID="{6E69DD56-97EB-D148-A9AA-94B0881161CC}" presName="vert1" presStyleCnt="0"/>
      <dgm:spPr/>
    </dgm:pt>
    <dgm:pt modelId="{429B3A0B-1EA3-AD45-9555-B9B72D855EB6}" type="pres">
      <dgm:prSet presAssocID="{0BB384B5-B49E-AE47-9EB5-C77814945014}" presName="thickLine" presStyleLbl="alignNode1" presStyleIdx="2" presStyleCnt="3"/>
      <dgm:spPr/>
    </dgm:pt>
    <dgm:pt modelId="{D65D6B6D-7991-4D43-925F-A446839DE881}" type="pres">
      <dgm:prSet presAssocID="{0BB384B5-B49E-AE47-9EB5-C77814945014}" presName="horz1" presStyleCnt="0"/>
      <dgm:spPr/>
    </dgm:pt>
    <dgm:pt modelId="{9D485525-ACC4-B64F-A316-21CB5515F0CE}" type="pres">
      <dgm:prSet presAssocID="{0BB384B5-B49E-AE47-9EB5-C77814945014}" presName="tx1" presStyleLbl="revTx" presStyleIdx="2" presStyleCnt="3"/>
      <dgm:spPr/>
      <dgm:t>
        <a:bodyPr/>
        <a:lstStyle/>
        <a:p>
          <a:endParaRPr lang="en-US"/>
        </a:p>
      </dgm:t>
    </dgm:pt>
    <dgm:pt modelId="{553F6E19-D0A7-424D-8351-35AC6F053D2B}" type="pres">
      <dgm:prSet presAssocID="{0BB384B5-B49E-AE47-9EB5-C77814945014}" presName="vert1" presStyleCnt="0"/>
      <dgm:spPr/>
    </dgm:pt>
  </dgm:ptLst>
  <dgm:cxnLst>
    <dgm:cxn modelId="{4C819BC4-A8FE-1540-AB9A-E19EF0459D97}" type="presOf" srcId="{0BB384B5-B49E-AE47-9EB5-C77814945014}" destId="{9D485525-ACC4-B64F-A316-21CB5515F0CE}" srcOrd="0" destOrd="0" presId="urn:microsoft.com/office/officeart/2008/layout/LinedList"/>
    <dgm:cxn modelId="{97A3DD44-4EA1-C348-B971-4E0AD452E750}" srcId="{1026D863-B33C-A842-9DED-B29FB27E064E}" destId="{81D7F9D8-BB88-9A49-9F31-AE385A587D1E}" srcOrd="0" destOrd="0" parTransId="{C23B6ADE-D727-6D4F-97C1-5081F6674A85}" sibTransId="{0C80E11A-A38C-4841-9775-DA4C022419A0}"/>
    <dgm:cxn modelId="{E667BF45-7160-2947-B280-5EDCE1F4BA10}" type="presOf" srcId="{6E69DD56-97EB-D148-A9AA-94B0881161CC}" destId="{487A1986-2DEA-9A4F-8091-3D2E6BE116BB}" srcOrd="0" destOrd="0" presId="urn:microsoft.com/office/officeart/2008/layout/LinedList"/>
    <dgm:cxn modelId="{CD9C4612-6A39-7E44-A0F0-063E0176C998}" type="presOf" srcId="{1026D863-B33C-A842-9DED-B29FB27E064E}" destId="{417F1E26-9551-944B-8A7C-283701E90334}" srcOrd="0" destOrd="0" presId="urn:microsoft.com/office/officeart/2008/layout/LinedList"/>
    <dgm:cxn modelId="{38092FE6-A634-6145-BBD0-B378B57AF264}" srcId="{1026D863-B33C-A842-9DED-B29FB27E064E}" destId="{0BB384B5-B49E-AE47-9EB5-C77814945014}" srcOrd="2" destOrd="0" parTransId="{7A4E83D1-C66A-0A4A-BBEF-70958A4EC85F}" sibTransId="{000B9CEB-A2DB-4C4B-9F81-78171EF46B0A}"/>
    <dgm:cxn modelId="{18F41B53-EA0D-5C47-9660-EE119B9365F3}" srcId="{1026D863-B33C-A842-9DED-B29FB27E064E}" destId="{6E69DD56-97EB-D148-A9AA-94B0881161CC}" srcOrd="1" destOrd="0" parTransId="{75A7F70A-FD2E-FD4D-836B-82F9541AF49E}" sibTransId="{37E9CC99-5CA9-7D4F-895B-313BFD74344B}"/>
    <dgm:cxn modelId="{9A47A115-6312-7D48-B1B3-7E1156FB9547}" type="presOf" srcId="{81D7F9D8-BB88-9A49-9F31-AE385A587D1E}" destId="{705AD112-F8CF-9A40-9EBC-A38DA8575345}" srcOrd="0" destOrd="0" presId="urn:microsoft.com/office/officeart/2008/layout/LinedList"/>
    <dgm:cxn modelId="{83273E65-E0EE-AD4C-A2B5-3E3B2686F767}" type="presParOf" srcId="{417F1E26-9551-944B-8A7C-283701E90334}" destId="{932CA1D5-80DB-1745-AFEC-B11C968B65D8}" srcOrd="0" destOrd="0" presId="urn:microsoft.com/office/officeart/2008/layout/LinedList"/>
    <dgm:cxn modelId="{9B198F3A-56EB-C140-9415-2F3251958192}" type="presParOf" srcId="{417F1E26-9551-944B-8A7C-283701E90334}" destId="{104DFDBE-FDE5-774A-8453-52BFF6C36F3F}" srcOrd="1" destOrd="0" presId="urn:microsoft.com/office/officeart/2008/layout/LinedList"/>
    <dgm:cxn modelId="{1EAF7AF7-4159-BA4C-A2A6-52964D1CC7CC}" type="presParOf" srcId="{104DFDBE-FDE5-774A-8453-52BFF6C36F3F}" destId="{705AD112-F8CF-9A40-9EBC-A38DA8575345}" srcOrd="0" destOrd="0" presId="urn:microsoft.com/office/officeart/2008/layout/LinedList"/>
    <dgm:cxn modelId="{BD846A6A-85EF-A646-AF60-17BB534D08C1}" type="presParOf" srcId="{104DFDBE-FDE5-774A-8453-52BFF6C36F3F}" destId="{5924A40A-0EF1-FB43-92CE-4061D1870F8A}" srcOrd="1" destOrd="0" presId="urn:microsoft.com/office/officeart/2008/layout/LinedList"/>
    <dgm:cxn modelId="{DB9EBA00-8097-0F43-8DBA-76B3AC81F23C}" type="presParOf" srcId="{417F1E26-9551-944B-8A7C-283701E90334}" destId="{D28F0F15-EBAE-8E4B-BA76-8097291887C3}" srcOrd="2" destOrd="0" presId="urn:microsoft.com/office/officeart/2008/layout/LinedList"/>
    <dgm:cxn modelId="{4A648F7E-8B96-3140-86E6-00D507048B51}" type="presParOf" srcId="{417F1E26-9551-944B-8A7C-283701E90334}" destId="{0F4A2CFD-EEDF-6649-8B23-F97404D4584C}" srcOrd="3" destOrd="0" presId="urn:microsoft.com/office/officeart/2008/layout/LinedList"/>
    <dgm:cxn modelId="{F0DDAF1C-FB4F-D345-ADA0-37028D85B0BF}" type="presParOf" srcId="{0F4A2CFD-EEDF-6649-8B23-F97404D4584C}" destId="{487A1986-2DEA-9A4F-8091-3D2E6BE116BB}" srcOrd="0" destOrd="0" presId="urn:microsoft.com/office/officeart/2008/layout/LinedList"/>
    <dgm:cxn modelId="{39251886-8465-C441-8BCB-BEBA990619CE}" type="presParOf" srcId="{0F4A2CFD-EEDF-6649-8B23-F97404D4584C}" destId="{2AE815C7-1C12-E546-93BB-026E41AB9F96}" srcOrd="1" destOrd="0" presId="urn:microsoft.com/office/officeart/2008/layout/LinedList"/>
    <dgm:cxn modelId="{63EA273E-B933-0F4E-B3B5-DB50B8BF61AA}" type="presParOf" srcId="{417F1E26-9551-944B-8A7C-283701E90334}" destId="{429B3A0B-1EA3-AD45-9555-B9B72D855EB6}" srcOrd="4" destOrd="0" presId="urn:microsoft.com/office/officeart/2008/layout/LinedList"/>
    <dgm:cxn modelId="{CC96B729-FCE4-EB4B-8DE8-A430C477DE98}" type="presParOf" srcId="{417F1E26-9551-944B-8A7C-283701E90334}" destId="{D65D6B6D-7991-4D43-925F-A446839DE881}" srcOrd="5" destOrd="0" presId="urn:microsoft.com/office/officeart/2008/layout/LinedList"/>
    <dgm:cxn modelId="{D73BA61A-9B78-5E4E-BEF6-65EAF4FCEA26}" type="presParOf" srcId="{D65D6B6D-7991-4D43-925F-A446839DE881}" destId="{9D485525-ACC4-B64F-A316-21CB5515F0CE}" srcOrd="0" destOrd="0" presId="urn:microsoft.com/office/officeart/2008/layout/LinedList"/>
    <dgm:cxn modelId="{3EA33CAE-F098-3F41-9917-5DA68FB32565}" type="presParOf" srcId="{D65D6B6D-7991-4D43-925F-A446839DE881}" destId="{553F6E19-D0A7-424D-8351-35AC6F053D2B}"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3907715-E718-AB4A-BE02-0F85402EA5FE}" type="doc">
      <dgm:prSet loTypeId="urn:microsoft.com/office/officeart/2008/layout/LinedList" loCatId="" qsTypeId="urn:microsoft.com/office/officeart/2005/8/quickstyle/simple4" qsCatId="simple" csTypeId="urn:microsoft.com/office/officeart/2005/8/colors/accent1_2" csCatId="accent1"/>
      <dgm:spPr/>
      <dgm:t>
        <a:bodyPr/>
        <a:lstStyle/>
        <a:p>
          <a:endParaRPr lang="en-US"/>
        </a:p>
      </dgm:t>
    </dgm:pt>
    <dgm:pt modelId="{56B69E9B-54C7-654F-AC6A-FBE91FC4CFCF}">
      <dgm:prSet/>
      <dgm:spPr/>
      <dgm:t>
        <a:bodyPr/>
        <a:lstStyle/>
        <a:p>
          <a:pPr rtl="0"/>
          <a:r>
            <a:rPr lang="en-US" smtClean="0"/>
            <a:t>Clear antitrust rules against cartels</a:t>
          </a:r>
          <a:endParaRPr lang="en-US"/>
        </a:p>
      </dgm:t>
    </dgm:pt>
    <dgm:pt modelId="{4BC1FF9F-9844-D141-8749-0942B417ABA2}" type="parTrans" cxnId="{1EC4027D-ADA4-3E48-9BC5-4A4ACEF8028B}">
      <dgm:prSet/>
      <dgm:spPr/>
      <dgm:t>
        <a:bodyPr/>
        <a:lstStyle/>
        <a:p>
          <a:endParaRPr lang="en-US"/>
        </a:p>
      </dgm:t>
    </dgm:pt>
    <dgm:pt modelId="{10C9E38D-4729-F242-865E-4ACAD7D06FA0}" type="sibTrans" cxnId="{1EC4027D-ADA4-3E48-9BC5-4A4ACEF8028B}">
      <dgm:prSet/>
      <dgm:spPr/>
      <dgm:t>
        <a:bodyPr/>
        <a:lstStyle/>
        <a:p>
          <a:endParaRPr lang="en-US"/>
        </a:p>
      </dgm:t>
    </dgm:pt>
    <dgm:pt modelId="{A2A1BFF0-3957-B34A-89E2-E9528BD9C547}" type="pres">
      <dgm:prSet presAssocID="{53907715-E718-AB4A-BE02-0F85402EA5FE}" presName="vert0" presStyleCnt="0">
        <dgm:presLayoutVars>
          <dgm:dir/>
          <dgm:animOne val="branch"/>
          <dgm:animLvl val="lvl"/>
        </dgm:presLayoutVars>
      </dgm:prSet>
      <dgm:spPr/>
      <dgm:t>
        <a:bodyPr/>
        <a:lstStyle/>
        <a:p>
          <a:endParaRPr lang="en-US"/>
        </a:p>
      </dgm:t>
    </dgm:pt>
    <dgm:pt modelId="{D5212080-1360-C841-A549-6A5A8DCE3DA9}" type="pres">
      <dgm:prSet presAssocID="{56B69E9B-54C7-654F-AC6A-FBE91FC4CFCF}" presName="thickLine" presStyleLbl="alignNode1" presStyleIdx="0" presStyleCnt="1"/>
      <dgm:spPr/>
    </dgm:pt>
    <dgm:pt modelId="{13A121BA-7654-4847-AB2C-C2B50995FF6B}" type="pres">
      <dgm:prSet presAssocID="{56B69E9B-54C7-654F-AC6A-FBE91FC4CFCF}" presName="horz1" presStyleCnt="0"/>
      <dgm:spPr/>
    </dgm:pt>
    <dgm:pt modelId="{8005EC84-EF11-B242-8541-5CEBF2C7930F}" type="pres">
      <dgm:prSet presAssocID="{56B69E9B-54C7-654F-AC6A-FBE91FC4CFCF}" presName="tx1" presStyleLbl="revTx" presStyleIdx="0" presStyleCnt="1"/>
      <dgm:spPr/>
      <dgm:t>
        <a:bodyPr/>
        <a:lstStyle/>
        <a:p>
          <a:endParaRPr lang="en-US"/>
        </a:p>
      </dgm:t>
    </dgm:pt>
    <dgm:pt modelId="{F389C75A-89F2-854F-A110-9B37425E7F3F}" type="pres">
      <dgm:prSet presAssocID="{56B69E9B-54C7-654F-AC6A-FBE91FC4CFCF}" presName="vert1" presStyleCnt="0"/>
      <dgm:spPr/>
    </dgm:pt>
  </dgm:ptLst>
  <dgm:cxnLst>
    <dgm:cxn modelId="{CEA579F7-F29D-6749-B683-44208807F165}" type="presOf" srcId="{53907715-E718-AB4A-BE02-0F85402EA5FE}" destId="{A2A1BFF0-3957-B34A-89E2-E9528BD9C547}" srcOrd="0" destOrd="0" presId="urn:microsoft.com/office/officeart/2008/layout/LinedList"/>
    <dgm:cxn modelId="{1EC4027D-ADA4-3E48-9BC5-4A4ACEF8028B}" srcId="{53907715-E718-AB4A-BE02-0F85402EA5FE}" destId="{56B69E9B-54C7-654F-AC6A-FBE91FC4CFCF}" srcOrd="0" destOrd="0" parTransId="{4BC1FF9F-9844-D141-8749-0942B417ABA2}" sibTransId="{10C9E38D-4729-F242-865E-4ACAD7D06FA0}"/>
    <dgm:cxn modelId="{509AC893-BE02-D54B-A5B2-58B51D02B317}" type="presOf" srcId="{56B69E9B-54C7-654F-AC6A-FBE91FC4CFCF}" destId="{8005EC84-EF11-B242-8541-5CEBF2C7930F}" srcOrd="0" destOrd="0" presId="urn:microsoft.com/office/officeart/2008/layout/LinedList"/>
    <dgm:cxn modelId="{BA9E08D3-18CB-AC47-893E-7E518723A7B3}" type="presParOf" srcId="{A2A1BFF0-3957-B34A-89E2-E9528BD9C547}" destId="{D5212080-1360-C841-A549-6A5A8DCE3DA9}" srcOrd="0" destOrd="0" presId="urn:microsoft.com/office/officeart/2008/layout/LinedList"/>
    <dgm:cxn modelId="{96ADD2DE-5E83-F34B-8538-F89413E0CB2A}" type="presParOf" srcId="{A2A1BFF0-3957-B34A-89E2-E9528BD9C547}" destId="{13A121BA-7654-4847-AB2C-C2B50995FF6B}" srcOrd="1" destOrd="0" presId="urn:microsoft.com/office/officeart/2008/layout/LinedList"/>
    <dgm:cxn modelId="{669455D4-FFE7-FF4E-AFB4-6EC82FEB32A0}" type="presParOf" srcId="{13A121BA-7654-4847-AB2C-C2B50995FF6B}" destId="{8005EC84-EF11-B242-8541-5CEBF2C7930F}" srcOrd="0" destOrd="0" presId="urn:microsoft.com/office/officeart/2008/layout/LinedList"/>
    <dgm:cxn modelId="{EE267CF4-C588-C943-8E5D-13AC3FCDA689}" type="presParOf" srcId="{13A121BA-7654-4847-AB2C-C2B50995FF6B}" destId="{F389C75A-89F2-854F-A110-9B37425E7F3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5B14232-3C99-BC43-AD16-F5BADAAC8934}"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D791C683-C60A-EC4F-A494-F1B4F19FFBC5}">
      <dgm:prSet/>
      <dgm:spPr/>
      <dgm:t>
        <a:bodyPr/>
        <a:lstStyle/>
        <a:p>
          <a:pPr rtl="0"/>
          <a:r>
            <a:rPr lang="en-US" smtClean="0"/>
            <a:t>A global effort against ‘hardcore’ cartels has emerged (OECD)</a:t>
          </a:r>
          <a:endParaRPr lang="en-US"/>
        </a:p>
      </dgm:t>
    </dgm:pt>
    <dgm:pt modelId="{85DFDB6B-CEC0-0E48-B411-5BE22D0BE2C8}" type="parTrans" cxnId="{819D0CAE-0F79-9747-8151-62A1CE1AFA6B}">
      <dgm:prSet/>
      <dgm:spPr/>
      <dgm:t>
        <a:bodyPr/>
        <a:lstStyle/>
        <a:p>
          <a:endParaRPr lang="en-US"/>
        </a:p>
      </dgm:t>
    </dgm:pt>
    <dgm:pt modelId="{4876FF66-4C9B-F744-BE03-1E91D5EA0452}" type="sibTrans" cxnId="{819D0CAE-0F79-9747-8151-62A1CE1AFA6B}">
      <dgm:prSet/>
      <dgm:spPr/>
      <dgm:t>
        <a:bodyPr/>
        <a:lstStyle/>
        <a:p>
          <a:endParaRPr lang="en-US"/>
        </a:p>
      </dgm:t>
    </dgm:pt>
    <dgm:pt modelId="{36329285-B79C-4F42-A717-4A6BFA2EECB0}">
      <dgm:prSet/>
      <dgm:spPr/>
      <dgm:t>
        <a:bodyPr/>
        <a:lstStyle/>
        <a:p>
          <a:pPr rtl="0"/>
          <a:r>
            <a:rPr lang="en-US" dirty="0" smtClean="0"/>
            <a:t>More than 130 jurisdictions have competition systems. Core pillar prohibits cartel activity – including bid rigging  </a:t>
          </a:r>
          <a:endParaRPr lang="en-US" dirty="0"/>
        </a:p>
      </dgm:t>
    </dgm:pt>
    <dgm:pt modelId="{982F6634-A446-FC41-92B2-A56583DDD997}" type="parTrans" cxnId="{9909F29E-A86A-EA44-9455-7328D6BEF0AE}">
      <dgm:prSet/>
      <dgm:spPr/>
      <dgm:t>
        <a:bodyPr/>
        <a:lstStyle/>
        <a:p>
          <a:endParaRPr lang="en-US"/>
        </a:p>
      </dgm:t>
    </dgm:pt>
    <dgm:pt modelId="{1163A81F-0C03-C645-94A4-EBF1A2204368}" type="sibTrans" cxnId="{9909F29E-A86A-EA44-9455-7328D6BEF0AE}">
      <dgm:prSet/>
      <dgm:spPr/>
      <dgm:t>
        <a:bodyPr/>
        <a:lstStyle/>
        <a:p>
          <a:endParaRPr lang="en-US"/>
        </a:p>
      </dgm:t>
    </dgm:pt>
    <dgm:pt modelId="{B8C5FEA9-80AB-7A49-A8D2-6262DC845A80}">
      <dgm:prSet/>
      <dgm:spPr/>
      <dgm:t>
        <a:bodyPr/>
        <a:lstStyle/>
        <a:p>
          <a:pPr rtl="0"/>
          <a:r>
            <a:rPr lang="en-US" dirty="0" smtClean="0"/>
            <a:t>Many jurisdictions apply clear rule against such conduct (per se rule or strong presumption of illegality)</a:t>
          </a:r>
          <a:endParaRPr lang="en-US" dirty="0"/>
        </a:p>
      </dgm:t>
    </dgm:pt>
    <dgm:pt modelId="{1EFA0C40-43A3-8F44-B193-A4EE679CF4F7}" type="parTrans" cxnId="{0A1381B4-83F4-A640-B0E7-EA3152CD8B44}">
      <dgm:prSet/>
      <dgm:spPr/>
      <dgm:t>
        <a:bodyPr/>
        <a:lstStyle/>
        <a:p>
          <a:endParaRPr lang="en-US"/>
        </a:p>
      </dgm:t>
    </dgm:pt>
    <dgm:pt modelId="{DE0C3EE1-075E-7146-8D42-CD0CFA3A3C79}" type="sibTrans" cxnId="{0A1381B4-83F4-A640-B0E7-EA3152CD8B44}">
      <dgm:prSet/>
      <dgm:spPr/>
      <dgm:t>
        <a:bodyPr/>
        <a:lstStyle/>
        <a:p>
          <a:endParaRPr lang="en-US"/>
        </a:p>
      </dgm:t>
    </dgm:pt>
    <dgm:pt modelId="{F891382F-88F1-C44E-8E3C-88FC734472E1}">
      <dgm:prSet/>
      <dgm:spPr/>
      <dgm:t>
        <a:bodyPr/>
        <a:lstStyle/>
        <a:p>
          <a:pPr rtl="0"/>
          <a:r>
            <a:rPr lang="en-US" dirty="0" smtClean="0"/>
            <a:t>Some competition rules capture conduct of ‘facilitators’ – but rare that ‘vertical’ element probed (but note position in Japan – outlawing of promoting/ aiding bid riggers)</a:t>
          </a:r>
          <a:endParaRPr lang="en-US" dirty="0"/>
        </a:p>
      </dgm:t>
    </dgm:pt>
    <dgm:pt modelId="{98D92A45-26A1-4948-B5B4-489AA8DCF546}" type="parTrans" cxnId="{47E56BE5-3987-F848-9783-255879B744FB}">
      <dgm:prSet/>
      <dgm:spPr/>
      <dgm:t>
        <a:bodyPr/>
        <a:lstStyle/>
        <a:p>
          <a:endParaRPr lang="en-US"/>
        </a:p>
      </dgm:t>
    </dgm:pt>
    <dgm:pt modelId="{5C49E935-DB85-8745-B605-A54B89EB4292}" type="sibTrans" cxnId="{47E56BE5-3987-F848-9783-255879B744FB}">
      <dgm:prSet/>
      <dgm:spPr/>
      <dgm:t>
        <a:bodyPr/>
        <a:lstStyle/>
        <a:p>
          <a:endParaRPr lang="en-US"/>
        </a:p>
      </dgm:t>
    </dgm:pt>
    <dgm:pt modelId="{8C61C33A-B32D-2942-9B78-35EE1605560E}">
      <dgm:prSet/>
      <dgm:spPr/>
      <dgm:t>
        <a:bodyPr/>
        <a:lstStyle/>
        <a:p>
          <a:pPr rtl="0"/>
          <a:r>
            <a:rPr lang="en-US" dirty="0" smtClean="0"/>
            <a:t>Competition agencies could to more to focus resources on bid rigging (EU only 4 out of 113 of all Commission cartel cases 2001-2015, </a:t>
          </a:r>
          <a:r>
            <a:rPr lang="en-GB" dirty="0" err="1" smtClean="0"/>
            <a:t>Hellwig</a:t>
          </a:r>
          <a:r>
            <a:rPr lang="en-GB" dirty="0" smtClean="0"/>
            <a:t> and </a:t>
          </a:r>
          <a:r>
            <a:rPr lang="en-GB" dirty="0" err="1" smtClean="0"/>
            <a:t>Hüschelrath</a:t>
          </a:r>
          <a:r>
            <a:rPr lang="en-US" dirty="0" smtClean="0"/>
            <a:t>) </a:t>
          </a:r>
          <a:endParaRPr lang="en-US" dirty="0"/>
        </a:p>
      </dgm:t>
    </dgm:pt>
    <dgm:pt modelId="{3014FFCB-656C-4D45-AF8E-0C8B13C43311}" type="parTrans" cxnId="{4555F5AF-88BF-974B-AE0A-BF74E16FF963}">
      <dgm:prSet/>
      <dgm:spPr/>
      <dgm:t>
        <a:bodyPr/>
        <a:lstStyle/>
        <a:p>
          <a:endParaRPr lang="en-US"/>
        </a:p>
      </dgm:t>
    </dgm:pt>
    <dgm:pt modelId="{EFBAD837-A7EE-6140-A416-B4ACA0F9F8E9}" type="sibTrans" cxnId="{4555F5AF-88BF-974B-AE0A-BF74E16FF963}">
      <dgm:prSet/>
      <dgm:spPr/>
      <dgm:t>
        <a:bodyPr/>
        <a:lstStyle/>
        <a:p>
          <a:endParaRPr lang="en-US"/>
        </a:p>
      </dgm:t>
    </dgm:pt>
    <dgm:pt modelId="{CB63D9AF-60C2-0D4A-95AA-6FF74E9EC808}" type="pres">
      <dgm:prSet presAssocID="{75B14232-3C99-BC43-AD16-F5BADAAC8934}" presName="vert0" presStyleCnt="0">
        <dgm:presLayoutVars>
          <dgm:dir/>
          <dgm:animOne val="branch"/>
          <dgm:animLvl val="lvl"/>
        </dgm:presLayoutVars>
      </dgm:prSet>
      <dgm:spPr/>
      <dgm:t>
        <a:bodyPr/>
        <a:lstStyle/>
        <a:p>
          <a:endParaRPr lang="en-US"/>
        </a:p>
      </dgm:t>
    </dgm:pt>
    <dgm:pt modelId="{4F485071-9741-CC4A-A1EA-FAE5E5D146BE}" type="pres">
      <dgm:prSet presAssocID="{D791C683-C60A-EC4F-A494-F1B4F19FFBC5}" presName="thickLine" presStyleLbl="alignNode1" presStyleIdx="0" presStyleCnt="5"/>
      <dgm:spPr/>
    </dgm:pt>
    <dgm:pt modelId="{F3FC6BDF-A217-0244-95BA-F518DF9C0E50}" type="pres">
      <dgm:prSet presAssocID="{D791C683-C60A-EC4F-A494-F1B4F19FFBC5}" presName="horz1" presStyleCnt="0"/>
      <dgm:spPr/>
    </dgm:pt>
    <dgm:pt modelId="{B84D9D24-49DA-1E4F-A87D-3D63FF6B6F29}" type="pres">
      <dgm:prSet presAssocID="{D791C683-C60A-EC4F-A494-F1B4F19FFBC5}" presName="tx1" presStyleLbl="revTx" presStyleIdx="0" presStyleCnt="5"/>
      <dgm:spPr/>
      <dgm:t>
        <a:bodyPr/>
        <a:lstStyle/>
        <a:p>
          <a:endParaRPr lang="en-US"/>
        </a:p>
      </dgm:t>
    </dgm:pt>
    <dgm:pt modelId="{B63E9138-7EB9-9140-BB10-B9A36B2714EE}" type="pres">
      <dgm:prSet presAssocID="{D791C683-C60A-EC4F-A494-F1B4F19FFBC5}" presName="vert1" presStyleCnt="0"/>
      <dgm:spPr/>
    </dgm:pt>
    <dgm:pt modelId="{4CC95788-FAA2-0A49-B057-4B75424BCAA7}" type="pres">
      <dgm:prSet presAssocID="{36329285-B79C-4F42-A717-4A6BFA2EECB0}" presName="thickLine" presStyleLbl="alignNode1" presStyleIdx="1" presStyleCnt="5"/>
      <dgm:spPr/>
    </dgm:pt>
    <dgm:pt modelId="{BBE0DA7C-1487-9540-A215-6D483AAFEBB1}" type="pres">
      <dgm:prSet presAssocID="{36329285-B79C-4F42-A717-4A6BFA2EECB0}" presName="horz1" presStyleCnt="0"/>
      <dgm:spPr/>
    </dgm:pt>
    <dgm:pt modelId="{E486FB17-4AC6-5B46-A291-9E18F468D2B8}" type="pres">
      <dgm:prSet presAssocID="{36329285-B79C-4F42-A717-4A6BFA2EECB0}" presName="tx1" presStyleLbl="revTx" presStyleIdx="1" presStyleCnt="5"/>
      <dgm:spPr/>
      <dgm:t>
        <a:bodyPr/>
        <a:lstStyle/>
        <a:p>
          <a:endParaRPr lang="en-US"/>
        </a:p>
      </dgm:t>
    </dgm:pt>
    <dgm:pt modelId="{6B9BCD42-B8F4-CD46-B654-8A780F430881}" type="pres">
      <dgm:prSet presAssocID="{36329285-B79C-4F42-A717-4A6BFA2EECB0}" presName="vert1" presStyleCnt="0"/>
      <dgm:spPr/>
    </dgm:pt>
    <dgm:pt modelId="{FE3BC656-5A2E-0E41-81CF-E2FF214763DC}" type="pres">
      <dgm:prSet presAssocID="{B8C5FEA9-80AB-7A49-A8D2-6262DC845A80}" presName="thickLine" presStyleLbl="alignNode1" presStyleIdx="2" presStyleCnt="5"/>
      <dgm:spPr/>
    </dgm:pt>
    <dgm:pt modelId="{B640F2B5-5E07-BD4A-AB31-228E03A927A2}" type="pres">
      <dgm:prSet presAssocID="{B8C5FEA9-80AB-7A49-A8D2-6262DC845A80}" presName="horz1" presStyleCnt="0"/>
      <dgm:spPr/>
    </dgm:pt>
    <dgm:pt modelId="{58EB5F12-53B1-4B4D-BC49-27F1DF0966CA}" type="pres">
      <dgm:prSet presAssocID="{B8C5FEA9-80AB-7A49-A8D2-6262DC845A80}" presName="tx1" presStyleLbl="revTx" presStyleIdx="2" presStyleCnt="5"/>
      <dgm:spPr/>
      <dgm:t>
        <a:bodyPr/>
        <a:lstStyle/>
        <a:p>
          <a:endParaRPr lang="en-US"/>
        </a:p>
      </dgm:t>
    </dgm:pt>
    <dgm:pt modelId="{CF148AFB-0A65-6A4A-BC35-38823117A6D2}" type="pres">
      <dgm:prSet presAssocID="{B8C5FEA9-80AB-7A49-A8D2-6262DC845A80}" presName="vert1" presStyleCnt="0"/>
      <dgm:spPr/>
    </dgm:pt>
    <dgm:pt modelId="{2D54C78B-8CBF-3B40-A510-41180B30716E}" type="pres">
      <dgm:prSet presAssocID="{F891382F-88F1-C44E-8E3C-88FC734472E1}" presName="thickLine" presStyleLbl="alignNode1" presStyleIdx="3" presStyleCnt="5"/>
      <dgm:spPr/>
    </dgm:pt>
    <dgm:pt modelId="{42782AC6-17AE-C447-8414-9EC153404D8C}" type="pres">
      <dgm:prSet presAssocID="{F891382F-88F1-C44E-8E3C-88FC734472E1}" presName="horz1" presStyleCnt="0"/>
      <dgm:spPr/>
    </dgm:pt>
    <dgm:pt modelId="{3DDC9F06-A4A0-5044-B327-5CB2FBBDB30F}" type="pres">
      <dgm:prSet presAssocID="{F891382F-88F1-C44E-8E3C-88FC734472E1}" presName="tx1" presStyleLbl="revTx" presStyleIdx="3" presStyleCnt="5"/>
      <dgm:spPr/>
      <dgm:t>
        <a:bodyPr/>
        <a:lstStyle/>
        <a:p>
          <a:endParaRPr lang="en-US"/>
        </a:p>
      </dgm:t>
    </dgm:pt>
    <dgm:pt modelId="{A348A81E-148B-3C46-BC97-FDF87CC429B4}" type="pres">
      <dgm:prSet presAssocID="{F891382F-88F1-C44E-8E3C-88FC734472E1}" presName="vert1" presStyleCnt="0"/>
      <dgm:spPr/>
    </dgm:pt>
    <dgm:pt modelId="{A39B53BE-4251-EC4F-9813-E71233778B16}" type="pres">
      <dgm:prSet presAssocID="{8C61C33A-B32D-2942-9B78-35EE1605560E}" presName="thickLine" presStyleLbl="alignNode1" presStyleIdx="4" presStyleCnt="5"/>
      <dgm:spPr/>
    </dgm:pt>
    <dgm:pt modelId="{80E6F20E-ECA0-974C-84B6-BB4F1E709981}" type="pres">
      <dgm:prSet presAssocID="{8C61C33A-B32D-2942-9B78-35EE1605560E}" presName="horz1" presStyleCnt="0"/>
      <dgm:spPr/>
    </dgm:pt>
    <dgm:pt modelId="{8F950575-E3E5-2447-A751-8FB9EE353EB7}" type="pres">
      <dgm:prSet presAssocID="{8C61C33A-B32D-2942-9B78-35EE1605560E}" presName="tx1" presStyleLbl="revTx" presStyleIdx="4" presStyleCnt="5"/>
      <dgm:spPr/>
      <dgm:t>
        <a:bodyPr/>
        <a:lstStyle/>
        <a:p>
          <a:endParaRPr lang="en-US"/>
        </a:p>
      </dgm:t>
    </dgm:pt>
    <dgm:pt modelId="{8529B2B6-BBDE-A640-B4E9-66FA1C1644C9}" type="pres">
      <dgm:prSet presAssocID="{8C61C33A-B32D-2942-9B78-35EE1605560E}" presName="vert1" presStyleCnt="0"/>
      <dgm:spPr/>
    </dgm:pt>
  </dgm:ptLst>
  <dgm:cxnLst>
    <dgm:cxn modelId="{31617BFA-9807-3D4E-A653-E1F6B8E8F1E4}" type="presOf" srcId="{36329285-B79C-4F42-A717-4A6BFA2EECB0}" destId="{E486FB17-4AC6-5B46-A291-9E18F468D2B8}" srcOrd="0" destOrd="0" presId="urn:microsoft.com/office/officeart/2008/layout/LinedList"/>
    <dgm:cxn modelId="{819D0CAE-0F79-9747-8151-62A1CE1AFA6B}" srcId="{75B14232-3C99-BC43-AD16-F5BADAAC8934}" destId="{D791C683-C60A-EC4F-A494-F1B4F19FFBC5}" srcOrd="0" destOrd="0" parTransId="{85DFDB6B-CEC0-0E48-B411-5BE22D0BE2C8}" sibTransId="{4876FF66-4C9B-F744-BE03-1E91D5EA0452}"/>
    <dgm:cxn modelId="{8E5515C5-5414-E04B-B2C7-CD04FCB1CCC9}" type="presOf" srcId="{D791C683-C60A-EC4F-A494-F1B4F19FFBC5}" destId="{B84D9D24-49DA-1E4F-A87D-3D63FF6B6F29}" srcOrd="0" destOrd="0" presId="urn:microsoft.com/office/officeart/2008/layout/LinedList"/>
    <dgm:cxn modelId="{0A1381B4-83F4-A640-B0E7-EA3152CD8B44}" srcId="{75B14232-3C99-BC43-AD16-F5BADAAC8934}" destId="{B8C5FEA9-80AB-7A49-A8D2-6262DC845A80}" srcOrd="2" destOrd="0" parTransId="{1EFA0C40-43A3-8F44-B193-A4EE679CF4F7}" sibTransId="{DE0C3EE1-075E-7146-8D42-CD0CFA3A3C79}"/>
    <dgm:cxn modelId="{768B6A61-8ABD-7D4E-BB26-17B1DF4141A4}" type="presOf" srcId="{F891382F-88F1-C44E-8E3C-88FC734472E1}" destId="{3DDC9F06-A4A0-5044-B327-5CB2FBBDB30F}" srcOrd="0" destOrd="0" presId="urn:microsoft.com/office/officeart/2008/layout/LinedList"/>
    <dgm:cxn modelId="{47E56BE5-3987-F848-9783-255879B744FB}" srcId="{75B14232-3C99-BC43-AD16-F5BADAAC8934}" destId="{F891382F-88F1-C44E-8E3C-88FC734472E1}" srcOrd="3" destOrd="0" parTransId="{98D92A45-26A1-4948-B5B4-489AA8DCF546}" sibTransId="{5C49E935-DB85-8745-B605-A54B89EB4292}"/>
    <dgm:cxn modelId="{CAA03923-F20B-6D44-BC40-647DF30B030F}" type="presOf" srcId="{75B14232-3C99-BC43-AD16-F5BADAAC8934}" destId="{CB63D9AF-60C2-0D4A-95AA-6FF74E9EC808}" srcOrd="0" destOrd="0" presId="urn:microsoft.com/office/officeart/2008/layout/LinedList"/>
    <dgm:cxn modelId="{4555F5AF-88BF-974B-AE0A-BF74E16FF963}" srcId="{75B14232-3C99-BC43-AD16-F5BADAAC8934}" destId="{8C61C33A-B32D-2942-9B78-35EE1605560E}" srcOrd="4" destOrd="0" parTransId="{3014FFCB-656C-4D45-AF8E-0C8B13C43311}" sibTransId="{EFBAD837-A7EE-6140-A416-B4ACA0F9F8E9}"/>
    <dgm:cxn modelId="{21DF9A63-E87E-B248-AE0C-CA17441072EB}" type="presOf" srcId="{8C61C33A-B32D-2942-9B78-35EE1605560E}" destId="{8F950575-E3E5-2447-A751-8FB9EE353EB7}" srcOrd="0" destOrd="0" presId="urn:microsoft.com/office/officeart/2008/layout/LinedList"/>
    <dgm:cxn modelId="{9909F29E-A86A-EA44-9455-7328D6BEF0AE}" srcId="{75B14232-3C99-BC43-AD16-F5BADAAC8934}" destId="{36329285-B79C-4F42-A717-4A6BFA2EECB0}" srcOrd="1" destOrd="0" parTransId="{982F6634-A446-FC41-92B2-A56583DDD997}" sibTransId="{1163A81F-0C03-C645-94A4-EBF1A2204368}"/>
    <dgm:cxn modelId="{59B3B306-295D-9A4E-932B-C3D674437E60}" type="presOf" srcId="{B8C5FEA9-80AB-7A49-A8D2-6262DC845A80}" destId="{58EB5F12-53B1-4B4D-BC49-27F1DF0966CA}" srcOrd="0" destOrd="0" presId="urn:microsoft.com/office/officeart/2008/layout/LinedList"/>
    <dgm:cxn modelId="{0ED626C8-AD63-9141-AFBA-20F20C25C933}" type="presParOf" srcId="{CB63D9AF-60C2-0D4A-95AA-6FF74E9EC808}" destId="{4F485071-9741-CC4A-A1EA-FAE5E5D146BE}" srcOrd="0" destOrd="0" presId="urn:microsoft.com/office/officeart/2008/layout/LinedList"/>
    <dgm:cxn modelId="{DF6157CE-5D0E-CE44-9BF0-15BDEF1BBE72}" type="presParOf" srcId="{CB63D9AF-60C2-0D4A-95AA-6FF74E9EC808}" destId="{F3FC6BDF-A217-0244-95BA-F518DF9C0E50}" srcOrd="1" destOrd="0" presId="urn:microsoft.com/office/officeart/2008/layout/LinedList"/>
    <dgm:cxn modelId="{DFF879B8-747B-DF47-847D-87A66C83CEFA}" type="presParOf" srcId="{F3FC6BDF-A217-0244-95BA-F518DF9C0E50}" destId="{B84D9D24-49DA-1E4F-A87D-3D63FF6B6F29}" srcOrd="0" destOrd="0" presId="urn:microsoft.com/office/officeart/2008/layout/LinedList"/>
    <dgm:cxn modelId="{500628CD-ECB3-864C-80EA-D62BD7007CD3}" type="presParOf" srcId="{F3FC6BDF-A217-0244-95BA-F518DF9C0E50}" destId="{B63E9138-7EB9-9140-BB10-B9A36B2714EE}" srcOrd="1" destOrd="0" presId="urn:microsoft.com/office/officeart/2008/layout/LinedList"/>
    <dgm:cxn modelId="{4148643B-70E4-A94F-8F98-AD1EAE5A466E}" type="presParOf" srcId="{CB63D9AF-60C2-0D4A-95AA-6FF74E9EC808}" destId="{4CC95788-FAA2-0A49-B057-4B75424BCAA7}" srcOrd="2" destOrd="0" presId="urn:microsoft.com/office/officeart/2008/layout/LinedList"/>
    <dgm:cxn modelId="{51BFD4A0-9245-F947-806D-4DFBC236447B}" type="presParOf" srcId="{CB63D9AF-60C2-0D4A-95AA-6FF74E9EC808}" destId="{BBE0DA7C-1487-9540-A215-6D483AAFEBB1}" srcOrd="3" destOrd="0" presId="urn:microsoft.com/office/officeart/2008/layout/LinedList"/>
    <dgm:cxn modelId="{40289A92-BDAB-634C-BDC2-8DC08D8A5B3A}" type="presParOf" srcId="{BBE0DA7C-1487-9540-A215-6D483AAFEBB1}" destId="{E486FB17-4AC6-5B46-A291-9E18F468D2B8}" srcOrd="0" destOrd="0" presId="urn:microsoft.com/office/officeart/2008/layout/LinedList"/>
    <dgm:cxn modelId="{019704A7-0C59-8F48-8168-93A959589CE8}" type="presParOf" srcId="{BBE0DA7C-1487-9540-A215-6D483AAFEBB1}" destId="{6B9BCD42-B8F4-CD46-B654-8A780F430881}" srcOrd="1" destOrd="0" presId="urn:microsoft.com/office/officeart/2008/layout/LinedList"/>
    <dgm:cxn modelId="{54D8102E-9385-714D-BAB5-392905EAFF14}" type="presParOf" srcId="{CB63D9AF-60C2-0D4A-95AA-6FF74E9EC808}" destId="{FE3BC656-5A2E-0E41-81CF-E2FF214763DC}" srcOrd="4" destOrd="0" presId="urn:microsoft.com/office/officeart/2008/layout/LinedList"/>
    <dgm:cxn modelId="{A010B67A-A04D-4042-812D-9AA39AD44B0D}" type="presParOf" srcId="{CB63D9AF-60C2-0D4A-95AA-6FF74E9EC808}" destId="{B640F2B5-5E07-BD4A-AB31-228E03A927A2}" srcOrd="5" destOrd="0" presId="urn:microsoft.com/office/officeart/2008/layout/LinedList"/>
    <dgm:cxn modelId="{DA405CF0-388B-EC4E-ADF9-A92E87FB9581}" type="presParOf" srcId="{B640F2B5-5E07-BD4A-AB31-228E03A927A2}" destId="{58EB5F12-53B1-4B4D-BC49-27F1DF0966CA}" srcOrd="0" destOrd="0" presId="urn:microsoft.com/office/officeart/2008/layout/LinedList"/>
    <dgm:cxn modelId="{F586B55C-DCE3-2B49-B121-8DE12C3451F8}" type="presParOf" srcId="{B640F2B5-5E07-BD4A-AB31-228E03A927A2}" destId="{CF148AFB-0A65-6A4A-BC35-38823117A6D2}" srcOrd="1" destOrd="0" presId="urn:microsoft.com/office/officeart/2008/layout/LinedList"/>
    <dgm:cxn modelId="{F4D41780-D08A-114D-B622-4626CEA44C27}" type="presParOf" srcId="{CB63D9AF-60C2-0D4A-95AA-6FF74E9EC808}" destId="{2D54C78B-8CBF-3B40-A510-41180B30716E}" srcOrd="6" destOrd="0" presId="urn:microsoft.com/office/officeart/2008/layout/LinedList"/>
    <dgm:cxn modelId="{943E703B-C68D-494F-B5E2-88B1240D6D6E}" type="presParOf" srcId="{CB63D9AF-60C2-0D4A-95AA-6FF74E9EC808}" destId="{42782AC6-17AE-C447-8414-9EC153404D8C}" srcOrd="7" destOrd="0" presId="urn:microsoft.com/office/officeart/2008/layout/LinedList"/>
    <dgm:cxn modelId="{E21BEB57-D75A-7E4C-8174-8AB4B3612939}" type="presParOf" srcId="{42782AC6-17AE-C447-8414-9EC153404D8C}" destId="{3DDC9F06-A4A0-5044-B327-5CB2FBBDB30F}" srcOrd="0" destOrd="0" presId="urn:microsoft.com/office/officeart/2008/layout/LinedList"/>
    <dgm:cxn modelId="{478D314A-63CE-F640-AA7D-41419104D317}" type="presParOf" srcId="{42782AC6-17AE-C447-8414-9EC153404D8C}" destId="{A348A81E-148B-3C46-BC97-FDF87CC429B4}" srcOrd="1" destOrd="0" presId="urn:microsoft.com/office/officeart/2008/layout/LinedList"/>
    <dgm:cxn modelId="{A0444813-C3B6-9044-97D3-0A21E3895757}" type="presParOf" srcId="{CB63D9AF-60C2-0D4A-95AA-6FF74E9EC808}" destId="{A39B53BE-4251-EC4F-9813-E71233778B16}" srcOrd="8" destOrd="0" presId="urn:microsoft.com/office/officeart/2008/layout/LinedList"/>
    <dgm:cxn modelId="{58A30DA9-FD24-FD4B-B774-8E2EDC3AFAE2}" type="presParOf" srcId="{CB63D9AF-60C2-0D4A-95AA-6FF74E9EC808}" destId="{80E6F20E-ECA0-974C-84B6-BB4F1E709981}" srcOrd="9" destOrd="0" presId="urn:microsoft.com/office/officeart/2008/layout/LinedList"/>
    <dgm:cxn modelId="{2E39BD01-9DC7-F949-8292-C38FE4F20C32}" type="presParOf" srcId="{80E6F20E-ECA0-974C-84B6-BB4F1E709981}" destId="{8F950575-E3E5-2447-A751-8FB9EE353EB7}" srcOrd="0" destOrd="0" presId="urn:microsoft.com/office/officeart/2008/layout/LinedList"/>
    <dgm:cxn modelId="{2093FAA5-8F75-094D-9505-E47270D1B138}" type="presParOf" srcId="{80E6F20E-ECA0-974C-84B6-BB4F1E709981}" destId="{8529B2B6-BBDE-A640-B4E9-66FA1C1644C9}"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0EB2D13-8057-0B43-B35B-9EFDA6B2E729}" type="doc">
      <dgm:prSet loTypeId="urn:microsoft.com/office/officeart/2008/layout/LinedList" loCatId="" qsTypeId="urn:microsoft.com/office/officeart/2005/8/quickstyle/simple4" qsCatId="simple" csTypeId="urn:microsoft.com/office/officeart/2005/8/colors/accent1_2" csCatId="accent1"/>
      <dgm:spPr/>
      <dgm:t>
        <a:bodyPr/>
        <a:lstStyle/>
        <a:p>
          <a:endParaRPr lang="en-US"/>
        </a:p>
      </dgm:t>
    </dgm:pt>
    <dgm:pt modelId="{7BA5C3D2-72BF-4C41-BDDF-C3E61D4484D9}">
      <dgm:prSet/>
      <dgm:spPr/>
      <dgm:t>
        <a:bodyPr/>
        <a:lstStyle/>
        <a:p>
          <a:pPr rtl="0"/>
          <a:r>
            <a:rPr lang="en-US" smtClean="0"/>
            <a:t>Detection</a:t>
          </a:r>
          <a:endParaRPr lang="en-US"/>
        </a:p>
      </dgm:t>
    </dgm:pt>
    <dgm:pt modelId="{DA50E04F-FF20-7043-9666-07C683F25CFF}" type="parTrans" cxnId="{23656DC2-55EF-AF4E-8929-39BBED66E3C2}">
      <dgm:prSet/>
      <dgm:spPr/>
      <dgm:t>
        <a:bodyPr/>
        <a:lstStyle/>
        <a:p>
          <a:endParaRPr lang="en-US"/>
        </a:p>
      </dgm:t>
    </dgm:pt>
    <dgm:pt modelId="{3FCF1FF5-9CB8-DE4B-96DB-01A7CC39604A}" type="sibTrans" cxnId="{23656DC2-55EF-AF4E-8929-39BBED66E3C2}">
      <dgm:prSet/>
      <dgm:spPr/>
      <dgm:t>
        <a:bodyPr/>
        <a:lstStyle/>
        <a:p>
          <a:endParaRPr lang="en-US"/>
        </a:p>
      </dgm:t>
    </dgm:pt>
    <dgm:pt modelId="{A81EE235-4248-BD49-984E-C10BFDCC62C5}" type="pres">
      <dgm:prSet presAssocID="{30EB2D13-8057-0B43-B35B-9EFDA6B2E729}" presName="vert0" presStyleCnt="0">
        <dgm:presLayoutVars>
          <dgm:dir/>
          <dgm:animOne val="branch"/>
          <dgm:animLvl val="lvl"/>
        </dgm:presLayoutVars>
      </dgm:prSet>
      <dgm:spPr/>
      <dgm:t>
        <a:bodyPr/>
        <a:lstStyle/>
        <a:p>
          <a:endParaRPr lang="en-US"/>
        </a:p>
      </dgm:t>
    </dgm:pt>
    <dgm:pt modelId="{CE0DAAA1-95C3-A347-934C-58B1CC7243C9}" type="pres">
      <dgm:prSet presAssocID="{7BA5C3D2-72BF-4C41-BDDF-C3E61D4484D9}" presName="thickLine" presStyleLbl="alignNode1" presStyleIdx="0" presStyleCnt="1"/>
      <dgm:spPr/>
    </dgm:pt>
    <dgm:pt modelId="{0EA0B79E-F7CC-C24C-95A4-F2B593130551}" type="pres">
      <dgm:prSet presAssocID="{7BA5C3D2-72BF-4C41-BDDF-C3E61D4484D9}" presName="horz1" presStyleCnt="0"/>
      <dgm:spPr/>
    </dgm:pt>
    <dgm:pt modelId="{61A40D18-E64D-6843-BF72-6EB989E7EC45}" type="pres">
      <dgm:prSet presAssocID="{7BA5C3D2-72BF-4C41-BDDF-C3E61D4484D9}" presName="tx1" presStyleLbl="revTx" presStyleIdx="0" presStyleCnt="1"/>
      <dgm:spPr/>
      <dgm:t>
        <a:bodyPr/>
        <a:lstStyle/>
        <a:p>
          <a:endParaRPr lang="en-US"/>
        </a:p>
      </dgm:t>
    </dgm:pt>
    <dgm:pt modelId="{C3C470A9-5C05-BB40-94AF-55909DB594F4}" type="pres">
      <dgm:prSet presAssocID="{7BA5C3D2-72BF-4C41-BDDF-C3E61D4484D9}" presName="vert1" presStyleCnt="0"/>
      <dgm:spPr/>
    </dgm:pt>
  </dgm:ptLst>
  <dgm:cxnLst>
    <dgm:cxn modelId="{B4B1A0BF-B3C7-7542-BAEE-BE9AA02911E4}" type="presOf" srcId="{7BA5C3D2-72BF-4C41-BDDF-C3E61D4484D9}" destId="{61A40D18-E64D-6843-BF72-6EB989E7EC45}" srcOrd="0" destOrd="0" presId="urn:microsoft.com/office/officeart/2008/layout/LinedList"/>
    <dgm:cxn modelId="{23656DC2-55EF-AF4E-8929-39BBED66E3C2}" srcId="{30EB2D13-8057-0B43-B35B-9EFDA6B2E729}" destId="{7BA5C3D2-72BF-4C41-BDDF-C3E61D4484D9}" srcOrd="0" destOrd="0" parTransId="{DA50E04F-FF20-7043-9666-07C683F25CFF}" sibTransId="{3FCF1FF5-9CB8-DE4B-96DB-01A7CC39604A}"/>
    <dgm:cxn modelId="{619BD9D7-770E-2043-89C8-4378F7B2B1CA}" type="presOf" srcId="{30EB2D13-8057-0B43-B35B-9EFDA6B2E729}" destId="{A81EE235-4248-BD49-984E-C10BFDCC62C5}" srcOrd="0" destOrd="0" presId="urn:microsoft.com/office/officeart/2008/layout/LinedList"/>
    <dgm:cxn modelId="{412E66DC-F75F-D649-AEDA-5A2B431033AB}" type="presParOf" srcId="{A81EE235-4248-BD49-984E-C10BFDCC62C5}" destId="{CE0DAAA1-95C3-A347-934C-58B1CC7243C9}" srcOrd="0" destOrd="0" presId="urn:microsoft.com/office/officeart/2008/layout/LinedList"/>
    <dgm:cxn modelId="{DE00C120-D384-3B48-B4EC-1819EC246B35}" type="presParOf" srcId="{A81EE235-4248-BD49-984E-C10BFDCC62C5}" destId="{0EA0B79E-F7CC-C24C-95A4-F2B593130551}" srcOrd="1" destOrd="0" presId="urn:microsoft.com/office/officeart/2008/layout/LinedList"/>
    <dgm:cxn modelId="{377F5D07-B4FC-D340-AD36-391BD2D66843}" type="presParOf" srcId="{0EA0B79E-F7CC-C24C-95A4-F2B593130551}" destId="{61A40D18-E64D-6843-BF72-6EB989E7EC45}" srcOrd="0" destOrd="0" presId="urn:microsoft.com/office/officeart/2008/layout/LinedList"/>
    <dgm:cxn modelId="{FCC85342-D02B-004A-9200-A78FE7EF6F58}" type="presParOf" srcId="{0EA0B79E-F7CC-C24C-95A4-F2B593130551}" destId="{C3C470A9-5C05-BB40-94AF-55909DB594F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5893229-6C5A-5748-AAFF-D7EBF0DB8FF2}" type="doc">
      <dgm:prSet loTypeId="urn:microsoft.com/office/officeart/2005/8/layout/default" loCatId="" qsTypeId="urn:microsoft.com/office/officeart/2005/8/quickstyle/simple2" qsCatId="simple" csTypeId="urn:microsoft.com/office/officeart/2005/8/colors/accent0_2" csCatId="mainScheme" phldr="1"/>
      <dgm:spPr/>
      <dgm:t>
        <a:bodyPr/>
        <a:lstStyle/>
        <a:p>
          <a:endParaRPr lang="en-US"/>
        </a:p>
      </dgm:t>
    </dgm:pt>
    <dgm:pt modelId="{EE0A1D97-A360-E046-A1F8-740FC847930F}">
      <dgm:prSet/>
      <dgm:spPr/>
      <dgm:t>
        <a:bodyPr/>
        <a:lstStyle/>
        <a:p>
          <a:pPr rtl="0"/>
          <a:r>
            <a:rPr lang="en-US" smtClean="0"/>
            <a:t>Difficult because of hidden/ secretive nature designed to simulate normal competition – complexity of piecing together from circumstantial evidence</a:t>
          </a:r>
          <a:endParaRPr lang="en-US"/>
        </a:p>
      </dgm:t>
    </dgm:pt>
    <dgm:pt modelId="{F1046392-1129-004A-958A-C8F7D0B316AD}" type="parTrans" cxnId="{D0E135F0-41AF-3648-8D6A-33A8710D5372}">
      <dgm:prSet/>
      <dgm:spPr/>
      <dgm:t>
        <a:bodyPr/>
        <a:lstStyle/>
        <a:p>
          <a:endParaRPr lang="en-US"/>
        </a:p>
      </dgm:t>
    </dgm:pt>
    <dgm:pt modelId="{8F7FA3FA-0A4A-DE4E-AD65-05E243D4278B}" type="sibTrans" cxnId="{D0E135F0-41AF-3648-8D6A-33A8710D5372}">
      <dgm:prSet/>
      <dgm:spPr/>
      <dgm:t>
        <a:bodyPr/>
        <a:lstStyle/>
        <a:p>
          <a:endParaRPr lang="en-US"/>
        </a:p>
      </dgm:t>
    </dgm:pt>
    <dgm:pt modelId="{BBEF4D46-C2E1-004C-A4C8-7F787485C17C}">
      <dgm:prSet/>
      <dgm:spPr/>
      <dgm:t>
        <a:bodyPr/>
        <a:lstStyle/>
        <a:p>
          <a:pPr rtl="0"/>
          <a:r>
            <a:rPr lang="en-US" smtClean="0"/>
            <a:t>Competition authorities need a number of cards to play</a:t>
          </a:r>
          <a:endParaRPr lang="en-US"/>
        </a:p>
      </dgm:t>
    </dgm:pt>
    <dgm:pt modelId="{C68C122B-007A-2D48-9C95-0E5E30C90F2A}" type="parTrans" cxnId="{E8743EF3-1193-6B4A-86EE-402BEE7B559C}">
      <dgm:prSet/>
      <dgm:spPr/>
      <dgm:t>
        <a:bodyPr/>
        <a:lstStyle/>
        <a:p>
          <a:endParaRPr lang="en-US"/>
        </a:p>
      </dgm:t>
    </dgm:pt>
    <dgm:pt modelId="{6EABFEE8-C496-454E-AE41-F59337B40C30}" type="sibTrans" cxnId="{E8743EF3-1193-6B4A-86EE-402BEE7B559C}">
      <dgm:prSet/>
      <dgm:spPr/>
      <dgm:t>
        <a:bodyPr/>
        <a:lstStyle/>
        <a:p>
          <a:endParaRPr lang="en-US"/>
        </a:p>
      </dgm:t>
    </dgm:pt>
    <dgm:pt modelId="{6C197AE4-0404-A747-9D02-6FB381170D0D}">
      <dgm:prSet/>
      <dgm:spPr/>
      <dgm:t>
        <a:bodyPr/>
        <a:lstStyle/>
        <a:p>
          <a:pPr rtl="0"/>
          <a:r>
            <a:rPr lang="en-US" smtClean="0"/>
            <a:t>Rise of leniency regimes – to collect direct evidence (more than 50 jurisdictions)</a:t>
          </a:r>
          <a:endParaRPr lang="en-US"/>
        </a:p>
      </dgm:t>
    </dgm:pt>
    <dgm:pt modelId="{12C3D650-79BB-1A40-8755-55D450CAB55D}" type="parTrans" cxnId="{76482D65-A175-9140-9E26-2DE8B9D9D6F2}">
      <dgm:prSet/>
      <dgm:spPr/>
      <dgm:t>
        <a:bodyPr/>
        <a:lstStyle/>
        <a:p>
          <a:endParaRPr lang="en-US"/>
        </a:p>
      </dgm:t>
    </dgm:pt>
    <dgm:pt modelId="{5A954A88-9DD6-844D-8F0B-D6A31E1D93DB}" type="sibTrans" cxnId="{76482D65-A175-9140-9E26-2DE8B9D9D6F2}">
      <dgm:prSet/>
      <dgm:spPr/>
      <dgm:t>
        <a:bodyPr/>
        <a:lstStyle/>
        <a:p>
          <a:endParaRPr lang="en-US"/>
        </a:p>
      </dgm:t>
    </dgm:pt>
    <dgm:pt modelId="{4C9D8E9B-EDE4-7144-AF88-5750D33F18B0}">
      <dgm:prSet/>
      <dgm:spPr/>
      <dgm:t>
        <a:bodyPr/>
        <a:lstStyle/>
        <a:p>
          <a:pPr rtl="0"/>
          <a:r>
            <a:rPr lang="en-US" dirty="0" smtClean="0"/>
            <a:t>Frequently offer immunity from penalty for first in – generate and exploit insecure nature of cartels </a:t>
          </a:r>
          <a:r>
            <a:rPr lang="en-US" smtClean="0"/>
            <a:t>and create </a:t>
          </a:r>
          <a:r>
            <a:rPr lang="en-US" dirty="0" smtClean="0"/>
            <a:t>race to confess</a:t>
          </a:r>
          <a:endParaRPr lang="en-US" dirty="0"/>
        </a:p>
      </dgm:t>
    </dgm:pt>
    <dgm:pt modelId="{AF15C874-B792-674A-B8DB-E68CDFA1A84B}" type="parTrans" cxnId="{9E794A47-EEA0-5742-BFCF-F677DF2F9642}">
      <dgm:prSet/>
      <dgm:spPr/>
      <dgm:t>
        <a:bodyPr/>
        <a:lstStyle/>
        <a:p>
          <a:endParaRPr lang="en-US"/>
        </a:p>
      </dgm:t>
    </dgm:pt>
    <dgm:pt modelId="{CE05D8CB-CE2A-C748-A6A6-FDED7D578DF8}" type="sibTrans" cxnId="{9E794A47-EEA0-5742-BFCF-F677DF2F9642}">
      <dgm:prSet/>
      <dgm:spPr/>
      <dgm:t>
        <a:bodyPr/>
        <a:lstStyle/>
        <a:p>
          <a:endParaRPr lang="en-US"/>
        </a:p>
      </dgm:t>
    </dgm:pt>
    <dgm:pt modelId="{7C3EA401-B685-D54D-9C2F-B98E670745CE}" type="pres">
      <dgm:prSet presAssocID="{55893229-6C5A-5748-AAFF-D7EBF0DB8FF2}" presName="diagram" presStyleCnt="0">
        <dgm:presLayoutVars>
          <dgm:dir/>
          <dgm:resizeHandles val="exact"/>
        </dgm:presLayoutVars>
      </dgm:prSet>
      <dgm:spPr/>
    </dgm:pt>
    <dgm:pt modelId="{B1C4C93C-75FC-B041-827E-904F1C695727}" type="pres">
      <dgm:prSet presAssocID="{EE0A1D97-A360-E046-A1F8-740FC847930F}" presName="node" presStyleLbl="node1" presStyleIdx="0" presStyleCnt="4">
        <dgm:presLayoutVars>
          <dgm:bulletEnabled val="1"/>
        </dgm:presLayoutVars>
      </dgm:prSet>
      <dgm:spPr/>
    </dgm:pt>
    <dgm:pt modelId="{1B9A9FB0-4243-D442-BA2F-F2CBF4E08145}" type="pres">
      <dgm:prSet presAssocID="{8F7FA3FA-0A4A-DE4E-AD65-05E243D4278B}" presName="sibTrans" presStyleCnt="0"/>
      <dgm:spPr/>
    </dgm:pt>
    <dgm:pt modelId="{69E410AD-C4CD-9942-BB5A-E67FC1108FEB}" type="pres">
      <dgm:prSet presAssocID="{BBEF4D46-C2E1-004C-A4C8-7F787485C17C}" presName="node" presStyleLbl="node1" presStyleIdx="1" presStyleCnt="4">
        <dgm:presLayoutVars>
          <dgm:bulletEnabled val="1"/>
        </dgm:presLayoutVars>
      </dgm:prSet>
      <dgm:spPr/>
    </dgm:pt>
    <dgm:pt modelId="{97D5FF96-CEA4-6448-BED5-59D72E5171A2}" type="pres">
      <dgm:prSet presAssocID="{6EABFEE8-C496-454E-AE41-F59337B40C30}" presName="sibTrans" presStyleCnt="0"/>
      <dgm:spPr/>
    </dgm:pt>
    <dgm:pt modelId="{59ECCC6F-8515-1C41-BAB0-12C72EE12FAF}" type="pres">
      <dgm:prSet presAssocID="{6C197AE4-0404-A747-9D02-6FB381170D0D}" presName="node" presStyleLbl="node1" presStyleIdx="2" presStyleCnt="4">
        <dgm:presLayoutVars>
          <dgm:bulletEnabled val="1"/>
        </dgm:presLayoutVars>
      </dgm:prSet>
      <dgm:spPr/>
    </dgm:pt>
    <dgm:pt modelId="{0B683C14-075B-3945-BF12-AC14008E2B7E}" type="pres">
      <dgm:prSet presAssocID="{5A954A88-9DD6-844D-8F0B-D6A31E1D93DB}" presName="sibTrans" presStyleCnt="0"/>
      <dgm:spPr/>
    </dgm:pt>
    <dgm:pt modelId="{4A39962E-5E4E-A742-A620-9ADEE16E4B1D}" type="pres">
      <dgm:prSet presAssocID="{4C9D8E9B-EDE4-7144-AF88-5750D33F18B0}" presName="node" presStyleLbl="node1" presStyleIdx="3" presStyleCnt="4">
        <dgm:presLayoutVars>
          <dgm:bulletEnabled val="1"/>
        </dgm:presLayoutVars>
      </dgm:prSet>
      <dgm:spPr/>
      <dgm:t>
        <a:bodyPr/>
        <a:lstStyle/>
        <a:p>
          <a:endParaRPr lang="en-US"/>
        </a:p>
      </dgm:t>
    </dgm:pt>
  </dgm:ptLst>
  <dgm:cxnLst>
    <dgm:cxn modelId="{76482D65-A175-9140-9E26-2DE8B9D9D6F2}" srcId="{55893229-6C5A-5748-AAFF-D7EBF0DB8FF2}" destId="{6C197AE4-0404-A747-9D02-6FB381170D0D}" srcOrd="2" destOrd="0" parTransId="{12C3D650-79BB-1A40-8755-55D450CAB55D}" sibTransId="{5A954A88-9DD6-844D-8F0B-D6A31E1D93DB}"/>
    <dgm:cxn modelId="{F9A94705-9DDB-CF4B-9B4F-9D26BA4B7B9D}" type="presOf" srcId="{55893229-6C5A-5748-AAFF-D7EBF0DB8FF2}" destId="{7C3EA401-B685-D54D-9C2F-B98E670745CE}" srcOrd="0" destOrd="0" presId="urn:microsoft.com/office/officeart/2005/8/layout/default"/>
    <dgm:cxn modelId="{F9BF894C-0DC8-C345-8D79-DFF044C4CEA0}" type="presOf" srcId="{BBEF4D46-C2E1-004C-A4C8-7F787485C17C}" destId="{69E410AD-C4CD-9942-BB5A-E67FC1108FEB}" srcOrd="0" destOrd="0" presId="urn:microsoft.com/office/officeart/2005/8/layout/default"/>
    <dgm:cxn modelId="{1A33725C-A832-4047-8E7C-B0A594CA0364}" type="presOf" srcId="{6C197AE4-0404-A747-9D02-6FB381170D0D}" destId="{59ECCC6F-8515-1C41-BAB0-12C72EE12FAF}" srcOrd="0" destOrd="0" presId="urn:microsoft.com/office/officeart/2005/8/layout/default"/>
    <dgm:cxn modelId="{1410E62E-CE24-A840-A830-4D874812FCD6}" type="presOf" srcId="{4C9D8E9B-EDE4-7144-AF88-5750D33F18B0}" destId="{4A39962E-5E4E-A742-A620-9ADEE16E4B1D}" srcOrd="0" destOrd="0" presId="urn:microsoft.com/office/officeart/2005/8/layout/default"/>
    <dgm:cxn modelId="{D0E135F0-41AF-3648-8D6A-33A8710D5372}" srcId="{55893229-6C5A-5748-AAFF-D7EBF0DB8FF2}" destId="{EE0A1D97-A360-E046-A1F8-740FC847930F}" srcOrd="0" destOrd="0" parTransId="{F1046392-1129-004A-958A-C8F7D0B316AD}" sibTransId="{8F7FA3FA-0A4A-DE4E-AD65-05E243D4278B}"/>
    <dgm:cxn modelId="{E8743EF3-1193-6B4A-86EE-402BEE7B559C}" srcId="{55893229-6C5A-5748-AAFF-D7EBF0DB8FF2}" destId="{BBEF4D46-C2E1-004C-A4C8-7F787485C17C}" srcOrd="1" destOrd="0" parTransId="{C68C122B-007A-2D48-9C95-0E5E30C90F2A}" sibTransId="{6EABFEE8-C496-454E-AE41-F59337B40C30}"/>
    <dgm:cxn modelId="{2D0354BF-AC0D-0144-BAC7-032C12A26A17}" type="presOf" srcId="{EE0A1D97-A360-E046-A1F8-740FC847930F}" destId="{B1C4C93C-75FC-B041-827E-904F1C695727}" srcOrd="0" destOrd="0" presId="urn:microsoft.com/office/officeart/2005/8/layout/default"/>
    <dgm:cxn modelId="{9E794A47-EEA0-5742-BFCF-F677DF2F9642}" srcId="{55893229-6C5A-5748-AAFF-D7EBF0DB8FF2}" destId="{4C9D8E9B-EDE4-7144-AF88-5750D33F18B0}" srcOrd="3" destOrd="0" parTransId="{AF15C874-B792-674A-B8DB-E68CDFA1A84B}" sibTransId="{CE05D8CB-CE2A-C748-A6A6-FDED7D578DF8}"/>
    <dgm:cxn modelId="{CDD270EB-C396-6949-BE74-AB258A5F5C42}" type="presParOf" srcId="{7C3EA401-B685-D54D-9C2F-B98E670745CE}" destId="{B1C4C93C-75FC-B041-827E-904F1C695727}" srcOrd="0" destOrd="0" presId="urn:microsoft.com/office/officeart/2005/8/layout/default"/>
    <dgm:cxn modelId="{57231BE6-D7BE-684D-85FC-E1F97D1213FB}" type="presParOf" srcId="{7C3EA401-B685-D54D-9C2F-B98E670745CE}" destId="{1B9A9FB0-4243-D442-BA2F-F2CBF4E08145}" srcOrd="1" destOrd="0" presId="urn:microsoft.com/office/officeart/2005/8/layout/default"/>
    <dgm:cxn modelId="{B5E9E4EB-AEA7-D844-8D45-D0EB818E5513}" type="presParOf" srcId="{7C3EA401-B685-D54D-9C2F-B98E670745CE}" destId="{69E410AD-C4CD-9942-BB5A-E67FC1108FEB}" srcOrd="2" destOrd="0" presId="urn:microsoft.com/office/officeart/2005/8/layout/default"/>
    <dgm:cxn modelId="{A2EEF114-32DD-3544-9080-CBFE794D8DFE}" type="presParOf" srcId="{7C3EA401-B685-D54D-9C2F-B98E670745CE}" destId="{97D5FF96-CEA4-6448-BED5-59D72E5171A2}" srcOrd="3" destOrd="0" presId="urn:microsoft.com/office/officeart/2005/8/layout/default"/>
    <dgm:cxn modelId="{903BEEE9-29C5-0B43-8A8B-B04E4B3F45E3}" type="presParOf" srcId="{7C3EA401-B685-D54D-9C2F-B98E670745CE}" destId="{59ECCC6F-8515-1C41-BAB0-12C72EE12FAF}" srcOrd="4" destOrd="0" presId="urn:microsoft.com/office/officeart/2005/8/layout/default"/>
    <dgm:cxn modelId="{CA34703D-17AB-CA4D-8360-403A4D9F0FC2}" type="presParOf" srcId="{7C3EA401-B685-D54D-9C2F-B98E670745CE}" destId="{0B683C14-075B-3945-BF12-AC14008E2B7E}" srcOrd="5" destOrd="0" presId="urn:microsoft.com/office/officeart/2005/8/layout/default"/>
    <dgm:cxn modelId="{0FC9E983-7B55-1249-9ACC-14F00A71F614}" type="presParOf" srcId="{7C3EA401-B685-D54D-9C2F-B98E670745CE}" destId="{4A39962E-5E4E-A742-A620-9ADEE16E4B1D}" srcOrd="6"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3E1814-EC80-4412-A233-062E1588CAB4}"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en-GB"/>
        </a:p>
      </dgm:t>
    </dgm:pt>
    <dgm:pt modelId="{9C9DF788-7C48-4236-929A-2B76F4784592}">
      <dgm:prSet/>
      <dgm:spPr/>
      <dgm:t>
        <a:bodyPr/>
        <a:lstStyle/>
        <a:p>
          <a:pPr rtl="0"/>
          <a:r>
            <a:rPr lang="en-GB" dirty="0" smtClean="0"/>
            <a:t>Importance of Proper Frameworks: Strengthening Conventional Competition and Anti-Corruption Tools</a:t>
          </a:r>
          <a:endParaRPr lang="en-GB" dirty="0"/>
        </a:p>
      </dgm:t>
    </dgm:pt>
    <dgm:pt modelId="{BF12E7AE-E07B-45C4-B1D8-52B167403220}" type="parTrans" cxnId="{39EA6FE7-29EF-4816-B5A5-B7C529F04952}">
      <dgm:prSet/>
      <dgm:spPr/>
      <dgm:t>
        <a:bodyPr/>
        <a:lstStyle/>
        <a:p>
          <a:endParaRPr lang="en-GB"/>
        </a:p>
      </dgm:t>
    </dgm:pt>
    <dgm:pt modelId="{CB2F0647-E448-4E0D-93A6-AC0810552DDB}" type="sibTrans" cxnId="{39EA6FE7-29EF-4816-B5A5-B7C529F04952}">
      <dgm:prSet/>
      <dgm:spPr/>
      <dgm:t>
        <a:bodyPr/>
        <a:lstStyle/>
        <a:p>
          <a:endParaRPr lang="en-GB"/>
        </a:p>
      </dgm:t>
    </dgm:pt>
    <dgm:pt modelId="{A3E02486-606B-427F-9558-81E8DE7BF622}" type="pres">
      <dgm:prSet presAssocID="{FB3E1814-EC80-4412-A233-062E1588CAB4}" presName="vert0" presStyleCnt="0">
        <dgm:presLayoutVars>
          <dgm:dir/>
          <dgm:animOne val="branch"/>
          <dgm:animLvl val="lvl"/>
        </dgm:presLayoutVars>
      </dgm:prSet>
      <dgm:spPr/>
      <dgm:t>
        <a:bodyPr/>
        <a:lstStyle/>
        <a:p>
          <a:endParaRPr lang="en-US"/>
        </a:p>
      </dgm:t>
    </dgm:pt>
    <dgm:pt modelId="{6EF0E63F-6977-4832-8AE0-4EC05DD2A389}" type="pres">
      <dgm:prSet presAssocID="{9C9DF788-7C48-4236-929A-2B76F4784592}" presName="thickLine" presStyleLbl="alignNode1" presStyleIdx="0" presStyleCnt="1"/>
      <dgm:spPr/>
    </dgm:pt>
    <dgm:pt modelId="{606C4E74-6AF3-45EA-BCC5-AB3B1370DA74}" type="pres">
      <dgm:prSet presAssocID="{9C9DF788-7C48-4236-929A-2B76F4784592}" presName="horz1" presStyleCnt="0"/>
      <dgm:spPr/>
    </dgm:pt>
    <dgm:pt modelId="{DD8B4323-2F26-4907-B41E-1D3C08F31CA9}" type="pres">
      <dgm:prSet presAssocID="{9C9DF788-7C48-4236-929A-2B76F4784592}" presName="tx1" presStyleLbl="revTx" presStyleIdx="0" presStyleCnt="1"/>
      <dgm:spPr/>
      <dgm:t>
        <a:bodyPr/>
        <a:lstStyle/>
        <a:p>
          <a:endParaRPr lang="en-US"/>
        </a:p>
      </dgm:t>
    </dgm:pt>
    <dgm:pt modelId="{11C3CEF0-2C2D-4857-B117-3C489EC62623}" type="pres">
      <dgm:prSet presAssocID="{9C9DF788-7C48-4236-929A-2B76F4784592}" presName="vert1" presStyleCnt="0"/>
      <dgm:spPr/>
    </dgm:pt>
  </dgm:ptLst>
  <dgm:cxnLst>
    <dgm:cxn modelId="{BD9AA552-EA64-4649-BD2B-FBBFBEDC89B4}" type="presOf" srcId="{9C9DF788-7C48-4236-929A-2B76F4784592}" destId="{DD8B4323-2F26-4907-B41E-1D3C08F31CA9}" srcOrd="0" destOrd="0" presId="urn:microsoft.com/office/officeart/2008/layout/LinedList"/>
    <dgm:cxn modelId="{39EA6FE7-29EF-4816-B5A5-B7C529F04952}" srcId="{FB3E1814-EC80-4412-A233-062E1588CAB4}" destId="{9C9DF788-7C48-4236-929A-2B76F4784592}" srcOrd="0" destOrd="0" parTransId="{BF12E7AE-E07B-45C4-B1D8-52B167403220}" sibTransId="{CB2F0647-E448-4E0D-93A6-AC0810552DDB}"/>
    <dgm:cxn modelId="{1D2D8574-F8C4-7E46-8EA5-19DB94B3CF3F}" type="presOf" srcId="{FB3E1814-EC80-4412-A233-062E1588CAB4}" destId="{A3E02486-606B-427F-9558-81E8DE7BF622}" srcOrd="0" destOrd="0" presId="urn:microsoft.com/office/officeart/2008/layout/LinedList"/>
    <dgm:cxn modelId="{61762731-6F81-1348-8F81-3F1F103E5E74}" type="presParOf" srcId="{A3E02486-606B-427F-9558-81E8DE7BF622}" destId="{6EF0E63F-6977-4832-8AE0-4EC05DD2A389}" srcOrd="0" destOrd="0" presId="urn:microsoft.com/office/officeart/2008/layout/LinedList"/>
    <dgm:cxn modelId="{46FD8378-244D-1F4A-8C11-51ECB202BF11}" type="presParOf" srcId="{A3E02486-606B-427F-9558-81E8DE7BF622}" destId="{606C4E74-6AF3-45EA-BCC5-AB3B1370DA74}" srcOrd="1" destOrd="0" presId="urn:microsoft.com/office/officeart/2008/layout/LinedList"/>
    <dgm:cxn modelId="{CDE4A0BF-13C9-3947-A329-049AF7436DB2}" type="presParOf" srcId="{606C4E74-6AF3-45EA-BCC5-AB3B1370DA74}" destId="{DD8B4323-2F26-4907-B41E-1D3C08F31CA9}" srcOrd="0" destOrd="0" presId="urn:microsoft.com/office/officeart/2008/layout/LinedList"/>
    <dgm:cxn modelId="{C1C768E2-897A-5543-A3B6-1E3B2098D2A6}" type="presParOf" srcId="{606C4E74-6AF3-45EA-BCC5-AB3B1370DA74}" destId="{11C3CEF0-2C2D-4857-B117-3C489EC6262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BB98B25-808F-9942-9B26-C22ED661CB88}" type="doc">
      <dgm:prSet loTypeId="urn:microsoft.com/office/officeart/2008/layout/LinedList" loCatId="" qsTypeId="urn:microsoft.com/office/officeart/2005/8/quickstyle/simple4" qsCatId="simple" csTypeId="urn:microsoft.com/office/officeart/2005/8/colors/accent1_2" csCatId="accent1"/>
      <dgm:spPr/>
      <dgm:t>
        <a:bodyPr/>
        <a:lstStyle/>
        <a:p>
          <a:endParaRPr lang="en-US"/>
        </a:p>
      </dgm:t>
    </dgm:pt>
    <dgm:pt modelId="{A2215D10-D608-EE41-9C0A-17C4FF5C69D9}">
      <dgm:prSet/>
      <dgm:spPr/>
      <dgm:t>
        <a:bodyPr/>
        <a:lstStyle/>
        <a:p>
          <a:pPr rtl="0"/>
          <a:r>
            <a:rPr lang="en-US" smtClean="0"/>
            <a:t>Detection</a:t>
          </a:r>
          <a:endParaRPr lang="en-US"/>
        </a:p>
      </dgm:t>
    </dgm:pt>
    <dgm:pt modelId="{58D0E7A3-AD01-2B4C-8876-B2B2594A30D1}" type="parTrans" cxnId="{B5C16B38-B687-9E4B-83B9-12C27634694B}">
      <dgm:prSet/>
      <dgm:spPr/>
      <dgm:t>
        <a:bodyPr/>
        <a:lstStyle/>
        <a:p>
          <a:endParaRPr lang="en-US"/>
        </a:p>
      </dgm:t>
    </dgm:pt>
    <dgm:pt modelId="{C8E25E8D-0F01-924A-92DD-FE3388B234BA}" type="sibTrans" cxnId="{B5C16B38-B687-9E4B-83B9-12C27634694B}">
      <dgm:prSet/>
      <dgm:spPr/>
      <dgm:t>
        <a:bodyPr/>
        <a:lstStyle/>
        <a:p>
          <a:endParaRPr lang="en-US"/>
        </a:p>
      </dgm:t>
    </dgm:pt>
    <dgm:pt modelId="{3D5CF066-A125-E446-A069-AE14CE16831B}" type="pres">
      <dgm:prSet presAssocID="{1BB98B25-808F-9942-9B26-C22ED661CB88}" presName="vert0" presStyleCnt="0">
        <dgm:presLayoutVars>
          <dgm:dir/>
          <dgm:animOne val="branch"/>
          <dgm:animLvl val="lvl"/>
        </dgm:presLayoutVars>
      </dgm:prSet>
      <dgm:spPr/>
      <dgm:t>
        <a:bodyPr/>
        <a:lstStyle/>
        <a:p>
          <a:endParaRPr lang="en-US"/>
        </a:p>
      </dgm:t>
    </dgm:pt>
    <dgm:pt modelId="{C362C8B9-2A99-C048-ACF7-DFB93FE21412}" type="pres">
      <dgm:prSet presAssocID="{A2215D10-D608-EE41-9C0A-17C4FF5C69D9}" presName="thickLine" presStyleLbl="alignNode1" presStyleIdx="0" presStyleCnt="1"/>
      <dgm:spPr/>
    </dgm:pt>
    <dgm:pt modelId="{77F2F015-8E32-404B-A75E-605D130E47F4}" type="pres">
      <dgm:prSet presAssocID="{A2215D10-D608-EE41-9C0A-17C4FF5C69D9}" presName="horz1" presStyleCnt="0"/>
      <dgm:spPr/>
    </dgm:pt>
    <dgm:pt modelId="{A63FD94A-7FF7-8449-BCC9-2ECEA6FBF5D3}" type="pres">
      <dgm:prSet presAssocID="{A2215D10-D608-EE41-9C0A-17C4FF5C69D9}" presName="tx1" presStyleLbl="revTx" presStyleIdx="0" presStyleCnt="1"/>
      <dgm:spPr/>
      <dgm:t>
        <a:bodyPr/>
        <a:lstStyle/>
        <a:p>
          <a:endParaRPr lang="en-US"/>
        </a:p>
      </dgm:t>
    </dgm:pt>
    <dgm:pt modelId="{90052037-3BF2-6F4A-A6F7-41F2B852E02E}" type="pres">
      <dgm:prSet presAssocID="{A2215D10-D608-EE41-9C0A-17C4FF5C69D9}" presName="vert1" presStyleCnt="0"/>
      <dgm:spPr/>
    </dgm:pt>
  </dgm:ptLst>
  <dgm:cxnLst>
    <dgm:cxn modelId="{B5C16B38-B687-9E4B-83B9-12C27634694B}" srcId="{1BB98B25-808F-9942-9B26-C22ED661CB88}" destId="{A2215D10-D608-EE41-9C0A-17C4FF5C69D9}" srcOrd="0" destOrd="0" parTransId="{58D0E7A3-AD01-2B4C-8876-B2B2594A30D1}" sibTransId="{C8E25E8D-0F01-924A-92DD-FE3388B234BA}"/>
    <dgm:cxn modelId="{5182FA93-7E25-4F4F-BB28-C73EF2237429}" type="presOf" srcId="{A2215D10-D608-EE41-9C0A-17C4FF5C69D9}" destId="{A63FD94A-7FF7-8449-BCC9-2ECEA6FBF5D3}" srcOrd="0" destOrd="0" presId="urn:microsoft.com/office/officeart/2008/layout/LinedList"/>
    <dgm:cxn modelId="{54A22889-0552-C74D-A4B1-88B15D671086}" type="presOf" srcId="{1BB98B25-808F-9942-9B26-C22ED661CB88}" destId="{3D5CF066-A125-E446-A069-AE14CE16831B}" srcOrd="0" destOrd="0" presId="urn:microsoft.com/office/officeart/2008/layout/LinedList"/>
    <dgm:cxn modelId="{058179A2-FDB0-C04B-8386-74C96E27BF92}" type="presParOf" srcId="{3D5CF066-A125-E446-A069-AE14CE16831B}" destId="{C362C8B9-2A99-C048-ACF7-DFB93FE21412}" srcOrd="0" destOrd="0" presId="urn:microsoft.com/office/officeart/2008/layout/LinedList"/>
    <dgm:cxn modelId="{51FE0EE8-C631-3146-AA68-23F5072D903E}" type="presParOf" srcId="{3D5CF066-A125-E446-A069-AE14CE16831B}" destId="{77F2F015-8E32-404B-A75E-605D130E47F4}" srcOrd="1" destOrd="0" presId="urn:microsoft.com/office/officeart/2008/layout/LinedList"/>
    <dgm:cxn modelId="{133226B6-F40F-924F-8FB8-AEF3E8D3D07C}" type="presParOf" srcId="{77F2F015-8E32-404B-A75E-605D130E47F4}" destId="{A63FD94A-7FF7-8449-BCC9-2ECEA6FBF5D3}" srcOrd="0" destOrd="0" presId="urn:microsoft.com/office/officeart/2008/layout/LinedList"/>
    <dgm:cxn modelId="{74E71224-5659-074B-AE2B-9BD2D2EC7DAB}" type="presParOf" srcId="{77F2F015-8E32-404B-A75E-605D130E47F4}" destId="{90052037-3BF2-6F4A-A6F7-41F2B852E02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17238C6-BA6A-7E42-A16C-66BFC66A29A8}" type="doc">
      <dgm:prSet loTypeId="urn:microsoft.com/office/officeart/2008/layout/LinedList" loCatId="" qsTypeId="urn:microsoft.com/office/officeart/2005/8/quickstyle/simple4" qsCatId="simple" csTypeId="urn:microsoft.com/office/officeart/2005/8/colors/accent1_2" csCatId="accent1"/>
      <dgm:spPr/>
      <dgm:t>
        <a:bodyPr/>
        <a:lstStyle/>
        <a:p>
          <a:endParaRPr lang="en-US"/>
        </a:p>
      </dgm:t>
    </dgm:pt>
    <dgm:pt modelId="{401F4E35-CA80-E747-A7A0-89FBFA147802}">
      <dgm:prSet/>
      <dgm:spPr/>
      <dgm:t>
        <a:bodyPr/>
        <a:lstStyle/>
        <a:p>
          <a:pPr rtl="0"/>
          <a:r>
            <a:rPr lang="en-US" dirty="0" smtClean="0"/>
            <a:t>Detection – a need to collect evidence from wider range of sources?</a:t>
          </a:r>
          <a:endParaRPr lang="en-US" dirty="0"/>
        </a:p>
      </dgm:t>
    </dgm:pt>
    <dgm:pt modelId="{3413B8BE-5B8B-B840-8F6E-DCFD0393F847}" type="parTrans" cxnId="{72AFF387-DC5F-584A-9909-3408FBC49E95}">
      <dgm:prSet/>
      <dgm:spPr/>
      <dgm:t>
        <a:bodyPr/>
        <a:lstStyle/>
        <a:p>
          <a:endParaRPr lang="en-US"/>
        </a:p>
      </dgm:t>
    </dgm:pt>
    <dgm:pt modelId="{08E15976-B96F-D147-A91D-A377FF1C5046}" type="sibTrans" cxnId="{72AFF387-DC5F-584A-9909-3408FBC49E95}">
      <dgm:prSet/>
      <dgm:spPr/>
      <dgm:t>
        <a:bodyPr/>
        <a:lstStyle/>
        <a:p>
          <a:endParaRPr lang="en-US"/>
        </a:p>
      </dgm:t>
    </dgm:pt>
    <dgm:pt modelId="{0D5E2AC1-F6BE-024B-96CA-75EC04EC2ABF}" type="pres">
      <dgm:prSet presAssocID="{E17238C6-BA6A-7E42-A16C-66BFC66A29A8}" presName="vert0" presStyleCnt="0">
        <dgm:presLayoutVars>
          <dgm:dir/>
          <dgm:animOne val="branch"/>
          <dgm:animLvl val="lvl"/>
        </dgm:presLayoutVars>
      </dgm:prSet>
      <dgm:spPr/>
      <dgm:t>
        <a:bodyPr/>
        <a:lstStyle/>
        <a:p>
          <a:endParaRPr lang="en-US"/>
        </a:p>
      </dgm:t>
    </dgm:pt>
    <dgm:pt modelId="{5E5CDFAB-0B52-E24F-9E70-42062463D674}" type="pres">
      <dgm:prSet presAssocID="{401F4E35-CA80-E747-A7A0-89FBFA147802}" presName="thickLine" presStyleLbl="alignNode1" presStyleIdx="0" presStyleCnt="1"/>
      <dgm:spPr/>
    </dgm:pt>
    <dgm:pt modelId="{27C798D4-E602-8B4D-A10D-A7CF6A3DB7A2}" type="pres">
      <dgm:prSet presAssocID="{401F4E35-CA80-E747-A7A0-89FBFA147802}" presName="horz1" presStyleCnt="0"/>
      <dgm:spPr/>
    </dgm:pt>
    <dgm:pt modelId="{B1120191-3B78-464D-89FE-F69665BE6E6B}" type="pres">
      <dgm:prSet presAssocID="{401F4E35-CA80-E747-A7A0-89FBFA147802}" presName="tx1" presStyleLbl="revTx" presStyleIdx="0" presStyleCnt="1"/>
      <dgm:spPr/>
      <dgm:t>
        <a:bodyPr/>
        <a:lstStyle/>
        <a:p>
          <a:endParaRPr lang="en-US"/>
        </a:p>
      </dgm:t>
    </dgm:pt>
    <dgm:pt modelId="{1E98F091-B2F4-B84C-B650-F9C5C6A894B2}" type="pres">
      <dgm:prSet presAssocID="{401F4E35-CA80-E747-A7A0-89FBFA147802}" presName="vert1" presStyleCnt="0"/>
      <dgm:spPr/>
    </dgm:pt>
  </dgm:ptLst>
  <dgm:cxnLst>
    <dgm:cxn modelId="{72AFF387-DC5F-584A-9909-3408FBC49E95}" srcId="{E17238C6-BA6A-7E42-A16C-66BFC66A29A8}" destId="{401F4E35-CA80-E747-A7A0-89FBFA147802}" srcOrd="0" destOrd="0" parTransId="{3413B8BE-5B8B-B840-8F6E-DCFD0393F847}" sibTransId="{08E15976-B96F-D147-A91D-A377FF1C5046}"/>
    <dgm:cxn modelId="{D58E18DE-189F-8542-9D48-F382E204E579}" type="presOf" srcId="{401F4E35-CA80-E747-A7A0-89FBFA147802}" destId="{B1120191-3B78-464D-89FE-F69665BE6E6B}" srcOrd="0" destOrd="0" presId="urn:microsoft.com/office/officeart/2008/layout/LinedList"/>
    <dgm:cxn modelId="{818010FA-0FD6-6A44-8B90-98E21E29F69E}" type="presOf" srcId="{E17238C6-BA6A-7E42-A16C-66BFC66A29A8}" destId="{0D5E2AC1-F6BE-024B-96CA-75EC04EC2ABF}" srcOrd="0" destOrd="0" presId="urn:microsoft.com/office/officeart/2008/layout/LinedList"/>
    <dgm:cxn modelId="{D80E8C78-F4BE-F241-8166-791DB7D04768}" type="presParOf" srcId="{0D5E2AC1-F6BE-024B-96CA-75EC04EC2ABF}" destId="{5E5CDFAB-0B52-E24F-9E70-42062463D674}" srcOrd="0" destOrd="0" presId="urn:microsoft.com/office/officeart/2008/layout/LinedList"/>
    <dgm:cxn modelId="{7F385302-E46B-1F4F-A021-5CB4A56121D7}" type="presParOf" srcId="{0D5E2AC1-F6BE-024B-96CA-75EC04EC2ABF}" destId="{27C798D4-E602-8B4D-A10D-A7CF6A3DB7A2}" srcOrd="1" destOrd="0" presId="urn:microsoft.com/office/officeart/2008/layout/LinedList"/>
    <dgm:cxn modelId="{1F1CB4F0-268C-9845-8E16-D94E631B343A}" type="presParOf" srcId="{27C798D4-E602-8B4D-A10D-A7CF6A3DB7A2}" destId="{B1120191-3B78-464D-89FE-F69665BE6E6B}" srcOrd="0" destOrd="0" presId="urn:microsoft.com/office/officeart/2008/layout/LinedList"/>
    <dgm:cxn modelId="{B73F159A-2069-C34F-93D3-663466C83657}" type="presParOf" srcId="{27C798D4-E602-8B4D-A10D-A7CF6A3DB7A2}" destId="{1E98F091-B2F4-B84C-B650-F9C5C6A894B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F63F901-D71D-D149-80FF-887546285081}"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824B436A-17A6-2345-9153-0F19DD69D185}">
      <dgm:prSet/>
      <dgm:spPr/>
      <dgm:t>
        <a:bodyPr/>
        <a:lstStyle/>
        <a:p>
          <a:pPr rtl="0"/>
          <a:r>
            <a:rPr lang="en-US" dirty="0" smtClean="0"/>
            <a:t>Whistle-blowers</a:t>
          </a:r>
          <a:endParaRPr lang="en-US" dirty="0"/>
        </a:p>
      </dgm:t>
    </dgm:pt>
    <dgm:pt modelId="{83842FA9-0302-F94C-970B-D325AF7DA42D}" type="parTrans" cxnId="{7DAAFB6C-BB94-2348-A755-FD12E1D14EFF}">
      <dgm:prSet/>
      <dgm:spPr/>
      <dgm:t>
        <a:bodyPr/>
        <a:lstStyle/>
        <a:p>
          <a:endParaRPr lang="en-US"/>
        </a:p>
      </dgm:t>
    </dgm:pt>
    <dgm:pt modelId="{9BFDD358-3439-1442-A91F-76A63CB9238D}" type="sibTrans" cxnId="{7DAAFB6C-BB94-2348-A755-FD12E1D14EFF}">
      <dgm:prSet/>
      <dgm:spPr/>
      <dgm:t>
        <a:bodyPr/>
        <a:lstStyle/>
        <a:p>
          <a:endParaRPr lang="en-US"/>
        </a:p>
      </dgm:t>
    </dgm:pt>
    <dgm:pt modelId="{C4EB2440-F2A4-7043-8555-6C5DA3E059E3}">
      <dgm:prSet/>
      <dgm:spPr/>
      <dgm:t>
        <a:bodyPr/>
        <a:lstStyle/>
        <a:p>
          <a:pPr rtl="0"/>
          <a:r>
            <a:rPr lang="en-US" dirty="0" smtClean="0"/>
            <a:t>Employees, ex, customers, competitors, others – incentives for </a:t>
          </a:r>
          <a:r>
            <a:rPr lang="en-US" i="1" dirty="0" smtClean="0"/>
            <a:t>procurers</a:t>
          </a:r>
          <a:r>
            <a:rPr lang="en-US" dirty="0" smtClean="0"/>
            <a:t> to detect and report</a:t>
          </a:r>
          <a:endParaRPr lang="en-US" dirty="0"/>
        </a:p>
      </dgm:t>
    </dgm:pt>
    <dgm:pt modelId="{4265352F-613D-2C4F-A993-72F744AC8F38}" type="parTrans" cxnId="{EB77D4FB-C3E8-D143-B2C6-013757A9347C}">
      <dgm:prSet/>
      <dgm:spPr/>
      <dgm:t>
        <a:bodyPr/>
        <a:lstStyle/>
        <a:p>
          <a:endParaRPr lang="en-US"/>
        </a:p>
      </dgm:t>
    </dgm:pt>
    <dgm:pt modelId="{74689242-48F2-9541-950C-B793778F3D04}" type="sibTrans" cxnId="{EB77D4FB-C3E8-D143-B2C6-013757A9347C}">
      <dgm:prSet/>
      <dgm:spPr/>
      <dgm:t>
        <a:bodyPr/>
        <a:lstStyle/>
        <a:p>
          <a:endParaRPr lang="en-US"/>
        </a:p>
      </dgm:t>
    </dgm:pt>
    <dgm:pt modelId="{7436D7EE-6906-CA42-AF3A-83F4AD3E58C9}">
      <dgm:prSet/>
      <dgm:spPr/>
      <dgm:t>
        <a:bodyPr/>
        <a:lstStyle/>
        <a:p>
          <a:pPr rtl="0"/>
          <a:r>
            <a:rPr lang="en-US" smtClean="0"/>
            <a:t>Financial rewards</a:t>
          </a:r>
          <a:endParaRPr lang="en-US"/>
        </a:p>
      </dgm:t>
    </dgm:pt>
    <dgm:pt modelId="{1A69B3A6-4F8C-E44D-98DE-B577C9BB3796}" type="parTrans" cxnId="{B8151191-235F-1B43-8891-E6F6148331DD}">
      <dgm:prSet/>
      <dgm:spPr/>
      <dgm:t>
        <a:bodyPr/>
        <a:lstStyle/>
        <a:p>
          <a:endParaRPr lang="en-US"/>
        </a:p>
      </dgm:t>
    </dgm:pt>
    <dgm:pt modelId="{6305A02A-1E9F-C049-8437-256FAD3E604A}" type="sibTrans" cxnId="{B8151191-235F-1B43-8891-E6F6148331DD}">
      <dgm:prSet/>
      <dgm:spPr/>
      <dgm:t>
        <a:bodyPr/>
        <a:lstStyle/>
        <a:p>
          <a:endParaRPr lang="en-US"/>
        </a:p>
      </dgm:t>
    </dgm:pt>
    <dgm:pt modelId="{7A2F08D0-7268-B54A-BBA6-8F8A58F1B4C3}">
      <dgm:prSet/>
      <dgm:spPr/>
      <dgm:t>
        <a:bodyPr/>
        <a:lstStyle/>
        <a:p>
          <a:pPr rtl="0"/>
          <a:r>
            <a:rPr lang="en-US" smtClean="0"/>
            <a:t>UK/US </a:t>
          </a:r>
          <a:endParaRPr lang="en-US"/>
        </a:p>
      </dgm:t>
    </dgm:pt>
    <dgm:pt modelId="{CADCD879-271B-E14A-A9F1-D1B959CFF6A8}" type="parTrans" cxnId="{F1493073-4B47-F94D-A46B-9DFEE88D3EEA}">
      <dgm:prSet/>
      <dgm:spPr/>
      <dgm:t>
        <a:bodyPr/>
        <a:lstStyle/>
        <a:p>
          <a:endParaRPr lang="en-US"/>
        </a:p>
      </dgm:t>
    </dgm:pt>
    <dgm:pt modelId="{388EED35-9F1A-DB46-B6A6-70754A09CFFC}" type="sibTrans" cxnId="{F1493073-4B47-F94D-A46B-9DFEE88D3EEA}">
      <dgm:prSet/>
      <dgm:spPr/>
      <dgm:t>
        <a:bodyPr/>
        <a:lstStyle/>
        <a:p>
          <a:endParaRPr lang="en-US"/>
        </a:p>
      </dgm:t>
    </dgm:pt>
    <dgm:pt modelId="{0D35FA5C-861A-2B4F-B307-4DA4D421E1CD}">
      <dgm:prSet/>
      <dgm:spPr/>
      <dgm:t>
        <a:bodyPr/>
        <a:lstStyle/>
        <a:p>
          <a:pPr rtl="0"/>
          <a:r>
            <a:rPr lang="en-US" smtClean="0"/>
            <a:t>Leniency Plus </a:t>
          </a:r>
          <a:endParaRPr lang="en-US"/>
        </a:p>
      </dgm:t>
    </dgm:pt>
    <dgm:pt modelId="{6E353945-C212-D14E-B07B-EB3AAF968980}" type="parTrans" cxnId="{13ED978F-9D11-B342-8B86-2E2FDED8B371}">
      <dgm:prSet/>
      <dgm:spPr/>
      <dgm:t>
        <a:bodyPr/>
        <a:lstStyle/>
        <a:p>
          <a:endParaRPr lang="en-US"/>
        </a:p>
      </dgm:t>
    </dgm:pt>
    <dgm:pt modelId="{F373468C-C40B-924B-923F-861DA57CE2F6}" type="sibTrans" cxnId="{13ED978F-9D11-B342-8B86-2E2FDED8B371}">
      <dgm:prSet/>
      <dgm:spPr/>
      <dgm:t>
        <a:bodyPr/>
        <a:lstStyle/>
        <a:p>
          <a:endParaRPr lang="en-US"/>
        </a:p>
      </dgm:t>
    </dgm:pt>
    <dgm:pt modelId="{8A1E66AD-F6D2-4345-9ADC-6095223B7D74}">
      <dgm:prSet/>
      <dgm:spPr/>
      <dgm:t>
        <a:bodyPr/>
        <a:lstStyle/>
        <a:p>
          <a:pPr rtl="0"/>
          <a:r>
            <a:rPr lang="en-US" smtClean="0"/>
            <a:t>Especially useful in bidrigging cases where rigging multiple bids?</a:t>
          </a:r>
          <a:endParaRPr lang="en-US"/>
        </a:p>
      </dgm:t>
    </dgm:pt>
    <dgm:pt modelId="{0CAD95BD-B602-6E44-812E-EDEC3DB2FF2D}" type="parTrans" cxnId="{19709AFF-8D2D-9C4C-B0C5-C6EE3FF3032C}">
      <dgm:prSet/>
      <dgm:spPr/>
      <dgm:t>
        <a:bodyPr/>
        <a:lstStyle/>
        <a:p>
          <a:endParaRPr lang="en-US"/>
        </a:p>
      </dgm:t>
    </dgm:pt>
    <dgm:pt modelId="{CCFCE81A-6FBC-F84B-A1EB-D72BCE6017ED}" type="sibTrans" cxnId="{19709AFF-8D2D-9C4C-B0C5-C6EE3FF3032C}">
      <dgm:prSet/>
      <dgm:spPr/>
      <dgm:t>
        <a:bodyPr/>
        <a:lstStyle/>
        <a:p>
          <a:endParaRPr lang="en-US"/>
        </a:p>
      </dgm:t>
    </dgm:pt>
    <dgm:pt modelId="{E3C8E50F-205A-9046-B914-4D7E3386560C}" type="pres">
      <dgm:prSet presAssocID="{7F63F901-D71D-D149-80FF-887546285081}" presName="vert0" presStyleCnt="0">
        <dgm:presLayoutVars>
          <dgm:dir/>
          <dgm:animOne val="branch"/>
          <dgm:animLvl val="lvl"/>
        </dgm:presLayoutVars>
      </dgm:prSet>
      <dgm:spPr/>
      <dgm:t>
        <a:bodyPr/>
        <a:lstStyle/>
        <a:p>
          <a:endParaRPr lang="en-US"/>
        </a:p>
      </dgm:t>
    </dgm:pt>
    <dgm:pt modelId="{E142DAD4-620F-344F-ABD8-FBB4B54FECE0}" type="pres">
      <dgm:prSet presAssocID="{824B436A-17A6-2345-9153-0F19DD69D185}" presName="thickLine" presStyleLbl="alignNode1" presStyleIdx="0" presStyleCnt="3"/>
      <dgm:spPr/>
    </dgm:pt>
    <dgm:pt modelId="{0FD9482F-EF45-C544-9CAF-6ED17656B5FC}" type="pres">
      <dgm:prSet presAssocID="{824B436A-17A6-2345-9153-0F19DD69D185}" presName="horz1" presStyleCnt="0"/>
      <dgm:spPr/>
    </dgm:pt>
    <dgm:pt modelId="{25FC90F1-4581-8A42-BCDC-2451AE334A1D}" type="pres">
      <dgm:prSet presAssocID="{824B436A-17A6-2345-9153-0F19DD69D185}" presName="tx1" presStyleLbl="revTx" presStyleIdx="0" presStyleCnt="6"/>
      <dgm:spPr/>
      <dgm:t>
        <a:bodyPr/>
        <a:lstStyle/>
        <a:p>
          <a:endParaRPr lang="en-US"/>
        </a:p>
      </dgm:t>
    </dgm:pt>
    <dgm:pt modelId="{63CB56C7-873E-4446-A34F-509A3012CCC5}" type="pres">
      <dgm:prSet presAssocID="{824B436A-17A6-2345-9153-0F19DD69D185}" presName="vert1" presStyleCnt="0"/>
      <dgm:spPr/>
    </dgm:pt>
    <dgm:pt modelId="{F90D92B8-51CC-7047-A52B-C4292304D969}" type="pres">
      <dgm:prSet presAssocID="{C4EB2440-F2A4-7043-8555-6C5DA3E059E3}" presName="vertSpace2a" presStyleCnt="0"/>
      <dgm:spPr/>
    </dgm:pt>
    <dgm:pt modelId="{3C34B592-664E-0842-BD3F-51A33F9BD158}" type="pres">
      <dgm:prSet presAssocID="{C4EB2440-F2A4-7043-8555-6C5DA3E059E3}" presName="horz2" presStyleCnt="0"/>
      <dgm:spPr/>
    </dgm:pt>
    <dgm:pt modelId="{577B6F6C-5212-8742-8736-E69EC9884D0A}" type="pres">
      <dgm:prSet presAssocID="{C4EB2440-F2A4-7043-8555-6C5DA3E059E3}" presName="horzSpace2" presStyleCnt="0"/>
      <dgm:spPr/>
    </dgm:pt>
    <dgm:pt modelId="{27186A9C-BE4B-624D-9EEB-ACB7B5CC4673}" type="pres">
      <dgm:prSet presAssocID="{C4EB2440-F2A4-7043-8555-6C5DA3E059E3}" presName="tx2" presStyleLbl="revTx" presStyleIdx="1" presStyleCnt="6"/>
      <dgm:spPr/>
      <dgm:t>
        <a:bodyPr/>
        <a:lstStyle/>
        <a:p>
          <a:endParaRPr lang="en-US"/>
        </a:p>
      </dgm:t>
    </dgm:pt>
    <dgm:pt modelId="{46BAFE3E-9619-3343-BFD8-F169A68F086E}" type="pres">
      <dgm:prSet presAssocID="{C4EB2440-F2A4-7043-8555-6C5DA3E059E3}" presName="vert2" presStyleCnt="0"/>
      <dgm:spPr/>
    </dgm:pt>
    <dgm:pt modelId="{C220A044-4849-F348-986F-90E83564796E}" type="pres">
      <dgm:prSet presAssocID="{C4EB2440-F2A4-7043-8555-6C5DA3E059E3}" presName="thinLine2b" presStyleLbl="callout" presStyleIdx="0" presStyleCnt="3"/>
      <dgm:spPr/>
    </dgm:pt>
    <dgm:pt modelId="{91D06AAB-771C-F448-8FB9-0F49F7F2E5B6}" type="pres">
      <dgm:prSet presAssocID="{C4EB2440-F2A4-7043-8555-6C5DA3E059E3}" presName="vertSpace2b" presStyleCnt="0"/>
      <dgm:spPr/>
    </dgm:pt>
    <dgm:pt modelId="{6A29FE71-BE57-8842-B82E-D7FB3BD697ED}" type="pres">
      <dgm:prSet presAssocID="{7436D7EE-6906-CA42-AF3A-83F4AD3E58C9}" presName="thickLine" presStyleLbl="alignNode1" presStyleIdx="1" presStyleCnt="3"/>
      <dgm:spPr/>
    </dgm:pt>
    <dgm:pt modelId="{27C132D9-01E7-EE46-B11B-DC08FA4C6A20}" type="pres">
      <dgm:prSet presAssocID="{7436D7EE-6906-CA42-AF3A-83F4AD3E58C9}" presName="horz1" presStyleCnt="0"/>
      <dgm:spPr/>
    </dgm:pt>
    <dgm:pt modelId="{44F37132-AE94-C644-BB4E-E9F64FBD9FBE}" type="pres">
      <dgm:prSet presAssocID="{7436D7EE-6906-CA42-AF3A-83F4AD3E58C9}" presName="tx1" presStyleLbl="revTx" presStyleIdx="2" presStyleCnt="6"/>
      <dgm:spPr/>
      <dgm:t>
        <a:bodyPr/>
        <a:lstStyle/>
        <a:p>
          <a:endParaRPr lang="en-US"/>
        </a:p>
      </dgm:t>
    </dgm:pt>
    <dgm:pt modelId="{B2876A52-BF16-5B4F-B18D-328ACF039BFC}" type="pres">
      <dgm:prSet presAssocID="{7436D7EE-6906-CA42-AF3A-83F4AD3E58C9}" presName="vert1" presStyleCnt="0"/>
      <dgm:spPr/>
    </dgm:pt>
    <dgm:pt modelId="{9FDCB380-FF19-A946-92E2-70A8E03B8630}" type="pres">
      <dgm:prSet presAssocID="{7A2F08D0-7268-B54A-BBA6-8F8A58F1B4C3}" presName="vertSpace2a" presStyleCnt="0"/>
      <dgm:spPr/>
    </dgm:pt>
    <dgm:pt modelId="{D06F89FB-41A1-DB4B-A438-C7C5A71A0488}" type="pres">
      <dgm:prSet presAssocID="{7A2F08D0-7268-B54A-BBA6-8F8A58F1B4C3}" presName="horz2" presStyleCnt="0"/>
      <dgm:spPr/>
    </dgm:pt>
    <dgm:pt modelId="{8722243E-9BCB-3C47-98FD-1DD348B9EB57}" type="pres">
      <dgm:prSet presAssocID="{7A2F08D0-7268-B54A-BBA6-8F8A58F1B4C3}" presName="horzSpace2" presStyleCnt="0"/>
      <dgm:spPr/>
    </dgm:pt>
    <dgm:pt modelId="{5E343D6F-0059-8840-912C-6E361FA7A91C}" type="pres">
      <dgm:prSet presAssocID="{7A2F08D0-7268-B54A-BBA6-8F8A58F1B4C3}" presName="tx2" presStyleLbl="revTx" presStyleIdx="3" presStyleCnt="6"/>
      <dgm:spPr/>
      <dgm:t>
        <a:bodyPr/>
        <a:lstStyle/>
        <a:p>
          <a:endParaRPr lang="en-US"/>
        </a:p>
      </dgm:t>
    </dgm:pt>
    <dgm:pt modelId="{3E3BEA78-4538-0A4B-AC76-A57BB6B727B4}" type="pres">
      <dgm:prSet presAssocID="{7A2F08D0-7268-B54A-BBA6-8F8A58F1B4C3}" presName="vert2" presStyleCnt="0"/>
      <dgm:spPr/>
    </dgm:pt>
    <dgm:pt modelId="{12E05E8A-ED7F-E046-90D2-0B978C2D485E}" type="pres">
      <dgm:prSet presAssocID="{7A2F08D0-7268-B54A-BBA6-8F8A58F1B4C3}" presName="thinLine2b" presStyleLbl="callout" presStyleIdx="1" presStyleCnt="3"/>
      <dgm:spPr/>
    </dgm:pt>
    <dgm:pt modelId="{D8652F31-3B15-D54B-BD0A-C6C090B636BA}" type="pres">
      <dgm:prSet presAssocID="{7A2F08D0-7268-B54A-BBA6-8F8A58F1B4C3}" presName="vertSpace2b" presStyleCnt="0"/>
      <dgm:spPr/>
    </dgm:pt>
    <dgm:pt modelId="{7C96A7CE-A8C0-3042-8092-3A47826E004A}" type="pres">
      <dgm:prSet presAssocID="{0D35FA5C-861A-2B4F-B307-4DA4D421E1CD}" presName="thickLine" presStyleLbl="alignNode1" presStyleIdx="2" presStyleCnt="3"/>
      <dgm:spPr/>
    </dgm:pt>
    <dgm:pt modelId="{DBFC9140-97D0-EC40-910D-EA6401FBF058}" type="pres">
      <dgm:prSet presAssocID="{0D35FA5C-861A-2B4F-B307-4DA4D421E1CD}" presName="horz1" presStyleCnt="0"/>
      <dgm:spPr/>
    </dgm:pt>
    <dgm:pt modelId="{6AEAB252-2AAA-7244-8535-50EE7622F83E}" type="pres">
      <dgm:prSet presAssocID="{0D35FA5C-861A-2B4F-B307-4DA4D421E1CD}" presName="tx1" presStyleLbl="revTx" presStyleIdx="4" presStyleCnt="6"/>
      <dgm:spPr/>
      <dgm:t>
        <a:bodyPr/>
        <a:lstStyle/>
        <a:p>
          <a:endParaRPr lang="en-US"/>
        </a:p>
      </dgm:t>
    </dgm:pt>
    <dgm:pt modelId="{0F37A539-2CAB-E345-A5CA-896B56ACE4A5}" type="pres">
      <dgm:prSet presAssocID="{0D35FA5C-861A-2B4F-B307-4DA4D421E1CD}" presName="vert1" presStyleCnt="0"/>
      <dgm:spPr/>
    </dgm:pt>
    <dgm:pt modelId="{BD451675-51BA-E74C-A193-9FDC90726DEF}" type="pres">
      <dgm:prSet presAssocID="{8A1E66AD-F6D2-4345-9ADC-6095223B7D74}" presName="vertSpace2a" presStyleCnt="0"/>
      <dgm:spPr/>
    </dgm:pt>
    <dgm:pt modelId="{2F74D1CC-38CC-B943-9F05-DA020BC42BDA}" type="pres">
      <dgm:prSet presAssocID="{8A1E66AD-F6D2-4345-9ADC-6095223B7D74}" presName="horz2" presStyleCnt="0"/>
      <dgm:spPr/>
    </dgm:pt>
    <dgm:pt modelId="{1D2C9E4B-E556-7F49-9741-27F72672B20D}" type="pres">
      <dgm:prSet presAssocID="{8A1E66AD-F6D2-4345-9ADC-6095223B7D74}" presName="horzSpace2" presStyleCnt="0"/>
      <dgm:spPr/>
    </dgm:pt>
    <dgm:pt modelId="{39043B99-28BB-6E41-BFB5-4462544A9B40}" type="pres">
      <dgm:prSet presAssocID="{8A1E66AD-F6D2-4345-9ADC-6095223B7D74}" presName="tx2" presStyleLbl="revTx" presStyleIdx="5" presStyleCnt="6"/>
      <dgm:spPr/>
      <dgm:t>
        <a:bodyPr/>
        <a:lstStyle/>
        <a:p>
          <a:endParaRPr lang="en-US"/>
        </a:p>
      </dgm:t>
    </dgm:pt>
    <dgm:pt modelId="{019C22E5-47D7-E749-9BD2-800BB34B266D}" type="pres">
      <dgm:prSet presAssocID="{8A1E66AD-F6D2-4345-9ADC-6095223B7D74}" presName="vert2" presStyleCnt="0"/>
      <dgm:spPr/>
    </dgm:pt>
    <dgm:pt modelId="{BEDE3886-0CEA-4245-A9A4-94CF4AE0AC1D}" type="pres">
      <dgm:prSet presAssocID="{8A1E66AD-F6D2-4345-9ADC-6095223B7D74}" presName="thinLine2b" presStyleLbl="callout" presStyleIdx="2" presStyleCnt="3"/>
      <dgm:spPr/>
    </dgm:pt>
    <dgm:pt modelId="{85DAD2C4-F71D-5B4D-B123-D4F1E355E257}" type="pres">
      <dgm:prSet presAssocID="{8A1E66AD-F6D2-4345-9ADC-6095223B7D74}" presName="vertSpace2b" presStyleCnt="0"/>
      <dgm:spPr/>
    </dgm:pt>
  </dgm:ptLst>
  <dgm:cxnLst>
    <dgm:cxn modelId="{13ED978F-9D11-B342-8B86-2E2FDED8B371}" srcId="{7F63F901-D71D-D149-80FF-887546285081}" destId="{0D35FA5C-861A-2B4F-B307-4DA4D421E1CD}" srcOrd="2" destOrd="0" parTransId="{6E353945-C212-D14E-B07B-EB3AAF968980}" sibTransId="{F373468C-C40B-924B-923F-861DA57CE2F6}"/>
    <dgm:cxn modelId="{19709AFF-8D2D-9C4C-B0C5-C6EE3FF3032C}" srcId="{0D35FA5C-861A-2B4F-B307-4DA4D421E1CD}" destId="{8A1E66AD-F6D2-4345-9ADC-6095223B7D74}" srcOrd="0" destOrd="0" parTransId="{0CAD95BD-B602-6E44-812E-EDEC3DB2FF2D}" sibTransId="{CCFCE81A-6FBC-F84B-A1EB-D72BCE6017ED}"/>
    <dgm:cxn modelId="{5E91F60C-6432-144F-9B93-4498B6E56CC0}" type="presOf" srcId="{C4EB2440-F2A4-7043-8555-6C5DA3E059E3}" destId="{27186A9C-BE4B-624D-9EEB-ACB7B5CC4673}" srcOrd="0" destOrd="0" presId="urn:microsoft.com/office/officeart/2008/layout/LinedList"/>
    <dgm:cxn modelId="{5FEC1300-5869-E844-BAC8-98BC6F00F43C}" type="presOf" srcId="{7F63F901-D71D-D149-80FF-887546285081}" destId="{E3C8E50F-205A-9046-B914-4D7E3386560C}" srcOrd="0" destOrd="0" presId="urn:microsoft.com/office/officeart/2008/layout/LinedList"/>
    <dgm:cxn modelId="{FF5AF103-D1AE-7A4D-AC82-4CDB7CD5E8F8}" type="presOf" srcId="{7A2F08D0-7268-B54A-BBA6-8F8A58F1B4C3}" destId="{5E343D6F-0059-8840-912C-6E361FA7A91C}" srcOrd="0" destOrd="0" presId="urn:microsoft.com/office/officeart/2008/layout/LinedList"/>
    <dgm:cxn modelId="{D8463D43-212E-0745-A1B4-6080ED9D01F6}" type="presOf" srcId="{8A1E66AD-F6D2-4345-9ADC-6095223B7D74}" destId="{39043B99-28BB-6E41-BFB5-4462544A9B40}" srcOrd="0" destOrd="0" presId="urn:microsoft.com/office/officeart/2008/layout/LinedList"/>
    <dgm:cxn modelId="{B8151191-235F-1B43-8891-E6F6148331DD}" srcId="{7F63F901-D71D-D149-80FF-887546285081}" destId="{7436D7EE-6906-CA42-AF3A-83F4AD3E58C9}" srcOrd="1" destOrd="0" parTransId="{1A69B3A6-4F8C-E44D-98DE-B577C9BB3796}" sibTransId="{6305A02A-1E9F-C049-8437-256FAD3E604A}"/>
    <dgm:cxn modelId="{46DF6652-E507-0249-96E6-1179E8987C3B}" type="presOf" srcId="{7436D7EE-6906-CA42-AF3A-83F4AD3E58C9}" destId="{44F37132-AE94-C644-BB4E-E9F64FBD9FBE}" srcOrd="0" destOrd="0" presId="urn:microsoft.com/office/officeart/2008/layout/LinedList"/>
    <dgm:cxn modelId="{7A1B1358-C0EA-C943-93A4-0F5935B63FE3}" type="presOf" srcId="{0D35FA5C-861A-2B4F-B307-4DA4D421E1CD}" destId="{6AEAB252-2AAA-7244-8535-50EE7622F83E}" srcOrd="0" destOrd="0" presId="urn:microsoft.com/office/officeart/2008/layout/LinedList"/>
    <dgm:cxn modelId="{F1493073-4B47-F94D-A46B-9DFEE88D3EEA}" srcId="{7436D7EE-6906-CA42-AF3A-83F4AD3E58C9}" destId="{7A2F08D0-7268-B54A-BBA6-8F8A58F1B4C3}" srcOrd="0" destOrd="0" parTransId="{CADCD879-271B-E14A-A9F1-D1B959CFF6A8}" sibTransId="{388EED35-9F1A-DB46-B6A6-70754A09CFFC}"/>
    <dgm:cxn modelId="{8C4D6808-EFA6-BD4F-80AF-E4C77D50A883}" type="presOf" srcId="{824B436A-17A6-2345-9153-0F19DD69D185}" destId="{25FC90F1-4581-8A42-BCDC-2451AE334A1D}" srcOrd="0" destOrd="0" presId="urn:microsoft.com/office/officeart/2008/layout/LinedList"/>
    <dgm:cxn modelId="{7DAAFB6C-BB94-2348-A755-FD12E1D14EFF}" srcId="{7F63F901-D71D-D149-80FF-887546285081}" destId="{824B436A-17A6-2345-9153-0F19DD69D185}" srcOrd="0" destOrd="0" parTransId="{83842FA9-0302-F94C-970B-D325AF7DA42D}" sibTransId="{9BFDD358-3439-1442-A91F-76A63CB9238D}"/>
    <dgm:cxn modelId="{EB77D4FB-C3E8-D143-B2C6-013757A9347C}" srcId="{824B436A-17A6-2345-9153-0F19DD69D185}" destId="{C4EB2440-F2A4-7043-8555-6C5DA3E059E3}" srcOrd="0" destOrd="0" parTransId="{4265352F-613D-2C4F-A993-72F744AC8F38}" sibTransId="{74689242-48F2-9541-950C-B793778F3D04}"/>
    <dgm:cxn modelId="{6501FF9E-AC09-DF46-82D1-AC8549577051}" type="presParOf" srcId="{E3C8E50F-205A-9046-B914-4D7E3386560C}" destId="{E142DAD4-620F-344F-ABD8-FBB4B54FECE0}" srcOrd="0" destOrd="0" presId="urn:microsoft.com/office/officeart/2008/layout/LinedList"/>
    <dgm:cxn modelId="{720F65AE-5E07-2A46-BE53-226B9ACD4AC1}" type="presParOf" srcId="{E3C8E50F-205A-9046-B914-4D7E3386560C}" destId="{0FD9482F-EF45-C544-9CAF-6ED17656B5FC}" srcOrd="1" destOrd="0" presId="urn:microsoft.com/office/officeart/2008/layout/LinedList"/>
    <dgm:cxn modelId="{BF5BC0D9-BFA2-F24D-8286-D21C94DC86EB}" type="presParOf" srcId="{0FD9482F-EF45-C544-9CAF-6ED17656B5FC}" destId="{25FC90F1-4581-8A42-BCDC-2451AE334A1D}" srcOrd="0" destOrd="0" presId="urn:microsoft.com/office/officeart/2008/layout/LinedList"/>
    <dgm:cxn modelId="{3D085C88-0323-1548-A68B-8151F9F9E3DE}" type="presParOf" srcId="{0FD9482F-EF45-C544-9CAF-6ED17656B5FC}" destId="{63CB56C7-873E-4446-A34F-509A3012CCC5}" srcOrd="1" destOrd="0" presId="urn:microsoft.com/office/officeart/2008/layout/LinedList"/>
    <dgm:cxn modelId="{7CA746D3-E9B2-8843-A17F-19DB500D275A}" type="presParOf" srcId="{63CB56C7-873E-4446-A34F-509A3012CCC5}" destId="{F90D92B8-51CC-7047-A52B-C4292304D969}" srcOrd="0" destOrd="0" presId="urn:microsoft.com/office/officeart/2008/layout/LinedList"/>
    <dgm:cxn modelId="{55BDC225-7EEC-D449-96FA-22BBA8F0EEEB}" type="presParOf" srcId="{63CB56C7-873E-4446-A34F-509A3012CCC5}" destId="{3C34B592-664E-0842-BD3F-51A33F9BD158}" srcOrd="1" destOrd="0" presId="urn:microsoft.com/office/officeart/2008/layout/LinedList"/>
    <dgm:cxn modelId="{DDC080FF-1A6B-2848-A395-ECE60FDCA032}" type="presParOf" srcId="{3C34B592-664E-0842-BD3F-51A33F9BD158}" destId="{577B6F6C-5212-8742-8736-E69EC9884D0A}" srcOrd="0" destOrd="0" presId="urn:microsoft.com/office/officeart/2008/layout/LinedList"/>
    <dgm:cxn modelId="{2C20CEA0-A24F-484B-9054-1598938F6357}" type="presParOf" srcId="{3C34B592-664E-0842-BD3F-51A33F9BD158}" destId="{27186A9C-BE4B-624D-9EEB-ACB7B5CC4673}" srcOrd="1" destOrd="0" presId="urn:microsoft.com/office/officeart/2008/layout/LinedList"/>
    <dgm:cxn modelId="{45CD43A6-4A25-BD49-A230-02F037823F53}" type="presParOf" srcId="{3C34B592-664E-0842-BD3F-51A33F9BD158}" destId="{46BAFE3E-9619-3343-BFD8-F169A68F086E}" srcOrd="2" destOrd="0" presId="urn:microsoft.com/office/officeart/2008/layout/LinedList"/>
    <dgm:cxn modelId="{1860F0BB-DDA3-6D4C-A9D9-B5DFF7B72CBC}" type="presParOf" srcId="{63CB56C7-873E-4446-A34F-509A3012CCC5}" destId="{C220A044-4849-F348-986F-90E83564796E}" srcOrd="2" destOrd="0" presId="urn:microsoft.com/office/officeart/2008/layout/LinedList"/>
    <dgm:cxn modelId="{33762124-3A6B-E645-9B24-8D51C4D12851}" type="presParOf" srcId="{63CB56C7-873E-4446-A34F-509A3012CCC5}" destId="{91D06AAB-771C-F448-8FB9-0F49F7F2E5B6}" srcOrd="3" destOrd="0" presId="urn:microsoft.com/office/officeart/2008/layout/LinedList"/>
    <dgm:cxn modelId="{23515785-0AA0-E148-A4A5-B2F447F572B3}" type="presParOf" srcId="{E3C8E50F-205A-9046-B914-4D7E3386560C}" destId="{6A29FE71-BE57-8842-B82E-D7FB3BD697ED}" srcOrd="2" destOrd="0" presId="urn:microsoft.com/office/officeart/2008/layout/LinedList"/>
    <dgm:cxn modelId="{F6E3A9DA-25A5-E242-88B9-E84B2A627F9E}" type="presParOf" srcId="{E3C8E50F-205A-9046-B914-4D7E3386560C}" destId="{27C132D9-01E7-EE46-B11B-DC08FA4C6A20}" srcOrd="3" destOrd="0" presId="urn:microsoft.com/office/officeart/2008/layout/LinedList"/>
    <dgm:cxn modelId="{BC713A6E-55FC-8646-BAC9-5A5807BCA664}" type="presParOf" srcId="{27C132D9-01E7-EE46-B11B-DC08FA4C6A20}" destId="{44F37132-AE94-C644-BB4E-E9F64FBD9FBE}" srcOrd="0" destOrd="0" presId="urn:microsoft.com/office/officeart/2008/layout/LinedList"/>
    <dgm:cxn modelId="{111FAA65-DC7A-874B-A042-3D1E02F80D6C}" type="presParOf" srcId="{27C132D9-01E7-EE46-B11B-DC08FA4C6A20}" destId="{B2876A52-BF16-5B4F-B18D-328ACF039BFC}" srcOrd="1" destOrd="0" presId="urn:microsoft.com/office/officeart/2008/layout/LinedList"/>
    <dgm:cxn modelId="{9ADA4C52-6D8D-6446-8DB3-089AEA5EE4A5}" type="presParOf" srcId="{B2876A52-BF16-5B4F-B18D-328ACF039BFC}" destId="{9FDCB380-FF19-A946-92E2-70A8E03B8630}" srcOrd="0" destOrd="0" presId="urn:microsoft.com/office/officeart/2008/layout/LinedList"/>
    <dgm:cxn modelId="{4F99D02D-CA32-A847-B686-D129C04D82FE}" type="presParOf" srcId="{B2876A52-BF16-5B4F-B18D-328ACF039BFC}" destId="{D06F89FB-41A1-DB4B-A438-C7C5A71A0488}" srcOrd="1" destOrd="0" presId="urn:microsoft.com/office/officeart/2008/layout/LinedList"/>
    <dgm:cxn modelId="{2A508EF2-4701-6F46-80ED-789884E4C831}" type="presParOf" srcId="{D06F89FB-41A1-DB4B-A438-C7C5A71A0488}" destId="{8722243E-9BCB-3C47-98FD-1DD348B9EB57}" srcOrd="0" destOrd="0" presId="urn:microsoft.com/office/officeart/2008/layout/LinedList"/>
    <dgm:cxn modelId="{F2207673-54B7-0240-AFEF-46A1FFA6FFBF}" type="presParOf" srcId="{D06F89FB-41A1-DB4B-A438-C7C5A71A0488}" destId="{5E343D6F-0059-8840-912C-6E361FA7A91C}" srcOrd="1" destOrd="0" presId="urn:microsoft.com/office/officeart/2008/layout/LinedList"/>
    <dgm:cxn modelId="{A5D5F703-4869-E249-B7C8-E0521F1A3C84}" type="presParOf" srcId="{D06F89FB-41A1-DB4B-A438-C7C5A71A0488}" destId="{3E3BEA78-4538-0A4B-AC76-A57BB6B727B4}" srcOrd="2" destOrd="0" presId="urn:microsoft.com/office/officeart/2008/layout/LinedList"/>
    <dgm:cxn modelId="{ABE22F2C-5356-1A49-AC51-D794AABEF60D}" type="presParOf" srcId="{B2876A52-BF16-5B4F-B18D-328ACF039BFC}" destId="{12E05E8A-ED7F-E046-90D2-0B978C2D485E}" srcOrd="2" destOrd="0" presId="urn:microsoft.com/office/officeart/2008/layout/LinedList"/>
    <dgm:cxn modelId="{D6153B6B-40D3-F64B-8ABE-A13DCA4BFA08}" type="presParOf" srcId="{B2876A52-BF16-5B4F-B18D-328ACF039BFC}" destId="{D8652F31-3B15-D54B-BD0A-C6C090B636BA}" srcOrd="3" destOrd="0" presId="urn:microsoft.com/office/officeart/2008/layout/LinedList"/>
    <dgm:cxn modelId="{D1E2B8B7-6AC3-E346-A1F3-4A97DABDB5B1}" type="presParOf" srcId="{E3C8E50F-205A-9046-B914-4D7E3386560C}" destId="{7C96A7CE-A8C0-3042-8092-3A47826E004A}" srcOrd="4" destOrd="0" presId="urn:microsoft.com/office/officeart/2008/layout/LinedList"/>
    <dgm:cxn modelId="{2D0F812E-88F4-424A-9A7D-1C06AC8FC902}" type="presParOf" srcId="{E3C8E50F-205A-9046-B914-4D7E3386560C}" destId="{DBFC9140-97D0-EC40-910D-EA6401FBF058}" srcOrd="5" destOrd="0" presId="urn:microsoft.com/office/officeart/2008/layout/LinedList"/>
    <dgm:cxn modelId="{6C7EA41B-7701-9C49-8C0F-6ECDDC23F249}" type="presParOf" srcId="{DBFC9140-97D0-EC40-910D-EA6401FBF058}" destId="{6AEAB252-2AAA-7244-8535-50EE7622F83E}" srcOrd="0" destOrd="0" presId="urn:microsoft.com/office/officeart/2008/layout/LinedList"/>
    <dgm:cxn modelId="{F08C6177-3B24-FC48-B1BB-A8FCC200F57F}" type="presParOf" srcId="{DBFC9140-97D0-EC40-910D-EA6401FBF058}" destId="{0F37A539-2CAB-E345-A5CA-896B56ACE4A5}" srcOrd="1" destOrd="0" presId="urn:microsoft.com/office/officeart/2008/layout/LinedList"/>
    <dgm:cxn modelId="{B6CF0B05-6DD6-9E44-866D-3823F7E13140}" type="presParOf" srcId="{0F37A539-2CAB-E345-A5CA-896B56ACE4A5}" destId="{BD451675-51BA-E74C-A193-9FDC90726DEF}" srcOrd="0" destOrd="0" presId="urn:microsoft.com/office/officeart/2008/layout/LinedList"/>
    <dgm:cxn modelId="{8C2ACE73-1C62-5345-AFBD-22A20014A62D}" type="presParOf" srcId="{0F37A539-2CAB-E345-A5CA-896B56ACE4A5}" destId="{2F74D1CC-38CC-B943-9F05-DA020BC42BDA}" srcOrd="1" destOrd="0" presId="urn:microsoft.com/office/officeart/2008/layout/LinedList"/>
    <dgm:cxn modelId="{03DC851F-06D6-5447-B24B-D1C9BA307FFD}" type="presParOf" srcId="{2F74D1CC-38CC-B943-9F05-DA020BC42BDA}" destId="{1D2C9E4B-E556-7F49-9741-27F72672B20D}" srcOrd="0" destOrd="0" presId="urn:microsoft.com/office/officeart/2008/layout/LinedList"/>
    <dgm:cxn modelId="{ACF25CA7-5825-AA40-B81A-E38CA6D9D8F2}" type="presParOf" srcId="{2F74D1CC-38CC-B943-9F05-DA020BC42BDA}" destId="{39043B99-28BB-6E41-BFB5-4462544A9B40}" srcOrd="1" destOrd="0" presId="urn:microsoft.com/office/officeart/2008/layout/LinedList"/>
    <dgm:cxn modelId="{E456E586-BEFB-4248-9723-1E99B0CB2978}" type="presParOf" srcId="{2F74D1CC-38CC-B943-9F05-DA020BC42BDA}" destId="{019C22E5-47D7-E749-9BD2-800BB34B266D}" srcOrd="2" destOrd="0" presId="urn:microsoft.com/office/officeart/2008/layout/LinedList"/>
    <dgm:cxn modelId="{F4ED4B43-50F4-D147-A8F1-D26031344231}" type="presParOf" srcId="{0F37A539-2CAB-E345-A5CA-896B56ACE4A5}" destId="{BEDE3886-0CEA-4245-A9A4-94CF4AE0AC1D}" srcOrd="2" destOrd="0" presId="urn:microsoft.com/office/officeart/2008/layout/LinedList"/>
    <dgm:cxn modelId="{F7E2FD6F-5EE9-ED45-B95B-6A39A90AE0B1}" type="presParOf" srcId="{0F37A539-2CAB-E345-A5CA-896B56ACE4A5}" destId="{85DAD2C4-F71D-5B4D-B123-D4F1E355E257}" srcOrd="3"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27C2A16-C929-3645-9606-2EB2801E2359}"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143BE608-5231-B344-B16B-E3AA71995B4E}">
      <dgm:prSet/>
      <dgm:spPr/>
      <dgm:t>
        <a:bodyPr/>
        <a:lstStyle/>
        <a:p>
          <a:pPr rtl="0"/>
          <a:r>
            <a:rPr lang="en-US" dirty="0" smtClean="0"/>
            <a:t>Detection – proactive measures – help to uncover </a:t>
          </a:r>
          <a:r>
            <a:rPr lang="en-US" i="1" dirty="0" smtClean="0"/>
            <a:t>and</a:t>
          </a:r>
          <a:r>
            <a:rPr lang="en-US" dirty="0" smtClean="0"/>
            <a:t> improve efficacy of leniency </a:t>
          </a:r>
          <a:r>
            <a:rPr lang="en-US" dirty="0" err="1" smtClean="0"/>
            <a:t>programmes</a:t>
          </a:r>
          <a:endParaRPr lang="en-US" dirty="0"/>
        </a:p>
      </dgm:t>
    </dgm:pt>
    <dgm:pt modelId="{5E064F28-813B-F54D-8B39-E13DF8B08FBA}" type="parTrans" cxnId="{6E642FBE-7FC9-2642-8E32-EEE69A2399B3}">
      <dgm:prSet/>
      <dgm:spPr/>
      <dgm:t>
        <a:bodyPr/>
        <a:lstStyle/>
        <a:p>
          <a:endParaRPr lang="en-US"/>
        </a:p>
      </dgm:t>
    </dgm:pt>
    <dgm:pt modelId="{B54499E6-48A3-2B45-A1C0-D6708B0FA4C5}" type="sibTrans" cxnId="{6E642FBE-7FC9-2642-8E32-EEE69A2399B3}">
      <dgm:prSet/>
      <dgm:spPr/>
      <dgm:t>
        <a:bodyPr/>
        <a:lstStyle/>
        <a:p>
          <a:endParaRPr lang="en-US"/>
        </a:p>
      </dgm:t>
    </dgm:pt>
    <dgm:pt modelId="{8CA41B70-9BFE-9D40-B065-B6C0207F4218}" type="pres">
      <dgm:prSet presAssocID="{D27C2A16-C929-3645-9606-2EB2801E2359}" presName="vert0" presStyleCnt="0">
        <dgm:presLayoutVars>
          <dgm:dir/>
          <dgm:animOne val="branch"/>
          <dgm:animLvl val="lvl"/>
        </dgm:presLayoutVars>
      </dgm:prSet>
      <dgm:spPr/>
      <dgm:t>
        <a:bodyPr/>
        <a:lstStyle/>
        <a:p>
          <a:endParaRPr lang="en-US"/>
        </a:p>
      </dgm:t>
    </dgm:pt>
    <dgm:pt modelId="{7E3666E5-ED24-DF4C-929E-E25008AF1ED4}" type="pres">
      <dgm:prSet presAssocID="{143BE608-5231-B344-B16B-E3AA71995B4E}" presName="thickLine" presStyleLbl="alignNode1" presStyleIdx="0" presStyleCnt="1"/>
      <dgm:spPr/>
    </dgm:pt>
    <dgm:pt modelId="{7D0900DF-6465-B746-B23F-D79EC6D6E771}" type="pres">
      <dgm:prSet presAssocID="{143BE608-5231-B344-B16B-E3AA71995B4E}" presName="horz1" presStyleCnt="0"/>
      <dgm:spPr/>
    </dgm:pt>
    <dgm:pt modelId="{DF260D80-4575-9544-849C-198C2C608701}" type="pres">
      <dgm:prSet presAssocID="{143BE608-5231-B344-B16B-E3AA71995B4E}" presName="tx1" presStyleLbl="revTx" presStyleIdx="0" presStyleCnt="1"/>
      <dgm:spPr/>
      <dgm:t>
        <a:bodyPr/>
        <a:lstStyle/>
        <a:p>
          <a:endParaRPr lang="en-US"/>
        </a:p>
      </dgm:t>
    </dgm:pt>
    <dgm:pt modelId="{E3DDFAA5-B1E1-154A-B31D-AC52FD8A82D6}" type="pres">
      <dgm:prSet presAssocID="{143BE608-5231-B344-B16B-E3AA71995B4E}" presName="vert1" presStyleCnt="0"/>
      <dgm:spPr/>
    </dgm:pt>
  </dgm:ptLst>
  <dgm:cxnLst>
    <dgm:cxn modelId="{393E96CF-DC38-6C4A-814B-74BB47F95809}" type="presOf" srcId="{143BE608-5231-B344-B16B-E3AA71995B4E}" destId="{DF260D80-4575-9544-849C-198C2C608701}" srcOrd="0" destOrd="0" presId="urn:microsoft.com/office/officeart/2008/layout/LinedList"/>
    <dgm:cxn modelId="{07FFF4ED-011B-6445-AAB0-2E88F7368341}" type="presOf" srcId="{D27C2A16-C929-3645-9606-2EB2801E2359}" destId="{8CA41B70-9BFE-9D40-B065-B6C0207F4218}" srcOrd="0" destOrd="0" presId="urn:microsoft.com/office/officeart/2008/layout/LinedList"/>
    <dgm:cxn modelId="{6E642FBE-7FC9-2642-8E32-EEE69A2399B3}" srcId="{D27C2A16-C929-3645-9606-2EB2801E2359}" destId="{143BE608-5231-B344-B16B-E3AA71995B4E}" srcOrd="0" destOrd="0" parTransId="{5E064F28-813B-F54D-8B39-E13DF8B08FBA}" sibTransId="{B54499E6-48A3-2B45-A1C0-D6708B0FA4C5}"/>
    <dgm:cxn modelId="{8013F58C-9A4A-334B-B2D6-3CBA614BE8BB}" type="presParOf" srcId="{8CA41B70-9BFE-9D40-B065-B6C0207F4218}" destId="{7E3666E5-ED24-DF4C-929E-E25008AF1ED4}" srcOrd="0" destOrd="0" presId="urn:microsoft.com/office/officeart/2008/layout/LinedList"/>
    <dgm:cxn modelId="{16D7BD0A-8B80-0443-BA1D-A8262256C3F9}" type="presParOf" srcId="{8CA41B70-9BFE-9D40-B065-B6C0207F4218}" destId="{7D0900DF-6465-B746-B23F-D79EC6D6E771}" srcOrd="1" destOrd="0" presId="urn:microsoft.com/office/officeart/2008/layout/LinedList"/>
    <dgm:cxn modelId="{E36C51D8-DAEE-534C-BBD1-AFD0152B1B12}" type="presParOf" srcId="{7D0900DF-6465-B746-B23F-D79EC6D6E771}" destId="{DF260D80-4575-9544-849C-198C2C608701}" srcOrd="0" destOrd="0" presId="urn:microsoft.com/office/officeart/2008/layout/LinedList"/>
    <dgm:cxn modelId="{E721C5FE-5879-7A46-A65F-B9EB6EA7DFA0}" type="presParOf" srcId="{7D0900DF-6465-B746-B23F-D79EC6D6E771}" destId="{E3DDFAA5-B1E1-154A-B31D-AC52FD8A82D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E9D5AFC-0B5A-B84A-B0FF-5B5867319896}" type="doc">
      <dgm:prSet loTypeId="urn:microsoft.com/office/officeart/2005/8/layout/vList2" loCatId="" qsTypeId="urn:microsoft.com/office/officeart/2005/8/quickstyle/simple2" qsCatId="simple" csTypeId="urn:microsoft.com/office/officeart/2005/8/colors/accent0_1" csCatId="mainScheme" phldr="1"/>
      <dgm:spPr/>
      <dgm:t>
        <a:bodyPr/>
        <a:lstStyle/>
        <a:p>
          <a:endParaRPr lang="en-US"/>
        </a:p>
      </dgm:t>
    </dgm:pt>
    <dgm:pt modelId="{75004DED-C14F-AC48-8ED4-33C3BAB492EC}">
      <dgm:prSet/>
      <dgm:spPr/>
      <dgm:t>
        <a:bodyPr/>
        <a:lstStyle/>
        <a:p>
          <a:pPr rtl="0"/>
          <a:r>
            <a:rPr lang="en-US" dirty="0" smtClean="0"/>
            <a:t>Monitoring and screening tools (procurers/ competition agencies) – to detect </a:t>
          </a:r>
          <a:endParaRPr lang="en-US" dirty="0"/>
        </a:p>
      </dgm:t>
    </dgm:pt>
    <dgm:pt modelId="{1AEBA4EA-C878-F745-AD67-1B784B51413B}" type="parTrans" cxnId="{F304F37D-A28B-154F-8230-09C1B506A20B}">
      <dgm:prSet/>
      <dgm:spPr/>
      <dgm:t>
        <a:bodyPr/>
        <a:lstStyle/>
        <a:p>
          <a:endParaRPr lang="en-US"/>
        </a:p>
      </dgm:t>
    </dgm:pt>
    <dgm:pt modelId="{B2AEFA58-04F7-C342-B506-B4223D581811}" type="sibTrans" cxnId="{F304F37D-A28B-154F-8230-09C1B506A20B}">
      <dgm:prSet/>
      <dgm:spPr/>
      <dgm:t>
        <a:bodyPr/>
        <a:lstStyle/>
        <a:p>
          <a:endParaRPr lang="en-US"/>
        </a:p>
      </dgm:t>
    </dgm:pt>
    <dgm:pt modelId="{79819263-4A03-D444-B533-8029FEAB5A00}">
      <dgm:prSet/>
      <dgm:spPr/>
      <dgm:t>
        <a:bodyPr/>
        <a:lstStyle/>
        <a:p>
          <a:pPr rtl="0"/>
          <a:r>
            <a:rPr lang="en-US" dirty="0" smtClean="0"/>
            <a:t>Increasing Incentives for procurers to identify and report (training/ career incentives)</a:t>
          </a:r>
          <a:endParaRPr lang="en-US" dirty="0"/>
        </a:p>
      </dgm:t>
    </dgm:pt>
    <dgm:pt modelId="{431C0A12-35E5-C24D-B70F-CB761FEDCBCA}" type="parTrans" cxnId="{C526607C-9AB2-8A49-978B-9CA000521C6A}">
      <dgm:prSet/>
      <dgm:spPr/>
      <dgm:t>
        <a:bodyPr/>
        <a:lstStyle/>
        <a:p>
          <a:endParaRPr lang="en-US"/>
        </a:p>
      </dgm:t>
    </dgm:pt>
    <dgm:pt modelId="{FFD62740-341E-1045-90FC-B7BA59C88E98}" type="sibTrans" cxnId="{C526607C-9AB2-8A49-978B-9CA000521C6A}">
      <dgm:prSet/>
      <dgm:spPr/>
      <dgm:t>
        <a:bodyPr/>
        <a:lstStyle/>
        <a:p>
          <a:endParaRPr lang="en-US"/>
        </a:p>
      </dgm:t>
    </dgm:pt>
    <dgm:pt modelId="{A15E857A-B71F-124E-B76E-4B54F1997637}">
      <dgm:prSet/>
      <dgm:spPr/>
      <dgm:t>
        <a:bodyPr/>
        <a:lstStyle/>
        <a:p>
          <a:pPr rtl="0"/>
          <a:r>
            <a:rPr lang="en-US" dirty="0" smtClean="0"/>
            <a:t>Complex, costly and difficult but have been successful – </a:t>
          </a:r>
          <a:r>
            <a:rPr lang="en-US" dirty="0" err="1" smtClean="0"/>
            <a:t>eg</a:t>
          </a:r>
          <a:r>
            <a:rPr lang="en-US" dirty="0" smtClean="0"/>
            <a:t> empirical screens helped to uncover LIBOR manipulations/ </a:t>
          </a:r>
          <a:r>
            <a:rPr lang="en-US" dirty="0" err="1" smtClean="0"/>
            <a:t>Madoff</a:t>
          </a:r>
          <a:r>
            <a:rPr lang="en-US" dirty="0" smtClean="0"/>
            <a:t> </a:t>
          </a:r>
          <a:r>
            <a:rPr lang="en-US" dirty="0" err="1" smtClean="0"/>
            <a:t>Ponzi</a:t>
          </a:r>
          <a:r>
            <a:rPr lang="en-US" dirty="0" smtClean="0"/>
            <a:t> scheme</a:t>
          </a:r>
          <a:endParaRPr lang="en-US" dirty="0"/>
        </a:p>
      </dgm:t>
    </dgm:pt>
    <dgm:pt modelId="{31186CAC-64E0-B348-BF7B-A4EEFAF3B6B5}" type="parTrans" cxnId="{FB822634-A6AA-314D-8E79-D41828A8E2DE}">
      <dgm:prSet/>
      <dgm:spPr/>
      <dgm:t>
        <a:bodyPr/>
        <a:lstStyle/>
        <a:p>
          <a:endParaRPr lang="en-US"/>
        </a:p>
      </dgm:t>
    </dgm:pt>
    <dgm:pt modelId="{C64A9051-E994-E548-B108-F92A7A8BAC9F}" type="sibTrans" cxnId="{FB822634-A6AA-314D-8E79-D41828A8E2DE}">
      <dgm:prSet/>
      <dgm:spPr/>
      <dgm:t>
        <a:bodyPr/>
        <a:lstStyle/>
        <a:p>
          <a:endParaRPr lang="en-US"/>
        </a:p>
      </dgm:t>
    </dgm:pt>
    <dgm:pt modelId="{1585CD1A-F0AD-544E-842D-75B1AEF0E656}">
      <dgm:prSet/>
      <dgm:spPr/>
      <dgm:t>
        <a:bodyPr/>
        <a:lstStyle/>
        <a:p>
          <a:pPr rtl="0"/>
          <a:r>
            <a:rPr lang="en-US" dirty="0" err="1" smtClean="0"/>
            <a:t>Bidrigging</a:t>
          </a:r>
          <a:r>
            <a:rPr lang="en-US" dirty="0" smtClean="0"/>
            <a:t> particularly appropriate for screens – structure and available data</a:t>
          </a:r>
          <a:endParaRPr lang="en-US" dirty="0"/>
        </a:p>
      </dgm:t>
    </dgm:pt>
    <dgm:pt modelId="{A36DEF64-7905-1346-95EE-BF745898603E}" type="parTrans" cxnId="{38776CAB-8E32-4A43-804D-6C600E62979A}">
      <dgm:prSet/>
      <dgm:spPr/>
      <dgm:t>
        <a:bodyPr/>
        <a:lstStyle/>
        <a:p>
          <a:endParaRPr lang="en-US"/>
        </a:p>
      </dgm:t>
    </dgm:pt>
    <dgm:pt modelId="{42129327-0274-1C42-B3D7-B19BD411D2D3}" type="sibTrans" cxnId="{38776CAB-8E32-4A43-804D-6C600E62979A}">
      <dgm:prSet/>
      <dgm:spPr/>
      <dgm:t>
        <a:bodyPr/>
        <a:lstStyle/>
        <a:p>
          <a:endParaRPr lang="en-US"/>
        </a:p>
      </dgm:t>
    </dgm:pt>
    <dgm:pt modelId="{F4FABB00-BA78-1B44-9E32-3898D37B508A}">
      <dgm:prSet/>
      <dgm:spPr/>
      <dgm:t>
        <a:bodyPr/>
        <a:lstStyle/>
        <a:p>
          <a:pPr rtl="0"/>
          <a:r>
            <a:rPr lang="en-US" dirty="0" smtClean="0"/>
            <a:t>BRIAS – automatic analysis of procurement data and quantification of likelihood of bid rigging – flags cases for further investigation by KFTC</a:t>
          </a:r>
          <a:endParaRPr lang="en-US" dirty="0"/>
        </a:p>
      </dgm:t>
    </dgm:pt>
    <dgm:pt modelId="{BB4C6C2C-C8F9-E144-BE1C-F4F5B546D070}" type="parTrans" cxnId="{2C3017BB-E7F5-B340-94A8-D9EC6AC7A6AF}">
      <dgm:prSet/>
      <dgm:spPr/>
      <dgm:t>
        <a:bodyPr/>
        <a:lstStyle/>
        <a:p>
          <a:endParaRPr lang="en-US"/>
        </a:p>
      </dgm:t>
    </dgm:pt>
    <dgm:pt modelId="{0E42B8DA-2F19-354E-82DC-089714FF793E}" type="sibTrans" cxnId="{2C3017BB-E7F5-B340-94A8-D9EC6AC7A6AF}">
      <dgm:prSet/>
      <dgm:spPr/>
      <dgm:t>
        <a:bodyPr/>
        <a:lstStyle/>
        <a:p>
          <a:endParaRPr lang="en-US"/>
        </a:p>
      </dgm:t>
    </dgm:pt>
    <dgm:pt modelId="{B18DD281-6C60-DA46-A76F-6D0812AA4CFB}">
      <dgm:prSet/>
      <dgm:spPr/>
      <dgm:t>
        <a:bodyPr/>
        <a:lstStyle/>
        <a:p>
          <a:pPr rtl="0"/>
          <a:r>
            <a:rPr lang="en-US" dirty="0" smtClean="0"/>
            <a:t>Project Brain – led to at least one case being opened</a:t>
          </a:r>
          <a:endParaRPr lang="en-US" dirty="0"/>
        </a:p>
      </dgm:t>
    </dgm:pt>
    <dgm:pt modelId="{446021A7-50D1-7144-B611-1819ECB1AB31}" type="parTrans" cxnId="{4D1ACF8A-6D6F-3A47-ADC0-FF65436454B8}">
      <dgm:prSet/>
      <dgm:spPr/>
      <dgm:t>
        <a:bodyPr/>
        <a:lstStyle/>
        <a:p>
          <a:endParaRPr lang="en-US"/>
        </a:p>
      </dgm:t>
    </dgm:pt>
    <dgm:pt modelId="{E18F26C5-A6B6-5541-B448-FA4440334725}" type="sibTrans" cxnId="{4D1ACF8A-6D6F-3A47-ADC0-FF65436454B8}">
      <dgm:prSet/>
      <dgm:spPr/>
      <dgm:t>
        <a:bodyPr/>
        <a:lstStyle/>
        <a:p>
          <a:endParaRPr lang="en-US"/>
        </a:p>
      </dgm:t>
    </dgm:pt>
    <dgm:pt modelId="{06A619CD-5592-7447-8D4E-1180ECFAB8CC}">
      <dgm:prSet/>
      <dgm:spPr/>
      <dgm:t>
        <a:bodyPr/>
        <a:lstStyle/>
        <a:p>
          <a:pPr rtl="0"/>
          <a:r>
            <a:rPr lang="en-US" dirty="0" smtClean="0"/>
            <a:t>UK – screening technique publicly available</a:t>
          </a:r>
          <a:endParaRPr lang="en-US" dirty="0"/>
        </a:p>
      </dgm:t>
    </dgm:pt>
    <dgm:pt modelId="{0CF86EB1-96B3-904A-AEDD-ADEFBDF4A3B3}" type="parTrans" cxnId="{840E79A6-0126-3049-99D8-C80277E0EA17}">
      <dgm:prSet/>
      <dgm:spPr/>
      <dgm:t>
        <a:bodyPr/>
        <a:lstStyle/>
        <a:p>
          <a:endParaRPr lang="en-US"/>
        </a:p>
      </dgm:t>
    </dgm:pt>
    <dgm:pt modelId="{E41A377B-D49A-674F-8803-8F0C65199946}" type="sibTrans" cxnId="{840E79A6-0126-3049-99D8-C80277E0EA17}">
      <dgm:prSet/>
      <dgm:spPr/>
      <dgm:t>
        <a:bodyPr/>
        <a:lstStyle/>
        <a:p>
          <a:endParaRPr lang="en-US"/>
        </a:p>
      </dgm:t>
    </dgm:pt>
    <dgm:pt modelId="{B52D585C-8188-1D49-B65D-3512AA6639B6}">
      <dgm:prSet/>
      <dgm:spPr/>
      <dgm:t>
        <a:bodyPr/>
        <a:lstStyle/>
        <a:p>
          <a:pPr rtl="0"/>
          <a:r>
            <a:rPr lang="en-US" dirty="0" smtClean="0"/>
            <a:t>Switzerland – bid rigging by regional road construction companies uncovered following observation of atypical development of price indices in some regions</a:t>
          </a:r>
          <a:endParaRPr lang="en-US" dirty="0"/>
        </a:p>
      </dgm:t>
    </dgm:pt>
    <dgm:pt modelId="{435C32CE-46E0-5749-BE92-158E2F5318A8}" type="parTrans" cxnId="{AE69EC68-B710-4A42-93F5-335E361FA455}">
      <dgm:prSet/>
      <dgm:spPr/>
      <dgm:t>
        <a:bodyPr/>
        <a:lstStyle/>
        <a:p>
          <a:endParaRPr lang="en-US"/>
        </a:p>
      </dgm:t>
    </dgm:pt>
    <dgm:pt modelId="{AA75BB09-DF0B-5C44-A9CE-803B4D10B0D5}" type="sibTrans" cxnId="{AE69EC68-B710-4A42-93F5-335E361FA455}">
      <dgm:prSet/>
      <dgm:spPr/>
      <dgm:t>
        <a:bodyPr/>
        <a:lstStyle/>
        <a:p>
          <a:endParaRPr lang="en-US"/>
        </a:p>
      </dgm:t>
    </dgm:pt>
    <dgm:pt modelId="{EA494161-B83F-D34B-B904-E32FD2F6103A}">
      <dgm:prSet/>
      <dgm:spPr/>
      <dgm:t>
        <a:bodyPr/>
        <a:lstStyle/>
        <a:p>
          <a:pPr rtl="0"/>
          <a:r>
            <a:rPr lang="en-US" dirty="0" smtClean="0"/>
            <a:t>Structural, </a:t>
          </a:r>
          <a:r>
            <a:rPr lang="en-US" dirty="0" err="1" smtClean="0"/>
            <a:t>behavioural</a:t>
          </a:r>
          <a:r>
            <a:rPr lang="en-US" dirty="0" smtClean="0"/>
            <a:t> (empirical) screens, Red Flags</a:t>
          </a:r>
          <a:endParaRPr lang="en-US" dirty="0"/>
        </a:p>
      </dgm:t>
    </dgm:pt>
    <dgm:pt modelId="{22A70502-EC3D-3140-A822-E76427D485A4}" type="parTrans" cxnId="{5FE79CA3-BF94-E04E-BF73-FFA55B2D6379}">
      <dgm:prSet/>
      <dgm:spPr/>
      <dgm:t>
        <a:bodyPr/>
        <a:lstStyle/>
        <a:p>
          <a:endParaRPr lang="en-US"/>
        </a:p>
      </dgm:t>
    </dgm:pt>
    <dgm:pt modelId="{C9CB0EFE-EF80-B947-8637-FCA2527E40EC}" type="sibTrans" cxnId="{5FE79CA3-BF94-E04E-BF73-FFA55B2D6379}">
      <dgm:prSet/>
      <dgm:spPr/>
      <dgm:t>
        <a:bodyPr/>
        <a:lstStyle/>
        <a:p>
          <a:endParaRPr lang="en-US"/>
        </a:p>
      </dgm:t>
    </dgm:pt>
    <dgm:pt modelId="{88FA3747-78CA-304B-86C9-8F49967D5BE1}" type="pres">
      <dgm:prSet presAssocID="{7E9D5AFC-0B5A-B84A-B0FF-5B5867319896}" presName="linear" presStyleCnt="0">
        <dgm:presLayoutVars>
          <dgm:animLvl val="lvl"/>
          <dgm:resizeHandles val="exact"/>
        </dgm:presLayoutVars>
      </dgm:prSet>
      <dgm:spPr/>
      <dgm:t>
        <a:bodyPr/>
        <a:lstStyle/>
        <a:p>
          <a:endParaRPr lang="en-US"/>
        </a:p>
      </dgm:t>
    </dgm:pt>
    <dgm:pt modelId="{92835E10-033B-CF44-8C38-FD96C749101A}" type="pres">
      <dgm:prSet presAssocID="{75004DED-C14F-AC48-8ED4-33C3BAB492EC}" presName="parentText" presStyleLbl="node1" presStyleIdx="0" presStyleCnt="1">
        <dgm:presLayoutVars>
          <dgm:chMax val="0"/>
          <dgm:bulletEnabled val="1"/>
        </dgm:presLayoutVars>
      </dgm:prSet>
      <dgm:spPr/>
      <dgm:t>
        <a:bodyPr/>
        <a:lstStyle/>
        <a:p>
          <a:endParaRPr lang="en-US"/>
        </a:p>
      </dgm:t>
    </dgm:pt>
    <dgm:pt modelId="{0E903FC3-2766-A347-8796-E06399805BF5}" type="pres">
      <dgm:prSet presAssocID="{75004DED-C14F-AC48-8ED4-33C3BAB492EC}" presName="childText" presStyleLbl="revTx" presStyleIdx="0" presStyleCnt="1">
        <dgm:presLayoutVars>
          <dgm:bulletEnabled val="1"/>
        </dgm:presLayoutVars>
      </dgm:prSet>
      <dgm:spPr/>
      <dgm:t>
        <a:bodyPr/>
        <a:lstStyle/>
        <a:p>
          <a:endParaRPr lang="en-US"/>
        </a:p>
      </dgm:t>
    </dgm:pt>
  </dgm:ptLst>
  <dgm:cxnLst>
    <dgm:cxn modelId="{A0678B56-3ADE-3A4F-A43A-E0EBE6011F3A}" type="presOf" srcId="{7E9D5AFC-0B5A-B84A-B0FF-5B5867319896}" destId="{88FA3747-78CA-304B-86C9-8F49967D5BE1}" srcOrd="0" destOrd="0" presId="urn:microsoft.com/office/officeart/2005/8/layout/vList2"/>
    <dgm:cxn modelId="{2C3017BB-E7F5-B340-94A8-D9EC6AC7A6AF}" srcId="{75004DED-C14F-AC48-8ED4-33C3BAB492EC}" destId="{F4FABB00-BA78-1B44-9E32-3898D37B508A}" srcOrd="4" destOrd="0" parTransId="{BB4C6C2C-C8F9-E144-BE1C-F4F5B546D070}" sibTransId="{0E42B8DA-2F19-354E-82DC-089714FF793E}"/>
    <dgm:cxn modelId="{8F17FFC7-75FE-204D-B193-9627FB68A5EA}" type="presOf" srcId="{1585CD1A-F0AD-544E-842D-75B1AEF0E656}" destId="{0E903FC3-2766-A347-8796-E06399805BF5}" srcOrd="0" destOrd="3" presId="urn:microsoft.com/office/officeart/2005/8/layout/vList2"/>
    <dgm:cxn modelId="{C526607C-9AB2-8A49-978B-9CA000521C6A}" srcId="{75004DED-C14F-AC48-8ED4-33C3BAB492EC}" destId="{79819263-4A03-D444-B533-8029FEAB5A00}" srcOrd="0" destOrd="0" parTransId="{431C0A12-35E5-C24D-B70F-CB761FEDCBCA}" sibTransId="{FFD62740-341E-1045-90FC-B7BA59C88E98}"/>
    <dgm:cxn modelId="{458510C7-1B9E-0F43-93E1-A6BB3CB81458}" type="presOf" srcId="{B52D585C-8188-1D49-B65D-3512AA6639B6}" destId="{0E903FC3-2766-A347-8796-E06399805BF5}" srcOrd="0" destOrd="7" presId="urn:microsoft.com/office/officeart/2005/8/layout/vList2"/>
    <dgm:cxn modelId="{5FE79CA3-BF94-E04E-BF73-FFA55B2D6379}" srcId="{75004DED-C14F-AC48-8ED4-33C3BAB492EC}" destId="{EA494161-B83F-D34B-B904-E32FD2F6103A}" srcOrd="1" destOrd="0" parTransId="{22A70502-EC3D-3140-A822-E76427D485A4}" sibTransId="{C9CB0EFE-EF80-B947-8637-FCA2527E40EC}"/>
    <dgm:cxn modelId="{6FA5BE0B-A7F9-B840-B2AD-98DADB2C8B39}" type="presOf" srcId="{B18DD281-6C60-DA46-A76F-6D0812AA4CFB}" destId="{0E903FC3-2766-A347-8796-E06399805BF5}" srcOrd="0" destOrd="5" presId="urn:microsoft.com/office/officeart/2005/8/layout/vList2"/>
    <dgm:cxn modelId="{AE69EC68-B710-4A42-93F5-335E361FA455}" srcId="{75004DED-C14F-AC48-8ED4-33C3BAB492EC}" destId="{B52D585C-8188-1D49-B65D-3512AA6639B6}" srcOrd="7" destOrd="0" parTransId="{435C32CE-46E0-5749-BE92-158E2F5318A8}" sibTransId="{AA75BB09-DF0B-5C44-A9CE-803B4D10B0D5}"/>
    <dgm:cxn modelId="{FB822634-A6AA-314D-8E79-D41828A8E2DE}" srcId="{75004DED-C14F-AC48-8ED4-33C3BAB492EC}" destId="{A15E857A-B71F-124E-B76E-4B54F1997637}" srcOrd="2" destOrd="0" parTransId="{31186CAC-64E0-B348-BF7B-A4EEFAF3B6B5}" sibTransId="{C64A9051-E994-E548-B108-F92A7A8BAC9F}"/>
    <dgm:cxn modelId="{F304F37D-A28B-154F-8230-09C1B506A20B}" srcId="{7E9D5AFC-0B5A-B84A-B0FF-5B5867319896}" destId="{75004DED-C14F-AC48-8ED4-33C3BAB492EC}" srcOrd="0" destOrd="0" parTransId="{1AEBA4EA-C878-F745-AD67-1B784B51413B}" sibTransId="{B2AEFA58-04F7-C342-B506-B4223D581811}"/>
    <dgm:cxn modelId="{38776CAB-8E32-4A43-804D-6C600E62979A}" srcId="{75004DED-C14F-AC48-8ED4-33C3BAB492EC}" destId="{1585CD1A-F0AD-544E-842D-75B1AEF0E656}" srcOrd="3" destOrd="0" parTransId="{A36DEF64-7905-1346-95EE-BF745898603E}" sibTransId="{42129327-0274-1C42-B3D7-B19BD411D2D3}"/>
    <dgm:cxn modelId="{255DD1C6-FB6F-5E4C-BF8F-C7CA4B7C4C88}" type="presOf" srcId="{75004DED-C14F-AC48-8ED4-33C3BAB492EC}" destId="{92835E10-033B-CF44-8C38-FD96C749101A}" srcOrd="0" destOrd="0" presId="urn:microsoft.com/office/officeart/2005/8/layout/vList2"/>
    <dgm:cxn modelId="{5893F43F-FD37-944C-AF23-53046CEC6DFB}" type="presOf" srcId="{A15E857A-B71F-124E-B76E-4B54F1997637}" destId="{0E903FC3-2766-A347-8796-E06399805BF5}" srcOrd="0" destOrd="2" presId="urn:microsoft.com/office/officeart/2005/8/layout/vList2"/>
    <dgm:cxn modelId="{4D1ACF8A-6D6F-3A47-ADC0-FF65436454B8}" srcId="{75004DED-C14F-AC48-8ED4-33C3BAB492EC}" destId="{B18DD281-6C60-DA46-A76F-6D0812AA4CFB}" srcOrd="5" destOrd="0" parTransId="{446021A7-50D1-7144-B611-1819ECB1AB31}" sibTransId="{E18F26C5-A6B6-5541-B448-FA4440334725}"/>
    <dgm:cxn modelId="{2C2E799F-36E8-A342-AB3E-FF747B01F71B}" type="presOf" srcId="{79819263-4A03-D444-B533-8029FEAB5A00}" destId="{0E903FC3-2766-A347-8796-E06399805BF5}" srcOrd="0" destOrd="0" presId="urn:microsoft.com/office/officeart/2005/8/layout/vList2"/>
    <dgm:cxn modelId="{63EF0767-517C-8A40-82D0-6AAA5A07165D}" type="presOf" srcId="{F4FABB00-BA78-1B44-9E32-3898D37B508A}" destId="{0E903FC3-2766-A347-8796-E06399805BF5}" srcOrd="0" destOrd="4" presId="urn:microsoft.com/office/officeart/2005/8/layout/vList2"/>
    <dgm:cxn modelId="{0537BDD9-581A-1642-AC4E-8FCB1C2ED761}" type="presOf" srcId="{06A619CD-5592-7447-8D4E-1180ECFAB8CC}" destId="{0E903FC3-2766-A347-8796-E06399805BF5}" srcOrd="0" destOrd="6" presId="urn:microsoft.com/office/officeart/2005/8/layout/vList2"/>
    <dgm:cxn modelId="{97ABA173-07DD-6D47-A8F5-82E4D5547B0A}" type="presOf" srcId="{EA494161-B83F-D34B-B904-E32FD2F6103A}" destId="{0E903FC3-2766-A347-8796-E06399805BF5}" srcOrd="0" destOrd="1" presId="urn:microsoft.com/office/officeart/2005/8/layout/vList2"/>
    <dgm:cxn modelId="{840E79A6-0126-3049-99D8-C80277E0EA17}" srcId="{75004DED-C14F-AC48-8ED4-33C3BAB492EC}" destId="{06A619CD-5592-7447-8D4E-1180ECFAB8CC}" srcOrd="6" destOrd="0" parTransId="{0CF86EB1-96B3-904A-AEDD-ADEFBDF4A3B3}" sibTransId="{E41A377B-D49A-674F-8803-8F0C65199946}"/>
    <dgm:cxn modelId="{D19C9F3D-D696-AE47-B4F3-287650AFC6D6}" type="presParOf" srcId="{88FA3747-78CA-304B-86C9-8F49967D5BE1}" destId="{92835E10-033B-CF44-8C38-FD96C749101A}" srcOrd="0" destOrd="0" presId="urn:microsoft.com/office/officeart/2005/8/layout/vList2"/>
    <dgm:cxn modelId="{3DA5B058-AAD9-9B4C-8271-2F5D0F5A0205}" type="presParOf" srcId="{88FA3747-78CA-304B-86C9-8F49967D5BE1}" destId="{0E903FC3-2766-A347-8796-E06399805BF5}"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EC1A704-5315-2545-AEB3-821B74BD41E7}" type="doc">
      <dgm:prSet loTypeId="urn:microsoft.com/office/officeart/2008/layout/LinedList" loCatId="" qsTypeId="urn:microsoft.com/office/officeart/2005/8/quickstyle/simple4" qsCatId="simple" csTypeId="urn:microsoft.com/office/officeart/2005/8/colors/accent1_2" csCatId="accent1"/>
      <dgm:spPr/>
      <dgm:t>
        <a:bodyPr/>
        <a:lstStyle/>
        <a:p>
          <a:endParaRPr lang="en-US"/>
        </a:p>
      </dgm:t>
    </dgm:pt>
    <dgm:pt modelId="{0C17B0B2-D285-A44F-A6D4-F2BEF850B4A5}">
      <dgm:prSet/>
      <dgm:spPr/>
      <dgm:t>
        <a:bodyPr/>
        <a:lstStyle/>
        <a:p>
          <a:pPr rtl="0"/>
          <a:r>
            <a:rPr lang="en-US" smtClean="0"/>
            <a:t>Detection – training and educating business and the public?</a:t>
          </a:r>
          <a:endParaRPr lang="en-US"/>
        </a:p>
      </dgm:t>
    </dgm:pt>
    <dgm:pt modelId="{F68683D6-8042-C648-BA35-B8CA5A075279}" type="parTrans" cxnId="{9698B040-B0B4-5D44-9102-C1F3022CD86A}">
      <dgm:prSet/>
      <dgm:spPr/>
      <dgm:t>
        <a:bodyPr/>
        <a:lstStyle/>
        <a:p>
          <a:endParaRPr lang="en-US"/>
        </a:p>
      </dgm:t>
    </dgm:pt>
    <dgm:pt modelId="{393B2159-8BD7-B74A-8F48-591F9888F0ED}" type="sibTrans" cxnId="{9698B040-B0B4-5D44-9102-C1F3022CD86A}">
      <dgm:prSet/>
      <dgm:spPr/>
      <dgm:t>
        <a:bodyPr/>
        <a:lstStyle/>
        <a:p>
          <a:endParaRPr lang="en-US"/>
        </a:p>
      </dgm:t>
    </dgm:pt>
    <dgm:pt modelId="{ACA2A5AE-F31E-2848-83C7-CCC10EF4B3D4}" type="pres">
      <dgm:prSet presAssocID="{BEC1A704-5315-2545-AEB3-821B74BD41E7}" presName="vert0" presStyleCnt="0">
        <dgm:presLayoutVars>
          <dgm:dir/>
          <dgm:animOne val="branch"/>
          <dgm:animLvl val="lvl"/>
        </dgm:presLayoutVars>
      </dgm:prSet>
      <dgm:spPr/>
      <dgm:t>
        <a:bodyPr/>
        <a:lstStyle/>
        <a:p>
          <a:endParaRPr lang="en-US"/>
        </a:p>
      </dgm:t>
    </dgm:pt>
    <dgm:pt modelId="{4E76177D-8A68-4849-9277-5428A6220AB1}" type="pres">
      <dgm:prSet presAssocID="{0C17B0B2-D285-A44F-A6D4-F2BEF850B4A5}" presName="thickLine" presStyleLbl="alignNode1" presStyleIdx="0" presStyleCnt="1"/>
      <dgm:spPr/>
    </dgm:pt>
    <dgm:pt modelId="{BC610721-FF63-6245-BDF7-D7B1893EFF56}" type="pres">
      <dgm:prSet presAssocID="{0C17B0B2-D285-A44F-A6D4-F2BEF850B4A5}" presName="horz1" presStyleCnt="0"/>
      <dgm:spPr/>
    </dgm:pt>
    <dgm:pt modelId="{3413C001-C041-104E-B60E-61360B442DB2}" type="pres">
      <dgm:prSet presAssocID="{0C17B0B2-D285-A44F-A6D4-F2BEF850B4A5}" presName="tx1" presStyleLbl="revTx" presStyleIdx="0" presStyleCnt="1"/>
      <dgm:spPr/>
      <dgm:t>
        <a:bodyPr/>
        <a:lstStyle/>
        <a:p>
          <a:endParaRPr lang="en-US"/>
        </a:p>
      </dgm:t>
    </dgm:pt>
    <dgm:pt modelId="{44BB40B1-1269-1A4A-A516-3BB120EE7BEC}" type="pres">
      <dgm:prSet presAssocID="{0C17B0B2-D285-A44F-A6D4-F2BEF850B4A5}" presName="vert1" presStyleCnt="0"/>
      <dgm:spPr/>
    </dgm:pt>
  </dgm:ptLst>
  <dgm:cxnLst>
    <dgm:cxn modelId="{9698B040-B0B4-5D44-9102-C1F3022CD86A}" srcId="{BEC1A704-5315-2545-AEB3-821B74BD41E7}" destId="{0C17B0B2-D285-A44F-A6D4-F2BEF850B4A5}" srcOrd="0" destOrd="0" parTransId="{F68683D6-8042-C648-BA35-B8CA5A075279}" sibTransId="{393B2159-8BD7-B74A-8F48-591F9888F0ED}"/>
    <dgm:cxn modelId="{2C4CF6B6-46C7-A64B-A590-378A34DEDE3F}" type="presOf" srcId="{0C17B0B2-D285-A44F-A6D4-F2BEF850B4A5}" destId="{3413C001-C041-104E-B60E-61360B442DB2}" srcOrd="0" destOrd="0" presId="urn:microsoft.com/office/officeart/2008/layout/LinedList"/>
    <dgm:cxn modelId="{91397F00-3B7B-B04D-9CA2-20398BB32B70}" type="presOf" srcId="{BEC1A704-5315-2545-AEB3-821B74BD41E7}" destId="{ACA2A5AE-F31E-2848-83C7-CCC10EF4B3D4}" srcOrd="0" destOrd="0" presId="urn:microsoft.com/office/officeart/2008/layout/LinedList"/>
    <dgm:cxn modelId="{4D80B64D-67A4-D54A-86DC-08BAC6A8AF56}" type="presParOf" srcId="{ACA2A5AE-F31E-2848-83C7-CCC10EF4B3D4}" destId="{4E76177D-8A68-4849-9277-5428A6220AB1}" srcOrd="0" destOrd="0" presId="urn:microsoft.com/office/officeart/2008/layout/LinedList"/>
    <dgm:cxn modelId="{315B9279-D39F-7C46-A2ED-4C4A097C18D3}" type="presParOf" srcId="{ACA2A5AE-F31E-2848-83C7-CCC10EF4B3D4}" destId="{BC610721-FF63-6245-BDF7-D7B1893EFF56}" srcOrd="1" destOrd="0" presId="urn:microsoft.com/office/officeart/2008/layout/LinedList"/>
    <dgm:cxn modelId="{48EAD1D7-283C-AF49-B593-E7E058C50561}" type="presParOf" srcId="{BC610721-FF63-6245-BDF7-D7B1893EFF56}" destId="{3413C001-C041-104E-B60E-61360B442DB2}" srcOrd="0" destOrd="0" presId="urn:microsoft.com/office/officeart/2008/layout/LinedList"/>
    <dgm:cxn modelId="{9AAFC594-86F4-4A4C-9153-EDAF71ECF6D8}" type="presParOf" srcId="{BC610721-FF63-6245-BDF7-D7B1893EFF56}" destId="{44BB40B1-1269-1A4A-A516-3BB120EE7BE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80A87A0-4BD8-5146-B2E6-E9764DDB8B45}" type="doc">
      <dgm:prSet loTypeId="urn:microsoft.com/office/officeart/2005/8/layout/vList2" loCatId="" qsTypeId="urn:microsoft.com/office/officeart/2005/8/quickstyle/simple2" qsCatId="simple" csTypeId="urn:microsoft.com/office/officeart/2005/8/colors/accent0_2" csCatId="mainScheme" phldr="1"/>
      <dgm:spPr/>
      <dgm:t>
        <a:bodyPr/>
        <a:lstStyle/>
        <a:p>
          <a:endParaRPr lang="en-US"/>
        </a:p>
      </dgm:t>
    </dgm:pt>
    <dgm:pt modelId="{C1330F2A-50C3-A348-8D13-D18689C4B0B5}">
      <dgm:prSet/>
      <dgm:spPr/>
      <dgm:t>
        <a:bodyPr/>
        <a:lstStyle/>
        <a:p>
          <a:pPr rtl="0"/>
          <a:r>
            <a:rPr lang="en-US" smtClean="0"/>
            <a:t>Outreach to business and the public</a:t>
          </a:r>
          <a:endParaRPr lang="en-US"/>
        </a:p>
      </dgm:t>
    </dgm:pt>
    <dgm:pt modelId="{1D2949B7-AF28-B540-A0BE-28402DFEAC02}" type="parTrans" cxnId="{94D7436D-EB20-DD47-A85B-B825C7567C42}">
      <dgm:prSet/>
      <dgm:spPr/>
      <dgm:t>
        <a:bodyPr/>
        <a:lstStyle/>
        <a:p>
          <a:endParaRPr lang="en-US"/>
        </a:p>
      </dgm:t>
    </dgm:pt>
    <dgm:pt modelId="{A4E9D4A6-76D3-A345-88D6-B6FA0456E6DB}" type="sibTrans" cxnId="{94D7436D-EB20-DD47-A85B-B825C7567C42}">
      <dgm:prSet/>
      <dgm:spPr/>
      <dgm:t>
        <a:bodyPr/>
        <a:lstStyle/>
        <a:p>
          <a:endParaRPr lang="en-US"/>
        </a:p>
      </dgm:t>
    </dgm:pt>
    <dgm:pt modelId="{B29E0131-A0AF-EB46-858F-D2A9DC15CDE8}">
      <dgm:prSet/>
      <dgm:spPr/>
      <dgm:t>
        <a:bodyPr/>
        <a:lstStyle/>
        <a:p>
          <a:pPr rtl="0"/>
          <a:r>
            <a:rPr lang="en-US" dirty="0" smtClean="0"/>
            <a:t>Monitored and audited compliance </a:t>
          </a:r>
          <a:r>
            <a:rPr lang="en-US" dirty="0" err="1" smtClean="0"/>
            <a:t>programmes</a:t>
          </a:r>
          <a:r>
            <a:rPr lang="en-US" dirty="0" smtClean="0"/>
            <a:t> (condition of bidding?)– encourage self-reporting</a:t>
          </a:r>
          <a:endParaRPr lang="en-US" dirty="0"/>
        </a:p>
      </dgm:t>
    </dgm:pt>
    <dgm:pt modelId="{D4F1A02B-98D8-B64D-AC54-720B42AA4597}" type="parTrans" cxnId="{11F30876-5DC1-6846-AB15-72032E062982}">
      <dgm:prSet/>
      <dgm:spPr/>
      <dgm:t>
        <a:bodyPr/>
        <a:lstStyle/>
        <a:p>
          <a:endParaRPr lang="en-US"/>
        </a:p>
      </dgm:t>
    </dgm:pt>
    <dgm:pt modelId="{4BF2242D-75ED-394B-AF68-6680D7C11236}" type="sibTrans" cxnId="{11F30876-5DC1-6846-AB15-72032E062982}">
      <dgm:prSet/>
      <dgm:spPr/>
      <dgm:t>
        <a:bodyPr/>
        <a:lstStyle/>
        <a:p>
          <a:endParaRPr lang="en-US"/>
        </a:p>
      </dgm:t>
    </dgm:pt>
    <dgm:pt modelId="{CB9F71EB-0A08-E540-9EE7-32A6A0B3DE2B}">
      <dgm:prSet/>
      <dgm:spPr/>
      <dgm:t>
        <a:bodyPr/>
        <a:lstStyle/>
        <a:p>
          <a:pPr rtl="0"/>
          <a:r>
            <a:rPr lang="en-US" dirty="0" smtClean="0"/>
            <a:t>Engaging the public/ interested stakeholders in affected communities- vigilant and capable of detecting violations</a:t>
          </a:r>
          <a:endParaRPr lang="en-US" dirty="0"/>
        </a:p>
      </dgm:t>
    </dgm:pt>
    <dgm:pt modelId="{56379FB4-FF63-7A46-A446-482E13954F42}" type="parTrans" cxnId="{78A69E57-5D46-724A-BE2A-5DE0418DAA53}">
      <dgm:prSet/>
      <dgm:spPr/>
      <dgm:t>
        <a:bodyPr/>
        <a:lstStyle/>
        <a:p>
          <a:endParaRPr lang="en-US"/>
        </a:p>
      </dgm:t>
    </dgm:pt>
    <dgm:pt modelId="{FBA8B4EB-E98C-034A-BC05-9A8AC2D86122}" type="sibTrans" cxnId="{78A69E57-5D46-724A-BE2A-5DE0418DAA53}">
      <dgm:prSet/>
      <dgm:spPr/>
      <dgm:t>
        <a:bodyPr/>
        <a:lstStyle/>
        <a:p>
          <a:endParaRPr lang="en-US"/>
        </a:p>
      </dgm:t>
    </dgm:pt>
    <dgm:pt modelId="{FECE35B2-0C0F-B54F-9064-0DD2E00C68A1}">
      <dgm:prSet/>
      <dgm:spPr/>
      <dgm:t>
        <a:bodyPr/>
        <a:lstStyle/>
        <a:p>
          <a:pPr rtl="0"/>
          <a:r>
            <a:rPr lang="en-US" smtClean="0"/>
            <a:t>MDBs</a:t>
          </a:r>
          <a:endParaRPr lang="en-US"/>
        </a:p>
      </dgm:t>
    </dgm:pt>
    <dgm:pt modelId="{F6C59C80-9845-D842-A98A-7A3279CB4457}" type="parTrans" cxnId="{63321CA8-9CA0-E947-95E9-734398001CFD}">
      <dgm:prSet/>
      <dgm:spPr/>
      <dgm:t>
        <a:bodyPr/>
        <a:lstStyle/>
        <a:p>
          <a:endParaRPr lang="en-US"/>
        </a:p>
      </dgm:t>
    </dgm:pt>
    <dgm:pt modelId="{EE850068-9114-8641-9E8B-315ADA215ADA}" type="sibTrans" cxnId="{63321CA8-9CA0-E947-95E9-734398001CFD}">
      <dgm:prSet/>
      <dgm:spPr/>
      <dgm:t>
        <a:bodyPr/>
        <a:lstStyle/>
        <a:p>
          <a:endParaRPr lang="en-US"/>
        </a:p>
      </dgm:t>
    </dgm:pt>
    <dgm:pt modelId="{5C4371D5-C30F-A243-B278-A70B1CFF4FF9}">
      <dgm:prSet/>
      <dgm:spPr/>
      <dgm:t>
        <a:bodyPr/>
        <a:lstStyle/>
        <a:p>
          <a:pPr rtl="0"/>
          <a:r>
            <a:rPr lang="en-US" dirty="0" smtClean="0"/>
            <a:t>INTs – investigate misconduct/ corruption in relation to loans (including collusion) and operate sanction systems</a:t>
          </a:r>
          <a:endParaRPr lang="en-US" dirty="0"/>
        </a:p>
      </dgm:t>
    </dgm:pt>
    <dgm:pt modelId="{0147A3B0-8854-8244-B1BA-A6FA226F673B}" type="parTrans" cxnId="{E8D0EBBA-5EE5-F94A-AC54-759BE5E68DFC}">
      <dgm:prSet/>
      <dgm:spPr/>
      <dgm:t>
        <a:bodyPr/>
        <a:lstStyle/>
        <a:p>
          <a:endParaRPr lang="en-US"/>
        </a:p>
      </dgm:t>
    </dgm:pt>
    <dgm:pt modelId="{6D0501C7-6EE3-2E44-B3E6-EC4022B4A7E9}" type="sibTrans" cxnId="{E8D0EBBA-5EE5-F94A-AC54-759BE5E68DFC}">
      <dgm:prSet/>
      <dgm:spPr/>
      <dgm:t>
        <a:bodyPr/>
        <a:lstStyle/>
        <a:p>
          <a:endParaRPr lang="en-US"/>
        </a:p>
      </dgm:t>
    </dgm:pt>
    <dgm:pt modelId="{F63A7A49-D980-1844-B421-9B6904442A12}">
      <dgm:prSet/>
      <dgm:spPr/>
      <dgm:t>
        <a:bodyPr/>
        <a:lstStyle/>
        <a:p>
          <a:pPr rtl="0"/>
          <a:r>
            <a:rPr lang="en-US" dirty="0" smtClean="0"/>
            <a:t>Scope for greater interaction with national enforcers? </a:t>
          </a:r>
          <a:endParaRPr lang="en-US" dirty="0"/>
        </a:p>
      </dgm:t>
    </dgm:pt>
    <dgm:pt modelId="{F2D64E03-1535-9445-B08B-1CFD27B3680C}" type="parTrans" cxnId="{2BA690B5-8722-D943-ADCA-01949295BC7C}">
      <dgm:prSet/>
      <dgm:spPr/>
      <dgm:t>
        <a:bodyPr/>
        <a:lstStyle/>
        <a:p>
          <a:endParaRPr lang="en-US"/>
        </a:p>
      </dgm:t>
    </dgm:pt>
    <dgm:pt modelId="{37726B02-6CD5-2948-88D2-067F11ABE36E}" type="sibTrans" cxnId="{2BA690B5-8722-D943-ADCA-01949295BC7C}">
      <dgm:prSet/>
      <dgm:spPr/>
      <dgm:t>
        <a:bodyPr/>
        <a:lstStyle/>
        <a:p>
          <a:endParaRPr lang="en-US"/>
        </a:p>
      </dgm:t>
    </dgm:pt>
    <dgm:pt modelId="{1C694081-AA13-EF4E-AC53-DA9CC04D40C1}" type="pres">
      <dgm:prSet presAssocID="{880A87A0-4BD8-5146-B2E6-E9764DDB8B45}" presName="linear" presStyleCnt="0">
        <dgm:presLayoutVars>
          <dgm:animLvl val="lvl"/>
          <dgm:resizeHandles val="exact"/>
        </dgm:presLayoutVars>
      </dgm:prSet>
      <dgm:spPr/>
      <dgm:t>
        <a:bodyPr/>
        <a:lstStyle/>
        <a:p>
          <a:endParaRPr lang="en-US"/>
        </a:p>
      </dgm:t>
    </dgm:pt>
    <dgm:pt modelId="{9D63F8DB-85C1-4743-B636-E5D974C246A7}" type="pres">
      <dgm:prSet presAssocID="{C1330F2A-50C3-A348-8D13-D18689C4B0B5}" presName="parentText" presStyleLbl="node1" presStyleIdx="0" presStyleCnt="2">
        <dgm:presLayoutVars>
          <dgm:chMax val="0"/>
          <dgm:bulletEnabled val="1"/>
        </dgm:presLayoutVars>
      </dgm:prSet>
      <dgm:spPr/>
      <dgm:t>
        <a:bodyPr/>
        <a:lstStyle/>
        <a:p>
          <a:endParaRPr lang="en-US"/>
        </a:p>
      </dgm:t>
    </dgm:pt>
    <dgm:pt modelId="{E808B48B-C680-AD49-B996-FD41C33DFA96}" type="pres">
      <dgm:prSet presAssocID="{C1330F2A-50C3-A348-8D13-D18689C4B0B5}" presName="childText" presStyleLbl="revTx" presStyleIdx="0" presStyleCnt="2">
        <dgm:presLayoutVars>
          <dgm:bulletEnabled val="1"/>
        </dgm:presLayoutVars>
      </dgm:prSet>
      <dgm:spPr/>
      <dgm:t>
        <a:bodyPr/>
        <a:lstStyle/>
        <a:p>
          <a:endParaRPr lang="en-US"/>
        </a:p>
      </dgm:t>
    </dgm:pt>
    <dgm:pt modelId="{959A0E21-DAC7-3C43-BE47-DE44D568099E}" type="pres">
      <dgm:prSet presAssocID="{FECE35B2-0C0F-B54F-9064-0DD2E00C68A1}" presName="parentText" presStyleLbl="node1" presStyleIdx="1" presStyleCnt="2">
        <dgm:presLayoutVars>
          <dgm:chMax val="0"/>
          <dgm:bulletEnabled val="1"/>
        </dgm:presLayoutVars>
      </dgm:prSet>
      <dgm:spPr/>
      <dgm:t>
        <a:bodyPr/>
        <a:lstStyle/>
        <a:p>
          <a:endParaRPr lang="en-US"/>
        </a:p>
      </dgm:t>
    </dgm:pt>
    <dgm:pt modelId="{B3AEC5B0-D1BE-274B-8F0E-58B116CF9F9D}" type="pres">
      <dgm:prSet presAssocID="{FECE35B2-0C0F-B54F-9064-0DD2E00C68A1}" presName="childText" presStyleLbl="revTx" presStyleIdx="1" presStyleCnt="2">
        <dgm:presLayoutVars>
          <dgm:bulletEnabled val="1"/>
        </dgm:presLayoutVars>
      </dgm:prSet>
      <dgm:spPr/>
      <dgm:t>
        <a:bodyPr/>
        <a:lstStyle/>
        <a:p>
          <a:endParaRPr lang="en-US"/>
        </a:p>
      </dgm:t>
    </dgm:pt>
  </dgm:ptLst>
  <dgm:cxnLst>
    <dgm:cxn modelId="{30769C03-36C5-294E-8163-D73E675BC5BE}" type="presOf" srcId="{F63A7A49-D980-1844-B421-9B6904442A12}" destId="{B3AEC5B0-D1BE-274B-8F0E-58B116CF9F9D}" srcOrd="0" destOrd="1" presId="urn:microsoft.com/office/officeart/2005/8/layout/vList2"/>
    <dgm:cxn modelId="{2BA690B5-8722-D943-ADCA-01949295BC7C}" srcId="{FECE35B2-0C0F-B54F-9064-0DD2E00C68A1}" destId="{F63A7A49-D980-1844-B421-9B6904442A12}" srcOrd="1" destOrd="0" parTransId="{F2D64E03-1535-9445-B08B-1CFD27B3680C}" sibTransId="{37726B02-6CD5-2948-88D2-067F11ABE36E}"/>
    <dgm:cxn modelId="{120028A4-9A07-F242-A4FD-F9B7823D8613}" type="presOf" srcId="{CB9F71EB-0A08-E540-9EE7-32A6A0B3DE2B}" destId="{E808B48B-C680-AD49-B996-FD41C33DFA96}" srcOrd="0" destOrd="1" presId="urn:microsoft.com/office/officeart/2005/8/layout/vList2"/>
    <dgm:cxn modelId="{E8D0EBBA-5EE5-F94A-AC54-759BE5E68DFC}" srcId="{FECE35B2-0C0F-B54F-9064-0DD2E00C68A1}" destId="{5C4371D5-C30F-A243-B278-A70B1CFF4FF9}" srcOrd="0" destOrd="0" parTransId="{0147A3B0-8854-8244-B1BA-A6FA226F673B}" sibTransId="{6D0501C7-6EE3-2E44-B3E6-EC4022B4A7E9}"/>
    <dgm:cxn modelId="{CD4F91E2-2BB2-D441-8EC9-326338569E65}" type="presOf" srcId="{C1330F2A-50C3-A348-8D13-D18689C4B0B5}" destId="{9D63F8DB-85C1-4743-B636-E5D974C246A7}" srcOrd="0" destOrd="0" presId="urn:microsoft.com/office/officeart/2005/8/layout/vList2"/>
    <dgm:cxn modelId="{DFB1F60A-0581-4B41-A1C1-7270C6ED6FD2}" type="presOf" srcId="{B29E0131-A0AF-EB46-858F-D2A9DC15CDE8}" destId="{E808B48B-C680-AD49-B996-FD41C33DFA96}" srcOrd="0" destOrd="0" presId="urn:microsoft.com/office/officeart/2005/8/layout/vList2"/>
    <dgm:cxn modelId="{63321CA8-9CA0-E947-95E9-734398001CFD}" srcId="{880A87A0-4BD8-5146-B2E6-E9764DDB8B45}" destId="{FECE35B2-0C0F-B54F-9064-0DD2E00C68A1}" srcOrd="1" destOrd="0" parTransId="{F6C59C80-9845-D842-A98A-7A3279CB4457}" sibTransId="{EE850068-9114-8641-9E8B-315ADA215ADA}"/>
    <dgm:cxn modelId="{78A69E57-5D46-724A-BE2A-5DE0418DAA53}" srcId="{C1330F2A-50C3-A348-8D13-D18689C4B0B5}" destId="{CB9F71EB-0A08-E540-9EE7-32A6A0B3DE2B}" srcOrd="1" destOrd="0" parTransId="{56379FB4-FF63-7A46-A446-482E13954F42}" sibTransId="{FBA8B4EB-E98C-034A-BC05-9A8AC2D86122}"/>
    <dgm:cxn modelId="{94D7436D-EB20-DD47-A85B-B825C7567C42}" srcId="{880A87A0-4BD8-5146-B2E6-E9764DDB8B45}" destId="{C1330F2A-50C3-A348-8D13-D18689C4B0B5}" srcOrd="0" destOrd="0" parTransId="{1D2949B7-AF28-B540-A0BE-28402DFEAC02}" sibTransId="{A4E9D4A6-76D3-A345-88D6-B6FA0456E6DB}"/>
    <dgm:cxn modelId="{FFAB6CCE-1107-3A48-8806-FD93F12B41A8}" type="presOf" srcId="{FECE35B2-0C0F-B54F-9064-0DD2E00C68A1}" destId="{959A0E21-DAC7-3C43-BE47-DE44D568099E}" srcOrd="0" destOrd="0" presId="urn:microsoft.com/office/officeart/2005/8/layout/vList2"/>
    <dgm:cxn modelId="{9AED409C-4910-3B47-9752-D6CF3B833BAB}" type="presOf" srcId="{5C4371D5-C30F-A243-B278-A70B1CFF4FF9}" destId="{B3AEC5B0-D1BE-274B-8F0E-58B116CF9F9D}" srcOrd="0" destOrd="0" presId="urn:microsoft.com/office/officeart/2005/8/layout/vList2"/>
    <dgm:cxn modelId="{11F30876-5DC1-6846-AB15-72032E062982}" srcId="{C1330F2A-50C3-A348-8D13-D18689C4B0B5}" destId="{B29E0131-A0AF-EB46-858F-D2A9DC15CDE8}" srcOrd="0" destOrd="0" parTransId="{D4F1A02B-98D8-B64D-AC54-720B42AA4597}" sibTransId="{4BF2242D-75ED-394B-AF68-6680D7C11236}"/>
    <dgm:cxn modelId="{7A184E84-ED22-564E-A376-AE8C547ACAA2}" type="presOf" srcId="{880A87A0-4BD8-5146-B2E6-E9764DDB8B45}" destId="{1C694081-AA13-EF4E-AC53-DA9CC04D40C1}" srcOrd="0" destOrd="0" presId="urn:microsoft.com/office/officeart/2005/8/layout/vList2"/>
    <dgm:cxn modelId="{331B1C93-BD48-1549-8AAE-76C21CD83BB7}" type="presParOf" srcId="{1C694081-AA13-EF4E-AC53-DA9CC04D40C1}" destId="{9D63F8DB-85C1-4743-B636-E5D974C246A7}" srcOrd="0" destOrd="0" presId="urn:microsoft.com/office/officeart/2005/8/layout/vList2"/>
    <dgm:cxn modelId="{BB8623C9-F0AB-1F43-9F25-AA6415883719}" type="presParOf" srcId="{1C694081-AA13-EF4E-AC53-DA9CC04D40C1}" destId="{E808B48B-C680-AD49-B996-FD41C33DFA96}" srcOrd="1" destOrd="0" presId="urn:microsoft.com/office/officeart/2005/8/layout/vList2"/>
    <dgm:cxn modelId="{509955EB-A23F-1F4A-B0F2-D16FAA05CE12}" type="presParOf" srcId="{1C694081-AA13-EF4E-AC53-DA9CC04D40C1}" destId="{959A0E21-DAC7-3C43-BE47-DE44D568099E}" srcOrd="2" destOrd="0" presId="urn:microsoft.com/office/officeart/2005/8/layout/vList2"/>
    <dgm:cxn modelId="{3FFACAE3-7622-F549-96DB-3C3484A53D3D}" type="presParOf" srcId="{1C694081-AA13-EF4E-AC53-DA9CC04D40C1}" destId="{B3AEC5B0-D1BE-274B-8F0E-58B116CF9F9D}"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8655DAE-47D5-5A4F-AC41-9D4C12994DDD}" type="doc">
      <dgm:prSet loTypeId="urn:microsoft.com/office/officeart/2008/layout/LinedList" loCatId="" qsTypeId="urn:microsoft.com/office/officeart/2005/8/quickstyle/simple4" qsCatId="simple" csTypeId="urn:microsoft.com/office/officeart/2005/8/colors/accent1_2" csCatId="accent1"/>
      <dgm:spPr/>
      <dgm:t>
        <a:bodyPr/>
        <a:lstStyle/>
        <a:p>
          <a:endParaRPr lang="en-US"/>
        </a:p>
      </dgm:t>
    </dgm:pt>
    <dgm:pt modelId="{09044DE8-F8A4-E34A-B867-90DBA1CC7043}">
      <dgm:prSet/>
      <dgm:spPr/>
      <dgm:t>
        <a:bodyPr/>
        <a:lstStyle/>
        <a:p>
          <a:pPr rtl="0"/>
          <a:r>
            <a:rPr lang="en-US" smtClean="0"/>
            <a:t>Effective Penalties</a:t>
          </a:r>
          <a:endParaRPr lang="en-US"/>
        </a:p>
      </dgm:t>
    </dgm:pt>
    <dgm:pt modelId="{490B3884-798C-604C-8D02-4AC0D84F7E93}" type="parTrans" cxnId="{2EE20977-B40C-E047-A07C-62D7696E845D}">
      <dgm:prSet/>
      <dgm:spPr/>
      <dgm:t>
        <a:bodyPr/>
        <a:lstStyle/>
        <a:p>
          <a:endParaRPr lang="en-US"/>
        </a:p>
      </dgm:t>
    </dgm:pt>
    <dgm:pt modelId="{D2BBF8FF-FBDB-ED4C-B38C-C0311A30B9E1}" type="sibTrans" cxnId="{2EE20977-B40C-E047-A07C-62D7696E845D}">
      <dgm:prSet/>
      <dgm:spPr/>
      <dgm:t>
        <a:bodyPr/>
        <a:lstStyle/>
        <a:p>
          <a:endParaRPr lang="en-US"/>
        </a:p>
      </dgm:t>
    </dgm:pt>
    <dgm:pt modelId="{73F1D2AC-7A43-2145-B7D9-43EFD269B1F6}" type="pres">
      <dgm:prSet presAssocID="{48655DAE-47D5-5A4F-AC41-9D4C12994DDD}" presName="vert0" presStyleCnt="0">
        <dgm:presLayoutVars>
          <dgm:dir/>
          <dgm:animOne val="branch"/>
          <dgm:animLvl val="lvl"/>
        </dgm:presLayoutVars>
      </dgm:prSet>
      <dgm:spPr/>
      <dgm:t>
        <a:bodyPr/>
        <a:lstStyle/>
        <a:p>
          <a:endParaRPr lang="en-US"/>
        </a:p>
      </dgm:t>
    </dgm:pt>
    <dgm:pt modelId="{26AA1419-3468-8348-813F-CA5DD21DA597}" type="pres">
      <dgm:prSet presAssocID="{09044DE8-F8A4-E34A-B867-90DBA1CC7043}" presName="thickLine" presStyleLbl="alignNode1" presStyleIdx="0" presStyleCnt="1"/>
      <dgm:spPr/>
    </dgm:pt>
    <dgm:pt modelId="{A4EBA41F-1B06-DD41-BFC6-63E4DC97E2AF}" type="pres">
      <dgm:prSet presAssocID="{09044DE8-F8A4-E34A-B867-90DBA1CC7043}" presName="horz1" presStyleCnt="0"/>
      <dgm:spPr/>
    </dgm:pt>
    <dgm:pt modelId="{F058DAF6-9D1E-1344-B086-AE5064AA7AF0}" type="pres">
      <dgm:prSet presAssocID="{09044DE8-F8A4-E34A-B867-90DBA1CC7043}" presName="tx1" presStyleLbl="revTx" presStyleIdx="0" presStyleCnt="1"/>
      <dgm:spPr/>
      <dgm:t>
        <a:bodyPr/>
        <a:lstStyle/>
        <a:p>
          <a:endParaRPr lang="en-US"/>
        </a:p>
      </dgm:t>
    </dgm:pt>
    <dgm:pt modelId="{E7979004-F731-FB49-9EED-5108D03F2DB6}" type="pres">
      <dgm:prSet presAssocID="{09044DE8-F8A4-E34A-B867-90DBA1CC7043}" presName="vert1" presStyleCnt="0"/>
      <dgm:spPr/>
    </dgm:pt>
  </dgm:ptLst>
  <dgm:cxnLst>
    <dgm:cxn modelId="{2EE20977-B40C-E047-A07C-62D7696E845D}" srcId="{48655DAE-47D5-5A4F-AC41-9D4C12994DDD}" destId="{09044DE8-F8A4-E34A-B867-90DBA1CC7043}" srcOrd="0" destOrd="0" parTransId="{490B3884-798C-604C-8D02-4AC0D84F7E93}" sibTransId="{D2BBF8FF-FBDB-ED4C-B38C-C0311A30B9E1}"/>
    <dgm:cxn modelId="{7A3A1A30-41AA-B449-9C11-49BC9057B01B}" type="presOf" srcId="{48655DAE-47D5-5A4F-AC41-9D4C12994DDD}" destId="{73F1D2AC-7A43-2145-B7D9-43EFD269B1F6}" srcOrd="0" destOrd="0" presId="urn:microsoft.com/office/officeart/2008/layout/LinedList"/>
    <dgm:cxn modelId="{3BD1D110-A3E5-AC42-A95A-A995A42A1BEB}" type="presOf" srcId="{09044DE8-F8A4-E34A-B867-90DBA1CC7043}" destId="{F058DAF6-9D1E-1344-B086-AE5064AA7AF0}" srcOrd="0" destOrd="0" presId="urn:microsoft.com/office/officeart/2008/layout/LinedList"/>
    <dgm:cxn modelId="{B1458ED8-7190-2649-A4BC-383DC3505D51}" type="presParOf" srcId="{73F1D2AC-7A43-2145-B7D9-43EFD269B1F6}" destId="{26AA1419-3468-8348-813F-CA5DD21DA597}" srcOrd="0" destOrd="0" presId="urn:microsoft.com/office/officeart/2008/layout/LinedList"/>
    <dgm:cxn modelId="{52023CA6-80E3-1D4B-B87A-F64A5E52D740}" type="presParOf" srcId="{73F1D2AC-7A43-2145-B7D9-43EFD269B1F6}" destId="{A4EBA41F-1B06-DD41-BFC6-63E4DC97E2AF}" srcOrd="1" destOrd="0" presId="urn:microsoft.com/office/officeart/2008/layout/LinedList"/>
    <dgm:cxn modelId="{C26D37FE-A932-7240-9340-0D2DA04B7610}" type="presParOf" srcId="{A4EBA41F-1B06-DD41-BFC6-63E4DC97E2AF}" destId="{F058DAF6-9D1E-1344-B086-AE5064AA7AF0}" srcOrd="0" destOrd="0" presId="urn:microsoft.com/office/officeart/2008/layout/LinedList"/>
    <dgm:cxn modelId="{FF0000CE-58BB-474D-B146-9DBEC575F082}" type="presParOf" srcId="{A4EBA41F-1B06-DD41-BFC6-63E4DC97E2AF}" destId="{E7979004-F731-FB49-9EED-5108D03F2DB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28E9DF79-622D-5D44-A3F1-6755A4E1CD93}" type="doc">
      <dgm:prSet loTypeId="urn:microsoft.com/office/officeart/2005/8/layout/vList2" loCatId="" qsTypeId="urn:microsoft.com/office/officeart/2005/8/quickstyle/simple2" qsCatId="simple" csTypeId="urn:microsoft.com/office/officeart/2005/8/colors/accent0_2" csCatId="mainScheme" phldr="1"/>
      <dgm:spPr/>
      <dgm:t>
        <a:bodyPr/>
        <a:lstStyle/>
        <a:p>
          <a:endParaRPr lang="en-US"/>
        </a:p>
      </dgm:t>
    </dgm:pt>
    <dgm:pt modelId="{83A3D289-DD10-E34C-9CFD-BFD2C7745EC7}">
      <dgm:prSet/>
      <dgm:spPr/>
      <dgm:t>
        <a:bodyPr/>
        <a:lstStyle/>
        <a:p>
          <a:pPr rtl="0"/>
          <a:r>
            <a:rPr lang="en-GB" dirty="0" smtClean="0"/>
            <a:t>Many systems rely principally on corporate fines (</a:t>
          </a:r>
          <a:r>
            <a:rPr lang="en-GB" dirty="0" err="1" smtClean="0"/>
            <a:t>eg</a:t>
          </a:r>
          <a:r>
            <a:rPr lang="en-GB" dirty="0" smtClean="0"/>
            <a:t> European Commission)</a:t>
          </a:r>
          <a:endParaRPr lang="en-GB" dirty="0"/>
        </a:p>
      </dgm:t>
    </dgm:pt>
    <dgm:pt modelId="{A12494CB-805A-CA4B-A7ED-F62EDB904C17}" type="parTrans" cxnId="{97ED5022-268A-FF4A-83E4-73D46A0897CA}">
      <dgm:prSet/>
      <dgm:spPr/>
      <dgm:t>
        <a:bodyPr/>
        <a:lstStyle/>
        <a:p>
          <a:endParaRPr lang="en-US"/>
        </a:p>
      </dgm:t>
    </dgm:pt>
    <dgm:pt modelId="{3BEE3F4D-5354-2C44-961F-C72512B1A488}" type="sibTrans" cxnId="{97ED5022-268A-FF4A-83E4-73D46A0897CA}">
      <dgm:prSet/>
      <dgm:spPr/>
      <dgm:t>
        <a:bodyPr/>
        <a:lstStyle/>
        <a:p>
          <a:endParaRPr lang="en-US"/>
        </a:p>
      </dgm:t>
    </dgm:pt>
    <dgm:pt modelId="{FBF56102-B0B9-6A4F-ACBC-8AAA368686E7}">
      <dgm:prSet/>
      <dgm:spPr/>
      <dgm:t>
        <a:bodyPr/>
        <a:lstStyle/>
        <a:p>
          <a:pPr rtl="0"/>
          <a:r>
            <a:rPr lang="en-GB" smtClean="0"/>
            <a:t>But may not be sufficient to deter</a:t>
          </a:r>
          <a:endParaRPr lang="en-GB"/>
        </a:p>
      </dgm:t>
    </dgm:pt>
    <dgm:pt modelId="{D11D9C47-71E2-E849-B002-97511E69FE89}" type="parTrans" cxnId="{7D3B7871-CB77-F84A-9D33-511E50879065}">
      <dgm:prSet/>
      <dgm:spPr/>
      <dgm:t>
        <a:bodyPr/>
        <a:lstStyle/>
        <a:p>
          <a:endParaRPr lang="en-US"/>
        </a:p>
      </dgm:t>
    </dgm:pt>
    <dgm:pt modelId="{53B8507A-E83E-BC45-B1B3-3B2635FD97A3}" type="sibTrans" cxnId="{7D3B7871-CB77-F84A-9D33-511E50879065}">
      <dgm:prSet/>
      <dgm:spPr/>
      <dgm:t>
        <a:bodyPr/>
        <a:lstStyle/>
        <a:p>
          <a:endParaRPr lang="en-US"/>
        </a:p>
      </dgm:t>
    </dgm:pt>
    <dgm:pt modelId="{8CE2DCA6-6691-0E43-99D1-7CD9DB3D85EF}">
      <dgm:prSet/>
      <dgm:spPr/>
      <dgm:t>
        <a:bodyPr/>
        <a:lstStyle/>
        <a:p>
          <a:pPr rtl="0"/>
          <a:r>
            <a:rPr lang="en-GB" smtClean="0"/>
            <a:t>Cartels might be profitable business strategy?</a:t>
          </a:r>
          <a:endParaRPr lang="en-GB"/>
        </a:p>
      </dgm:t>
    </dgm:pt>
    <dgm:pt modelId="{5F6B7929-A7C9-AF44-B492-02F41CBEA5EA}" type="parTrans" cxnId="{6BB276EC-B308-274E-B745-66C9EC10F75B}">
      <dgm:prSet/>
      <dgm:spPr/>
      <dgm:t>
        <a:bodyPr/>
        <a:lstStyle/>
        <a:p>
          <a:endParaRPr lang="en-US"/>
        </a:p>
      </dgm:t>
    </dgm:pt>
    <dgm:pt modelId="{75EB0C00-0299-8745-8B39-C599FB0F61ED}" type="sibTrans" cxnId="{6BB276EC-B308-274E-B745-66C9EC10F75B}">
      <dgm:prSet/>
      <dgm:spPr/>
      <dgm:t>
        <a:bodyPr/>
        <a:lstStyle/>
        <a:p>
          <a:endParaRPr lang="en-US"/>
        </a:p>
      </dgm:t>
    </dgm:pt>
    <dgm:pt modelId="{17413A8C-563C-9643-B7BD-24516FDFEAE2}">
      <dgm:prSet/>
      <dgm:spPr/>
      <dgm:t>
        <a:bodyPr/>
        <a:lstStyle/>
        <a:p>
          <a:pPr rtl="0"/>
          <a:r>
            <a:rPr lang="en-GB" smtClean="0"/>
            <a:t>Not preventing recidivism? </a:t>
          </a:r>
          <a:endParaRPr lang="en-GB"/>
        </a:p>
      </dgm:t>
    </dgm:pt>
    <dgm:pt modelId="{5BDDC265-B2F7-2848-B679-53B40D8F186B}" type="parTrans" cxnId="{B7F7EC6B-342F-8242-A87B-CC6C66F4807D}">
      <dgm:prSet/>
      <dgm:spPr/>
      <dgm:t>
        <a:bodyPr/>
        <a:lstStyle/>
        <a:p>
          <a:endParaRPr lang="en-US"/>
        </a:p>
      </dgm:t>
    </dgm:pt>
    <dgm:pt modelId="{5D8B9AFB-6037-2B4A-A213-2592F6B091C5}" type="sibTrans" cxnId="{B7F7EC6B-342F-8242-A87B-CC6C66F4807D}">
      <dgm:prSet/>
      <dgm:spPr/>
      <dgm:t>
        <a:bodyPr/>
        <a:lstStyle/>
        <a:p>
          <a:endParaRPr lang="en-US"/>
        </a:p>
      </dgm:t>
    </dgm:pt>
    <dgm:pt modelId="{00370C27-3674-EC45-8900-998E1AE09BB1}">
      <dgm:prSet/>
      <dgm:spPr/>
      <dgm:t>
        <a:bodyPr/>
        <a:lstStyle/>
        <a:p>
          <a:pPr rtl="0"/>
          <a:r>
            <a:rPr lang="en-GB" smtClean="0"/>
            <a:t>Other sanctions for individuals and corporations required? </a:t>
          </a:r>
          <a:endParaRPr lang="en-GB"/>
        </a:p>
      </dgm:t>
    </dgm:pt>
    <dgm:pt modelId="{044C8A9E-86FD-C441-AB5E-6A26317ECF46}" type="parTrans" cxnId="{06AFA305-289E-084D-B039-B75B70D45305}">
      <dgm:prSet/>
      <dgm:spPr/>
      <dgm:t>
        <a:bodyPr/>
        <a:lstStyle/>
        <a:p>
          <a:endParaRPr lang="en-US"/>
        </a:p>
      </dgm:t>
    </dgm:pt>
    <dgm:pt modelId="{D891AA7A-23EE-BD44-B6A7-A15445D8D362}" type="sibTrans" cxnId="{06AFA305-289E-084D-B039-B75B70D45305}">
      <dgm:prSet/>
      <dgm:spPr/>
      <dgm:t>
        <a:bodyPr/>
        <a:lstStyle/>
        <a:p>
          <a:endParaRPr lang="en-US"/>
        </a:p>
      </dgm:t>
    </dgm:pt>
    <dgm:pt modelId="{E6B91819-379B-0E40-A6DC-1720F9D0BF16}" type="pres">
      <dgm:prSet presAssocID="{28E9DF79-622D-5D44-A3F1-6755A4E1CD93}" presName="linear" presStyleCnt="0">
        <dgm:presLayoutVars>
          <dgm:animLvl val="lvl"/>
          <dgm:resizeHandles val="exact"/>
        </dgm:presLayoutVars>
      </dgm:prSet>
      <dgm:spPr/>
      <dgm:t>
        <a:bodyPr/>
        <a:lstStyle/>
        <a:p>
          <a:endParaRPr lang="en-US"/>
        </a:p>
      </dgm:t>
    </dgm:pt>
    <dgm:pt modelId="{121231F5-3BD2-B844-ADDB-9DB51F204480}" type="pres">
      <dgm:prSet presAssocID="{83A3D289-DD10-E34C-9CFD-BFD2C7745EC7}" presName="parentText" presStyleLbl="node1" presStyleIdx="0" presStyleCnt="2">
        <dgm:presLayoutVars>
          <dgm:chMax val="0"/>
          <dgm:bulletEnabled val="1"/>
        </dgm:presLayoutVars>
      </dgm:prSet>
      <dgm:spPr/>
      <dgm:t>
        <a:bodyPr/>
        <a:lstStyle/>
        <a:p>
          <a:endParaRPr lang="en-US"/>
        </a:p>
      </dgm:t>
    </dgm:pt>
    <dgm:pt modelId="{5609DC2B-FA45-F440-92E5-C91C4B754042}" type="pres">
      <dgm:prSet presAssocID="{83A3D289-DD10-E34C-9CFD-BFD2C7745EC7}" presName="childText" presStyleLbl="revTx" presStyleIdx="0" presStyleCnt="1">
        <dgm:presLayoutVars>
          <dgm:bulletEnabled val="1"/>
        </dgm:presLayoutVars>
      </dgm:prSet>
      <dgm:spPr/>
      <dgm:t>
        <a:bodyPr/>
        <a:lstStyle/>
        <a:p>
          <a:endParaRPr lang="en-US"/>
        </a:p>
      </dgm:t>
    </dgm:pt>
    <dgm:pt modelId="{4F8815FA-08C7-1548-9C86-60EBCB0A5AF0}" type="pres">
      <dgm:prSet presAssocID="{00370C27-3674-EC45-8900-998E1AE09BB1}" presName="parentText" presStyleLbl="node1" presStyleIdx="1" presStyleCnt="2">
        <dgm:presLayoutVars>
          <dgm:chMax val="0"/>
          <dgm:bulletEnabled val="1"/>
        </dgm:presLayoutVars>
      </dgm:prSet>
      <dgm:spPr/>
      <dgm:t>
        <a:bodyPr/>
        <a:lstStyle/>
        <a:p>
          <a:endParaRPr lang="en-US"/>
        </a:p>
      </dgm:t>
    </dgm:pt>
  </dgm:ptLst>
  <dgm:cxnLst>
    <dgm:cxn modelId="{6BB276EC-B308-274E-B745-66C9EC10F75B}" srcId="{83A3D289-DD10-E34C-9CFD-BFD2C7745EC7}" destId="{8CE2DCA6-6691-0E43-99D1-7CD9DB3D85EF}" srcOrd="1" destOrd="0" parTransId="{5F6B7929-A7C9-AF44-B492-02F41CBEA5EA}" sibTransId="{75EB0C00-0299-8745-8B39-C599FB0F61ED}"/>
    <dgm:cxn modelId="{3A95435C-AA0F-B84B-93C0-58897F57932E}" type="presOf" srcId="{28E9DF79-622D-5D44-A3F1-6755A4E1CD93}" destId="{E6B91819-379B-0E40-A6DC-1720F9D0BF16}" srcOrd="0" destOrd="0" presId="urn:microsoft.com/office/officeart/2005/8/layout/vList2"/>
    <dgm:cxn modelId="{06AFA305-289E-084D-B039-B75B70D45305}" srcId="{28E9DF79-622D-5D44-A3F1-6755A4E1CD93}" destId="{00370C27-3674-EC45-8900-998E1AE09BB1}" srcOrd="1" destOrd="0" parTransId="{044C8A9E-86FD-C441-AB5E-6A26317ECF46}" sibTransId="{D891AA7A-23EE-BD44-B6A7-A15445D8D362}"/>
    <dgm:cxn modelId="{B6963FEB-6F5C-994E-966E-DB5CE8A5E80D}" type="presOf" srcId="{8CE2DCA6-6691-0E43-99D1-7CD9DB3D85EF}" destId="{5609DC2B-FA45-F440-92E5-C91C4B754042}" srcOrd="0" destOrd="1" presId="urn:microsoft.com/office/officeart/2005/8/layout/vList2"/>
    <dgm:cxn modelId="{B7F7EC6B-342F-8242-A87B-CC6C66F4807D}" srcId="{83A3D289-DD10-E34C-9CFD-BFD2C7745EC7}" destId="{17413A8C-563C-9643-B7BD-24516FDFEAE2}" srcOrd="2" destOrd="0" parTransId="{5BDDC265-B2F7-2848-B679-53B40D8F186B}" sibTransId="{5D8B9AFB-6037-2B4A-A213-2592F6B091C5}"/>
    <dgm:cxn modelId="{7D3B7871-CB77-F84A-9D33-511E50879065}" srcId="{83A3D289-DD10-E34C-9CFD-BFD2C7745EC7}" destId="{FBF56102-B0B9-6A4F-ACBC-8AAA368686E7}" srcOrd="0" destOrd="0" parTransId="{D11D9C47-71E2-E849-B002-97511E69FE89}" sibTransId="{53B8507A-E83E-BC45-B1B3-3B2635FD97A3}"/>
    <dgm:cxn modelId="{5B766E6E-C801-2546-93B0-12999C7A4D95}" type="presOf" srcId="{83A3D289-DD10-E34C-9CFD-BFD2C7745EC7}" destId="{121231F5-3BD2-B844-ADDB-9DB51F204480}" srcOrd="0" destOrd="0" presId="urn:microsoft.com/office/officeart/2005/8/layout/vList2"/>
    <dgm:cxn modelId="{F25B930B-BB80-1E4D-AA9C-9E42BE498FF4}" type="presOf" srcId="{00370C27-3674-EC45-8900-998E1AE09BB1}" destId="{4F8815FA-08C7-1548-9C86-60EBCB0A5AF0}" srcOrd="0" destOrd="0" presId="urn:microsoft.com/office/officeart/2005/8/layout/vList2"/>
    <dgm:cxn modelId="{74EF95BA-C51A-0748-BACF-96EC5E95B09C}" type="presOf" srcId="{FBF56102-B0B9-6A4F-ACBC-8AAA368686E7}" destId="{5609DC2B-FA45-F440-92E5-C91C4B754042}" srcOrd="0" destOrd="0" presId="urn:microsoft.com/office/officeart/2005/8/layout/vList2"/>
    <dgm:cxn modelId="{DA886033-D98F-5344-8A49-E89642074E73}" type="presOf" srcId="{17413A8C-563C-9643-B7BD-24516FDFEAE2}" destId="{5609DC2B-FA45-F440-92E5-C91C4B754042}" srcOrd="0" destOrd="2" presId="urn:microsoft.com/office/officeart/2005/8/layout/vList2"/>
    <dgm:cxn modelId="{97ED5022-268A-FF4A-83E4-73D46A0897CA}" srcId="{28E9DF79-622D-5D44-A3F1-6755A4E1CD93}" destId="{83A3D289-DD10-E34C-9CFD-BFD2C7745EC7}" srcOrd="0" destOrd="0" parTransId="{A12494CB-805A-CA4B-A7ED-F62EDB904C17}" sibTransId="{3BEE3F4D-5354-2C44-961F-C72512B1A488}"/>
    <dgm:cxn modelId="{1B72F62F-7F1D-8A45-90A5-D74A74DE3C21}" type="presParOf" srcId="{E6B91819-379B-0E40-A6DC-1720F9D0BF16}" destId="{121231F5-3BD2-B844-ADDB-9DB51F204480}" srcOrd="0" destOrd="0" presId="urn:microsoft.com/office/officeart/2005/8/layout/vList2"/>
    <dgm:cxn modelId="{A269C9FF-6847-0241-BE2C-6EB53CFAD3C9}" type="presParOf" srcId="{E6B91819-379B-0E40-A6DC-1720F9D0BF16}" destId="{5609DC2B-FA45-F440-92E5-C91C4B754042}" srcOrd="1" destOrd="0" presId="urn:microsoft.com/office/officeart/2005/8/layout/vList2"/>
    <dgm:cxn modelId="{9ED7460D-11B8-1948-B49B-7A7154B627C5}" type="presParOf" srcId="{E6B91819-379B-0E40-A6DC-1720F9D0BF16}" destId="{4F8815FA-08C7-1548-9C86-60EBCB0A5AF0}"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61EDEFE-1795-E646-BD92-E294BBC13175}" type="doc">
      <dgm:prSet loTypeId="urn:microsoft.com/office/officeart/2008/layout/LinedList" loCatId="" qsTypeId="urn:microsoft.com/office/officeart/2005/8/quickstyle/simple4" qsCatId="simple" csTypeId="urn:microsoft.com/office/officeart/2005/8/colors/accent1_2" csCatId="accent1"/>
      <dgm:spPr/>
      <dgm:t>
        <a:bodyPr/>
        <a:lstStyle/>
        <a:p>
          <a:endParaRPr lang="en-US"/>
        </a:p>
      </dgm:t>
    </dgm:pt>
    <dgm:pt modelId="{1C54E7AD-7F63-DE4D-8B8C-EDAEBEE7C739}">
      <dgm:prSet/>
      <dgm:spPr/>
      <dgm:t>
        <a:bodyPr/>
        <a:lstStyle/>
        <a:p>
          <a:pPr rtl="0"/>
          <a:r>
            <a:rPr lang="en-US" smtClean="0"/>
            <a:t>Effective Penalties</a:t>
          </a:r>
          <a:endParaRPr lang="en-US"/>
        </a:p>
      </dgm:t>
    </dgm:pt>
    <dgm:pt modelId="{33B11AD0-1642-7248-8FC2-E9936B186AEB}" type="parTrans" cxnId="{0A063D5F-D53D-044C-8B1D-DB5C46B3688A}">
      <dgm:prSet/>
      <dgm:spPr/>
      <dgm:t>
        <a:bodyPr/>
        <a:lstStyle/>
        <a:p>
          <a:endParaRPr lang="en-US"/>
        </a:p>
      </dgm:t>
    </dgm:pt>
    <dgm:pt modelId="{5200D212-578D-9247-B044-975B0512F64C}" type="sibTrans" cxnId="{0A063D5F-D53D-044C-8B1D-DB5C46B3688A}">
      <dgm:prSet/>
      <dgm:spPr/>
      <dgm:t>
        <a:bodyPr/>
        <a:lstStyle/>
        <a:p>
          <a:endParaRPr lang="en-US"/>
        </a:p>
      </dgm:t>
    </dgm:pt>
    <dgm:pt modelId="{2C559AF7-E829-544C-877B-40B14B406285}" type="pres">
      <dgm:prSet presAssocID="{061EDEFE-1795-E646-BD92-E294BBC13175}" presName="vert0" presStyleCnt="0">
        <dgm:presLayoutVars>
          <dgm:dir/>
          <dgm:animOne val="branch"/>
          <dgm:animLvl val="lvl"/>
        </dgm:presLayoutVars>
      </dgm:prSet>
      <dgm:spPr/>
      <dgm:t>
        <a:bodyPr/>
        <a:lstStyle/>
        <a:p>
          <a:endParaRPr lang="en-US"/>
        </a:p>
      </dgm:t>
    </dgm:pt>
    <dgm:pt modelId="{C0DF5DB1-F68A-A941-8461-0CD9B1A91B65}" type="pres">
      <dgm:prSet presAssocID="{1C54E7AD-7F63-DE4D-8B8C-EDAEBEE7C739}" presName="thickLine" presStyleLbl="alignNode1" presStyleIdx="0" presStyleCnt="1"/>
      <dgm:spPr/>
    </dgm:pt>
    <dgm:pt modelId="{DA623A78-79FD-1F41-ACEA-B906FB19891E}" type="pres">
      <dgm:prSet presAssocID="{1C54E7AD-7F63-DE4D-8B8C-EDAEBEE7C739}" presName="horz1" presStyleCnt="0"/>
      <dgm:spPr/>
    </dgm:pt>
    <dgm:pt modelId="{E60FFDE2-65CD-4C4C-80A8-A8F57F80C456}" type="pres">
      <dgm:prSet presAssocID="{1C54E7AD-7F63-DE4D-8B8C-EDAEBEE7C739}" presName="tx1" presStyleLbl="revTx" presStyleIdx="0" presStyleCnt="1"/>
      <dgm:spPr/>
      <dgm:t>
        <a:bodyPr/>
        <a:lstStyle/>
        <a:p>
          <a:endParaRPr lang="en-US"/>
        </a:p>
      </dgm:t>
    </dgm:pt>
    <dgm:pt modelId="{295EC28C-363B-6E46-A5EE-1E6C8DCA5E00}" type="pres">
      <dgm:prSet presAssocID="{1C54E7AD-7F63-DE4D-8B8C-EDAEBEE7C739}" presName="vert1" presStyleCnt="0"/>
      <dgm:spPr/>
    </dgm:pt>
  </dgm:ptLst>
  <dgm:cxnLst>
    <dgm:cxn modelId="{0A063D5F-D53D-044C-8B1D-DB5C46B3688A}" srcId="{061EDEFE-1795-E646-BD92-E294BBC13175}" destId="{1C54E7AD-7F63-DE4D-8B8C-EDAEBEE7C739}" srcOrd="0" destOrd="0" parTransId="{33B11AD0-1642-7248-8FC2-E9936B186AEB}" sibTransId="{5200D212-578D-9247-B044-975B0512F64C}"/>
    <dgm:cxn modelId="{D5846E89-2AFC-3140-95D3-A10D2FB32CFD}" type="presOf" srcId="{061EDEFE-1795-E646-BD92-E294BBC13175}" destId="{2C559AF7-E829-544C-877B-40B14B406285}" srcOrd="0" destOrd="0" presId="urn:microsoft.com/office/officeart/2008/layout/LinedList"/>
    <dgm:cxn modelId="{F2D2D0C6-B7E2-6C4F-AB1D-CE196BC2EDC0}" type="presOf" srcId="{1C54E7AD-7F63-DE4D-8B8C-EDAEBEE7C739}" destId="{E60FFDE2-65CD-4C4C-80A8-A8F57F80C456}" srcOrd="0" destOrd="0" presId="urn:microsoft.com/office/officeart/2008/layout/LinedList"/>
    <dgm:cxn modelId="{9CC57B93-ACD6-BE41-8503-7D1B2D2EAC9E}" type="presParOf" srcId="{2C559AF7-E829-544C-877B-40B14B406285}" destId="{C0DF5DB1-F68A-A941-8461-0CD9B1A91B65}" srcOrd="0" destOrd="0" presId="urn:microsoft.com/office/officeart/2008/layout/LinedList"/>
    <dgm:cxn modelId="{D5F6A0A2-8507-444E-B112-CAFCA119D9FD}" type="presParOf" srcId="{2C559AF7-E829-544C-877B-40B14B406285}" destId="{DA623A78-79FD-1F41-ACEA-B906FB19891E}" srcOrd="1" destOrd="0" presId="urn:microsoft.com/office/officeart/2008/layout/LinedList"/>
    <dgm:cxn modelId="{9508CF76-125E-7849-9D27-72ADB5B71FD7}" type="presParOf" srcId="{DA623A78-79FD-1F41-ACEA-B906FB19891E}" destId="{E60FFDE2-65CD-4C4C-80A8-A8F57F80C456}" srcOrd="0" destOrd="0" presId="urn:microsoft.com/office/officeart/2008/layout/LinedList"/>
    <dgm:cxn modelId="{84A2DEBD-BA04-7D48-8434-883439EBCF90}" type="presParOf" srcId="{DA623A78-79FD-1F41-ACEA-B906FB19891E}" destId="{295EC28C-363B-6E46-A5EE-1E6C8DCA5E0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8EC633-C533-4E25-9E17-16E336CBDC9A}" type="doc">
      <dgm:prSet loTypeId="urn:microsoft.com/office/officeart/2005/8/layout/hList1" loCatId="list" qsTypeId="urn:microsoft.com/office/officeart/2005/8/quickstyle/simple4" qsCatId="simple" csTypeId="urn:microsoft.com/office/officeart/2005/8/colors/accent0_1" csCatId="mainScheme" phldr="1"/>
      <dgm:spPr/>
      <dgm:t>
        <a:bodyPr/>
        <a:lstStyle/>
        <a:p>
          <a:endParaRPr lang="en-GB"/>
        </a:p>
      </dgm:t>
    </dgm:pt>
    <dgm:pt modelId="{E1BBE390-50B9-42BC-B909-D5BE616CA075}">
      <dgm:prSet/>
      <dgm:spPr/>
      <dgm:t>
        <a:bodyPr/>
        <a:lstStyle/>
        <a:p>
          <a:pPr rtl="0"/>
          <a:r>
            <a:rPr lang="en-GB" dirty="0" smtClean="0"/>
            <a:t>Competition Law and Anti-Corruption Instruments</a:t>
          </a:r>
          <a:endParaRPr lang="en-GB" dirty="0"/>
        </a:p>
      </dgm:t>
    </dgm:pt>
    <dgm:pt modelId="{FCE0FE0D-39EC-41BB-88A5-4D0E578BA349}" type="parTrans" cxnId="{0F31514F-3E31-4A16-81FC-F5353FD99AFB}">
      <dgm:prSet/>
      <dgm:spPr/>
      <dgm:t>
        <a:bodyPr/>
        <a:lstStyle/>
        <a:p>
          <a:endParaRPr lang="en-GB"/>
        </a:p>
      </dgm:t>
    </dgm:pt>
    <dgm:pt modelId="{352EBF72-EC2D-47BC-97C3-57470834B9B5}" type="sibTrans" cxnId="{0F31514F-3E31-4A16-81FC-F5353FD99AFB}">
      <dgm:prSet/>
      <dgm:spPr/>
      <dgm:t>
        <a:bodyPr/>
        <a:lstStyle/>
        <a:p>
          <a:endParaRPr lang="en-GB"/>
        </a:p>
      </dgm:t>
    </dgm:pt>
    <dgm:pt modelId="{6EE7DB22-E7E5-4AF7-88FD-E39EBC90C636}">
      <dgm:prSet/>
      <dgm:spPr/>
      <dgm:t>
        <a:bodyPr/>
        <a:lstStyle/>
        <a:p>
          <a:pPr rtl="0"/>
          <a:r>
            <a:rPr lang="en-GB" dirty="0" smtClean="0"/>
            <a:t>Enhancing Detection Techniques</a:t>
          </a:r>
          <a:endParaRPr lang="en-GB" dirty="0"/>
        </a:p>
      </dgm:t>
    </dgm:pt>
    <dgm:pt modelId="{92C51BF3-4BD8-4AD9-A70C-DD2A9E47B851}" type="parTrans" cxnId="{26568DDF-2CF0-482B-A46B-A10053E3BCA8}">
      <dgm:prSet/>
      <dgm:spPr/>
      <dgm:t>
        <a:bodyPr/>
        <a:lstStyle/>
        <a:p>
          <a:endParaRPr lang="en-GB"/>
        </a:p>
      </dgm:t>
    </dgm:pt>
    <dgm:pt modelId="{35A68621-AA91-42C4-B1A3-85216C7DFD82}" type="sibTrans" cxnId="{26568DDF-2CF0-482B-A46B-A10053E3BCA8}">
      <dgm:prSet/>
      <dgm:spPr/>
      <dgm:t>
        <a:bodyPr/>
        <a:lstStyle/>
        <a:p>
          <a:endParaRPr lang="en-GB"/>
        </a:p>
      </dgm:t>
    </dgm:pt>
    <dgm:pt modelId="{4FC9D825-2029-41F6-A38E-B2A747487AE2}">
      <dgm:prSet/>
      <dgm:spPr/>
      <dgm:t>
        <a:bodyPr/>
        <a:lstStyle/>
        <a:p>
          <a:pPr rtl="0"/>
          <a:r>
            <a:rPr lang="en-GB" dirty="0" smtClean="0"/>
            <a:t>Enhanced reactive and proactive techniques and monitoring</a:t>
          </a:r>
          <a:endParaRPr lang="en-GB" dirty="0"/>
        </a:p>
      </dgm:t>
    </dgm:pt>
    <dgm:pt modelId="{4885C759-F068-45DA-B5DD-BBD99E12E0A3}" type="parTrans" cxnId="{FE8A076C-9127-4809-93B3-1261C5D5D337}">
      <dgm:prSet/>
      <dgm:spPr/>
      <dgm:t>
        <a:bodyPr/>
        <a:lstStyle/>
        <a:p>
          <a:endParaRPr lang="en-GB"/>
        </a:p>
      </dgm:t>
    </dgm:pt>
    <dgm:pt modelId="{696A413C-D188-4905-9558-633AF21E1472}" type="sibTrans" cxnId="{FE8A076C-9127-4809-93B3-1261C5D5D337}">
      <dgm:prSet/>
      <dgm:spPr/>
      <dgm:t>
        <a:bodyPr/>
        <a:lstStyle/>
        <a:p>
          <a:endParaRPr lang="en-GB"/>
        </a:p>
      </dgm:t>
    </dgm:pt>
    <dgm:pt modelId="{9C0C1655-A703-4F18-A254-8CC44552C922}">
      <dgm:prSet/>
      <dgm:spPr/>
      <dgm:t>
        <a:bodyPr/>
        <a:lstStyle/>
        <a:p>
          <a:pPr rtl="0"/>
          <a:r>
            <a:rPr lang="en-GB" dirty="0" smtClean="0"/>
            <a:t>Effective Penalties</a:t>
          </a:r>
          <a:endParaRPr lang="en-GB" dirty="0"/>
        </a:p>
      </dgm:t>
    </dgm:pt>
    <dgm:pt modelId="{FFA5A0A7-6461-4A09-841A-CB8675019975}" type="parTrans" cxnId="{66A636D5-B280-41E8-BEE7-73952256D6CE}">
      <dgm:prSet/>
      <dgm:spPr/>
      <dgm:t>
        <a:bodyPr/>
        <a:lstStyle/>
        <a:p>
          <a:endParaRPr lang="en-GB"/>
        </a:p>
      </dgm:t>
    </dgm:pt>
    <dgm:pt modelId="{09B923DF-AB10-4717-9F89-8813265740DC}" type="sibTrans" cxnId="{66A636D5-B280-41E8-BEE7-73952256D6CE}">
      <dgm:prSet/>
      <dgm:spPr/>
      <dgm:t>
        <a:bodyPr/>
        <a:lstStyle/>
        <a:p>
          <a:endParaRPr lang="en-GB"/>
        </a:p>
      </dgm:t>
    </dgm:pt>
    <dgm:pt modelId="{A0FA2E1D-198A-41B6-8552-990FBCAD5EB7}">
      <dgm:prSet/>
      <dgm:spPr/>
      <dgm:t>
        <a:bodyPr/>
        <a:lstStyle/>
        <a:p>
          <a:pPr rtl="0"/>
          <a:r>
            <a:rPr lang="en-GB" dirty="0" smtClean="0"/>
            <a:t>Need to think beyond corporate fines</a:t>
          </a:r>
          <a:endParaRPr lang="en-GB" dirty="0"/>
        </a:p>
      </dgm:t>
    </dgm:pt>
    <dgm:pt modelId="{520B9049-B7FD-4922-A19D-8936324249E3}" type="parTrans" cxnId="{8BDCE01C-32CA-422F-AD3E-CF949F24B278}">
      <dgm:prSet/>
      <dgm:spPr/>
      <dgm:t>
        <a:bodyPr/>
        <a:lstStyle/>
        <a:p>
          <a:endParaRPr lang="en-GB"/>
        </a:p>
      </dgm:t>
    </dgm:pt>
    <dgm:pt modelId="{2DD7EA1C-06A8-4F2C-B503-CFCE55C8D12C}" type="sibTrans" cxnId="{8BDCE01C-32CA-422F-AD3E-CF949F24B278}">
      <dgm:prSet/>
      <dgm:spPr/>
      <dgm:t>
        <a:bodyPr/>
        <a:lstStyle/>
        <a:p>
          <a:endParaRPr lang="en-GB"/>
        </a:p>
      </dgm:t>
    </dgm:pt>
    <dgm:pt modelId="{F2785513-EA12-4144-9B31-E241602A0BA0}">
      <dgm:prSet/>
      <dgm:spPr/>
      <dgm:t>
        <a:bodyPr/>
        <a:lstStyle/>
        <a:p>
          <a:pPr rtl="0"/>
          <a:r>
            <a:rPr lang="en-GB" dirty="0" smtClean="0"/>
            <a:t>Individual accountability, debarment and actions for damages</a:t>
          </a:r>
          <a:endParaRPr lang="en-GB" dirty="0"/>
        </a:p>
      </dgm:t>
    </dgm:pt>
    <dgm:pt modelId="{14D03E2A-F68F-4103-856E-0AF0ABCCBFCD}" type="parTrans" cxnId="{E37033C5-F4EA-43C4-8E10-9CBD0395CC57}">
      <dgm:prSet/>
      <dgm:spPr/>
      <dgm:t>
        <a:bodyPr/>
        <a:lstStyle/>
        <a:p>
          <a:endParaRPr lang="en-GB"/>
        </a:p>
      </dgm:t>
    </dgm:pt>
    <dgm:pt modelId="{E76CCA27-825F-465E-B845-D94B33AA1097}" type="sibTrans" cxnId="{E37033C5-F4EA-43C4-8E10-9CBD0395CC57}">
      <dgm:prSet/>
      <dgm:spPr/>
      <dgm:t>
        <a:bodyPr/>
        <a:lstStyle/>
        <a:p>
          <a:endParaRPr lang="en-GB"/>
        </a:p>
      </dgm:t>
    </dgm:pt>
    <dgm:pt modelId="{423C1C29-B867-42FD-86D4-37E8B37965BE}">
      <dgm:prSet/>
      <dgm:spPr/>
      <dgm:t>
        <a:bodyPr/>
        <a:lstStyle/>
        <a:p>
          <a:pPr rtl="0"/>
          <a:r>
            <a:rPr lang="en-GB" dirty="0" smtClean="0"/>
            <a:t>Global fights and strengthening of competition and anti-corruption laws</a:t>
          </a:r>
          <a:endParaRPr lang="en-GB" dirty="0"/>
        </a:p>
      </dgm:t>
    </dgm:pt>
    <dgm:pt modelId="{A569EA52-118E-4347-A165-0EDD619C9D76}" type="parTrans" cxnId="{7A801A15-18CD-4802-B139-87568B9702D1}">
      <dgm:prSet/>
      <dgm:spPr/>
      <dgm:t>
        <a:bodyPr/>
        <a:lstStyle/>
        <a:p>
          <a:endParaRPr lang="en-GB"/>
        </a:p>
      </dgm:t>
    </dgm:pt>
    <dgm:pt modelId="{659629F2-D000-48D3-A533-B6252F3AC5A5}" type="sibTrans" cxnId="{7A801A15-18CD-4802-B139-87568B9702D1}">
      <dgm:prSet/>
      <dgm:spPr/>
      <dgm:t>
        <a:bodyPr/>
        <a:lstStyle/>
        <a:p>
          <a:endParaRPr lang="en-GB"/>
        </a:p>
      </dgm:t>
    </dgm:pt>
    <dgm:pt modelId="{5833C1B8-6903-4040-AAAB-B159CE2F24A0}">
      <dgm:prSet/>
      <dgm:spPr/>
      <dgm:t>
        <a:bodyPr/>
        <a:lstStyle/>
        <a:p>
          <a:pPr rtl="0"/>
          <a:r>
            <a:rPr lang="en-GB" dirty="0" smtClean="0"/>
            <a:t>Tying of conditions to infrastructure loans by MDBs</a:t>
          </a:r>
          <a:endParaRPr lang="en-GB" dirty="0"/>
        </a:p>
      </dgm:t>
    </dgm:pt>
    <dgm:pt modelId="{A8F7E6CE-A5D6-0145-9AF3-DA22B99EA3AC}" type="parTrans" cxnId="{0C2425EA-8659-664A-8E83-2C816B46CF0D}">
      <dgm:prSet/>
      <dgm:spPr/>
      <dgm:t>
        <a:bodyPr/>
        <a:lstStyle/>
        <a:p>
          <a:endParaRPr lang="en-US"/>
        </a:p>
      </dgm:t>
    </dgm:pt>
    <dgm:pt modelId="{D4F10D48-5DDF-074D-8D68-B8BB40D0760E}" type="sibTrans" cxnId="{0C2425EA-8659-664A-8E83-2C816B46CF0D}">
      <dgm:prSet/>
      <dgm:spPr/>
      <dgm:t>
        <a:bodyPr/>
        <a:lstStyle/>
        <a:p>
          <a:endParaRPr lang="en-US"/>
        </a:p>
      </dgm:t>
    </dgm:pt>
    <dgm:pt modelId="{08D8F043-0CAE-5F4E-8944-32FA3325ACFF}">
      <dgm:prSet/>
      <dgm:spPr/>
      <dgm:t>
        <a:bodyPr/>
        <a:lstStyle/>
        <a:p>
          <a:pPr rtl="0"/>
          <a:r>
            <a:rPr lang="en-GB" dirty="0" smtClean="0"/>
            <a:t>Integrity Pacts</a:t>
          </a:r>
          <a:endParaRPr lang="en-GB" dirty="0"/>
        </a:p>
      </dgm:t>
    </dgm:pt>
    <dgm:pt modelId="{14F9E356-25D4-2F4A-97A9-BA0363D25210}" type="parTrans" cxnId="{2EF08A56-22E0-8D43-949F-6D85ECDC8163}">
      <dgm:prSet/>
      <dgm:spPr/>
    </dgm:pt>
    <dgm:pt modelId="{5DD80B72-0901-6248-8771-9A27C1963431}" type="sibTrans" cxnId="{2EF08A56-22E0-8D43-949F-6D85ECDC8163}">
      <dgm:prSet/>
      <dgm:spPr/>
    </dgm:pt>
    <dgm:pt modelId="{DDFD895F-9B32-3346-A34A-7F79715330FE}">
      <dgm:prSet/>
      <dgm:spPr/>
      <dgm:t>
        <a:bodyPr/>
        <a:lstStyle/>
        <a:p>
          <a:pPr rtl="0"/>
          <a:r>
            <a:rPr lang="en-GB" dirty="0" smtClean="0"/>
            <a:t>Clear prohibitions of bid rigging and bribery</a:t>
          </a:r>
          <a:endParaRPr lang="en-GB" dirty="0"/>
        </a:p>
      </dgm:t>
    </dgm:pt>
    <dgm:pt modelId="{FF0728EB-076D-934B-8FD9-F4742869F8BA}" type="parTrans" cxnId="{5BCC5BEE-BB62-5742-9D1F-E633809FECFE}">
      <dgm:prSet/>
      <dgm:spPr/>
    </dgm:pt>
    <dgm:pt modelId="{F89EB727-37BF-6F41-8F84-1C4E8BCF6E83}" type="sibTrans" cxnId="{5BCC5BEE-BB62-5742-9D1F-E633809FECFE}">
      <dgm:prSet/>
      <dgm:spPr/>
    </dgm:pt>
    <dgm:pt modelId="{4DC19B6F-5AD3-7B43-99B1-4A579A568652}">
      <dgm:prSet/>
      <dgm:spPr/>
      <dgm:t>
        <a:bodyPr/>
        <a:lstStyle/>
        <a:p>
          <a:pPr rtl="0"/>
          <a:r>
            <a:rPr lang="en-GB" dirty="0" smtClean="0"/>
            <a:t>Training and educating business and the public (compliance and public support)</a:t>
          </a:r>
          <a:endParaRPr lang="en-GB" dirty="0"/>
        </a:p>
      </dgm:t>
    </dgm:pt>
    <dgm:pt modelId="{1FC00C47-C968-0B48-9C6D-2485A9200765}" type="parTrans" cxnId="{8D7F759B-0548-524B-A963-01DD58808404}">
      <dgm:prSet/>
      <dgm:spPr/>
    </dgm:pt>
    <dgm:pt modelId="{676CFF18-7584-1445-97CF-A02BDF62E027}" type="sibTrans" cxnId="{8D7F759B-0548-524B-A963-01DD58808404}">
      <dgm:prSet/>
      <dgm:spPr/>
    </dgm:pt>
    <dgm:pt modelId="{971F8583-8556-4D41-9096-3084A1C019A8}" type="pres">
      <dgm:prSet presAssocID="{C08EC633-C533-4E25-9E17-16E336CBDC9A}" presName="Name0" presStyleCnt="0">
        <dgm:presLayoutVars>
          <dgm:dir/>
          <dgm:animLvl val="lvl"/>
          <dgm:resizeHandles val="exact"/>
        </dgm:presLayoutVars>
      </dgm:prSet>
      <dgm:spPr/>
      <dgm:t>
        <a:bodyPr/>
        <a:lstStyle/>
        <a:p>
          <a:endParaRPr lang="en-US"/>
        </a:p>
      </dgm:t>
    </dgm:pt>
    <dgm:pt modelId="{38841993-6346-468D-B83B-8725B8BCDBBF}" type="pres">
      <dgm:prSet presAssocID="{E1BBE390-50B9-42BC-B909-D5BE616CA075}" presName="composite" presStyleCnt="0"/>
      <dgm:spPr/>
    </dgm:pt>
    <dgm:pt modelId="{BF23BA33-484A-4B6F-BD63-EA817DE8C979}" type="pres">
      <dgm:prSet presAssocID="{E1BBE390-50B9-42BC-B909-D5BE616CA075}" presName="parTx" presStyleLbl="alignNode1" presStyleIdx="0" presStyleCnt="3">
        <dgm:presLayoutVars>
          <dgm:chMax val="0"/>
          <dgm:chPref val="0"/>
          <dgm:bulletEnabled val="1"/>
        </dgm:presLayoutVars>
      </dgm:prSet>
      <dgm:spPr/>
      <dgm:t>
        <a:bodyPr/>
        <a:lstStyle/>
        <a:p>
          <a:endParaRPr lang="en-GB"/>
        </a:p>
      </dgm:t>
    </dgm:pt>
    <dgm:pt modelId="{9D98375A-3730-4930-9F3F-7B7CA2C36A24}" type="pres">
      <dgm:prSet presAssocID="{E1BBE390-50B9-42BC-B909-D5BE616CA075}" presName="desTx" presStyleLbl="alignAccFollowNode1" presStyleIdx="0" presStyleCnt="3">
        <dgm:presLayoutVars>
          <dgm:bulletEnabled val="1"/>
        </dgm:presLayoutVars>
      </dgm:prSet>
      <dgm:spPr/>
      <dgm:t>
        <a:bodyPr/>
        <a:lstStyle/>
        <a:p>
          <a:endParaRPr lang="en-GB"/>
        </a:p>
      </dgm:t>
    </dgm:pt>
    <dgm:pt modelId="{0D7002C6-CB34-4251-8FC9-10B9FD4BADD4}" type="pres">
      <dgm:prSet presAssocID="{352EBF72-EC2D-47BC-97C3-57470834B9B5}" presName="space" presStyleCnt="0"/>
      <dgm:spPr/>
    </dgm:pt>
    <dgm:pt modelId="{D9947138-4FEB-4A0C-A160-5C9FFDCCE889}" type="pres">
      <dgm:prSet presAssocID="{6EE7DB22-E7E5-4AF7-88FD-E39EBC90C636}" presName="composite" presStyleCnt="0"/>
      <dgm:spPr/>
    </dgm:pt>
    <dgm:pt modelId="{CEC5ED9E-26F9-4965-8BDC-A93080CBBB51}" type="pres">
      <dgm:prSet presAssocID="{6EE7DB22-E7E5-4AF7-88FD-E39EBC90C636}" presName="parTx" presStyleLbl="alignNode1" presStyleIdx="1" presStyleCnt="3">
        <dgm:presLayoutVars>
          <dgm:chMax val="0"/>
          <dgm:chPref val="0"/>
          <dgm:bulletEnabled val="1"/>
        </dgm:presLayoutVars>
      </dgm:prSet>
      <dgm:spPr/>
      <dgm:t>
        <a:bodyPr/>
        <a:lstStyle/>
        <a:p>
          <a:endParaRPr lang="en-GB"/>
        </a:p>
      </dgm:t>
    </dgm:pt>
    <dgm:pt modelId="{ECB8EBDC-92C8-4BC5-A6F6-9DD1E6B14798}" type="pres">
      <dgm:prSet presAssocID="{6EE7DB22-E7E5-4AF7-88FD-E39EBC90C636}" presName="desTx" presStyleLbl="alignAccFollowNode1" presStyleIdx="1" presStyleCnt="3">
        <dgm:presLayoutVars>
          <dgm:bulletEnabled val="1"/>
        </dgm:presLayoutVars>
      </dgm:prSet>
      <dgm:spPr/>
      <dgm:t>
        <a:bodyPr/>
        <a:lstStyle/>
        <a:p>
          <a:endParaRPr lang="en-GB"/>
        </a:p>
      </dgm:t>
    </dgm:pt>
    <dgm:pt modelId="{36FAF576-7454-4A3C-AD6D-723D0CFE238E}" type="pres">
      <dgm:prSet presAssocID="{35A68621-AA91-42C4-B1A3-85216C7DFD82}" presName="space" presStyleCnt="0"/>
      <dgm:spPr/>
    </dgm:pt>
    <dgm:pt modelId="{28AB8FA8-5C87-4147-810E-039017895EAD}" type="pres">
      <dgm:prSet presAssocID="{9C0C1655-A703-4F18-A254-8CC44552C922}" presName="composite" presStyleCnt="0"/>
      <dgm:spPr/>
    </dgm:pt>
    <dgm:pt modelId="{9B3D208B-0F58-46C8-83BA-233765D3BB8E}" type="pres">
      <dgm:prSet presAssocID="{9C0C1655-A703-4F18-A254-8CC44552C922}" presName="parTx" presStyleLbl="alignNode1" presStyleIdx="2" presStyleCnt="3">
        <dgm:presLayoutVars>
          <dgm:chMax val="0"/>
          <dgm:chPref val="0"/>
          <dgm:bulletEnabled val="1"/>
        </dgm:presLayoutVars>
      </dgm:prSet>
      <dgm:spPr/>
      <dgm:t>
        <a:bodyPr/>
        <a:lstStyle/>
        <a:p>
          <a:endParaRPr lang="en-US"/>
        </a:p>
      </dgm:t>
    </dgm:pt>
    <dgm:pt modelId="{3FE48B18-59D3-4AA3-BE43-D8716563F196}" type="pres">
      <dgm:prSet presAssocID="{9C0C1655-A703-4F18-A254-8CC44552C922}" presName="desTx" presStyleLbl="alignAccFollowNode1" presStyleIdx="2" presStyleCnt="3">
        <dgm:presLayoutVars>
          <dgm:bulletEnabled val="1"/>
        </dgm:presLayoutVars>
      </dgm:prSet>
      <dgm:spPr/>
      <dgm:t>
        <a:bodyPr/>
        <a:lstStyle/>
        <a:p>
          <a:endParaRPr lang="en-GB"/>
        </a:p>
      </dgm:t>
    </dgm:pt>
  </dgm:ptLst>
  <dgm:cxnLst>
    <dgm:cxn modelId="{26568DDF-2CF0-482B-A46B-A10053E3BCA8}" srcId="{C08EC633-C533-4E25-9E17-16E336CBDC9A}" destId="{6EE7DB22-E7E5-4AF7-88FD-E39EBC90C636}" srcOrd="1" destOrd="0" parTransId="{92C51BF3-4BD8-4AD9-A70C-DD2A9E47B851}" sibTransId="{35A68621-AA91-42C4-B1A3-85216C7DFD82}"/>
    <dgm:cxn modelId="{FB9FC31F-86D9-454A-9D6F-18F71F0AE179}" type="presOf" srcId="{9C0C1655-A703-4F18-A254-8CC44552C922}" destId="{9B3D208B-0F58-46C8-83BA-233765D3BB8E}" srcOrd="0" destOrd="0" presId="urn:microsoft.com/office/officeart/2005/8/layout/hList1"/>
    <dgm:cxn modelId="{1BD1787F-C375-6B45-B88F-422F7794A1C2}" type="presOf" srcId="{DDFD895F-9B32-3346-A34A-7F79715330FE}" destId="{9D98375A-3730-4930-9F3F-7B7CA2C36A24}" srcOrd="0" destOrd="1" presId="urn:microsoft.com/office/officeart/2005/8/layout/hList1"/>
    <dgm:cxn modelId="{FE8A076C-9127-4809-93B3-1261C5D5D337}" srcId="{6EE7DB22-E7E5-4AF7-88FD-E39EBC90C636}" destId="{4FC9D825-2029-41F6-A38E-B2A747487AE2}" srcOrd="0" destOrd="0" parTransId="{4885C759-F068-45DA-B5DD-BBD99E12E0A3}" sibTransId="{696A413C-D188-4905-9558-633AF21E1472}"/>
    <dgm:cxn modelId="{532C3E35-A48D-DD48-91DD-015E43E35326}" type="presOf" srcId="{C08EC633-C533-4E25-9E17-16E336CBDC9A}" destId="{971F8583-8556-4D41-9096-3084A1C019A8}" srcOrd="0" destOrd="0" presId="urn:microsoft.com/office/officeart/2005/8/layout/hList1"/>
    <dgm:cxn modelId="{0C2425EA-8659-664A-8E83-2C816B46CF0D}" srcId="{E1BBE390-50B9-42BC-B909-D5BE616CA075}" destId="{5833C1B8-6903-4040-AAAB-B159CE2F24A0}" srcOrd="2" destOrd="0" parTransId="{A8F7E6CE-A5D6-0145-9AF3-DA22B99EA3AC}" sibTransId="{D4F10D48-5DDF-074D-8D68-B8BB40D0760E}"/>
    <dgm:cxn modelId="{5BCC5BEE-BB62-5742-9D1F-E633809FECFE}" srcId="{E1BBE390-50B9-42BC-B909-D5BE616CA075}" destId="{DDFD895F-9B32-3346-A34A-7F79715330FE}" srcOrd="1" destOrd="0" parTransId="{FF0728EB-076D-934B-8FD9-F4742869F8BA}" sibTransId="{F89EB727-37BF-6F41-8F84-1C4E8BCF6E83}"/>
    <dgm:cxn modelId="{D9F6D0E5-D46D-BD4B-AAF3-70E52B7C6283}" type="presOf" srcId="{6EE7DB22-E7E5-4AF7-88FD-E39EBC90C636}" destId="{CEC5ED9E-26F9-4965-8BDC-A93080CBBB51}" srcOrd="0" destOrd="0" presId="urn:microsoft.com/office/officeart/2005/8/layout/hList1"/>
    <dgm:cxn modelId="{6E404FCC-3636-3848-8015-F95481CCF9D1}" type="presOf" srcId="{08D8F043-0CAE-5F4E-8944-32FA3325ACFF}" destId="{9D98375A-3730-4930-9F3F-7B7CA2C36A24}" srcOrd="0" destOrd="3" presId="urn:microsoft.com/office/officeart/2005/8/layout/hList1"/>
    <dgm:cxn modelId="{2EF08A56-22E0-8D43-949F-6D85ECDC8163}" srcId="{E1BBE390-50B9-42BC-B909-D5BE616CA075}" destId="{08D8F043-0CAE-5F4E-8944-32FA3325ACFF}" srcOrd="3" destOrd="0" parTransId="{14F9E356-25D4-2F4A-97A9-BA0363D25210}" sibTransId="{5DD80B72-0901-6248-8771-9A27C1963431}"/>
    <dgm:cxn modelId="{0F31514F-3E31-4A16-81FC-F5353FD99AFB}" srcId="{C08EC633-C533-4E25-9E17-16E336CBDC9A}" destId="{E1BBE390-50B9-42BC-B909-D5BE616CA075}" srcOrd="0" destOrd="0" parTransId="{FCE0FE0D-39EC-41BB-88A5-4D0E578BA349}" sibTransId="{352EBF72-EC2D-47BC-97C3-57470834B9B5}"/>
    <dgm:cxn modelId="{517A2229-2D16-DB4D-B507-92FC94205AEA}" type="presOf" srcId="{5833C1B8-6903-4040-AAAB-B159CE2F24A0}" destId="{9D98375A-3730-4930-9F3F-7B7CA2C36A24}" srcOrd="0" destOrd="2" presId="urn:microsoft.com/office/officeart/2005/8/layout/hList1"/>
    <dgm:cxn modelId="{974D9FC4-2851-F74C-AE3A-CA0EE380CF60}" type="presOf" srcId="{4FC9D825-2029-41F6-A38E-B2A747487AE2}" destId="{ECB8EBDC-92C8-4BC5-A6F6-9DD1E6B14798}" srcOrd="0" destOrd="0" presId="urn:microsoft.com/office/officeart/2005/8/layout/hList1"/>
    <dgm:cxn modelId="{130EE860-3F15-2240-8FC6-0C4047FB9E17}" type="presOf" srcId="{4DC19B6F-5AD3-7B43-99B1-4A579A568652}" destId="{ECB8EBDC-92C8-4BC5-A6F6-9DD1E6B14798}" srcOrd="0" destOrd="1" presId="urn:microsoft.com/office/officeart/2005/8/layout/hList1"/>
    <dgm:cxn modelId="{7A801A15-18CD-4802-B139-87568B9702D1}" srcId="{E1BBE390-50B9-42BC-B909-D5BE616CA075}" destId="{423C1C29-B867-42FD-86D4-37E8B37965BE}" srcOrd="0" destOrd="0" parTransId="{A569EA52-118E-4347-A165-0EDD619C9D76}" sibTransId="{659629F2-D000-48D3-A533-B6252F3AC5A5}"/>
    <dgm:cxn modelId="{66A636D5-B280-41E8-BEE7-73952256D6CE}" srcId="{C08EC633-C533-4E25-9E17-16E336CBDC9A}" destId="{9C0C1655-A703-4F18-A254-8CC44552C922}" srcOrd="2" destOrd="0" parTransId="{FFA5A0A7-6461-4A09-841A-CB8675019975}" sibTransId="{09B923DF-AB10-4717-9F89-8813265740DC}"/>
    <dgm:cxn modelId="{27691F63-E35D-864F-BEBF-C71D5C305B4A}" type="presOf" srcId="{423C1C29-B867-42FD-86D4-37E8B37965BE}" destId="{9D98375A-3730-4930-9F3F-7B7CA2C36A24}" srcOrd="0" destOrd="0" presId="urn:microsoft.com/office/officeart/2005/8/layout/hList1"/>
    <dgm:cxn modelId="{8D7F759B-0548-524B-A963-01DD58808404}" srcId="{6EE7DB22-E7E5-4AF7-88FD-E39EBC90C636}" destId="{4DC19B6F-5AD3-7B43-99B1-4A579A568652}" srcOrd="1" destOrd="0" parTransId="{1FC00C47-C968-0B48-9C6D-2485A9200765}" sibTransId="{676CFF18-7584-1445-97CF-A02BDF62E027}"/>
    <dgm:cxn modelId="{632AB674-18F7-7B46-B384-61D3C4B8AD27}" type="presOf" srcId="{A0FA2E1D-198A-41B6-8552-990FBCAD5EB7}" destId="{3FE48B18-59D3-4AA3-BE43-D8716563F196}" srcOrd="0" destOrd="0" presId="urn:microsoft.com/office/officeart/2005/8/layout/hList1"/>
    <dgm:cxn modelId="{3F30D572-A642-3C46-98A0-C7FC35AA31F0}" type="presOf" srcId="{F2785513-EA12-4144-9B31-E241602A0BA0}" destId="{3FE48B18-59D3-4AA3-BE43-D8716563F196}" srcOrd="0" destOrd="1" presId="urn:microsoft.com/office/officeart/2005/8/layout/hList1"/>
    <dgm:cxn modelId="{8BDCE01C-32CA-422F-AD3E-CF949F24B278}" srcId="{9C0C1655-A703-4F18-A254-8CC44552C922}" destId="{A0FA2E1D-198A-41B6-8552-990FBCAD5EB7}" srcOrd="0" destOrd="0" parTransId="{520B9049-B7FD-4922-A19D-8936324249E3}" sibTransId="{2DD7EA1C-06A8-4F2C-B503-CFCE55C8D12C}"/>
    <dgm:cxn modelId="{E37033C5-F4EA-43C4-8E10-9CBD0395CC57}" srcId="{9C0C1655-A703-4F18-A254-8CC44552C922}" destId="{F2785513-EA12-4144-9B31-E241602A0BA0}" srcOrd="1" destOrd="0" parTransId="{14D03E2A-F68F-4103-856E-0AF0ABCCBFCD}" sibTransId="{E76CCA27-825F-465E-B845-D94B33AA1097}"/>
    <dgm:cxn modelId="{E347C890-1C22-0640-AD43-15CBCF46B2CE}" type="presOf" srcId="{E1BBE390-50B9-42BC-B909-D5BE616CA075}" destId="{BF23BA33-484A-4B6F-BD63-EA817DE8C979}" srcOrd="0" destOrd="0" presId="urn:microsoft.com/office/officeart/2005/8/layout/hList1"/>
    <dgm:cxn modelId="{EA46BD56-0915-6544-B73D-8CE92ACAA209}" type="presParOf" srcId="{971F8583-8556-4D41-9096-3084A1C019A8}" destId="{38841993-6346-468D-B83B-8725B8BCDBBF}" srcOrd="0" destOrd="0" presId="urn:microsoft.com/office/officeart/2005/8/layout/hList1"/>
    <dgm:cxn modelId="{05677468-8794-2F42-958D-0AAB62119CBF}" type="presParOf" srcId="{38841993-6346-468D-B83B-8725B8BCDBBF}" destId="{BF23BA33-484A-4B6F-BD63-EA817DE8C979}" srcOrd="0" destOrd="0" presId="urn:microsoft.com/office/officeart/2005/8/layout/hList1"/>
    <dgm:cxn modelId="{DF3109E3-C5D7-034D-A2F0-CB7A2614C397}" type="presParOf" srcId="{38841993-6346-468D-B83B-8725B8BCDBBF}" destId="{9D98375A-3730-4930-9F3F-7B7CA2C36A24}" srcOrd="1" destOrd="0" presId="urn:microsoft.com/office/officeart/2005/8/layout/hList1"/>
    <dgm:cxn modelId="{DC6CE549-3C31-1945-931D-221EF3F5E029}" type="presParOf" srcId="{971F8583-8556-4D41-9096-3084A1C019A8}" destId="{0D7002C6-CB34-4251-8FC9-10B9FD4BADD4}" srcOrd="1" destOrd="0" presId="urn:microsoft.com/office/officeart/2005/8/layout/hList1"/>
    <dgm:cxn modelId="{466F74DA-209D-344B-BF2C-7B30DD38A5B6}" type="presParOf" srcId="{971F8583-8556-4D41-9096-3084A1C019A8}" destId="{D9947138-4FEB-4A0C-A160-5C9FFDCCE889}" srcOrd="2" destOrd="0" presId="urn:microsoft.com/office/officeart/2005/8/layout/hList1"/>
    <dgm:cxn modelId="{F9727FE6-34DD-644A-BF87-971B3850CD67}" type="presParOf" srcId="{D9947138-4FEB-4A0C-A160-5C9FFDCCE889}" destId="{CEC5ED9E-26F9-4965-8BDC-A93080CBBB51}" srcOrd="0" destOrd="0" presId="urn:microsoft.com/office/officeart/2005/8/layout/hList1"/>
    <dgm:cxn modelId="{D4E5A4E8-5A0C-144B-82BA-80559154BC01}" type="presParOf" srcId="{D9947138-4FEB-4A0C-A160-5C9FFDCCE889}" destId="{ECB8EBDC-92C8-4BC5-A6F6-9DD1E6B14798}" srcOrd="1" destOrd="0" presId="urn:microsoft.com/office/officeart/2005/8/layout/hList1"/>
    <dgm:cxn modelId="{FBC0D929-68FC-3B43-9E81-4D655CAB9D81}" type="presParOf" srcId="{971F8583-8556-4D41-9096-3084A1C019A8}" destId="{36FAF576-7454-4A3C-AD6D-723D0CFE238E}" srcOrd="3" destOrd="0" presId="urn:microsoft.com/office/officeart/2005/8/layout/hList1"/>
    <dgm:cxn modelId="{26766389-C821-424A-B2E5-5079F1858371}" type="presParOf" srcId="{971F8583-8556-4D41-9096-3084A1C019A8}" destId="{28AB8FA8-5C87-4147-810E-039017895EAD}" srcOrd="4" destOrd="0" presId="urn:microsoft.com/office/officeart/2005/8/layout/hList1"/>
    <dgm:cxn modelId="{9742FB95-FBED-D648-9FE2-F548A1D8B820}" type="presParOf" srcId="{28AB8FA8-5C87-4147-810E-039017895EAD}" destId="{9B3D208B-0F58-46C8-83BA-233765D3BB8E}" srcOrd="0" destOrd="0" presId="urn:microsoft.com/office/officeart/2005/8/layout/hList1"/>
    <dgm:cxn modelId="{F59F136D-F4CB-1648-8392-1245410ED0B2}" type="presParOf" srcId="{28AB8FA8-5C87-4147-810E-039017895EAD}" destId="{3FE48B18-59D3-4AA3-BE43-D8716563F196}"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FD56FB5-43ED-E144-8924-0538BED49C19}" type="doc">
      <dgm:prSet loTypeId="urn:microsoft.com/office/officeart/2005/8/layout/vList2" loCatId="" qsTypeId="urn:microsoft.com/office/officeart/2005/8/quickstyle/simple2" qsCatId="simple" csTypeId="urn:microsoft.com/office/officeart/2005/8/colors/accent0_2" csCatId="mainScheme" phldr="1"/>
      <dgm:spPr/>
      <dgm:t>
        <a:bodyPr/>
        <a:lstStyle/>
        <a:p>
          <a:endParaRPr lang="en-US"/>
        </a:p>
      </dgm:t>
    </dgm:pt>
    <dgm:pt modelId="{CE13F920-2974-9A40-9F85-4166A6C1CB7D}">
      <dgm:prSet/>
      <dgm:spPr/>
      <dgm:t>
        <a:bodyPr/>
        <a:lstStyle/>
        <a:p>
          <a:pPr rtl="0"/>
          <a:r>
            <a:rPr lang="en-GB" smtClean="0"/>
            <a:t>Individual accountability </a:t>
          </a:r>
          <a:endParaRPr lang="en-GB"/>
        </a:p>
      </dgm:t>
    </dgm:pt>
    <dgm:pt modelId="{58919E2C-FE2C-7949-86A2-7C5FE222159D}" type="parTrans" cxnId="{FAF4DB7B-377A-DB47-8B4F-FB6E348A01F8}">
      <dgm:prSet/>
      <dgm:spPr/>
      <dgm:t>
        <a:bodyPr/>
        <a:lstStyle/>
        <a:p>
          <a:endParaRPr lang="en-US"/>
        </a:p>
      </dgm:t>
    </dgm:pt>
    <dgm:pt modelId="{3D281F8A-FC0E-F444-B058-4D5D573CC296}" type="sibTrans" cxnId="{FAF4DB7B-377A-DB47-8B4F-FB6E348A01F8}">
      <dgm:prSet/>
      <dgm:spPr/>
      <dgm:t>
        <a:bodyPr/>
        <a:lstStyle/>
        <a:p>
          <a:endParaRPr lang="en-US"/>
        </a:p>
      </dgm:t>
    </dgm:pt>
    <dgm:pt modelId="{E8734287-1C82-CA44-93A2-5996E2CFEAB1}">
      <dgm:prSet/>
      <dgm:spPr/>
      <dgm:t>
        <a:bodyPr/>
        <a:lstStyle/>
        <a:p>
          <a:pPr rtl="0"/>
          <a:r>
            <a:rPr lang="en-GB" smtClean="0"/>
            <a:t>Criminal – imprisonment </a:t>
          </a:r>
          <a:endParaRPr lang="en-GB"/>
        </a:p>
      </dgm:t>
    </dgm:pt>
    <dgm:pt modelId="{AF4630E8-33E2-6A4A-B990-16EF36D70F17}" type="parTrans" cxnId="{BDDFF81D-D432-9C4F-8BF5-4E92D65A4363}">
      <dgm:prSet/>
      <dgm:spPr/>
      <dgm:t>
        <a:bodyPr/>
        <a:lstStyle/>
        <a:p>
          <a:endParaRPr lang="en-US"/>
        </a:p>
      </dgm:t>
    </dgm:pt>
    <dgm:pt modelId="{3B950091-BC2D-5E4F-888D-6E2EFDED3206}" type="sibTrans" cxnId="{BDDFF81D-D432-9C4F-8BF5-4E92D65A4363}">
      <dgm:prSet/>
      <dgm:spPr/>
      <dgm:t>
        <a:bodyPr/>
        <a:lstStyle/>
        <a:p>
          <a:endParaRPr lang="en-US"/>
        </a:p>
      </dgm:t>
    </dgm:pt>
    <dgm:pt modelId="{D2691E5D-230E-C14E-8AD9-C34A911C5777}">
      <dgm:prSet/>
      <dgm:spPr/>
      <dgm:t>
        <a:bodyPr/>
        <a:lstStyle/>
        <a:p>
          <a:pPr rtl="0"/>
          <a:r>
            <a:rPr lang="en-GB" smtClean="0"/>
            <a:t>Strong deterrent effect in US</a:t>
          </a:r>
          <a:endParaRPr lang="en-GB"/>
        </a:p>
      </dgm:t>
    </dgm:pt>
    <dgm:pt modelId="{E3844596-26A9-3D41-B4B1-644046BEC484}" type="parTrans" cxnId="{F076DDB2-D288-A846-B399-62E5F579CAB7}">
      <dgm:prSet/>
      <dgm:spPr/>
      <dgm:t>
        <a:bodyPr/>
        <a:lstStyle/>
        <a:p>
          <a:endParaRPr lang="en-US"/>
        </a:p>
      </dgm:t>
    </dgm:pt>
    <dgm:pt modelId="{29F02F12-69CF-DB45-95F2-CBDBA095382B}" type="sibTrans" cxnId="{F076DDB2-D288-A846-B399-62E5F579CAB7}">
      <dgm:prSet/>
      <dgm:spPr/>
      <dgm:t>
        <a:bodyPr/>
        <a:lstStyle/>
        <a:p>
          <a:endParaRPr lang="en-US"/>
        </a:p>
      </dgm:t>
    </dgm:pt>
    <dgm:pt modelId="{5DA9F4EE-342D-6E4C-B6C8-5C8186347CBF}">
      <dgm:prSet/>
      <dgm:spPr/>
      <dgm:t>
        <a:bodyPr/>
        <a:lstStyle/>
        <a:p>
          <a:pPr rtl="0"/>
          <a:r>
            <a:rPr lang="en-GB" smtClean="0"/>
            <a:t>But not much success outside of the US – but maybe for prosecutions targeted on bid rigging (eg Germany)? </a:t>
          </a:r>
          <a:endParaRPr lang="en-GB"/>
        </a:p>
      </dgm:t>
    </dgm:pt>
    <dgm:pt modelId="{D6FF597A-3556-1D4B-AF6B-E52793F215F4}" type="parTrans" cxnId="{A3372CDD-75F9-BF40-823F-D54DD9BA3FFC}">
      <dgm:prSet/>
      <dgm:spPr/>
      <dgm:t>
        <a:bodyPr/>
        <a:lstStyle/>
        <a:p>
          <a:endParaRPr lang="en-US"/>
        </a:p>
      </dgm:t>
    </dgm:pt>
    <dgm:pt modelId="{6F0A15A1-A41A-3143-9AED-2082E61C2205}" type="sibTrans" cxnId="{A3372CDD-75F9-BF40-823F-D54DD9BA3FFC}">
      <dgm:prSet/>
      <dgm:spPr/>
      <dgm:t>
        <a:bodyPr/>
        <a:lstStyle/>
        <a:p>
          <a:endParaRPr lang="en-US"/>
        </a:p>
      </dgm:t>
    </dgm:pt>
    <dgm:pt modelId="{2AF33469-89D9-4745-AA66-6B70B6F259D3}">
      <dgm:prSet/>
      <dgm:spPr/>
      <dgm:t>
        <a:bodyPr/>
        <a:lstStyle/>
        <a:p>
          <a:pPr rtl="0"/>
          <a:r>
            <a:rPr lang="en-GB" smtClean="0"/>
            <a:t>Fines </a:t>
          </a:r>
          <a:endParaRPr lang="en-GB"/>
        </a:p>
      </dgm:t>
    </dgm:pt>
    <dgm:pt modelId="{910557A8-6EB5-7140-BB30-5C516A30FB51}" type="parTrans" cxnId="{6CCD3D10-F0E1-3443-9674-391272A98EDC}">
      <dgm:prSet/>
      <dgm:spPr/>
      <dgm:t>
        <a:bodyPr/>
        <a:lstStyle/>
        <a:p>
          <a:endParaRPr lang="en-US"/>
        </a:p>
      </dgm:t>
    </dgm:pt>
    <dgm:pt modelId="{98545DA4-9CCF-9F4A-B99F-3CCF72557C0A}" type="sibTrans" cxnId="{6CCD3D10-F0E1-3443-9674-391272A98EDC}">
      <dgm:prSet/>
      <dgm:spPr/>
      <dgm:t>
        <a:bodyPr/>
        <a:lstStyle/>
        <a:p>
          <a:endParaRPr lang="en-US"/>
        </a:p>
      </dgm:t>
    </dgm:pt>
    <dgm:pt modelId="{179F9607-7FC3-E240-BB5D-CF8D48F7751E}">
      <dgm:prSet/>
      <dgm:spPr/>
      <dgm:t>
        <a:bodyPr/>
        <a:lstStyle/>
        <a:p>
          <a:pPr rtl="0"/>
          <a:r>
            <a:rPr lang="en-GB" smtClean="0"/>
            <a:t>Disqualification</a:t>
          </a:r>
          <a:endParaRPr lang="en-GB"/>
        </a:p>
      </dgm:t>
    </dgm:pt>
    <dgm:pt modelId="{07189125-1E05-604D-B2C6-4C156E00171F}" type="parTrans" cxnId="{239D07DD-3B4C-D246-A0F5-887D3AF36D38}">
      <dgm:prSet/>
      <dgm:spPr/>
      <dgm:t>
        <a:bodyPr/>
        <a:lstStyle/>
        <a:p>
          <a:endParaRPr lang="en-US"/>
        </a:p>
      </dgm:t>
    </dgm:pt>
    <dgm:pt modelId="{97718ADE-6AE3-5941-A5C8-EC803C6B60B1}" type="sibTrans" cxnId="{239D07DD-3B4C-D246-A0F5-887D3AF36D38}">
      <dgm:prSet/>
      <dgm:spPr/>
      <dgm:t>
        <a:bodyPr/>
        <a:lstStyle/>
        <a:p>
          <a:endParaRPr lang="en-US"/>
        </a:p>
      </dgm:t>
    </dgm:pt>
    <dgm:pt modelId="{EA3D1438-AC62-F540-B3B8-3E71277A8249}">
      <dgm:prSet/>
      <dgm:spPr/>
      <dgm:t>
        <a:bodyPr/>
        <a:lstStyle/>
        <a:p>
          <a:pPr rtl="0"/>
          <a:r>
            <a:rPr lang="en-GB" smtClean="0"/>
            <a:t>Debarment</a:t>
          </a:r>
          <a:endParaRPr lang="en-GB"/>
        </a:p>
      </dgm:t>
    </dgm:pt>
    <dgm:pt modelId="{AE7483D2-4B87-0244-804C-5B23BDFF79FC}" type="parTrans" cxnId="{5237F38B-D2C1-F74A-85C6-E4282999716F}">
      <dgm:prSet/>
      <dgm:spPr/>
      <dgm:t>
        <a:bodyPr/>
        <a:lstStyle/>
        <a:p>
          <a:endParaRPr lang="en-US"/>
        </a:p>
      </dgm:t>
    </dgm:pt>
    <dgm:pt modelId="{A5784B63-8D9F-4F4C-8B4E-DD71214032BE}" type="sibTrans" cxnId="{5237F38B-D2C1-F74A-85C6-E4282999716F}">
      <dgm:prSet/>
      <dgm:spPr/>
      <dgm:t>
        <a:bodyPr/>
        <a:lstStyle/>
        <a:p>
          <a:endParaRPr lang="en-US"/>
        </a:p>
      </dgm:t>
    </dgm:pt>
    <dgm:pt modelId="{679BC9E2-B49C-8244-91AA-8FD0BF6C2724}">
      <dgm:prSet/>
      <dgm:spPr/>
      <dgm:t>
        <a:bodyPr/>
        <a:lstStyle/>
        <a:p>
          <a:pPr rtl="0"/>
          <a:r>
            <a:rPr lang="en-GB" smtClean="0"/>
            <a:t>For violation of competition or anti-corruption laws</a:t>
          </a:r>
          <a:endParaRPr lang="en-GB"/>
        </a:p>
      </dgm:t>
    </dgm:pt>
    <dgm:pt modelId="{E5C90555-8F4E-4E41-AE60-9669C1061CF5}" type="parTrans" cxnId="{919D5A79-69AE-CB46-97CB-6D99429C7A22}">
      <dgm:prSet/>
      <dgm:spPr/>
      <dgm:t>
        <a:bodyPr/>
        <a:lstStyle/>
        <a:p>
          <a:endParaRPr lang="en-US"/>
        </a:p>
      </dgm:t>
    </dgm:pt>
    <dgm:pt modelId="{D84E8F84-7160-9C4F-9733-BE8904C267B2}" type="sibTrans" cxnId="{919D5A79-69AE-CB46-97CB-6D99429C7A22}">
      <dgm:prSet/>
      <dgm:spPr/>
      <dgm:t>
        <a:bodyPr/>
        <a:lstStyle/>
        <a:p>
          <a:endParaRPr lang="en-US"/>
        </a:p>
      </dgm:t>
    </dgm:pt>
    <dgm:pt modelId="{2C5AD553-BCD3-604B-9E4C-DA654CFEC2E2}">
      <dgm:prSet/>
      <dgm:spPr/>
      <dgm:t>
        <a:bodyPr/>
        <a:lstStyle/>
        <a:p>
          <a:pPr rtl="0"/>
          <a:r>
            <a:rPr lang="en-GB" smtClean="0"/>
            <a:t>MDBs – and mutual enforcement of decisions</a:t>
          </a:r>
          <a:endParaRPr lang="en-GB"/>
        </a:p>
      </dgm:t>
    </dgm:pt>
    <dgm:pt modelId="{6D307E65-A108-5B45-A6BC-EE5A8371560B}" type="parTrans" cxnId="{297610CB-0D0E-A44C-BF64-2E35FE67842D}">
      <dgm:prSet/>
      <dgm:spPr/>
      <dgm:t>
        <a:bodyPr/>
        <a:lstStyle/>
        <a:p>
          <a:endParaRPr lang="en-US"/>
        </a:p>
      </dgm:t>
    </dgm:pt>
    <dgm:pt modelId="{CA85791C-B37E-5243-9C86-F085832DB856}" type="sibTrans" cxnId="{297610CB-0D0E-A44C-BF64-2E35FE67842D}">
      <dgm:prSet/>
      <dgm:spPr/>
      <dgm:t>
        <a:bodyPr/>
        <a:lstStyle/>
        <a:p>
          <a:endParaRPr lang="en-US"/>
        </a:p>
      </dgm:t>
    </dgm:pt>
    <dgm:pt modelId="{25FD0BF5-E239-C847-B814-DA241ABF39C3}">
      <dgm:prSet/>
      <dgm:spPr/>
      <dgm:t>
        <a:bodyPr/>
        <a:lstStyle/>
        <a:p>
          <a:pPr rtl="0"/>
          <a:r>
            <a:rPr lang="en-GB" dirty="0" smtClean="0"/>
            <a:t>Greater/ more systematic use required – to reduce risk and deter? </a:t>
          </a:r>
          <a:endParaRPr lang="en-GB" dirty="0"/>
        </a:p>
      </dgm:t>
    </dgm:pt>
    <dgm:pt modelId="{B5F3D891-1660-FA49-9D51-56D8AD32F67D}" type="parTrans" cxnId="{81522408-D703-F549-A269-7BAD0A7303E6}">
      <dgm:prSet/>
      <dgm:spPr/>
      <dgm:t>
        <a:bodyPr/>
        <a:lstStyle/>
        <a:p>
          <a:endParaRPr lang="en-US"/>
        </a:p>
      </dgm:t>
    </dgm:pt>
    <dgm:pt modelId="{B99AAD50-F137-744B-9403-94488E88A4DB}" type="sibTrans" cxnId="{81522408-D703-F549-A269-7BAD0A7303E6}">
      <dgm:prSet/>
      <dgm:spPr/>
      <dgm:t>
        <a:bodyPr/>
        <a:lstStyle/>
        <a:p>
          <a:endParaRPr lang="en-US"/>
        </a:p>
      </dgm:t>
    </dgm:pt>
    <dgm:pt modelId="{1A1BE9A8-5210-3249-B9E0-B7D27ED46342}" type="pres">
      <dgm:prSet presAssocID="{FFD56FB5-43ED-E144-8924-0538BED49C19}" presName="linear" presStyleCnt="0">
        <dgm:presLayoutVars>
          <dgm:animLvl val="lvl"/>
          <dgm:resizeHandles val="exact"/>
        </dgm:presLayoutVars>
      </dgm:prSet>
      <dgm:spPr/>
      <dgm:t>
        <a:bodyPr/>
        <a:lstStyle/>
        <a:p>
          <a:endParaRPr lang="en-US"/>
        </a:p>
      </dgm:t>
    </dgm:pt>
    <dgm:pt modelId="{E8D2F19C-E82E-3449-8392-A8520588C32A}" type="pres">
      <dgm:prSet presAssocID="{CE13F920-2974-9A40-9F85-4166A6C1CB7D}" presName="parentText" presStyleLbl="node1" presStyleIdx="0" presStyleCnt="2">
        <dgm:presLayoutVars>
          <dgm:chMax val="0"/>
          <dgm:bulletEnabled val="1"/>
        </dgm:presLayoutVars>
      </dgm:prSet>
      <dgm:spPr/>
      <dgm:t>
        <a:bodyPr/>
        <a:lstStyle/>
        <a:p>
          <a:endParaRPr lang="en-US"/>
        </a:p>
      </dgm:t>
    </dgm:pt>
    <dgm:pt modelId="{E206E6B7-9D3C-524B-89DA-D68F1045C1EE}" type="pres">
      <dgm:prSet presAssocID="{CE13F920-2974-9A40-9F85-4166A6C1CB7D}" presName="childText" presStyleLbl="revTx" presStyleIdx="0" presStyleCnt="2">
        <dgm:presLayoutVars>
          <dgm:bulletEnabled val="1"/>
        </dgm:presLayoutVars>
      </dgm:prSet>
      <dgm:spPr/>
      <dgm:t>
        <a:bodyPr/>
        <a:lstStyle/>
        <a:p>
          <a:endParaRPr lang="en-US"/>
        </a:p>
      </dgm:t>
    </dgm:pt>
    <dgm:pt modelId="{05A567F0-0EC1-AD44-B573-368C78051BAD}" type="pres">
      <dgm:prSet presAssocID="{EA3D1438-AC62-F540-B3B8-3E71277A8249}" presName="parentText" presStyleLbl="node1" presStyleIdx="1" presStyleCnt="2">
        <dgm:presLayoutVars>
          <dgm:chMax val="0"/>
          <dgm:bulletEnabled val="1"/>
        </dgm:presLayoutVars>
      </dgm:prSet>
      <dgm:spPr/>
      <dgm:t>
        <a:bodyPr/>
        <a:lstStyle/>
        <a:p>
          <a:endParaRPr lang="en-US"/>
        </a:p>
      </dgm:t>
    </dgm:pt>
    <dgm:pt modelId="{5D298CAD-6B6F-5B40-981F-D1EC9242734D}" type="pres">
      <dgm:prSet presAssocID="{EA3D1438-AC62-F540-B3B8-3E71277A8249}" presName="childText" presStyleLbl="revTx" presStyleIdx="1" presStyleCnt="2">
        <dgm:presLayoutVars>
          <dgm:bulletEnabled val="1"/>
        </dgm:presLayoutVars>
      </dgm:prSet>
      <dgm:spPr/>
      <dgm:t>
        <a:bodyPr/>
        <a:lstStyle/>
        <a:p>
          <a:endParaRPr lang="en-US"/>
        </a:p>
      </dgm:t>
    </dgm:pt>
  </dgm:ptLst>
  <dgm:cxnLst>
    <dgm:cxn modelId="{70425F32-C183-114E-8D12-5870ADCD39A8}" type="presOf" srcId="{2AF33469-89D9-4745-AA66-6B70B6F259D3}" destId="{E206E6B7-9D3C-524B-89DA-D68F1045C1EE}" srcOrd="0" destOrd="3" presId="urn:microsoft.com/office/officeart/2005/8/layout/vList2"/>
    <dgm:cxn modelId="{10D36CEB-F1D1-DB46-8FD2-82E3E9F38271}" type="presOf" srcId="{2C5AD553-BCD3-604B-9E4C-DA654CFEC2E2}" destId="{5D298CAD-6B6F-5B40-981F-D1EC9242734D}" srcOrd="0" destOrd="1" presId="urn:microsoft.com/office/officeart/2005/8/layout/vList2"/>
    <dgm:cxn modelId="{5A1D4DF8-0459-EB47-A44C-BA682EF0BF58}" type="presOf" srcId="{CE13F920-2974-9A40-9F85-4166A6C1CB7D}" destId="{E8D2F19C-E82E-3449-8392-A8520588C32A}" srcOrd="0" destOrd="0" presId="urn:microsoft.com/office/officeart/2005/8/layout/vList2"/>
    <dgm:cxn modelId="{81522408-D703-F549-A269-7BAD0A7303E6}" srcId="{EA3D1438-AC62-F540-B3B8-3E71277A8249}" destId="{25FD0BF5-E239-C847-B814-DA241ABF39C3}" srcOrd="2" destOrd="0" parTransId="{B5F3D891-1660-FA49-9D51-56D8AD32F67D}" sibTransId="{B99AAD50-F137-744B-9403-94488E88A4DB}"/>
    <dgm:cxn modelId="{2DC4E8DA-8C77-9045-A5C5-3DB0E642D81E}" type="presOf" srcId="{179F9607-7FC3-E240-BB5D-CF8D48F7751E}" destId="{E206E6B7-9D3C-524B-89DA-D68F1045C1EE}" srcOrd="0" destOrd="4" presId="urn:microsoft.com/office/officeart/2005/8/layout/vList2"/>
    <dgm:cxn modelId="{F076DDB2-D288-A846-B399-62E5F579CAB7}" srcId="{E8734287-1C82-CA44-93A2-5996E2CFEAB1}" destId="{D2691E5D-230E-C14E-8AD9-C34A911C5777}" srcOrd="0" destOrd="0" parTransId="{E3844596-26A9-3D41-B4B1-644046BEC484}" sibTransId="{29F02F12-69CF-DB45-95F2-CBDBA095382B}"/>
    <dgm:cxn modelId="{919D5A79-69AE-CB46-97CB-6D99429C7A22}" srcId="{EA3D1438-AC62-F540-B3B8-3E71277A8249}" destId="{679BC9E2-B49C-8244-91AA-8FD0BF6C2724}" srcOrd="0" destOrd="0" parTransId="{E5C90555-8F4E-4E41-AE60-9669C1061CF5}" sibTransId="{D84E8F84-7160-9C4F-9733-BE8904C267B2}"/>
    <dgm:cxn modelId="{CBF55408-6F36-4C44-A1C1-8030D96461AB}" type="presOf" srcId="{E8734287-1C82-CA44-93A2-5996E2CFEAB1}" destId="{E206E6B7-9D3C-524B-89DA-D68F1045C1EE}" srcOrd="0" destOrd="0" presId="urn:microsoft.com/office/officeart/2005/8/layout/vList2"/>
    <dgm:cxn modelId="{7D309D92-9449-3B4C-8CA4-57ADF91E5C8C}" type="presOf" srcId="{5DA9F4EE-342D-6E4C-B6C8-5C8186347CBF}" destId="{E206E6B7-9D3C-524B-89DA-D68F1045C1EE}" srcOrd="0" destOrd="2" presId="urn:microsoft.com/office/officeart/2005/8/layout/vList2"/>
    <dgm:cxn modelId="{297610CB-0D0E-A44C-BF64-2E35FE67842D}" srcId="{EA3D1438-AC62-F540-B3B8-3E71277A8249}" destId="{2C5AD553-BCD3-604B-9E4C-DA654CFEC2E2}" srcOrd="1" destOrd="0" parTransId="{6D307E65-A108-5B45-A6BC-EE5A8371560B}" sibTransId="{CA85791C-B37E-5243-9C86-F085832DB856}"/>
    <dgm:cxn modelId="{6C0CBEE0-2659-D843-B11F-01992C1F5D33}" type="presOf" srcId="{FFD56FB5-43ED-E144-8924-0538BED49C19}" destId="{1A1BE9A8-5210-3249-B9E0-B7D27ED46342}" srcOrd="0" destOrd="0" presId="urn:microsoft.com/office/officeart/2005/8/layout/vList2"/>
    <dgm:cxn modelId="{6CCD3D10-F0E1-3443-9674-391272A98EDC}" srcId="{CE13F920-2974-9A40-9F85-4166A6C1CB7D}" destId="{2AF33469-89D9-4745-AA66-6B70B6F259D3}" srcOrd="1" destOrd="0" parTransId="{910557A8-6EB5-7140-BB30-5C516A30FB51}" sibTransId="{98545DA4-9CCF-9F4A-B99F-3CCF72557C0A}"/>
    <dgm:cxn modelId="{7D5288F1-FBF0-CF46-BD65-F9B1DAA95F64}" type="presOf" srcId="{679BC9E2-B49C-8244-91AA-8FD0BF6C2724}" destId="{5D298CAD-6B6F-5B40-981F-D1EC9242734D}" srcOrd="0" destOrd="0" presId="urn:microsoft.com/office/officeart/2005/8/layout/vList2"/>
    <dgm:cxn modelId="{BDDFF81D-D432-9C4F-8BF5-4E92D65A4363}" srcId="{CE13F920-2974-9A40-9F85-4166A6C1CB7D}" destId="{E8734287-1C82-CA44-93A2-5996E2CFEAB1}" srcOrd="0" destOrd="0" parTransId="{AF4630E8-33E2-6A4A-B990-16EF36D70F17}" sibTransId="{3B950091-BC2D-5E4F-888D-6E2EFDED3206}"/>
    <dgm:cxn modelId="{5237F38B-D2C1-F74A-85C6-E4282999716F}" srcId="{FFD56FB5-43ED-E144-8924-0538BED49C19}" destId="{EA3D1438-AC62-F540-B3B8-3E71277A8249}" srcOrd="1" destOrd="0" parTransId="{AE7483D2-4B87-0244-804C-5B23BDFF79FC}" sibTransId="{A5784B63-8D9F-4F4C-8B4E-DD71214032BE}"/>
    <dgm:cxn modelId="{FAF4DB7B-377A-DB47-8B4F-FB6E348A01F8}" srcId="{FFD56FB5-43ED-E144-8924-0538BED49C19}" destId="{CE13F920-2974-9A40-9F85-4166A6C1CB7D}" srcOrd="0" destOrd="0" parTransId="{58919E2C-FE2C-7949-86A2-7C5FE222159D}" sibTransId="{3D281F8A-FC0E-F444-B058-4D5D573CC296}"/>
    <dgm:cxn modelId="{46884493-F39A-334E-9BD4-2DF09AAA559C}" type="presOf" srcId="{25FD0BF5-E239-C847-B814-DA241ABF39C3}" destId="{5D298CAD-6B6F-5B40-981F-D1EC9242734D}" srcOrd="0" destOrd="2" presId="urn:microsoft.com/office/officeart/2005/8/layout/vList2"/>
    <dgm:cxn modelId="{A3372CDD-75F9-BF40-823F-D54DD9BA3FFC}" srcId="{E8734287-1C82-CA44-93A2-5996E2CFEAB1}" destId="{5DA9F4EE-342D-6E4C-B6C8-5C8186347CBF}" srcOrd="1" destOrd="0" parTransId="{D6FF597A-3556-1D4B-AF6B-E52793F215F4}" sibTransId="{6F0A15A1-A41A-3143-9AED-2082E61C2205}"/>
    <dgm:cxn modelId="{239D07DD-3B4C-D246-A0F5-887D3AF36D38}" srcId="{CE13F920-2974-9A40-9F85-4166A6C1CB7D}" destId="{179F9607-7FC3-E240-BB5D-CF8D48F7751E}" srcOrd="2" destOrd="0" parTransId="{07189125-1E05-604D-B2C6-4C156E00171F}" sibTransId="{97718ADE-6AE3-5941-A5C8-EC803C6B60B1}"/>
    <dgm:cxn modelId="{45A0CE6A-4AF2-064E-928E-86E5AB5C333C}" type="presOf" srcId="{EA3D1438-AC62-F540-B3B8-3E71277A8249}" destId="{05A567F0-0EC1-AD44-B573-368C78051BAD}" srcOrd="0" destOrd="0" presId="urn:microsoft.com/office/officeart/2005/8/layout/vList2"/>
    <dgm:cxn modelId="{3C453E9B-0321-E844-8AC6-D484C388F385}" type="presOf" srcId="{D2691E5D-230E-C14E-8AD9-C34A911C5777}" destId="{E206E6B7-9D3C-524B-89DA-D68F1045C1EE}" srcOrd="0" destOrd="1" presId="urn:microsoft.com/office/officeart/2005/8/layout/vList2"/>
    <dgm:cxn modelId="{9A64708A-0319-C54C-B8C0-DE3361AE9A03}" type="presParOf" srcId="{1A1BE9A8-5210-3249-B9E0-B7D27ED46342}" destId="{E8D2F19C-E82E-3449-8392-A8520588C32A}" srcOrd="0" destOrd="0" presId="urn:microsoft.com/office/officeart/2005/8/layout/vList2"/>
    <dgm:cxn modelId="{53DB7CC1-2896-3B4E-8B14-C56BFDF73B69}" type="presParOf" srcId="{1A1BE9A8-5210-3249-B9E0-B7D27ED46342}" destId="{E206E6B7-9D3C-524B-89DA-D68F1045C1EE}" srcOrd="1" destOrd="0" presId="urn:microsoft.com/office/officeart/2005/8/layout/vList2"/>
    <dgm:cxn modelId="{DE543E5D-14E6-4E4F-99FF-263A328A1997}" type="presParOf" srcId="{1A1BE9A8-5210-3249-B9E0-B7D27ED46342}" destId="{05A567F0-0EC1-AD44-B573-368C78051BAD}" srcOrd="2" destOrd="0" presId="urn:microsoft.com/office/officeart/2005/8/layout/vList2"/>
    <dgm:cxn modelId="{CF2DD650-8C88-AD46-A795-F97383D59C4A}" type="presParOf" srcId="{1A1BE9A8-5210-3249-B9E0-B7D27ED46342}" destId="{5D298CAD-6B6F-5B40-981F-D1EC9242734D}"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BBBB1EBE-157C-FB4C-8D0D-B5F8C2CFA7C0}" type="doc">
      <dgm:prSet loTypeId="urn:microsoft.com/office/officeart/2008/layout/LinedList" loCatId="" qsTypeId="urn:microsoft.com/office/officeart/2005/8/quickstyle/simple4" qsCatId="simple" csTypeId="urn:microsoft.com/office/officeart/2005/8/colors/accent1_2" csCatId="accent1"/>
      <dgm:spPr/>
      <dgm:t>
        <a:bodyPr/>
        <a:lstStyle/>
        <a:p>
          <a:endParaRPr lang="en-US"/>
        </a:p>
      </dgm:t>
    </dgm:pt>
    <dgm:pt modelId="{35450AAA-1EBE-4C44-A88D-F3F5ACA2F81F}">
      <dgm:prSet/>
      <dgm:spPr/>
      <dgm:t>
        <a:bodyPr/>
        <a:lstStyle/>
        <a:p>
          <a:pPr rtl="0"/>
          <a:r>
            <a:rPr lang="en-GB" smtClean="0"/>
            <a:t>Conclusions</a:t>
          </a:r>
          <a:endParaRPr lang="en-GB"/>
        </a:p>
      </dgm:t>
    </dgm:pt>
    <dgm:pt modelId="{BE7D9E99-A205-6445-8962-CC3072D4E0AB}" type="parTrans" cxnId="{3CE8BE64-1C4E-9045-B26D-FCD3778B3F9F}">
      <dgm:prSet/>
      <dgm:spPr/>
      <dgm:t>
        <a:bodyPr/>
        <a:lstStyle/>
        <a:p>
          <a:endParaRPr lang="en-US"/>
        </a:p>
      </dgm:t>
    </dgm:pt>
    <dgm:pt modelId="{67BD76C7-03DD-3241-A207-DE691D1006A8}" type="sibTrans" cxnId="{3CE8BE64-1C4E-9045-B26D-FCD3778B3F9F}">
      <dgm:prSet/>
      <dgm:spPr/>
      <dgm:t>
        <a:bodyPr/>
        <a:lstStyle/>
        <a:p>
          <a:endParaRPr lang="en-US"/>
        </a:p>
      </dgm:t>
    </dgm:pt>
    <dgm:pt modelId="{66846661-DC7D-9C4F-A638-F9EE7D4B700C}" type="pres">
      <dgm:prSet presAssocID="{BBBB1EBE-157C-FB4C-8D0D-B5F8C2CFA7C0}" presName="vert0" presStyleCnt="0">
        <dgm:presLayoutVars>
          <dgm:dir/>
          <dgm:animOne val="branch"/>
          <dgm:animLvl val="lvl"/>
        </dgm:presLayoutVars>
      </dgm:prSet>
      <dgm:spPr/>
      <dgm:t>
        <a:bodyPr/>
        <a:lstStyle/>
        <a:p>
          <a:endParaRPr lang="en-US"/>
        </a:p>
      </dgm:t>
    </dgm:pt>
    <dgm:pt modelId="{545C30E9-F763-4E4F-B004-F2C505E26946}" type="pres">
      <dgm:prSet presAssocID="{35450AAA-1EBE-4C44-A88D-F3F5ACA2F81F}" presName="thickLine" presStyleLbl="alignNode1" presStyleIdx="0" presStyleCnt="1"/>
      <dgm:spPr/>
    </dgm:pt>
    <dgm:pt modelId="{37C6B22D-5DAA-D249-B9AE-03726DD2B50A}" type="pres">
      <dgm:prSet presAssocID="{35450AAA-1EBE-4C44-A88D-F3F5ACA2F81F}" presName="horz1" presStyleCnt="0"/>
      <dgm:spPr/>
    </dgm:pt>
    <dgm:pt modelId="{91C4539E-F6C1-2840-9549-9B4222590E71}" type="pres">
      <dgm:prSet presAssocID="{35450AAA-1EBE-4C44-A88D-F3F5ACA2F81F}" presName="tx1" presStyleLbl="revTx" presStyleIdx="0" presStyleCnt="1"/>
      <dgm:spPr/>
      <dgm:t>
        <a:bodyPr/>
        <a:lstStyle/>
        <a:p>
          <a:endParaRPr lang="en-US"/>
        </a:p>
      </dgm:t>
    </dgm:pt>
    <dgm:pt modelId="{D4E4D7CD-FE84-784E-B645-66605282D408}" type="pres">
      <dgm:prSet presAssocID="{35450AAA-1EBE-4C44-A88D-F3F5ACA2F81F}" presName="vert1" presStyleCnt="0"/>
      <dgm:spPr/>
    </dgm:pt>
  </dgm:ptLst>
  <dgm:cxnLst>
    <dgm:cxn modelId="{DA51C75B-E58E-4945-9B9F-BC2B047D038C}" type="presOf" srcId="{35450AAA-1EBE-4C44-A88D-F3F5ACA2F81F}" destId="{91C4539E-F6C1-2840-9549-9B4222590E71}" srcOrd="0" destOrd="0" presId="urn:microsoft.com/office/officeart/2008/layout/LinedList"/>
    <dgm:cxn modelId="{3CE8BE64-1C4E-9045-B26D-FCD3778B3F9F}" srcId="{BBBB1EBE-157C-FB4C-8D0D-B5F8C2CFA7C0}" destId="{35450AAA-1EBE-4C44-A88D-F3F5ACA2F81F}" srcOrd="0" destOrd="0" parTransId="{BE7D9E99-A205-6445-8962-CC3072D4E0AB}" sibTransId="{67BD76C7-03DD-3241-A207-DE691D1006A8}"/>
    <dgm:cxn modelId="{58578CC6-06CB-8048-A1FB-CE2C5FA3A755}" type="presOf" srcId="{BBBB1EBE-157C-FB4C-8D0D-B5F8C2CFA7C0}" destId="{66846661-DC7D-9C4F-A638-F9EE7D4B700C}" srcOrd="0" destOrd="0" presId="urn:microsoft.com/office/officeart/2008/layout/LinedList"/>
    <dgm:cxn modelId="{B60EE85E-3400-8F4B-B7A4-5F856D2562DC}" type="presParOf" srcId="{66846661-DC7D-9C4F-A638-F9EE7D4B700C}" destId="{545C30E9-F763-4E4F-B004-F2C505E26946}" srcOrd="0" destOrd="0" presId="urn:microsoft.com/office/officeart/2008/layout/LinedList"/>
    <dgm:cxn modelId="{7214AEF1-D675-A844-B546-3A98E5634883}" type="presParOf" srcId="{66846661-DC7D-9C4F-A638-F9EE7D4B700C}" destId="{37C6B22D-5DAA-D249-B9AE-03726DD2B50A}" srcOrd="1" destOrd="0" presId="urn:microsoft.com/office/officeart/2008/layout/LinedList"/>
    <dgm:cxn modelId="{0C43025C-8AC2-C745-A4B1-0435FCE79176}" type="presParOf" srcId="{37C6B22D-5DAA-D249-B9AE-03726DD2B50A}" destId="{91C4539E-F6C1-2840-9549-9B4222590E71}" srcOrd="0" destOrd="0" presId="urn:microsoft.com/office/officeart/2008/layout/LinedList"/>
    <dgm:cxn modelId="{9E506C63-FD6E-F64A-8028-3439A5E62E51}" type="presParOf" srcId="{37C6B22D-5DAA-D249-B9AE-03726DD2B50A}" destId="{D4E4D7CD-FE84-784E-B645-66605282D40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62801E0E-E13D-4377-A5E4-C2D0A94F8AD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297BDFAF-C9EA-49DE-8D3B-D58566D24BB5}">
      <dgm:prSet/>
      <dgm:spPr/>
      <dgm:t>
        <a:bodyPr/>
        <a:lstStyle/>
        <a:p>
          <a:pPr rtl="0"/>
          <a:r>
            <a:rPr lang="en-GB" smtClean="0"/>
            <a:t>Corruption and collusion persistent problem </a:t>
          </a:r>
          <a:endParaRPr lang="en-GB"/>
        </a:p>
      </dgm:t>
    </dgm:pt>
    <dgm:pt modelId="{AC3D3E36-EF6A-41A2-A5EA-9D5196EDF312}" type="parTrans" cxnId="{C2478C09-E992-480E-A48D-6E449E85A610}">
      <dgm:prSet/>
      <dgm:spPr/>
      <dgm:t>
        <a:bodyPr/>
        <a:lstStyle/>
        <a:p>
          <a:endParaRPr lang="en-GB"/>
        </a:p>
      </dgm:t>
    </dgm:pt>
    <dgm:pt modelId="{829C3E66-D777-43B5-902D-BCD203152196}" type="sibTrans" cxnId="{C2478C09-E992-480E-A48D-6E449E85A610}">
      <dgm:prSet/>
      <dgm:spPr/>
      <dgm:t>
        <a:bodyPr/>
        <a:lstStyle/>
        <a:p>
          <a:endParaRPr lang="en-GB"/>
        </a:p>
      </dgm:t>
    </dgm:pt>
    <dgm:pt modelId="{45A444B0-EE2B-4A9A-A433-DA8B7C94DD24}">
      <dgm:prSet/>
      <dgm:spPr/>
      <dgm:t>
        <a:bodyPr/>
        <a:lstStyle/>
        <a:p>
          <a:pPr rtl="0"/>
          <a:r>
            <a:rPr lang="en-GB" smtClean="0"/>
            <a:t>Negative impact on consumer welfare, economic growth and provision of vital infrastructure</a:t>
          </a:r>
          <a:endParaRPr lang="en-GB"/>
        </a:p>
      </dgm:t>
    </dgm:pt>
    <dgm:pt modelId="{6B5BEC09-D973-44A2-9850-3816EBF79B01}" type="parTrans" cxnId="{4C4A6978-BE29-4525-A117-9C7166C1E375}">
      <dgm:prSet/>
      <dgm:spPr/>
      <dgm:t>
        <a:bodyPr/>
        <a:lstStyle/>
        <a:p>
          <a:endParaRPr lang="en-GB"/>
        </a:p>
      </dgm:t>
    </dgm:pt>
    <dgm:pt modelId="{C413B78A-E658-471A-84B1-8CC6656A3DD2}" type="sibTrans" cxnId="{4C4A6978-BE29-4525-A117-9C7166C1E375}">
      <dgm:prSet/>
      <dgm:spPr/>
      <dgm:t>
        <a:bodyPr/>
        <a:lstStyle/>
        <a:p>
          <a:endParaRPr lang="en-GB"/>
        </a:p>
      </dgm:t>
    </dgm:pt>
    <dgm:pt modelId="{6BB67558-1DE3-41C1-BB85-21FE96284277}">
      <dgm:prSet/>
      <dgm:spPr/>
      <dgm:t>
        <a:bodyPr/>
        <a:lstStyle/>
        <a:p>
          <a:pPr rtl="0"/>
          <a:r>
            <a:rPr lang="en-GB" smtClean="0"/>
            <a:t>Inherent nature and features of public procurement make them particularly prone to distortion through bribery and bid rigging – continues to plague public procurement systems</a:t>
          </a:r>
          <a:endParaRPr lang="en-GB"/>
        </a:p>
      </dgm:t>
    </dgm:pt>
    <dgm:pt modelId="{4145545A-52B5-4153-8467-1640BB1FA7F7}" type="parTrans" cxnId="{2FF3B4F0-B0B4-40F5-990F-379B8FD3DE57}">
      <dgm:prSet/>
      <dgm:spPr/>
      <dgm:t>
        <a:bodyPr/>
        <a:lstStyle/>
        <a:p>
          <a:endParaRPr lang="en-GB"/>
        </a:p>
      </dgm:t>
    </dgm:pt>
    <dgm:pt modelId="{664E2C80-07AD-46FB-AC22-3E51D9B5B95A}" type="sibTrans" cxnId="{2FF3B4F0-B0B4-40F5-990F-379B8FD3DE57}">
      <dgm:prSet/>
      <dgm:spPr/>
      <dgm:t>
        <a:bodyPr/>
        <a:lstStyle/>
        <a:p>
          <a:endParaRPr lang="en-GB"/>
        </a:p>
      </dgm:t>
    </dgm:pt>
    <dgm:pt modelId="{53DF0534-A1F9-494B-9B12-9871AF7E71B5}">
      <dgm:prSet/>
      <dgm:spPr/>
      <dgm:t>
        <a:bodyPr/>
        <a:lstStyle/>
        <a:p>
          <a:pPr rtl="0"/>
          <a:r>
            <a:rPr lang="en-GB" dirty="0" smtClean="0"/>
            <a:t>Traditional tools to tackle require enhancement but also supplementing</a:t>
          </a:r>
          <a:endParaRPr lang="en-GB" dirty="0"/>
        </a:p>
      </dgm:t>
    </dgm:pt>
    <dgm:pt modelId="{530ADEB7-3B62-43EF-8586-F6464EC12AF4}" type="parTrans" cxnId="{B27135F7-C06A-4980-BE36-63B2BF54B47B}">
      <dgm:prSet/>
      <dgm:spPr/>
      <dgm:t>
        <a:bodyPr/>
        <a:lstStyle/>
        <a:p>
          <a:endParaRPr lang="en-GB"/>
        </a:p>
      </dgm:t>
    </dgm:pt>
    <dgm:pt modelId="{23B577FA-E0BC-42F1-9ACA-3D1D799BA463}" type="sibTrans" cxnId="{B27135F7-C06A-4980-BE36-63B2BF54B47B}">
      <dgm:prSet/>
      <dgm:spPr/>
      <dgm:t>
        <a:bodyPr/>
        <a:lstStyle/>
        <a:p>
          <a:endParaRPr lang="en-GB"/>
        </a:p>
      </dgm:t>
    </dgm:pt>
    <dgm:pt modelId="{5E04243E-5839-46F5-B67B-1872F53BB177}" type="pres">
      <dgm:prSet presAssocID="{62801E0E-E13D-4377-A5E4-C2D0A94F8AD9}" presName="vert0" presStyleCnt="0">
        <dgm:presLayoutVars>
          <dgm:dir/>
          <dgm:animOne val="branch"/>
          <dgm:animLvl val="lvl"/>
        </dgm:presLayoutVars>
      </dgm:prSet>
      <dgm:spPr/>
      <dgm:t>
        <a:bodyPr/>
        <a:lstStyle/>
        <a:p>
          <a:endParaRPr lang="en-US"/>
        </a:p>
      </dgm:t>
    </dgm:pt>
    <dgm:pt modelId="{095802C6-98C5-484C-83FE-0DEB0B050924}" type="pres">
      <dgm:prSet presAssocID="{297BDFAF-C9EA-49DE-8D3B-D58566D24BB5}" presName="thickLine" presStyleLbl="alignNode1" presStyleIdx="0" presStyleCnt="4"/>
      <dgm:spPr/>
    </dgm:pt>
    <dgm:pt modelId="{820F3AC4-72C9-443A-9E49-AA7714C91FC1}" type="pres">
      <dgm:prSet presAssocID="{297BDFAF-C9EA-49DE-8D3B-D58566D24BB5}" presName="horz1" presStyleCnt="0"/>
      <dgm:spPr/>
    </dgm:pt>
    <dgm:pt modelId="{B722FB34-26B9-4548-B09C-F7A6E1EF10B3}" type="pres">
      <dgm:prSet presAssocID="{297BDFAF-C9EA-49DE-8D3B-D58566D24BB5}" presName="tx1" presStyleLbl="revTx" presStyleIdx="0" presStyleCnt="4"/>
      <dgm:spPr/>
      <dgm:t>
        <a:bodyPr/>
        <a:lstStyle/>
        <a:p>
          <a:endParaRPr lang="en-US"/>
        </a:p>
      </dgm:t>
    </dgm:pt>
    <dgm:pt modelId="{42DFC521-13E1-46AF-9DA2-5A79B1527A9A}" type="pres">
      <dgm:prSet presAssocID="{297BDFAF-C9EA-49DE-8D3B-D58566D24BB5}" presName="vert1" presStyleCnt="0"/>
      <dgm:spPr/>
    </dgm:pt>
    <dgm:pt modelId="{A1C48BC7-514E-47E4-9E9A-1E80A6DDEBCA}" type="pres">
      <dgm:prSet presAssocID="{45A444B0-EE2B-4A9A-A433-DA8B7C94DD24}" presName="thickLine" presStyleLbl="alignNode1" presStyleIdx="1" presStyleCnt="4"/>
      <dgm:spPr/>
    </dgm:pt>
    <dgm:pt modelId="{E8E49ABE-0715-4FC5-A920-6E3B6B11A113}" type="pres">
      <dgm:prSet presAssocID="{45A444B0-EE2B-4A9A-A433-DA8B7C94DD24}" presName="horz1" presStyleCnt="0"/>
      <dgm:spPr/>
    </dgm:pt>
    <dgm:pt modelId="{2A6EB798-1E8D-4F84-82F9-44A9E45D7E91}" type="pres">
      <dgm:prSet presAssocID="{45A444B0-EE2B-4A9A-A433-DA8B7C94DD24}" presName="tx1" presStyleLbl="revTx" presStyleIdx="1" presStyleCnt="4"/>
      <dgm:spPr/>
      <dgm:t>
        <a:bodyPr/>
        <a:lstStyle/>
        <a:p>
          <a:endParaRPr lang="en-US"/>
        </a:p>
      </dgm:t>
    </dgm:pt>
    <dgm:pt modelId="{B8A2E904-65CD-460E-8C85-2255FC24ED78}" type="pres">
      <dgm:prSet presAssocID="{45A444B0-EE2B-4A9A-A433-DA8B7C94DD24}" presName="vert1" presStyleCnt="0"/>
      <dgm:spPr/>
    </dgm:pt>
    <dgm:pt modelId="{C91EC0A9-533A-49E3-8E8A-83AC08B0C917}" type="pres">
      <dgm:prSet presAssocID="{6BB67558-1DE3-41C1-BB85-21FE96284277}" presName="thickLine" presStyleLbl="alignNode1" presStyleIdx="2" presStyleCnt="4"/>
      <dgm:spPr/>
    </dgm:pt>
    <dgm:pt modelId="{893506EA-2794-44CB-869A-09690E65AAA2}" type="pres">
      <dgm:prSet presAssocID="{6BB67558-1DE3-41C1-BB85-21FE96284277}" presName="horz1" presStyleCnt="0"/>
      <dgm:spPr/>
    </dgm:pt>
    <dgm:pt modelId="{34ABD06E-1F49-487B-ABDE-A0D2108B0CF7}" type="pres">
      <dgm:prSet presAssocID="{6BB67558-1DE3-41C1-BB85-21FE96284277}" presName="tx1" presStyleLbl="revTx" presStyleIdx="2" presStyleCnt="4"/>
      <dgm:spPr/>
      <dgm:t>
        <a:bodyPr/>
        <a:lstStyle/>
        <a:p>
          <a:endParaRPr lang="en-US"/>
        </a:p>
      </dgm:t>
    </dgm:pt>
    <dgm:pt modelId="{75DEF3B7-5BCA-4949-82A7-7B14D9EC1AE8}" type="pres">
      <dgm:prSet presAssocID="{6BB67558-1DE3-41C1-BB85-21FE96284277}" presName="vert1" presStyleCnt="0"/>
      <dgm:spPr/>
    </dgm:pt>
    <dgm:pt modelId="{47DFA9B4-5191-4F2A-BFA9-1503B7F9FD4D}" type="pres">
      <dgm:prSet presAssocID="{53DF0534-A1F9-494B-9B12-9871AF7E71B5}" presName="thickLine" presStyleLbl="alignNode1" presStyleIdx="3" presStyleCnt="4"/>
      <dgm:spPr/>
    </dgm:pt>
    <dgm:pt modelId="{15B527B4-7BE9-4D64-9E0C-E4166AEA6432}" type="pres">
      <dgm:prSet presAssocID="{53DF0534-A1F9-494B-9B12-9871AF7E71B5}" presName="horz1" presStyleCnt="0"/>
      <dgm:spPr/>
    </dgm:pt>
    <dgm:pt modelId="{BF461B24-1AED-4E8E-83CA-5FF78B950CC3}" type="pres">
      <dgm:prSet presAssocID="{53DF0534-A1F9-494B-9B12-9871AF7E71B5}" presName="tx1" presStyleLbl="revTx" presStyleIdx="3" presStyleCnt="4"/>
      <dgm:spPr/>
      <dgm:t>
        <a:bodyPr/>
        <a:lstStyle/>
        <a:p>
          <a:endParaRPr lang="en-US"/>
        </a:p>
      </dgm:t>
    </dgm:pt>
    <dgm:pt modelId="{982EB7F9-88BC-4570-925C-C109BE8CD99C}" type="pres">
      <dgm:prSet presAssocID="{53DF0534-A1F9-494B-9B12-9871AF7E71B5}" presName="vert1" presStyleCnt="0"/>
      <dgm:spPr/>
    </dgm:pt>
  </dgm:ptLst>
  <dgm:cxnLst>
    <dgm:cxn modelId="{9082139B-590E-4BD4-BEB8-0F62B3517B52}" type="presOf" srcId="{45A444B0-EE2B-4A9A-A433-DA8B7C94DD24}" destId="{2A6EB798-1E8D-4F84-82F9-44A9E45D7E91}" srcOrd="0" destOrd="0" presId="urn:microsoft.com/office/officeart/2008/layout/LinedList"/>
    <dgm:cxn modelId="{2FF3B4F0-B0B4-40F5-990F-379B8FD3DE57}" srcId="{62801E0E-E13D-4377-A5E4-C2D0A94F8AD9}" destId="{6BB67558-1DE3-41C1-BB85-21FE96284277}" srcOrd="2" destOrd="0" parTransId="{4145545A-52B5-4153-8467-1640BB1FA7F7}" sibTransId="{664E2C80-07AD-46FB-AC22-3E51D9B5B95A}"/>
    <dgm:cxn modelId="{C2478C09-E992-480E-A48D-6E449E85A610}" srcId="{62801E0E-E13D-4377-A5E4-C2D0A94F8AD9}" destId="{297BDFAF-C9EA-49DE-8D3B-D58566D24BB5}" srcOrd="0" destOrd="0" parTransId="{AC3D3E36-EF6A-41A2-A5EA-9D5196EDF312}" sibTransId="{829C3E66-D777-43B5-902D-BCD203152196}"/>
    <dgm:cxn modelId="{3D1E33E1-06EB-4E22-AEAF-F6A541F884CD}" type="presOf" srcId="{297BDFAF-C9EA-49DE-8D3B-D58566D24BB5}" destId="{B722FB34-26B9-4548-B09C-F7A6E1EF10B3}" srcOrd="0" destOrd="0" presId="urn:microsoft.com/office/officeart/2008/layout/LinedList"/>
    <dgm:cxn modelId="{BDD5D5F8-F59A-440A-B3BE-C49D6FD63E87}" type="presOf" srcId="{53DF0534-A1F9-494B-9B12-9871AF7E71B5}" destId="{BF461B24-1AED-4E8E-83CA-5FF78B950CC3}" srcOrd="0" destOrd="0" presId="urn:microsoft.com/office/officeart/2008/layout/LinedList"/>
    <dgm:cxn modelId="{4C4A6978-BE29-4525-A117-9C7166C1E375}" srcId="{62801E0E-E13D-4377-A5E4-C2D0A94F8AD9}" destId="{45A444B0-EE2B-4A9A-A433-DA8B7C94DD24}" srcOrd="1" destOrd="0" parTransId="{6B5BEC09-D973-44A2-9850-3816EBF79B01}" sibTransId="{C413B78A-E658-471A-84B1-8CC6656A3DD2}"/>
    <dgm:cxn modelId="{B27135F7-C06A-4980-BE36-63B2BF54B47B}" srcId="{62801E0E-E13D-4377-A5E4-C2D0A94F8AD9}" destId="{53DF0534-A1F9-494B-9B12-9871AF7E71B5}" srcOrd="3" destOrd="0" parTransId="{530ADEB7-3B62-43EF-8586-F6464EC12AF4}" sibTransId="{23B577FA-E0BC-42F1-9ACA-3D1D799BA463}"/>
    <dgm:cxn modelId="{78F6F9A8-1C9E-4103-8268-FE50D5B3F708}" type="presOf" srcId="{6BB67558-1DE3-41C1-BB85-21FE96284277}" destId="{34ABD06E-1F49-487B-ABDE-A0D2108B0CF7}" srcOrd="0" destOrd="0" presId="urn:microsoft.com/office/officeart/2008/layout/LinedList"/>
    <dgm:cxn modelId="{F9E520EB-DBCB-4198-9257-06C86DF859B3}" type="presOf" srcId="{62801E0E-E13D-4377-A5E4-C2D0A94F8AD9}" destId="{5E04243E-5839-46F5-B67B-1872F53BB177}" srcOrd="0" destOrd="0" presId="urn:microsoft.com/office/officeart/2008/layout/LinedList"/>
    <dgm:cxn modelId="{461EBAD3-B7C9-4AFF-B1CA-7DEFAB103FBC}" type="presParOf" srcId="{5E04243E-5839-46F5-B67B-1872F53BB177}" destId="{095802C6-98C5-484C-83FE-0DEB0B050924}" srcOrd="0" destOrd="0" presId="urn:microsoft.com/office/officeart/2008/layout/LinedList"/>
    <dgm:cxn modelId="{2F055FC4-FAEE-4419-89A4-B33EF3809AA6}" type="presParOf" srcId="{5E04243E-5839-46F5-B67B-1872F53BB177}" destId="{820F3AC4-72C9-443A-9E49-AA7714C91FC1}" srcOrd="1" destOrd="0" presId="urn:microsoft.com/office/officeart/2008/layout/LinedList"/>
    <dgm:cxn modelId="{FD097F61-FE21-490E-B693-F032DA204295}" type="presParOf" srcId="{820F3AC4-72C9-443A-9E49-AA7714C91FC1}" destId="{B722FB34-26B9-4548-B09C-F7A6E1EF10B3}" srcOrd="0" destOrd="0" presId="urn:microsoft.com/office/officeart/2008/layout/LinedList"/>
    <dgm:cxn modelId="{AC8CAE98-4083-4F14-A7E4-09DBF03AAD9C}" type="presParOf" srcId="{820F3AC4-72C9-443A-9E49-AA7714C91FC1}" destId="{42DFC521-13E1-46AF-9DA2-5A79B1527A9A}" srcOrd="1" destOrd="0" presId="urn:microsoft.com/office/officeart/2008/layout/LinedList"/>
    <dgm:cxn modelId="{FA9C193F-6F5B-4AE4-8D56-50AE837A3534}" type="presParOf" srcId="{5E04243E-5839-46F5-B67B-1872F53BB177}" destId="{A1C48BC7-514E-47E4-9E9A-1E80A6DDEBCA}" srcOrd="2" destOrd="0" presId="urn:microsoft.com/office/officeart/2008/layout/LinedList"/>
    <dgm:cxn modelId="{295AFDEC-2982-40CD-B54A-FC5EED7F490D}" type="presParOf" srcId="{5E04243E-5839-46F5-B67B-1872F53BB177}" destId="{E8E49ABE-0715-4FC5-A920-6E3B6B11A113}" srcOrd="3" destOrd="0" presId="urn:microsoft.com/office/officeart/2008/layout/LinedList"/>
    <dgm:cxn modelId="{3A12B290-7463-439A-92A8-7350FD44D30E}" type="presParOf" srcId="{E8E49ABE-0715-4FC5-A920-6E3B6B11A113}" destId="{2A6EB798-1E8D-4F84-82F9-44A9E45D7E91}" srcOrd="0" destOrd="0" presId="urn:microsoft.com/office/officeart/2008/layout/LinedList"/>
    <dgm:cxn modelId="{4FAAABFF-1910-4C2D-8C03-AFFBEE54BC3D}" type="presParOf" srcId="{E8E49ABE-0715-4FC5-A920-6E3B6B11A113}" destId="{B8A2E904-65CD-460E-8C85-2255FC24ED78}" srcOrd="1" destOrd="0" presId="urn:microsoft.com/office/officeart/2008/layout/LinedList"/>
    <dgm:cxn modelId="{FC0B4C32-30A1-4301-9A3E-5A6393AE8839}" type="presParOf" srcId="{5E04243E-5839-46F5-B67B-1872F53BB177}" destId="{C91EC0A9-533A-49E3-8E8A-83AC08B0C917}" srcOrd="4" destOrd="0" presId="urn:microsoft.com/office/officeart/2008/layout/LinedList"/>
    <dgm:cxn modelId="{624A7E59-F825-4610-A1A7-799E0CC9E4C9}" type="presParOf" srcId="{5E04243E-5839-46F5-B67B-1872F53BB177}" destId="{893506EA-2794-44CB-869A-09690E65AAA2}" srcOrd="5" destOrd="0" presId="urn:microsoft.com/office/officeart/2008/layout/LinedList"/>
    <dgm:cxn modelId="{CCE8EBC9-D070-4C5E-83DF-59876A68FC4D}" type="presParOf" srcId="{893506EA-2794-44CB-869A-09690E65AAA2}" destId="{34ABD06E-1F49-487B-ABDE-A0D2108B0CF7}" srcOrd="0" destOrd="0" presId="urn:microsoft.com/office/officeart/2008/layout/LinedList"/>
    <dgm:cxn modelId="{3EE2B804-2482-4147-AB51-326D89EFC6AE}" type="presParOf" srcId="{893506EA-2794-44CB-869A-09690E65AAA2}" destId="{75DEF3B7-5BCA-4949-82A7-7B14D9EC1AE8}" srcOrd="1" destOrd="0" presId="urn:microsoft.com/office/officeart/2008/layout/LinedList"/>
    <dgm:cxn modelId="{5E45E266-32CC-4E75-809C-73FC907557A2}" type="presParOf" srcId="{5E04243E-5839-46F5-B67B-1872F53BB177}" destId="{47DFA9B4-5191-4F2A-BFA9-1503B7F9FD4D}" srcOrd="6" destOrd="0" presId="urn:microsoft.com/office/officeart/2008/layout/LinedList"/>
    <dgm:cxn modelId="{69B43F5B-B7A4-4B9D-89D0-28E47BFA7803}" type="presParOf" srcId="{5E04243E-5839-46F5-B67B-1872F53BB177}" destId="{15B527B4-7BE9-4D64-9E0C-E4166AEA6432}" srcOrd="7" destOrd="0" presId="urn:microsoft.com/office/officeart/2008/layout/LinedList"/>
    <dgm:cxn modelId="{4225323F-3651-4E5A-BCF6-551E7198C1C8}" type="presParOf" srcId="{15B527B4-7BE9-4D64-9E0C-E4166AEA6432}" destId="{BF461B24-1AED-4E8E-83CA-5FF78B950CC3}" srcOrd="0" destOrd="0" presId="urn:microsoft.com/office/officeart/2008/layout/LinedList"/>
    <dgm:cxn modelId="{DFC68AA5-9D0B-464E-AE6A-9C26AB142EE3}" type="presParOf" srcId="{15B527B4-7BE9-4D64-9E0C-E4166AEA6432}" destId="{982EB7F9-88BC-4570-925C-C109BE8CD99C}"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D84F0A38-1FC9-CB47-998D-65E92ADECC54}" type="doc">
      <dgm:prSet loTypeId="urn:microsoft.com/office/officeart/2008/layout/LinedList" loCatId="" qsTypeId="urn:microsoft.com/office/officeart/2005/8/quickstyle/simple4" qsCatId="simple" csTypeId="urn:microsoft.com/office/officeart/2005/8/colors/accent1_2" csCatId="accent1"/>
      <dgm:spPr/>
      <dgm:t>
        <a:bodyPr/>
        <a:lstStyle/>
        <a:p>
          <a:endParaRPr lang="en-US"/>
        </a:p>
      </dgm:t>
    </dgm:pt>
    <dgm:pt modelId="{D55CFB24-0616-9D44-A4F3-AB2C2FB93A10}">
      <dgm:prSet/>
      <dgm:spPr/>
      <dgm:t>
        <a:bodyPr/>
        <a:lstStyle/>
        <a:p>
          <a:pPr rtl="0"/>
          <a:r>
            <a:rPr lang="en-GB" smtClean="0"/>
            <a:t>Conclusions</a:t>
          </a:r>
          <a:endParaRPr lang="en-GB"/>
        </a:p>
      </dgm:t>
    </dgm:pt>
    <dgm:pt modelId="{282AD7D8-055E-4841-AEF4-0BC9C9AA4415}" type="parTrans" cxnId="{442A0A3F-ABCD-514E-84F2-1CAAD18B010C}">
      <dgm:prSet/>
      <dgm:spPr/>
      <dgm:t>
        <a:bodyPr/>
        <a:lstStyle/>
        <a:p>
          <a:endParaRPr lang="en-US"/>
        </a:p>
      </dgm:t>
    </dgm:pt>
    <dgm:pt modelId="{3654AC3E-65CD-0940-BA96-A3C74303BE8A}" type="sibTrans" cxnId="{442A0A3F-ABCD-514E-84F2-1CAAD18B010C}">
      <dgm:prSet/>
      <dgm:spPr/>
      <dgm:t>
        <a:bodyPr/>
        <a:lstStyle/>
        <a:p>
          <a:endParaRPr lang="en-US"/>
        </a:p>
      </dgm:t>
    </dgm:pt>
    <dgm:pt modelId="{56240E20-0BF0-3E4C-8A4B-C7FEE8FBA3C5}" type="pres">
      <dgm:prSet presAssocID="{D84F0A38-1FC9-CB47-998D-65E92ADECC54}" presName="vert0" presStyleCnt="0">
        <dgm:presLayoutVars>
          <dgm:dir/>
          <dgm:animOne val="branch"/>
          <dgm:animLvl val="lvl"/>
        </dgm:presLayoutVars>
      </dgm:prSet>
      <dgm:spPr/>
      <dgm:t>
        <a:bodyPr/>
        <a:lstStyle/>
        <a:p>
          <a:endParaRPr lang="en-US"/>
        </a:p>
      </dgm:t>
    </dgm:pt>
    <dgm:pt modelId="{833991AB-9B54-9243-B523-7E30BD96D256}" type="pres">
      <dgm:prSet presAssocID="{D55CFB24-0616-9D44-A4F3-AB2C2FB93A10}" presName="thickLine" presStyleLbl="alignNode1" presStyleIdx="0" presStyleCnt="1"/>
      <dgm:spPr/>
    </dgm:pt>
    <dgm:pt modelId="{EC0331E1-D8F1-F54C-83D1-6ED7BB33BA38}" type="pres">
      <dgm:prSet presAssocID="{D55CFB24-0616-9D44-A4F3-AB2C2FB93A10}" presName="horz1" presStyleCnt="0"/>
      <dgm:spPr/>
    </dgm:pt>
    <dgm:pt modelId="{C1AF7EED-E01E-6048-875C-5E8FC975EF60}" type="pres">
      <dgm:prSet presAssocID="{D55CFB24-0616-9D44-A4F3-AB2C2FB93A10}" presName="tx1" presStyleLbl="revTx" presStyleIdx="0" presStyleCnt="1"/>
      <dgm:spPr/>
      <dgm:t>
        <a:bodyPr/>
        <a:lstStyle/>
        <a:p>
          <a:endParaRPr lang="en-US"/>
        </a:p>
      </dgm:t>
    </dgm:pt>
    <dgm:pt modelId="{2B116AF2-E34A-B64D-9F85-2DB59E0C3F19}" type="pres">
      <dgm:prSet presAssocID="{D55CFB24-0616-9D44-A4F3-AB2C2FB93A10}" presName="vert1" presStyleCnt="0"/>
      <dgm:spPr/>
    </dgm:pt>
  </dgm:ptLst>
  <dgm:cxnLst>
    <dgm:cxn modelId="{442A0A3F-ABCD-514E-84F2-1CAAD18B010C}" srcId="{D84F0A38-1FC9-CB47-998D-65E92ADECC54}" destId="{D55CFB24-0616-9D44-A4F3-AB2C2FB93A10}" srcOrd="0" destOrd="0" parTransId="{282AD7D8-055E-4841-AEF4-0BC9C9AA4415}" sibTransId="{3654AC3E-65CD-0940-BA96-A3C74303BE8A}"/>
    <dgm:cxn modelId="{CB76B541-693C-D44C-80CD-746ECC160C07}" type="presOf" srcId="{D55CFB24-0616-9D44-A4F3-AB2C2FB93A10}" destId="{C1AF7EED-E01E-6048-875C-5E8FC975EF60}" srcOrd="0" destOrd="0" presId="urn:microsoft.com/office/officeart/2008/layout/LinedList"/>
    <dgm:cxn modelId="{631B78BF-0F9C-6940-8E9B-FD63645248CD}" type="presOf" srcId="{D84F0A38-1FC9-CB47-998D-65E92ADECC54}" destId="{56240E20-0BF0-3E4C-8A4B-C7FEE8FBA3C5}" srcOrd="0" destOrd="0" presId="urn:microsoft.com/office/officeart/2008/layout/LinedList"/>
    <dgm:cxn modelId="{6A6A4A50-A438-0F4F-8835-AFAEEAA0E15A}" type="presParOf" srcId="{56240E20-0BF0-3E4C-8A4B-C7FEE8FBA3C5}" destId="{833991AB-9B54-9243-B523-7E30BD96D256}" srcOrd="0" destOrd="0" presId="urn:microsoft.com/office/officeart/2008/layout/LinedList"/>
    <dgm:cxn modelId="{5B437293-9846-454B-883B-41E7A45AD895}" type="presParOf" srcId="{56240E20-0BF0-3E4C-8A4B-C7FEE8FBA3C5}" destId="{EC0331E1-D8F1-F54C-83D1-6ED7BB33BA38}" srcOrd="1" destOrd="0" presId="urn:microsoft.com/office/officeart/2008/layout/LinedList"/>
    <dgm:cxn modelId="{D65E822D-65E0-5249-89BD-F6C315D6C036}" type="presParOf" srcId="{EC0331E1-D8F1-F54C-83D1-6ED7BB33BA38}" destId="{C1AF7EED-E01E-6048-875C-5E8FC975EF60}" srcOrd="0" destOrd="0" presId="urn:microsoft.com/office/officeart/2008/layout/LinedList"/>
    <dgm:cxn modelId="{50FFCA83-5BF2-0F44-B5F9-A547B5D75909}" type="presParOf" srcId="{EC0331E1-D8F1-F54C-83D1-6ED7BB33BA38}" destId="{2B116AF2-E34A-B64D-9F85-2DB59E0C3F1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275366AF-C5AE-4892-9A7B-27EE3638827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E2F514C3-FF93-4EE8-8FE4-16CD4B76353F}">
      <dgm:prSet/>
      <dgm:spPr/>
      <dgm:t>
        <a:bodyPr/>
        <a:lstStyle/>
        <a:p>
          <a:pPr rtl="0"/>
          <a:r>
            <a:rPr lang="en-GB" dirty="0" smtClean="0"/>
            <a:t>Reform requires political commitment to putting procurement, competition and anti-corruption systems in place and recognition: that they are central to the welfare of citizens and the credibility of states; of their close interconnection; and of the need for a joined-up approach between enforcers and MDBs</a:t>
          </a:r>
          <a:endParaRPr lang="en-GB" dirty="0"/>
        </a:p>
      </dgm:t>
    </dgm:pt>
    <dgm:pt modelId="{68A91023-5D69-4284-A367-A4FE2E18D291}" type="parTrans" cxnId="{E267B980-1876-4507-B169-20BF7CC7EC27}">
      <dgm:prSet/>
      <dgm:spPr/>
      <dgm:t>
        <a:bodyPr/>
        <a:lstStyle/>
        <a:p>
          <a:endParaRPr lang="en-GB"/>
        </a:p>
      </dgm:t>
    </dgm:pt>
    <dgm:pt modelId="{557001AF-E031-4252-B96D-C7BCA96FDFBB}" type="sibTrans" cxnId="{E267B980-1876-4507-B169-20BF7CC7EC27}">
      <dgm:prSet/>
      <dgm:spPr/>
      <dgm:t>
        <a:bodyPr/>
        <a:lstStyle/>
        <a:p>
          <a:endParaRPr lang="en-GB"/>
        </a:p>
      </dgm:t>
    </dgm:pt>
    <dgm:pt modelId="{91253535-3370-40DF-A322-A01AB1FD0947}" type="pres">
      <dgm:prSet presAssocID="{275366AF-C5AE-4892-9A7B-27EE36388270}" presName="vert0" presStyleCnt="0">
        <dgm:presLayoutVars>
          <dgm:dir/>
          <dgm:animOne val="branch"/>
          <dgm:animLvl val="lvl"/>
        </dgm:presLayoutVars>
      </dgm:prSet>
      <dgm:spPr/>
      <dgm:t>
        <a:bodyPr/>
        <a:lstStyle/>
        <a:p>
          <a:endParaRPr lang="en-US"/>
        </a:p>
      </dgm:t>
    </dgm:pt>
    <dgm:pt modelId="{234FE8F7-698F-4369-A51A-F58A8BB49131}" type="pres">
      <dgm:prSet presAssocID="{E2F514C3-FF93-4EE8-8FE4-16CD4B76353F}" presName="thickLine" presStyleLbl="alignNode1" presStyleIdx="0" presStyleCnt="1"/>
      <dgm:spPr/>
    </dgm:pt>
    <dgm:pt modelId="{3A08F9D5-A0C0-4D91-BE08-38505BAF3DDF}" type="pres">
      <dgm:prSet presAssocID="{E2F514C3-FF93-4EE8-8FE4-16CD4B76353F}" presName="horz1" presStyleCnt="0"/>
      <dgm:spPr/>
    </dgm:pt>
    <dgm:pt modelId="{FDFAB316-B1F1-4E4D-8D92-BC4862E58FBC}" type="pres">
      <dgm:prSet presAssocID="{E2F514C3-FF93-4EE8-8FE4-16CD4B76353F}" presName="tx1" presStyleLbl="revTx" presStyleIdx="0" presStyleCnt="1"/>
      <dgm:spPr/>
      <dgm:t>
        <a:bodyPr/>
        <a:lstStyle/>
        <a:p>
          <a:endParaRPr lang="en-US"/>
        </a:p>
      </dgm:t>
    </dgm:pt>
    <dgm:pt modelId="{B0E51F40-9FD8-49E1-9F71-D4BAB860B7F4}" type="pres">
      <dgm:prSet presAssocID="{E2F514C3-FF93-4EE8-8FE4-16CD4B76353F}" presName="vert1" presStyleCnt="0"/>
      <dgm:spPr/>
    </dgm:pt>
  </dgm:ptLst>
  <dgm:cxnLst>
    <dgm:cxn modelId="{7DA622F4-A705-40AC-9D2F-2FBA90CEF2E9}" type="presOf" srcId="{E2F514C3-FF93-4EE8-8FE4-16CD4B76353F}" destId="{FDFAB316-B1F1-4E4D-8D92-BC4862E58FBC}" srcOrd="0" destOrd="0" presId="urn:microsoft.com/office/officeart/2008/layout/LinedList"/>
    <dgm:cxn modelId="{E267B980-1876-4507-B169-20BF7CC7EC27}" srcId="{275366AF-C5AE-4892-9A7B-27EE36388270}" destId="{E2F514C3-FF93-4EE8-8FE4-16CD4B76353F}" srcOrd="0" destOrd="0" parTransId="{68A91023-5D69-4284-A367-A4FE2E18D291}" sibTransId="{557001AF-E031-4252-B96D-C7BCA96FDFBB}"/>
    <dgm:cxn modelId="{CDA26C4A-B90F-43CC-934B-A22073BE2EC9}" type="presOf" srcId="{275366AF-C5AE-4892-9A7B-27EE36388270}" destId="{91253535-3370-40DF-A322-A01AB1FD0947}" srcOrd="0" destOrd="0" presId="urn:microsoft.com/office/officeart/2008/layout/LinedList"/>
    <dgm:cxn modelId="{5691742B-073C-4FA7-A580-75338BA78FE9}" type="presParOf" srcId="{91253535-3370-40DF-A322-A01AB1FD0947}" destId="{234FE8F7-698F-4369-A51A-F58A8BB49131}" srcOrd="0" destOrd="0" presId="urn:microsoft.com/office/officeart/2008/layout/LinedList"/>
    <dgm:cxn modelId="{1494CC43-2C2E-4A70-8344-08AD8C814758}" type="presParOf" srcId="{91253535-3370-40DF-A322-A01AB1FD0947}" destId="{3A08F9D5-A0C0-4D91-BE08-38505BAF3DDF}" srcOrd="1" destOrd="0" presId="urn:microsoft.com/office/officeart/2008/layout/LinedList"/>
    <dgm:cxn modelId="{FEB84D1F-E56F-4652-BFE1-6ECD2B4F3AEF}" type="presParOf" srcId="{3A08F9D5-A0C0-4D91-BE08-38505BAF3DDF}" destId="{FDFAB316-B1F1-4E4D-8D92-BC4862E58FBC}" srcOrd="0" destOrd="0" presId="urn:microsoft.com/office/officeart/2008/layout/LinedList"/>
    <dgm:cxn modelId="{97DAEAE1-992E-43CC-B41C-FDBF23CF8E9F}" type="presParOf" srcId="{3A08F9D5-A0C0-4D91-BE08-38505BAF3DDF}" destId="{B0E51F40-9FD8-49E1-9F71-D4BAB860B7F4}"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DAE9B8E5-CBD4-F24F-AAA1-9AE7F9786A86}" type="doc">
      <dgm:prSet loTypeId="urn:microsoft.com/office/officeart/2008/layout/LinedList" loCatId="" qsTypeId="urn:microsoft.com/office/officeart/2005/8/quickstyle/simple4" qsCatId="simple" csTypeId="urn:microsoft.com/office/officeart/2005/8/colors/accent1_2" csCatId="accent1"/>
      <dgm:spPr/>
      <dgm:t>
        <a:bodyPr/>
        <a:lstStyle/>
        <a:p>
          <a:endParaRPr lang="en-US"/>
        </a:p>
      </dgm:t>
    </dgm:pt>
    <dgm:pt modelId="{EC41B2C6-F3FF-8C42-B197-1CCBC057D1D8}">
      <dgm:prSet/>
      <dgm:spPr/>
      <dgm:t>
        <a:bodyPr/>
        <a:lstStyle/>
        <a:p>
          <a:pPr rtl="0"/>
          <a:r>
            <a:rPr lang="en-GB" smtClean="0"/>
            <a:t>Conclusions</a:t>
          </a:r>
          <a:endParaRPr lang="en-GB"/>
        </a:p>
      </dgm:t>
    </dgm:pt>
    <dgm:pt modelId="{A5AEA635-C91D-D140-B7C8-D791B5ED5453}" type="parTrans" cxnId="{EBD0BE7C-5BE1-484B-BB5B-ABF449D2B809}">
      <dgm:prSet/>
      <dgm:spPr/>
      <dgm:t>
        <a:bodyPr/>
        <a:lstStyle/>
        <a:p>
          <a:endParaRPr lang="en-US"/>
        </a:p>
      </dgm:t>
    </dgm:pt>
    <dgm:pt modelId="{76C683CA-295F-AD4A-AFF7-7D25A6931526}" type="sibTrans" cxnId="{EBD0BE7C-5BE1-484B-BB5B-ABF449D2B809}">
      <dgm:prSet/>
      <dgm:spPr/>
      <dgm:t>
        <a:bodyPr/>
        <a:lstStyle/>
        <a:p>
          <a:endParaRPr lang="en-US"/>
        </a:p>
      </dgm:t>
    </dgm:pt>
    <dgm:pt modelId="{EED57BE2-64B2-DB41-A929-847A398FCD2B}" type="pres">
      <dgm:prSet presAssocID="{DAE9B8E5-CBD4-F24F-AAA1-9AE7F9786A86}" presName="vert0" presStyleCnt="0">
        <dgm:presLayoutVars>
          <dgm:dir/>
          <dgm:animOne val="branch"/>
          <dgm:animLvl val="lvl"/>
        </dgm:presLayoutVars>
      </dgm:prSet>
      <dgm:spPr/>
      <dgm:t>
        <a:bodyPr/>
        <a:lstStyle/>
        <a:p>
          <a:endParaRPr lang="en-US"/>
        </a:p>
      </dgm:t>
    </dgm:pt>
    <dgm:pt modelId="{DC2E0E9E-7F12-F847-8B94-64FDA63E0FE4}" type="pres">
      <dgm:prSet presAssocID="{EC41B2C6-F3FF-8C42-B197-1CCBC057D1D8}" presName="thickLine" presStyleLbl="alignNode1" presStyleIdx="0" presStyleCnt="1"/>
      <dgm:spPr/>
    </dgm:pt>
    <dgm:pt modelId="{14B11E1D-3C45-3E4A-A98D-2B74EAF6DDF9}" type="pres">
      <dgm:prSet presAssocID="{EC41B2C6-F3FF-8C42-B197-1CCBC057D1D8}" presName="horz1" presStyleCnt="0"/>
      <dgm:spPr/>
    </dgm:pt>
    <dgm:pt modelId="{BF171335-C842-CC4F-98E1-5A0F1FEA83B1}" type="pres">
      <dgm:prSet presAssocID="{EC41B2C6-F3FF-8C42-B197-1CCBC057D1D8}" presName="tx1" presStyleLbl="revTx" presStyleIdx="0" presStyleCnt="1"/>
      <dgm:spPr/>
      <dgm:t>
        <a:bodyPr/>
        <a:lstStyle/>
        <a:p>
          <a:endParaRPr lang="en-US"/>
        </a:p>
      </dgm:t>
    </dgm:pt>
    <dgm:pt modelId="{F527ABC3-D034-764E-8C98-B56EE1B48E7C}" type="pres">
      <dgm:prSet presAssocID="{EC41B2C6-F3FF-8C42-B197-1CCBC057D1D8}" presName="vert1" presStyleCnt="0"/>
      <dgm:spPr/>
    </dgm:pt>
  </dgm:ptLst>
  <dgm:cxnLst>
    <dgm:cxn modelId="{592A6A28-19D3-5B4E-AF2C-DABA88E2D5E8}" type="presOf" srcId="{EC41B2C6-F3FF-8C42-B197-1CCBC057D1D8}" destId="{BF171335-C842-CC4F-98E1-5A0F1FEA83B1}" srcOrd="0" destOrd="0" presId="urn:microsoft.com/office/officeart/2008/layout/LinedList"/>
    <dgm:cxn modelId="{EBD0BE7C-5BE1-484B-BB5B-ABF449D2B809}" srcId="{DAE9B8E5-CBD4-F24F-AAA1-9AE7F9786A86}" destId="{EC41B2C6-F3FF-8C42-B197-1CCBC057D1D8}" srcOrd="0" destOrd="0" parTransId="{A5AEA635-C91D-D140-B7C8-D791B5ED5453}" sibTransId="{76C683CA-295F-AD4A-AFF7-7D25A6931526}"/>
    <dgm:cxn modelId="{CDE456BD-58E4-FB48-BAB3-A728E24A8283}" type="presOf" srcId="{DAE9B8E5-CBD4-F24F-AAA1-9AE7F9786A86}" destId="{EED57BE2-64B2-DB41-A929-847A398FCD2B}" srcOrd="0" destOrd="0" presId="urn:microsoft.com/office/officeart/2008/layout/LinedList"/>
    <dgm:cxn modelId="{4F908517-4563-6846-8329-A78117AB001C}" type="presParOf" srcId="{EED57BE2-64B2-DB41-A929-847A398FCD2B}" destId="{DC2E0E9E-7F12-F847-8B94-64FDA63E0FE4}" srcOrd="0" destOrd="0" presId="urn:microsoft.com/office/officeart/2008/layout/LinedList"/>
    <dgm:cxn modelId="{D797BC9D-A58E-3E42-9609-D0F05973D026}" type="presParOf" srcId="{EED57BE2-64B2-DB41-A929-847A398FCD2B}" destId="{14B11E1D-3C45-3E4A-A98D-2B74EAF6DDF9}" srcOrd="1" destOrd="0" presId="urn:microsoft.com/office/officeart/2008/layout/LinedList"/>
    <dgm:cxn modelId="{A3E088AE-4F82-EF41-A58C-F1201AC6433C}" type="presParOf" srcId="{14B11E1D-3C45-3E4A-A98D-2B74EAF6DDF9}" destId="{BF171335-C842-CC4F-98E1-5A0F1FEA83B1}" srcOrd="0" destOrd="0" presId="urn:microsoft.com/office/officeart/2008/layout/LinedList"/>
    <dgm:cxn modelId="{12758470-F3A7-CF42-80F4-4CC4C71A5C8E}" type="presParOf" srcId="{14B11E1D-3C45-3E4A-A98D-2B74EAF6DDF9}" destId="{F527ABC3-D034-764E-8C98-B56EE1B48E7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FD04E61E-D436-4DDE-8103-D343316E80B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15E6D4C9-77DB-4106-B6B8-ACB640EE5054}">
      <dgm:prSet/>
      <dgm:spPr/>
      <dgm:t>
        <a:bodyPr/>
        <a:lstStyle/>
        <a:p>
          <a:pPr rtl="0"/>
          <a:r>
            <a:rPr lang="en-GB" dirty="0" smtClean="0"/>
            <a:t>Likely to require modifications to laws, enforcement techniques, sanctioning practices, design of public procurement systems and/or working practices of procurement staff</a:t>
          </a:r>
          <a:endParaRPr lang="en-GB" dirty="0"/>
        </a:p>
      </dgm:t>
    </dgm:pt>
    <dgm:pt modelId="{0AEA44AB-7974-46BF-B94D-5BF1166E15F6}" type="parTrans" cxnId="{33549353-E885-4DA6-A82C-CAF6E2A4AA82}">
      <dgm:prSet/>
      <dgm:spPr/>
      <dgm:t>
        <a:bodyPr/>
        <a:lstStyle/>
        <a:p>
          <a:endParaRPr lang="en-GB"/>
        </a:p>
      </dgm:t>
    </dgm:pt>
    <dgm:pt modelId="{368ADC06-C165-466F-AA3D-D99C013989F9}" type="sibTrans" cxnId="{33549353-E885-4DA6-A82C-CAF6E2A4AA82}">
      <dgm:prSet/>
      <dgm:spPr/>
      <dgm:t>
        <a:bodyPr/>
        <a:lstStyle/>
        <a:p>
          <a:endParaRPr lang="en-GB"/>
        </a:p>
      </dgm:t>
    </dgm:pt>
    <dgm:pt modelId="{586D3335-0FD6-4C91-97C1-E3CC7B240DE6}">
      <dgm:prSet/>
      <dgm:spPr/>
      <dgm:t>
        <a:bodyPr/>
        <a:lstStyle/>
        <a:p>
          <a:pPr rtl="0"/>
          <a:r>
            <a:rPr lang="en-GB" dirty="0" smtClean="0"/>
            <a:t>In addition, a change in incentives affecting and the mind-sets of procurers, enforcers, business and the public</a:t>
          </a:r>
          <a:endParaRPr lang="en-GB" dirty="0"/>
        </a:p>
      </dgm:t>
    </dgm:pt>
    <dgm:pt modelId="{EF4BA822-C36F-44AB-B3E1-92C789DA5ED3}" type="parTrans" cxnId="{D3E703E8-6D90-4FAF-8FBB-BF7C87A37D4C}">
      <dgm:prSet/>
      <dgm:spPr/>
      <dgm:t>
        <a:bodyPr/>
        <a:lstStyle/>
        <a:p>
          <a:endParaRPr lang="en-GB"/>
        </a:p>
      </dgm:t>
    </dgm:pt>
    <dgm:pt modelId="{59D56BED-241C-4A8F-A78A-DAD50A501DB6}" type="sibTrans" cxnId="{D3E703E8-6D90-4FAF-8FBB-BF7C87A37D4C}">
      <dgm:prSet/>
      <dgm:spPr/>
      <dgm:t>
        <a:bodyPr/>
        <a:lstStyle/>
        <a:p>
          <a:endParaRPr lang="en-GB"/>
        </a:p>
      </dgm:t>
    </dgm:pt>
    <dgm:pt modelId="{562445B4-169A-43EA-9CA6-B4153495B367}">
      <dgm:prSet/>
      <dgm:spPr/>
      <dgm:t>
        <a:bodyPr/>
        <a:lstStyle/>
        <a:p>
          <a:pPr rtl="0"/>
          <a:r>
            <a:rPr lang="en-GB" smtClean="0"/>
            <a:t>Trade liberalisation can also play a part</a:t>
          </a:r>
          <a:endParaRPr lang="en-GB"/>
        </a:p>
      </dgm:t>
    </dgm:pt>
    <dgm:pt modelId="{B2D6EF83-9FFA-4DCD-87A1-C21C22C4841E}" type="parTrans" cxnId="{5BBDD6DA-4B4E-48EE-9569-D3D96BC8E4A4}">
      <dgm:prSet/>
      <dgm:spPr/>
      <dgm:t>
        <a:bodyPr/>
        <a:lstStyle/>
        <a:p>
          <a:endParaRPr lang="en-GB"/>
        </a:p>
      </dgm:t>
    </dgm:pt>
    <dgm:pt modelId="{694ABF3D-143B-4136-82EE-B8E7E785A8C0}" type="sibTrans" cxnId="{5BBDD6DA-4B4E-48EE-9569-D3D96BC8E4A4}">
      <dgm:prSet/>
      <dgm:spPr/>
      <dgm:t>
        <a:bodyPr/>
        <a:lstStyle/>
        <a:p>
          <a:endParaRPr lang="en-GB"/>
        </a:p>
      </dgm:t>
    </dgm:pt>
    <dgm:pt modelId="{C4528B6D-1940-4F2E-B2A7-4571CD062C26}">
      <dgm:prSet/>
      <dgm:spPr/>
      <dgm:t>
        <a:bodyPr/>
        <a:lstStyle/>
        <a:p>
          <a:pPr rtl="0"/>
          <a:r>
            <a:rPr lang="en-GB" smtClean="0"/>
            <a:t>Integrated approach required to counter enduring set of problems</a:t>
          </a:r>
          <a:endParaRPr lang="en-GB"/>
        </a:p>
      </dgm:t>
    </dgm:pt>
    <dgm:pt modelId="{51A32664-C2D9-47D1-9155-8252C22FEFD6}" type="parTrans" cxnId="{E28F4172-6D87-4D04-AB6E-B5DD639C296B}">
      <dgm:prSet/>
      <dgm:spPr/>
      <dgm:t>
        <a:bodyPr/>
        <a:lstStyle/>
        <a:p>
          <a:endParaRPr lang="en-GB"/>
        </a:p>
      </dgm:t>
    </dgm:pt>
    <dgm:pt modelId="{33C6FCAC-2B46-4A90-822A-083D72FFDC8C}" type="sibTrans" cxnId="{E28F4172-6D87-4D04-AB6E-B5DD639C296B}">
      <dgm:prSet/>
      <dgm:spPr/>
      <dgm:t>
        <a:bodyPr/>
        <a:lstStyle/>
        <a:p>
          <a:endParaRPr lang="en-GB"/>
        </a:p>
      </dgm:t>
    </dgm:pt>
    <dgm:pt modelId="{B6AC83C6-F059-4785-A07D-3841577F9CB4}" type="pres">
      <dgm:prSet presAssocID="{FD04E61E-D436-4DDE-8103-D343316E80BD}" presName="vert0" presStyleCnt="0">
        <dgm:presLayoutVars>
          <dgm:dir/>
          <dgm:animOne val="branch"/>
          <dgm:animLvl val="lvl"/>
        </dgm:presLayoutVars>
      </dgm:prSet>
      <dgm:spPr/>
      <dgm:t>
        <a:bodyPr/>
        <a:lstStyle/>
        <a:p>
          <a:endParaRPr lang="en-US"/>
        </a:p>
      </dgm:t>
    </dgm:pt>
    <dgm:pt modelId="{2050280B-AD16-42EA-B811-2000DAEFB62C}" type="pres">
      <dgm:prSet presAssocID="{15E6D4C9-77DB-4106-B6B8-ACB640EE5054}" presName="thickLine" presStyleLbl="alignNode1" presStyleIdx="0" presStyleCnt="4"/>
      <dgm:spPr/>
    </dgm:pt>
    <dgm:pt modelId="{0FBFB772-4CBB-4347-ADF7-6F6D64B4C994}" type="pres">
      <dgm:prSet presAssocID="{15E6D4C9-77DB-4106-B6B8-ACB640EE5054}" presName="horz1" presStyleCnt="0"/>
      <dgm:spPr/>
    </dgm:pt>
    <dgm:pt modelId="{9F74579F-42F3-4089-BE54-D80D6C82C25A}" type="pres">
      <dgm:prSet presAssocID="{15E6D4C9-77DB-4106-B6B8-ACB640EE5054}" presName="tx1" presStyleLbl="revTx" presStyleIdx="0" presStyleCnt="4"/>
      <dgm:spPr/>
      <dgm:t>
        <a:bodyPr/>
        <a:lstStyle/>
        <a:p>
          <a:endParaRPr lang="en-US"/>
        </a:p>
      </dgm:t>
    </dgm:pt>
    <dgm:pt modelId="{B25AABA3-05B9-4AC4-A51D-6B851CB5B1F7}" type="pres">
      <dgm:prSet presAssocID="{15E6D4C9-77DB-4106-B6B8-ACB640EE5054}" presName="vert1" presStyleCnt="0"/>
      <dgm:spPr/>
    </dgm:pt>
    <dgm:pt modelId="{2648CCD8-FDA8-4B75-80D4-2A3BF1303943}" type="pres">
      <dgm:prSet presAssocID="{586D3335-0FD6-4C91-97C1-E3CC7B240DE6}" presName="thickLine" presStyleLbl="alignNode1" presStyleIdx="1" presStyleCnt="4"/>
      <dgm:spPr/>
    </dgm:pt>
    <dgm:pt modelId="{5327F0B8-0458-4430-A750-EC3396CBD755}" type="pres">
      <dgm:prSet presAssocID="{586D3335-0FD6-4C91-97C1-E3CC7B240DE6}" presName="horz1" presStyleCnt="0"/>
      <dgm:spPr/>
    </dgm:pt>
    <dgm:pt modelId="{C15E2F3A-EE4A-47FA-9CD9-83A6C3D5616D}" type="pres">
      <dgm:prSet presAssocID="{586D3335-0FD6-4C91-97C1-E3CC7B240DE6}" presName="tx1" presStyleLbl="revTx" presStyleIdx="1" presStyleCnt="4"/>
      <dgm:spPr/>
      <dgm:t>
        <a:bodyPr/>
        <a:lstStyle/>
        <a:p>
          <a:endParaRPr lang="en-US"/>
        </a:p>
      </dgm:t>
    </dgm:pt>
    <dgm:pt modelId="{474BC27A-0095-4957-BC2D-1DD48B599ABB}" type="pres">
      <dgm:prSet presAssocID="{586D3335-0FD6-4C91-97C1-E3CC7B240DE6}" presName="vert1" presStyleCnt="0"/>
      <dgm:spPr/>
    </dgm:pt>
    <dgm:pt modelId="{365DE7E2-638F-4B89-9D52-8BDA3ADA3314}" type="pres">
      <dgm:prSet presAssocID="{562445B4-169A-43EA-9CA6-B4153495B367}" presName="thickLine" presStyleLbl="alignNode1" presStyleIdx="2" presStyleCnt="4"/>
      <dgm:spPr/>
    </dgm:pt>
    <dgm:pt modelId="{181E44EE-778B-4035-B00F-38293DF6CE55}" type="pres">
      <dgm:prSet presAssocID="{562445B4-169A-43EA-9CA6-B4153495B367}" presName="horz1" presStyleCnt="0"/>
      <dgm:spPr/>
    </dgm:pt>
    <dgm:pt modelId="{8D45E232-1573-4DA7-84AF-55F99209074B}" type="pres">
      <dgm:prSet presAssocID="{562445B4-169A-43EA-9CA6-B4153495B367}" presName="tx1" presStyleLbl="revTx" presStyleIdx="2" presStyleCnt="4"/>
      <dgm:spPr/>
      <dgm:t>
        <a:bodyPr/>
        <a:lstStyle/>
        <a:p>
          <a:endParaRPr lang="en-US"/>
        </a:p>
      </dgm:t>
    </dgm:pt>
    <dgm:pt modelId="{B3E20603-54AC-468D-AB26-021B93183C06}" type="pres">
      <dgm:prSet presAssocID="{562445B4-169A-43EA-9CA6-B4153495B367}" presName="vert1" presStyleCnt="0"/>
      <dgm:spPr/>
    </dgm:pt>
    <dgm:pt modelId="{E59F9E63-8B5B-42CB-8F06-DA7486167362}" type="pres">
      <dgm:prSet presAssocID="{C4528B6D-1940-4F2E-B2A7-4571CD062C26}" presName="thickLine" presStyleLbl="alignNode1" presStyleIdx="3" presStyleCnt="4"/>
      <dgm:spPr/>
    </dgm:pt>
    <dgm:pt modelId="{93E53F0A-8EBF-42CA-A060-49AD4089132F}" type="pres">
      <dgm:prSet presAssocID="{C4528B6D-1940-4F2E-B2A7-4571CD062C26}" presName="horz1" presStyleCnt="0"/>
      <dgm:spPr/>
    </dgm:pt>
    <dgm:pt modelId="{70D54DE4-47FB-4D74-9047-FF2D30137325}" type="pres">
      <dgm:prSet presAssocID="{C4528B6D-1940-4F2E-B2A7-4571CD062C26}" presName="tx1" presStyleLbl="revTx" presStyleIdx="3" presStyleCnt="4"/>
      <dgm:spPr/>
      <dgm:t>
        <a:bodyPr/>
        <a:lstStyle/>
        <a:p>
          <a:endParaRPr lang="en-US"/>
        </a:p>
      </dgm:t>
    </dgm:pt>
    <dgm:pt modelId="{354FF398-0028-4B68-BC67-F41AAB39866F}" type="pres">
      <dgm:prSet presAssocID="{C4528B6D-1940-4F2E-B2A7-4571CD062C26}" presName="vert1" presStyleCnt="0"/>
      <dgm:spPr/>
    </dgm:pt>
  </dgm:ptLst>
  <dgm:cxnLst>
    <dgm:cxn modelId="{9BD3A305-0140-4641-883D-49E6BE5B319B}" type="presOf" srcId="{586D3335-0FD6-4C91-97C1-E3CC7B240DE6}" destId="{C15E2F3A-EE4A-47FA-9CD9-83A6C3D5616D}" srcOrd="0" destOrd="0" presId="urn:microsoft.com/office/officeart/2008/layout/LinedList"/>
    <dgm:cxn modelId="{9BF2D519-92A3-4CCE-BD6B-A12FE40326DC}" type="presOf" srcId="{FD04E61E-D436-4DDE-8103-D343316E80BD}" destId="{B6AC83C6-F059-4785-A07D-3841577F9CB4}" srcOrd="0" destOrd="0" presId="urn:microsoft.com/office/officeart/2008/layout/LinedList"/>
    <dgm:cxn modelId="{33549353-E885-4DA6-A82C-CAF6E2A4AA82}" srcId="{FD04E61E-D436-4DDE-8103-D343316E80BD}" destId="{15E6D4C9-77DB-4106-B6B8-ACB640EE5054}" srcOrd="0" destOrd="0" parTransId="{0AEA44AB-7974-46BF-B94D-5BF1166E15F6}" sibTransId="{368ADC06-C165-466F-AA3D-D99C013989F9}"/>
    <dgm:cxn modelId="{D3E703E8-6D90-4FAF-8FBB-BF7C87A37D4C}" srcId="{FD04E61E-D436-4DDE-8103-D343316E80BD}" destId="{586D3335-0FD6-4C91-97C1-E3CC7B240DE6}" srcOrd="1" destOrd="0" parTransId="{EF4BA822-C36F-44AB-B3E1-92C789DA5ED3}" sibTransId="{59D56BED-241C-4A8F-A78A-DAD50A501DB6}"/>
    <dgm:cxn modelId="{22176919-0F21-4E48-8166-E2091DADB1E0}" type="presOf" srcId="{C4528B6D-1940-4F2E-B2A7-4571CD062C26}" destId="{70D54DE4-47FB-4D74-9047-FF2D30137325}" srcOrd="0" destOrd="0" presId="urn:microsoft.com/office/officeart/2008/layout/LinedList"/>
    <dgm:cxn modelId="{4BE65587-D84C-4B91-AFC9-0ED09B5CCBB8}" type="presOf" srcId="{15E6D4C9-77DB-4106-B6B8-ACB640EE5054}" destId="{9F74579F-42F3-4089-BE54-D80D6C82C25A}" srcOrd="0" destOrd="0" presId="urn:microsoft.com/office/officeart/2008/layout/LinedList"/>
    <dgm:cxn modelId="{5BBDD6DA-4B4E-48EE-9569-D3D96BC8E4A4}" srcId="{FD04E61E-D436-4DDE-8103-D343316E80BD}" destId="{562445B4-169A-43EA-9CA6-B4153495B367}" srcOrd="2" destOrd="0" parTransId="{B2D6EF83-9FFA-4DCD-87A1-C21C22C4841E}" sibTransId="{694ABF3D-143B-4136-82EE-B8E7E785A8C0}"/>
    <dgm:cxn modelId="{34B56E4D-3835-45B0-8403-D0ACC0C908C1}" type="presOf" srcId="{562445B4-169A-43EA-9CA6-B4153495B367}" destId="{8D45E232-1573-4DA7-84AF-55F99209074B}" srcOrd="0" destOrd="0" presId="urn:microsoft.com/office/officeart/2008/layout/LinedList"/>
    <dgm:cxn modelId="{E28F4172-6D87-4D04-AB6E-B5DD639C296B}" srcId="{FD04E61E-D436-4DDE-8103-D343316E80BD}" destId="{C4528B6D-1940-4F2E-B2A7-4571CD062C26}" srcOrd="3" destOrd="0" parTransId="{51A32664-C2D9-47D1-9155-8252C22FEFD6}" sibTransId="{33C6FCAC-2B46-4A90-822A-083D72FFDC8C}"/>
    <dgm:cxn modelId="{D3B6C4C3-FE86-4D6F-B9F6-744D0B788522}" type="presParOf" srcId="{B6AC83C6-F059-4785-A07D-3841577F9CB4}" destId="{2050280B-AD16-42EA-B811-2000DAEFB62C}" srcOrd="0" destOrd="0" presId="urn:microsoft.com/office/officeart/2008/layout/LinedList"/>
    <dgm:cxn modelId="{EDE05FE1-9B6F-4EF1-A950-E5888928E44E}" type="presParOf" srcId="{B6AC83C6-F059-4785-A07D-3841577F9CB4}" destId="{0FBFB772-4CBB-4347-ADF7-6F6D64B4C994}" srcOrd="1" destOrd="0" presId="urn:microsoft.com/office/officeart/2008/layout/LinedList"/>
    <dgm:cxn modelId="{D26F6AC4-3C23-4991-9949-523378B1CEA0}" type="presParOf" srcId="{0FBFB772-4CBB-4347-ADF7-6F6D64B4C994}" destId="{9F74579F-42F3-4089-BE54-D80D6C82C25A}" srcOrd="0" destOrd="0" presId="urn:microsoft.com/office/officeart/2008/layout/LinedList"/>
    <dgm:cxn modelId="{7A73E119-A983-4AE6-AA40-45778C20F63E}" type="presParOf" srcId="{0FBFB772-4CBB-4347-ADF7-6F6D64B4C994}" destId="{B25AABA3-05B9-4AC4-A51D-6B851CB5B1F7}" srcOrd="1" destOrd="0" presId="urn:microsoft.com/office/officeart/2008/layout/LinedList"/>
    <dgm:cxn modelId="{B30B1D3C-A171-4881-9561-80778B51C08A}" type="presParOf" srcId="{B6AC83C6-F059-4785-A07D-3841577F9CB4}" destId="{2648CCD8-FDA8-4B75-80D4-2A3BF1303943}" srcOrd="2" destOrd="0" presId="urn:microsoft.com/office/officeart/2008/layout/LinedList"/>
    <dgm:cxn modelId="{DAFA36BE-75CD-4F1C-9C73-205B78D3E3B3}" type="presParOf" srcId="{B6AC83C6-F059-4785-A07D-3841577F9CB4}" destId="{5327F0B8-0458-4430-A750-EC3396CBD755}" srcOrd="3" destOrd="0" presId="urn:microsoft.com/office/officeart/2008/layout/LinedList"/>
    <dgm:cxn modelId="{0F1C7B16-3910-4C20-9556-339111E79AD7}" type="presParOf" srcId="{5327F0B8-0458-4430-A750-EC3396CBD755}" destId="{C15E2F3A-EE4A-47FA-9CD9-83A6C3D5616D}" srcOrd="0" destOrd="0" presId="urn:microsoft.com/office/officeart/2008/layout/LinedList"/>
    <dgm:cxn modelId="{60AE5844-6D67-48A8-990E-DE1755D925F7}" type="presParOf" srcId="{5327F0B8-0458-4430-A750-EC3396CBD755}" destId="{474BC27A-0095-4957-BC2D-1DD48B599ABB}" srcOrd="1" destOrd="0" presId="urn:microsoft.com/office/officeart/2008/layout/LinedList"/>
    <dgm:cxn modelId="{684A75D3-DCAD-4F9B-A307-FCC7323A18D7}" type="presParOf" srcId="{B6AC83C6-F059-4785-A07D-3841577F9CB4}" destId="{365DE7E2-638F-4B89-9D52-8BDA3ADA3314}" srcOrd="4" destOrd="0" presId="urn:microsoft.com/office/officeart/2008/layout/LinedList"/>
    <dgm:cxn modelId="{B3812816-EF9C-4701-87FF-EBF6AB6A5571}" type="presParOf" srcId="{B6AC83C6-F059-4785-A07D-3841577F9CB4}" destId="{181E44EE-778B-4035-B00F-38293DF6CE55}" srcOrd="5" destOrd="0" presId="urn:microsoft.com/office/officeart/2008/layout/LinedList"/>
    <dgm:cxn modelId="{08AF40C9-4733-49D4-9382-D79842315A66}" type="presParOf" srcId="{181E44EE-778B-4035-B00F-38293DF6CE55}" destId="{8D45E232-1573-4DA7-84AF-55F99209074B}" srcOrd="0" destOrd="0" presId="urn:microsoft.com/office/officeart/2008/layout/LinedList"/>
    <dgm:cxn modelId="{AE6FD6BE-87C6-46C2-9BDA-6F8FFFEC5198}" type="presParOf" srcId="{181E44EE-778B-4035-B00F-38293DF6CE55}" destId="{B3E20603-54AC-468D-AB26-021B93183C06}" srcOrd="1" destOrd="0" presId="urn:microsoft.com/office/officeart/2008/layout/LinedList"/>
    <dgm:cxn modelId="{1896FBA8-C34C-4799-9582-B9AB7229F90E}" type="presParOf" srcId="{B6AC83C6-F059-4785-A07D-3841577F9CB4}" destId="{E59F9E63-8B5B-42CB-8F06-DA7486167362}" srcOrd="6" destOrd="0" presId="urn:microsoft.com/office/officeart/2008/layout/LinedList"/>
    <dgm:cxn modelId="{DE5322BE-1909-421B-8287-241739DA5B76}" type="presParOf" srcId="{B6AC83C6-F059-4785-A07D-3841577F9CB4}" destId="{93E53F0A-8EBF-42CA-A060-49AD4089132F}" srcOrd="7" destOrd="0" presId="urn:microsoft.com/office/officeart/2008/layout/LinedList"/>
    <dgm:cxn modelId="{B1AE0AD3-746D-4D42-B78E-B3DB06FA96C4}" type="presParOf" srcId="{93E53F0A-8EBF-42CA-A060-49AD4089132F}" destId="{70D54DE4-47FB-4D74-9047-FF2D30137325}" srcOrd="0" destOrd="0" presId="urn:microsoft.com/office/officeart/2008/layout/LinedList"/>
    <dgm:cxn modelId="{4B98EBCF-0020-4EA0-984E-9A1BB0D7CCFA}" type="presParOf" srcId="{93E53F0A-8EBF-42CA-A060-49AD4089132F}" destId="{354FF398-0028-4B68-BC67-F41AAB39866F}"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986314-A304-4EEA-9050-392DD9C84C49}" type="doc">
      <dgm:prSet loTypeId="urn:microsoft.com/office/officeart/2008/layout/LinedList" loCatId="list" qsTypeId="urn:microsoft.com/office/officeart/2005/8/quickstyle/simple1" qsCatId="simple" csTypeId="urn:microsoft.com/office/officeart/2005/8/colors/accent0_2" csCatId="mainScheme" phldr="1"/>
      <dgm:spPr/>
      <dgm:t>
        <a:bodyPr/>
        <a:lstStyle/>
        <a:p>
          <a:endParaRPr lang="en-GB"/>
        </a:p>
      </dgm:t>
    </dgm:pt>
    <dgm:pt modelId="{88779EBF-1AD9-43C5-AD25-050F2887C3A6}">
      <dgm:prSet/>
      <dgm:spPr/>
      <dgm:t>
        <a:bodyPr/>
        <a:lstStyle/>
        <a:p>
          <a:pPr rtl="0"/>
          <a:r>
            <a:rPr lang="en-GB" dirty="0" smtClean="0"/>
            <a:t>Proposals for a More Comprehensive Multi-pronged and Coordinated Approach</a:t>
          </a:r>
          <a:endParaRPr lang="en-GB" dirty="0"/>
        </a:p>
      </dgm:t>
    </dgm:pt>
    <dgm:pt modelId="{A71533CB-31D4-4449-96EE-D0B5C0C23DF8}" type="parTrans" cxnId="{87D06512-0C22-4592-ABE5-F9689B4A42A0}">
      <dgm:prSet/>
      <dgm:spPr/>
      <dgm:t>
        <a:bodyPr/>
        <a:lstStyle/>
        <a:p>
          <a:endParaRPr lang="en-GB"/>
        </a:p>
      </dgm:t>
    </dgm:pt>
    <dgm:pt modelId="{14AEB798-A746-4254-9AF8-6BA33434EBF0}" type="sibTrans" cxnId="{87D06512-0C22-4592-ABE5-F9689B4A42A0}">
      <dgm:prSet/>
      <dgm:spPr/>
      <dgm:t>
        <a:bodyPr/>
        <a:lstStyle/>
        <a:p>
          <a:endParaRPr lang="en-GB"/>
        </a:p>
      </dgm:t>
    </dgm:pt>
    <dgm:pt modelId="{0EB4A46A-514F-447E-9EE7-49C95570DACA}" type="pres">
      <dgm:prSet presAssocID="{9A986314-A304-4EEA-9050-392DD9C84C49}" presName="vert0" presStyleCnt="0">
        <dgm:presLayoutVars>
          <dgm:dir/>
          <dgm:animOne val="branch"/>
          <dgm:animLvl val="lvl"/>
        </dgm:presLayoutVars>
      </dgm:prSet>
      <dgm:spPr/>
      <dgm:t>
        <a:bodyPr/>
        <a:lstStyle/>
        <a:p>
          <a:endParaRPr lang="en-US"/>
        </a:p>
      </dgm:t>
    </dgm:pt>
    <dgm:pt modelId="{1093DBE0-A14D-4BC0-8ACC-B091615E5005}" type="pres">
      <dgm:prSet presAssocID="{88779EBF-1AD9-43C5-AD25-050F2887C3A6}" presName="thickLine" presStyleLbl="alignNode1" presStyleIdx="0" presStyleCnt="1"/>
      <dgm:spPr/>
    </dgm:pt>
    <dgm:pt modelId="{88B6E4E1-7E1D-4960-AA51-6B6A64370B70}" type="pres">
      <dgm:prSet presAssocID="{88779EBF-1AD9-43C5-AD25-050F2887C3A6}" presName="horz1" presStyleCnt="0"/>
      <dgm:spPr/>
    </dgm:pt>
    <dgm:pt modelId="{4E24028C-4135-4533-AA8C-47029964A99F}" type="pres">
      <dgm:prSet presAssocID="{88779EBF-1AD9-43C5-AD25-050F2887C3A6}" presName="tx1" presStyleLbl="revTx" presStyleIdx="0" presStyleCnt="1"/>
      <dgm:spPr/>
      <dgm:t>
        <a:bodyPr/>
        <a:lstStyle/>
        <a:p>
          <a:endParaRPr lang="en-US"/>
        </a:p>
      </dgm:t>
    </dgm:pt>
    <dgm:pt modelId="{F277B57E-208B-413F-B586-DCDF962E213F}" type="pres">
      <dgm:prSet presAssocID="{88779EBF-1AD9-43C5-AD25-050F2887C3A6}" presName="vert1" presStyleCnt="0"/>
      <dgm:spPr/>
    </dgm:pt>
  </dgm:ptLst>
  <dgm:cxnLst>
    <dgm:cxn modelId="{87D06512-0C22-4592-ABE5-F9689B4A42A0}" srcId="{9A986314-A304-4EEA-9050-392DD9C84C49}" destId="{88779EBF-1AD9-43C5-AD25-050F2887C3A6}" srcOrd="0" destOrd="0" parTransId="{A71533CB-31D4-4449-96EE-D0B5C0C23DF8}" sibTransId="{14AEB798-A746-4254-9AF8-6BA33434EBF0}"/>
    <dgm:cxn modelId="{FC18A2A1-B147-0F4D-9FAC-3A200CC51C51}" type="presOf" srcId="{88779EBF-1AD9-43C5-AD25-050F2887C3A6}" destId="{4E24028C-4135-4533-AA8C-47029964A99F}" srcOrd="0" destOrd="0" presId="urn:microsoft.com/office/officeart/2008/layout/LinedList"/>
    <dgm:cxn modelId="{4273AD74-9402-B744-8E61-0E2128648A94}" type="presOf" srcId="{9A986314-A304-4EEA-9050-392DD9C84C49}" destId="{0EB4A46A-514F-447E-9EE7-49C95570DACA}" srcOrd="0" destOrd="0" presId="urn:microsoft.com/office/officeart/2008/layout/LinedList"/>
    <dgm:cxn modelId="{09431019-6C18-F948-A722-2A1A16A6BB6D}" type="presParOf" srcId="{0EB4A46A-514F-447E-9EE7-49C95570DACA}" destId="{1093DBE0-A14D-4BC0-8ACC-B091615E5005}" srcOrd="0" destOrd="0" presId="urn:microsoft.com/office/officeart/2008/layout/LinedList"/>
    <dgm:cxn modelId="{B30D4B30-7A40-6440-B2E1-5012949149B4}" type="presParOf" srcId="{0EB4A46A-514F-447E-9EE7-49C95570DACA}" destId="{88B6E4E1-7E1D-4960-AA51-6B6A64370B70}" srcOrd="1" destOrd="0" presId="urn:microsoft.com/office/officeart/2008/layout/LinedList"/>
    <dgm:cxn modelId="{4E440A9B-B985-2A47-892C-1C61E1D46617}" type="presParOf" srcId="{88B6E4E1-7E1D-4960-AA51-6B6A64370B70}" destId="{4E24028C-4135-4533-AA8C-47029964A99F}" srcOrd="0" destOrd="0" presId="urn:microsoft.com/office/officeart/2008/layout/LinedList"/>
    <dgm:cxn modelId="{479469FA-BB19-C242-B452-A4BA0D6F9194}" type="presParOf" srcId="{88B6E4E1-7E1D-4960-AA51-6B6A64370B70}" destId="{F277B57E-208B-413F-B586-DCDF962E213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F3181C-6530-4F75-8813-C6B5BFE7D5C7}" type="doc">
      <dgm:prSet loTypeId="urn:microsoft.com/office/officeart/2005/8/layout/radial5" loCatId="cycle" qsTypeId="urn:microsoft.com/office/officeart/2005/8/quickstyle/simple1" qsCatId="simple" csTypeId="urn:microsoft.com/office/officeart/2005/8/colors/accent0_2" csCatId="mainScheme" phldr="1"/>
      <dgm:spPr/>
      <dgm:t>
        <a:bodyPr/>
        <a:lstStyle/>
        <a:p>
          <a:endParaRPr lang="en-GB"/>
        </a:p>
      </dgm:t>
    </dgm:pt>
    <dgm:pt modelId="{B7C8DC3C-7EF4-4ABB-B675-410D1C55C5A2}">
      <dgm:prSet phldrT="[Text]" custT="1"/>
      <dgm:spPr/>
      <dgm:t>
        <a:bodyPr/>
        <a:lstStyle/>
        <a:p>
          <a:r>
            <a:rPr lang="en-GB" sz="1200" dirty="0" smtClean="0"/>
            <a:t>Procompetitive Procurement Process</a:t>
          </a:r>
          <a:endParaRPr lang="en-GB" sz="1200" dirty="0"/>
        </a:p>
      </dgm:t>
    </dgm:pt>
    <dgm:pt modelId="{B1817DC8-2E01-4BF0-99C1-579992D8A32A}" type="parTrans" cxnId="{D09DD8D0-B1DA-43A8-B5A5-AF0A2231B7EB}">
      <dgm:prSet/>
      <dgm:spPr/>
      <dgm:t>
        <a:bodyPr/>
        <a:lstStyle/>
        <a:p>
          <a:endParaRPr lang="en-GB"/>
        </a:p>
      </dgm:t>
    </dgm:pt>
    <dgm:pt modelId="{20E4D85D-EC36-44C9-9F52-105B93480C92}" type="sibTrans" cxnId="{D09DD8D0-B1DA-43A8-B5A5-AF0A2231B7EB}">
      <dgm:prSet/>
      <dgm:spPr/>
      <dgm:t>
        <a:bodyPr/>
        <a:lstStyle/>
        <a:p>
          <a:endParaRPr lang="en-GB"/>
        </a:p>
      </dgm:t>
    </dgm:pt>
    <dgm:pt modelId="{48353B58-ED97-446A-92FF-D44BCCFE8703}">
      <dgm:prSet phldrT="[Text]" custT="1"/>
      <dgm:spPr/>
      <dgm:t>
        <a:bodyPr/>
        <a:lstStyle/>
        <a:p>
          <a:r>
            <a:rPr lang="en-GB" sz="1200" dirty="0" smtClean="0"/>
            <a:t>Design and implementation of procurement schemes</a:t>
          </a:r>
          <a:endParaRPr lang="en-GB" sz="1200" dirty="0"/>
        </a:p>
      </dgm:t>
    </dgm:pt>
    <dgm:pt modelId="{5F088D75-0602-4C09-AC4A-0BDAC82BD5DC}" type="parTrans" cxnId="{55A4DF22-B862-4B3A-A752-7A541F87B7FE}">
      <dgm:prSet/>
      <dgm:spPr/>
      <dgm:t>
        <a:bodyPr/>
        <a:lstStyle/>
        <a:p>
          <a:endParaRPr lang="en-GB"/>
        </a:p>
      </dgm:t>
    </dgm:pt>
    <dgm:pt modelId="{D8C98441-E65A-45E8-B97D-5FEB95571FB6}" type="sibTrans" cxnId="{55A4DF22-B862-4B3A-A752-7A541F87B7FE}">
      <dgm:prSet/>
      <dgm:spPr/>
      <dgm:t>
        <a:bodyPr/>
        <a:lstStyle/>
        <a:p>
          <a:endParaRPr lang="en-GB"/>
        </a:p>
      </dgm:t>
    </dgm:pt>
    <dgm:pt modelId="{33CA816C-0704-4BAB-8FCD-2C2590D20B6E}">
      <dgm:prSet phldrT="[Text]" custT="1"/>
      <dgm:spPr/>
      <dgm:t>
        <a:bodyPr/>
        <a:lstStyle/>
        <a:p>
          <a:r>
            <a:rPr lang="en-GB" sz="1200" dirty="0" smtClean="0"/>
            <a:t>Market Research</a:t>
          </a:r>
          <a:endParaRPr lang="en-GB" sz="1200" dirty="0"/>
        </a:p>
      </dgm:t>
    </dgm:pt>
    <dgm:pt modelId="{E09A266B-69D5-41E9-B9AF-EEA7271CB2F3}" type="parTrans" cxnId="{5760F8B2-D432-449E-A49F-A6CAAF39A047}">
      <dgm:prSet/>
      <dgm:spPr/>
      <dgm:t>
        <a:bodyPr/>
        <a:lstStyle/>
        <a:p>
          <a:endParaRPr lang="en-GB"/>
        </a:p>
      </dgm:t>
    </dgm:pt>
    <dgm:pt modelId="{AB57AF0E-78D9-4AD4-8672-FC765AD97535}" type="sibTrans" cxnId="{5760F8B2-D432-449E-A49F-A6CAAF39A047}">
      <dgm:prSet/>
      <dgm:spPr/>
      <dgm:t>
        <a:bodyPr/>
        <a:lstStyle/>
        <a:p>
          <a:endParaRPr lang="en-GB"/>
        </a:p>
      </dgm:t>
    </dgm:pt>
    <dgm:pt modelId="{6D7509D8-F9F5-4E8D-9D1A-0E51B38F6D1E}">
      <dgm:prSet phldrT="[Text]" custT="1"/>
      <dgm:spPr/>
      <dgm:t>
        <a:bodyPr/>
        <a:lstStyle/>
        <a:p>
          <a:r>
            <a:rPr lang="en-GB" sz="1200" dirty="0" smtClean="0"/>
            <a:t>Targeted Competition Advocacy</a:t>
          </a:r>
          <a:endParaRPr lang="en-GB" sz="1200" dirty="0"/>
        </a:p>
      </dgm:t>
    </dgm:pt>
    <dgm:pt modelId="{7139CCD0-2303-47BD-95FD-058FB4F0754E}" type="parTrans" cxnId="{D816B3B0-0B45-4255-8048-0DE76822ACD5}">
      <dgm:prSet/>
      <dgm:spPr/>
      <dgm:t>
        <a:bodyPr/>
        <a:lstStyle/>
        <a:p>
          <a:endParaRPr lang="en-GB"/>
        </a:p>
      </dgm:t>
    </dgm:pt>
    <dgm:pt modelId="{4709C774-77D0-4783-88EE-F51B2756AF49}" type="sibTrans" cxnId="{D816B3B0-0B45-4255-8048-0DE76822ACD5}">
      <dgm:prSet/>
      <dgm:spPr/>
      <dgm:t>
        <a:bodyPr/>
        <a:lstStyle/>
        <a:p>
          <a:endParaRPr lang="en-GB"/>
        </a:p>
      </dgm:t>
    </dgm:pt>
    <dgm:pt modelId="{DCB21E76-30F4-4EE0-9CE2-4F3BD9A3CAEA}">
      <dgm:prSet phldrT="[Text]" custT="1"/>
      <dgm:spPr/>
      <dgm:t>
        <a:bodyPr/>
        <a:lstStyle/>
        <a:p>
          <a:r>
            <a:rPr lang="en-GB" sz="1200" dirty="0" err="1" smtClean="0"/>
            <a:t>Professionalisation</a:t>
          </a:r>
          <a:r>
            <a:rPr lang="en-GB" sz="1200" dirty="0" smtClean="0"/>
            <a:t> of the Procurement Workforce</a:t>
          </a:r>
          <a:endParaRPr lang="en-GB" sz="1200" dirty="0"/>
        </a:p>
      </dgm:t>
    </dgm:pt>
    <dgm:pt modelId="{4F2D2445-2323-4A41-9FD4-B1AB77265F4E}" type="parTrans" cxnId="{0F84F890-EB99-4016-A3D2-32267C34AFFF}">
      <dgm:prSet/>
      <dgm:spPr/>
      <dgm:t>
        <a:bodyPr/>
        <a:lstStyle/>
        <a:p>
          <a:endParaRPr lang="en-GB"/>
        </a:p>
      </dgm:t>
    </dgm:pt>
    <dgm:pt modelId="{7D893519-743F-47D0-84D2-C22642A8E57B}" type="sibTrans" cxnId="{0F84F890-EB99-4016-A3D2-32267C34AFFF}">
      <dgm:prSet/>
      <dgm:spPr/>
      <dgm:t>
        <a:bodyPr/>
        <a:lstStyle/>
        <a:p>
          <a:endParaRPr lang="en-GB"/>
        </a:p>
      </dgm:t>
    </dgm:pt>
    <dgm:pt modelId="{C353D3BB-B6EE-4709-8498-006491FD4122}">
      <dgm:prSet phldrT="[Text]" custT="1"/>
      <dgm:spPr/>
      <dgm:t>
        <a:bodyPr/>
        <a:lstStyle/>
        <a:p>
          <a:r>
            <a:rPr lang="en-GB" sz="1200" dirty="0" smtClean="0"/>
            <a:t>Cooperation and Coordination between Implementers and Enforcers</a:t>
          </a:r>
          <a:endParaRPr lang="en-GB" sz="1200" dirty="0"/>
        </a:p>
      </dgm:t>
    </dgm:pt>
    <dgm:pt modelId="{80DCD5AC-E90E-4772-927E-AE2015F0CF81}" type="parTrans" cxnId="{F89711B7-0E0F-4DA2-B22C-68BC01AE5632}">
      <dgm:prSet/>
      <dgm:spPr/>
      <dgm:t>
        <a:bodyPr/>
        <a:lstStyle/>
        <a:p>
          <a:endParaRPr lang="en-GB"/>
        </a:p>
      </dgm:t>
    </dgm:pt>
    <dgm:pt modelId="{13E3C5DE-DB79-4F4D-A637-85F95B583237}" type="sibTrans" cxnId="{F89711B7-0E0F-4DA2-B22C-68BC01AE5632}">
      <dgm:prSet/>
      <dgm:spPr/>
      <dgm:t>
        <a:bodyPr/>
        <a:lstStyle/>
        <a:p>
          <a:endParaRPr lang="en-GB"/>
        </a:p>
      </dgm:t>
    </dgm:pt>
    <dgm:pt modelId="{527A1D77-BBEF-41F1-BE53-F31E74EEDF91}">
      <dgm:prSet phldrT="[Text]" custT="1"/>
      <dgm:spPr/>
      <dgm:t>
        <a:bodyPr/>
        <a:lstStyle/>
        <a:p>
          <a:r>
            <a:rPr lang="en-GB" sz="1200" dirty="0" smtClean="0"/>
            <a:t>Trade Liberalisation</a:t>
          </a:r>
          <a:endParaRPr lang="en-GB" sz="1200" dirty="0"/>
        </a:p>
      </dgm:t>
    </dgm:pt>
    <dgm:pt modelId="{10A4C60B-DC6E-4038-8AD5-E799BE518052}" type="parTrans" cxnId="{6A66E7F8-D695-4F4A-A251-6B5746C97E47}">
      <dgm:prSet/>
      <dgm:spPr/>
      <dgm:t>
        <a:bodyPr/>
        <a:lstStyle/>
        <a:p>
          <a:endParaRPr lang="en-GB"/>
        </a:p>
      </dgm:t>
    </dgm:pt>
    <dgm:pt modelId="{DE48AFD1-9D36-4B5A-ADB2-A13C9B68FCA9}" type="sibTrans" cxnId="{6A66E7F8-D695-4F4A-A251-6B5746C97E47}">
      <dgm:prSet/>
      <dgm:spPr/>
      <dgm:t>
        <a:bodyPr/>
        <a:lstStyle/>
        <a:p>
          <a:endParaRPr lang="en-GB"/>
        </a:p>
      </dgm:t>
    </dgm:pt>
    <dgm:pt modelId="{278EDAED-1FBF-4FBF-84B5-93A206689DBE}" type="pres">
      <dgm:prSet presAssocID="{88F3181C-6530-4F75-8813-C6B5BFE7D5C7}" presName="Name0" presStyleCnt="0">
        <dgm:presLayoutVars>
          <dgm:chMax val="1"/>
          <dgm:dir/>
          <dgm:animLvl val="ctr"/>
          <dgm:resizeHandles val="exact"/>
        </dgm:presLayoutVars>
      </dgm:prSet>
      <dgm:spPr/>
      <dgm:t>
        <a:bodyPr/>
        <a:lstStyle/>
        <a:p>
          <a:endParaRPr lang="en-US"/>
        </a:p>
      </dgm:t>
    </dgm:pt>
    <dgm:pt modelId="{57EDF44D-2232-42E8-AAE3-5249728F0890}" type="pres">
      <dgm:prSet presAssocID="{B7C8DC3C-7EF4-4ABB-B675-410D1C55C5A2}" presName="centerShape" presStyleLbl="node0" presStyleIdx="0" presStyleCnt="1" custScaleX="121079"/>
      <dgm:spPr/>
      <dgm:t>
        <a:bodyPr/>
        <a:lstStyle/>
        <a:p>
          <a:endParaRPr lang="en-US"/>
        </a:p>
      </dgm:t>
    </dgm:pt>
    <dgm:pt modelId="{AEED6E93-5DDB-4D0A-A4EE-C308DB1E6990}" type="pres">
      <dgm:prSet presAssocID="{5F088D75-0602-4C09-AC4A-0BDAC82BD5DC}" presName="parTrans" presStyleLbl="sibTrans2D1" presStyleIdx="0" presStyleCnt="6"/>
      <dgm:spPr/>
      <dgm:t>
        <a:bodyPr/>
        <a:lstStyle/>
        <a:p>
          <a:endParaRPr lang="en-US"/>
        </a:p>
      </dgm:t>
    </dgm:pt>
    <dgm:pt modelId="{79909412-AE41-4533-AA0C-5AA6BC547C75}" type="pres">
      <dgm:prSet presAssocID="{5F088D75-0602-4C09-AC4A-0BDAC82BD5DC}" presName="connectorText" presStyleLbl="sibTrans2D1" presStyleIdx="0" presStyleCnt="6"/>
      <dgm:spPr/>
      <dgm:t>
        <a:bodyPr/>
        <a:lstStyle/>
        <a:p>
          <a:endParaRPr lang="en-US"/>
        </a:p>
      </dgm:t>
    </dgm:pt>
    <dgm:pt modelId="{C4BF3972-49B2-444E-9FDD-30117958177F}" type="pres">
      <dgm:prSet presAssocID="{48353B58-ED97-446A-92FF-D44BCCFE8703}" presName="node" presStyleLbl="node1" presStyleIdx="0" presStyleCnt="6">
        <dgm:presLayoutVars>
          <dgm:bulletEnabled val="1"/>
        </dgm:presLayoutVars>
      </dgm:prSet>
      <dgm:spPr/>
      <dgm:t>
        <a:bodyPr/>
        <a:lstStyle/>
        <a:p>
          <a:endParaRPr lang="en-GB"/>
        </a:p>
      </dgm:t>
    </dgm:pt>
    <dgm:pt modelId="{0543A404-3B92-4F40-997D-DECCFDAFB5E1}" type="pres">
      <dgm:prSet presAssocID="{E09A266B-69D5-41E9-B9AF-EEA7271CB2F3}" presName="parTrans" presStyleLbl="sibTrans2D1" presStyleIdx="1" presStyleCnt="6"/>
      <dgm:spPr/>
      <dgm:t>
        <a:bodyPr/>
        <a:lstStyle/>
        <a:p>
          <a:endParaRPr lang="en-US"/>
        </a:p>
      </dgm:t>
    </dgm:pt>
    <dgm:pt modelId="{37E4A924-FE22-4F7A-A4F1-D957AC180749}" type="pres">
      <dgm:prSet presAssocID="{E09A266B-69D5-41E9-B9AF-EEA7271CB2F3}" presName="connectorText" presStyleLbl="sibTrans2D1" presStyleIdx="1" presStyleCnt="6"/>
      <dgm:spPr/>
      <dgm:t>
        <a:bodyPr/>
        <a:lstStyle/>
        <a:p>
          <a:endParaRPr lang="en-US"/>
        </a:p>
      </dgm:t>
    </dgm:pt>
    <dgm:pt modelId="{18D34604-EA24-4A42-92EA-8313FFF26002}" type="pres">
      <dgm:prSet presAssocID="{33CA816C-0704-4BAB-8FCD-2C2590D20B6E}" presName="node" presStyleLbl="node1" presStyleIdx="1" presStyleCnt="6">
        <dgm:presLayoutVars>
          <dgm:bulletEnabled val="1"/>
        </dgm:presLayoutVars>
      </dgm:prSet>
      <dgm:spPr/>
      <dgm:t>
        <a:bodyPr/>
        <a:lstStyle/>
        <a:p>
          <a:endParaRPr lang="en-US"/>
        </a:p>
      </dgm:t>
    </dgm:pt>
    <dgm:pt modelId="{3EB7DDA4-34B9-4B93-9645-65BA84561159}" type="pres">
      <dgm:prSet presAssocID="{7139CCD0-2303-47BD-95FD-058FB4F0754E}" presName="parTrans" presStyleLbl="sibTrans2D1" presStyleIdx="2" presStyleCnt="6"/>
      <dgm:spPr/>
      <dgm:t>
        <a:bodyPr/>
        <a:lstStyle/>
        <a:p>
          <a:endParaRPr lang="en-US"/>
        </a:p>
      </dgm:t>
    </dgm:pt>
    <dgm:pt modelId="{3F11588D-26D2-40C8-A61E-5F2845880093}" type="pres">
      <dgm:prSet presAssocID="{7139CCD0-2303-47BD-95FD-058FB4F0754E}" presName="connectorText" presStyleLbl="sibTrans2D1" presStyleIdx="2" presStyleCnt="6"/>
      <dgm:spPr/>
      <dgm:t>
        <a:bodyPr/>
        <a:lstStyle/>
        <a:p>
          <a:endParaRPr lang="en-US"/>
        </a:p>
      </dgm:t>
    </dgm:pt>
    <dgm:pt modelId="{3EF20C73-41B7-45FC-8E1B-39E026B07FB0}" type="pres">
      <dgm:prSet presAssocID="{6D7509D8-F9F5-4E8D-9D1A-0E51B38F6D1E}" presName="node" presStyleLbl="node1" presStyleIdx="2" presStyleCnt="6">
        <dgm:presLayoutVars>
          <dgm:bulletEnabled val="1"/>
        </dgm:presLayoutVars>
      </dgm:prSet>
      <dgm:spPr/>
      <dgm:t>
        <a:bodyPr/>
        <a:lstStyle/>
        <a:p>
          <a:endParaRPr lang="en-US"/>
        </a:p>
      </dgm:t>
    </dgm:pt>
    <dgm:pt modelId="{EE765D73-8AC8-4B59-BC66-0940311F9856}" type="pres">
      <dgm:prSet presAssocID="{4F2D2445-2323-4A41-9FD4-B1AB77265F4E}" presName="parTrans" presStyleLbl="sibTrans2D1" presStyleIdx="3" presStyleCnt="6"/>
      <dgm:spPr/>
      <dgm:t>
        <a:bodyPr/>
        <a:lstStyle/>
        <a:p>
          <a:endParaRPr lang="en-US"/>
        </a:p>
      </dgm:t>
    </dgm:pt>
    <dgm:pt modelId="{5C6443CC-75B9-4B69-A509-DB7DA2824912}" type="pres">
      <dgm:prSet presAssocID="{4F2D2445-2323-4A41-9FD4-B1AB77265F4E}" presName="connectorText" presStyleLbl="sibTrans2D1" presStyleIdx="3" presStyleCnt="6"/>
      <dgm:spPr/>
      <dgm:t>
        <a:bodyPr/>
        <a:lstStyle/>
        <a:p>
          <a:endParaRPr lang="en-US"/>
        </a:p>
      </dgm:t>
    </dgm:pt>
    <dgm:pt modelId="{B268B738-6510-472B-A284-9359C9970CEF}" type="pres">
      <dgm:prSet presAssocID="{DCB21E76-30F4-4EE0-9CE2-4F3BD9A3CAEA}" presName="node" presStyleLbl="node1" presStyleIdx="3" presStyleCnt="6">
        <dgm:presLayoutVars>
          <dgm:bulletEnabled val="1"/>
        </dgm:presLayoutVars>
      </dgm:prSet>
      <dgm:spPr/>
      <dgm:t>
        <a:bodyPr/>
        <a:lstStyle/>
        <a:p>
          <a:endParaRPr lang="en-US"/>
        </a:p>
      </dgm:t>
    </dgm:pt>
    <dgm:pt modelId="{03121ED8-DC64-4360-B15A-F1150AD9C97D}" type="pres">
      <dgm:prSet presAssocID="{80DCD5AC-E90E-4772-927E-AE2015F0CF81}" presName="parTrans" presStyleLbl="sibTrans2D1" presStyleIdx="4" presStyleCnt="6"/>
      <dgm:spPr/>
      <dgm:t>
        <a:bodyPr/>
        <a:lstStyle/>
        <a:p>
          <a:endParaRPr lang="en-US"/>
        </a:p>
      </dgm:t>
    </dgm:pt>
    <dgm:pt modelId="{157AFB43-BD67-4F33-89C2-C5286E67FAF5}" type="pres">
      <dgm:prSet presAssocID="{80DCD5AC-E90E-4772-927E-AE2015F0CF81}" presName="connectorText" presStyleLbl="sibTrans2D1" presStyleIdx="4" presStyleCnt="6"/>
      <dgm:spPr/>
      <dgm:t>
        <a:bodyPr/>
        <a:lstStyle/>
        <a:p>
          <a:endParaRPr lang="en-US"/>
        </a:p>
      </dgm:t>
    </dgm:pt>
    <dgm:pt modelId="{EA002A88-0B84-4E91-8438-43AD808B35C3}" type="pres">
      <dgm:prSet presAssocID="{C353D3BB-B6EE-4709-8498-006491FD4122}" presName="node" presStyleLbl="node1" presStyleIdx="4" presStyleCnt="6">
        <dgm:presLayoutVars>
          <dgm:bulletEnabled val="1"/>
        </dgm:presLayoutVars>
      </dgm:prSet>
      <dgm:spPr/>
      <dgm:t>
        <a:bodyPr/>
        <a:lstStyle/>
        <a:p>
          <a:endParaRPr lang="en-US"/>
        </a:p>
      </dgm:t>
    </dgm:pt>
    <dgm:pt modelId="{9A8CA600-AF4F-4BAB-9E4D-F0C798346464}" type="pres">
      <dgm:prSet presAssocID="{10A4C60B-DC6E-4038-8AD5-E799BE518052}" presName="parTrans" presStyleLbl="sibTrans2D1" presStyleIdx="5" presStyleCnt="6"/>
      <dgm:spPr/>
      <dgm:t>
        <a:bodyPr/>
        <a:lstStyle/>
        <a:p>
          <a:endParaRPr lang="en-US"/>
        </a:p>
      </dgm:t>
    </dgm:pt>
    <dgm:pt modelId="{4C99B1C8-625C-4C79-ACCA-C8A18A842770}" type="pres">
      <dgm:prSet presAssocID="{10A4C60B-DC6E-4038-8AD5-E799BE518052}" presName="connectorText" presStyleLbl="sibTrans2D1" presStyleIdx="5" presStyleCnt="6"/>
      <dgm:spPr/>
      <dgm:t>
        <a:bodyPr/>
        <a:lstStyle/>
        <a:p>
          <a:endParaRPr lang="en-US"/>
        </a:p>
      </dgm:t>
    </dgm:pt>
    <dgm:pt modelId="{053870C9-3E3F-4AFE-BEB1-1BF345EBE3E1}" type="pres">
      <dgm:prSet presAssocID="{527A1D77-BBEF-41F1-BE53-F31E74EEDF91}" presName="node" presStyleLbl="node1" presStyleIdx="5" presStyleCnt="6">
        <dgm:presLayoutVars>
          <dgm:bulletEnabled val="1"/>
        </dgm:presLayoutVars>
      </dgm:prSet>
      <dgm:spPr/>
      <dgm:t>
        <a:bodyPr/>
        <a:lstStyle/>
        <a:p>
          <a:endParaRPr lang="en-GB"/>
        </a:p>
      </dgm:t>
    </dgm:pt>
  </dgm:ptLst>
  <dgm:cxnLst>
    <dgm:cxn modelId="{2151304F-847F-4A4B-A844-54B26CEEB204}" type="presOf" srcId="{4F2D2445-2323-4A41-9FD4-B1AB77265F4E}" destId="{5C6443CC-75B9-4B69-A509-DB7DA2824912}" srcOrd="1" destOrd="0" presId="urn:microsoft.com/office/officeart/2005/8/layout/radial5"/>
    <dgm:cxn modelId="{D7E8ACBF-141A-7A4C-A7E3-40C9FE221C77}" type="presOf" srcId="{B7C8DC3C-7EF4-4ABB-B675-410D1C55C5A2}" destId="{57EDF44D-2232-42E8-AAE3-5249728F0890}" srcOrd="0" destOrd="0" presId="urn:microsoft.com/office/officeart/2005/8/layout/radial5"/>
    <dgm:cxn modelId="{5A778882-9088-D14C-9693-0B856E14D0F4}" type="presOf" srcId="{10A4C60B-DC6E-4038-8AD5-E799BE518052}" destId="{4C99B1C8-625C-4C79-ACCA-C8A18A842770}" srcOrd="1" destOrd="0" presId="urn:microsoft.com/office/officeart/2005/8/layout/radial5"/>
    <dgm:cxn modelId="{B74977FB-09CC-C04D-A42C-053997337E60}" type="presOf" srcId="{5F088D75-0602-4C09-AC4A-0BDAC82BD5DC}" destId="{79909412-AE41-4533-AA0C-5AA6BC547C75}" srcOrd="1" destOrd="0" presId="urn:microsoft.com/office/officeart/2005/8/layout/radial5"/>
    <dgm:cxn modelId="{65EE1DDC-7660-0C48-932F-D180E24B1A1C}" type="presOf" srcId="{33CA816C-0704-4BAB-8FCD-2C2590D20B6E}" destId="{18D34604-EA24-4A42-92EA-8313FFF26002}" srcOrd="0" destOrd="0" presId="urn:microsoft.com/office/officeart/2005/8/layout/radial5"/>
    <dgm:cxn modelId="{2E4DAB95-364F-2F4E-BA1B-8251B647CD41}" type="presOf" srcId="{48353B58-ED97-446A-92FF-D44BCCFE8703}" destId="{C4BF3972-49B2-444E-9FDD-30117958177F}" srcOrd="0" destOrd="0" presId="urn:microsoft.com/office/officeart/2005/8/layout/radial5"/>
    <dgm:cxn modelId="{0F84F890-EB99-4016-A3D2-32267C34AFFF}" srcId="{B7C8DC3C-7EF4-4ABB-B675-410D1C55C5A2}" destId="{DCB21E76-30F4-4EE0-9CE2-4F3BD9A3CAEA}" srcOrd="3" destOrd="0" parTransId="{4F2D2445-2323-4A41-9FD4-B1AB77265F4E}" sibTransId="{7D893519-743F-47D0-84D2-C22642A8E57B}"/>
    <dgm:cxn modelId="{5760F8B2-D432-449E-A49F-A6CAAF39A047}" srcId="{B7C8DC3C-7EF4-4ABB-B675-410D1C55C5A2}" destId="{33CA816C-0704-4BAB-8FCD-2C2590D20B6E}" srcOrd="1" destOrd="0" parTransId="{E09A266B-69D5-41E9-B9AF-EEA7271CB2F3}" sibTransId="{AB57AF0E-78D9-4AD4-8672-FC765AD97535}"/>
    <dgm:cxn modelId="{F89711B7-0E0F-4DA2-B22C-68BC01AE5632}" srcId="{B7C8DC3C-7EF4-4ABB-B675-410D1C55C5A2}" destId="{C353D3BB-B6EE-4709-8498-006491FD4122}" srcOrd="4" destOrd="0" parTransId="{80DCD5AC-E90E-4772-927E-AE2015F0CF81}" sibTransId="{13E3C5DE-DB79-4F4D-A637-85F95B583237}"/>
    <dgm:cxn modelId="{808C18E3-E564-ED45-8819-3A149CAC21FA}" type="presOf" srcId="{C353D3BB-B6EE-4709-8498-006491FD4122}" destId="{EA002A88-0B84-4E91-8438-43AD808B35C3}" srcOrd="0" destOrd="0" presId="urn:microsoft.com/office/officeart/2005/8/layout/radial5"/>
    <dgm:cxn modelId="{38499D39-F912-2349-939E-A30DBF709E2E}" type="presOf" srcId="{4F2D2445-2323-4A41-9FD4-B1AB77265F4E}" destId="{EE765D73-8AC8-4B59-BC66-0940311F9856}" srcOrd="0" destOrd="0" presId="urn:microsoft.com/office/officeart/2005/8/layout/radial5"/>
    <dgm:cxn modelId="{0703F92C-5A16-3142-9728-C2B8A94C7629}" type="presOf" srcId="{10A4C60B-DC6E-4038-8AD5-E799BE518052}" destId="{9A8CA600-AF4F-4BAB-9E4D-F0C798346464}" srcOrd="0" destOrd="0" presId="urn:microsoft.com/office/officeart/2005/8/layout/radial5"/>
    <dgm:cxn modelId="{B87F2CA7-3E14-2348-983A-E2AA05F3AAE8}" type="presOf" srcId="{E09A266B-69D5-41E9-B9AF-EEA7271CB2F3}" destId="{0543A404-3B92-4F40-997D-DECCFDAFB5E1}" srcOrd="0" destOrd="0" presId="urn:microsoft.com/office/officeart/2005/8/layout/radial5"/>
    <dgm:cxn modelId="{ADCD5643-752D-B946-BCFA-C96D50DFAD7E}" type="presOf" srcId="{7139CCD0-2303-47BD-95FD-058FB4F0754E}" destId="{3EB7DDA4-34B9-4B93-9645-65BA84561159}" srcOrd="0" destOrd="0" presId="urn:microsoft.com/office/officeart/2005/8/layout/radial5"/>
    <dgm:cxn modelId="{9A007BFD-79AE-2241-BAA6-AA658E97A4D5}" type="presOf" srcId="{80DCD5AC-E90E-4772-927E-AE2015F0CF81}" destId="{03121ED8-DC64-4360-B15A-F1150AD9C97D}" srcOrd="0" destOrd="0" presId="urn:microsoft.com/office/officeart/2005/8/layout/radial5"/>
    <dgm:cxn modelId="{86D492C3-CF4B-CB4A-84C1-C87A040CD1DA}" type="presOf" srcId="{7139CCD0-2303-47BD-95FD-058FB4F0754E}" destId="{3F11588D-26D2-40C8-A61E-5F2845880093}" srcOrd="1" destOrd="0" presId="urn:microsoft.com/office/officeart/2005/8/layout/radial5"/>
    <dgm:cxn modelId="{DF710EB3-C066-9047-B794-E245F3961DED}" type="presOf" srcId="{6D7509D8-F9F5-4E8D-9D1A-0E51B38F6D1E}" destId="{3EF20C73-41B7-45FC-8E1B-39E026B07FB0}" srcOrd="0" destOrd="0" presId="urn:microsoft.com/office/officeart/2005/8/layout/radial5"/>
    <dgm:cxn modelId="{DE3C46C4-C5C5-D141-BC7F-AA041CB32267}" type="presOf" srcId="{DCB21E76-30F4-4EE0-9CE2-4F3BD9A3CAEA}" destId="{B268B738-6510-472B-A284-9359C9970CEF}" srcOrd="0" destOrd="0" presId="urn:microsoft.com/office/officeart/2005/8/layout/radial5"/>
    <dgm:cxn modelId="{D816B3B0-0B45-4255-8048-0DE76822ACD5}" srcId="{B7C8DC3C-7EF4-4ABB-B675-410D1C55C5A2}" destId="{6D7509D8-F9F5-4E8D-9D1A-0E51B38F6D1E}" srcOrd="2" destOrd="0" parTransId="{7139CCD0-2303-47BD-95FD-058FB4F0754E}" sibTransId="{4709C774-77D0-4783-88EE-F51B2756AF49}"/>
    <dgm:cxn modelId="{420F4F0A-0D00-4942-89A4-BABAD240E544}" type="presOf" srcId="{88F3181C-6530-4F75-8813-C6B5BFE7D5C7}" destId="{278EDAED-1FBF-4FBF-84B5-93A206689DBE}" srcOrd="0" destOrd="0" presId="urn:microsoft.com/office/officeart/2005/8/layout/radial5"/>
    <dgm:cxn modelId="{0414FA89-BFED-8F4F-B3A5-1F0E3809C965}" type="presOf" srcId="{5F088D75-0602-4C09-AC4A-0BDAC82BD5DC}" destId="{AEED6E93-5DDB-4D0A-A4EE-C308DB1E6990}" srcOrd="0" destOrd="0" presId="urn:microsoft.com/office/officeart/2005/8/layout/radial5"/>
    <dgm:cxn modelId="{D09DD8D0-B1DA-43A8-B5A5-AF0A2231B7EB}" srcId="{88F3181C-6530-4F75-8813-C6B5BFE7D5C7}" destId="{B7C8DC3C-7EF4-4ABB-B675-410D1C55C5A2}" srcOrd="0" destOrd="0" parTransId="{B1817DC8-2E01-4BF0-99C1-579992D8A32A}" sibTransId="{20E4D85D-EC36-44C9-9F52-105B93480C92}"/>
    <dgm:cxn modelId="{6A66E7F8-D695-4F4A-A251-6B5746C97E47}" srcId="{B7C8DC3C-7EF4-4ABB-B675-410D1C55C5A2}" destId="{527A1D77-BBEF-41F1-BE53-F31E74EEDF91}" srcOrd="5" destOrd="0" parTransId="{10A4C60B-DC6E-4038-8AD5-E799BE518052}" sibTransId="{DE48AFD1-9D36-4B5A-ADB2-A13C9B68FCA9}"/>
    <dgm:cxn modelId="{FC5F02AB-5149-CF4B-A142-68909EAD0C86}" type="presOf" srcId="{E09A266B-69D5-41E9-B9AF-EEA7271CB2F3}" destId="{37E4A924-FE22-4F7A-A4F1-D957AC180749}" srcOrd="1" destOrd="0" presId="urn:microsoft.com/office/officeart/2005/8/layout/radial5"/>
    <dgm:cxn modelId="{BF2ED683-9B3E-0349-A304-3443ECDE5980}" type="presOf" srcId="{80DCD5AC-E90E-4772-927E-AE2015F0CF81}" destId="{157AFB43-BD67-4F33-89C2-C5286E67FAF5}" srcOrd="1" destOrd="0" presId="urn:microsoft.com/office/officeart/2005/8/layout/radial5"/>
    <dgm:cxn modelId="{55A4DF22-B862-4B3A-A752-7A541F87B7FE}" srcId="{B7C8DC3C-7EF4-4ABB-B675-410D1C55C5A2}" destId="{48353B58-ED97-446A-92FF-D44BCCFE8703}" srcOrd="0" destOrd="0" parTransId="{5F088D75-0602-4C09-AC4A-0BDAC82BD5DC}" sibTransId="{D8C98441-E65A-45E8-B97D-5FEB95571FB6}"/>
    <dgm:cxn modelId="{82E6D9FA-58E6-F84E-A142-3084EDD1AD28}" type="presOf" srcId="{527A1D77-BBEF-41F1-BE53-F31E74EEDF91}" destId="{053870C9-3E3F-4AFE-BEB1-1BF345EBE3E1}" srcOrd="0" destOrd="0" presId="urn:microsoft.com/office/officeart/2005/8/layout/radial5"/>
    <dgm:cxn modelId="{8FFED883-1D3A-CF47-9A55-64A725A79EE1}" type="presParOf" srcId="{278EDAED-1FBF-4FBF-84B5-93A206689DBE}" destId="{57EDF44D-2232-42E8-AAE3-5249728F0890}" srcOrd="0" destOrd="0" presId="urn:microsoft.com/office/officeart/2005/8/layout/radial5"/>
    <dgm:cxn modelId="{884CD624-69E2-9C4D-8688-71DAE37A19F1}" type="presParOf" srcId="{278EDAED-1FBF-4FBF-84B5-93A206689DBE}" destId="{AEED6E93-5DDB-4D0A-A4EE-C308DB1E6990}" srcOrd="1" destOrd="0" presId="urn:microsoft.com/office/officeart/2005/8/layout/radial5"/>
    <dgm:cxn modelId="{B1764E31-76D5-CC42-96C1-6AC197D6D799}" type="presParOf" srcId="{AEED6E93-5DDB-4D0A-A4EE-C308DB1E6990}" destId="{79909412-AE41-4533-AA0C-5AA6BC547C75}" srcOrd="0" destOrd="0" presId="urn:microsoft.com/office/officeart/2005/8/layout/radial5"/>
    <dgm:cxn modelId="{7412AE44-C658-CF46-B4DB-61E6037B8A8A}" type="presParOf" srcId="{278EDAED-1FBF-4FBF-84B5-93A206689DBE}" destId="{C4BF3972-49B2-444E-9FDD-30117958177F}" srcOrd="2" destOrd="0" presId="urn:microsoft.com/office/officeart/2005/8/layout/radial5"/>
    <dgm:cxn modelId="{BD6E3615-FA1A-A948-A35A-E61986EA9EEA}" type="presParOf" srcId="{278EDAED-1FBF-4FBF-84B5-93A206689DBE}" destId="{0543A404-3B92-4F40-997D-DECCFDAFB5E1}" srcOrd="3" destOrd="0" presId="urn:microsoft.com/office/officeart/2005/8/layout/radial5"/>
    <dgm:cxn modelId="{D06993EB-6C9D-DD4D-9664-892231FFCDA6}" type="presParOf" srcId="{0543A404-3B92-4F40-997D-DECCFDAFB5E1}" destId="{37E4A924-FE22-4F7A-A4F1-D957AC180749}" srcOrd="0" destOrd="0" presId="urn:microsoft.com/office/officeart/2005/8/layout/radial5"/>
    <dgm:cxn modelId="{E34F428B-8075-A244-B89D-D324BB5AB08C}" type="presParOf" srcId="{278EDAED-1FBF-4FBF-84B5-93A206689DBE}" destId="{18D34604-EA24-4A42-92EA-8313FFF26002}" srcOrd="4" destOrd="0" presId="urn:microsoft.com/office/officeart/2005/8/layout/radial5"/>
    <dgm:cxn modelId="{89C63365-4742-9245-A7D1-ECAADE1B13F5}" type="presParOf" srcId="{278EDAED-1FBF-4FBF-84B5-93A206689DBE}" destId="{3EB7DDA4-34B9-4B93-9645-65BA84561159}" srcOrd="5" destOrd="0" presId="urn:microsoft.com/office/officeart/2005/8/layout/radial5"/>
    <dgm:cxn modelId="{5F7B60C2-782F-2446-A262-DF99C0CEAC56}" type="presParOf" srcId="{3EB7DDA4-34B9-4B93-9645-65BA84561159}" destId="{3F11588D-26D2-40C8-A61E-5F2845880093}" srcOrd="0" destOrd="0" presId="urn:microsoft.com/office/officeart/2005/8/layout/radial5"/>
    <dgm:cxn modelId="{00E64190-2B00-B24E-A64F-8431329F8BF3}" type="presParOf" srcId="{278EDAED-1FBF-4FBF-84B5-93A206689DBE}" destId="{3EF20C73-41B7-45FC-8E1B-39E026B07FB0}" srcOrd="6" destOrd="0" presId="urn:microsoft.com/office/officeart/2005/8/layout/radial5"/>
    <dgm:cxn modelId="{4850819A-DA83-2E47-8700-E641BFE8E5C1}" type="presParOf" srcId="{278EDAED-1FBF-4FBF-84B5-93A206689DBE}" destId="{EE765D73-8AC8-4B59-BC66-0940311F9856}" srcOrd="7" destOrd="0" presId="urn:microsoft.com/office/officeart/2005/8/layout/radial5"/>
    <dgm:cxn modelId="{56D65B41-81C1-F24B-B03E-80582D6405A9}" type="presParOf" srcId="{EE765D73-8AC8-4B59-BC66-0940311F9856}" destId="{5C6443CC-75B9-4B69-A509-DB7DA2824912}" srcOrd="0" destOrd="0" presId="urn:microsoft.com/office/officeart/2005/8/layout/radial5"/>
    <dgm:cxn modelId="{91EA689D-1572-1340-B635-C8EEB3258FD6}" type="presParOf" srcId="{278EDAED-1FBF-4FBF-84B5-93A206689DBE}" destId="{B268B738-6510-472B-A284-9359C9970CEF}" srcOrd="8" destOrd="0" presId="urn:microsoft.com/office/officeart/2005/8/layout/radial5"/>
    <dgm:cxn modelId="{F090E186-566B-044C-9AC1-E69A2D50307C}" type="presParOf" srcId="{278EDAED-1FBF-4FBF-84B5-93A206689DBE}" destId="{03121ED8-DC64-4360-B15A-F1150AD9C97D}" srcOrd="9" destOrd="0" presId="urn:microsoft.com/office/officeart/2005/8/layout/radial5"/>
    <dgm:cxn modelId="{B02C42AB-E9F8-F541-BE5B-77054CC325C7}" type="presParOf" srcId="{03121ED8-DC64-4360-B15A-F1150AD9C97D}" destId="{157AFB43-BD67-4F33-89C2-C5286E67FAF5}" srcOrd="0" destOrd="0" presId="urn:microsoft.com/office/officeart/2005/8/layout/radial5"/>
    <dgm:cxn modelId="{D3DC782A-89E2-C54E-AAF4-0A4A49158D13}" type="presParOf" srcId="{278EDAED-1FBF-4FBF-84B5-93A206689DBE}" destId="{EA002A88-0B84-4E91-8438-43AD808B35C3}" srcOrd="10" destOrd="0" presId="urn:microsoft.com/office/officeart/2005/8/layout/radial5"/>
    <dgm:cxn modelId="{26BDBDC3-CA84-594F-9868-AEF5D7E335EA}" type="presParOf" srcId="{278EDAED-1FBF-4FBF-84B5-93A206689DBE}" destId="{9A8CA600-AF4F-4BAB-9E4D-F0C798346464}" srcOrd="11" destOrd="0" presId="urn:microsoft.com/office/officeart/2005/8/layout/radial5"/>
    <dgm:cxn modelId="{EE38DA9E-8E74-D64F-9AC3-6B3760011CE3}" type="presParOf" srcId="{9A8CA600-AF4F-4BAB-9E4D-F0C798346464}" destId="{4C99B1C8-625C-4C79-ACCA-C8A18A842770}" srcOrd="0" destOrd="0" presId="urn:microsoft.com/office/officeart/2005/8/layout/radial5"/>
    <dgm:cxn modelId="{95B2F5C2-38EB-684C-9883-D28F5C2E2ACD}" type="presParOf" srcId="{278EDAED-1FBF-4FBF-84B5-93A206689DBE}" destId="{053870C9-3E3F-4AFE-BEB1-1BF345EBE3E1}" srcOrd="12" destOrd="0" presId="urn:microsoft.com/office/officeart/2005/8/layout/radial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2456D5D-FF24-F041-B79E-B027311BF477}"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DF0F7BB4-5382-834D-BD7B-B797F64F62E8}">
      <dgm:prSet/>
      <dgm:spPr/>
      <dgm:t>
        <a:bodyPr/>
        <a:lstStyle/>
        <a:p>
          <a:pPr rtl="0"/>
          <a:r>
            <a:rPr lang="en-GB" dirty="0" smtClean="0"/>
            <a:t>Why does it matter– significant harm/ sums spent, key infrastructure, belief in and creditability of governments</a:t>
          </a:r>
          <a:endParaRPr lang="en-GB" dirty="0"/>
        </a:p>
      </dgm:t>
    </dgm:pt>
    <dgm:pt modelId="{B3F7D1D9-9DC4-2240-A9B2-1C2D3D0E464F}" type="parTrans" cxnId="{4131EBFD-B178-8F46-8A4B-D8CB7130A747}">
      <dgm:prSet/>
      <dgm:spPr/>
      <dgm:t>
        <a:bodyPr/>
        <a:lstStyle/>
        <a:p>
          <a:endParaRPr lang="en-US"/>
        </a:p>
      </dgm:t>
    </dgm:pt>
    <dgm:pt modelId="{51E651C4-CDA7-3543-A57B-D417493894A7}" type="sibTrans" cxnId="{4131EBFD-B178-8F46-8A4B-D8CB7130A747}">
      <dgm:prSet/>
      <dgm:spPr/>
      <dgm:t>
        <a:bodyPr/>
        <a:lstStyle/>
        <a:p>
          <a:endParaRPr lang="en-US"/>
        </a:p>
      </dgm:t>
    </dgm:pt>
    <dgm:pt modelId="{0D847F6D-A7BC-8440-BE65-73BC982CAC0B}" type="pres">
      <dgm:prSet presAssocID="{A2456D5D-FF24-F041-B79E-B027311BF477}" presName="vert0" presStyleCnt="0">
        <dgm:presLayoutVars>
          <dgm:dir/>
          <dgm:animOne val="branch"/>
          <dgm:animLvl val="lvl"/>
        </dgm:presLayoutVars>
      </dgm:prSet>
      <dgm:spPr/>
      <dgm:t>
        <a:bodyPr/>
        <a:lstStyle/>
        <a:p>
          <a:endParaRPr lang="en-US"/>
        </a:p>
      </dgm:t>
    </dgm:pt>
    <dgm:pt modelId="{45C55415-D61E-A84D-B6B7-3BA5966DB826}" type="pres">
      <dgm:prSet presAssocID="{DF0F7BB4-5382-834D-BD7B-B797F64F62E8}" presName="thickLine" presStyleLbl="alignNode1" presStyleIdx="0" presStyleCnt="1"/>
      <dgm:spPr/>
    </dgm:pt>
    <dgm:pt modelId="{87B46D19-C7A5-E44E-9B39-59E0AB2C91AD}" type="pres">
      <dgm:prSet presAssocID="{DF0F7BB4-5382-834D-BD7B-B797F64F62E8}" presName="horz1" presStyleCnt="0"/>
      <dgm:spPr/>
    </dgm:pt>
    <dgm:pt modelId="{0FFC3D6E-BB7B-3B4A-BA5E-064EC0239320}" type="pres">
      <dgm:prSet presAssocID="{DF0F7BB4-5382-834D-BD7B-B797F64F62E8}" presName="tx1" presStyleLbl="revTx" presStyleIdx="0" presStyleCnt="1"/>
      <dgm:spPr/>
      <dgm:t>
        <a:bodyPr/>
        <a:lstStyle/>
        <a:p>
          <a:endParaRPr lang="en-US"/>
        </a:p>
      </dgm:t>
    </dgm:pt>
    <dgm:pt modelId="{3ACF63AC-28F0-4549-BD86-619470DF66D3}" type="pres">
      <dgm:prSet presAssocID="{DF0F7BB4-5382-834D-BD7B-B797F64F62E8}" presName="vert1" presStyleCnt="0"/>
      <dgm:spPr/>
    </dgm:pt>
  </dgm:ptLst>
  <dgm:cxnLst>
    <dgm:cxn modelId="{9E9E1366-8084-BE4C-A2A3-EA0612CD9412}" type="presOf" srcId="{DF0F7BB4-5382-834D-BD7B-B797F64F62E8}" destId="{0FFC3D6E-BB7B-3B4A-BA5E-064EC0239320}" srcOrd="0" destOrd="0" presId="urn:microsoft.com/office/officeart/2008/layout/LinedList"/>
    <dgm:cxn modelId="{495A7DB4-6B75-0D48-903F-2BEFD8214F99}" type="presOf" srcId="{A2456D5D-FF24-F041-B79E-B027311BF477}" destId="{0D847F6D-A7BC-8440-BE65-73BC982CAC0B}" srcOrd="0" destOrd="0" presId="urn:microsoft.com/office/officeart/2008/layout/LinedList"/>
    <dgm:cxn modelId="{4131EBFD-B178-8F46-8A4B-D8CB7130A747}" srcId="{A2456D5D-FF24-F041-B79E-B027311BF477}" destId="{DF0F7BB4-5382-834D-BD7B-B797F64F62E8}" srcOrd="0" destOrd="0" parTransId="{B3F7D1D9-9DC4-2240-A9B2-1C2D3D0E464F}" sibTransId="{51E651C4-CDA7-3543-A57B-D417493894A7}"/>
    <dgm:cxn modelId="{8F1A5F31-17B9-4C45-B64F-0EDD93416BCD}" type="presParOf" srcId="{0D847F6D-A7BC-8440-BE65-73BC982CAC0B}" destId="{45C55415-D61E-A84D-B6B7-3BA5966DB826}" srcOrd="0" destOrd="0" presId="urn:microsoft.com/office/officeart/2008/layout/LinedList"/>
    <dgm:cxn modelId="{ED8A68B4-07CC-1549-BD27-112C1437A228}" type="presParOf" srcId="{0D847F6D-A7BC-8440-BE65-73BC982CAC0B}" destId="{87B46D19-C7A5-E44E-9B39-59E0AB2C91AD}" srcOrd="1" destOrd="0" presId="urn:microsoft.com/office/officeart/2008/layout/LinedList"/>
    <dgm:cxn modelId="{8D415327-F10F-3645-AD85-B646B7F927BB}" type="presParOf" srcId="{87B46D19-C7A5-E44E-9B39-59E0AB2C91AD}" destId="{0FFC3D6E-BB7B-3B4A-BA5E-064EC0239320}" srcOrd="0" destOrd="0" presId="urn:microsoft.com/office/officeart/2008/layout/LinedList"/>
    <dgm:cxn modelId="{DC9420FA-630A-C44F-8A54-02AA35B782B5}" type="presParOf" srcId="{87B46D19-C7A5-E44E-9B39-59E0AB2C91AD}" destId="{3ACF63AC-28F0-4549-BD86-619470DF66D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F759569-3EFF-4ECF-969C-79DF2169F73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63AA0B67-2A75-4685-AC09-AF46CEE634E5}">
      <dgm:prSet/>
      <dgm:spPr/>
      <dgm:t>
        <a:bodyPr/>
        <a:lstStyle/>
        <a:p>
          <a:pPr rtl="0"/>
          <a:r>
            <a:rPr lang="en-GB" dirty="0" smtClean="0"/>
            <a:t>Huge amount of public money is at stake – large proportion of government expenditure and GDP</a:t>
          </a:r>
          <a:endParaRPr lang="en-GB" dirty="0"/>
        </a:p>
      </dgm:t>
    </dgm:pt>
    <dgm:pt modelId="{A2E19471-662A-4E73-8C3D-84796FF07655}" type="parTrans" cxnId="{E56B87EE-B614-4DA1-A451-F6F172734A02}">
      <dgm:prSet/>
      <dgm:spPr/>
      <dgm:t>
        <a:bodyPr/>
        <a:lstStyle/>
        <a:p>
          <a:endParaRPr lang="en-GB"/>
        </a:p>
      </dgm:t>
    </dgm:pt>
    <dgm:pt modelId="{396B6420-1B74-4302-98C8-85BB4847C728}" type="sibTrans" cxnId="{E56B87EE-B614-4DA1-A451-F6F172734A02}">
      <dgm:prSet/>
      <dgm:spPr/>
      <dgm:t>
        <a:bodyPr/>
        <a:lstStyle/>
        <a:p>
          <a:endParaRPr lang="en-GB"/>
        </a:p>
      </dgm:t>
    </dgm:pt>
    <dgm:pt modelId="{6700AC17-B99E-4089-865A-D8F071975ACB}">
      <dgm:prSet/>
      <dgm:spPr/>
      <dgm:t>
        <a:bodyPr/>
        <a:lstStyle/>
        <a:p>
          <a:pPr rtl="0"/>
          <a:r>
            <a:rPr lang="en-GB" dirty="0" smtClean="0"/>
            <a:t>Public procurement essential to provision of broader public services and functions of government – schools/hospitals/ healthcare/ sanitation/ transport infrastructure </a:t>
          </a:r>
          <a:endParaRPr lang="en-GB" dirty="0"/>
        </a:p>
      </dgm:t>
    </dgm:pt>
    <dgm:pt modelId="{FED77835-1C33-48DB-A4BE-93A013C4D559}" type="parTrans" cxnId="{8DDB506E-FEA2-45CB-9830-22DA8E292384}">
      <dgm:prSet/>
      <dgm:spPr/>
      <dgm:t>
        <a:bodyPr/>
        <a:lstStyle/>
        <a:p>
          <a:endParaRPr lang="en-GB"/>
        </a:p>
      </dgm:t>
    </dgm:pt>
    <dgm:pt modelId="{4BA2BAFE-7C3C-437D-A36F-4FEB1E89FB14}" type="sibTrans" cxnId="{8DDB506E-FEA2-45CB-9830-22DA8E292384}">
      <dgm:prSet/>
      <dgm:spPr/>
      <dgm:t>
        <a:bodyPr/>
        <a:lstStyle/>
        <a:p>
          <a:endParaRPr lang="en-GB"/>
        </a:p>
      </dgm:t>
    </dgm:pt>
    <dgm:pt modelId="{9C499CAF-8DFF-49CE-9B7D-E5ABA291996A}">
      <dgm:prSet/>
      <dgm:spPr/>
      <dgm:t>
        <a:bodyPr/>
        <a:lstStyle/>
        <a:p>
          <a:pPr rtl="0"/>
          <a:r>
            <a:rPr lang="en-GB" dirty="0" smtClean="0"/>
            <a:t>Major cases of corruption and collusion fuel public discontent – increasing integrity may help create belief that government concerned about improving citizens’ lives </a:t>
          </a:r>
          <a:endParaRPr lang="en-GB" dirty="0"/>
        </a:p>
      </dgm:t>
    </dgm:pt>
    <dgm:pt modelId="{78C61DAB-DB15-4CD0-A75E-732FBC3EB163}" type="parTrans" cxnId="{4CF2AF54-8630-4572-8704-E72F8E0F22E1}">
      <dgm:prSet/>
      <dgm:spPr/>
      <dgm:t>
        <a:bodyPr/>
        <a:lstStyle/>
        <a:p>
          <a:endParaRPr lang="en-GB"/>
        </a:p>
      </dgm:t>
    </dgm:pt>
    <dgm:pt modelId="{984FD443-0674-4464-AF06-FD38203527DF}" type="sibTrans" cxnId="{4CF2AF54-8630-4572-8704-E72F8E0F22E1}">
      <dgm:prSet/>
      <dgm:spPr/>
      <dgm:t>
        <a:bodyPr/>
        <a:lstStyle/>
        <a:p>
          <a:endParaRPr lang="en-GB"/>
        </a:p>
      </dgm:t>
    </dgm:pt>
    <dgm:pt modelId="{F5ECA4CF-9156-4165-8E53-89B75539ED74}" type="pres">
      <dgm:prSet presAssocID="{9F759569-3EFF-4ECF-969C-79DF2169F738}" presName="vert0" presStyleCnt="0">
        <dgm:presLayoutVars>
          <dgm:dir/>
          <dgm:animOne val="branch"/>
          <dgm:animLvl val="lvl"/>
        </dgm:presLayoutVars>
      </dgm:prSet>
      <dgm:spPr/>
      <dgm:t>
        <a:bodyPr/>
        <a:lstStyle/>
        <a:p>
          <a:endParaRPr lang="en-US"/>
        </a:p>
      </dgm:t>
    </dgm:pt>
    <dgm:pt modelId="{73C69138-96EA-4A1D-AC13-F370EAE26459}" type="pres">
      <dgm:prSet presAssocID="{63AA0B67-2A75-4685-AC09-AF46CEE634E5}" presName="thickLine" presStyleLbl="alignNode1" presStyleIdx="0" presStyleCnt="3"/>
      <dgm:spPr/>
    </dgm:pt>
    <dgm:pt modelId="{313AF6E9-4824-4036-8FCB-AA1EF386C97F}" type="pres">
      <dgm:prSet presAssocID="{63AA0B67-2A75-4685-AC09-AF46CEE634E5}" presName="horz1" presStyleCnt="0"/>
      <dgm:spPr/>
    </dgm:pt>
    <dgm:pt modelId="{33ED79D3-B0D5-40CF-9847-19A1A25ACD8B}" type="pres">
      <dgm:prSet presAssocID="{63AA0B67-2A75-4685-AC09-AF46CEE634E5}" presName="tx1" presStyleLbl="revTx" presStyleIdx="0" presStyleCnt="3"/>
      <dgm:spPr/>
      <dgm:t>
        <a:bodyPr/>
        <a:lstStyle/>
        <a:p>
          <a:endParaRPr lang="en-US"/>
        </a:p>
      </dgm:t>
    </dgm:pt>
    <dgm:pt modelId="{9B560B6F-4443-4E71-85B3-4EC5F841023C}" type="pres">
      <dgm:prSet presAssocID="{63AA0B67-2A75-4685-AC09-AF46CEE634E5}" presName="vert1" presStyleCnt="0"/>
      <dgm:spPr/>
    </dgm:pt>
    <dgm:pt modelId="{CB00FDE4-DD48-4B49-AD29-D119F19DBDE7}" type="pres">
      <dgm:prSet presAssocID="{6700AC17-B99E-4089-865A-D8F071975ACB}" presName="thickLine" presStyleLbl="alignNode1" presStyleIdx="1" presStyleCnt="3"/>
      <dgm:spPr/>
    </dgm:pt>
    <dgm:pt modelId="{E8D5CB96-AA97-4627-A4B2-3CEB7EBC25DF}" type="pres">
      <dgm:prSet presAssocID="{6700AC17-B99E-4089-865A-D8F071975ACB}" presName="horz1" presStyleCnt="0"/>
      <dgm:spPr/>
    </dgm:pt>
    <dgm:pt modelId="{FEA1EB0D-96FC-488D-A572-78FDC5CB968E}" type="pres">
      <dgm:prSet presAssocID="{6700AC17-B99E-4089-865A-D8F071975ACB}" presName="tx1" presStyleLbl="revTx" presStyleIdx="1" presStyleCnt="3"/>
      <dgm:spPr/>
      <dgm:t>
        <a:bodyPr/>
        <a:lstStyle/>
        <a:p>
          <a:endParaRPr lang="en-US"/>
        </a:p>
      </dgm:t>
    </dgm:pt>
    <dgm:pt modelId="{6FD4C00A-D671-4C9B-B786-EA55D77A0F29}" type="pres">
      <dgm:prSet presAssocID="{6700AC17-B99E-4089-865A-D8F071975ACB}" presName="vert1" presStyleCnt="0"/>
      <dgm:spPr/>
    </dgm:pt>
    <dgm:pt modelId="{7248E78F-D4CD-471E-B3F6-0CBE9A0A1AA0}" type="pres">
      <dgm:prSet presAssocID="{9C499CAF-8DFF-49CE-9B7D-E5ABA291996A}" presName="thickLine" presStyleLbl="alignNode1" presStyleIdx="2" presStyleCnt="3"/>
      <dgm:spPr/>
    </dgm:pt>
    <dgm:pt modelId="{FFEDF6C0-43B8-4793-BDB7-BC2599BB532C}" type="pres">
      <dgm:prSet presAssocID="{9C499CAF-8DFF-49CE-9B7D-E5ABA291996A}" presName="horz1" presStyleCnt="0"/>
      <dgm:spPr/>
    </dgm:pt>
    <dgm:pt modelId="{21493F31-429B-4EE3-9624-D7BD4CDF37FD}" type="pres">
      <dgm:prSet presAssocID="{9C499CAF-8DFF-49CE-9B7D-E5ABA291996A}" presName="tx1" presStyleLbl="revTx" presStyleIdx="2" presStyleCnt="3"/>
      <dgm:spPr/>
      <dgm:t>
        <a:bodyPr/>
        <a:lstStyle/>
        <a:p>
          <a:endParaRPr lang="en-US"/>
        </a:p>
      </dgm:t>
    </dgm:pt>
    <dgm:pt modelId="{B9ADEF0F-CE30-4471-9F2A-0B5F646DE276}" type="pres">
      <dgm:prSet presAssocID="{9C499CAF-8DFF-49CE-9B7D-E5ABA291996A}" presName="vert1" presStyleCnt="0"/>
      <dgm:spPr/>
    </dgm:pt>
  </dgm:ptLst>
  <dgm:cxnLst>
    <dgm:cxn modelId="{8DDB506E-FEA2-45CB-9830-22DA8E292384}" srcId="{9F759569-3EFF-4ECF-969C-79DF2169F738}" destId="{6700AC17-B99E-4089-865A-D8F071975ACB}" srcOrd="1" destOrd="0" parTransId="{FED77835-1C33-48DB-A4BE-93A013C4D559}" sibTransId="{4BA2BAFE-7C3C-437D-A36F-4FEB1E89FB14}"/>
    <dgm:cxn modelId="{AA538BEE-50EF-4AA9-BA44-2CB327A7ED12}" type="presOf" srcId="{63AA0B67-2A75-4685-AC09-AF46CEE634E5}" destId="{33ED79D3-B0D5-40CF-9847-19A1A25ACD8B}" srcOrd="0" destOrd="0" presId="urn:microsoft.com/office/officeart/2008/layout/LinedList"/>
    <dgm:cxn modelId="{E56B87EE-B614-4DA1-A451-F6F172734A02}" srcId="{9F759569-3EFF-4ECF-969C-79DF2169F738}" destId="{63AA0B67-2A75-4685-AC09-AF46CEE634E5}" srcOrd="0" destOrd="0" parTransId="{A2E19471-662A-4E73-8C3D-84796FF07655}" sibTransId="{396B6420-1B74-4302-98C8-85BB4847C728}"/>
    <dgm:cxn modelId="{4D8A8E74-DA5F-4F6B-9BC2-F23C31A546A9}" type="presOf" srcId="{6700AC17-B99E-4089-865A-D8F071975ACB}" destId="{FEA1EB0D-96FC-488D-A572-78FDC5CB968E}" srcOrd="0" destOrd="0" presId="urn:microsoft.com/office/officeart/2008/layout/LinedList"/>
    <dgm:cxn modelId="{B86D17C7-CCC6-46B9-9802-BF709088FB6F}" type="presOf" srcId="{9F759569-3EFF-4ECF-969C-79DF2169F738}" destId="{F5ECA4CF-9156-4165-8E53-89B75539ED74}" srcOrd="0" destOrd="0" presId="urn:microsoft.com/office/officeart/2008/layout/LinedList"/>
    <dgm:cxn modelId="{4CF2AF54-8630-4572-8704-E72F8E0F22E1}" srcId="{9F759569-3EFF-4ECF-969C-79DF2169F738}" destId="{9C499CAF-8DFF-49CE-9B7D-E5ABA291996A}" srcOrd="2" destOrd="0" parTransId="{78C61DAB-DB15-4CD0-A75E-732FBC3EB163}" sibTransId="{984FD443-0674-4464-AF06-FD38203527DF}"/>
    <dgm:cxn modelId="{E4E4CE84-83CE-403B-84D2-E4CBCE1006C1}" type="presOf" srcId="{9C499CAF-8DFF-49CE-9B7D-E5ABA291996A}" destId="{21493F31-429B-4EE3-9624-D7BD4CDF37FD}" srcOrd="0" destOrd="0" presId="urn:microsoft.com/office/officeart/2008/layout/LinedList"/>
    <dgm:cxn modelId="{0709B829-B19E-4902-B0FA-E0371F971D42}" type="presParOf" srcId="{F5ECA4CF-9156-4165-8E53-89B75539ED74}" destId="{73C69138-96EA-4A1D-AC13-F370EAE26459}" srcOrd="0" destOrd="0" presId="urn:microsoft.com/office/officeart/2008/layout/LinedList"/>
    <dgm:cxn modelId="{7BC328F4-CF7C-476A-873E-C714AB95C665}" type="presParOf" srcId="{F5ECA4CF-9156-4165-8E53-89B75539ED74}" destId="{313AF6E9-4824-4036-8FCB-AA1EF386C97F}" srcOrd="1" destOrd="0" presId="urn:microsoft.com/office/officeart/2008/layout/LinedList"/>
    <dgm:cxn modelId="{73B9C690-ADCC-4B1C-817B-CF7800188DAD}" type="presParOf" srcId="{313AF6E9-4824-4036-8FCB-AA1EF386C97F}" destId="{33ED79D3-B0D5-40CF-9847-19A1A25ACD8B}" srcOrd="0" destOrd="0" presId="urn:microsoft.com/office/officeart/2008/layout/LinedList"/>
    <dgm:cxn modelId="{0F2ABB84-2604-422E-B638-F1360615E7EC}" type="presParOf" srcId="{313AF6E9-4824-4036-8FCB-AA1EF386C97F}" destId="{9B560B6F-4443-4E71-85B3-4EC5F841023C}" srcOrd="1" destOrd="0" presId="urn:microsoft.com/office/officeart/2008/layout/LinedList"/>
    <dgm:cxn modelId="{24066C7F-E59D-4137-8221-18E517B786E3}" type="presParOf" srcId="{F5ECA4CF-9156-4165-8E53-89B75539ED74}" destId="{CB00FDE4-DD48-4B49-AD29-D119F19DBDE7}" srcOrd="2" destOrd="0" presId="urn:microsoft.com/office/officeart/2008/layout/LinedList"/>
    <dgm:cxn modelId="{51E28B0D-4E6F-419E-B231-7F7101E62B8B}" type="presParOf" srcId="{F5ECA4CF-9156-4165-8E53-89B75539ED74}" destId="{E8D5CB96-AA97-4627-A4B2-3CEB7EBC25DF}" srcOrd="3" destOrd="0" presId="urn:microsoft.com/office/officeart/2008/layout/LinedList"/>
    <dgm:cxn modelId="{995C3D26-C709-4914-A37B-BE1B32AA939C}" type="presParOf" srcId="{E8D5CB96-AA97-4627-A4B2-3CEB7EBC25DF}" destId="{FEA1EB0D-96FC-488D-A572-78FDC5CB968E}" srcOrd="0" destOrd="0" presId="urn:microsoft.com/office/officeart/2008/layout/LinedList"/>
    <dgm:cxn modelId="{B6700731-D828-4ADE-A743-24A64EE2A70C}" type="presParOf" srcId="{E8D5CB96-AA97-4627-A4B2-3CEB7EBC25DF}" destId="{6FD4C00A-D671-4C9B-B786-EA55D77A0F29}" srcOrd="1" destOrd="0" presId="urn:microsoft.com/office/officeart/2008/layout/LinedList"/>
    <dgm:cxn modelId="{A7756574-9779-4CE1-AF84-CCACFF62E894}" type="presParOf" srcId="{F5ECA4CF-9156-4165-8E53-89B75539ED74}" destId="{7248E78F-D4CD-471E-B3F6-0CBE9A0A1AA0}" srcOrd="4" destOrd="0" presId="urn:microsoft.com/office/officeart/2008/layout/LinedList"/>
    <dgm:cxn modelId="{A6D436B2-4266-4A56-AA41-A66F0750125B}" type="presParOf" srcId="{F5ECA4CF-9156-4165-8E53-89B75539ED74}" destId="{FFEDF6C0-43B8-4793-BDB7-BC2599BB532C}" srcOrd="5" destOrd="0" presId="urn:microsoft.com/office/officeart/2008/layout/LinedList"/>
    <dgm:cxn modelId="{2E2AFDDE-D6A2-43AF-9732-8874209D7F55}" type="presParOf" srcId="{FFEDF6C0-43B8-4793-BDB7-BC2599BB532C}" destId="{21493F31-429B-4EE3-9624-D7BD4CDF37FD}" srcOrd="0" destOrd="0" presId="urn:microsoft.com/office/officeart/2008/layout/LinedList"/>
    <dgm:cxn modelId="{C43FC370-9D64-4D89-9F11-E249740CAA01}" type="presParOf" srcId="{FFEDF6C0-43B8-4793-BDB7-BC2599BB532C}" destId="{B9ADEF0F-CE30-4471-9F2A-0B5F646DE276}"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A95E455-1CAD-7743-B3C9-EF8E3ADF0DDD}"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AE6D76A7-34AC-0B4B-8367-3DC3F326139C}">
      <dgm:prSet/>
      <dgm:spPr/>
      <dgm:t>
        <a:bodyPr/>
        <a:lstStyle/>
        <a:p>
          <a:pPr rtl="0"/>
          <a:r>
            <a:rPr lang="en-GB" dirty="0" smtClean="0"/>
            <a:t>Significant Financial Harm: Reports suggest that collusive tendering may add 8-60% on competitive prices; Connor – median cartel overcharge close to 25%</a:t>
          </a:r>
          <a:endParaRPr lang="en-GB" dirty="0"/>
        </a:p>
      </dgm:t>
    </dgm:pt>
    <dgm:pt modelId="{4B376126-E69F-7441-8F47-CDF9FDF19F9C}" type="parTrans" cxnId="{B3B46DF1-B624-B345-A241-49F820C584A3}">
      <dgm:prSet/>
      <dgm:spPr/>
      <dgm:t>
        <a:bodyPr/>
        <a:lstStyle/>
        <a:p>
          <a:endParaRPr lang="en-US"/>
        </a:p>
      </dgm:t>
    </dgm:pt>
    <dgm:pt modelId="{743745C0-84CC-634F-B6A5-BB03E4FC3514}" type="sibTrans" cxnId="{B3B46DF1-B624-B345-A241-49F820C584A3}">
      <dgm:prSet/>
      <dgm:spPr/>
      <dgm:t>
        <a:bodyPr/>
        <a:lstStyle/>
        <a:p>
          <a:endParaRPr lang="en-US"/>
        </a:p>
      </dgm:t>
    </dgm:pt>
    <dgm:pt modelId="{19363EB4-08C5-6741-8CC4-291C32F15E5F}">
      <dgm:prSet/>
      <dgm:spPr/>
      <dgm:t>
        <a:bodyPr/>
        <a:lstStyle/>
        <a:p>
          <a:pPr rtl="0"/>
          <a:r>
            <a:rPr lang="en-GB" smtClean="0"/>
            <a:t>Studies illustrate link between corruption and competitiveness, economic development and growth, inequality and populism</a:t>
          </a:r>
          <a:endParaRPr lang="en-GB"/>
        </a:p>
      </dgm:t>
    </dgm:pt>
    <dgm:pt modelId="{8F68DECD-2D4F-2F4C-977F-CB639C79C63E}" type="parTrans" cxnId="{794C68A5-38E1-5C47-AD62-922110946EEF}">
      <dgm:prSet/>
      <dgm:spPr/>
      <dgm:t>
        <a:bodyPr/>
        <a:lstStyle/>
        <a:p>
          <a:endParaRPr lang="en-US"/>
        </a:p>
      </dgm:t>
    </dgm:pt>
    <dgm:pt modelId="{06784A27-F042-3C44-80D3-F20BC234066F}" type="sibTrans" cxnId="{794C68A5-38E1-5C47-AD62-922110946EEF}">
      <dgm:prSet/>
      <dgm:spPr/>
      <dgm:t>
        <a:bodyPr/>
        <a:lstStyle/>
        <a:p>
          <a:endParaRPr lang="en-US"/>
        </a:p>
      </dgm:t>
    </dgm:pt>
    <dgm:pt modelId="{1F6D9444-9C50-784F-A912-AC9737B4BD3B}">
      <dgm:prSet/>
      <dgm:spPr/>
      <dgm:t>
        <a:bodyPr/>
        <a:lstStyle/>
        <a:p>
          <a:pPr rtl="0"/>
          <a:r>
            <a:rPr lang="en-GB" dirty="0" smtClean="0"/>
            <a:t>Estimates that corruption adds 20-25% to the cost and $ trillions disappear from procurement budgets annually</a:t>
          </a:r>
          <a:endParaRPr lang="en-GB" dirty="0"/>
        </a:p>
      </dgm:t>
    </dgm:pt>
    <dgm:pt modelId="{970FD39A-D155-C349-A3EF-DEDCAAEC3B88}" type="parTrans" cxnId="{0EA3CDD2-9516-F941-84B7-BC0B162AFF15}">
      <dgm:prSet/>
      <dgm:spPr/>
      <dgm:t>
        <a:bodyPr/>
        <a:lstStyle/>
        <a:p>
          <a:endParaRPr lang="en-US"/>
        </a:p>
      </dgm:t>
    </dgm:pt>
    <dgm:pt modelId="{95E18159-68ED-964E-8BA5-438FDA29DED3}" type="sibTrans" cxnId="{0EA3CDD2-9516-F941-84B7-BC0B162AFF15}">
      <dgm:prSet/>
      <dgm:spPr/>
      <dgm:t>
        <a:bodyPr/>
        <a:lstStyle/>
        <a:p>
          <a:endParaRPr lang="en-US"/>
        </a:p>
      </dgm:t>
    </dgm:pt>
    <dgm:pt modelId="{367A85A0-4CEF-4E42-8937-B1ABF181F353}" type="pres">
      <dgm:prSet presAssocID="{AA95E455-1CAD-7743-B3C9-EF8E3ADF0DDD}" presName="vert0" presStyleCnt="0">
        <dgm:presLayoutVars>
          <dgm:dir/>
          <dgm:animOne val="branch"/>
          <dgm:animLvl val="lvl"/>
        </dgm:presLayoutVars>
      </dgm:prSet>
      <dgm:spPr/>
      <dgm:t>
        <a:bodyPr/>
        <a:lstStyle/>
        <a:p>
          <a:endParaRPr lang="en-US"/>
        </a:p>
      </dgm:t>
    </dgm:pt>
    <dgm:pt modelId="{2EB1276D-D0A1-1E45-8895-1BD77DBF1254}" type="pres">
      <dgm:prSet presAssocID="{AE6D76A7-34AC-0B4B-8367-3DC3F326139C}" presName="thickLine" presStyleLbl="alignNode1" presStyleIdx="0" presStyleCnt="3"/>
      <dgm:spPr/>
    </dgm:pt>
    <dgm:pt modelId="{B206F0DB-BE5D-EF48-9182-01DC8A8D16D7}" type="pres">
      <dgm:prSet presAssocID="{AE6D76A7-34AC-0B4B-8367-3DC3F326139C}" presName="horz1" presStyleCnt="0"/>
      <dgm:spPr/>
    </dgm:pt>
    <dgm:pt modelId="{71191AFC-9F50-B24D-8736-49F34E716164}" type="pres">
      <dgm:prSet presAssocID="{AE6D76A7-34AC-0B4B-8367-3DC3F326139C}" presName="tx1" presStyleLbl="revTx" presStyleIdx="0" presStyleCnt="3"/>
      <dgm:spPr/>
      <dgm:t>
        <a:bodyPr/>
        <a:lstStyle/>
        <a:p>
          <a:endParaRPr lang="en-US"/>
        </a:p>
      </dgm:t>
    </dgm:pt>
    <dgm:pt modelId="{B1BE5B01-A644-774F-84E3-2BFC3859178E}" type="pres">
      <dgm:prSet presAssocID="{AE6D76A7-34AC-0B4B-8367-3DC3F326139C}" presName="vert1" presStyleCnt="0"/>
      <dgm:spPr/>
    </dgm:pt>
    <dgm:pt modelId="{7D545BC7-F152-424B-BF14-9E609A61734E}" type="pres">
      <dgm:prSet presAssocID="{19363EB4-08C5-6741-8CC4-291C32F15E5F}" presName="thickLine" presStyleLbl="alignNode1" presStyleIdx="1" presStyleCnt="3"/>
      <dgm:spPr/>
    </dgm:pt>
    <dgm:pt modelId="{1BB1822C-6AC8-6948-AD15-B084AE5D405B}" type="pres">
      <dgm:prSet presAssocID="{19363EB4-08C5-6741-8CC4-291C32F15E5F}" presName="horz1" presStyleCnt="0"/>
      <dgm:spPr/>
    </dgm:pt>
    <dgm:pt modelId="{EF16B3E5-ACD1-C143-B5C4-AF10B5AAC000}" type="pres">
      <dgm:prSet presAssocID="{19363EB4-08C5-6741-8CC4-291C32F15E5F}" presName="tx1" presStyleLbl="revTx" presStyleIdx="1" presStyleCnt="3"/>
      <dgm:spPr/>
      <dgm:t>
        <a:bodyPr/>
        <a:lstStyle/>
        <a:p>
          <a:endParaRPr lang="en-US"/>
        </a:p>
      </dgm:t>
    </dgm:pt>
    <dgm:pt modelId="{5F20C91F-E96A-0C46-957F-7B00B8617511}" type="pres">
      <dgm:prSet presAssocID="{19363EB4-08C5-6741-8CC4-291C32F15E5F}" presName="vert1" presStyleCnt="0"/>
      <dgm:spPr/>
    </dgm:pt>
    <dgm:pt modelId="{6D829DE3-1AA5-7A43-9E5F-027DF32F6D25}" type="pres">
      <dgm:prSet presAssocID="{1F6D9444-9C50-784F-A912-AC9737B4BD3B}" presName="thickLine" presStyleLbl="alignNode1" presStyleIdx="2" presStyleCnt="3"/>
      <dgm:spPr/>
    </dgm:pt>
    <dgm:pt modelId="{357B4C93-87DE-D143-BECD-9D8419D804D9}" type="pres">
      <dgm:prSet presAssocID="{1F6D9444-9C50-784F-A912-AC9737B4BD3B}" presName="horz1" presStyleCnt="0"/>
      <dgm:spPr/>
    </dgm:pt>
    <dgm:pt modelId="{E650D93E-C1F0-0F46-85A3-5423520AA364}" type="pres">
      <dgm:prSet presAssocID="{1F6D9444-9C50-784F-A912-AC9737B4BD3B}" presName="tx1" presStyleLbl="revTx" presStyleIdx="2" presStyleCnt="3"/>
      <dgm:spPr/>
      <dgm:t>
        <a:bodyPr/>
        <a:lstStyle/>
        <a:p>
          <a:endParaRPr lang="en-US"/>
        </a:p>
      </dgm:t>
    </dgm:pt>
    <dgm:pt modelId="{6122DA35-3B17-1C44-8067-B34521AE1D4F}" type="pres">
      <dgm:prSet presAssocID="{1F6D9444-9C50-784F-A912-AC9737B4BD3B}" presName="vert1" presStyleCnt="0"/>
      <dgm:spPr/>
    </dgm:pt>
  </dgm:ptLst>
  <dgm:cxnLst>
    <dgm:cxn modelId="{F1B1FE08-3AE9-5943-936A-F50209362E5A}" type="presOf" srcId="{AE6D76A7-34AC-0B4B-8367-3DC3F326139C}" destId="{71191AFC-9F50-B24D-8736-49F34E716164}" srcOrd="0" destOrd="0" presId="urn:microsoft.com/office/officeart/2008/layout/LinedList"/>
    <dgm:cxn modelId="{F31A2314-268F-AC43-96C7-AAC75951BD54}" type="presOf" srcId="{AA95E455-1CAD-7743-B3C9-EF8E3ADF0DDD}" destId="{367A85A0-4CEF-4E42-8937-B1ABF181F353}" srcOrd="0" destOrd="0" presId="urn:microsoft.com/office/officeart/2008/layout/LinedList"/>
    <dgm:cxn modelId="{F257B1BA-8E18-0648-96BB-FBAA8EC0222D}" type="presOf" srcId="{1F6D9444-9C50-784F-A912-AC9737B4BD3B}" destId="{E650D93E-C1F0-0F46-85A3-5423520AA364}" srcOrd="0" destOrd="0" presId="urn:microsoft.com/office/officeart/2008/layout/LinedList"/>
    <dgm:cxn modelId="{794C68A5-38E1-5C47-AD62-922110946EEF}" srcId="{AA95E455-1CAD-7743-B3C9-EF8E3ADF0DDD}" destId="{19363EB4-08C5-6741-8CC4-291C32F15E5F}" srcOrd="1" destOrd="0" parTransId="{8F68DECD-2D4F-2F4C-977F-CB639C79C63E}" sibTransId="{06784A27-F042-3C44-80D3-F20BC234066F}"/>
    <dgm:cxn modelId="{28B46509-D8C6-474B-8C17-C10AC1D98210}" type="presOf" srcId="{19363EB4-08C5-6741-8CC4-291C32F15E5F}" destId="{EF16B3E5-ACD1-C143-B5C4-AF10B5AAC000}" srcOrd="0" destOrd="0" presId="urn:microsoft.com/office/officeart/2008/layout/LinedList"/>
    <dgm:cxn modelId="{0EA3CDD2-9516-F941-84B7-BC0B162AFF15}" srcId="{AA95E455-1CAD-7743-B3C9-EF8E3ADF0DDD}" destId="{1F6D9444-9C50-784F-A912-AC9737B4BD3B}" srcOrd="2" destOrd="0" parTransId="{970FD39A-D155-C349-A3EF-DEDCAAEC3B88}" sibTransId="{95E18159-68ED-964E-8BA5-438FDA29DED3}"/>
    <dgm:cxn modelId="{B3B46DF1-B624-B345-A241-49F820C584A3}" srcId="{AA95E455-1CAD-7743-B3C9-EF8E3ADF0DDD}" destId="{AE6D76A7-34AC-0B4B-8367-3DC3F326139C}" srcOrd="0" destOrd="0" parTransId="{4B376126-E69F-7441-8F47-CDF9FDF19F9C}" sibTransId="{743745C0-84CC-634F-B6A5-BB03E4FC3514}"/>
    <dgm:cxn modelId="{7BFDA0A4-B359-4D46-AAB3-F2E9EBFFDB06}" type="presParOf" srcId="{367A85A0-4CEF-4E42-8937-B1ABF181F353}" destId="{2EB1276D-D0A1-1E45-8895-1BD77DBF1254}" srcOrd="0" destOrd="0" presId="urn:microsoft.com/office/officeart/2008/layout/LinedList"/>
    <dgm:cxn modelId="{1B2509CC-EA75-724C-8736-451151998339}" type="presParOf" srcId="{367A85A0-4CEF-4E42-8937-B1ABF181F353}" destId="{B206F0DB-BE5D-EF48-9182-01DC8A8D16D7}" srcOrd="1" destOrd="0" presId="urn:microsoft.com/office/officeart/2008/layout/LinedList"/>
    <dgm:cxn modelId="{FAE6C620-EA56-DD40-A68F-EA230C54469F}" type="presParOf" srcId="{B206F0DB-BE5D-EF48-9182-01DC8A8D16D7}" destId="{71191AFC-9F50-B24D-8736-49F34E716164}" srcOrd="0" destOrd="0" presId="urn:microsoft.com/office/officeart/2008/layout/LinedList"/>
    <dgm:cxn modelId="{F0928D91-929D-F840-9C82-77054CA2C44A}" type="presParOf" srcId="{B206F0DB-BE5D-EF48-9182-01DC8A8D16D7}" destId="{B1BE5B01-A644-774F-84E3-2BFC3859178E}" srcOrd="1" destOrd="0" presId="urn:microsoft.com/office/officeart/2008/layout/LinedList"/>
    <dgm:cxn modelId="{129DC76A-46B9-5043-A11B-EF00D845B5E3}" type="presParOf" srcId="{367A85A0-4CEF-4E42-8937-B1ABF181F353}" destId="{7D545BC7-F152-424B-BF14-9E609A61734E}" srcOrd="2" destOrd="0" presId="urn:microsoft.com/office/officeart/2008/layout/LinedList"/>
    <dgm:cxn modelId="{BD890953-3216-6248-977E-EDAB8055B46B}" type="presParOf" srcId="{367A85A0-4CEF-4E42-8937-B1ABF181F353}" destId="{1BB1822C-6AC8-6948-AD15-B084AE5D405B}" srcOrd="3" destOrd="0" presId="urn:microsoft.com/office/officeart/2008/layout/LinedList"/>
    <dgm:cxn modelId="{15517425-FF20-B44E-9C95-E681930CC5A4}" type="presParOf" srcId="{1BB1822C-6AC8-6948-AD15-B084AE5D405B}" destId="{EF16B3E5-ACD1-C143-B5C4-AF10B5AAC000}" srcOrd="0" destOrd="0" presId="urn:microsoft.com/office/officeart/2008/layout/LinedList"/>
    <dgm:cxn modelId="{31CC83D6-B719-4841-85DD-D3D15A892FBA}" type="presParOf" srcId="{1BB1822C-6AC8-6948-AD15-B084AE5D405B}" destId="{5F20C91F-E96A-0C46-957F-7B00B8617511}" srcOrd="1" destOrd="0" presId="urn:microsoft.com/office/officeart/2008/layout/LinedList"/>
    <dgm:cxn modelId="{77058463-65CE-614D-97E4-EBEBEC415743}" type="presParOf" srcId="{367A85A0-4CEF-4E42-8937-B1ABF181F353}" destId="{6D829DE3-1AA5-7A43-9E5F-027DF32F6D25}" srcOrd="4" destOrd="0" presId="urn:microsoft.com/office/officeart/2008/layout/LinedList"/>
    <dgm:cxn modelId="{169AEEC0-DD5B-A546-BA72-41A8B156B0BE}" type="presParOf" srcId="{367A85A0-4CEF-4E42-8937-B1ABF181F353}" destId="{357B4C93-87DE-D143-BECD-9D8419D804D9}" srcOrd="5" destOrd="0" presId="urn:microsoft.com/office/officeart/2008/layout/LinedList"/>
    <dgm:cxn modelId="{A4F98AFC-CF7F-584A-AC14-2C76512D45CE}" type="presParOf" srcId="{357B4C93-87DE-D143-BECD-9D8419D804D9}" destId="{E650D93E-C1F0-0F46-85A3-5423520AA364}" srcOrd="0" destOrd="0" presId="urn:microsoft.com/office/officeart/2008/layout/LinedList"/>
    <dgm:cxn modelId="{0FC24794-8BAB-DD44-9A76-68BEF0D9CAEF}" type="presParOf" srcId="{357B4C93-87DE-D143-BECD-9D8419D804D9}" destId="{6122DA35-3B17-1C44-8067-B34521AE1D4F}" srcOrd="1" destOrd="0" presId="urn:microsoft.com/office/officeart/2008/layout/Line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1AC04F2-4F56-5C44-ACA8-9B6097BAF99F}"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F00D32FF-A4D5-9442-8E35-2CFCB42BF53A}">
      <dgm:prSet/>
      <dgm:spPr/>
      <dgm:t>
        <a:bodyPr/>
        <a:lstStyle/>
        <a:p>
          <a:pPr rtl="0"/>
          <a:r>
            <a:rPr lang="en-GB" dirty="0" smtClean="0"/>
            <a:t>Why are public procurement intrinsically prone to collusion (and corruption)?</a:t>
          </a:r>
          <a:endParaRPr lang="en-GB" dirty="0"/>
        </a:p>
      </dgm:t>
    </dgm:pt>
    <dgm:pt modelId="{1964E9BD-FB65-0249-834D-F26610177AB2}" type="parTrans" cxnId="{3A4A6571-BA61-F847-A05F-80432B924E22}">
      <dgm:prSet/>
      <dgm:spPr/>
      <dgm:t>
        <a:bodyPr/>
        <a:lstStyle/>
        <a:p>
          <a:endParaRPr lang="en-US"/>
        </a:p>
      </dgm:t>
    </dgm:pt>
    <dgm:pt modelId="{AC249059-B1E2-9449-AEA3-13B7E211013D}" type="sibTrans" cxnId="{3A4A6571-BA61-F847-A05F-80432B924E22}">
      <dgm:prSet/>
      <dgm:spPr/>
      <dgm:t>
        <a:bodyPr/>
        <a:lstStyle/>
        <a:p>
          <a:endParaRPr lang="en-US"/>
        </a:p>
      </dgm:t>
    </dgm:pt>
    <dgm:pt modelId="{11980C3B-04CF-B449-B047-4730BEB159EA}" type="pres">
      <dgm:prSet presAssocID="{71AC04F2-4F56-5C44-ACA8-9B6097BAF99F}" presName="vert0" presStyleCnt="0">
        <dgm:presLayoutVars>
          <dgm:dir/>
          <dgm:animOne val="branch"/>
          <dgm:animLvl val="lvl"/>
        </dgm:presLayoutVars>
      </dgm:prSet>
      <dgm:spPr/>
      <dgm:t>
        <a:bodyPr/>
        <a:lstStyle/>
        <a:p>
          <a:endParaRPr lang="en-US"/>
        </a:p>
      </dgm:t>
    </dgm:pt>
    <dgm:pt modelId="{561BF36E-563D-1448-9A16-3B60C3E18502}" type="pres">
      <dgm:prSet presAssocID="{F00D32FF-A4D5-9442-8E35-2CFCB42BF53A}" presName="thickLine" presStyleLbl="alignNode1" presStyleIdx="0" presStyleCnt="1"/>
      <dgm:spPr/>
    </dgm:pt>
    <dgm:pt modelId="{CCF7083F-3684-F343-AFF9-C2D492C906E8}" type="pres">
      <dgm:prSet presAssocID="{F00D32FF-A4D5-9442-8E35-2CFCB42BF53A}" presName="horz1" presStyleCnt="0"/>
      <dgm:spPr/>
    </dgm:pt>
    <dgm:pt modelId="{B155DCDB-C650-9544-BC9C-524042E42DAB}" type="pres">
      <dgm:prSet presAssocID="{F00D32FF-A4D5-9442-8E35-2CFCB42BF53A}" presName="tx1" presStyleLbl="revTx" presStyleIdx="0" presStyleCnt="1"/>
      <dgm:spPr/>
      <dgm:t>
        <a:bodyPr/>
        <a:lstStyle/>
        <a:p>
          <a:endParaRPr lang="en-US"/>
        </a:p>
      </dgm:t>
    </dgm:pt>
    <dgm:pt modelId="{3EA07D6A-4572-4741-B68E-9E167AB14492}" type="pres">
      <dgm:prSet presAssocID="{F00D32FF-A4D5-9442-8E35-2CFCB42BF53A}" presName="vert1" presStyleCnt="0"/>
      <dgm:spPr/>
    </dgm:pt>
  </dgm:ptLst>
  <dgm:cxnLst>
    <dgm:cxn modelId="{3A4A6571-BA61-F847-A05F-80432B924E22}" srcId="{71AC04F2-4F56-5C44-ACA8-9B6097BAF99F}" destId="{F00D32FF-A4D5-9442-8E35-2CFCB42BF53A}" srcOrd="0" destOrd="0" parTransId="{1964E9BD-FB65-0249-834D-F26610177AB2}" sibTransId="{AC249059-B1E2-9449-AEA3-13B7E211013D}"/>
    <dgm:cxn modelId="{EE0E7CA6-BBF7-6F4D-B7CD-F0A635AA16E5}" type="presOf" srcId="{71AC04F2-4F56-5C44-ACA8-9B6097BAF99F}" destId="{11980C3B-04CF-B449-B047-4730BEB159EA}" srcOrd="0" destOrd="0" presId="urn:microsoft.com/office/officeart/2008/layout/LinedList"/>
    <dgm:cxn modelId="{FEFC198E-ED2B-C34D-8450-70D87F8975F2}" type="presOf" srcId="{F00D32FF-A4D5-9442-8E35-2CFCB42BF53A}" destId="{B155DCDB-C650-9544-BC9C-524042E42DAB}" srcOrd="0" destOrd="0" presId="urn:microsoft.com/office/officeart/2008/layout/LinedList"/>
    <dgm:cxn modelId="{907F4EC6-3318-114B-849C-19A7E933A9F7}" type="presParOf" srcId="{11980C3B-04CF-B449-B047-4730BEB159EA}" destId="{561BF36E-563D-1448-9A16-3B60C3E18502}" srcOrd="0" destOrd="0" presId="urn:microsoft.com/office/officeart/2008/layout/LinedList"/>
    <dgm:cxn modelId="{1ECE02C5-94C9-E042-BE1C-15590B2405BC}" type="presParOf" srcId="{11980C3B-04CF-B449-B047-4730BEB159EA}" destId="{CCF7083F-3684-F343-AFF9-C2D492C906E8}" srcOrd="1" destOrd="0" presId="urn:microsoft.com/office/officeart/2008/layout/LinedList"/>
    <dgm:cxn modelId="{6FA3C8BD-9AE3-D143-8C65-FA5CA6D95E8E}" type="presParOf" srcId="{CCF7083F-3684-F343-AFF9-C2D492C906E8}" destId="{B155DCDB-C650-9544-BC9C-524042E42DAB}" srcOrd="0" destOrd="0" presId="urn:microsoft.com/office/officeart/2008/layout/LinedList"/>
    <dgm:cxn modelId="{42ECB689-BB9D-8243-BA47-41226B5A05F2}" type="presParOf" srcId="{CCF7083F-3684-F343-AFF9-C2D492C906E8}" destId="{3EA07D6A-4572-4741-B68E-9E167AB1449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4EA47D-3E6B-4303-8473-48222DDAE621}">
      <dsp:nvSpPr>
        <dsp:cNvPr id="0" name=""/>
        <dsp:cNvSpPr/>
      </dsp:nvSpPr>
      <dsp:spPr>
        <a:xfrm>
          <a:off x="0" y="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F68D5F-9A87-49E1-B443-D3FC1E566798}">
      <dsp:nvSpPr>
        <dsp:cNvPr id="0" name=""/>
        <dsp:cNvSpPr/>
      </dsp:nvSpPr>
      <dsp:spPr>
        <a:xfrm>
          <a:off x="0" y="0"/>
          <a:ext cx="8229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GB" sz="2000" kern="1200" dirty="0" smtClean="0"/>
            <a:t>Prepared paper with Robert Anderson (WTO) and Bill </a:t>
          </a:r>
          <a:r>
            <a:rPr lang="en-GB" sz="2000" kern="1200" dirty="0" err="1" smtClean="0"/>
            <a:t>Kovacic</a:t>
          </a:r>
          <a:r>
            <a:rPr lang="en-GB" sz="2000" kern="1200" dirty="0" smtClean="0"/>
            <a:t> (GW) - recognises ubiquitous challenges of preventing corruption and collusion in public procurement sector </a:t>
          </a:r>
          <a:endParaRPr lang="en-GB" sz="2000" kern="1200" dirty="0"/>
        </a:p>
      </dsp:txBody>
      <dsp:txXfrm>
        <a:off x="0" y="0"/>
        <a:ext cx="8229600" cy="1131490"/>
      </dsp:txXfrm>
    </dsp:sp>
    <dsp:sp modelId="{48E76331-2628-40FA-8BD9-9133C478541E}">
      <dsp:nvSpPr>
        <dsp:cNvPr id="0" name=""/>
        <dsp:cNvSpPr/>
      </dsp:nvSpPr>
      <dsp:spPr>
        <a:xfrm>
          <a:off x="0" y="113149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C1BEFA-710B-422A-881F-43F477A6561B}">
      <dsp:nvSpPr>
        <dsp:cNvPr id="0" name=""/>
        <dsp:cNvSpPr/>
      </dsp:nvSpPr>
      <dsp:spPr>
        <a:xfrm>
          <a:off x="0" y="1131490"/>
          <a:ext cx="8229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GB" sz="2000" kern="1200" dirty="0" smtClean="0"/>
            <a:t>Notes major implications – huge sums spent, key infrastructure, belief in and creditability of governments – effective procurement essential to development and prosperity </a:t>
          </a:r>
          <a:endParaRPr lang="en-GB" sz="2000" kern="1200" dirty="0"/>
        </a:p>
      </dsp:txBody>
      <dsp:txXfrm>
        <a:off x="0" y="1131490"/>
        <a:ext cx="8229600" cy="1131490"/>
      </dsp:txXfrm>
    </dsp:sp>
    <dsp:sp modelId="{69E210BF-686E-4030-9AC1-9EA0C787A6DB}">
      <dsp:nvSpPr>
        <dsp:cNvPr id="0" name=""/>
        <dsp:cNvSpPr/>
      </dsp:nvSpPr>
      <dsp:spPr>
        <a:xfrm>
          <a:off x="0" y="2262981"/>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A34B64-5B1F-4FB2-B583-1E088DB2D860}">
      <dsp:nvSpPr>
        <dsp:cNvPr id="0" name=""/>
        <dsp:cNvSpPr/>
      </dsp:nvSpPr>
      <dsp:spPr>
        <a:xfrm>
          <a:off x="0" y="2262981"/>
          <a:ext cx="8229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GB" sz="2000" kern="1200" dirty="0" smtClean="0"/>
            <a:t>Conventional responses to combat do not seem to be having sufficient impact. Proposals for strengthening effectiveness of existing tools and developing a more comprehensive approach</a:t>
          </a:r>
          <a:endParaRPr lang="en-GB" sz="2000" kern="1200" dirty="0"/>
        </a:p>
      </dsp:txBody>
      <dsp:txXfrm>
        <a:off x="0" y="2262981"/>
        <a:ext cx="8229600" cy="1131490"/>
      </dsp:txXfrm>
    </dsp:sp>
    <dsp:sp modelId="{542057FB-D523-4575-BE4C-5D379D0F27A8}">
      <dsp:nvSpPr>
        <dsp:cNvPr id="0" name=""/>
        <dsp:cNvSpPr/>
      </dsp:nvSpPr>
      <dsp:spPr>
        <a:xfrm>
          <a:off x="0" y="339447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D9F301-C159-49A4-95FD-FFC3E8B3BEB0}">
      <dsp:nvSpPr>
        <dsp:cNvPr id="0" name=""/>
        <dsp:cNvSpPr/>
      </dsp:nvSpPr>
      <dsp:spPr>
        <a:xfrm>
          <a:off x="0" y="3394472"/>
          <a:ext cx="8229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GB" sz="2000" kern="1200" dirty="0" smtClean="0"/>
            <a:t>This presentation – focus on possible steps for strengthening competition enforcement and deterrence of cartel activity</a:t>
          </a:r>
        </a:p>
        <a:p>
          <a:pPr lvl="0" algn="l" defTabSz="889000" rtl="0">
            <a:lnSpc>
              <a:spcPct val="90000"/>
            </a:lnSpc>
            <a:spcBef>
              <a:spcPct val="0"/>
            </a:spcBef>
            <a:spcAft>
              <a:spcPct val="35000"/>
            </a:spcAft>
          </a:pPr>
          <a:endParaRPr lang="en-GB" sz="2000" kern="1200" dirty="0"/>
        </a:p>
      </dsp:txBody>
      <dsp:txXfrm>
        <a:off x="0" y="3394472"/>
        <a:ext cx="8229600" cy="113149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CA8A0C-B527-47B4-8E3C-3E96F95EEE0F}">
      <dsp:nvSpPr>
        <dsp:cNvPr id="0" name=""/>
        <dsp:cNvSpPr/>
      </dsp:nvSpPr>
      <dsp:spPr>
        <a:xfrm>
          <a:off x="0" y="2209"/>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E62199-3203-4E35-8D5B-C01516543EFD}">
      <dsp:nvSpPr>
        <dsp:cNvPr id="0" name=""/>
        <dsp:cNvSpPr/>
      </dsp:nvSpPr>
      <dsp:spPr>
        <a:xfrm>
          <a:off x="0" y="2209"/>
          <a:ext cx="822960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en-GB" sz="2700" kern="1200" dirty="0" smtClean="0"/>
            <a:t>Despite significant efforts to combat, numerous cases of collusive tendering between firms in public procurement markets continue to be uncovered</a:t>
          </a:r>
          <a:endParaRPr lang="en-GB" sz="2700" kern="1200" dirty="0"/>
        </a:p>
      </dsp:txBody>
      <dsp:txXfrm>
        <a:off x="0" y="2209"/>
        <a:ext cx="8229600" cy="1507181"/>
      </dsp:txXfrm>
    </dsp:sp>
    <dsp:sp modelId="{D301CBF0-45BD-498B-B209-407052D02659}">
      <dsp:nvSpPr>
        <dsp:cNvPr id="0" name=""/>
        <dsp:cNvSpPr/>
      </dsp:nvSpPr>
      <dsp:spPr>
        <a:xfrm>
          <a:off x="0" y="150939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8107CC-FD26-4A2A-906D-C97183A39A94}">
      <dsp:nvSpPr>
        <dsp:cNvPr id="0" name=""/>
        <dsp:cNvSpPr/>
      </dsp:nvSpPr>
      <dsp:spPr>
        <a:xfrm>
          <a:off x="0" y="1509390"/>
          <a:ext cx="822960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en-GB" sz="2700" kern="1200" dirty="0" smtClean="0"/>
            <a:t>Some instances also found to involve corruption, </a:t>
          </a:r>
          <a:r>
            <a:rPr lang="en-GB" sz="2700" kern="1200" dirty="0" err="1" smtClean="0"/>
            <a:t>ie</a:t>
          </a:r>
          <a:r>
            <a:rPr lang="en-GB" sz="2700" kern="1200" dirty="0" smtClean="0"/>
            <a:t> have ‘vertical’ element – involving firms, government insiders and bribes/ rewards</a:t>
          </a:r>
          <a:endParaRPr lang="en-GB" sz="2700" kern="1200" dirty="0"/>
        </a:p>
      </dsp:txBody>
      <dsp:txXfrm>
        <a:off x="0" y="1509390"/>
        <a:ext cx="8229600" cy="1507181"/>
      </dsp:txXfrm>
    </dsp:sp>
    <dsp:sp modelId="{F147C89D-FB22-436B-9000-4B883BE23CFC}">
      <dsp:nvSpPr>
        <dsp:cNvPr id="0" name=""/>
        <dsp:cNvSpPr/>
      </dsp:nvSpPr>
      <dsp:spPr>
        <a:xfrm>
          <a:off x="0" y="301657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3B032D-58EE-4E96-9984-EF581796D340}">
      <dsp:nvSpPr>
        <dsp:cNvPr id="0" name=""/>
        <dsp:cNvSpPr/>
      </dsp:nvSpPr>
      <dsp:spPr>
        <a:xfrm>
          <a:off x="0" y="3016572"/>
          <a:ext cx="822960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en-GB" sz="2700" kern="1200" dirty="0" smtClean="0"/>
            <a:t>Theory and Examples suggest a significant problem remains, Operation Car Wash (Brazil), the EU, Germany, Japan, Spain, the US, those uncovered by MDBs </a:t>
          </a:r>
          <a:r>
            <a:rPr lang="en-GB" sz="2700" kern="1200" dirty="0" err="1" smtClean="0"/>
            <a:t>etc</a:t>
          </a:r>
          <a:endParaRPr lang="en-GB" sz="2700" kern="1200" dirty="0"/>
        </a:p>
      </dsp:txBody>
      <dsp:txXfrm>
        <a:off x="0" y="3016572"/>
        <a:ext cx="8229600" cy="150718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B61CC-F23E-1144-B54E-079BDAC16DCC}">
      <dsp:nvSpPr>
        <dsp:cNvPr id="0" name=""/>
        <dsp:cNvSpPr/>
      </dsp:nvSpPr>
      <dsp:spPr>
        <a:xfrm>
          <a:off x="0" y="0"/>
          <a:ext cx="82296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1AAD404-4ACA-3846-9755-C507AA213B0F}">
      <dsp:nvSpPr>
        <dsp:cNvPr id="0" name=""/>
        <dsp:cNvSpPr/>
      </dsp:nvSpPr>
      <dsp:spPr>
        <a:xfrm>
          <a:off x="0" y="0"/>
          <a:ext cx="8229600" cy="114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rtl="0">
            <a:lnSpc>
              <a:spcPct val="90000"/>
            </a:lnSpc>
            <a:spcBef>
              <a:spcPct val="0"/>
            </a:spcBef>
            <a:spcAft>
              <a:spcPct val="35000"/>
            </a:spcAft>
          </a:pPr>
          <a:r>
            <a:rPr lang="en-GB" sz="3600" kern="1200" smtClean="0"/>
            <a:t>Measures to make collusion more difficult</a:t>
          </a:r>
          <a:endParaRPr lang="en-GB" sz="3600" kern="1200"/>
        </a:p>
      </dsp:txBody>
      <dsp:txXfrm>
        <a:off x="0" y="0"/>
        <a:ext cx="8229600" cy="1143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B9C95-E78A-41F5-AAE1-33877AACF00D}">
      <dsp:nvSpPr>
        <dsp:cNvPr id="0" name=""/>
        <dsp:cNvSpPr/>
      </dsp:nvSpPr>
      <dsp:spPr>
        <a:xfrm>
          <a:off x="0" y="232384"/>
          <a:ext cx="4038600" cy="834136"/>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GB" sz="1700" kern="1200" dirty="0" smtClean="0"/>
            <a:t>Collusive schemes likely to flourish where firms can </a:t>
          </a:r>
          <a:endParaRPr lang="en-GB" sz="1700" kern="1200" dirty="0"/>
        </a:p>
      </dsp:txBody>
      <dsp:txXfrm>
        <a:off x="0" y="232384"/>
        <a:ext cx="4038600" cy="834136"/>
      </dsp:txXfrm>
    </dsp:sp>
    <dsp:sp modelId="{2B2340A0-7B91-4669-8D98-5C97D722C1C8}">
      <dsp:nvSpPr>
        <dsp:cNvPr id="0" name=""/>
        <dsp:cNvSpPr/>
      </dsp:nvSpPr>
      <dsp:spPr>
        <a:xfrm>
          <a:off x="0" y="1066521"/>
          <a:ext cx="4038600" cy="84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226" tIns="21590" rIns="120904" bIns="21590" numCol="1" spcCol="1270" anchor="t" anchorCtr="0">
          <a:noAutofit/>
        </a:bodyPr>
        <a:lstStyle/>
        <a:p>
          <a:pPr marL="114300" lvl="1" indent="-114300" algn="l" defTabSz="577850" rtl="0">
            <a:lnSpc>
              <a:spcPct val="90000"/>
            </a:lnSpc>
            <a:spcBef>
              <a:spcPct val="0"/>
            </a:spcBef>
            <a:spcAft>
              <a:spcPct val="20000"/>
            </a:spcAft>
            <a:buChar char="••"/>
          </a:pPr>
          <a:r>
            <a:rPr lang="en-GB" sz="1300" kern="1200" dirty="0" smtClean="0"/>
            <a:t>Cooperate/ align behaviour</a:t>
          </a:r>
          <a:endParaRPr lang="en-GB" sz="1300" kern="1200" dirty="0"/>
        </a:p>
        <a:p>
          <a:pPr marL="114300" lvl="1" indent="-114300" algn="l" defTabSz="577850" rtl="0">
            <a:lnSpc>
              <a:spcPct val="90000"/>
            </a:lnSpc>
            <a:spcBef>
              <a:spcPct val="0"/>
            </a:spcBef>
            <a:spcAft>
              <a:spcPct val="20000"/>
            </a:spcAft>
            <a:buChar char="••"/>
          </a:pPr>
          <a:r>
            <a:rPr lang="en-GB" sz="1300" kern="1200" dirty="0" smtClean="0"/>
            <a:t>Ensure internal stability by detecting/punishing deviations</a:t>
          </a:r>
          <a:endParaRPr lang="en-GB" sz="1300" kern="1200" dirty="0"/>
        </a:p>
        <a:p>
          <a:pPr marL="114300" lvl="1" indent="-114300" algn="l" defTabSz="577850" rtl="0">
            <a:lnSpc>
              <a:spcPct val="90000"/>
            </a:lnSpc>
            <a:spcBef>
              <a:spcPct val="0"/>
            </a:spcBef>
            <a:spcAft>
              <a:spcPct val="20000"/>
            </a:spcAft>
            <a:buChar char="••"/>
          </a:pPr>
          <a:r>
            <a:rPr lang="en-GB" sz="1300" kern="1200" dirty="0" smtClean="0"/>
            <a:t>Manage external threats (especially from new entry)</a:t>
          </a:r>
          <a:endParaRPr lang="en-GB" sz="1300" kern="1200" dirty="0"/>
        </a:p>
      </dsp:txBody>
      <dsp:txXfrm>
        <a:off x="0" y="1066521"/>
        <a:ext cx="4038600" cy="844560"/>
      </dsp:txXfrm>
    </dsp:sp>
    <dsp:sp modelId="{77462726-6D53-4047-BEF6-7DE3A9A79F6D}">
      <dsp:nvSpPr>
        <dsp:cNvPr id="0" name=""/>
        <dsp:cNvSpPr/>
      </dsp:nvSpPr>
      <dsp:spPr>
        <a:xfrm>
          <a:off x="0" y="1911081"/>
          <a:ext cx="4038600" cy="834136"/>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GB" sz="1700" kern="1200" dirty="0" smtClean="0"/>
            <a:t>The design of public procurement systems, combined with its value and frequency makes it prone to collusion:,</a:t>
          </a:r>
          <a:endParaRPr lang="en-GB" sz="1700" kern="1200" dirty="0"/>
        </a:p>
      </dsp:txBody>
      <dsp:txXfrm>
        <a:off x="0" y="1911081"/>
        <a:ext cx="4038600" cy="834136"/>
      </dsp:txXfrm>
    </dsp:sp>
    <dsp:sp modelId="{8B0D3DB8-E465-4918-B886-1683C86E28C5}">
      <dsp:nvSpPr>
        <dsp:cNvPr id="0" name=""/>
        <dsp:cNvSpPr/>
      </dsp:nvSpPr>
      <dsp:spPr>
        <a:xfrm>
          <a:off x="0" y="2745218"/>
          <a:ext cx="4038600" cy="1548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226" tIns="21590" rIns="120904" bIns="21590" numCol="1" spcCol="1270" anchor="t" anchorCtr="0">
          <a:noAutofit/>
        </a:bodyPr>
        <a:lstStyle/>
        <a:p>
          <a:pPr marL="114300" lvl="1" indent="-114300" algn="l" defTabSz="577850" rtl="0">
            <a:lnSpc>
              <a:spcPct val="90000"/>
            </a:lnSpc>
            <a:spcBef>
              <a:spcPct val="0"/>
            </a:spcBef>
            <a:spcAft>
              <a:spcPct val="20000"/>
            </a:spcAft>
            <a:buChar char="••"/>
          </a:pPr>
          <a:r>
            <a:rPr lang="en-GB" sz="1300" kern="1200" dirty="0" smtClean="0"/>
            <a:t>Constant/predictable demand</a:t>
          </a:r>
          <a:endParaRPr lang="en-GB" sz="1300" kern="1200" dirty="0"/>
        </a:p>
        <a:p>
          <a:pPr marL="114300" lvl="1" indent="-114300" algn="l" defTabSz="577850" rtl="0">
            <a:lnSpc>
              <a:spcPct val="90000"/>
            </a:lnSpc>
            <a:spcBef>
              <a:spcPct val="0"/>
            </a:spcBef>
            <a:spcAft>
              <a:spcPct val="20000"/>
            </a:spcAft>
            <a:buChar char="••"/>
          </a:pPr>
          <a:r>
            <a:rPr lang="en-GB" sz="1300" kern="1200" dirty="0" smtClean="0"/>
            <a:t>Few competitors and BTE</a:t>
          </a:r>
          <a:endParaRPr lang="en-GB" sz="1300" kern="1200" dirty="0"/>
        </a:p>
        <a:p>
          <a:pPr marL="114300" lvl="1" indent="-114300" algn="l" defTabSz="577850" rtl="0">
            <a:lnSpc>
              <a:spcPct val="90000"/>
            </a:lnSpc>
            <a:spcBef>
              <a:spcPct val="0"/>
            </a:spcBef>
            <a:spcAft>
              <a:spcPct val="20000"/>
            </a:spcAft>
            <a:buChar char="••"/>
          </a:pPr>
          <a:r>
            <a:rPr lang="en-GB" sz="1300" kern="1200" dirty="0" smtClean="0"/>
            <a:t>Standardisation/ product specifications</a:t>
          </a:r>
          <a:endParaRPr lang="en-GB" sz="1300" kern="1200" dirty="0"/>
        </a:p>
        <a:p>
          <a:pPr marL="114300" lvl="1" indent="-114300" algn="l" defTabSz="577850" rtl="0">
            <a:lnSpc>
              <a:spcPct val="90000"/>
            </a:lnSpc>
            <a:spcBef>
              <a:spcPct val="0"/>
            </a:spcBef>
            <a:spcAft>
              <a:spcPct val="20000"/>
            </a:spcAft>
            <a:buChar char="••"/>
          </a:pPr>
          <a:r>
            <a:rPr lang="en-GB" sz="1300" kern="1200" dirty="0" smtClean="0"/>
            <a:t>Weak incentives for procurers to identify cartels</a:t>
          </a:r>
          <a:endParaRPr lang="en-GB" sz="1300" kern="1200" dirty="0"/>
        </a:p>
        <a:p>
          <a:pPr marL="114300" lvl="1" indent="-114300" algn="l" defTabSz="577850" rtl="0">
            <a:lnSpc>
              <a:spcPct val="90000"/>
            </a:lnSpc>
            <a:spcBef>
              <a:spcPct val="0"/>
            </a:spcBef>
            <a:spcAft>
              <a:spcPct val="20000"/>
            </a:spcAft>
            <a:buChar char="••"/>
          </a:pPr>
          <a:r>
            <a:rPr lang="en-GB" sz="1300" kern="1200" dirty="0" smtClean="0"/>
            <a:t>Overly sweeping transparency requirements </a:t>
          </a:r>
          <a:endParaRPr lang="en-GB" sz="1300" kern="1200" dirty="0"/>
        </a:p>
        <a:p>
          <a:pPr marL="114300" lvl="1" indent="-114300" algn="l" defTabSz="577850" rtl="0">
            <a:lnSpc>
              <a:spcPct val="90000"/>
            </a:lnSpc>
            <a:spcBef>
              <a:spcPct val="0"/>
            </a:spcBef>
            <a:spcAft>
              <a:spcPct val="20000"/>
            </a:spcAft>
            <a:buChar char="••"/>
          </a:pPr>
          <a:r>
            <a:rPr lang="en-GB" sz="1300" kern="1200" dirty="0" smtClean="0"/>
            <a:t>Procurement model (sealed </a:t>
          </a:r>
          <a:r>
            <a:rPr lang="en-GB" sz="1300" kern="1200" dirty="0" err="1" smtClean="0"/>
            <a:t>vs</a:t>
          </a:r>
          <a:r>
            <a:rPr lang="en-GB" sz="1300" kern="1200" dirty="0" smtClean="0"/>
            <a:t> negotiated bids)</a:t>
          </a:r>
          <a:endParaRPr lang="en-GB" sz="1300" kern="1200" dirty="0"/>
        </a:p>
        <a:p>
          <a:pPr marL="114300" lvl="1" indent="-114300" algn="l" defTabSz="577850" rtl="0">
            <a:lnSpc>
              <a:spcPct val="90000"/>
            </a:lnSpc>
            <a:spcBef>
              <a:spcPct val="0"/>
            </a:spcBef>
            <a:spcAft>
              <a:spcPct val="20000"/>
            </a:spcAft>
            <a:buChar char="••"/>
          </a:pPr>
          <a:r>
            <a:rPr lang="en-GB" sz="1300" kern="1200" dirty="0" smtClean="0"/>
            <a:t>Corrupt advisers</a:t>
          </a:r>
          <a:endParaRPr lang="en-GB" sz="1300" kern="1200" dirty="0"/>
        </a:p>
      </dsp:txBody>
      <dsp:txXfrm>
        <a:off x="0" y="2745218"/>
        <a:ext cx="4038600" cy="15483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C111F-59F6-47D9-8708-16772A8DAD33}">
      <dsp:nvSpPr>
        <dsp:cNvPr id="0" name=""/>
        <dsp:cNvSpPr/>
      </dsp:nvSpPr>
      <dsp:spPr>
        <a:xfrm>
          <a:off x="0" y="317271"/>
          <a:ext cx="4038600" cy="200772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GB" sz="2600" kern="1200" dirty="0" smtClean="0"/>
            <a:t>The design of public procurement systems, combined with its value and frequency makes it prone to collusion. Importance of:</a:t>
          </a:r>
          <a:endParaRPr lang="en-GB" sz="2600" kern="1200" dirty="0"/>
        </a:p>
      </dsp:txBody>
      <dsp:txXfrm>
        <a:off x="0" y="317271"/>
        <a:ext cx="4038600" cy="2007720"/>
      </dsp:txXfrm>
    </dsp:sp>
    <dsp:sp modelId="{59EDF345-E210-4F67-B90B-7DA93223BE47}">
      <dsp:nvSpPr>
        <dsp:cNvPr id="0" name=""/>
        <dsp:cNvSpPr/>
      </dsp:nvSpPr>
      <dsp:spPr>
        <a:xfrm>
          <a:off x="0" y="2324991"/>
          <a:ext cx="4038600" cy="1883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226"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n-GB" sz="2000" kern="1200" dirty="0" smtClean="0"/>
            <a:t>Pro-competitive procurement design</a:t>
          </a:r>
          <a:endParaRPr lang="en-GB" sz="2000" kern="1200" dirty="0"/>
        </a:p>
        <a:p>
          <a:pPr marL="228600" lvl="1" indent="-228600" algn="l" defTabSz="889000" rtl="0">
            <a:lnSpc>
              <a:spcPct val="90000"/>
            </a:lnSpc>
            <a:spcBef>
              <a:spcPct val="0"/>
            </a:spcBef>
            <a:spcAft>
              <a:spcPct val="20000"/>
            </a:spcAft>
            <a:buChar char="••"/>
          </a:pPr>
          <a:r>
            <a:rPr lang="en-GB" sz="2000" kern="1200" dirty="0" smtClean="0"/>
            <a:t>Market Research</a:t>
          </a:r>
          <a:endParaRPr lang="en-GB" sz="2000" kern="1200" dirty="0"/>
        </a:p>
        <a:p>
          <a:pPr marL="228600" lvl="1" indent="-228600" algn="l" defTabSz="889000" rtl="0">
            <a:lnSpc>
              <a:spcPct val="90000"/>
            </a:lnSpc>
            <a:spcBef>
              <a:spcPct val="0"/>
            </a:spcBef>
            <a:spcAft>
              <a:spcPct val="20000"/>
            </a:spcAft>
            <a:buChar char="••"/>
          </a:pPr>
          <a:r>
            <a:rPr lang="en-GB" sz="2000" kern="1200" dirty="0" smtClean="0"/>
            <a:t>Targeted competition advocacy – procurers and other regulation/laws that inhibit entry </a:t>
          </a:r>
          <a:endParaRPr lang="en-GB" sz="2000" kern="1200" dirty="0"/>
        </a:p>
      </dsp:txBody>
      <dsp:txXfrm>
        <a:off x="0" y="2324991"/>
        <a:ext cx="4038600" cy="18837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7D0007-55AD-2348-A962-BC106986BF3D}">
      <dsp:nvSpPr>
        <dsp:cNvPr id="0" name=""/>
        <dsp:cNvSpPr/>
      </dsp:nvSpPr>
      <dsp:spPr>
        <a:xfrm>
          <a:off x="0" y="0"/>
          <a:ext cx="82296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5480369-1AF3-194B-AEEF-ECEBDCDABBBA}">
      <dsp:nvSpPr>
        <dsp:cNvPr id="0" name=""/>
        <dsp:cNvSpPr/>
      </dsp:nvSpPr>
      <dsp:spPr>
        <a:xfrm>
          <a:off x="0" y="0"/>
          <a:ext cx="8229600" cy="114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kern="1200" dirty="0" smtClean="0"/>
            <a:t>But also important to bolster competition enforcement - deterrence dependent upon:</a:t>
          </a:r>
          <a:endParaRPr lang="en-US" sz="3200" kern="1200" dirty="0"/>
        </a:p>
      </dsp:txBody>
      <dsp:txXfrm>
        <a:off x="0" y="0"/>
        <a:ext cx="8229600" cy="11430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2CA1D5-80DB-1745-AFEC-B11C968B65D8}">
      <dsp:nvSpPr>
        <dsp:cNvPr id="0" name=""/>
        <dsp:cNvSpPr/>
      </dsp:nvSpPr>
      <dsp:spPr>
        <a:xfrm>
          <a:off x="0" y="1561"/>
          <a:ext cx="82296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05AD112-F8CF-9A40-9EBC-A38DA8575345}">
      <dsp:nvSpPr>
        <dsp:cNvPr id="0" name=""/>
        <dsp:cNvSpPr/>
      </dsp:nvSpPr>
      <dsp:spPr>
        <a:xfrm>
          <a:off x="0" y="1561"/>
          <a:ext cx="8229600" cy="106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GB" sz="3000" kern="1200" dirty="0" smtClean="0"/>
            <a:t>Clear rules against the conduct</a:t>
          </a:r>
          <a:endParaRPr lang="en-GB" sz="3000" kern="1200" dirty="0"/>
        </a:p>
      </dsp:txBody>
      <dsp:txXfrm>
        <a:off x="0" y="1561"/>
        <a:ext cx="8229600" cy="1064609"/>
      </dsp:txXfrm>
    </dsp:sp>
    <dsp:sp modelId="{D28F0F15-EBAE-8E4B-BA76-8097291887C3}">
      <dsp:nvSpPr>
        <dsp:cNvPr id="0" name=""/>
        <dsp:cNvSpPr/>
      </dsp:nvSpPr>
      <dsp:spPr>
        <a:xfrm>
          <a:off x="0" y="1066170"/>
          <a:ext cx="82296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87A1986-2DEA-9A4F-8091-3D2E6BE116BB}">
      <dsp:nvSpPr>
        <dsp:cNvPr id="0" name=""/>
        <dsp:cNvSpPr/>
      </dsp:nvSpPr>
      <dsp:spPr>
        <a:xfrm>
          <a:off x="0" y="1066170"/>
          <a:ext cx="8229600" cy="106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GB" sz="3000" kern="1200" dirty="0" smtClean="0"/>
            <a:t>A high risk of the illegal conduct being uncovered and prohibited and </a:t>
          </a:r>
          <a:endParaRPr lang="en-GB" sz="3000" kern="1200" dirty="0"/>
        </a:p>
      </dsp:txBody>
      <dsp:txXfrm>
        <a:off x="0" y="1066170"/>
        <a:ext cx="8229600" cy="1064609"/>
      </dsp:txXfrm>
    </dsp:sp>
    <dsp:sp modelId="{429B3A0B-1EA3-AD45-9555-B9B72D855EB6}">
      <dsp:nvSpPr>
        <dsp:cNvPr id="0" name=""/>
        <dsp:cNvSpPr/>
      </dsp:nvSpPr>
      <dsp:spPr>
        <a:xfrm>
          <a:off x="0" y="2130780"/>
          <a:ext cx="82296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D485525-ACC4-B64F-A316-21CB5515F0CE}">
      <dsp:nvSpPr>
        <dsp:cNvPr id="0" name=""/>
        <dsp:cNvSpPr/>
      </dsp:nvSpPr>
      <dsp:spPr>
        <a:xfrm>
          <a:off x="0" y="2130780"/>
          <a:ext cx="8229600" cy="106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GB" sz="3000" kern="1200" dirty="0" smtClean="0"/>
            <a:t>Effective sanctions being imposed</a:t>
          </a:r>
          <a:endParaRPr lang="en-GB" sz="3000" kern="1200" dirty="0"/>
        </a:p>
      </dsp:txBody>
      <dsp:txXfrm>
        <a:off x="0" y="2130780"/>
        <a:ext cx="8229600" cy="106460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12080-1360-C841-A549-6A5A8DCE3DA9}">
      <dsp:nvSpPr>
        <dsp:cNvPr id="0" name=""/>
        <dsp:cNvSpPr/>
      </dsp:nvSpPr>
      <dsp:spPr>
        <a:xfrm>
          <a:off x="0" y="0"/>
          <a:ext cx="82296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005EC84-EF11-B242-8541-5CEBF2C7930F}">
      <dsp:nvSpPr>
        <dsp:cNvPr id="0" name=""/>
        <dsp:cNvSpPr/>
      </dsp:nvSpPr>
      <dsp:spPr>
        <a:xfrm>
          <a:off x="0" y="0"/>
          <a:ext cx="8229600" cy="114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rtl="0">
            <a:lnSpc>
              <a:spcPct val="90000"/>
            </a:lnSpc>
            <a:spcBef>
              <a:spcPct val="0"/>
            </a:spcBef>
            <a:spcAft>
              <a:spcPct val="35000"/>
            </a:spcAft>
          </a:pPr>
          <a:r>
            <a:rPr lang="en-US" sz="4400" kern="1200" smtClean="0"/>
            <a:t>Clear antitrust rules against cartels</a:t>
          </a:r>
          <a:endParaRPr lang="en-US" sz="4400" kern="1200"/>
        </a:p>
      </dsp:txBody>
      <dsp:txXfrm>
        <a:off x="0" y="0"/>
        <a:ext cx="8229600" cy="11430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85071-9741-CC4A-A1EA-FAE5E5D146BE}">
      <dsp:nvSpPr>
        <dsp:cNvPr id="0" name=""/>
        <dsp:cNvSpPr/>
      </dsp:nvSpPr>
      <dsp:spPr>
        <a:xfrm>
          <a:off x="0" y="592"/>
          <a:ext cx="82296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84D9D24-49DA-1E4F-A87D-3D63FF6B6F29}">
      <dsp:nvSpPr>
        <dsp:cNvPr id="0" name=""/>
        <dsp:cNvSpPr/>
      </dsp:nvSpPr>
      <dsp:spPr>
        <a:xfrm>
          <a:off x="0" y="592"/>
          <a:ext cx="8229600" cy="97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US" sz="1900" kern="1200" smtClean="0"/>
            <a:t>A global effort against ‘hardcore’ cartels has emerged (OECD)</a:t>
          </a:r>
          <a:endParaRPr lang="en-US" sz="1900" kern="1200"/>
        </a:p>
      </dsp:txBody>
      <dsp:txXfrm>
        <a:off x="0" y="592"/>
        <a:ext cx="8229600" cy="970390"/>
      </dsp:txXfrm>
    </dsp:sp>
    <dsp:sp modelId="{4CC95788-FAA2-0A49-B057-4B75424BCAA7}">
      <dsp:nvSpPr>
        <dsp:cNvPr id="0" name=""/>
        <dsp:cNvSpPr/>
      </dsp:nvSpPr>
      <dsp:spPr>
        <a:xfrm>
          <a:off x="0" y="970982"/>
          <a:ext cx="82296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486FB17-4AC6-5B46-A291-9E18F468D2B8}">
      <dsp:nvSpPr>
        <dsp:cNvPr id="0" name=""/>
        <dsp:cNvSpPr/>
      </dsp:nvSpPr>
      <dsp:spPr>
        <a:xfrm>
          <a:off x="0" y="970982"/>
          <a:ext cx="8229600" cy="97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US" sz="1900" kern="1200" dirty="0" smtClean="0"/>
            <a:t>More than 130 jurisdictions have competition systems. Core pillar prohibits cartel activity – including bid rigging  </a:t>
          </a:r>
          <a:endParaRPr lang="en-US" sz="1900" kern="1200" dirty="0"/>
        </a:p>
      </dsp:txBody>
      <dsp:txXfrm>
        <a:off x="0" y="970982"/>
        <a:ext cx="8229600" cy="970390"/>
      </dsp:txXfrm>
    </dsp:sp>
    <dsp:sp modelId="{FE3BC656-5A2E-0E41-81CF-E2FF214763DC}">
      <dsp:nvSpPr>
        <dsp:cNvPr id="0" name=""/>
        <dsp:cNvSpPr/>
      </dsp:nvSpPr>
      <dsp:spPr>
        <a:xfrm>
          <a:off x="0" y="1941372"/>
          <a:ext cx="82296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8EB5F12-53B1-4B4D-BC49-27F1DF0966CA}">
      <dsp:nvSpPr>
        <dsp:cNvPr id="0" name=""/>
        <dsp:cNvSpPr/>
      </dsp:nvSpPr>
      <dsp:spPr>
        <a:xfrm>
          <a:off x="0" y="1941372"/>
          <a:ext cx="8229600" cy="97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US" sz="1900" kern="1200" dirty="0" smtClean="0"/>
            <a:t>Many jurisdictions apply clear rule against such conduct (per se rule or strong presumption of illegality)</a:t>
          </a:r>
          <a:endParaRPr lang="en-US" sz="1900" kern="1200" dirty="0"/>
        </a:p>
      </dsp:txBody>
      <dsp:txXfrm>
        <a:off x="0" y="1941372"/>
        <a:ext cx="8229600" cy="970390"/>
      </dsp:txXfrm>
    </dsp:sp>
    <dsp:sp modelId="{2D54C78B-8CBF-3B40-A510-41180B30716E}">
      <dsp:nvSpPr>
        <dsp:cNvPr id="0" name=""/>
        <dsp:cNvSpPr/>
      </dsp:nvSpPr>
      <dsp:spPr>
        <a:xfrm>
          <a:off x="0" y="2911763"/>
          <a:ext cx="82296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DDC9F06-A4A0-5044-B327-5CB2FBBDB30F}">
      <dsp:nvSpPr>
        <dsp:cNvPr id="0" name=""/>
        <dsp:cNvSpPr/>
      </dsp:nvSpPr>
      <dsp:spPr>
        <a:xfrm>
          <a:off x="0" y="2911763"/>
          <a:ext cx="8229600" cy="97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US" sz="1900" kern="1200" dirty="0" smtClean="0"/>
            <a:t>Some competition rules capture conduct of ‘facilitators’ – but rare that ‘vertical’ element probed (but note position in Japan – outlawing of promoting/ aiding bid riggers)</a:t>
          </a:r>
          <a:endParaRPr lang="en-US" sz="1900" kern="1200" dirty="0"/>
        </a:p>
      </dsp:txBody>
      <dsp:txXfrm>
        <a:off x="0" y="2911763"/>
        <a:ext cx="8229600" cy="970390"/>
      </dsp:txXfrm>
    </dsp:sp>
    <dsp:sp modelId="{A39B53BE-4251-EC4F-9813-E71233778B16}">
      <dsp:nvSpPr>
        <dsp:cNvPr id="0" name=""/>
        <dsp:cNvSpPr/>
      </dsp:nvSpPr>
      <dsp:spPr>
        <a:xfrm>
          <a:off x="0" y="3882153"/>
          <a:ext cx="82296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F950575-E3E5-2447-A751-8FB9EE353EB7}">
      <dsp:nvSpPr>
        <dsp:cNvPr id="0" name=""/>
        <dsp:cNvSpPr/>
      </dsp:nvSpPr>
      <dsp:spPr>
        <a:xfrm>
          <a:off x="0" y="3882153"/>
          <a:ext cx="8229600" cy="97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US" sz="1900" kern="1200" dirty="0" smtClean="0"/>
            <a:t>Competition agencies could to more to focus resources on bid rigging (EU only 4 out of 113 of all Commission cartel cases 2001-2015, </a:t>
          </a:r>
          <a:r>
            <a:rPr lang="en-GB" sz="1900" kern="1200" dirty="0" err="1" smtClean="0"/>
            <a:t>Hellwig</a:t>
          </a:r>
          <a:r>
            <a:rPr lang="en-GB" sz="1900" kern="1200" dirty="0" smtClean="0"/>
            <a:t> and </a:t>
          </a:r>
          <a:r>
            <a:rPr lang="en-GB" sz="1900" kern="1200" dirty="0" err="1" smtClean="0"/>
            <a:t>Hüschelrath</a:t>
          </a:r>
          <a:r>
            <a:rPr lang="en-US" sz="1900" kern="1200" dirty="0" smtClean="0"/>
            <a:t>) </a:t>
          </a:r>
          <a:endParaRPr lang="en-US" sz="1900" kern="1200" dirty="0"/>
        </a:p>
      </dsp:txBody>
      <dsp:txXfrm>
        <a:off x="0" y="3882153"/>
        <a:ext cx="8229600" cy="97039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DAAA1-95C3-A347-934C-58B1CC7243C9}">
      <dsp:nvSpPr>
        <dsp:cNvPr id="0" name=""/>
        <dsp:cNvSpPr/>
      </dsp:nvSpPr>
      <dsp:spPr>
        <a:xfrm>
          <a:off x="0" y="0"/>
          <a:ext cx="82296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1A40D18-E64D-6843-BF72-6EB989E7EC45}">
      <dsp:nvSpPr>
        <dsp:cNvPr id="0" name=""/>
        <dsp:cNvSpPr/>
      </dsp:nvSpPr>
      <dsp:spPr>
        <a:xfrm>
          <a:off x="0" y="0"/>
          <a:ext cx="8229600" cy="114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t" anchorCtr="0">
          <a:noAutofit/>
        </a:bodyPr>
        <a:lstStyle/>
        <a:p>
          <a:pPr lvl="0" algn="l" defTabSz="2311400" rtl="0">
            <a:lnSpc>
              <a:spcPct val="90000"/>
            </a:lnSpc>
            <a:spcBef>
              <a:spcPct val="0"/>
            </a:spcBef>
            <a:spcAft>
              <a:spcPct val="35000"/>
            </a:spcAft>
          </a:pPr>
          <a:r>
            <a:rPr lang="en-US" sz="5200" kern="1200" smtClean="0"/>
            <a:t>Detection</a:t>
          </a:r>
          <a:endParaRPr lang="en-US" sz="5200" kern="1200"/>
        </a:p>
      </dsp:txBody>
      <dsp:txXfrm>
        <a:off x="0" y="0"/>
        <a:ext cx="8229600" cy="11430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4C93C-75FC-B041-827E-904F1C695727}">
      <dsp:nvSpPr>
        <dsp:cNvPr id="0" name=""/>
        <dsp:cNvSpPr/>
      </dsp:nvSpPr>
      <dsp:spPr>
        <a:xfrm>
          <a:off x="460905" y="1047"/>
          <a:ext cx="3479899" cy="2087939"/>
        </a:xfrm>
        <a:prstGeom prst="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smtClean="0"/>
            <a:t>Difficult because of hidden/ secretive nature designed to simulate normal competition – complexity of piecing together from circumstantial evidence</a:t>
          </a:r>
          <a:endParaRPr lang="en-US" sz="2300" kern="1200"/>
        </a:p>
      </dsp:txBody>
      <dsp:txXfrm>
        <a:off x="460905" y="1047"/>
        <a:ext cx="3479899" cy="2087939"/>
      </dsp:txXfrm>
    </dsp:sp>
    <dsp:sp modelId="{69E410AD-C4CD-9942-BB5A-E67FC1108FEB}">
      <dsp:nvSpPr>
        <dsp:cNvPr id="0" name=""/>
        <dsp:cNvSpPr/>
      </dsp:nvSpPr>
      <dsp:spPr>
        <a:xfrm>
          <a:off x="4288794" y="1047"/>
          <a:ext cx="3479899" cy="2087939"/>
        </a:xfrm>
        <a:prstGeom prst="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smtClean="0"/>
            <a:t>Competition authorities need a number of cards to play</a:t>
          </a:r>
          <a:endParaRPr lang="en-US" sz="2300" kern="1200"/>
        </a:p>
      </dsp:txBody>
      <dsp:txXfrm>
        <a:off x="4288794" y="1047"/>
        <a:ext cx="3479899" cy="2087939"/>
      </dsp:txXfrm>
    </dsp:sp>
    <dsp:sp modelId="{59ECCC6F-8515-1C41-BAB0-12C72EE12FAF}">
      <dsp:nvSpPr>
        <dsp:cNvPr id="0" name=""/>
        <dsp:cNvSpPr/>
      </dsp:nvSpPr>
      <dsp:spPr>
        <a:xfrm>
          <a:off x="460905" y="2436976"/>
          <a:ext cx="3479899" cy="2087939"/>
        </a:xfrm>
        <a:prstGeom prst="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smtClean="0"/>
            <a:t>Rise of leniency regimes – to collect direct evidence (more than 50 jurisdictions)</a:t>
          </a:r>
          <a:endParaRPr lang="en-US" sz="2300" kern="1200"/>
        </a:p>
      </dsp:txBody>
      <dsp:txXfrm>
        <a:off x="460905" y="2436976"/>
        <a:ext cx="3479899" cy="2087939"/>
      </dsp:txXfrm>
    </dsp:sp>
    <dsp:sp modelId="{4A39962E-5E4E-A742-A620-9ADEE16E4B1D}">
      <dsp:nvSpPr>
        <dsp:cNvPr id="0" name=""/>
        <dsp:cNvSpPr/>
      </dsp:nvSpPr>
      <dsp:spPr>
        <a:xfrm>
          <a:off x="4288794" y="2436976"/>
          <a:ext cx="3479899" cy="2087939"/>
        </a:xfrm>
        <a:prstGeom prst="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Frequently offer immunity from penalty for first in – generate and exploit insecure nature of cartels </a:t>
          </a:r>
          <a:r>
            <a:rPr lang="en-US" sz="2300" kern="1200" smtClean="0"/>
            <a:t>and create </a:t>
          </a:r>
          <a:r>
            <a:rPr lang="en-US" sz="2300" kern="1200" dirty="0" smtClean="0"/>
            <a:t>race to confess</a:t>
          </a:r>
          <a:endParaRPr lang="en-US" sz="2300" kern="1200" dirty="0"/>
        </a:p>
      </dsp:txBody>
      <dsp:txXfrm>
        <a:off x="4288794" y="2436976"/>
        <a:ext cx="3479899" cy="20879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F0E63F-6977-4832-8AE0-4EC05DD2A389}">
      <dsp:nvSpPr>
        <dsp:cNvPr id="0" name=""/>
        <dsp:cNvSpPr/>
      </dsp:nvSpPr>
      <dsp:spPr>
        <a:xfrm>
          <a:off x="0" y="0"/>
          <a:ext cx="8229600" cy="0"/>
        </a:xfrm>
        <a:prstGeom prst="lin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8B4323-2F26-4907-B41E-1D3C08F31CA9}">
      <dsp:nvSpPr>
        <dsp:cNvPr id="0" name=""/>
        <dsp:cNvSpPr/>
      </dsp:nvSpPr>
      <dsp:spPr>
        <a:xfrm>
          <a:off x="0" y="0"/>
          <a:ext cx="8229600" cy="114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en-GB" sz="2900" kern="1200" dirty="0" smtClean="0"/>
            <a:t>Importance of Proper Frameworks: Strengthening Conventional Competition and Anti-Corruption Tools</a:t>
          </a:r>
          <a:endParaRPr lang="en-GB" sz="2900" kern="1200" dirty="0"/>
        </a:p>
      </dsp:txBody>
      <dsp:txXfrm>
        <a:off x="0" y="0"/>
        <a:ext cx="8229600" cy="11430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2C8B9-2A99-C048-ACF7-DFB93FE21412}">
      <dsp:nvSpPr>
        <dsp:cNvPr id="0" name=""/>
        <dsp:cNvSpPr/>
      </dsp:nvSpPr>
      <dsp:spPr>
        <a:xfrm>
          <a:off x="0" y="0"/>
          <a:ext cx="82296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63FD94A-7FF7-8449-BCC9-2ECEA6FBF5D3}">
      <dsp:nvSpPr>
        <dsp:cNvPr id="0" name=""/>
        <dsp:cNvSpPr/>
      </dsp:nvSpPr>
      <dsp:spPr>
        <a:xfrm>
          <a:off x="0" y="0"/>
          <a:ext cx="8229600" cy="114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t" anchorCtr="0">
          <a:noAutofit/>
        </a:bodyPr>
        <a:lstStyle/>
        <a:p>
          <a:pPr lvl="0" algn="l" defTabSz="2311400" rtl="0">
            <a:lnSpc>
              <a:spcPct val="90000"/>
            </a:lnSpc>
            <a:spcBef>
              <a:spcPct val="0"/>
            </a:spcBef>
            <a:spcAft>
              <a:spcPct val="35000"/>
            </a:spcAft>
          </a:pPr>
          <a:r>
            <a:rPr lang="en-US" sz="5200" kern="1200" smtClean="0"/>
            <a:t>Detection</a:t>
          </a:r>
          <a:endParaRPr lang="en-US" sz="5200" kern="1200"/>
        </a:p>
      </dsp:txBody>
      <dsp:txXfrm>
        <a:off x="0" y="0"/>
        <a:ext cx="8229600" cy="11430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5CDFAB-0B52-E24F-9E70-42062463D674}">
      <dsp:nvSpPr>
        <dsp:cNvPr id="0" name=""/>
        <dsp:cNvSpPr/>
      </dsp:nvSpPr>
      <dsp:spPr>
        <a:xfrm>
          <a:off x="0" y="0"/>
          <a:ext cx="82296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1120191-3B78-464D-89FE-F69665BE6E6B}">
      <dsp:nvSpPr>
        <dsp:cNvPr id="0" name=""/>
        <dsp:cNvSpPr/>
      </dsp:nvSpPr>
      <dsp:spPr>
        <a:xfrm>
          <a:off x="0" y="0"/>
          <a:ext cx="8229600" cy="114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kern="1200" dirty="0" smtClean="0"/>
            <a:t>Detection – a need to collect evidence from wider range of sources?</a:t>
          </a:r>
          <a:endParaRPr lang="en-US" sz="3200" kern="1200" dirty="0"/>
        </a:p>
      </dsp:txBody>
      <dsp:txXfrm>
        <a:off x="0" y="0"/>
        <a:ext cx="8229600" cy="114300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2DAD4-620F-344F-ABD8-FBB4B54FECE0}">
      <dsp:nvSpPr>
        <dsp:cNvPr id="0" name=""/>
        <dsp:cNvSpPr/>
      </dsp:nvSpPr>
      <dsp:spPr>
        <a:xfrm>
          <a:off x="0" y="2193"/>
          <a:ext cx="7859216"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5FC90F1-4581-8A42-BCDC-2451AE334A1D}">
      <dsp:nvSpPr>
        <dsp:cNvPr id="0" name=""/>
        <dsp:cNvSpPr/>
      </dsp:nvSpPr>
      <dsp:spPr>
        <a:xfrm>
          <a:off x="0" y="2193"/>
          <a:ext cx="1571843" cy="1496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en-US" sz="2900" kern="1200" dirty="0" smtClean="0"/>
            <a:t>Whistle-blowers</a:t>
          </a:r>
          <a:endParaRPr lang="en-US" sz="2900" kern="1200" dirty="0"/>
        </a:p>
      </dsp:txBody>
      <dsp:txXfrm>
        <a:off x="0" y="2193"/>
        <a:ext cx="1571843" cy="1496236"/>
      </dsp:txXfrm>
    </dsp:sp>
    <dsp:sp modelId="{27186A9C-BE4B-624D-9EEB-ACB7B5CC4673}">
      <dsp:nvSpPr>
        <dsp:cNvPr id="0" name=""/>
        <dsp:cNvSpPr/>
      </dsp:nvSpPr>
      <dsp:spPr>
        <a:xfrm>
          <a:off x="1689731" y="70138"/>
          <a:ext cx="6169484" cy="1358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en-US" sz="2700" kern="1200" dirty="0" smtClean="0"/>
            <a:t>Employees, ex, customers, competitors, others – incentives for </a:t>
          </a:r>
          <a:r>
            <a:rPr lang="en-US" sz="2700" i="1" kern="1200" dirty="0" smtClean="0"/>
            <a:t>procurers</a:t>
          </a:r>
          <a:r>
            <a:rPr lang="en-US" sz="2700" kern="1200" dirty="0" smtClean="0"/>
            <a:t> to detect and report</a:t>
          </a:r>
          <a:endParaRPr lang="en-US" sz="2700" kern="1200" dirty="0"/>
        </a:p>
      </dsp:txBody>
      <dsp:txXfrm>
        <a:off x="1689731" y="70138"/>
        <a:ext cx="6169484" cy="1358886"/>
      </dsp:txXfrm>
    </dsp:sp>
    <dsp:sp modelId="{C220A044-4849-F348-986F-90E83564796E}">
      <dsp:nvSpPr>
        <dsp:cNvPr id="0" name=""/>
        <dsp:cNvSpPr/>
      </dsp:nvSpPr>
      <dsp:spPr>
        <a:xfrm>
          <a:off x="1571843" y="1429024"/>
          <a:ext cx="628737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6A29FE71-BE57-8842-B82E-D7FB3BD697ED}">
      <dsp:nvSpPr>
        <dsp:cNvPr id="0" name=""/>
        <dsp:cNvSpPr/>
      </dsp:nvSpPr>
      <dsp:spPr>
        <a:xfrm>
          <a:off x="0" y="1498429"/>
          <a:ext cx="7859216"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4F37132-AE94-C644-BB4E-E9F64FBD9FBE}">
      <dsp:nvSpPr>
        <dsp:cNvPr id="0" name=""/>
        <dsp:cNvSpPr/>
      </dsp:nvSpPr>
      <dsp:spPr>
        <a:xfrm>
          <a:off x="0" y="1498429"/>
          <a:ext cx="1571843" cy="1496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en-US" sz="2900" kern="1200" smtClean="0"/>
            <a:t>Financial rewards</a:t>
          </a:r>
          <a:endParaRPr lang="en-US" sz="2900" kern="1200"/>
        </a:p>
      </dsp:txBody>
      <dsp:txXfrm>
        <a:off x="0" y="1498429"/>
        <a:ext cx="1571843" cy="1496236"/>
      </dsp:txXfrm>
    </dsp:sp>
    <dsp:sp modelId="{5E343D6F-0059-8840-912C-6E361FA7A91C}">
      <dsp:nvSpPr>
        <dsp:cNvPr id="0" name=""/>
        <dsp:cNvSpPr/>
      </dsp:nvSpPr>
      <dsp:spPr>
        <a:xfrm>
          <a:off x="1689731" y="1566374"/>
          <a:ext cx="6169484" cy="1358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en-US" sz="2700" kern="1200" smtClean="0"/>
            <a:t>UK/US </a:t>
          </a:r>
          <a:endParaRPr lang="en-US" sz="2700" kern="1200"/>
        </a:p>
      </dsp:txBody>
      <dsp:txXfrm>
        <a:off x="1689731" y="1566374"/>
        <a:ext cx="6169484" cy="1358886"/>
      </dsp:txXfrm>
    </dsp:sp>
    <dsp:sp modelId="{12E05E8A-ED7F-E046-90D2-0B978C2D485E}">
      <dsp:nvSpPr>
        <dsp:cNvPr id="0" name=""/>
        <dsp:cNvSpPr/>
      </dsp:nvSpPr>
      <dsp:spPr>
        <a:xfrm>
          <a:off x="1571843" y="2925260"/>
          <a:ext cx="628737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7C96A7CE-A8C0-3042-8092-3A47826E004A}">
      <dsp:nvSpPr>
        <dsp:cNvPr id="0" name=""/>
        <dsp:cNvSpPr/>
      </dsp:nvSpPr>
      <dsp:spPr>
        <a:xfrm>
          <a:off x="0" y="2994666"/>
          <a:ext cx="7859216"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AEAB252-2AAA-7244-8535-50EE7622F83E}">
      <dsp:nvSpPr>
        <dsp:cNvPr id="0" name=""/>
        <dsp:cNvSpPr/>
      </dsp:nvSpPr>
      <dsp:spPr>
        <a:xfrm>
          <a:off x="0" y="2994666"/>
          <a:ext cx="1571843" cy="1496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en-US" sz="2900" kern="1200" smtClean="0"/>
            <a:t>Leniency Plus </a:t>
          </a:r>
          <a:endParaRPr lang="en-US" sz="2900" kern="1200"/>
        </a:p>
      </dsp:txBody>
      <dsp:txXfrm>
        <a:off x="0" y="2994666"/>
        <a:ext cx="1571843" cy="1496236"/>
      </dsp:txXfrm>
    </dsp:sp>
    <dsp:sp modelId="{39043B99-28BB-6E41-BFB5-4462544A9B40}">
      <dsp:nvSpPr>
        <dsp:cNvPr id="0" name=""/>
        <dsp:cNvSpPr/>
      </dsp:nvSpPr>
      <dsp:spPr>
        <a:xfrm>
          <a:off x="1689731" y="3062610"/>
          <a:ext cx="6169484" cy="1358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en-US" sz="2700" kern="1200" smtClean="0"/>
            <a:t>Especially useful in bidrigging cases where rigging multiple bids?</a:t>
          </a:r>
          <a:endParaRPr lang="en-US" sz="2700" kern="1200"/>
        </a:p>
      </dsp:txBody>
      <dsp:txXfrm>
        <a:off x="1689731" y="3062610"/>
        <a:ext cx="6169484" cy="1358886"/>
      </dsp:txXfrm>
    </dsp:sp>
    <dsp:sp modelId="{BEDE3886-0CEA-4245-A9A4-94CF4AE0AC1D}">
      <dsp:nvSpPr>
        <dsp:cNvPr id="0" name=""/>
        <dsp:cNvSpPr/>
      </dsp:nvSpPr>
      <dsp:spPr>
        <a:xfrm>
          <a:off x="1571843" y="4421496"/>
          <a:ext cx="628737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3666E5-ED24-DF4C-929E-E25008AF1ED4}">
      <dsp:nvSpPr>
        <dsp:cNvPr id="0" name=""/>
        <dsp:cNvSpPr/>
      </dsp:nvSpPr>
      <dsp:spPr>
        <a:xfrm>
          <a:off x="0" y="0"/>
          <a:ext cx="82296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F260D80-4575-9544-849C-198C2C608701}">
      <dsp:nvSpPr>
        <dsp:cNvPr id="0" name=""/>
        <dsp:cNvSpPr/>
      </dsp:nvSpPr>
      <dsp:spPr>
        <a:xfrm>
          <a:off x="0" y="0"/>
          <a:ext cx="8229600" cy="114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rtl="0">
            <a:lnSpc>
              <a:spcPct val="90000"/>
            </a:lnSpc>
            <a:spcBef>
              <a:spcPct val="0"/>
            </a:spcBef>
            <a:spcAft>
              <a:spcPct val="35000"/>
            </a:spcAft>
          </a:pPr>
          <a:r>
            <a:rPr lang="en-US" sz="3100" kern="1200" dirty="0" smtClean="0"/>
            <a:t>Detection – proactive measures – help to uncover </a:t>
          </a:r>
          <a:r>
            <a:rPr lang="en-US" sz="3100" i="1" kern="1200" dirty="0" smtClean="0"/>
            <a:t>and</a:t>
          </a:r>
          <a:r>
            <a:rPr lang="en-US" sz="3100" kern="1200" dirty="0" smtClean="0"/>
            <a:t> improve efficacy of leniency </a:t>
          </a:r>
          <a:r>
            <a:rPr lang="en-US" sz="3100" kern="1200" dirty="0" err="1" smtClean="0"/>
            <a:t>programmes</a:t>
          </a:r>
          <a:endParaRPr lang="en-US" sz="3100" kern="1200" dirty="0"/>
        </a:p>
      </dsp:txBody>
      <dsp:txXfrm>
        <a:off x="0" y="0"/>
        <a:ext cx="8229600" cy="114300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35E10-033B-CF44-8C38-FD96C749101A}">
      <dsp:nvSpPr>
        <dsp:cNvPr id="0" name=""/>
        <dsp:cNvSpPr/>
      </dsp:nvSpPr>
      <dsp:spPr>
        <a:xfrm>
          <a:off x="0" y="112307"/>
          <a:ext cx="7859216" cy="914940"/>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Monitoring and screening tools (procurers/ competition agencies) – to detect </a:t>
          </a:r>
          <a:endParaRPr lang="en-US" sz="2300" kern="1200" dirty="0"/>
        </a:p>
      </dsp:txBody>
      <dsp:txXfrm>
        <a:off x="44664" y="156971"/>
        <a:ext cx="7769888" cy="825612"/>
      </dsp:txXfrm>
    </dsp:sp>
    <dsp:sp modelId="{0E903FC3-2766-A347-8796-E06399805BF5}">
      <dsp:nvSpPr>
        <dsp:cNvPr id="0" name=""/>
        <dsp:cNvSpPr/>
      </dsp:nvSpPr>
      <dsp:spPr>
        <a:xfrm>
          <a:off x="0" y="1027247"/>
          <a:ext cx="7859216" cy="3713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530"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smtClean="0"/>
            <a:t>Increasing Incentives for procurers to identify and report (training/ career incentives)</a:t>
          </a:r>
          <a:endParaRPr lang="en-US" sz="1800" kern="1200" dirty="0"/>
        </a:p>
        <a:p>
          <a:pPr marL="171450" lvl="1" indent="-171450" algn="l" defTabSz="800100" rtl="0">
            <a:lnSpc>
              <a:spcPct val="90000"/>
            </a:lnSpc>
            <a:spcBef>
              <a:spcPct val="0"/>
            </a:spcBef>
            <a:spcAft>
              <a:spcPct val="20000"/>
            </a:spcAft>
            <a:buChar char="••"/>
          </a:pPr>
          <a:r>
            <a:rPr lang="en-US" sz="1800" kern="1200" dirty="0" smtClean="0"/>
            <a:t>Structural, </a:t>
          </a:r>
          <a:r>
            <a:rPr lang="en-US" sz="1800" kern="1200" dirty="0" err="1" smtClean="0"/>
            <a:t>behavioural</a:t>
          </a:r>
          <a:r>
            <a:rPr lang="en-US" sz="1800" kern="1200" dirty="0" smtClean="0"/>
            <a:t> (empirical) screens, Red Flags</a:t>
          </a:r>
          <a:endParaRPr lang="en-US" sz="1800" kern="1200" dirty="0"/>
        </a:p>
        <a:p>
          <a:pPr marL="171450" lvl="1" indent="-171450" algn="l" defTabSz="800100" rtl="0">
            <a:lnSpc>
              <a:spcPct val="90000"/>
            </a:lnSpc>
            <a:spcBef>
              <a:spcPct val="0"/>
            </a:spcBef>
            <a:spcAft>
              <a:spcPct val="20000"/>
            </a:spcAft>
            <a:buChar char="••"/>
          </a:pPr>
          <a:r>
            <a:rPr lang="en-US" sz="1800" kern="1200" dirty="0" smtClean="0"/>
            <a:t>Complex, costly and difficult but have been successful – </a:t>
          </a:r>
          <a:r>
            <a:rPr lang="en-US" sz="1800" kern="1200" dirty="0" err="1" smtClean="0"/>
            <a:t>eg</a:t>
          </a:r>
          <a:r>
            <a:rPr lang="en-US" sz="1800" kern="1200" dirty="0" smtClean="0"/>
            <a:t> empirical screens helped to uncover LIBOR manipulations/ </a:t>
          </a:r>
          <a:r>
            <a:rPr lang="en-US" sz="1800" kern="1200" dirty="0" err="1" smtClean="0"/>
            <a:t>Madoff</a:t>
          </a:r>
          <a:r>
            <a:rPr lang="en-US" sz="1800" kern="1200" dirty="0" smtClean="0"/>
            <a:t> </a:t>
          </a:r>
          <a:r>
            <a:rPr lang="en-US" sz="1800" kern="1200" dirty="0" err="1" smtClean="0"/>
            <a:t>Ponzi</a:t>
          </a:r>
          <a:r>
            <a:rPr lang="en-US" sz="1800" kern="1200" dirty="0" smtClean="0"/>
            <a:t> scheme</a:t>
          </a:r>
          <a:endParaRPr lang="en-US" sz="1800" kern="1200" dirty="0"/>
        </a:p>
        <a:p>
          <a:pPr marL="171450" lvl="1" indent="-171450" algn="l" defTabSz="800100" rtl="0">
            <a:lnSpc>
              <a:spcPct val="90000"/>
            </a:lnSpc>
            <a:spcBef>
              <a:spcPct val="0"/>
            </a:spcBef>
            <a:spcAft>
              <a:spcPct val="20000"/>
            </a:spcAft>
            <a:buChar char="••"/>
          </a:pPr>
          <a:r>
            <a:rPr lang="en-US" sz="1800" kern="1200" dirty="0" err="1" smtClean="0"/>
            <a:t>Bidrigging</a:t>
          </a:r>
          <a:r>
            <a:rPr lang="en-US" sz="1800" kern="1200" dirty="0" smtClean="0"/>
            <a:t> particularly appropriate for screens – structure and available data</a:t>
          </a:r>
          <a:endParaRPr lang="en-US" sz="1800" kern="1200" dirty="0"/>
        </a:p>
        <a:p>
          <a:pPr marL="171450" lvl="1" indent="-171450" algn="l" defTabSz="800100" rtl="0">
            <a:lnSpc>
              <a:spcPct val="90000"/>
            </a:lnSpc>
            <a:spcBef>
              <a:spcPct val="0"/>
            </a:spcBef>
            <a:spcAft>
              <a:spcPct val="20000"/>
            </a:spcAft>
            <a:buChar char="••"/>
          </a:pPr>
          <a:r>
            <a:rPr lang="en-US" sz="1800" kern="1200" dirty="0" smtClean="0"/>
            <a:t>BRIAS – automatic analysis of procurement data and quantification of likelihood of bid rigging – flags cases for further investigation by KFTC</a:t>
          </a:r>
          <a:endParaRPr lang="en-US" sz="1800" kern="1200" dirty="0"/>
        </a:p>
        <a:p>
          <a:pPr marL="171450" lvl="1" indent="-171450" algn="l" defTabSz="800100" rtl="0">
            <a:lnSpc>
              <a:spcPct val="90000"/>
            </a:lnSpc>
            <a:spcBef>
              <a:spcPct val="0"/>
            </a:spcBef>
            <a:spcAft>
              <a:spcPct val="20000"/>
            </a:spcAft>
            <a:buChar char="••"/>
          </a:pPr>
          <a:r>
            <a:rPr lang="en-US" sz="1800" kern="1200" dirty="0" smtClean="0"/>
            <a:t>Project Brain – led to at least one case being opened</a:t>
          </a:r>
          <a:endParaRPr lang="en-US" sz="1800" kern="1200" dirty="0"/>
        </a:p>
        <a:p>
          <a:pPr marL="171450" lvl="1" indent="-171450" algn="l" defTabSz="800100" rtl="0">
            <a:lnSpc>
              <a:spcPct val="90000"/>
            </a:lnSpc>
            <a:spcBef>
              <a:spcPct val="0"/>
            </a:spcBef>
            <a:spcAft>
              <a:spcPct val="20000"/>
            </a:spcAft>
            <a:buChar char="••"/>
          </a:pPr>
          <a:r>
            <a:rPr lang="en-US" sz="1800" kern="1200" dirty="0" smtClean="0"/>
            <a:t>UK – screening technique publicly available</a:t>
          </a:r>
          <a:endParaRPr lang="en-US" sz="1800" kern="1200" dirty="0"/>
        </a:p>
        <a:p>
          <a:pPr marL="171450" lvl="1" indent="-171450" algn="l" defTabSz="800100" rtl="0">
            <a:lnSpc>
              <a:spcPct val="90000"/>
            </a:lnSpc>
            <a:spcBef>
              <a:spcPct val="0"/>
            </a:spcBef>
            <a:spcAft>
              <a:spcPct val="20000"/>
            </a:spcAft>
            <a:buChar char="••"/>
          </a:pPr>
          <a:r>
            <a:rPr lang="en-US" sz="1800" kern="1200" dirty="0" smtClean="0"/>
            <a:t>Switzerland – bid rigging by regional road construction companies uncovered following observation of atypical development of price indices in some regions</a:t>
          </a:r>
          <a:endParaRPr lang="en-US" sz="1800" kern="1200" dirty="0"/>
        </a:p>
      </dsp:txBody>
      <dsp:txXfrm>
        <a:off x="0" y="1027247"/>
        <a:ext cx="7859216" cy="371358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76177D-8A68-4849-9277-5428A6220AB1}">
      <dsp:nvSpPr>
        <dsp:cNvPr id="0" name=""/>
        <dsp:cNvSpPr/>
      </dsp:nvSpPr>
      <dsp:spPr>
        <a:xfrm>
          <a:off x="0" y="0"/>
          <a:ext cx="82296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413C001-C041-104E-B60E-61360B442DB2}">
      <dsp:nvSpPr>
        <dsp:cNvPr id="0" name=""/>
        <dsp:cNvSpPr/>
      </dsp:nvSpPr>
      <dsp:spPr>
        <a:xfrm>
          <a:off x="0" y="0"/>
          <a:ext cx="8229600" cy="114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kern="1200" smtClean="0"/>
            <a:t>Detection – training and educating business and the public?</a:t>
          </a:r>
          <a:endParaRPr lang="en-US" sz="3200" kern="1200"/>
        </a:p>
      </dsp:txBody>
      <dsp:txXfrm>
        <a:off x="0" y="0"/>
        <a:ext cx="8229600" cy="114300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3F8DB-85C1-4743-B636-E5D974C246A7}">
      <dsp:nvSpPr>
        <dsp:cNvPr id="0" name=""/>
        <dsp:cNvSpPr/>
      </dsp:nvSpPr>
      <dsp:spPr>
        <a:xfrm>
          <a:off x="0" y="151524"/>
          <a:ext cx="7931224" cy="743535"/>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kern="1200" smtClean="0"/>
            <a:t>Outreach to business and the public</a:t>
          </a:r>
          <a:endParaRPr lang="en-US" sz="3100" kern="1200"/>
        </a:p>
      </dsp:txBody>
      <dsp:txXfrm>
        <a:off x="36296" y="187820"/>
        <a:ext cx="7858632" cy="670943"/>
      </dsp:txXfrm>
    </dsp:sp>
    <dsp:sp modelId="{E808B48B-C680-AD49-B996-FD41C33DFA96}">
      <dsp:nvSpPr>
        <dsp:cNvPr id="0" name=""/>
        <dsp:cNvSpPr/>
      </dsp:nvSpPr>
      <dsp:spPr>
        <a:xfrm>
          <a:off x="0" y="895059"/>
          <a:ext cx="7931224" cy="147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816"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lang="en-US" sz="2400" kern="1200" dirty="0" smtClean="0"/>
            <a:t>Monitored and audited compliance </a:t>
          </a:r>
          <a:r>
            <a:rPr lang="en-US" sz="2400" kern="1200" dirty="0" err="1" smtClean="0"/>
            <a:t>programmes</a:t>
          </a:r>
          <a:r>
            <a:rPr lang="en-US" sz="2400" kern="1200" dirty="0" smtClean="0"/>
            <a:t> (condition of bidding?)– encourage self-reporting</a:t>
          </a:r>
          <a:endParaRPr lang="en-US" sz="2400" kern="1200" dirty="0"/>
        </a:p>
        <a:p>
          <a:pPr marL="228600" lvl="1" indent="-228600" algn="l" defTabSz="1066800" rtl="0">
            <a:lnSpc>
              <a:spcPct val="90000"/>
            </a:lnSpc>
            <a:spcBef>
              <a:spcPct val="0"/>
            </a:spcBef>
            <a:spcAft>
              <a:spcPct val="20000"/>
            </a:spcAft>
            <a:buChar char="••"/>
          </a:pPr>
          <a:r>
            <a:rPr lang="en-US" sz="2400" kern="1200" dirty="0" smtClean="0"/>
            <a:t>Engaging the public/ interested stakeholders in affected communities- vigilant and capable of detecting violations</a:t>
          </a:r>
          <a:endParaRPr lang="en-US" sz="2400" kern="1200" dirty="0"/>
        </a:p>
      </dsp:txBody>
      <dsp:txXfrm>
        <a:off x="0" y="895059"/>
        <a:ext cx="7931224" cy="1475909"/>
      </dsp:txXfrm>
    </dsp:sp>
    <dsp:sp modelId="{959A0E21-DAC7-3C43-BE47-DE44D568099E}">
      <dsp:nvSpPr>
        <dsp:cNvPr id="0" name=""/>
        <dsp:cNvSpPr/>
      </dsp:nvSpPr>
      <dsp:spPr>
        <a:xfrm>
          <a:off x="0" y="2370969"/>
          <a:ext cx="7931224" cy="743535"/>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kern="1200" smtClean="0"/>
            <a:t>MDBs</a:t>
          </a:r>
          <a:endParaRPr lang="en-US" sz="3100" kern="1200"/>
        </a:p>
      </dsp:txBody>
      <dsp:txXfrm>
        <a:off x="36296" y="2407265"/>
        <a:ext cx="7858632" cy="670943"/>
      </dsp:txXfrm>
    </dsp:sp>
    <dsp:sp modelId="{B3AEC5B0-D1BE-274B-8F0E-58B116CF9F9D}">
      <dsp:nvSpPr>
        <dsp:cNvPr id="0" name=""/>
        <dsp:cNvSpPr/>
      </dsp:nvSpPr>
      <dsp:spPr>
        <a:xfrm>
          <a:off x="0" y="3114504"/>
          <a:ext cx="7931224" cy="115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816"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lang="en-US" sz="2400" kern="1200" dirty="0" smtClean="0"/>
            <a:t>INTs – investigate misconduct/ corruption in relation to loans (including collusion) and operate sanction systems</a:t>
          </a:r>
          <a:endParaRPr lang="en-US" sz="2400" kern="1200" dirty="0"/>
        </a:p>
        <a:p>
          <a:pPr marL="228600" lvl="1" indent="-228600" algn="l" defTabSz="1066800" rtl="0">
            <a:lnSpc>
              <a:spcPct val="90000"/>
            </a:lnSpc>
            <a:spcBef>
              <a:spcPct val="0"/>
            </a:spcBef>
            <a:spcAft>
              <a:spcPct val="20000"/>
            </a:spcAft>
            <a:buChar char="••"/>
          </a:pPr>
          <a:r>
            <a:rPr lang="en-US" sz="2400" kern="1200" dirty="0" smtClean="0"/>
            <a:t>Scope for greater interaction with national enforcers? </a:t>
          </a:r>
          <a:endParaRPr lang="en-US" sz="2400" kern="1200" dirty="0"/>
        </a:p>
      </dsp:txBody>
      <dsp:txXfrm>
        <a:off x="0" y="3114504"/>
        <a:ext cx="7931224" cy="115506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A1419-3468-8348-813F-CA5DD21DA597}">
      <dsp:nvSpPr>
        <dsp:cNvPr id="0" name=""/>
        <dsp:cNvSpPr/>
      </dsp:nvSpPr>
      <dsp:spPr>
        <a:xfrm>
          <a:off x="0" y="0"/>
          <a:ext cx="82296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058DAF6-9D1E-1344-B086-AE5064AA7AF0}">
      <dsp:nvSpPr>
        <dsp:cNvPr id="0" name=""/>
        <dsp:cNvSpPr/>
      </dsp:nvSpPr>
      <dsp:spPr>
        <a:xfrm>
          <a:off x="0" y="0"/>
          <a:ext cx="8229600" cy="114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t" anchorCtr="0">
          <a:noAutofit/>
        </a:bodyPr>
        <a:lstStyle/>
        <a:p>
          <a:pPr lvl="0" algn="l" defTabSz="2311400" rtl="0">
            <a:lnSpc>
              <a:spcPct val="90000"/>
            </a:lnSpc>
            <a:spcBef>
              <a:spcPct val="0"/>
            </a:spcBef>
            <a:spcAft>
              <a:spcPct val="35000"/>
            </a:spcAft>
          </a:pPr>
          <a:r>
            <a:rPr lang="en-US" sz="5200" kern="1200" smtClean="0"/>
            <a:t>Effective Penalties</a:t>
          </a:r>
          <a:endParaRPr lang="en-US" sz="5200" kern="1200"/>
        </a:p>
      </dsp:txBody>
      <dsp:txXfrm>
        <a:off x="0" y="0"/>
        <a:ext cx="8229600" cy="114300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1231F5-3BD2-B844-ADDB-9DB51F204480}">
      <dsp:nvSpPr>
        <dsp:cNvPr id="0" name=""/>
        <dsp:cNvSpPr/>
      </dsp:nvSpPr>
      <dsp:spPr>
        <a:xfrm>
          <a:off x="0" y="182406"/>
          <a:ext cx="8229600" cy="1392299"/>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GB" sz="3500" kern="1200" dirty="0" smtClean="0"/>
            <a:t>Many systems rely principally on corporate fines (</a:t>
          </a:r>
          <a:r>
            <a:rPr lang="en-GB" sz="3500" kern="1200" dirty="0" err="1" smtClean="0"/>
            <a:t>eg</a:t>
          </a:r>
          <a:r>
            <a:rPr lang="en-GB" sz="3500" kern="1200" dirty="0" smtClean="0"/>
            <a:t> European Commission)</a:t>
          </a:r>
          <a:endParaRPr lang="en-GB" sz="3500" kern="1200" dirty="0"/>
        </a:p>
      </dsp:txBody>
      <dsp:txXfrm>
        <a:off x="67966" y="250372"/>
        <a:ext cx="8093668" cy="1256367"/>
      </dsp:txXfrm>
    </dsp:sp>
    <dsp:sp modelId="{5609DC2B-FA45-F440-92E5-C91C4B754042}">
      <dsp:nvSpPr>
        <dsp:cNvPr id="0" name=""/>
        <dsp:cNvSpPr/>
      </dsp:nvSpPr>
      <dsp:spPr>
        <a:xfrm>
          <a:off x="0" y="1574706"/>
          <a:ext cx="8229600" cy="1376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4450" rIns="248920" bIns="44450" numCol="1" spcCol="1270" anchor="t" anchorCtr="0">
          <a:noAutofit/>
        </a:bodyPr>
        <a:lstStyle/>
        <a:p>
          <a:pPr marL="228600" lvl="1" indent="-228600" algn="l" defTabSz="1200150" rtl="0">
            <a:lnSpc>
              <a:spcPct val="90000"/>
            </a:lnSpc>
            <a:spcBef>
              <a:spcPct val="0"/>
            </a:spcBef>
            <a:spcAft>
              <a:spcPct val="20000"/>
            </a:spcAft>
            <a:buChar char="••"/>
          </a:pPr>
          <a:r>
            <a:rPr lang="en-GB" sz="2700" kern="1200" smtClean="0"/>
            <a:t>But may not be sufficient to deter</a:t>
          </a:r>
          <a:endParaRPr lang="en-GB" sz="2700" kern="1200"/>
        </a:p>
        <a:p>
          <a:pPr marL="228600" lvl="1" indent="-228600" algn="l" defTabSz="1200150" rtl="0">
            <a:lnSpc>
              <a:spcPct val="90000"/>
            </a:lnSpc>
            <a:spcBef>
              <a:spcPct val="0"/>
            </a:spcBef>
            <a:spcAft>
              <a:spcPct val="20000"/>
            </a:spcAft>
            <a:buChar char="••"/>
          </a:pPr>
          <a:r>
            <a:rPr lang="en-GB" sz="2700" kern="1200" smtClean="0"/>
            <a:t>Cartels might be profitable business strategy?</a:t>
          </a:r>
          <a:endParaRPr lang="en-GB" sz="2700" kern="1200"/>
        </a:p>
        <a:p>
          <a:pPr marL="228600" lvl="1" indent="-228600" algn="l" defTabSz="1200150" rtl="0">
            <a:lnSpc>
              <a:spcPct val="90000"/>
            </a:lnSpc>
            <a:spcBef>
              <a:spcPct val="0"/>
            </a:spcBef>
            <a:spcAft>
              <a:spcPct val="20000"/>
            </a:spcAft>
            <a:buChar char="••"/>
          </a:pPr>
          <a:r>
            <a:rPr lang="en-GB" sz="2700" kern="1200" smtClean="0"/>
            <a:t>Not preventing recidivism? </a:t>
          </a:r>
          <a:endParaRPr lang="en-GB" sz="2700" kern="1200"/>
        </a:p>
      </dsp:txBody>
      <dsp:txXfrm>
        <a:off x="0" y="1574706"/>
        <a:ext cx="8229600" cy="1376550"/>
      </dsp:txXfrm>
    </dsp:sp>
    <dsp:sp modelId="{4F8815FA-08C7-1548-9C86-60EBCB0A5AF0}">
      <dsp:nvSpPr>
        <dsp:cNvPr id="0" name=""/>
        <dsp:cNvSpPr/>
      </dsp:nvSpPr>
      <dsp:spPr>
        <a:xfrm>
          <a:off x="0" y="2951256"/>
          <a:ext cx="8229600" cy="1392299"/>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GB" sz="3500" kern="1200" smtClean="0"/>
            <a:t>Other sanctions for individuals and corporations required? </a:t>
          </a:r>
          <a:endParaRPr lang="en-GB" sz="3500" kern="1200"/>
        </a:p>
      </dsp:txBody>
      <dsp:txXfrm>
        <a:off x="67966" y="3019222"/>
        <a:ext cx="8093668" cy="1256367"/>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DF5DB1-F68A-A941-8461-0CD9B1A91B65}">
      <dsp:nvSpPr>
        <dsp:cNvPr id="0" name=""/>
        <dsp:cNvSpPr/>
      </dsp:nvSpPr>
      <dsp:spPr>
        <a:xfrm>
          <a:off x="0" y="0"/>
          <a:ext cx="82296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60FFDE2-65CD-4C4C-80A8-A8F57F80C456}">
      <dsp:nvSpPr>
        <dsp:cNvPr id="0" name=""/>
        <dsp:cNvSpPr/>
      </dsp:nvSpPr>
      <dsp:spPr>
        <a:xfrm>
          <a:off x="0" y="0"/>
          <a:ext cx="8229600" cy="114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t" anchorCtr="0">
          <a:noAutofit/>
        </a:bodyPr>
        <a:lstStyle/>
        <a:p>
          <a:pPr lvl="0" algn="l" defTabSz="2311400" rtl="0">
            <a:lnSpc>
              <a:spcPct val="90000"/>
            </a:lnSpc>
            <a:spcBef>
              <a:spcPct val="0"/>
            </a:spcBef>
            <a:spcAft>
              <a:spcPct val="35000"/>
            </a:spcAft>
          </a:pPr>
          <a:r>
            <a:rPr lang="en-US" sz="5200" kern="1200" smtClean="0"/>
            <a:t>Effective Penalties</a:t>
          </a:r>
          <a:endParaRPr lang="en-US" sz="5200" kern="1200"/>
        </a:p>
      </dsp:txBody>
      <dsp:txXfrm>
        <a:off x="0" y="0"/>
        <a:ext cx="8229600" cy="1143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3BA33-484A-4B6F-BD63-EA817DE8C979}">
      <dsp:nvSpPr>
        <dsp:cNvPr id="0" name=""/>
        <dsp:cNvSpPr/>
      </dsp:nvSpPr>
      <dsp:spPr>
        <a:xfrm>
          <a:off x="2546" y="301223"/>
          <a:ext cx="2482364" cy="99294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GB" sz="2000" kern="1200" dirty="0" smtClean="0"/>
            <a:t>Competition Law and Anti-Corruption Instruments</a:t>
          </a:r>
          <a:endParaRPr lang="en-GB" sz="2000" kern="1200" dirty="0"/>
        </a:p>
      </dsp:txBody>
      <dsp:txXfrm>
        <a:off x="2546" y="301223"/>
        <a:ext cx="2482364" cy="992945"/>
      </dsp:txXfrm>
    </dsp:sp>
    <dsp:sp modelId="{9D98375A-3730-4930-9F3F-7B7CA2C36A24}">
      <dsp:nvSpPr>
        <dsp:cNvPr id="0" name=""/>
        <dsp:cNvSpPr/>
      </dsp:nvSpPr>
      <dsp:spPr>
        <a:xfrm>
          <a:off x="2546" y="1294168"/>
          <a:ext cx="2482364" cy="3733199"/>
        </a:xfrm>
        <a:prstGeom prst="rect">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GB" sz="2000" kern="1200" dirty="0" smtClean="0"/>
            <a:t>Global fights and strengthening of competition and anti-corruption laws</a:t>
          </a:r>
          <a:endParaRPr lang="en-GB" sz="2000" kern="1200" dirty="0"/>
        </a:p>
        <a:p>
          <a:pPr marL="228600" lvl="1" indent="-228600" algn="l" defTabSz="889000" rtl="0">
            <a:lnSpc>
              <a:spcPct val="90000"/>
            </a:lnSpc>
            <a:spcBef>
              <a:spcPct val="0"/>
            </a:spcBef>
            <a:spcAft>
              <a:spcPct val="15000"/>
            </a:spcAft>
            <a:buChar char="••"/>
          </a:pPr>
          <a:r>
            <a:rPr lang="en-GB" sz="2000" kern="1200" dirty="0" smtClean="0"/>
            <a:t>Clear prohibitions of bid rigging and bribery</a:t>
          </a:r>
          <a:endParaRPr lang="en-GB" sz="2000" kern="1200" dirty="0"/>
        </a:p>
        <a:p>
          <a:pPr marL="228600" lvl="1" indent="-228600" algn="l" defTabSz="889000" rtl="0">
            <a:lnSpc>
              <a:spcPct val="90000"/>
            </a:lnSpc>
            <a:spcBef>
              <a:spcPct val="0"/>
            </a:spcBef>
            <a:spcAft>
              <a:spcPct val="15000"/>
            </a:spcAft>
            <a:buChar char="••"/>
          </a:pPr>
          <a:r>
            <a:rPr lang="en-GB" sz="2000" kern="1200" dirty="0" smtClean="0"/>
            <a:t>Tying of conditions to infrastructure loans by MDBs</a:t>
          </a:r>
          <a:endParaRPr lang="en-GB" sz="2000" kern="1200" dirty="0"/>
        </a:p>
        <a:p>
          <a:pPr marL="228600" lvl="1" indent="-228600" algn="l" defTabSz="889000" rtl="0">
            <a:lnSpc>
              <a:spcPct val="90000"/>
            </a:lnSpc>
            <a:spcBef>
              <a:spcPct val="0"/>
            </a:spcBef>
            <a:spcAft>
              <a:spcPct val="15000"/>
            </a:spcAft>
            <a:buChar char="••"/>
          </a:pPr>
          <a:r>
            <a:rPr lang="en-GB" sz="2000" kern="1200" dirty="0" smtClean="0"/>
            <a:t>Integrity Pacts</a:t>
          </a:r>
          <a:endParaRPr lang="en-GB" sz="2000" kern="1200" dirty="0"/>
        </a:p>
      </dsp:txBody>
      <dsp:txXfrm>
        <a:off x="2546" y="1294168"/>
        <a:ext cx="2482364" cy="3733199"/>
      </dsp:txXfrm>
    </dsp:sp>
    <dsp:sp modelId="{CEC5ED9E-26F9-4965-8BDC-A93080CBBB51}">
      <dsp:nvSpPr>
        <dsp:cNvPr id="0" name=""/>
        <dsp:cNvSpPr/>
      </dsp:nvSpPr>
      <dsp:spPr>
        <a:xfrm>
          <a:off x="2832441" y="301223"/>
          <a:ext cx="2482364" cy="99294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GB" sz="2000" kern="1200" dirty="0" smtClean="0"/>
            <a:t>Enhancing Detection Techniques</a:t>
          </a:r>
          <a:endParaRPr lang="en-GB" sz="2000" kern="1200" dirty="0"/>
        </a:p>
      </dsp:txBody>
      <dsp:txXfrm>
        <a:off x="2832441" y="301223"/>
        <a:ext cx="2482364" cy="992945"/>
      </dsp:txXfrm>
    </dsp:sp>
    <dsp:sp modelId="{ECB8EBDC-92C8-4BC5-A6F6-9DD1E6B14798}">
      <dsp:nvSpPr>
        <dsp:cNvPr id="0" name=""/>
        <dsp:cNvSpPr/>
      </dsp:nvSpPr>
      <dsp:spPr>
        <a:xfrm>
          <a:off x="2832441" y="1294168"/>
          <a:ext cx="2482364" cy="3733199"/>
        </a:xfrm>
        <a:prstGeom prst="rect">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GB" sz="2000" kern="1200" dirty="0" smtClean="0"/>
            <a:t>Enhanced reactive and proactive techniques and monitoring</a:t>
          </a:r>
          <a:endParaRPr lang="en-GB" sz="2000" kern="1200" dirty="0"/>
        </a:p>
        <a:p>
          <a:pPr marL="228600" lvl="1" indent="-228600" algn="l" defTabSz="889000" rtl="0">
            <a:lnSpc>
              <a:spcPct val="90000"/>
            </a:lnSpc>
            <a:spcBef>
              <a:spcPct val="0"/>
            </a:spcBef>
            <a:spcAft>
              <a:spcPct val="15000"/>
            </a:spcAft>
            <a:buChar char="••"/>
          </a:pPr>
          <a:r>
            <a:rPr lang="en-GB" sz="2000" kern="1200" dirty="0" smtClean="0"/>
            <a:t>Training and educating business and the public (compliance and public support)</a:t>
          </a:r>
          <a:endParaRPr lang="en-GB" sz="2000" kern="1200" dirty="0"/>
        </a:p>
      </dsp:txBody>
      <dsp:txXfrm>
        <a:off x="2832441" y="1294168"/>
        <a:ext cx="2482364" cy="3733199"/>
      </dsp:txXfrm>
    </dsp:sp>
    <dsp:sp modelId="{9B3D208B-0F58-46C8-83BA-233765D3BB8E}">
      <dsp:nvSpPr>
        <dsp:cNvPr id="0" name=""/>
        <dsp:cNvSpPr/>
      </dsp:nvSpPr>
      <dsp:spPr>
        <a:xfrm>
          <a:off x="5662337" y="301223"/>
          <a:ext cx="2482364" cy="99294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GB" sz="2000" kern="1200" dirty="0" smtClean="0"/>
            <a:t>Effective Penalties</a:t>
          </a:r>
          <a:endParaRPr lang="en-GB" sz="2000" kern="1200" dirty="0"/>
        </a:p>
      </dsp:txBody>
      <dsp:txXfrm>
        <a:off x="5662337" y="301223"/>
        <a:ext cx="2482364" cy="992945"/>
      </dsp:txXfrm>
    </dsp:sp>
    <dsp:sp modelId="{3FE48B18-59D3-4AA3-BE43-D8716563F196}">
      <dsp:nvSpPr>
        <dsp:cNvPr id="0" name=""/>
        <dsp:cNvSpPr/>
      </dsp:nvSpPr>
      <dsp:spPr>
        <a:xfrm>
          <a:off x="5662337" y="1294168"/>
          <a:ext cx="2482364" cy="3733199"/>
        </a:xfrm>
        <a:prstGeom prst="rect">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GB" sz="2000" kern="1200" dirty="0" smtClean="0"/>
            <a:t>Need to think beyond corporate fines</a:t>
          </a:r>
          <a:endParaRPr lang="en-GB" sz="2000" kern="1200" dirty="0"/>
        </a:p>
        <a:p>
          <a:pPr marL="228600" lvl="1" indent="-228600" algn="l" defTabSz="889000" rtl="0">
            <a:lnSpc>
              <a:spcPct val="90000"/>
            </a:lnSpc>
            <a:spcBef>
              <a:spcPct val="0"/>
            </a:spcBef>
            <a:spcAft>
              <a:spcPct val="15000"/>
            </a:spcAft>
            <a:buChar char="••"/>
          </a:pPr>
          <a:r>
            <a:rPr lang="en-GB" sz="2000" kern="1200" dirty="0" smtClean="0"/>
            <a:t>Individual accountability, debarment and actions for damages</a:t>
          </a:r>
          <a:endParaRPr lang="en-GB" sz="2000" kern="1200" dirty="0"/>
        </a:p>
      </dsp:txBody>
      <dsp:txXfrm>
        <a:off x="5662337" y="1294168"/>
        <a:ext cx="2482364" cy="373319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2F19C-E82E-3449-8392-A8520588C32A}">
      <dsp:nvSpPr>
        <dsp:cNvPr id="0" name=""/>
        <dsp:cNvSpPr/>
      </dsp:nvSpPr>
      <dsp:spPr>
        <a:xfrm>
          <a:off x="0" y="36494"/>
          <a:ext cx="8229600" cy="647595"/>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GB" sz="2700" kern="1200" smtClean="0"/>
            <a:t>Individual accountability </a:t>
          </a:r>
          <a:endParaRPr lang="en-GB" sz="2700" kern="1200"/>
        </a:p>
      </dsp:txBody>
      <dsp:txXfrm>
        <a:off x="31613" y="68107"/>
        <a:ext cx="8166374" cy="584369"/>
      </dsp:txXfrm>
    </dsp:sp>
    <dsp:sp modelId="{E206E6B7-9D3C-524B-89DA-D68F1045C1EE}">
      <dsp:nvSpPr>
        <dsp:cNvPr id="0" name=""/>
        <dsp:cNvSpPr/>
      </dsp:nvSpPr>
      <dsp:spPr>
        <a:xfrm>
          <a:off x="0" y="684089"/>
          <a:ext cx="8229600" cy="2067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4290" rIns="192024" bIns="34290" numCol="1" spcCol="1270" anchor="t" anchorCtr="0">
          <a:noAutofit/>
        </a:bodyPr>
        <a:lstStyle/>
        <a:p>
          <a:pPr marL="228600" lvl="1" indent="-228600" algn="l" defTabSz="933450" rtl="0">
            <a:lnSpc>
              <a:spcPct val="90000"/>
            </a:lnSpc>
            <a:spcBef>
              <a:spcPct val="0"/>
            </a:spcBef>
            <a:spcAft>
              <a:spcPct val="20000"/>
            </a:spcAft>
            <a:buChar char="••"/>
          </a:pPr>
          <a:r>
            <a:rPr lang="en-GB" sz="2100" kern="1200" smtClean="0"/>
            <a:t>Criminal – imprisonment </a:t>
          </a:r>
          <a:endParaRPr lang="en-GB" sz="2100" kern="1200"/>
        </a:p>
        <a:p>
          <a:pPr marL="457200" lvl="2" indent="-228600" algn="l" defTabSz="933450" rtl="0">
            <a:lnSpc>
              <a:spcPct val="90000"/>
            </a:lnSpc>
            <a:spcBef>
              <a:spcPct val="0"/>
            </a:spcBef>
            <a:spcAft>
              <a:spcPct val="20000"/>
            </a:spcAft>
            <a:buChar char="••"/>
          </a:pPr>
          <a:r>
            <a:rPr lang="en-GB" sz="2100" kern="1200" smtClean="0"/>
            <a:t>Strong deterrent effect in US</a:t>
          </a:r>
          <a:endParaRPr lang="en-GB" sz="2100" kern="1200"/>
        </a:p>
        <a:p>
          <a:pPr marL="457200" lvl="2" indent="-228600" algn="l" defTabSz="933450" rtl="0">
            <a:lnSpc>
              <a:spcPct val="90000"/>
            </a:lnSpc>
            <a:spcBef>
              <a:spcPct val="0"/>
            </a:spcBef>
            <a:spcAft>
              <a:spcPct val="20000"/>
            </a:spcAft>
            <a:buChar char="••"/>
          </a:pPr>
          <a:r>
            <a:rPr lang="en-GB" sz="2100" kern="1200" smtClean="0"/>
            <a:t>But not much success outside of the US – but maybe for prosecutions targeted on bid rigging (eg Germany)? </a:t>
          </a:r>
          <a:endParaRPr lang="en-GB" sz="2100" kern="1200"/>
        </a:p>
        <a:p>
          <a:pPr marL="228600" lvl="1" indent="-228600" algn="l" defTabSz="933450" rtl="0">
            <a:lnSpc>
              <a:spcPct val="90000"/>
            </a:lnSpc>
            <a:spcBef>
              <a:spcPct val="0"/>
            </a:spcBef>
            <a:spcAft>
              <a:spcPct val="20000"/>
            </a:spcAft>
            <a:buChar char="••"/>
          </a:pPr>
          <a:r>
            <a:rPr lang="en-GB" sz="2100" kern="1200" smtClean="0"/>
            <a:t>Fines </a:t>
          </a:r>
          <a:endParaRPr lang="en-GB" sz="2100" kern="1200"/>
        </a:p>
        <a:p>
          <a:pPr marL="228600" lvl="1" indent="-228600" algn="l" defTabSz="933450" rtl="0">
            <a:lnSpc>
              <a:spcPct val="90000"/>
            </a:lnSpc>
            <a:spcBef>
              <a:spcPct val="0"/>
            </a:spcBef>
            <a:spcAft>
              <a:spcPct val="20000"/>
            </a:spcAft>
            <a:buChar char="••"/>
          </a:pPr>
          <a:r>
            <a:rPr lang="en-GB" sz="2100" kern="1200" smtClean="0"/>
            <a:t>Disqualification</a:t>
          </a:r>
          <a:endParaRPr lang="en-GB" sz="2100" kern="1200"/>
        </a:p>
      </dsp:txBody>
      <dsp:txXfrm>
        <a:off x="0" y="684089"/>
        <a:ext cx="8229600" cy="2067929"/>
      </dsp:txXfrm>
    </dsp:sp>
    <dsp:sp modelId="{05A567F0-0EC1-AD44-B573-368C78051BAD}">
      <dsp:nvSpPr>
        <dsp:cNvPr id="0" name=""/>
        <dsp:cNvSpPr/>
      </dsp:nvSpPr>
      <dsp:spPr>
        <a:xfrm>
          <a:off x="0" y="2752019"/>
          <a:ext cx="8229600" cy="647595"/>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GB" sz="2700" kern="1200" smtClean="0"/>
            <a:t>Debarment</a:t>
          </a:r>
          <a:endParaRPr lang="en-GB" sz="2700" kern="1200"/>
        </a:p>
      </dsp:txBody>
      <dsp:txXfrm>
        <a:off x="31613" y="2783632"/>
        <a:ext cx="8166374" cy="584369"/>
      </dsp:txXfrm>
    </dsp:sp>
    <dsp:sp modelId="{5D298CAD-6B6F-5B40-981F-D1EC9242734D}">
      <dsp:nvSpPr>
        <dsp:cNvPr id="0" name=""/>
        <dsp:cNvSpPr/>
      </dsp:nvSpPr>
      <dsp:spPr>
        <a:xfrm>
          <a:off x="0" y="3399614"/>
          <a:ext cx="8229600" cy="1089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4290" rIns="192024" bIns="34290" numCol="1" spcCol="1270" anchor="t" anchorCtr="0">
          <a:noAutofit/>
        </a:bodyPr>
        <a:lstStyle/>
        <a:p>
          <a:pPr marL="228600" lvl="1" indent="-228600" algn="l" defTabSz="933450" rtl="0">
            <a:lnSpc>
              <a:spcPct val="90000"/>
            </a:lnSpc>
            <a:spcBef>
              <a:spcPct val="0"/>
            </a:spcBef>
            <a:spcAft>
              <a:spcPct val="20000"/>
            </a:spcAft>
            <a:buChar char="••"/>
          </a:pPr>
          <a:r>
            <a:rPr lang="en-GB" sz="2100" kern="1200" smtClean="0"/>
            <a:t>For violation of competition or anti-corruption laws</a:t>
          </a:r>
          <a:endParaRPr lang="en-GB" sz="2100" kern="1200"/>
        </a:p>
        <a:p>
          <a:pPr marL="228600" lvl="1" indent="-228600" algn="l" defTabSz="933450" rtl="0">
            <a:lnSpc>
              <a:spcPct val="90000"/>
            </a:lnSpc>
            <a:spcBef>
              <a:spcPct val="0"/>
            </a:spcBef>
            <a:spcAft>
              <a:spcPct val="20000"/>
            </a:spcAft>
            <a:buChar char="••"/>
          </a:pPr>
          <a:r>
            <a:rPr lang="en-GB" sz="2100" kern="1200" smtClean="0"/>
            <a:t>MDBs – and mutual enforcement of decisions</a:t>
          </a:r>
          <a:endParaRPr lang="en-GB" sz="2100" kern="1200"/>
        </a:p>
        <a:p>
          <a:pPr marL="228600" lvl="1" indent="-228600" algn="l" defTabSz="933450" rtl="0">
            <a:lnSpc>
              <a:spcPct val="90000"/>
            </a:lnSpc>
            <a:spcBef>
              <a:spcPct val="0"/>
            </a:spcBef>
            <a:spcAft>
              <a:spcPct val="20000"/>
            </a:spcAft>
            <a:buChar char="••"/>
          </a:pPr>
          <a:r>
            <a:rPr lang="en-GB" sz="2100" kern="1200" dirty="0" smtClean="0"/>
            <a:t>Greater/ more systematic use required – to reduce risk and deter? </a:t>
          </a:r>
          <a:endParaRPr lang="en-GB" sz="2100" kern="1200" dirty="0"/>
        </a:p>
      </dsp:txBody>
      <dsp:txXfrm>
        <a:off x="0" y="3399614"/>
        <a:ext cx="8229600" cy="108985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C30E9-F763-4E4F-B004-F2C505E26946}">
      <dsp:nvSpPr>
        <dsp:cNvPr id="0" name=""/>
        <dsp:cNvSpPr/>
      </dsp:nvSpPr>
      <dsp:spPr>
        <a:xfrm>
          <a:off x="0" y="0"/>
          <a:ext cx="82296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1C4539E-F6C1-2840-9549-9B4222590E71}">
      <dsp:nvSpPr>
        <dsp:cNvPr id="0" name=""/>
        <dsp:cNvSpPr/>
      </dsp:nvSpPr>
      <dsp:spPr>
        <a:xfrm>
          <a:off x="0" y="0"/>
          <a:ext cx="8229600" cy="114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t" anchorCtr="0">
          <a:noAutofit/>
        </a:bodyPr>
        <a:lstStyle/>
        <a:p>
          <a:pPr lvl="0" algn="l" defTabSz="2311400" rtl="0">
            <a:lnSpc>
              <a:spcPct val="90000"/>
            </a:lnSpc>
            <a:spcBef>
              <a:spcPct val="0"/>
            </a:spcBef>
            <a:spcAft>
              <a:spcPct val="35000"/>
            </a:spcAft>
          </a:pPr>
          <a:r>
            <a:rPr lang="en-GB" sz="5200" kern="1200" smtClean="0"/>
            <a:t>Conclusions</a:t>
          </a:r>
          <a:endParaRPr lang="en-GB" sz="5200" kern="1200"/>
        </a:p>
      </dsp:txBody>
      <dsp:txXfrm>
        <a:off x="0" y="0"/>
        <a:ext cx="8229600" cy="114300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802C6-98C5-484C-83FE-0DEB0B050924}">
      <dsp:nvSpPr>
        <dsp:cNvPr id="0" name=""/>
        <dsp:cNvSpPr/>
      </dsp:nvSpPr>
      <dsp:spPr>
        <a:xfrm>
          <a:off x="0" y="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22FB34-26B9-4548-B09C-F7A6E1EF10B3}">
      <dsp:nvSpPr>
        <dsp:cNvPr id="0" name=""/>
        <dsp:cNvSpPr/>
      </dsp:nvSpPr>
      <dsp:spPr>
        <a:xfrm>
          <a:off x="0" y="0"/>
          <a:ext cx="8229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en-GB" sz="2300" kern="1200" smtClean="0"/>
            <a:t>Corruption and collusion persistent problem </a:t>
          </a:r>
          <a:endParaRPr lang="en-GB" sz="2300" kern="1200"/>
        </a:p>
      </dsp:txBody>
      <dsp:txXfrm>
        <a:off x="0" y="0"/>
        <a:ext cx="8229600" cy="1131490"/>
      </dsp:txXfrm>
    </dsp:sp>
    <dsp:sp modelId="{A1C48BC7-514E-47E4-9E9A-1E80A6DDEBCA}">
      <dsp:nvSpPr>
        <dsp:cNvPr id="0" name=""/>
        <dsp:cNvSpPr/>
      </dsp:nvSpPr>
      <dsp:spPr>
        <a:xfrm>
          <a:off x="0" y="113149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6EB798-1E8D-4F84-82F9-44A9E45D7E91}">
      <dsp:nvSpPr>
        <dsp:cNvPr id="0" name=""/>
        <dsp:cNvSpPr/>
      </dsp:nvSpPr>
      <dsp:spPr>
        <a:xfrm>
          <a:off x="0" y="1131490"/>
          <a:ext cx="8229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en-GB" sz="2300" kern="1200" smtClean="0"/>
            <a:t>Negative impact on consumer welfare, economic growth and provision of vital infrastructure</a:t>
          </a:r>
          <a:endParaRPr lang="en-GB" sz="2300" kern="1200"/>
        </a:p>
      </dsp:txBody>
      <dsp:txXfrm>
        <a:off x="0" y="1131490"/>
        <a:ext cx="8229600" cy="1131490"/>
      </dsp:txXfrm>
    </dsp:sp>
    <dsp:sp modelId="{C91EC0A9-533A-49E3-8E8A-83AC08B0C917}">
      <dsp:nvSpPr>
        <dsp:cNvPr id="0" name=""/>
        <dsp:cNvSpPr/>
      </dsp:nvSpPr>
      <dsp:spPr>
        <a:xfrm>
          <a:off x="0" y="2262981"/>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ABD06E-1F49-487B-ABDE-A0D2108B0CF7}">
      <dsp:nvSpPr>
        <dsp:cNvPr id="0" name=""/>
        <dsp:cNvSpPr/>
      </dsp:nvSpPr>
      <dsp:spPr>
        <a:xfrm>
          <a:off x="0" y="2262981"/>
          <a:ext cx="8229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en-GB" sz="2300" kern="1200" smtClean="0"/>
            <a:t>Inherent nature and features of public procurement make them particularly prone to distortion through bribery and bid rigging – continues to plague public procurement systems</a:t>
          </a:r>
          <a:endParaRPr lang="en-GB" sz="2300" kern="1200"/>
        </a:p>
      </dsp:txBody>
      <dsp:txXfrm>
        <a:off x="0" y="2262981"/>
        <a:ext cx="8229600" cy="1131490"/>
      </dsp:txXfrm>
    </dsp:sp>
    <dsp:sp modelId="{47DFA9B4-5191-4F2A-BFA9-1503B7F9FD4D}">
      <dsp:nvSpPr>
        <dsp:cNvPr id="0" name=""/>
        <dsp:cNvSpPr/>
      </dsp:nvSpPr>
      <dsp:spPr>
        <a:xfrm>
          <a:off x="0" y="339447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461B24-1AED-4E8E-83CA-5FF78B950CC3}">
      <dsp:nvSpPr>
        <dsp:cNvPr id="0" name=""/>
        <dsp:cNvSpPr/>
      </dsp:nvSpPr>
      <dsp:spPr>
        <a:xfrm>
          <a:off x="0" y="3394472"/>
          <a:ext cx="8229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en-GB" sz="2300" kern="1200" dirty="0" smtClean="0"/>
            <a:t>Traditional tools to tackle require enhancement but also supplementing</a:t>
          </a:r>
          <a:endParaRPr lang="en-GB" sz="2300" kern="1200" dirty="0"/>
        </a:p>
      </dsp:txBody>
      <dsp:txXfrm>
        <a:off x="0" y="3394472"/>
        <a:ext cx="8229600" cy="113149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991AB-9B54-9243-B523-7E30BD96D256}">
      <dsp:nvSpPr>
        <dsp:cNvPr id="0" name=""/>
        <dsp:cNvSpPr/>
      </dsp:nvSpPr>
      <dsp:spPr>
        <a:xfrm>
          <a:off x="0" y="0"/>
          <a:ext cx="82296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1AF7EED-E01E-6048-875C-5E8FC975EF60}">
      <dsp:nvSpPr>
        <dsp:cNvPr id="0" name=""/>
        <dsp:cNvSpPr/>
      </dsp:nvSpPr>
      <dsp:spPr>
        <a:xfrm>
          <a:off x="0" y="0"/>
          <a:ext cx="8229600" cy="114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t" anchorCtr="0">
          <a:noAutofit/>
        </a:bodyPr>
        <a:lstStyle/>
        <a:p>
          <a:pPr lvl="0" algn="l" defTabSz="2311400" rtl="0">
            <a:lnSpc>
              <a:spcPct val="90000"/>
            </a:lnSpc>
            <a:spcBef>
              <a:spcPct val="0"/>
            </a:spcBef>
            <a:spcAft>
              <a:spcPct val="35000"/>
            </a:spcAft>
          </a:pPr>
          <a:r>
            <a:rPr lang="en-GB" sz="5200" kern="1200" smtClean="0"/>
            <a:t>Conclusions</a:t>
          </a:r>
          <a:endParaRPr lang="en-GB" sz="5200" kern="1200"/>
        </a:p>
      </dsp:txBody>
      <dsp:txXfrm>
        <a:off x="0" y="0"/>
        <a:ext cx="8229600" cy="114300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4FE8F7-698F-4369-A51A-F58A8BB49131}">
      <dsp:nvSpPr>
        <dsp:cNvPr id="0" name=""/>
        <dsp:cNvSpPr/>
      </dsp:nvSpPr>
      <dsp:spPr>
        <a:xfrm>
          <a:off x="0" y="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FAB316-B1F1-4E4D-8D92-BC4862E58FBC}">
      <dsp:nvSpPr>
        <dsp:cNvPr id="0" name=""/>
        <dsp:cNvSpPr/>
      </dsp:nvSpPr>
      <dsp:spPr>
        <a:xfrm>
          <a:off x="0" y="0"/>
          <a:ext cx="8229600" cy="4525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lvl="0" algn="l" defTabSz="1644650" rtl="0">
            <a:lnSpc>
              <a:spcPct val="90000"/>
            </a:lnSpc>
            <a:spcBef>
              <a:spcPct val="0"/>
            </a:spcBef>
            <a:spcAft>
              <a:spcPct val="35000"/>
            </a:spcAft>
          </a:pPr>
          <a:r>
            <a:rPr lang="en-GB" sz="3700" kern="1200" dirty="0" smtClean="0"/>
            <a:t>Reform requires political commitment to putting procurement, competition and anti-corruption systems in place and recognition: that they are central to the welfare of citizens and the credibility of states; of their close interconnection; and of the need for a joined-up approach between enforcers and MDBs</a:t>
          </a:r>
          <a:endParaRPr lang="en-GB" sz="3700" kern="1200" dirty="0"/>
        </a:p>
      </dsp:txBody>
      <dsp:txXfrm>
        <a:off x="0" y="0"/>
        <a:ext cx="8229600" cy="4525963"/>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E0E9E-7F12-F847-8B94-64FDA63E0FE4}">
      <dsp:nvSpPr>
        <dsp:cNvPr id="0" name=""/>
        <dsp:cNvSpPr/>
      </dsp:nvSpPr>
      <dsp:spPr>
        <a:xfrm>
          <a:off x="0" y="0"/>
          <a:ext cx="82296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F171335-C842-CC4F-98E1-5A0F1FEA83B1}">
      <dsp:nvSpPr>
        <dsp:cNvPr id="0" name=""/>
        <dsp:cNvSpPr/>
      </dsp:nvSpPr>
      <dsp:spPr>
        <a:xfrm>
          <a:off x="0" y="0"/>
          <a:ext cx="8229600" cy="114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t" anchorCtr="0">
          <a:noAutofit/>
        </a:bodyPr>
        <a:lstStyle/>
        <a:p>
          <a:pPr lvl="0" algn="l" defTabSz="2311400" rtl="0">
            <a:lnSpc>
              <a:spcPct val="90000"/>
            </a:lnSpc>
            <a:spcBef>
              <a:spcPct val="0"/>
            </a:spcBef>
            <a:spcAft>
              <a:spcPct val="35000"/>
            </a:spcAft>
          </a:pPr>
          <a:r>
            <a:rPr lang="en-GB" sz="5200" kern="1200" smtClean="0"/>
            <a:t>Conclusions</a:t>
          </a:r>
          <a:endParaRPr lang="en-GB" sz="5200" kern="1200"/>
        </a:p>
      </dsp:txBody>
      <dsp:txXfrm>
        <a:off x="0" y="0"/>
        <a:ext cx="8229600" cy="114300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0280B-AD16-42EA-B811-2000DAEFB62C}">
      <dsp:nvSpPr>
        <dsp:cNvPr id="0" name=""/>
        <dsp:cNvSpPr/>
      </dsp:nvSpPr>
      <dsp:spPr>
        <a:xfrm>
          <a:off x="0" y="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74579F-42F3-4089-BE54-D80D6C82C25A}">
      <dsp:nvSpPr>
        <dsp:cNvPr id="0" name=""/>
        <dsp:cNvSpPr/>
      </dsp:nvSpPr>
      <dsp:spPr>
        <a:xfrm>
          <a:off x="0" y="0"/>
          <a:ext cx="8229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en-GB" sz="2300" kern="1200" dirty="0" smtClean="0"/>
            <a:t>Likely to require modifications to laws, enforcement techniques, sanctioning practices, design of public procurement systems and/or working practices of procurement staff</a:t>
          </a:r>
          <a:endParaRPr lang="en-GB" sz="2300" kern="1200" dirty="0"/>
        </a:p>
      </dsp:txBody>
      <dsp:txXfrm>
        <a:off x="0" y="0"/>
        <a:ext cx="8229600" cy="1131490"/>
      </dsp:txXfrm>
    </dsp:sp>
    <dsp:sp modelId="{2648CCD8-FDA8-4B75-80D4-2A3BF1303943}">
      <dsp:nvSpPr>
        <dsp:cNvPr id="0" name=""/>
        <dsp:cNvSpPr/>
      </dsp:nvSpPr>
      <dsp:spPr>
        <a:xfrm>
          <a:off x="0" y="113149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5E2F3A-EE4A-47FA-9CD9-83A6C3D5616D}">
      <dsp:nvSpPr>
        <dsp:cNvPr id="0" name=""/>
        <dsp:cNvSpPr/>
      </dsp:nvSpPr>
      <dsp:spPr>
        <a:xfrm>
          <a:off x="0" y="1131490"/>
          <a:ext cx="8229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en-GB" sz="2300" kern="1200" dirty="0" smtClean="0"/>
            <a:t>In addition, a change in incentives affecting and the mind-sets of procurers, enforcers, business and the public</a:t>
          </a:r>
          <a:endParaRPr lang="en-GB" sz="2300" kern="1200" dirty="0"/>
        </a:p>
      </dsp:txBody>
      <dsp:txXfrm>
        <a:off x="0" y="1131490"/>
        <a:ext cx="8229600" cy="1131490"/>
      </dsp:txXfrm>
    </dsp:sp>
    <dsp:sp modelId="{365DE7E2-638F-4B89-9D52-8BDA3ADA3314}">
      <dsp:nvSpPr>
        <dsp:cNvPr id="0" name=""/>
        <dsp:cNvSpPr/>
      </dsp:nvSpPr>
      <dsp:spPr>
        <a:xfrm>
          <a:off x="0" y="2262981"/>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45E232-1573-4DA7-84AF-55F99209074B}">
      <dsp:nvSpPr>
        <dsp:cNvPr id="0" name=""/>
        <dsp:cNvSpPr/>
      </dsp:nvSpPr>
      <dsp:spPr>
        <a:xfrm>
          <a:off x="0" y="2262981"/>
          <a:ext cx="8229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en-GB" sz="2300" kern="1200" smtClean="0"/>
            <a:t>Trade liberalisation can also play a part</a:t>
          </a:r>
          <a:endParaRPr lang="en-GB" sz="2300" kern="1200"/>
        </a:p>
      </dsp:txBody>
      <dsp:txXfrm>
        <a:off x="0" y="2262981"/>
        <a:ext cx="8229600" cy="1131490"/>
      </dsp:txXfrm>
    </dsp:sp>
    <dsp:sp modelId="{E59F9E63-8B5B-42CB-8F06-DA7486167362}">
      <dsp:nvSpPr>
        <dsp:cNvPr id="0" name=""/>
        <dsp:cNvSpPr/>
      </dsp:nvSpPr>
      <dsp:spPr>
        <a:xfrm>
          <a:off x="0" y="339447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D54DE4-47FB-4D74-9047-FF2D30137325}">
      <dsp:nvSpPr>
        <dsp:cNvPr id="0" name=""/>
        <dsp:cNvSpPr/>
      </dsp:nvSpPr>
      <dsp:spPr>
        <a:xfrm>
          <a:off x="0" y="3394472"/>
          <a:ext cx="8229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en-GB" sz="2300" kern="1200" smtClean="0"/>
            <a:t>Integrated approach required to counter enduring set of problems</a:t>
          </a:r>
          <a:endParaRPr lang="en-GB" sz="2300" kern="1200"/>
        </a:p>
      </dsp:txBody>
      <dsp:txXfrm>
        <a:off x="0" y="3394472"/>
        <a:ext cx="8229600" cy="11314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3DBE0-A14D-4BC0-8ACC-B091615E5005}">
      <dsp:nvSpPr>
        <dsp:cNvPr id="0" name=""/>
        <dsp:cNvSpPr/>
      </dsp:nvSpPr>
      <dsp:spPr>
        <a:xfrm>
          <a:off x="0" y="0"/>
          <a:ext cx="8229600" cy="0"/>
        </a:xfrm>
        <a:prstGeom prst="lin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24028C-4135-4533-AA8C-47029964A99F}">
      <dsp:nvSpPr>
        <dsp:cNvPr id="0" name=""/>
        <dsp:cNvSpPr/>
      </dsp:nvSpPr>
      <dsp:spPr>
        <a:xfrm>
          <a:off x="0" y="0"/>
          <a:ext cx="8229600" cy="114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GB" sz="3200" kern="1200" dirty="0" smtClean="0"/>
            <a:t>Proposals for a More Comprehensive Multi-pronged and Coordinated Approach</a:t>
          </a:r>
          <a:endParaRPr lang="en-GB" sz="3200" kern="1200" dirty="0"/>
        </a:p>
      </dsp:txBody>
      <dsp:txXfrm>
        <a:off x="0" y="0"/>
        <a:ext cx="8229600" cy="1143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DF44D-2232-42E8-AAE3-5249728F0890}">
      <dsp:nvSpPr>
        <dsp:cNvPr id="0" name=""/>
        <dsp:cNvSpPr/>
      </dsp:nvSpPr>
      <dsp:spPr>
        <a:xfrm>
          <a:off x="3561883" y="2006874"/>
          <a:ext cx="1733216" cy="1431475"/>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Procompetitive Procurement Process</a:t>
          </a:r>
          <a:endParaRPr lang="en-GB" sz="1200" kern="1200" dirty="0"/>
        </a:p>
      </dsp:txBody>
      <dsp:txXfrm>
        <a:off x="3815707" y="2216509"/>
        <a:ext cx="1225568" cy="1012205"/>
      </dsp:txXfrm>
    </dsp:sp>
    <dsp:sp modelId="{AEED6E93-5DDB-4D0A-A4EE-C308DB1E6990}">
      <dsp:nvSpPr>
        <dsp:cNvPr id="0" name=""/>
        <dsp:cNvSpPr/>
      </dsp:nvSpPr>
      <dsp:spPr>
        <a:xfrm rot="16200000">
          <a:off x="4276855" y="1485999"/>
          <a:ext cx="303273" cy="48670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a:off x="4322346" y="1628830"/>
        <a:ext cx="212291" cy="292021"/>
      </dsp:txXfrm>
    </dsp:sp>
    <dsp:sp modelId="{C4BF3972-49B2-444E-9FDD-30117958177F}">
      <dsp:nvSpPr>
        <dsp:cNvPr id="0" name=""/>
        <dsp:cNvSpPr/>
      </dsp:nvSpPr>
      <dsp:spPr>
        <a:xfrm>
          <a:off x="3712754" y="3184"/>
          <a:ext cx="1431475" cy="1431475"/>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Design and implementation of procurement schemes</a:t>
          </a:r>
          <a:endParaRPr lang="en-GB" sz="1200" kern="1200" dirty="0"/>
        </a:p>
      </dsp:txBody>
      <dsp:txXfrm>
        <a:off x="3922389" y="212819"/>
        <a:ext cx="1012205" cy="1012205"/>
      </dsp:txXfrm>
    </dsp:sp>
    <dsp:sp modelId="{0543A404-3B92-4F40-997D-DECCFDAFB5E1}">
      <dsp:nvSpPr>
        <dsp:cNvPr id="0" name=""/>
        <dsp:cNvSpPr/>
      </dsp:nvSpPr>
      <dsp:spPr>
        <a:xfrm rot="19800000">
          <a:off x="5211281" y="1955744"/>
          <a:ext cx="247935" cy="48670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a:off x="5216264" y="2071679"/>
        <a:ext cx="173555" cy="292021"/>
      </dsp:txXfrm>
    </dsp:sp>
    <dsp:sp modelId="{18D34604-EA24-4A42-92EA-8313FFF26002}">
      <dsp:nvSpPr>
        <dsp:cNvPr id="0" name=""/>
        <dsp:cNvSpPr/>
      </dsp:nvSpPr>
      <dsp:spPr>
        <a:xfrm>
          <a:off x="5448000" y="1005029"/>
          <a:ext cx="1431475" cy="1431475"/>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Market Research</a:t>
          </a:r>
          <a:endParaRPr lang="en-GB" sz="1200" kern="1200" dirty="0"/>
        </a:p>
      </dsp:txBody>
      <dsp:txXfrm>
        <a:off x="5657635" y="1214664"/>
        <a:ext cx="1012205" cy="1012205"/>
      </dsp:txXfrm>
    </dsp:sp>
    <dsp:sp modelId="{3EB7DDA4-34B9-4B93-9645-65BA84561159}">
      <dsp:nvSpPr>
        <dsp:cNvPr id="0" name=""/>
        <dsp:cNvSpPr/>
      </dsp:nvSpPr>
      <dsp:spPr>
        <a:xfrm rot="1800000">
          <a:off x="5211281" y="3002777"/>
          <a:ext cx="247935" cy="48670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a:off x="5216264" y="3081522"/>
        <a:ext cx="173555" cy="292021"/>
      </dsp:txXfrm>
    </dsp:sp>
    <dsp:sp modelId="{3EF20C73-41B7-45FC-8E1B-39E026B07FB0}">
      <dsp:nvSpPr>
        <dsp:cNvPr id="0" name=""/>
        <dsp:cNvSpPr/>
      </dsp:nvSpPr>
      <dsp:spPr>
        <a:xfrm>
          <a:off x="5448000" y="3008719"/>
          <a:ext cx="1431475" cy="1431475"/>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Targeted Competition Advocacy</a:t>
          </a:r>
          <a:endParaRPr lang="en-GB" sz="1200" kern="1200" dirty="0"/>
        </a:p>
      </dsp:txBody>
      <dsp:txXfrm>
        <a:off x="5657635" y="3218354"/>
        <a:ext cx="1012205" cy="1012205"/>
      </dsp:txXfrm>
    </dsp:sp>
    <dsp:sp modelId="{EE765D73-8AC8-4B59-BC66-0940311F9856}">
      <dsp:nvSpPr>
        <dsp:cNvPr id="0" name=""/>
        <dsp:cNvSpPr/>
      </dsp:nvSpPr>
      <dsp:spPr>
        <a:xfrm rot="5400000">
          <a:off x="4276855" y="3472522"/>
          <a:ext cx="303273" cy="48670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a:off x="4322346" y="3524371"/>
        <a:ext cx="212291" cy="292021"/>
      </dsp:txXfrm>
    </dsp:sp>
    <dsp:sp modelId="{B268B738-6510-472B-A284-9359C9970CEF}">
      <dsp:nvSpPr>
        <dsp:cNvPr id="0" name=""/>
        <dsp:cNvSpPr/>
      </dsp:nvSpPr>
      <dsp:spPr>
        <a:xfrm>
          <a:off x="3712754" y="4010563"/>
          <a:ext cx="1431475" cy="1431475"/>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err="1" smtClean="0"/>
            <a:t>Professionalisation</a:t>
          </a:r>
          <a:r>
            <a:rPr lang="en-GB" sz="1200" kern="1200" dirty="0" smtClean="0"/>
            <a:t> of the Procurement Workforce</a:t>
          </a:r>
          <a:endParaRPr lang="en-GB" sz="1200" kern="1200" dirty="0"/>
        </a:p>
      </dsp:txBody>
      <dsp:txXfrm>
        <a:off x="3922389" y="4220198"/>
        <a:ext cx="1012205" cy="1012205"/>
      </dsp:txXfrm>
    </dsp:sp>
    <dsp:sp modelId="{03121ED8-DC64-4360-B15A-F1150AD9C97D}">
      <dsp:nvSpPr>
        <dsp:cNvPr id="0" name=""/>
        <dsp:cNvSpPr/>
      </dsp:nvSpPr>
      <dsp:spPr>
        <a:xfrm rot="9000000">
          <a:off x="3397766" y="3002777"/>
          <a:ext cx="247935" cy="48670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rot="10800000">
        <a:off x="3467163" y="3081522"/>
        <a:ext cx="173555" cy="292021"/>
      </dsp:txXfrm>
    </dsp:sp>
    <dsp:sp modelId="{EA002A88-0B84-4E91-8438-43AD808B35C3}">
      <dsp:nvSpPr>
        <dsp:cNvPr id="0" name=""/>
        <dsp:cNvSpPr/>
      </dsp:nvSpPr>
      <dsp:spPr>
        <a:xfrm>
          <a:off x="1977508" y="3008719"/>
          <a:ext cx="1431475" cy="1431475"/>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Cooperation and Coordination between Implementers and Enforcers</a:t>
          </a:r>
          <a:endParaRPr lang="en-GB" sz="1200" kern="1200" dirty="0"/>
        </a:p>
      </dsp:txBody>
      <dsp:txXfrm>
        <a:off x="2187143" y="3218354"/>
        <a:ext cx="1012205" cy="1012205"/>
      </dsp:txXfrm>
    </dsp:sp>
    <dsp:sp modelId="{9A8CA600-AF4F-4BAB-9E4D-F0C798346464}">
      <dsp:nvSpPr>
        <dsp:cNvPr id="0" name=""/>
        <dsp:cNvSpPr/>
      </dsp:nvSpPr>
      <dsp:spPr>
        <a:xfrm rot="12600000">
          <a:off x="3397766" y="1955744"/>
          <a:ext cx="247935" cy="48670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rot="10800000">
        <a:off x="3467163" y="2071679"/>
        <a:ext cx="173555" cy="292021"/>
      </dsp:txXfrm>
    </dsp:sp>
    <dsp:sp modelId="{053870C9-3E3F-4AFE-BEB1-1BF345EBE3E1}">
      <dsp:nvSpPr>
        <dsp:cNvPr id="0" name=""/>
        <dsp:cNvSpPr/>
      </dsp:nvSpPr>
      <dsp:spPr>
        <a:xfrm>
          <a:off x="1977508" y="1005029"/>
          <a:ext cx="1431475" cy="1431475"/>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Trade Liberalisation</a:t>
          </a:r>
          <a:endParaRPr lang="en-GB" sz="1200" kern="1200" dirty="0"/>
        </a:p>
      </dsp:txBody>
      <dsp:txXfrm>
        <a:off x="2187143" y="1214664"/>
        <a:ext cx="1012205" cy="10122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55415-D61E-A84D-B6B7-3BA5966DB826}">
      <dsp:nvSpPr>
        <dsp:cNvPr id="0" name=""/>
        <dsp:cNvSpPr/>
      </dsp:nvSpPr>
      <dsp:spPr>
        <a:xfrm>
          <a:off x="0" y="0"/>
          <a:ext cx="82296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FFC3D6E-BB7B-3B4A-BA5E-064EC0239320}">
      <dsp:nvSpPr>
        <dsp:cNvPr id="0" name=""/>
        <dsp:cNvSpPr/>
      </dsp:nvSpPr>
      <dsp:spPr>
        <a:xfrm>
          <a:off x="0" y="0"/>
          <a:ext cx="8229600" cy="114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en-GB" sz="2700" kern="1200" dirty="0" smtClean="0"/>
            <a:t>Why does it matter– significant harm/ sums spent, key infrastructure, belief in and creditability of governments</a:t>
          </a:r>
          <a:endParaRPr lang="en-GB" sz="2700" kern="1200" dirty="0"/>
        </a:p>
      </dsp:txBody>
      <dsp:txXfrm>
        <a:off x="0" y="0"/>
        <a:ext cx="8229600" cy="1143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69138-96EA-4A1D-AC13-F370EAE26459}">
      <dsp:nvSpPr>
        <dsp:cNvPr id="0" name=""/>
        <dsp:cNvSpPr/>
      </dsp:nvSpPr>
      <dsp:spPr>
        <a:xfrm>
          <a:off x="0" y="2209"/>
          <a:ext cx="4038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ED79D3-B0D5-40CF-9847-19A1A25ACD8B}">
      <dsp:nvSpPr>
        <dsp:cNvPr id="0" name=""/>
        <dsp:cNvSpPr/>
      </dsp:nvSpPr>
      <dsp:spPr>
        <a:xfrm>
          <a:off x="0" y="2209"/>
          <a:ext cx="403860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GB" sz="1900" kern="1200" dirty="0" smtClean="0"/>
            <a:t>Huge amount of public money is at stake – large proportion of government expenditure and GDP</a:t>
          </a:r>
          <a:endParaRPr lang="en-GB" sz="1900" kern="1200" dirty="0"/>
        </a:p>
      </dsp:txBody>
      <dsp:txXfrm>
        <a:off x="0" y="2209"/>
        <a:ext cx="4038600" cy="1507181"/>
      </dsp:txXfrm>
    </dsp:sp>
    <dsp:sp modelId="{CB00FDE4-DD48-4B49-AD29-D119F19DBDE7}">
      <dsp:nvSpPr>
        <dsp:cNvPr id="0" name=""/>
        <dsp:cNvSpPr/>
      </dsp:nvSpPr>
      <dsp:spPr>
        <a:xfrm>
          <a:off x="0" y="1509390"/>
          <a:ext cx="4038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A1EB0D-96FC-488D-A572-78FDC5CB968E}">
      <dsp:nvSpPr>
        <dsp:cNvPr id="0" name=""/>
        <dsp:cNvSpPr/>
      </dsp:nvSpPr>
      <dsp:spPr>
        <a:xfrm>
          <a:off x="0" y="1509390"/>
          <a:ext cx="403860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GB" sz="1900" kern="1200" dirty="0" smtClean="0"/>
            <a:t>Public procurement essential to provision of broader public services and functions of government – schools/hospitals/ healthcare/ sanitation/ transport infrastructure </a:t>
          </a:r>
          <a:endParaRPr lang="en-GB" sz="1900" kern="1200" dirty="0"/>
        </a:p>
      </dsp:txBody>
      <dsp:txXfrm>
        <a:off x="0" y="1509390"/>
        <a:ext cx="4038600" cy="1507181"/>
      </dsp:txXfrm>
    </dsp:sp>
    <dsp:sp modelId="{7248E78F-D4CD-471E-B3F6-0CBE9A0A1AA0}">
      <dsp:nvSpPr>
        <dsp:cNvPr id="0" name=""/>
        <dsp:cNvSpPr/>
      </dsp:nvSpPr>
      <dsp:spPr>
        <a:xfrm>
          <a:off x="0" y="3016572"/>
          <a:ext cx="4038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493F31-429B-4EE3-9624-D7BD4CDF37FD}">
      <dsp:nvSpPr>
        <dsp:cNvPr id="0" name=""/>
        <dsp:cNvSpPr/>
      </dsp:nvSpPr>
      <dsp:spPr>
        <a:xfrm>
          <a:off x="0" y="3016572"/>
          <a:ext cx="403860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GB" sz="1900" kern="1200" dirty="0" smtClean="0"/>
            <a:t>Major cases of corruption and collusion fuel public discontent – increasing integrity may help create belief that government concerned about improving citizens’ lives </a:t>
          </a:r>
          <a:endParaRPr lang="en-GB" sz="1900" kern="1200" dirty="0"/>
        </a:p>
      </dsp:txBody>
      <dsp:txXfrm>
        <a:off x="0" y="3016572"/>
        <a:ext cx="4038600" cy="15071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1276D-D0A1-1E45-8895-1BD77DBF1254}">
      <dsp:nvSpPr>
        <dsp:cNvPr id="0" name=""/>
        <dsp:cNvSpPr/>
      </dsp:nvSpPr>
      <dsp:spPr>
        <a:xfrm>
          <a:off x="0" y="2209"/>
          <a:ext cx="40386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1191AFC-9F50-B24D-8736-49F34E716164}">
      <dsp:nvSpPr>
        <dsp:cNvPr id="0" name=""/>
        <dsp:cNvSpPr/>
      </dsp:nvSpPr>
      <dsp:spPr>
        <a:xfrm>
          <a:off x="0" y="2209"/>
          <a:ext cx="403860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GB" sz="1900" kern="1200" dirty="0" smtClean="0"/>
            <a:t>Significant Financial Harm: Reports suggest that collusive tendering may add 8-60% on competitive prices; Connor – median cartel overcharge close to 25%</a:t>
          </a:r>
          <a:endParaRPr lang="en-GB" sz="1900" kern="1200" dirty="0"/>
        </a:p>
      </dsp:txBody>
      <dsp:txXfrm>
        <a:off x="0" y="2209"/>
        <a:ext cx="4038600" cy="1507181"/>
      </dsp:txXfrm>
    </dsp:sp>
    <dsp:sp modelId="{7D545BC7-F152-424B-BF14-9E609A61734E}">
      <dsp:nvSpPr>
        <dsp:cNvPr id="0" name=""/>
        <dsp:cNvSpPr/>
      </dsp:nvSpPr>
      <dsp:spPr>
        <a:xfrm>
          <a:off x="0" y="1509390"/>
          <a:ext cx="40386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F16B3E5-ACD1-C143-B5C4-AF10B5AAC000}">
      <dsp:nvSpPr>
        <dsp:cNvPr id="0" name=""/>
        <dsp:cNvSpPr/>
      </dsp:nvSpPr>
      <dsp:spPr>
        <a:xfrm>
          <a:off x="0" y="1509390"/>
          <a:ext cx="403860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GB" sz="1900" kern="1200" smtClean="0"/>
            <a:t>Studies illustrate link between corruption and competitiveness, economic development and growth, inequality and populism</a:t>
          </a:r>
          <a:endParaRPr lang="en-GB" sz="1900" kern="1200"/>
        </a:p>
      </dsp:txBody>
      <dsp:txXfrm>
        <a:off x="0" y="1509390"/>
        <a:ext cx="4038600" cy="1507181"/>
      </dsp:txXfrm>
    </dsp:sp>
    <dsp:sp modelId="{6D829DE3-1AA5-7A43-9E5F-027DF32F6D25}">
      <dsp:nvSpPr>
        <dsp:cNvPr id="0" name=""/>
        <dsp:cNvSpPr/>
      </dsp:nvSpPr>
      <dsp:spPr>
        <a:xfrm>
          <a:off x="0" y="3016572"/>
          <a:ext cx="40386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650D93E-C1F0-0F46-85A3-5423520AA364}">
      <dsp:nvSpPr>
        <dsp:cNvPr id="0" name=""/>
        <dsp:cNvSpPr/>
      </dsp:nvSpPr>
      <dsp:spPr>
        <a:xfrm>
          <a:off x="0" y="3016572"/>
          <a:ext cx="403860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GB" sz="1900" kern="1200" dirty="0" smtClean="0"/>
            <a:t>Estimates that corruption adds 20-25% to the cost and $ trillions disappear from procurement budgets annually</a:t>
          </a:r>
          <a:endParaRPr lang="en-GB" sz="1900" kern="1200" dirty="0"/>
        </a:p>
      </dsp:txBody>
      <dsp:txXfrm>
        <a:off x="0" y="3016572"/>
        <a:ext cx="4038600" cy="150718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1BF36E-563D-1448-9A16-3B60C3E18502}">
      <dsp:nvSpPr>
        <dsp:cNvPr id="0" name=""/>
        <dsp:cNvSpPr/>
      </dsp:nvSpPr>
      <dsp:spPr>
        <a:xfrm>
          <a:off x="0" y="0"/>
          <a:ext cx="82296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155DCDB-C650-9544-BC9C-524042E42DAB}">
      <dsp:nvSpPr>
        <dsp:cNvPr id="0" name=""/>
        <dsp:cNvSpPr/>
      </dsp:nvSpPr>
      <dsp:spPr>
        <a:xfrm>
          <a:off x="0" y="0"/>
          <a:ext cx="8229600" cy="114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GB" sz="3200" kern="1200" dirty="0" smtClean="0"/>
            <a:t>Why are public procurement intrinsically prone to collusion (and corruption)?</a:t>
          </a:r>
          <a:endParaRPr lang="en-GB" sz="3200" kern="1200" dirty="0"/>
        </a:p>
      </dsp:txBody>
      <dsp:txXfrm>
        <a:off x="0" y="0"/>
        <a:ext cx="8229600" cy="11430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873532-24D0-3947-B513-66D9BEB337C3}" type="datetimeFigureOut">
              <a:rPr lang="en-US" smtClean="0"/>
              <a:t>17/03/19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86940D-C9FF-1B4C-B7DF-EC9B53B5B0D3}" type="slidenum">
              <a:rPr lang="en-US" smtClean="0"/>
              <a:t>‹#›</a:t>
            </a:fld>
            <a:endParaRPr lang="en-US"/>
          </a:p>
        </p:txBody>
      </p:sp>
    </p:spTree>
    <p:extLst>
      <p:ext uri="{BB962C8B-B14F-4D97-AF65-F5344CB8AC3E}">
        <p14:creationId xmlns:p14="http://schemas.microsoft.com/office/powerpoint/2010/main" val="15653049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1B9511-6CB3-46F3-BEC2-6815C51344B1}" type="slidenum">
              <a:rPr lang="en-GB" smtClean="0"/>
              <a:t>1</a:t>
            </a:fld>
            <a:endParaRPr lang="en-GB" dirty="0"/>
          </a:p>
        </p:txBody>
      </p:sp>
    </p:spTree>
    <p:extLst>
      <p:ext uri="{BB962C8B-B14F-4D97-AF65-F5344CB8AC3E}">
        <p14:creationId xmlns:p14="http://schemas.microsoft.com/office/powerpoint/2010/main" val="4149531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86940D-C9FF-1B4C-B7DF-EC9B53B5B0D3}" type="slidenum">
              <a:rPr lang="en-US" smtClean="0"/>
              <a:t>10</a:t>
            </a:fld>
            <a:endParaRPr lang="en-US"/>
          </a:p>
        </p:txBody>
      </p:sp>
    </p:spTree>
    <p:extLst>
      <p:ext uri="{BB962C8B-B14F-4D97-AF65-F5344CB8AC3E}">
        <p14:creationId xmlns:p14="http://schemas.microsoft.com/office/powerpoint/2010/main" val="3723417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86940D-C9FF-1B4C-B7DF-EC9B53B5B0D3}" type="slidenum">
              <a:rPr lang="en-US" smtClean="0"/>
              <a:t>11</a:t>
            </a:fld>
            <a:endParaRPr lang="en-US"/>
          </a:p>
        </p:txBody>
      </p:sp>
    </p:spTree>
    <p:extLst>
      <p:ext uri="{BB962C8B-B14F-4D97-AF65-F5344CB8AC3E}">
        <p14:creationId xmlns:p14="http://schemas.microsoft.com/office/powerpoint/2010/main" val="3723417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90FB283-EBD7-46A5-AE86-8252F63277DB}" type="datetimeFigureOut">
              <a:rPr lang="en-GB" smtClean="0"/>
              <a:t>17/03/19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0D836E-DE67-44F0-96EF-6FB6F1FABE8D}" type="slidenum">
              <a:rPr lang="en-GB" smtClean="0"/>
              <a:t>‹#›</a:t>
            </a:fld>
            <a:endParaRPr lang="en-GB"/>
          </a:p>
        </p:txBody>
      </p:sp>
    </p:spTree>
    <p:extLst>
      <p:ext uri="{BB962C8B-B14F-4D97-AF65-F5344CB8AC3E}">
        <p14:creationId xmlns:p14="http://schemas.microsoft.com/office/powerpoint/2010/main" val="1934150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0FB283-EBD7-46A5-AE86-8252F63277DB}" type="datetimeFigureOut">
              <a:rPr lang="en-GB" smtClean="0"/>
              <a:t>17/03/19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0D836E-DE67-44F0-96EF-6FB6F1FABE8D}" type="slidenum">
              <a:rPr lang="en-GB" smtClean="0"/>
              <a:t>‹#›</a:t>
            </a:fld>
            <a:endParaRPr lang="en-GB"/>
          </a:p>
        </p:txBody>
      </p:sp>
    </p:spTree>
    <p:extLst>
      <p:ext uri="{BB962C8B-B14F-4D97-AF65-F5344CB8AC3E}">
        <p14:creationId xmlns:p14="http://schemas.microsoft.com/office/powerpoint/2010/main" val="3523815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0FB283-EBD7-46A5-AE86-8252F63277DB}" type="datetimeFigureOut">
              <a:rPr lang="en-GB" smtClean="0"/>
              <a:t>17/03/19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0D836E-DE67-44F0-96EF-6FB6F1FABE8D}" type="slidenum">
              <a:rPr lang="en-GB" smtClean="0"/>
              <a:t>‹#›</a:t>
            </a:fld>
            <a:endParaRPr lang="en-GB"/>
          </a:p>
        </p:txBody>
      </p:sp>
    </p:spTree>
    <p:extLst>
      <p:ext uri="{BB962C8B-B14F-4D97-AF65-F5344CB8AC3E}">
        <p14:creationId xmlns:p14="http://schemas.microsoft.com/office/powerpoint/2010/main" val="2425862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0FB283-EBD7-46A5-AE86-8252F63277DB}" type="datetimeFigureOut">
              <a:rPr lang="en-GB" smtClean="0"/>
              <a:t>17/03/19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0D836E-DE67-44F0-96EF-6FB6F1FABE8D}" type="slidenum">
              <a:rPr lang="en-GB" smtClean="0"/>
              <a:t>‹#›</a:t>
            </a:fld>
            <a:endParaRPr lang="en-GB"/>
          </a:p>
        </p:txBody>
      </p:sp>
    </p:spTree>
    <p:extLst>
      <p:ext uri="{BB962C8B-B14F-4D97-AF65-F5344CB8AC3E}">
        <p14:creationId xmlns:p14="http://schemas.microsoft.com/office/powerpoint/2010/main" val="1884043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0FB283-EBD7-46A5-AE86-8252F63277DB}" type="datetimeFigureOut">
              <a:rPr lang="en-GB" smtClean="0"/>
              <a:t>17/03/19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0D836E-DE67-44F0-96EF-6FB6F1FABE8D}" type="slidenum">
              <a:rPr lang="en-GB" smtClean="0"/>
              <a:t>‹#›</a:t>
            </a:fld>
            <a:endParaRPr lang="en-GB"/>
          </a:p>
        </p:txBody>
      </p:sp>
    </p:spTree>
    <p:extLst>
      <p:ext uri="{BB962C8B-B14F-4D97-AF65-F5344CB8AC3E}">
        <p14:creationId xmlns:p14="http://schemas.microsoft.com/office/powerpoint/2010/main" val="560412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90FB283-EBD7-46A5-AE86-8252F63277DB}" type="datetimeFigureOut">
              <a:rPr lang="en-GB" smtClean="0"/>
              <a:t>17/03/19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0D836E-DE67-44F0-96EF-6FB6F1FABE8D}" type="slidenum">
              <a:rPr lang="en-GB" smtClean="0"/>
              <a:t>‹#›</a:t>
            </a:fld>
            <a:endParaRPr lang="en-GB"/>
          </a:p>
        </p:txBody>
      </p:sp>
    </p:spTree>
    <p:extLst>
      <p:ext uri="{BB962C8B-B14F-4D97-AF65-F5344CB8AC3E}">
        <p14:creationId xmlns:p14="http://schemas.microsoft.com/office/powerpoint/2010/main" val="2732698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90FB283-EBD7-46A5-AE86-8252F63277DB}" type="datetimeFigureOut">
              <a:rPr lang="en-GB" smtClean="0"/>
              <a:t>17/03/19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50D836E-DE67-44F0-96EF-6FB6F1FABE8D}" type="slidenum">
              <a:rPr lang="en-GB" smtClean="0"/>
              <a:t>‹#›</a:t>
            </a:fld>
            <a:endParaRPr lang="en-GB"/>
          </a:p>
        </p:txBody>
      </p:sp>
    </p:spTree>
    <p:extLst>
      <p:ext uri="{BB962C8B-B14F-4D97-AF65-F5344CB8AC3E}">
        <p14:creationId xmlns:p14="http://schemas.microsoft.com/office/powerpoint/2010/main" val="2665305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90FB283-EBD7-46A5-AE86-8252F63277DB}" type="datetimeFigureOut">
              <a:rPr lang="en-GB" smtClean="0"/>
              <a:t>17/03/19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50D836E-DE67-44F0-96EF-6FB6F1FABE8D}" type="slidenum">
              <a:rPr lang="en-GB" smtClean="0"/>
              <a:t>‹#›</a:t>
            </a:fld>
            <a:endParaRPr lang="en-GB"/>
          </a:p>
        </p:txBody>
      </p:sp>
    </p:spTree>
    <p:extLst>
      <p:ext uri="{BB962C8B-B14F-4D97-AF65-F5344CB8AC3E}">
        <p14:creationId xmlns:p14="http://schemas.microsoft.com/office/powerpoint/2010/main" val="2727717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0FB283-EBD7-46A5-AE86-8252F63277DB}" type="datetimeFigureOut">
              <a:rPr lang="en-GB" smtClean="0"/>
              <a:t>17/03/19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50D836E-DE67-44F0-96EF-6FB6F1FABE8D}" type="slidenum">
              <a:rPr lang="en-GB" smtClean="0"/>
              <a:t>‹#›</a:t>
            </a:fld>
            <a:endParaRPr lang="en-GB"/>
          </a:p>
        </p:txBody>
      </p:sp>
    </p:spTree>
    <p:extLst>
      <p:ext uri="{BB962C8B-B14F-4D97-AF65-F5344CB8AC3E}">
        <p14:creationId xmlns:p14="http://schemas.microsoft.com/office/powerpoint/2010/main" val="2649460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0FB283-EBD7-46A5-AE86-8252F63277DB}" type="datetimeFigureOut">
              <a:rPr lang="en-GB" smtClean="0"/>
              <a:t>17/03/19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0D836E-DE67-44F0-96EF-6FB6F1FABE8D}" type="slidenum">
              <a:rPr lang="en-GB" smtClean="0"/>
              <a:t>‹#›</a:t>
            </a:fld>
            <a:endParaRPr lang="en-GB"/>
          </a:p>
        </p:txBody>
      </p:sp>
    </p:spTree>
    <p:extLst>
      <p:ext uri="{BB962C8B-B14F-4D97-AF65-F5344CB8AC3E}">
        <p14:creationId xmlns:p14="http://schemas.microsoft.com/office/powerpoint/2010/main" val="2284201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0FB283-EBD7-46A5-AE86-8252F63277DB}" type="datetimeFigureOut">
              <a:rPr lang="en-GB" smtClean="0"/>
              <a:t>17/03/19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0D836E-DE67-44F0-96EF-6FB6F1FABE8D}" type="slidenum">
              <a:rPr lang="en-GB" smtClean="0"/>
              <a:t>‹#›</a:t>
            </a:fld>
            <a:endParaRPr lang="en-GB"/>
          </a:p>
        </p:txBody>
      </p:sp>
    </p:spTree>
    <p:extLst>
      <p:ext uri="{BB962C8B-B14F-4D97-AF65-F5344CB8AC3E}">
        <p14:creationId xmlns:p14="http://schemas.microsoft.com/office/powerpoint/2010/main" val="637154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0FB283-EBD7-46A5-AE86-8252F63277DB}" type="datetimeFigureOut">
              <a:rPr lang="en-GB" smtClean="0"/>
              <a:t>17/03/19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0D836E-DE67-44F0-96EF-6FB6F1FABE8D}" type="slidenum">
              <a:rPr lang="en-GB" smtClean="0"/>
              <a:t>‹#›</a:t>
            </a:fld>
            <a:endParaRPr lang="en-GB"/>
          </a:p>
        </p:txBody>
      </p:sp>
    </p:spTree>
    <p:extLst>
      <p:ext uri="{BB962C8B-B14F-4D97-AF65-F5344CB8AC3E}">
        <p14:creationId xmlns:p14="http://schemas.microsoft.com/office/powerpoint/2010/main" val="783452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diagramColors" Target="../diagrams/colors19.xml"/><Relationship Id="rId12" Type="http://schemas.microsoft.com/office/2007/relationships/diagramDrawing" Target="../diagrams/drawing19.xml"/><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diagramData" Target="../diagrams/data18.xml"/><Relationship Id="rId4" Type="http://schemas.openxmlformats.org/officeDocument/2006/relationships/diagramLayout" Target="../diagrams/layout18.xml"/><Relationship Id="rId5" Type="http://schemas.openxmlformats.org/officeDocument/2006/relationships/diagramQuickStyle" Target="../diagrams/quickStyle18.xml"/><Relationship Id="rId6" Type="http://schemas.openxmlformats.org/officeDocument/2006/relationships/diagramColors" Target="../diagrams/colors18.xml"/><Relationship Id="rId7" Type="http://schemas.microsoft.com/office/2007/relationships/diagramDrawing" Target="../diagrams/drawing18.xml"/><Relationship Id="rId8" Type="http://schemas.openxmlformats.org/officeDocument/2006/relationships/diagramData" Target="../diagrams/data19.xml"/><Relationship Id="rId9" Type="http://schemas.openxmlformats.org/officeDocument/2006/relationships/diagramLayout" Target="../diagrams/layout19.xml"/><Relationship Id="rId10" Type="http://schemas.openxmlformats.org/officeDocument/2006/relationships/diagramQuickStyle" Target="../diagrams/quickStyle1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0.xml"/><Relationship Id="rId4" Type="http://schemas.openxmlformats.org/officeDocument/2006/relationships/diagramLayout" Target="../diagrams/layout20.xml"/><Relationship Id="rId5" Type="http://schemas.openxmlformats.org/officeDocument/2006/relationships/diagramQuickStyle" Target="../diagrams/quickStyle20.xml"/><Relationship Id="rId6" Type="http://schemas.openxmlformats.org/officeDocument/2006/relationships/diagramColors" Target="../diagrams/colors20.xml"/><Relationship Id="rId7" Type="http://schemas.microsoft.com/office/2007/relationships/diagramDrawing" Target="../diagrams/drawing20.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1.xml"/><Relationship Id="rId4" Type="http://schemas.openxmlformats.org/officeDocument/2006/relationships/diagramQuickStyle" Target="../diagrams/quickStyle21.xml"/><Relationship Id="rId5" Type="http://schemas.openxmlformats.org/officeDocument/2006/relationships/diagramColors" Target="../diagrams/colors21.xml"/><Relationship Id="rId6" Type="http://schemas.microsoft.com/office/2007/relationships/diagramDrawing" Target="../diagrams/drawing21.xml"/><Relationship Id="rId7" Type="http://schemas.openxmlformats.org/officeDocument/2006/relationships/diagramData" Target="../diagrams/data22.xml"/><Relationship Id="rId8" Type="http://schemas.openxmlformats.org/officeDocument/2006/relationships/diagramLayout" Target="../diagrams/layout22.xml"/><Relationship Id="rId9" Type="http://schemas.openxmlformats.org/officeDocument/2006/relationships/diagramQuickStyle" Target="../diagrams/quickStyle22.xml"/><Relationship Id="rId10" Type="http://schemas.openxmlformats.org/officeDocument/2006/relationships/diagramColors" Target="../diagrams/colors22.xml"/><Relationship Id="rId11" Type="http://schemas.microsoft.com/office/2007/relationships/diagramDrawing" Target="../diagrams/drawing22.xml"/><Relationship Id="rId1" Type="http://schemas.openxmlformats.org/officeDocument/2006/relationships/slideLayout" Target="../slideLayouts/slideLayout4.xml"/><Relationship Id="rId2" Type="http://schemas.openxmlformats.org/officeDocument/2006/relationships/diagramData" Target="../diagrams/data2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3.xml"/><Relationship Id="rId4" Type="http://schemas.openxmlformats.org/officeDocument/2006/relationships/diagramQuickStyle" Target="../diagrams/quickStyle23.xml"/><Relationship Id="rId5" Type="http://schemas.openxmlformats.org/officeDocument/2006/relationships/diagramColors" Target="../diagrams/colors23.xml"/><Relationship Id="rId6" Type="http://schemas.microsoft.com/office/2007/relationships/diagramDrawing" Target="../diagrams/drawing23.xml"/><Relationship Id="rId7" Type="http://schemas.openxmlformats.org/officeDocument/2006/relationships/diagramData" Target="../diagrams/data24.xml"/><Relationship Id="rId8" Type="http://schemas.openxmlformats.org/officeDocument/2006/relationships/diagramLayout" Target="../diagrams/layout24.xml"/><Relationship Id="rId9" Type="http://schemas.openxmlformats.org/officeDocument/2006/relationships/diagramQuickStyle" Target="../diagrams/quickStyle24.xml"/><Relationship Id="rId10" Type="http://schemas.openxmlformats.org/officeDocument/2006/relationships/diagramColors" Target="../diagrams/colors24.xml"/><Relationship Id="rId11" Type="http://schemas.microsoft.com/office/2007/relationships/diagramDrawing" Target="../diagrams/drawing24.xml"/><Relationship Id="rId1" Type="http://schemas.openxmlformats.org/officeDocument/2006/relationships/slideLayout" Target="../slideLayouts/slideLayout4.xml"/><Relationship Id="rId2" Type="http://schemas.openxmlformats.org/officeDocument/2006/relationships/diagramData" Target="../diagrams/data2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5.xml"/><Relationship Id="rId4" Type="http://schemas.openxmlformats.org/officeDocument/2006/relationships/diagramQuickStyle" Target="../diagrams/quickStyle25.xml"/><Relationship Id="rId5" Type="http://schemas.openxmlformats.org/officeDocument/2006/relationships/diagramColors" Target="../diagrams/colors25.xml"/><Relationship Id="rId6" Type="http://schemas.microsoft.com/office/2007/relationships/diagramDrawing" Target="../diagrams/drawing25.xml"/><Relationship Id="rId7" Type="http://schemas.openxmlformats.org/officeDocument/2006/relationships/diagramData" Target="../diagrams/data26.xml"/><Relationship Id="rId8" Type="http://schemas.openxmlformats.org/officeDocument/2006/relationships/diagramLayout" Target="../diagrams/layout26.xml"/><Relationship Id="rId9" Type="http://schemas.openxmlformats.org/officeDocument/2006/relationships/diagramQuickStyle" Target="../diagrams/quickStyle26.xml"/><Relationship Id="rId10" Type="http://schemas.openxmlformats.org/officeDocument/2006/relationships/diagramColors" Target="../diagrams/colors26.xml"/><Relationship Id="rId11" Type="http://schemas.microsoft.com/office/2007/relationships/diagramDrawing" Target="../diagrams/drawing26.xml"/><Relationship Id="rId1" Type="http://schemas.openxmlformats.org/officeDocument/2006/relationships/slideLayout" Target="../slideLayouts/slideLayout4.xml"/><Relationship Id="rId2" Type="http://schemas.openxmlformats.org/officeDocument/2006/relationships/diagramData" Target="../diagrams/data2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7.xml"/><Relationship Id="rId4" Type="http://schemas.openxmlformats.org/officeDocument/2006/relationships/diagramQuickStyle" Target="../diagrams/quickStyle27.xml"/><Relationship Id="rId5" Type="http://schemas.openxmlformats.org/officeDocument/2006/relationships/diagramColors" Target="../diagrams/colors27.xml"/><Relationship Id="rId6" Type="http://schemas.microsoft.com/office/2007/relationships/diagramDrawing" Target="../diagrams/drawing27.xml"/><Relationship Id="rId7" Type="http://schemas.openxmlformats.org/officeDocument/2006/relationships/diagramData" Target="../diagrams/data28.xml"/><Relationship Id="rId8" Type="http://schemas.openxmlformats.org/officeDocument/2006/relationships/diagramLayout" Target="../diagrams/layout28.xml"/><Relationship Id="rId9" Type="http://schemas.openxmlformats.org/officeDocument/2006/relationships/diagramQuickStyle" Target="../diagrams/quickStyle28.xml"/><Relationship Id="rId10" Type="http://schemas.openxmlformats.org/officeDocument/2006/relationships/diagramColors" Target="../diagrams/colors28.xml"/><Relationship Id="rId11" Type="http://schemas.microsoft.com/office/2007/relationships/diagramDrawing" Target="../diagrams/drawing28.xml"/><Relationship Id="rId1" Type="http://schemas.openxmlformats.org/officeDocument/2006/relationships/slideLayout" Target="../slideLayouts/slideLayout2.xml"/><Relationship Id="rId2" Type="http://schemas.openxmlformats.org/officeDocument/2006/relationships/diagramData" Target="../diagrams/data2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9.xml"/><Relationship Id="rId4" Type="http://schemas.openxmlformats.org/officeDocument/2006/relationships/diagramQuickStyle" Target="../diagrams/quickStyle29.xml"/><Relationship Id="rId5" Type="http://schemas.openxmlformats.org/officeDocument/2006/relationships/diagramColors" Target="../diagrams/colors29.xml"/><Relationship Id="rId6" Type="http://schemas.microsoft.com/office/2007/relationships/diagramDrawing" Target="../diagrams/drawing29.xml"/><Relationship Id="rId7" Type="http://schemas.openxmlformats.org/officeDocument/2006/relationships/diagramData" Target="../diagrams/data30.xml"/><Relationship Id="rId8" Type="http://schemas.openxmlformats.org/officeDocument/2006/relationships/diagramLayout" Target="../diagrams/layout30.xml"/><Relationship Id="rId9" Type="http://schemas.openxmlformats.org/officeDocument/2006/relationships/diagramQuickStyle" Target="../diagrams/quickStyle30.xml"/><Relationship Id="rId10" Type="http://schemas.openxmlformats.org/officeDocument/2006/relationships/diagramColors" Target="../diagrams/colors30.xml"/><Relationship Id="rId11" Type="http://schemas.microsoft.com/office/2007/relationships/diagramDrawing" Target="../diagrams/drawing30.xml"/><Relationship Id="rId1" Type="http://schemas.openxmlformats.org/officeDocument/2006/relationships/slideLayout" Target="../slideLayouts/slideLayout2.xml"/><Relationship Id="rId2" Type="http://schemas.openxmlformats.org/officeDocument/2006/relationships/diagramData" Target="../diagrams/data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1.xml"/><Relationship Id="rId4" Type="http://schemas.openxmlformats.org/officeDocument/2006/relationships/diagramQuickStyle" Target="../diagrams/quickStyle31.xml"/><Relationship Id="rId5" Type="http://schemas.openxmlformats.org/officeDocument/2006/relationships/diagramColors" Target="../diagrams/colors31.xml"/><Relationship Id="rId6" Type="http://schemas.microsoft.com/office/2007/relationships/diagramDrawing" Target="../diagrams/drawing31.xml"/><Relationship Id="rId7" Type="http://schemas.openxmlformats.org/officeDocument/2006/relationships/diagramData" Target="../diagrams/data32.xml"/><Relationship Id="rId8" Type="http://schemas.openxmlformats.org/officeDocument/2006/relationships/diagramLayout" Target="../diagrams/layout32.xml"/><Relationship Id="rId9" Type="http://schemas.openxmlformats.org/officeDocument/2006/relationships/diagramQuickStyle" Target="../diagrams/quickStyle32.xml"/><Relationship Id="rId10" Type="http://schemas.openxmlformats.org/officeDocument/2006/relationships/diagramColors" Target="../diagrams/colors32.xml"/><Relationship Id="rId11" Type="http://schemas.microsoft.com/office/2007/relationships/diagramDrawing" Target="../diagrams/drawing32.xml"/><Relationship Id="rId1" Type="http://schemas.openxmlformats.org/officeDocument/2006/relationships/slideLayout" Target="../slideLayouts/slideLayout2.xml"/><Relationship Id="rId2" Type="http://schemas.openxmlformats.org/officeDocument/2006/relationships/diagramData" Target="../diagrams/data3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3.xml"/><Relationship Id="rId4" Type="http://schemas.openxmlformats.org/officeDocument/2006/relationships/diagramQuickStyle" Target="../diagrams/quickStyle33.xml"/><Relationship Id="rId5" Type="http://schemas.openxmlformats.org/officeDocument/2006/relationships/diagramColors" Target="../diagrams/colors33.xml"/><Relationship Id="rId6" Type="http://schemas.microsoft.com/office/2007/relationships/diagramDrawing" Target="../diagrams/drawing33.xml"/><Relationship Id="rId7" Type="http://schemas.openxmlformats.org/officeDocument/2006/relationships/diagramData" Target="../diagrams/data34.xml"/><Relationship Id="rId8" Type="http://schemas.openxmlformats.org/officeDocument/2006/relationships/diagramLayout" Target="../diagrams/layout34.xml"/><Relationship Id="rId9" Type="http://schemas.openxmlformats.org/officeDocument/2006/relationships/diagramQuickStyle" Target="../diagrams/quickStyle34.xml"/><Relationship Id="rId10" Type="http://schemas.openxmlformats.org/officeDocument/2006/relationships/diagramColors" Target="../diagrams/colors34.xml"/><Relationship Id="rId11" Type="http://schemas.microsoft.com/office/2007/relationships/diagramDrawing" Target="../diagrams/drawing34.xml"/><Relationship Id="rId1" Type="http://schemas.openxmlformats.org/officeDocument/2006/relationships/slideLayout" Target="../slideLayouts/slideLayout2.xml"/><Relationship Id="rId2" Type="http://schemas.openxmlformats.org/officeDocument/2006/relationships/diagramData" Target="../diagrams/data3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5.xml"/><Relationship Id="rId4" Type="http://schemas.openxmlformats.org/officeDocument/2006/relationships/diagramQuickStyle" Target="../diagrams/quickStyle35.xml"/><Relationship Id="rId5" Type="http://schemas.openxmlformats.org/officeDocument/2006/relationships/diagramColors" Target="../diagrams/colors35.xml"/><Relationship Id="rId6" Type="http://schemas.microsoft.com/office/2007/relationships/diagramDrawing" Target="../diagrams/drawing35.xml"/><Relationship Id="rId7" Type="http://schemas.openxmlformats.org/officeDocument/2006/relationships/diagramData" Target="../diagrams/data36.xml"/><Relationship Id="rId8" Type="http://schemas.openxmlformats.org/officeDocument/2006/relationships/diagramLayout" Target="../diagrams/layout36.xml"/><Relationship Id="rId9" Type="http://schemas.openxmlformats.org/officeDocument/2006/relationships/diagramQuickStyle" Target="../diagrams/quickStyle36.xml"/><Relationship Id="rId10" Type="http://schemas.openxmlformats.org/officeDocument/2006/relationships/diagramColors" Target="../diagrams/colors36.xml"/><Relationship Id="rId11" Type="http://schemas.microsoft.com/office/2007/relationships/diagramDrawing" Target="../diagrams/drawing36.xml"/><Relationship Id="rId1" Type="http://schemas.openxmlformats.org/officeDocument/2006/relationships/slideLayout" Target="../slideLayouts/slideLayout2.xml"/><Relationship Id="rId2" Type="http://schemas.openxmlformats.org/officeDocument/2006/relationships/diagramData" Target="../diagrams/data3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diagramData" Target="../diagrams/data3.xml"/><Relationship Id="rId8" Type="http://schemas.openxmlformats.org/officeDocument/2006/relationships/diagramLayout" Target="../diagrams/layout3.xml"/><Relationship Id="rId9" Type="http://schemas.openxmlformats.org/officeDocument/2006/relationships/diagramQuickStyle" Target="../diagrams/quickStyle3.xml"/><Relationship Id="rId10" Type="http://schemas.openxmlformats.org/officeDocument/2006/relationships/diagramColors" Target="../diagrams/colors3.xml"/><Relationship Id="rId11" Type="http://schemas.microsoft.com/office/2007/relationships/diagramDrawing" Target="../diagrams/drawing3.xml"/><Relationship Id="rId1" Type="http://schemas.openxmlformats.org/officeDocument/2006/relationships/slideLayout" Target="../slideLayouts/slideLayout4.xml"/><Relationship Id="rId2"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diagramData" Target="../diagrams/data5.xml"/><Relationship Id="rId8" Type="http://schemas.openxmlformats.org/officeDocument/2006/relationships/diagramLayout" Target="../diagrams/layout5.xml"/><Relationship Id="rId9" Type="http://schemas.openxmlformats.org/officeDocument/2006/relationships/diagramQuickStyle" Target="../diagrams/quickStyle5.xml"/><Relationship Id="rId10" Type="http://schemas.openxmlformats.org/officeDocument/2006/relationships/diagramColors" Target="../diagrams/colors5.xml"/><Relationship Id="rId11"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5.xml.rels><?xml version="1.0" encoding="UTF-8" standalone="yes"?>
<Relationships xmlns="http://schemas.openxmlformats.org/package/2006/relationships"><Relationship Id="rId11" Type="http://schemas.microsoft.com/office/2007/relationships/diagramDrawing" Target="../diagrams/drawing7.xml"/><Relationship Id="rId12" Type="http://schemas.openxmlformats.org/officeDocument/2006/relationships/diagramData" Target="../diagrams/data8.xml"/><Relationship Id="rId13" Type="http://schemas.openxmlformats.org/officeDocument/2006/relationships/diagramLayout" Target="../diagrams/layout8.xml"/><Relationship Id="rId14" Type="http://schemas.openxmlformats.org/officeDocument/2006/relationships/diagramQuickStyle" Target="../diagrams/quickStyle8.xml"/><Relationship Id="rId15" Type="http://schemas.openxmlformats.org/officeDocument/2006/relationships/diagramColors" Target="../diagrams/colors8.xml"/><Relationship Id="rId16" Type="http://schemas.microsoft.com/office/2007/relationships/diagramDrawing" Target="../diagrams/drawing8.xml"/><Relationship Id="rId1" Type="http://schemas.openxmlformats.org/officeDocument/2006/relationships/slideLayout" Target="../slideLayouts/slideLayout4.xml"/><Relationship Id="rId2" Type="http://schemas.openxmlformats.org/officeDocument/2006/relationships/diagramData" Target="../diagrams/data6.xml"/><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7" Type="http://schemas.openxmlformats.org/officeDocument/2006/relationships/diagramData" Target="../diagrams/data7.xml"/><Relationship Id="rId8" Type="http://schemas.openxmlformats.org/officeDocument/2006/relationships/diagramLayout" Target="../diagrams/layout7.xml"/><Relationship Id="rId9" Type="http://schemas.openxmlformats.org/officeDocument/2006/relationships/diagramQuickStyle" Target="../diagrams/quickStyle7.xml"/><Relationship Id="rId10" Type="http://schemas.openxmlformats.org/officeDocument/2006/relationships/diagramColors" Target="../diagrams/colors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7" Type="http://schemas.openxmlformats.org/officeDocument/2006/relationships/diagramData" Target="../diagrams/data10.xml"/><Relationship Id="rId8" Type="http://schemas.openxmlformats.org/officeDocument/2006/relationships/diagramLayout" Target="../diagrams/layout10.xml"/><Relationship Id="rId9" Type="http://schemas.openxmlformats.org/officeDocument/2006/relationships/diagramQuickStyle" Target="../diagrams/quickStyle10.xml"/><Relationship Id="rId10" Type="http://schemas.openxmlformats.org/officeDocument/2006/relationships/diagramColors" Target="../diagrams/colors10.xml"/><Relationship Id="rId11"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7.xml.rels><?xml version="1.0" encoding="UTF-8" standalone="yes"?>
<Relationships xmlns="http://schemas.openxmlformats.org/package/2006/relationships"><Relationship Id="rId11" Type="http://schemas.microsoft.com/office/2007/relationships/diagramDrawing" Target="../diagrams/drawing12.xml"/><Relationship Id="rId12" Type="http://schemas.openxmlformats.org/officeDocument/2006/relationships/diagramData" Target="../diagrams/data13.xml"/><Relationship Id="rId13" Type="http://schemas.openxmlformats.org/officeDocument/2006/relationships/diagramLayout" Target="../diagrams/layout13.xml"/><Relationship Id="rId14" Type="http://schemas.openxmlformats.org/officeDocument/2006/relationships/diagramQuickStyle" Target="../diagrams/quickStyle13.xml"/><Relationship Id="rId15" Type="http://schemas.openxmlformats.org/officeDocument/2006/relationships/diagramColors" Target="../diagrams/colors13.xml"/><Relationship Id="rId16" Type="http://schemas.microsoft.com/office/2007/relationships/diagramDrawing" Target="../diagrams/drawing13.xml"/><Relationship Id="rId1" Type="http://schemas.openxmlformats.org/officeDocument/2006/relationships/slideLayout" Target="../slideLayouts/slideLayout4.xml"/><Relationship Id="rId2" Type="http://schemas.openxmlformats.org/officeDocument/2006/relationships/diagramData" Target="../diagrams/data11.xml"/><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7" Type="http://schemas.openxmlformats.org/officeDocument/2006/relationships/diagramData" Target="../diagrams/data12.xml"/><Relationship Id="rId8" Type="http://schemas.openxmlformats.org/officeDocument/2006/relationships/diagramLayout" Target="../diagrams/layout12.xml"/><Relationship Id="rId9" Type="http://schemas.openxmlformats.org/officeDocument/2006/relationships/diagramQuickStyle" Target="../diagrams/quickStyle12.xml"/><Relationship Id="rId10" Type="http://schemas.openxmlformats.org/officeDocument/2006/relationships/diagramColors" Target="../diagrams/colors1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4.xml"/><Relationship Id="rId4" Type="http://schemas.openxmlformats.org/officeDocument/2006/relationships/diagramQuickStyle" Target="../diagrams/quickStyle14.xml"/><Relationship Id="rId5" Type="http://schemas.openxmlformats.org/officeDocument/2006/relationships/diagramColors" Target="../diagrams/colors14.xml"/><Relationship Id="rId6" Type="http://schemas.microsoft.com/office/2007/relationships/diagramDrawing" Target="../diagrams/drawing14.xml"/><Relationship Id="rId7" Type="http://schemas.openxmlformats.org/officeDocument/2006/relationships/diagramData" Target="../diagrams/data15.xml"/><Relationship Id="rId8" Type="http://schemas.openxmlformats.org/officeDocument/2006/relationships/diagramLayout" Target="../diagrams/layout15.xml"/><Relationship Id="rId9" Type="http://schemas.openxmlformats.org/officeDocument/2006/relationships/diagramQuickStyle" Target="../diagrams/quickStyle15.xml"/><Relationship Id="rId10" Type="http://schemas.openxmlformats.org/officeDocument/2006/relationships/diagramColors" Target="../diagrams/colors15.xml"/><Relationship Id="rId11" Type="http://schemas.microsoft.com/office/2007/relationships/diagramDrawing" Target="../diagrams/drawing15.xml"/><Relationship Id="rId1" Type="http://schemas.openxmlformats.org/officeDocument/2006/relationships/slideLayout" Target="../slideLayouts/slideLayout2.xml"/><Relationship Id="rId2" Type="http://schemas.openxmlformats.org/officeDocument/2006/relationships/diagramData" Target="../diagrams/data1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6.xml"/><Relationship Id="rId4" Type="http://schemas.openxmlformats.org/officeDocument/2006/relationships/diagramQuickStyle" Target="../diagrams/quickStyle16.xml"/><Relationship Id="rId5" Type="http://schemas.openxmlformats.org/officeDocument/2006/relationships/diagramColors" Target="../diagrams/colors16.xml"/><Relationship Id="rId6" Type="http://schemas.microsoft.com/office/2007/relationships/diagramDrawing" Target="../diagrams/drawing16.xml"/><Relationship Id="rId7" Type="http://schemas.openxmlformats.org/officeDocument/2006/relationships/diagramData" Target="../diagrams/data17.xml"/><Relationship Id="rId8" Type="http://schemas.openxmlformats.org/officeDocument/2006/relationships/diagramLayout" Target="../diagrams/layout17.xml"/><Relationship Id="rId9" Type="http://schemas.openxmlformats.org/officeDocument/2006/relationships/diagramQuickStyle" Target="../diagrams/quickStyle17.xml"/><Relationship Id="rId10" Type="http://schemas.openxmlformats.org/officeDocument/2006/relationships/diagramColors" Target="../diagrams/colors17.xml"/><Relationship Id="rId11" Type="http://schemas.microsoft.com/office/2007/relationships/diagramDrawing" Target="../diagrams/drawing17.xml"/><Relationship Id="rId1" Type="http://schemas.openxmlformats.org/officeDocument/2006/relationships/slideLayout" Target="../slideLayouts/slideLayout2.xml"/><Relationship Id="rId2" Type="http://schemas.openxmlformats.org/officeDocument/2006/relationships/diagramData" Target="../diagrams/data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HEW IMAGE FOR MEDIA USE.JPG"/>
          <p:cNvPicPr>
            <a:picLocks noGrp="1" noChangeAspect="1"/>
          </p:cNvPicPr>
          <p:nvPr>
            <p:ph idx="1"/>
          </p:nvPr>
        </p:nvPicPr>
        <p:blipFill>
          <a:blip r:embed="rId3" cstate="print"/>
          <a:stretch>
            <a:fillRect/>
          </a:stretch>
        </p:blipFill>
        <p:spPr>
          <a:xfrm>
            <a:off x="0" y="0"/>
            <a:ext cx="9215734" cy="5732916"/>
          </a:xfrm>
        </p:spPr>
      </p:pic>
      <p:sp>
        <p:nvSpPr>
          <p:cNvPr id="8" name="Rectangle 3"/>
          <p:cNvSpPr txBox="1">
            <a:spLocks noChangeArrowheads="1"/>
          </p:cNvSpPr>
          <p:nvPr/>
        </p:nvSpPr>
        <p:spPr>
          <a:xfrm>
            <a:off x="0" y="4941168"/>
            <a:ext cx="5436096" cy="792088"/>
          </a:xfrm>
          <a:prstGeom prst="rect">
            <a:avLst/>
          </a:prstGeom>
          <a:ln/>
        </p:spPr>
        <p:txBody>
          <a:bodyPr vert="horz" lIns="91440" tIns="45720" rIns="91440" bIns="45720" rtlCol="0">
            <a:normAutofit fontScale="32500" lnSpcReduction="20000"/>
          </a:bodyPr>
          <a:lstStyle/>
          <a:p>
            <a:pPr marL="342900" indent="-342900" algn="just">
              <a:spcBef>
                <a:spcPct val="20000"/>
              </a:spcBef>
              <a:defRPr/>
            </a:pPr>
            <a:r>
              <a:rPr lang="en-GB" sz="7000" dirty="0" smtClean="0">
                <a:solidFill>
                  <a:schemeClr val="bg1"/>
                </a:solidFill>
                <a:latin typeface="Kings Caslon Display" panose="02000503000000020003" pitchFamily="2" charset="0"/>
              </a:rPr>
              <a:t>Alison Jones</a:t>
            </a:r>
          </a:p>
          <a:p>
            <a:pPr marL="342900" indent="-342900" algn="just">
              <a:spcBef>
                <a:spcPct val="20000"/>
              </a:spcBef>
              <a:defRPr/>
            </a:pPr>
            <a:r>
              <a:rPr lang="en-GB" sz="7000" dirty="0" smtClean="0">
                <a:solidFill>
                  <a:schemeClr val="bg1"/>
                </a:solidFill>
                <a:latin typeface="Kings Caslon Display" panose="02000503000000020003" pitchFamily="2" charset="0"/>
              </a:rPr>
              <a:t>KCL.GWU Conference 18 March 2019</a:t>
            </a:r>
            <a:endParaRPr kumimoji="0" lang="en-US" sz="2000" b="0" i="0" u="none" strike="noStrike" kern="1200" cap="none" spc="0" normalizeH="0" baseline="0" noProof="0" dirty="0">
              <a:ln>
                <a:noFill/>
              </a:ln>
              <a:solidFill>
                <a:schemeClr val="bg1"/>
              </a:solidFill>
              <a:effectLst/>
              <a:uLnTx/>
              <a:uFillTx/>
              <a:latin typeface="Kings Caslon Display" panose="02000503000000020003" pitchFamily="2" charset="0"/>
              <a:sym typeface="Kings Caslon Display" charset="0"/>
            </a:endParaRPr>
          </a:p>
        </p:txBody>
      </p:sp>
      <p:sp>
        <p:nvSpPr>
          <p:cNvPr id="2" name="TextBox 1"/>
          <p:cNvSpPr txBox="1"/>
          <p:nvPr/>
        </p:nvSpPr>
        <p:spPr>
          <a:xfrm>
            <a:off x="-15042" y="5657672"/>
            <a:ext cx="9116649" cy="1200328"/>
          </a:xfrm>
          <a:prstGeom prst="rect">
            <a:avLst/>
          </a:prstGeom>
          <a:noFill/>
        </p:spPr>
        <p:txBody>
          <a:bodyPr wrap="square" rtlCol="0">
            <a:spAutoFit/>
          </a:bodyPr>
          <a:lstStyle/>
          <a:p>
            <a:r>
              <a:rPr lang="en-GB" sz="2400" dirty="0"/>
              <a:t>Preventing Corruption, Supplier Collusion and the Corrosion of Civic Trust: A </a:t>
            </a:r>
            <a:r>
              <a:rPr lang="en-GB" sz="2400" dirty="0" err="1"/>
              <a:t>Procompetitive</a:t>
            </a:r>
            <a:r>
              <a:rPr lang="en-GB" sz="2400" dirty="0"/>
              <a:t> Program to Improve the Effectiveness and Legitimacy of Public Procurement</a:t>
            </a:r>
          </a:p>
        </p:txBody>
      </p:sp>
      <p:pic>
        <p:nvPicPr>
          <p:cNvPr id="7" name="Picture 4" descr="King's College London logo for a general audience, without the University of London strapline"/>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0529" y="404664"/>
            <a:ext cx="1944216"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2705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Content Placeholder 2"/>
          <p:cNvGraphicFramePr>
            <a:graphicFrameLocks noGrp="1"/>
          </p:cNvGraphicFramePr>
          <p:nvPr>
            <p:ph idx="1"/>
            <p:extLst>
              <p:ext uri="{D42A27DB-BD31-4B8C-83A1-F6EECF244321}">
                <p14:modId xmlns:p14="http://schemas.microsoft.com/office/powerpoint/2010/main" val="423002778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550049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p:txBody>
          <a:bodyPr>
            <a:normAutofit fontScale="92500" lnSpcReduction="20000"/>
          </a:bodyPr>
          <a:lstStyle/>
          <a:p>
            <a:r>
              <a:rPr lang="en-US" dirty="0" smtClean="0"/>
              <a:t>But growing concern that: leniency regimes have limits:</a:t>
            </a:r>
          </a:p>
          <a:p>
            <a:pPr lvl="1"/>
            <a:r>
              <a:rPr lang="en-US" dirty="0" smtClean="0"/>
              <a:t>Not used where cartels are profitable and stable?</a:t>
            </a:r>
          </a:p>
          <a:p>
            <a:pPr lvl="1"/>
            <a:r>
              <a:rPr lang="en-US" dirty="0" smtClean="0"/>
              <a:t>Only where falling apart anyway?</a:t>
            </a:r>
          </a:p>
          <a:p>
            <a:pPr lvl="1"/>
            <a:r>
              <a:rPr lang="en-US" dirty="0" smtClean="0"/>
              <a:t>Strategy for punishing firms deviating from cartels?</a:t>
            </a:r>
          </a:p>
          <a:p>
            <a:pPr lvl="1"/>
            <a:r>
              <a:rPr lang="en-US" dirty="0" smtClean="0"/>
              <a:t>Risk of individual sanctions/ damages make less attractive</a:t>
            </a:r>
          </a:p>
          <a:p>
            <a:pPr lvl="1"/>
            <a:r>
              <a:rPr lang="en-US" dirty="0" smtClean="0"/>
              <a:t>Must be good track record of enforcement following other techniques to encourage firms to use</a:t>
            </a:r>
          </a:p>
          <a:p>
            <a:r>
              <a:rPr lang="en-US" dirty="0"/>
              <a:t>O</a:t>
            </a:r>
            <a:r>
              <a:rPr lang="en-US" dirty="0" smtClean="0"/>
              <a:t>ver-reliance may create sub-optimal probability of cartel detection</a:t>
            </a:r>
          </a:p>
          <a:p>
            <a:endParaRPr lang="en-US" dirty="0"/>
          </a:p>
        </p:txBody>
      </p:sp>
    </p:spTree>
    <p:extLst>
      <p:ext uri="{BB962C8B-B14F-4D97-AF65-F5344CB8AC3E}">
        <p14:creationId xmlns:p14="http://schemas.microsoft.com/office/powerpoint/2010/main" val="2107307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p:cNvGraphicFramePr>
            <a:graphicFrameLocks noGrp="1"/>
          </p:cNvGraphicFramePr>
          <p:nvPr>
            <p:ph sz="half" idx="1"/>
            <p:extLst>
              <p:ext uri="{D42A27DB-BD31-4B8C-83A1-F6EECF244321}">
                <p14:modId xmlns:p14="http://schemas.microsoft.com/office/powerpoint/2010/main" val="1983909677"/>
              </p:ext>
            </p:extLst>
          </p:nvPr>
        </p:nvGraphicFramePr>
        <p:xfrm>
          <a:off x="457200" y="1600201"/>
          <a:ext cx="7859216" cy="44930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54953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298153"/>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sz="half" idx="1"/>
            <p:extLst>
              <p:ext uri="{D42A27DB-BD31-4B8C-83A1-F6EECF244321}">
                <p14:modId xmlns:p14="http://schemas.microsoft.com/office/powerpoint/2010/main" val="1941511453"/>
              </p:ext>
            </p:extLst>
          </p:nvPr>
        </p:nvGraphicFramePr>
        <p:xfrm>
          <a:off x="457200" y="1600200"/>
          <a:ext cx="7859216" cy="48531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33000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2"/>
          <p:cNvGraphicFramePr>
            <a:graphicFrameLocks noGrp="1"/>
          </p:cNvGraphicFramePr>
          <p:nvPr>
            <p:ph sz="half" idx="2"/>
            <p:extLst>
              <p:ext uri="{D42A27DB-BD31-4B8C-83A1-F6EECF244321}">
                <p14:modId xmlns:p14="http://schemas.microsoft.com/office/powerpoint/2010/main" val="2752257631"/>
              </p:ext>
            </p:extLst>
          </p:nvPr>
        </p:nvGraphicFramePr>
        <p:xfrm>
          <a:off x="755576" y="1600201"/>
          <a:ext cx="7931224" cy="44210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38181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Content Placeholder 1"/>
          <p:cNvGraphicFramePr>
            <a:graphicFrameLocks noGrp="1"/>
          </p:cNvGraphicFramePr>
          <p:nvPr>
            <p:ph idx="1"/>
            <p:extLst>
              <p:ext uri="{D42A27DB-BD31-4B8C-83A1-F6EECF244321}">
                <p14:modId xmlns:p14="http://schemas.microsoft.com/office/powerpoint/2010/main" val="338351115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637882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Content Placeholder 1"/>
          <p:cNvGraphicFramePr>
            <a:graphicFrameLocks noGrp="1"/>
          </p:cNvGraphicFramePr>
          <p:nvPr>
            <p:ph idx="1"/>
            <p:extLst>
              <p:ext uri="{D42A27DB-BD31-4B8C-83A1-F6EECF244321}">
                <p14:modId xmlns:p14="http://schemas.microsoft.com/office/powerpoint/2010/main" val="421647285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81731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Effective Penalties: Actions for Damages</a:t>
            </a:r>
            <a:endParaRPr lang="en-US" dirty="0"/>
          </a:p>
        </p:txBody>
      </p:sp>
      <p:sp>
        <p:nvSpPr>
          <p:cNvPr id="3" name="Content Placeholder 2"/>
          <p:cNvSpPr>
            <a:spLocks noGrp="1"/>
          </p:cNvSpPr>
          <p:nvPr>
            <p:ph idx="1"/>
          </p:nvPr>
        </p:nvSpPr>
        <p:spPr/>
        <p:txBody>
          <a:bodyPr>
            <a:normAutofit fontScale="85000" lnSpcReduction="10000"/>
          </a:bodyPr>
          <a:lstStyle/>
          <a:p>
            <a:pPr lvl="0"/>
            <a:r>
              <a:rPr lang="en-GB" dirty="0" smtClean="0"/>
              <a:t>Not only deterrent but also compensation for taxpayer</a:t>
            </a:r>
          </a:p>
          <a:p>
            <a:pPr lvl="0"/>
            <a:r>
              <a:rPr lang="en-GB" dirty="0" smtClean="0"/>
              <a:t>But relatively few examples? </a:t>
            </a:r>
          </a:p>
          <a:p>
            <a:pPr lvl="1"/>
            <a:r>
              <a:rPr lang="en-GB" dirty="0" smtClean="0"/>
              <a:t>Complex to bring and win and procurers lack incentive and unwilling to sour business relations</a:t>
            </a:r>
          </a:p>
          <a:p>
            <a:pPr lvl="1"/>
            <a:r>
              <a:rPr lang="en-GB" dirty="0" smtClean="0"/>
              <a:t>Broader standing e.g., to residents on behalf of local government (</a:t>
            </a:r>
            <a:r>
              <a:rPr lang="en-GB" dirty="0" err="1" smtClean="0"/>
              <a:t>eg</a:t>
            </a:r>
            <a:r>
              <a:rPr lang="en-GB" dirty="0" smtClean="0"/>
              <a:t> Japan) or public prosecutors</a:t>
            </a:r>
          </a:p>
          <a:p>
            <a:pPr lvl="1"/>
            <a:r>
              <a:rPr lang="en-GB" dirty="0" smtClean="0"/>
              <a:t>Greater use of existing powers (</a:t>
            </a:r>
            <a:r>
              <a:rPr lang="en-GB" dirty="0" err="1" smtClean="0"/>
              <a:t>eg</a:t>
            </a:r>
            <a:r>
              <a:rPr lang="en-GB" dirty="0" smtClean="0"/>
              <a:t> Section 4A Clayton Act – </a:t>
            </a:r>
            <a:r>
              <a:rPr lang="en-GB" dirty="0" err="1" smtClean="0"/>
              <a:t>Maken</a:t>
            </a:r>
            <a:r>
              <a:rPr lang="en-GB" dirty="0" smtClean="0"/>
              <a:t> </a:t>
            </a:r>
            <a:r>
              <a:rPr lang="en-GB" dirty="0" err="1" smtClean="0"/>
              <a:t>Delrahim</a:t>
            </a:r>
            <a:r>
              <a:rPr lang="en-GB" dirty="0" smtClean="0"/>
              <a:t> promised to reinvigorate)</a:t>
            </a:r>
          </a:p>
          <a:p>
            <a:pPr lvl="1"/>
            <a:r>
              <a:rPr lang="en-GB" dirty="0" smtClean="0"/>
              <a:t>Cases beginning to emerge in Europe especially </a:t>
            </a:r>
            <a:r>
              <a:rPr lang="en-GB" dirty="0" err="1" smtClean="0"/>
              <a:t>eg</a:t>
            </a:r>
            <a:r>
              <a:rPr lang="en-GB" dirty="0" smtClean="0"/>
              <a:t> in Germany</a:t>
            </a:r>
          </a:p>
          <a:p>
            <a:pPr lvl="1"/>
            <a:r>
              <a:rPr lang="en-GB" dirty="0" smtClean="0"/>
              <a:t>Commission suit in Escalators and Elevators failed</a:t>
            </a:r>
            <a:endParaRPr lang="en-GB" dirty="0"/>
          </a:p>
          <a:p>
            <a:endParaRPr lang="en-US" dirty="0"/>
          </a:p>
        </p:txBody>
      </p:sp>
    </p:spTree>
    <p:extLst>
      <p:ext uri="{BB962C8B-B14F-4D97-AF65-F5344CB8AC3E}">
        <p14:creationId xmlns:p14="http://schemas.microsoft.com/office/powerpoint/2010/main" val="3637790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139396676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4118282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Diagram 2"/>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403402193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276349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346938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315776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Diagram 2"/>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98534246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660047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64666112"/>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p:cNvGraphicFramePr>
            <a:graphicFrameLocks noGrp="1"/>
          </p:cNvGraphicFramePr>
          <p:nvPr>
            <p:ph sz="half" idx="1"/>
            <p:extLst>
              <p:ext uri="{D42A27DB-BD31-4B8C-83A1-F6EECF244321}">
                <p14:modId xmlns:p14="http://schemas.microsoft.com/office/powerpoint/2010/main" val="2322590749"/>
              </p:ext>
            </p:extLst>
          </p:nvPr>
        </p:nvGraphicFramePr>
        <p:xfrm>
          <a:off x="457200" y="1340768"/>
          <a:ext cx="8147248" cy="53285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5243987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2665078509"/>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p:cNvGraphicFramePr>
            <a:graphicFrameLocks noGrp="1"/>
          </p:cNvGraphicFramePr>
          <p:nvPr>
            <p:ph idx="1"/>
            <p:extLst>
              <p:ext uri="{D42A27DB-BD31-4B8C-83A1-F6EECF244321}">
                <p14:modId xmlns:p14="http://schemas.microsoft.com/office/powerpoint/2010/main" val="4224175904"/>
              </p:ext>
            </p:extLst>
          </p:nvPr>
        </p:nvGraphicFramePr>
        <p:xfrm>
          <a:off x="179512" y="1412776"/>
          <a:ext cx="8856984" cy="54452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225641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060933998"/>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359298789"/>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4" name="Content Placeholder 3"/>
          <p:cNvGraphicFramePr>
            <a:graphicFrameLocks noGrp="1"/>
          </p:cNvGraphicFramePr>
          <p:nvPr>
            <p:ph sz="half" idx="1"/>
            <p:extLst>
              <p:ext uri="{D42A27DB-BD31-4B8C-83A1-F6EECF244321}">
                <p14:modId xmlns:p14="http://schemas.microsoft.com/office/powerpoint/2010/main" val="1681879338"/>
              </p:ext>
            </p:extLst>
          </p:nvPr>
        </p:nvGraphicFramePr>
        <p:xfrm>
          <a:off x="457200" y="1600200"/>
          <a:ext cx="4038600" cy="452596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86369625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541601001"/>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59995736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4838407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473992328"/>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sz="half" idx="1"/>
            <p:extLst>
              <p:ext uri="{D42A27DB-BD31-4B8C-83A1-F6EECF244321}">
                <p14:modId xmlns:p14="http://schemas.microsoft.com/office/powerpoint/2010/main" val="3423166156"/>
              </p:ext>
            </p:extLst>
          </p:nvPr>
        </p:nvGraphicFramePr>
        <p:xfrm>
          <a:off x="457200" y="1600200"/>
          <a:ext cx="4038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Content Placeholder 6"/>
          <p:cNvGraphicFramePr>
            <a:graphicFrameLocks noGrp="1"/>
          </p:cNvGraphicFramePr>
          <p:nvPr>
            <p:ph sz="half" idx="2"/>
            <p:extLst>
              <p:ext uri="{D42A27DB-BD31-4B8C-83A1-F6EECF244321}">
                <p14:modId xmlns:p14="http://schemas.microsoft.com/office/powerpoint/2010/main" val="3812905073"/>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73286766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67114393"/>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972227764"/>
              </p:ext>
            </p:extLst>
          </p:nvPr>
        </p:nvGraphicFramePr>
        <p:xfrm>
          <a:off x="457200" y="1600201"/>
          <a:ext cx="8229600" cy="31969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TextBox 4"/>
          <p:cNvSpPr txBox="1"/>
          <p:nvPr/>
        </p:nvSpPr>
        <p:spPr>
          <a:xfrm>
            <a:off x="611560" y="4581128"/>
            <a:ext cx="7560840" cy="1754327"/>
          </a:xfrm>
          <a:prstGeom prst="rect">
            <a:avLst/>
          </a:prstGeom>
          <a:noFill/>
        </p:spPr>
        <p:txBody>
          <a:bodyPr wrap="square" rtlCol="0">
            <a:spAutoFit/>
          </a:bodyPr>
          <a:lstStyle/>
          <a:p>
            <a:pPr marL="0" lvl="1"/>
            <a:r>
              <a:rPr lang="en-GB" b="1" i="1" dirty="0">
                <a:solidFill>
                  <a:schemeClr val="accent5">
                    <a:lumMod val="75000"/>
                  </a:schemeClr>
                </a:solidFill>
              </a:rPr>
              <a:t>‘To deter cartel activity, the sanctions imposed on cartel participants must produce sufficient disutility to outweigh what the participants expect to gain from the cartel activity. Moreover, the disutility of the sanctions must outweigh the expected gain by enough to account for the fact that the sanctions may not be imposed at all and would be imposed, if at all, after the gains had been realised.’ </a:t>
            </a:r>
            <a:r>
              <a:rPr lang="en-GB" b="1" i="1" dirty="0" err="1">
                <a:solidFill>
                  <a:schemeClr val="accent5">
                    <a:lumMod val="75000"/>
                  </a:schemeClr>
                </a:solidFill>
              </a:rPr>
              <a:t>Werden</a:t>
            </a:r>
            <a:r>
              <a:rPr lang="en-GB" b="1" i="1" dirty="0">
                <a:solidFill>
                  <a:schemeClr val="accent5">
                    <a:lumMod val="75000"/>
                  </a:schemeClr>
                </a:solidFill>
              </a:rPr>
              <a:t> </a:t>
            </a:r>
          </a:p>
        </p:txBody>
      </p:sp>
    </p:spTree>
    <p:extLst>
      <p:ext uri="{BB962C8B-B14F-4D97-AF65-F5344CB8AC3E}">
        <p14:creationId xmlns:p14="http://schemas.microsoft.com/office/powerpoint/2010/main" val="304625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1044004451"/>
              </p:ext>
            </p:extLst>
          </p:nvPr>
        </p:nvGraphicFramePr>
        <p:xfrm>
          <a:off x="457200" y="1600200"/>
          <a:ext cx="8229600" cy="48531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250338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12431</TotalTime>
  <Words>1618</Words>
  <Application>Microsoft Macintosh PowerPoint</Application>
  <PresentationFormat>On-screen Show (4:3)</PresentationFormat>
  <Paragraphs>144</Paragraphs>
  <Slides>20</Slides>
  <Notes>3</Notes>
  <HiddenSlides>2</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Background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Effective Penalties: Actions for Damages</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Corruption, Supplier Collusion and the Corrosion of Civic Trust</dc:title>
  <dc:creator>Alison</dc:creator>
  <cp:lastModifiedBy>Alison Jones</cp:lastModifiedBy>
  <cp:revision>74</cp:revision>
  <dcterms:created xsi:type="dcterms:W3CDTF">2018-10-12T13:13:01Z</dcterms:created>
  <dcterms:modified xsi:type="dcterms:W3CDTF">2019-03-17T11:10:15Z</dcterms:modified>
</cp:coreProperties>
</file>