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  <p:sldMasterId id="2147483737" r:id="rId2"/>
  </p:sldMasterIdLst>
  <p:notesMasterIdLst>
    <p:notesMasterId r:id="rId12"/>
  </p:notesMasterIdLst>
  <p:sldIdLst>
    <p:sldId id="256" r:id="rId3"/>
    <p:sldId id="261" r:id="rId4"/>
    <p:sldId id="257" r:id="rId5"/>
    <p:sldId id="258" r:id="rId6"/>
    <p:sldId id="262" r:id="rId7"/>
    <p:sldId id="260" r:id="rId8"/>
    <p:sldId id="265" r:id="rId9"/>
    <p:sldId id="259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3" autoAdjust="0"/>
    <p:restoredTop sz="94660"/>
  </p:normalViewPr>
  <p:slideViewPr>
    <p:cSldViewPr snapToGrid="0">
      <p:cViewPr>
        <p:scale>
          <a:sx n="75" d="100"/>
          <a:sy n="75" d="100"/>
        </p:scale>
        <p:origin x="1152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B9C09E-09CB-44A5-81B0-91C70E8FBF52}" type="doc">
      <dgm:prSet loTypeId="urn:microsoft.com/office/officeart/2011/layout/HexagonRadial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E81580E-F60E-42CF-930E-920BE8CA5317}">
      <dgm:prSet phldrT="[Text]"/>
      <dgm:spPr/>
      <dgm:t>
        <a:bodyPr/>
        <a:lstStyle/>
        <a:p>
          <a:r>
            <a:rPr lang="en-US" b="1" dirty="0"/>
            <a:t>World Bank Procurement Framework</a:t>
          </a:r>
        </a:p>
      </dgm:t>
    </dgm:pt>
    <dgm:pt modelId="{DB15DDFB-B008-4C54-A994-AFB65DD005A6}" type="parTrans" cxnId="{18E3BDDD-9EA1-4AB4-8FF3-87A61AF42023}">
      <dgm:prSet/>
      <dgm:spPr/>
      <dgm:t>
        <a:bodyPr/>
        <a:lstStyle/>
        <a:p>
          <a:endParaRPr lang="en-US"/>
        </a:p>
      </dgm:t>
    </dgm:pt>
    <dgm:pt modelId="{483552CD-987C-4CCB-9434-047F7BB2CEC5}" type="sibTrans" cxnId="{18E3BDDD-9EA1-4AB4-8FF3-87A61AF42023}">
      <dgm:prSet/>
      <dgm:spPr/>
      <dgm:t>
        <a:bodyPr/>
        <a:lstStyle/>
        <a:p>
          <a:endParaRPr lang="en-US"/>
        </a:p>
      </dgm:t>
    </dgm:pt>
    <dgm:pt modelId="{888D918C-EA4B-4ECC-B4D9-76765AE13A90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/>
            <a:t>History of Reforms</a:t>
          </a:r>
        </a:p>
      </dgm:t>
    </dgm:pt>
    <dgm:pt modelId="{1BDA7198-BF2B-4AF5-8742-186F0EB58E02}" type="parTrans" cxnId="{3A2042B5-6A7B-4E97-A17F-989223A4C126}">
      <dgm:prSet/>
      <dgm:spPr/>
      <dgm:t>
        <a:bodyPr/>
        <a:lstStyle/>
        <a:p>
          <a:endParaRPr lang="en-US"/>
        </a:p>
      </dgm:t>
    </dgm:pt>
    <dgm:pt modelId="{A9ABA593-2F62-4B29-B9C0-0AF7BDDE70D8}" type="sibTrans" cxnId="{3A2042B5-6A7B-4E97-A17F-989223A4C126}">
      <dgm:prSet/>
      <dgm:spPr/>
      <dgm:t>
        <a:bodyPr/>
        <a:lstStyle/>
        <a:p>
          <a:endParaRPr lang="en-US"/>
        </a:p>
      </dgm:t>
    </dgm:pt>
    <dgm:pt modelId="{45F40203-383B-4116-8507-EC4DB3DFBD5F}">
      <dgm:prSet phldrT="[Text]"/>
      <dgm:spPr/>
      <dgm:t>
        <a:bodyPr/>
        <a:lstStyle/>
        <a:p>
          <a:r>
            <a:rPr lang="en-US" dirty="0"/>
            <a:t>Fit for Purpose</a:t>
          </a:r>
        </a:p>
      </dgm:t>
    </dgm:pt>
    <dgm:pt modelId="{9BFB2E98-7A93-49B7-A3B2-C19A6A2F0EE8}" type="parTrans" cxnId="{1E738A08-BDBF-49E9-A6D0-95B8197F31A0}">
      <dgm:prSet/>
      <dgm:spPr/>
      <dgm:t>
        <a:bodyPr/>
        <a:lstStyle/>
        <a:p>
          <a:endParaRPr lang="en-US"/>
        </a:p>
      </dgm:t>
    </dgm:pt>
    <dgm:pt modelId="{774A0F73-7087-4297-8CDF-25381D3D81AD}" type="sibTrans" cxnId="{1E738A08-BDBF-49E9-A6D0-95B8197F31A0}">
      <dgm:prSet/>
      <dgm:spPr/>
      <dgm:t>
        <a:bodyPr/>
        <a:lstStyle/>
        <a:p>
          <a:endParaRPr lang="en-US"/>
        </a:p>
      </dgm:t>
    </dgm:pt>
    <dgm:pt modelId="{19800DE0-E106-4B78-AA86-170CE49CA2C2}">
      <dgm:prSet phldrT="[Text]"/>
      <dgm:spPr/>
      <dgm:t>
        <a:bodyPr/>
        <a:lstStyle/>
        <a:p>
          <a:r>
            <a:rPr lang="en-US" dirty="0"/>
            <a:t>Value for Money</a:t>
          </a:r>
        </a:p>
      </dgm:t>
    </dgm:pt>
    <dgm:pt modelId="{2BCDA591-E9A8-44AB-AB9F-74CBB08DA16B}" type="parTrans" cxnId="{C7399B60-9024-447F-88E4-909392300B79}">
      <dgm:prSet/>
      <dgm:spPr/>
      <dgm:t>
        <a:bodyPr/>
        <a:lstStyle/>
        <a:p>
          <a:endParaRPr lang="en-US"/>
        </a:p>
      </dgm:t>
    </dgm:pt>
    <dgm:pt modelId="{40E423F3-5A82-4D27-9AFB-AD47F48C9679}" type="sibTrans" cxnId="{C7399B60-9024-447F-88E4-909392300B79}">
      <dgm:prSet/>
      <dgm:spPr/>
      <dgm:t>
        <a:bodyPr/>
        <a:lstStyle/>
        <a:p>
          <a:endParaRPr lang="en-US"/>
        </a:p>
      </dgm:t>
    </dgm:pt>
    <dgm:pt modelId="{12DD8B2D-D200-4BFC-8A52-9DB93BCF68A1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/>
            <a:t>Alternative Procurement Arrangements</a:t>
          </a:r>
        </a:p>
      </dgm:t>
    </dgm:pt>
    <dgm:pt modelId="{B7058D67-17AB-4486-9AC1-D7AE66C0A61A}" type="parTrans" cxnId="{0C8BE416-B6C8-4FCE-8930-8D49886441F6}">
      <dgm:prSet/>
      <dgm:spPr/>
      <dgm:t>
        <a:bodyPr/>
        <a:lstStyle/>
        <a:p>
          <a:endParaRPr lang="en-US"/>
        </a:p>
      </dgm:t>
    </dgm:pt>
    <dgm:pt modelId="{3646CD3C-1D1D-43E0-8F13-8ADEF29D8A83}" type="sibTrans" cxnId="{0C8BE416-B6C8-4FCE-8930-8D49886441F6}">
      <dgm:prSet/>
      <dgm:spPr/>
      <dgm:t>
        <a:bodyPr/>
        <a:lstStyle/>
        <a:p>
          <a:endParaRPr lang="en-US"/>
        </a:p>
      </dgm:t>
    </dgm:pt>
    <dgm:pt modelId="{682810AD-8200-4B0B-9863-7F11953D570C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/>
            <a:t>Anti-Corruption</a:t>
          </a:r>
        </a:p>
      </dgm:t>
    </dgm:pt>
    <dgm:pt modelId="{FAAAF297-A1F9-42B0-951D-995EDCD2A7E9}" type="parTrans" cxnId="{738AE9C2-651A-4E7C-A84A-1B5FCC79566E}">
      <dgm:prSet/>
      <dgm:spPr/>
      <dgm:t>
        <a:bodyPr/>
        <a:lstStyle/>
        <a:p>
          <a:endParaRPr lang="en-US"/>
        </a:p>
      </dgm:t>
    </dgm:pt>
    <dgm:pt modelId="{EE334644-929F-48EB-8F70-0BDC83796908}" type="sibTrans" cxnId="{738AE9C2-651A-4E7C-A84A-1B5FCC79566E}">
      <dgm:prSet/>
      <dgm:spPr/>
      <dgm:t>
        <a:bodyPr/>
        <a:lstStyle/>
        <a:p>
          <a:endParaRPr lang="en-US"/>
        </a:p>
      </dgm:t>
    </dgm:pt>
    <dgm:pt modelId="{D909F9AB-6205-4427-A72B-BD25FBF38A30}">
      <dgm:prSet phldrT="[Text]"/>
      <dgm:spPr/>
      <dgm:t>
        <a:bodyPr/>
        <a:lstStyle/>
        <a:p>
          <a:r>
            <a:rPr lang="en-US" dirty="0"/>
            <a:t>Complaints</a:t>
          </a:r>
        </a:p>
      </dgm:t>
    </dgm:pt>
    <dgm:pt modelId="{5A295D57-4FE1-4DC1-930F-A97E4B9C5C6A}" type="parTrans" cxnId="{EC282B88-1029-4D57-9D4D-45D891CA7DB0}">
      <dgm:prSet/>
      <dgm:spPr/>
      <dgm:t>
        <a:bodyPr/>
        <a:lstStyle/>
        <a:p>
          <a:endParaRPr lang="en-US"/>
        </a:p>
      </dgm:t>
    </dgm:pt>
    <dgm:pt modelId="{D6D38A5A-AEAB-454C-A44F-98A58BA3EDB6}" type="sibTrans" cxnId="{EC282B88-1029-4D57-9D4D-45D891CA7DB0}">
      <dgm:prSet/>
      <dgm:spPr/>
      <dgm:t>
        <a:bodyPr/>
        <a:lstStyle/>
        <a:p>
          <a:endParaRPr lang="en-US"/>
        </a:p>
      </dgm:t>
    </dgm:pt>
    <dgm:pt modelId="{CD279063-3C4F-4FC5-8A37-95163A28DC8E}" type="pres">
      <dgm:prSet presAssocID="{3CB9C09E-09CB-44A5-81B0-91C70E8FBF5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F85477F1-A0FD-4C2F-B75C-84A6D4BE29C8}" type="pres">
      <dgm:prSet presAssocID="{DE81580E-F60E-42CF-930E-920BE8CA5317}" presName="Parent" presStyleLbl="node0" presStyleIdx="0" presStyleCnt="1">
        <dgm:presLayoutVars>
          <dgm:chMax val="6"/>
          <dgm:chPref val="6"/>
        </dgm:presLayoutVars>
      </dgm:prSet>
      <dgm:spPr/>
    </dgm:pt>
    <dgm:pt modelId="{1B5D0538-1DCF-4F3D-A224-78F741D8EB5D}" type="pres">
      <dgm:prSet presAssocID="{888D918C-EA4B-4ECC-B4D9-76765AE13A90}" presName="Accent1" presStyleCnt="0"/>
      <dgm:spPr/>
    </dgm:pt>
    <dgm:pt modelId="{D869FAA9-F132-4B08-84DC-49E696E63F1D}" type="pres">
      <dgm:prSet presAssocID="{888D918C-EA4B-4ECC-B4D9-76765AE13A90}" presName="Accent" presStyleLbl="bgShp" presStyleIdx="0" presStyleCnt="6"/>
      <dgm:spPr/>
    </dgm:pt>
    <dgm:pt modelId="{CA2DD670-457B-4031-B760-136B01A67685}" type="pres">
      <dgm:prSet presAssocID="{888D918C-EA4B-4ECC-B4D9-76765AE13A90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24CB378F-14A4-4FD0-8717-A6A65CD754F5}" type="pres">
      <dgm:prSet presAssocID="{45F40203-383B-4116-8507-EC4DB3DFBD5F}" presName="Accent2" presStyleCnt="0"/>
      <dgm:spPr/>
    </dgm:pt>
    <dgm:pt modelId="{D2254183-9A7A-4FB9-B956-A6680FB40313}" type="pres">
      <dgm:prSet presAssocID="{45F40203-383B-4116-8507-EC4DB3DFBD5F}" presName="Accent" presStyleLbl="bgShp" presStyleIdx="1" presStyleCnt="6"/>
      <dgm:spPr/>
    </dgm:pt>
    <dgm:pt modelId="{3C46AE32-87AF-4745-B237-1D15942A9D82}" type="pres">
      <dgm:prSet presAssocID="{45F40203-383B-4116-8507-EC4DB3DFBD5F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1D0758F1-25A4-4C01-9738-97191EF1CB8B}" type="pres">
      <dgm:prSet presAssocID="{19800DE0-E106-4B78-AA86-170CE49CA2C2}" presName="Accent3" presStyleCnt="0"/>
      <dgm:spPr/>
    </dgm:pt>
    <dgm:pt modelId="{508BBCE5-DC1F-4EB6-88E1-25307C35B4F5}" type="pres">
      <dgm:prSet presAssocID="{19800DE0-E106-4B78-AA86-170CE49CA2C2}" presName="Accent" presStyleLbl="bgShp" presStyleIdx="2" presStyleCnt="6"/>
      <dgm:spPr/>
    </dgm:pt>
    <dgm:pt modelId="{32CAF15A-51B5-4348-9BC8-D021AB0A841C}" type="pres">
      <dgm:prSet presAssocID="{19800DE0-E106-4B78-AA86-170CE49CA2C2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1C7DB3E9-1D23-4F8F-9587-40DEE704BDC5}" type="pres">
      <dgm:prSet presAssocID="{12DD8B2D-D200-4BFC-8A52-9DB93BCF68A1}" presName="Accent4" presStyleCnt="0"/>
      <dgm:spPr/>
    </dgm:pt>
    <dgm:pt modelId="{73AD9C47-29B5-4DD4-B290-9EAF1D08ACDE}" type="pres">
      <dgm:prSet presAssocID="{12DD8B2D-D200-4BFC-8A52-9DB93BCF68A1}" presName="Accent" presStyleLbl="bgShp" presStyleIdx="3" presStyleCnt="6"/>
      <dgm:spPr/>
    </dgm:pt>
    <dgm:pt modelId="{3EC7BABA-DF37-4596-AEF0-49C94C70E2DA}" type="pres">
      <dgm:prSet presAssocID="{12DD8B2D-D200-4BFC-8A52-9DB93BCF68A1}" presName="Child4" presStyleLbl="node1" presStyleIdx="3" presStyleCnt="6" custLinFactNeighborX="-213" custLinFactNeighborY="7940">
        <dgm:presLayoutVars>
          <dgm:chMax val="0"/>
          <dgm:chPref val="0"/>
          <dgm:bulletEnabled val="1"/>
        </dgm:presLayoutVars>
      </dgm:prSet>
      <dgm:spPr/>
    </dgm:pt>
    <dgm:pt modelId="{817587B1-4BE1-46AA-AAF4-4689BDAC4860}" type="pres">
      <dgm:prSet presAssocID="{682810AD-8200-4B0B-9863-7F11953D570C}" presName="Accent5" presStyleCnt="0"/>
      <dgm:spPr/>
    </dgm:pt>
    <dgm:pt modelId="{EB08D592-A78A-4488-B915-ED8839E5688E}" type="pres">
      <dgm:prSet presAssocID="{682810AD-8200-4B0B-9863-7F11953D570C}" presName="Accent" presStyleLbl="bgShp" presStyleIdx="4" presStyleCnt="6"/>
      <dgm:spPr/>
    </dgm:pt>
    <dgm:pt modelId="{66CBF901-4F02-43E4-A1CC-668399821E13}" type="pres">
      <dgm:prSet presAssocID="{682810AD-8200-4B0B-9863-7F11953D570C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EC0AFF8B-FABE-4784-A43F-4DE52A8736F3}" type="pres">
      <dgm:prSet presAssocID="{D909F9AB-6205-4427-A72B-BD25FBF38A30}" presName="Accent6" presStyleCnt="0"/>
      <dgm:spPr/>
    </dgm:pt>
    <dgm:pt modelId="{830E3E44-0427-4D3E-BEAB-FB78BB763351}" type="pres">
      <dgm:prSet presAssocID="{D909F9AB-6205-4427-A72B-BD25FBF38A30}" presName="Accent" presStyleLbl="bgShp" presStyleIdx="5" presStyleCnt="6"/>
      <dgm:spPr/>
    </dgm:pt>
    <dgm:pt modelId="{D15D7A6C-537B-440F-8576-E406AB7DB180}" type="pres">
      <dgm:prSet presAssocID="{D909F9AB-6205-4427-A72B-BD25FBF38A30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00400800-950A-4AC9-8A59-A0D1167BCFA9}" type="presOf" srcId="{19800DE0-E106-4B78-AA86-170CE49CA2C2}" destId="{32CAF15A-51B5-4348-9BC8-D021AB0A841C}" srcOrd="0" destOrd="0" presId="urn:microsoft.com/office/officeart/2011/layout/HexagonRadial"/>
    <dgm:cxn modelId="{1E738A08-BDBF-49E9-A6D0-95B8197F31A0}" srcId="{DE81580E-F60E-42CF-930E-920BE8CA5317}" destId="{45F40203-383B-4116-8507-EC4DB3DFBD5F}" srcOrd="1" destOrd="0" parTransId="{9BFB2E98-7A93-49B7-A3B2-C19A6A2F0EE8}" sibTransId="{774A0F73-7087-4297-8CDF-25381D3D81AD}"/>
    <dgm:cxn modelId="{0C8BE416-B6C8-4FCE-8930-8D49886441F6}" srcId="{DE81580E-F60E-42CF-930E-920BE8CA5317}" destId="{12DD8B2D-D200-4BFC-8A52-9DB93BCF68A1}" srcOrd="3" destOrd="0" parTransId="{B7058D67-17AB-4486-9AC1-D7AE66C0A61A}" sibTransId="{3646CD3C-1D1D-43E0-8F13-8ADEF29D8A83}"/>
    <dgm:cxn modelId="{D84B243A-E7C0-4460-8C76-A4A4995E6E02}" type="presOf" srcId="{682810AD-8200-4B0B-9863-7F11953D570C}" destId="{66CBF901-4F02-43E4-A1CC-668399821E13}" srcOrd="0" destOrd="0" presId="urn:microsoft.com/office/officeart/2011/layout/HexagonRadial"/>
    <dgm:cxn modelId="{92DDB85D-A390-437B-B8AA-C049A2482A83}" type="presOf" srcId="{3CB9C09E-09CB-44A5-81B0-91C70E8FBF52}" destId="{CD279063-3C4F-4FC5-8A37-95163A28DC8E}" srcOrd="0" destOrd="0" presId="urn:microsoft.com/office/officeart/2011/layout/HexagonRadial"/>
    <dgm:cxn modelId="{C7399B60-9024-447F-88E4-909392300B79}" srcId="{DE81580E-F60E-42CF-930E-920BE8CA5317}" destId="{19800DE0-E106-4B78-AA86-170CE49CA2C2}" srcOrd="2" destOrd="0" parTransId="{2BCDA591-E9A8-44AB-AB9F-74CBB08DA16B}" sibTransId="{40E423F3-5A82-4D27-9AFB-AD47F48C9679}"/>
    <dgm:cxn modelId="{441F6863-FF14-4158-955F-248CAE48BAA2}" type="presOf" srcId="{D909F9AB-6205-4427-A72B-BD25FBF38A30}" destId="{D15D7A6C-537B-440F-8576-E406AB7DB180}" srcOrd="0" destOrd="0" presId="urn:microsoft.com/office/officeart/2011/layout/HexagonRadial"/>
    <dgm:cxn modelId="{CF81ED4B-C30C-47B4-957E-B37E3934AA48}" type="presOf" srcId="{45F40203-383B-4116-8507-EC4DB3DFBD5F}" destId="{3C46AE32-87AF-4745-B237-1D15942A9D82}" srcOrd="0" destOrd="0" presId="urn:microsoft.com/office/officeart/2011/layout/HexagonRadial"/>
    <dgm:cxn modelId="{EC282B88-1029-4D57-9D4D-45D891CA7DB0}" srcId="{DE81580E-F60E-42CF-930E-920BE8CA5317}" destId="{D909F9AB-6205-4427-A72B-BD25FBF38A30}" srcOrd="5" destOrd="0" parTransId="{5A295D57-4FE1-4DC1-930F-A97E4B9C5C6A}" sibTransId="{D6D38A5A-AEAB-454C-A44F-98A58BA3EDB6}"/>
    <dgm:cxn modelId="{3A2042B5-6A7B-4E97-A17F-989223A4C126}" srcId="{DE81580E-F60E-42CF-930E-920BE8CA5317}" destId="{888D918C-EA4B-4ECC-B4D9-76765AE13A90}" srcOrd="0" destOrd="0" parTransId="{1BDA7198-BF2B-4AF5-8742-186F0EB58E02}" sibTransId="{A9ABA593-2F62-4B29-B9C0-0AF7BDDE70D8}"/>
    <dgm:cxn modelId="{A8B3D9BF-433E-46BC-AD06-A17A570582C3}" type="presOf" srcId="{12DD8B2D-D200-4BFC-8A52-9DB93BCF68A1}" destId="{3EC7BABA-DF37-4596-AEF0-49C94C70E2DA}" srcOrd="0" destOrd="0" presId="urn:microsoft.com/office/officeart/2011/layout/HexagonRadial"/>
    <dgm:cxn modelId="{738AE9C2-651A-4E7C-A84A-1B5FCC79566E}" srcId="{DE81580E-F60E-42CF-930E-920BE8CA5317}" destId="{682810AD-8200-4B0B-9863-7F11953D570C}" srcOrd="4" destOrd="0" parTransId="{FAAAF297-A1F9-42B0-951D-995EDCD2A7E9}" sibTransId="{EE334644-929F-48EB-8F70-0BDC83796908}"/>
    <dgm:cxn modelId="{9BB68BC4-1CF0-445F-BD73-AA16396A9083}" type="presOf" srcId="{DE81580E-F60E-42CF-930E-920BE8CA5317}" destId="{F85477F1-A0FD-4C2F-B75C-84A6D4BE29C8}" srcOrd="0" destOrd="0" presId="urn:microsoft.com/office/officeart/2011/layout/HexagonRadial"/>
    <dgm:cxn modelId="{18E3BDDD-9EA1-4AB4-8FF3-87A61AF42023}" srcId="{3CB9C09E-09CB-44A5-81B0-91C70E8FBF52}" destId="{DE81580E-F60E-42CF-930E-920BE8CA5317}" srcOrd="0" destOrd="0" parTransId="{DB15DDFB-B008-4C54-A994-AFB65DD005A6}" sibTransId="{483552CD-987C-4CCB-9434-047F7BB2CEC5}"/>
    <dgm:cxn modelId="{F64E2EF2-6944-4E7E-BD07-7C4756387021}" type="presOf" srcId="{888D918C-EA4B-4ECC-B4D9-76765AE13A90}" destId="{CA2DD670-457B-4031-B760-136B01A67685}" srcOrd="0" destOrd="0" presId="urn:microsoft.com/office/officeart/2011/layout/HexagonRadial"/>
    <dgm:cxn modelId="{0BB2B433-FEE1-41C2-933C-411D1A42696C}" type="presParOf" srcId="{CD279063-3C4F-4FC5-8A37-95163A28DC8E}" destId="{F85477F1-A0FD-4C2F-B75C-84A6D4BE29C8}" srcOrd="0" destOrd="0" presId="urn:microsoft.com/office/officeart/2011/layout/HexagonRadial"/>
    <dgm:cxn modelId="{35E63308-AE22-4F6A-A8A1-CADCD94B2FF5}" type="presParOf" srcId="{CD279063-3C4F-4FC5-8A37-95163A28DC8E}" destId="{1B5D0538-1DCF-4F3D-A224-78F741D8EB5D}" srcOrd="1" destOrd="0" presId="urn:microsoft.com/office/officeart/2011/layout/HexagonRadial"/>
    <dgm:cxn modelId="{4ADADA05-7DEF-4CEF-B306-07D91A0D2CFD}" type="presParOf" srcId="{1B5D0538-1DCF-4F3D-A224-78F741D8EB5D}" destId="{D869FAA9-F132-4B08-84DC-49E696E63F1D}" srcOrd="0" destOrd="0" presId="urn:microsoft.com/office/officeart/2011/layout/HexagonRadial"/>
    <dgm:cxn modelId="{92A799DA-46B4-47ED-A2DA-18AF1473BEAC}" type="presParOf" srcId="{CD279063-3C4F-4FC5-8A37-95163A28DC8E}" destId="{CA2DD670-457B-4031-B760-136B01A67685}" srcOrd="2" destOrd="0" presId="urn:microsoft.com/office/officeart/2011/layout/HexagonRadial"/>
    <dgm:cxn modelId="{C6CAE5A2-089B-421D-B12B-1B3B8837D445}" type="presParOf" srcId="{CD279063-3C4F-4FC5-8A37-95163A28DC8E}" destId="{24CB378F-14A4-4FD0-8717-A6A65CD754F5}" srcOrd="3" destOrd="0" presId="urn:microsoft.com/office/officeart/2011/layout/HexagonRadial"/>
    <dgm:cxn modelId="{FF23EC8A-C344-4188-8D59-54517E7E1059}" type="presParOf" srcId="{24CB378F-14A4-4FD0-8717-A6A65CD754F5}" destId="{D2254183-9A7A-4FB9-B956-A6680FB40313}" srcOrd="0" destOrd="0" presId="urn:microsoft.com/office/officeart/2011/layout/HexagonRadial"/>
    <dgm:cxn modelId="{7794BE6E-536F-4DE5-9C16-D27713DBF980}" type="presParOf" srcId="{CD279063-3C4F-4FC5-8A37-95163A28DC8E}" destId="{3C46AE32-87AF-4745-B237-1D15942A9D82}" srcOrd="4" destOrd="0" presId="urn:microsoft.com/office/officeart/2011/layout/HexagonRadial"/>
    <dgm:cxn modelId="{BFF8E211-9923-4353-815E-86A25270BEDF}" type="presParOf" srcId="{CD279063-3C4F-4FC5-8A37-95163A28DC8E}" destId="{1D0758F1-25A4-4C01-9738-97191EF1CB8B}" srcOrd="5" destOrd="0" presId="urn:microsoft.com/office/officeart/2011/layout/HexagonRadial"/>
    <dgm:cxn modelId="{0EFF62EB-00C0-4A14-8749-1DBF790F520B}" type="presParOf" srcId="{1D0758F1-25A4-4C01-9738-97191EF1CB8B}" destId="{508BBCE5-DC1F-4EB6-88E1-25307C35B4F5}" srcOrd="0" destOrd="0" presId="urn:microsoft.com/office/officeart/2011/layout/HexagonRadial"/>
    <dgm:cxn modelId="{1759E048-E7DE-4B78-ABFC-6578F9E50E0A}" type="presParOf" srcId="{CD279063-3C4F-4FC5-8A37-95163A28DC8E}" destId="{32CAF15A-51B5-4348-9BC8-D021AB0A841C}" srcOrd="6" destOrd="0" presId="urn:microsoft.com/office/officeart/2011/layout/HexagonRadial"/>
    <dgm:cxn modelId="{227401DC-B93A-464F-83C5-41FEC2EFD2E3}" type="presParOf" srcId="{CD279063-3C4F-4FC5-8A37-95163A28DC8E}" destId="{1C7DB3E9-1D23-4F8F-9587-40DEE704BDC5}" srcOrd="7" destOrd="0" presId="urn:microsoft.com/office/officeart/2011/layout/HexagonRadial"/>
    <dgm:cxn modelId="{44B33100-CA8D-4040-8D9D-7990149B44B8}" type="presParOf" srcId="{1C7DB3E9-1D23-4F8F-9587-40DEE704BDC5}" destId="{73AD9C47-29B5-4DD4-B290-9EAF1D08ACDE}" srcOrd="0" destOrd="0" presId="urn:microsoft.com/office/officeart/2011/layout/HexagonRadial"/>
    <dgm:cxn modelId="{471F24F6-C5D1-4CC5-8406-FE11112FFBD6}" type="presParOf" srcId="{CD279063-3C4F-4FC5-8A37-95163A28DC8E}" destId="{3EC7BABA-DF37-4596-AEF0-49C94C70E2DA}" srcOrd="8" destOrd="0" presId="urn:microsoft.com/office/officeart/2011/layout/HexagonRadial"/>
    <dgm:cxn modelId="{5A5E38AC-A8DA-4B9C-B717-169DA7C75E07}" type="presParOf" srcId="{CD279063-3C4F-4FC5-8A37-95163A28DC8E}" destId="{817587B1-4BE1-46AA-AAF4-4689BDAC4860}" srcOrd="9" destOrd="0" presId="urn:microsoft.com/office/officeart/2011/layout/HexagonRadial"/>
    <dgm:cxn modelId="{3E593077-934E-4017-A6FB-0921E1D14A0D}" type="presParOf" srcId="{817587B1-4BE1-46AA-AAF4-4689BDAC4860}" destId="{EB08D592-A78A-4488-B915-ED8839E5688E}" srcOrd="0" destOrd="0" presId="urn:microsoft.com/office/officeart/2011/layout/HexagonRadial"/>
    <dgm:cxn modelId="{02B64DD4-D70B-49DD-BCEC-32F2AA6395BA}" type="presParOf" srcId="{CD279063-3C4F-4FC5-8A37-95163A28DC8E}" destId="{66CBF901-4F02-43E4-A1CC-668399821E13}" srcOrd="10" destOrd="0" presId="urn:microsoft.com/office/officeart/2011/layout/HexagonRadial"/>
    <dgm:cxn modelId="{5A55139F-D482-4BFE-A0A4-ABE59DE25803}" type="presParOf" srcId="{CD279063-3C4F-4FC5-8A37-95163A28DC8E}" destId="{EC0AFF8B-FABE-4784-A43F-4DE52A8736F3}" srcOrd="11" destOrd="0" presId="urn:microsoft.com/office/officeart/2011/layout/HexagonRadial"/>
    <dgm:cxn modelId="{D73B3B43-4BF5-44CA-AB87-DD535B301553}" type="presParOf" srcId="{EC0AFF8B-FABE-4784-A43F-4DE52A8736F3}" destId="{830E3E44-0427-4D3E-BEAB-FB78BB763351}" srcOrd="0" destOrd="0" presId="urn:microsoft.com/office/officeart/2011/layout/HexagonRadial"/>
    <dgm:cxn modelId="{D1287DAE-6CAD-49A6-A84E-DF0BFA37870D}" type="presParOf" srcId="{CD279063-3C4F-4FC5-8A37-95163A28DC8E}" destId="{D15D7A6C-537B-440F-8576-E406AB7DB180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622DC5-86AF-49B4-9055-4E2A3862D5CF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FF97F4-DD57-4F54-A743-F58763EE5524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/>
            <a:t>Professor</a:t>
          </a:r>
        </a:p>
      </dgm:t>
    </dgm:pt>
    <dgm:pt modelId="{28DD1CDB-19FC-4D3D-A558-2A110877F111}" type="parTrans" cxnId="{8B4C3851-9336-4EB3-97CD-D29FA18DB416}">
      <dgm:prSet/>
      <dgm:spPr>
        <a:ln>
          <a:solidFill>
            <a:srgbClr val="FFFF00"/>
          </a:solidFill>
        </a:ln>
      </dgm:spPr>
      <dgm:t>
        <a:bodyPr/>
        <a:lstStyle/>
        <a:p>
          <a:endParaRPr lang="en-US"/>
        </a:p>
      </dgm:t>
    </dgm:pt>
    <dgm:pt modelId="{DDFFFAC4-8457-4880-AB05-496156CCF203}" type="sibTrans" cxnId="{8B4C3851-9336-4EB3-97CD-D29FA18DB416}">
      <dgm:prSet/>
      <dgm:spPr/>
      <dgm:t>
        <a:bodyPr/>
        <a:lstStyle/>
        <a:p>
          <a:endParaRPr lang="en-US"/>
        </a:p>
      </dgm:t>
    </dgm:pt>
    <dgm:pt modelId="{E19442B1-3134-42F0-AFDB-E67F5C484F02}">
      <dgm:prSet phldrT="[Text]"/>
      <dgm:spPr/>
      <dgm:t>
        <a:bodyPr/>
        <a:lstStyle/>
        <a:p>
          <a:r>
            <a:rPr lang="en-US" dirty="0"/>
            <a:t>Recorded Video Online</a:t>
          </a:r>
        </a:p>
      </dgm:t>
    </dgm:pt>
    <dgm:pt modelId="{6B1CC3A0-56BD-4B72-A18E-9765BBA5A38E}" type="parTrans" cxnId="{E65572FF-2244-4890-81BE-D63FEA77D485}">
      <dgm:prSet/>
      <dgm:spPr/>
      <dgm:t>
        <a:bodyPr/>
        <a:lstStyle/>
        <a:p>
          <a:endParaRPr lang="en-US"/>
        </a:p>
      </dgm:t>
    </dgm:pt>
    <dgm:pt modelId="{807CD3A9-DBF7-4CF4-B6CC-011C549CCF73}" type="sibTrans" cxnId="{E65572FF-2244-4890-81BE-D63FEA77D485}">
      <dgm:prSet/>
      <dgm:spPr/>
      <dgm:t>
        <a:bodyPr/>
        <a:lstStyle/>
        <a:p>
          <a:endParaRPr lang="en-US"/>
        </a:p>
      </dgm:t>
    </dgm:pt>
    <dgm:pt modelId="{973EBD7A-348D-48AE-A340-BA43CF0DC761}">
      <dgm:prSet phldrT="[Text]"/>
      <dgm:spPr/>
      <dgm:t>
        <a:bodyPr/>
        <a:lstStyle/>
        <a:p>
          <a:r>
            <a:rPr lang="en-US" dirty="0"/>
            <a:t>Reading Online</a:t>
          </a:r>
        </a:p>
      </dgm:t>
    </dgm:pt>
    <dgm:pt modelId="{01A41BEE-B5FB-4CC7-A7FC-D83EA8EADE28}" type="parTrans" cxnId="{0FD05EEE-8F17-4106-A595-298EBDD998A2}">
      <dgm:prSet/>
      <dgm:spPr/>
      <dgm:t>
        <a:bodyPr/>
        <a:lstStyle/>
        <a:p>
          <a:endParaRPr lang="en-US"/>
        </a:p>
      </dgm:t>
    </dgm:pt>
    <dgm:pt modelId="{F79ADBA2-1A77-4F7A-8FD5-02F987DB3635}" type="sibTrans" cxnId="{0FD05EEE-8F17-4106-A595-298EBDD998A2}">
      <dgm:prSet/>
      <dgm:spPr/>
      <dgm:t>
        <a:bodyPr/>
        <a:lstStyle/>
        <a:p>
          <a:endParaRPr lang="en-US"/>
        </a:p>
      </dgm:t>
    </dgm:pt>
    <dgm:pt modelId="{8D912D74-5442-4965-AA40-A0591C8006C4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Professor</a:t>
          </a:r>
        </a:p>
      </dgm:t>
    </dgm:pt>
    <dgm:pt modelId="{00D7781E-3B7A-4D2D-9E3C-97EA28B6EF25}" type="parTrans" cxnId="{798B9266-6D4F-4543-B621-60BABD2B3F74}">
      <dgm:prSet/>
      <dgm:spPr>
        <a:ln>
          <a:solidFill>
            <a:srgbClr val="FFFF00"/>
          </a:solidFill>
        </a:ln>
      </dgm:spPr>
      <dgm:t>
        <a:bodyPr/>
        <a:lstStyle/>
        <a:p>
          <a:endParaRPr lang="en-US"/>
        </a:p>
      </dgm:t>
    </dgm:pt>
    <dgm:pt modelId="{AEAA29EA-E68C-4773-9996-65D49B752C0E}" type="sibTrans" cxnId="{798B9266-6D4F-4543-B621-60BABD2B3F74}">
      <dgm:prSet/>
      <dgm:spPr/>
      <dgm:t>
        <a:bodyPr/>
        <a:lstStyle/>
        <a:p>
          <a:endParaRPr lang="en-US"/>
        </a:p>
      </dgm:t>
    </dgm:pt>
    <dgm:pt modelId="{FF123A82-05CC-4CE3-8FFD-6138097D261F}">
      <dgm:prSet phldrT="[Text]"/>
      <dgm:spPr/>
      <dgm:t>
        <a:bodyPr/>
        <a:lstStyle/>
        <a:p>
          <a:r>
            <a:rPr lang="en-US" dirty="0"/>
            <a:t>Videoconference</a:t>
          </a:r>
        </a:p>
      </dgm:t>
    </dgm:pt>
    <dgm:pt modelId="{33AFD596-5BEB-40EC-8DEE-9C302FC5624B}" type="parTrans" cxnId="{986B3194-669F-4F40-8F0D-C6D54E3B4FEF}">
      <dgm:prSet/>
      <dgm:spPr/>
      <dgm:t>
        <a:bodyPr/>
        <a:lstStyle/>
        <a:p>
          <a:endParaRPr lang="en-US"/>
        </a:p>
      </dgm:t>
    </dgm:pt>
    <dgm:pt modelId="{48A7CCD0-F85C-446B-BEDC-089840F5A0CB}" type="sibTrans" cxnId="{986B3194-669F-4F40-8F0D-C6D54E3B4FEF}">
      <dgm:prSet/>
      <dgm:spPr/>
      <dgm:t>
        <a:bodyPr/>
        <a:lstStyle/>
        <a:p>
          <a:endParaRPr lang="en-US"/>
        </a:p>
      </dgm:t>
    </dgm:pt>
    <dgm:pt modelId="{ADE32952-B147-4AA5-ABD0-3CB5C5F66B05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/>
            <a:t>Professor</a:t>
          </a:r>
        </a:p>
      </dgm:t>
    </dgm:pt>
    <dgm:pt modelId="{547A580B-A24F-403F-AE90-FE5BF72CF95B}" type="sibTrans" cxnId="{C80BFABC-590E-46EB-A9A0-A3375A106D5C}">
      <dgm:prSet/>
      <dgm:spPr/>
      <dgm:t>
        <a:bodyPr/>
        <a:lstStyle/>
        <a:p>
          <a:endParaRPr lang="en-US"/>
        </a:p>
      </dgm:t>
    </dgm:pt>
    <dgm:pt modelId="{F20C8805-D040-46FB-8B4B-854732A4E75E}" type="parTrans" cxnId="{C80BFABC-590E-46EB-A9A0-A3375A106D5C}">
      <dgm:prSet/>
      <dgm:spPr>
        <a:ln>
          <a:solidFill>
            <a:srgbClr val="FFFF00"/>
          </a:solidFill>
        </a:ln>
      </dgm:spPr>
      <dgm:t>
        <a:bodyPr/>
        <a:lstStyle/>
        <a:p>
          <a:endParaRPr lang="en-US"/>
        </a:p>
      </dgm:t>
    </dgm:pt>
    <dgm:pt modelId="{98B15F83-2E5B-4DCD-AE8D-F4B3D00C9DE0}" type="pres">
      <dgm:prSet presAssocID="{7C622DC5-86AF-49B4-9055-4E2A3862D5CF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2B34B997-444C-445A-BC38-1BA7C01DB6CF}" type="pres">
      <dgm:prSet presAssocID="{7C622DC5-86AF-49B4-9055-4E2A3862D5CF}" presName="cycle" presStyleCnt="0"/>
      <dgm:spPr/>
    </dgm:pt>
    <dgm:pt modelId="{C77192C0-6223-4E32-A92D-FEF1D22C6195}" type="pres">
      <dgm:prSet presAssocID="{7C622DC5-86AF-49B4-9055-4E2A3862D5CF}" presName="centerShape" presStyleCnt="0"/>
      <dgm:spPr/>
    </dgm:pt>
    <dgm:pt modelId="{A8A671BE-CFB4-4E13-9645-8CC879793C90}" type="pres">
      <dgm:prSet presAssocID="{7C622DC5-86AF-49B4-9055-4E2A3862D5CF}" presName="connSite" presStyleLbl="node1" presStyleIdx="0" presStyleCnt="4"/>
      <dgm:spPr/>
    </dgm:pt>
    <dgm:pt modelId="{BC8CD8A7-E4B5-4AE9-83A0-A95292900945}" type="pres">
      <dgm:prSet presAssocID="{7C622DC5-86AF-49B4-9055-4E2A3862D5CF}" presName="visible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EF898B14-FFD3-4A38-98CC-0B3802224E65}" type="pres">
      <dgm:prSet presAssocID="{28DD1CDB-19FC-4D3D-A558-2A110877F111}" presName="Name25" presStyleLbl="parChTrans1D1" presStyleIdx="0" presStyleCnt="3"/>
      <dgm:spPr/>
    </dgm:pt>
    <dgm:pt modelId="{69ADE16E-9C8D-4B1B-ABC8-0C4263CEB029}" type="pres">
      <dgm:prSet presAssocID="{3FFF97F4-DD57-4F54-A743-F58763EE5524}" presName="node" presStyleCnt="0"/>
      <dgm:spPr/>
    </dgm:pt>
    <dgm:pt modelId="{E97A60DF-A338-4CAD-9FC5-55ECB0D07D44}" type="pres">
      <dgm:prSet presAssocID="{3FFF97F4-DD57-4F54-A743-F58763EE5524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C5E7DEA5-D5AE-4CC4-BE7D-7582CCEF635A}" type="pres">
      <dgm:prSet presAssocID="{3FFF97F4-DD57-4F54-A743-F58763EE5524}" presName="childNode" presStyleLbl="revTx" presStyleIdx="0" presStyleCnt="1">
        <dgm:presLayoutVars>
          <dgm:bulletEnabled val="1"/>
        </dgm:presLayoutVars>
      </dgm:prSet>
      <dgm:spPr/>
    </dgm:pt>
    <dgm:pt modelId="{94DA18FF-477F-4AB2-96F8-9A91ED888D93}" type="pres">
      <dgm:prSet presAssocID="{00D7781E-3B7A-4D2D-9E3C-97EA28B6EF25}" presName="Name25" presStyleLbl="parChTrans1D1" presStyleIdx="1" presStyleCnt="3"/>
      <dgm:spPr/>
    </dgm:pt>
    <dgm:pt modelId="{0D5F992B-6E05-4710-90C2-C408FB2DC444}" type="pres">
      <dgm:prSet presAssocID="{8D912D74-5442-4965-AA40-A0591C8006C4}" presName="node" presStyleCnt="0"/>
      <dgm:spPr/>
    </dgm:pt>
    <dgm:pt modelId="{4D950B2C-0DC7-4062-AC64-6F053034184C}" type="pres">
      <dgm:prSet presAssocID="{8D912D74-5442-4965-AA40-A0591C8006C4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27256CB8-77D7-470B-9E7E-B490FC5BC9C6}" type="pres">
      <dgm:prSet presAssocID="{8D912D74-5442-4965-AA40-A0591C8006C4}" presName="childNode" presStyleLbl="revTx" presStyleIdx="0" presStyleCnt="1">
        <dgm:presLayoutVars>
          <dgm:bulletEnabled val="1"/>
        </dgm:presLayoutVars>
      </dgm:prSet>
      <dgm:spPr/>
    </dgm:pt>
    <dgm:pt modelId="{4FFF45C6-9F6F-4847-988E-A4C4C3704309}" type="pres">
      <dgm:prSet presAssocID="{F20C8805-D040-46FB-8B4B-854732A4E75E}" presName="Name25" presStyleLbl="parChTrans1D1" presStyleIdx="2" presStyleCnt="3"/>
      <dgm:spPr/>
    </dgm:pt>
    <dgm:pt modelId="{7BB9082D-4B33-44F8-B599-4C2828D5B725}" type="pres">
      <dgm:prSet presAssocID="{ADE32952-B147-4AA5-ABD0-3CB5C5F66B05}" presName="node" presStyleCnt="0"/>
      <dgm:spPr/>
    </dgm:pt>
    <dgm:pt modelId="{C57EFE9C-B059-4318-9906-16D2683BF8E3}" type="pres">
      <dgm:prSet presAssocID="{ADE32952-B147-4AA5-ABD0-3CB5C5F66B05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6210EADA-17EB-416B-9907-01FAA129A83F}" type="pres">
      <dgm:prSet presAssocID="{ADE32952-B147-4AA5-ABD0-3CB5C5F66B05}" presName="childNode" presStyleLbl="revTx" presStyleIdx="0" presStyleCnt="1">
        <dgm:presLayoutVars>
          <dgm:bulletEnabled val="1"/>
        </dgm:presLayoutVars>
      </dgm:prSet>
      <dgm:spPr/>
    </dgm:pt>
  </dgm:ptLst>
  <dgm:cxnLst>
    <dgm:cxn modelId="{53487100-E369-4F18-8763-C2317ED5B6F6}" type="presOf" srcId="{FF123A82-05CC-4CE3-8FFD-6138097D261F}" destId="{C5E7DEA5-D5AE-4CC4-BE7D-7582CCEF635A}" srcOrd="0" destOrd="2" presId="urn:microsoft.com/office/officeart/2005/8/layout/radial2"/>
    <dgm:cxn modelId="{5BF3D40A-6A34-46BE-9757-2A93F8014C66}" type="presOf" srcId="{28DD1CDB-19FC-4D3D-A558-2A110877F111}" destId="{EF898B14-FFD3-4A38-98CC-0B3802224E65}" srcOrd="0" destOrd="0" presId="urn:microsoft.com/office/officeart/2005/8/layout/radial2"/>
    <dgm:cxn modelId="{E7B7460E-7A41-4C71-B97A-E25B9680971B}" type="presOf" srcId="{7C622DC5-86AF-49B4-9055-4E2A3862D5CF}" destId="{98B15F83-2E5B-4DCD-AE8D-F4B3D00C9DE0}" srcOrd="0" destOrd="0" presId="urn:microsoft.com/office/officeart/2005/8/layout/radial2"/>
    <dgm:cxn modelId="{9906D127-EE5B-425B-8439-9248C168E5FB}" type="presOf" srcId="{E19442B1-3134-42F0-AFDB-E67F5C484F02}" destId="{C5E7DEA5-D5AE-4CC4-BE7D-7582CCEF635A}" srcOrd="0" destOrd="0" presId="urn:microsoft.com/office/officeart/2005/8/layout/radial2"/>
    <dgm:cxn modelId="{BFFCD65F-6B1E-48B1-A82B-A1AC8D0B382D}" type="presOf" srcId="{973EBD7A-348D-48AE-A340-BA43CF0DC761}" destId="{C5E7DEA5-D5AE-4CC4-BE7D-7582CCEF635A}" srcOrd="0" destOrd="1" presId="urn:microsoft.com/office/officeart/2005/8/layout/radial2"/>
    <dgm:cxn modelId="{0B67ED61-3BCC-400F-BDB1-9D15BDBCF65F}" type="presOf" srcId="{00D7781E-3B7A-4D2D-9E3C-97EA28B6EF25}" destId="{94DA18FF-477F-4AB2-96F8-9A91ED888D93}" srcOrd="0" destOrd="0" presId="urn:microsoft.com/office/officeart/2005/8/layout/radial2"/>
    <dgm:cxn modelId="{798B9266-6D4F-4543-B621-60BABD2B3F74}" srcId="{7C622DC5-86AF-49B4-9055-4E2A3862D5CF}" destId="{8D912D74-5442-4965-AA40-A0591C8006C4}" srcOrd="1" destOrd="0" parTransId="{00D7781E-3B7A-4D2D-9E3C-97EA28B6EF25}" sibTransId="{AEAA29EA-E68C-4773-9996-65D49B752C0E}"/>
    <dgm:cxn modelId="{8B4C3851-9336-4EB3-97CD-D29FA18DB416}" srcId="{7C622DC5-86AF-49B4-9055-4E2A3862D5CF}" destId="{3FFF97F4-DD57-4F54-A743-F58763EE5524}" srcOrd="0" destOrd="0" parTransId="{28DD1CDB-19FC-4D3D-A558-2A110877F111}" sibTransId="{DDFFFAC4-8457-4880-AB05-496156CCF203}"/>
    <dgm:cxn modelId="{8BF3CD76-90E6-438F-9271-9A98836E1830}" type="presOf" srcId="{ADE32952-B147-4AA5-ABD0-3CB5C5F66B05}" destId="{C57EFE9C-B059-4318-9906-16D2683BF8E3}" srcOrd="0" destOrd="0" presId="urn:microsoft.com/office/officeart/2005/8/layout/radial2"/>
    <dgm:cxn modelId="{685DF27C-9589-49F5-8EBF-6F5EF13028B7}" type="presOf" srcId="{8D912D74-5442-4965-AA40-A0591C8006C4}" destId="{4D950B2C-0DC7-4062-AC64-6F053034184C}" srcOrd="0" destOrd="0" presId="urn:microsoft.com/office/officeart/2005/8/layout/radial2"/>
    <dgm:cxn modelId="{AE6FC68A-10DB-45F0-8F91-2034D41AACA9}" type="presOf" srcId="{3FFF97F4-DD57-4F54-A743-F58763EE5524}" destId="{E97A60DF-A338-4CAD-9FC5-55ECB0D07D44}" srcOrd="0" destOrd="0" presId="urn:microsoft.com/office/officeart/2005/8/layout/radial2"/>
    <dgm:cxn modelId="{986B3194-669F-4F40-8F0D-C6D54E3B4FEF}" srcId="{3FFF97F4-DD57-4F54-A743-F58763EE5524}" destId="{FF123A82-05CC-4CE3-8FFD-6138097D261F}" srcOrd="2" destOrd="0" parTransId="{33AFD596-5BEB-40EC-8DEE-9C302FC5624B}" sibTransId="{48A7CCD0-F85C-446B-BEDC-089840F5A0CB}"/>
    <dgm:cxn modelId="{C80BFABC-590E-46EB-A9A0-A3375A106D5C}" srcId="{7C622DC5-86AF-49B4-9055-4E2A3862D5CF}" destId="{ADE32952-B147-4AA5-ABD0-3CB5C5F66B05}" srcOrd="2" destOrd="0" parTransId="{F20C8805-D040-46FB-8B4B-854732A4E75E}" sibTransId="{547A580B-A24F-403F-AE90-FE5BF72CF95B}"/>
    <dgm:cxn modelId="{21D38BE3-408E-486A-873C-52E5B6365FF0}" type="presOf" srcId="{F20C8805-D040-46FB-8B4B-854732A4E75E}" destId="{4FFF45C6-9F6F-4847-988E-A4C4C3704309}" srcOrd="0" destOrd="0" presId="urn:microsoft.com/office/officeart/2005/8/layout/radial2"/>
    <dgm:cxn modelId="{0FD05EEE-8F17-4106-A595-298EBDD998A2}" srcId="{3FFF97F4-DD57-4F54-A743-F58763EE5524}" destId="{973EBD7A-348D-48AE-A340-BA43CF0DC761}" srcOrd="1" destOrd="0" parTransId="{01A41BEE-B5FB-4CC7-A7FC-D83EA8EADE28}" sibTransId="{F79ADBA2-1A77-4F7A-8FD5-02F987DB3635}"/>
    <dgm:cxn modelId="{E65572FF-2244-4890-81BE-D63FEA77D485}" srcId="{3FFF97F4-DD57-4F54-A743-F58763EE5524}" destId="{E19442B1-3134-42F0-AFDB-E67F5C484F02}" srcOrd="0" destOrd="0" parTransId="{6B1CC3A0-56BD-4B72-A18E-9765BBA5A38E}" sibTransId="{807CD3A9-DBF7-4CF4-B6CC-011C549CCF73}"/>
    <dgm:cxn modelId="{ACE08918-5AD8-4C62-BD86-836B944DF6E3}" type="presParOf" srcId="{98B15F83-2E5B-4DCD-AE8D-F4B3D00C9DE0}" destId="{2B34B997-444C-445A-BC38-1BA7C01DB6CF}" srcOrd="0" destOrd="0" presId="urn:microsoft.com/office/officeart/2005/8/layout/radial2"/>
    <dgm:cxn modelId="{40BA8E36-988E-4459-8669-CD93EC997FB0}" type="presParOf" srcId="{2B34B997-444C-445A-BC38-1BA7C01DB6CF}" destId="{C77192C0-6223-4E32-A92D-FEF1D22C6195}" srcOrd="0" destOrd="0" presId="urn:microsoft.com/office/officeart/2005/8/layout/radial2"/>
    <dgm:cxn modelId="{3D7048A2-7EE5-4360-A0DF-6B23CF84F455}" type="presParOf" srcId="{C77192C0-6223-4E32-A92D-FEF1D22C6195}" destId="{A8A671BE-CFB4-4E13-9645-8CC879793C90}" srcOrd="0" destOrd="0" presId="urn:microsoft.com/office/officeart/2005/8/layout/radial2"/>
    <dgm:cxn modelId="{CAB6777C-80D2-44F0-8611-075DD7C7FE3D}" type="presParOf" srcId="{C77192C0-6223-4E32-A92D-FEF1D22C6195}" destId="{BC8CD8A7-E4B5-4AE9-83A0-A95292900945}" srcOrd="1" destOrd="0" presId="urn:microsoft.com/office/officeart/2005/8/layout/radial2"/>
    <dgm:cxn modelId="{889DB218-872B-4CC0-82D1-BADE29E20E9A}" type="presParOf" srcId="{2B34B997-444C-445A-BC38-1BA7C01DB6CF}" destId="{EF898B14-FFD3-4A38-98CC-0B3802224E65}" srcOrd="1" destOrd="0" presId="urn:microsoft.com/office/officeart/2005/8/layout/radial2"/>
    <dgm:cxn modelId="{033457D1-F572-4B9B-B49D-0A2DF97504C4}" type="presParOf" srcId="{2B34B997-444C-445A-BC38-1BA7C01DB6CF}" destId="{69ADE16E-9C8D-4B1B-ABC8-0C4263CEB029}" srcOrd="2" destOrd="0" presId="urn:microsoft.com/office/officeart/2005/8/layout/radial2"/>
    <dgm:cxn modelId="{F97FB580-C608-46B3-B2D1-09244CFBC063}" type="presParOf" srcId="{69ADE16E-9C8D-4B1B-ABC8-0C4263CEB029}" destId="{E97A60DF-A338-4CAD-9FC5-55ECB0D07D44}" srcOrd="0" destOrd="0" presId="urn:microsoft.com/office/officeart/2005/8/layout/radial2"/>
    <dgm:cxn modelId="{DCAC9468-2BE8-41D9-9679-5526F9DC43D6}" type="presParOf" srcId="{69ADE16E-9C8D-4B1B-ABC8-0C4263CEB029}" destId="{C5E7DEA5-D5AE-4CC4-BE7D-7582CCEF635A}" srcOrd="1" destOrd="0" presId="urn:microsoft.com/office/officeart/2005/8/layout/radial2"/>
    <dgm:cxn modelId="{800E8FF4-E201-41EB-8A0E-F105C231D071}" type="presParOf" srcId="{2B34B997-444C-445A-BC38-1BA7C01DB6CF}" destId="{94DA18FF-477F-4AB2-96F8-9A91ED888D93}" srcOrd="3" destOrd="0" presId="urn:microsoft.com/office/officeart/2005/8/layout/radial2"/>
    <dgm:cxn modelId="{1724A75C-B359-4AA1-95B5-E086AB0D22D8}" type="presParOf" srcId="{2B34B997-444C-445A-BC38-1BA7C01DB6CF}" destId="{0D5F992B-6E05-4710-90C2-C408FB2DC444}" srcOrd="4" destOrd="0" presId="urn:microsoft.com/office/officeart/2005/8/layout/radial2"/>
    <dgm:cxn modelId="{4CB478C9-EE3C-4693-82FF-F3BA2BAD18B2}" type="presParOf" srcId="{0D5F992B-6E05-4710-90C2-C408FB2DC444}" destId="{4D950B2C-0DC7-4062-AC64-6F053034184C}" srcOrd="0" destOrd="0" presId="urn:microsoft.com/office/officeart/2005/8/layout/radial2"/>
    <dgm:cxn modelId="{96866994-6EA5-4D3C-9FA4-5D734BC61671}" type="presParOf" srcId="{0D5F992B-6E05-4710-90C2-C408FB2DC444}" destId="{27256CB8-77D7-470B-9E7E-B490FC5BC9C6}" srcOrd="1" destOrd="0" presId="urn:microsoft.com/office/officeart/2005/8/layout/radial2"/>
    <dgm:cxn modelId="{7E773B9E-CD5D-4653-B07E-343C126CA7F0}" type="presParOf" srcId="{2B34B997-444C-445A-BC38-1BA7C01DB6CF}" destId="{4FFF45C6-9F6F-4847-988E-A4C4C3704309}" srcOrd="5" destOrd="0" presId="urn:microsoft.com/office/officeart/2005/8/layout/radial2"/>
    <dgm:cxn modelId="{E1536C6D-1868-4F5F-8829-868A5E8B393C}" type="presParOf" srcId="{2B34B997-444C-445A-BC38-1BA7C01DB6CF}" destId="{7BB9082D-4B33-44F8-B599-4C2828D5B725}" srcOrd="6" destOrd="0" presId="urn:microsoft.com/office/officeart/2005/8/layout/radial2"/>
    <dgm:cxn modelId="{261865E3-2DEA-4932-9146-85751805C13D}" type="presParOf" srcId="{7BB9082D-4B33-44F8-B599-4C2828D5B725}" destId="{C57EFE9C-B059-4318-9906-16D2683BF8E3}" srcOrd="0" destOrd="0" presId="urn:microsoft.com/office/officeart/2005/8/layout/radial2"/>
    <dgm:cxn modelId="{15616A00-8E2B-44F9-9F2F-F2015C35DD7E}" type="presParOf" srcId="{7BB9082D-4B33-44F8-B599-4C2828D5B725}" destId="{6210EADA-17EB-416B-9907-01FAA129A83F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5477F1-A0FD-4C2F-B75C-84A6D4BE29C8}">
      <dsp:nvSpPr>
        <dsp:cNvPr id="0" name=""/>
        <dsp:cNvSpPr/>
      </dsp:nvSpPr>
      <dsp:spPr>
        <a:xfrm>
          <a:off x="3428172" y="2074116"/>
          <a:ext cx="2636291" cy="2280498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World Bank Procurement Framework</a:t>
          </a:r>
        </a:p>
      </dsp:txBody>
      <dsp:txXfrm>
        <a:off x="3865042" y="2452026"/>
        <a:ext cx="1762551" cy="1524678"/>
      </dsp:txXfrm>
    </dsp:sp>
    <dsp:sp modelId="{D2254183-9A7A-4FB9-B956-A6680FB40313}">
      <dsp:nvSpPr>
        <dsp:cNvPr id="0" name=""/>
        <dsp:cNvSpPr/>
      </dsp:nvSpPr>
      <dsp:spPr>
        <a:xfrm>
          <a:off x="5078997" y="983051"/>
          <a:ext cx="994665" cy="857035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2DD670-457B-4031-B760-136B01A67685}">
      <dsp:nvSpPr>
        <dsp:cNvPr id="0" name=""/>
        <dsp:cNvSpPr/>
      </dsp:nvSpPr>
      <dsp:spPr>
        <a:xfrm>
          <a:off x="3671013" y="0"/>
          <a:ext cx="2160422" cy="1869019"/>
        </a:xfrm>
        <a:prstGeom prst="hexagon">
          <a:avLst>
            <a:gd name="adj" fmla="val 28570"/>
            <a:gd name="vf" fmla="val 115470"/>
          </a:avLst>
        </a:prstGeom>
        <a:solidFill>
          <a:srgbClr val="7030A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History of Reforms</a:t>
          </a:r>
        </a:p>
      </dsp:txBody>
      <dsp:txXfrm>
        <a:off x="4029041" y="309736"/>
        <a:ext cx="1444366" cy="1249547"/>
      </dsp:txXfrm>
    </dsp:sp>
    <dsp:sp modelId="{508BBCE5-DC1F-4EB6-88E1-25307C35B4F5}">
      <dsp:nvSpPr>
        <dsp:cNvPr id="0" name=""/>
        <dsp:cNvSpPr/>
      </dsp:nvSpPr>
      <dsp:spPr>
        <a:xfrm>
          <a:off x="6239849" y="2585251"/>
          <a:ext cx="994665" cy="857035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46AE32-87AF-4745-B237-1D15942A9D82}">
      <dsp:nvSpPr>
        <dsp:cNvPr id="0" name=""/>
        <dsp:cNvSpPr/>
      </dsp:nvSpPr>
      <dsp:spPr>
        <a:xfrm>
          <a:off x="5652371" y="1149572"/>
          <a:ext cx="2160422" cy="1869019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Fit for Purpose</a:t>
          </a:r>
        </a:p>
      </dsp:txBody>
      <dsp:txXfrm>
        <a:off x="6010399" y="1459308"/>
        <a:ext cx="1444366" cy="1249547"/>
      </dsp:txXfrm>
    </dsp:sp>
    <dsp:sp modelId="{73AD9C47-29B5-4DD4-B290-9EAF1D08ACDE}">
      <dsp:nvSpPr>
        <dsp:cNvPr id="0" name=""/>
        <dsp:cNvSpPr/>
      </dsp:nvSpPr>
      <dsp:spPr>
        <a:xfrm>
          <a:off x="5433446" y="4393834"/>
          <a:ext cx="994665" cy="857035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CAF15A-51B5-4348-9BC8-D021AB0A841C}">
      <dsp:nvSpPr>
        <dsp:cNvPr id="0" name=""/>
        <dsp:cNvSpPr/>
      </dsp:nvSpPr>
      <dsp:spPr>
        <a:xfrm>
          <a:off x="5652371" y="3409497"/>
          <a:ext cx="2160422" cy="1869019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Value for Money</a:t>
          </a:r>
        </a:p>
      </dsp:txBody>
      <dsp:txXfrm>
        <a:off x="6010399" y="3719233"/>
        <a:ext cx="1444366" cy="1249547"/>
      </dsp:txXfrm>
    </dsp:sp>
    <dsp:sp modelId="{EB08D592-A78A-4488-B915-ED8839E5688E}">
      <dsp:nvSpPr>
        <dsp:cNvPr id="0" name=""/>
        <dsp:cNvSpPr/>
      </dsp:nvSpPr>
      <dsp:spPr>
        <a:xfrm>
          <a:off x="3433078" y="4581571"/>
          <a:ext cx="994665" cy="857035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C7BABA-DF37-4596-AEF0-49C94C70E2DA}">
      <dsp:nvSpPr>
        <dsp:cNvPr id="0" name=""/>
        <dsp:cNvSpPr/>
      </dsp:nvSpPr>
      <dsp:spPr>
        <a:xfrm>
          <a:off x="3666411" y="4560354"/>
          <a:ext cx="2160422" cy="1869019"/>
        </a:xfrm>
        <a:prstGeom prst="hexagon">
          <a:avLst>
            <a:gd name="adj" fmla="val 28570"/>
            <a:gd name="vf" fmla="val 115470"/>
          </a:avLst>
        </a:prstGeom>
        <a:solidFill>
          <a:srgbClr val="7030A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Alternative Procurement Arrangements</a:t>
          </a:r>
        </a:p>
      </dsp:txBody>
      <dsp:txXfrm>
        <a:off x="4024439" y="4870090"/>
        <a:ext cx="1444366" cy="1249547"/>
      </dsp:txXfrm>
    </dsp:sp>
    <dsp:sp modelId="{830E3E44-0427-4D3E-BEAB-FB78BB763351}">
      <dsp:nvSpPr>
        <dsp:cNvPr id="0" name=""/>
        <dsp:cNvSpPr/>
      </dsp:nvSpPr>
      <dsp:spPr>
        <a:xfrm>
          <a:off x="2253216" y="2980014"/>
          <a:ext cx="994665" cy="857035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CBF901-4F02-43E4-A1CC-668399821E13}">
      <dsp:nvSpPr>
        <dsp:cNvPr id="0" name=""/>
        <dsp:cNvSpPr/>
      </dsp:nvSpPr>
      <dsp:spPr>
        <a:xfrm>
          <a:off x="1680456" y="3410782"/>
          <a:ext cx="2160422" cy="1869019"/>
        </a:xfrm>
        <a:prstGeom prst="hexagon">
          <a:avLst>
            <a:gd name="adj" fmla="val 28570"/>
            <a:gd name="vf" fmla="val 115470"/>
          </a:avLst>
        </a:prstGeom>
        <a:solidFill>
          <a:srgbClr val="7030A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Anti-Corruption</a:t>
          </a:r>
        </a:p>
      </dsp:txBody>
      <dsp:txXfrm>
        <a:off x="2038484" y="3720518"/>
        <a:ext cx="1444366" cy="1249547"/>
      </dsp:txXfrm>
    </dsp:sp>
    <dsp:sp modelId="{D15D7A6C-537B-440F-8576-E406AB7DB180}">
      <dsp:nvSpPr>
        <dsp:cNvPr id="0" name=""/>
        <dsp:cNvSpPr/>
      </dsp:nvSpPr>
      <dsp:spPr>
        <a:xfrm>
          <a:off x="1680456" y="1147000"/>
          <a:ext cx="2160422" cy="1869019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Complaints</a:t>
          </a:r>
        </a:p>
      </dsp:txBody>
      <dsp:txXfrm>
        <a:off x="2038484" y="1456736"/>
        <a:ext cx="1444366" cy="12495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FF45C6-9F6F-4847-988E-A4C4C3704309}">
      <dsp:nvSpPr>
        <dsp:cNvPr id="0" name=""/>
        <dsp:cNvSpPr/>
      </dsp:nvSpPr>
      <dsp:spPr>
        <a:xfrm rot="2563437">
          <a:off x="2198596" y="2845190"/>
          <a:ext cx="612397" cy="53085"/>
        </a:xfrm>
        <a:custGeom>
          <a:avLst/>
          <a:gdLst/>
          <a:ahLst/>
          <a:cxnLst/>
          <a:rect l="0" t="0" r="0" b="0"/>
          <a:pathLst>
            <a:path>
              <a:moveTo>
                <a:pt x="0" y="26542"/>
              </a:moveTo>
              <a:lnTo>
                <a:pt x="612397" y="26542"/>
              </a:lnTo>
            </a:path>
          </a:pathLst>
        </a:custGeom>
        <a:noFill/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DA18FF-477F-4AB2-96F8-9A91ED888D93}">
      <dsp:nvSpPr>
        <dsp:cNvPr id="0" name=""/>
        <dsp:cNvSpPr/>
      </dsp:nvSpPr>
      <dsp:spPr>
        <a:xfrm>
          <a:off x="2279851" y="2005457"/>
          <a:ext cx="681536" cy="53085"/>
        </a:xfrm>
        <a:custGeom>
          <a:avLst/>
          <a:gdLst/>
          <a:ahLst/>
          <a:cxnLst/>
          <a:rect l="0" t="0" r="0" b="0"/>
          <a:pathLst>
            <a:path>
              <a:moveTo>
                <a:pt x="0" y="26542"/>
              </a:moveTo>
              <a:lnTo>
                <a:pt x="681536" y="26542"/>
              </a:lnTo>
            </a:path>
          </a:pathLst>
        </a:custGeom>
        <a:noFill/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898B14-FFD3-4A38-98CC-0B3802224E65}">
      <dsp:nvSpPr>
        <dsp:cNvPr id="0" name=""/>
        <dsp:cNvSpPr/>
      </dsp:nvSpPr>
      <dsp:spPr>
        <a:xfrm rot="19036563">
          <a:off x="2198596" y="1165723"/>
          <a:ext cx="612397" cy="53085"/>
        </a:xfrm>
        <a:custGeom>
          <a:avLst/>
          <a:gdLst/>
          <a:ahLst/>
          <a:cxnLst/>
          <a:rect l="0" t="0" r="0" b="0"/>
          <a:pathLst>
            <a:path>
              <a:moveTo>
                <a:pt x="0" y="26542"/>
              </a:moveTo>
              <a:lnTo>
                <a:pt x="612397" y="26542"/>
              </a:lnTo>
            </a:path>
          </a:pathLst>
        </a:custGeom>
        <a:noFill/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8CD8A7-E4B5-4AE9-83A0-A95292900945}">
      <dsp:nvSpPr>
        <dsp:cNvPr id="0" name=""/>
        <dsp:cNvSpPr/>
      </dsp:nvSpPr>
      <dsp:spPr>
        <a:xfrm>
          <a:off x="617969" y="1054422"/>
          <a:ext cx="1955155" cy="195515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7A60DF-A338-4CAD-9FC5-55ECB0D07D44}">
      <dsp:nvSpPr>
        <dsp:cNvPr id="0" name=""/>
        <dsp:cNvSpPr/>
      </dsp:nvSpPr>
      <dsp:spPr>
        <a:xfrm>
          <a:off x="2574086" y="22"/>
          <a:ext cx="1173093" cy="1173093"/>
        </a:xfrm>
        <a:prstGeom prst="ellipse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Professor</a:t>
          </a:r>
        </a:p>
      </dsp:txBody>
      <dsp:txXfrm>
        <a:off x="2745881" y="171817"/>
        <a:ext cx="829503" cy="829503"/>
      </dsp:txXfrm>
    </dsp:sp>
    <dsp:sp modelId="{C5E7DEA5-D5AE-4CC4-BE7D-7582CCEF635A}">
      <dsp:nvSpPr>
        <dsp:cNvPr id="0" name=""/>
        <dsp:cNvSpPr/>
      </dsp:nvSpPr>
      <dsp:spPr>
        <a:xfrm>
          <a:off x="3864488" y="22"/>
          <a:ext cx="1759639" cy="1173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Recorded Video Online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Reading Online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Videoconference</a:t>
          </a:r>
        </a:p>
      </dsp:txBody>
      <dsp:txXfrm>
        <a:off x="3864488" y="22"/>
        <a:ext cx="1759639" cy="1173093"/>
      </dsp:txXfrm>
    </dsp:sp>
    <dsp:sp modelId="{4D950B2C-0DC7-4062-AC64-6F053034184C}">
      <dsp:nvSpPr>
        <dsp:cNvPr id="0" name=""/>
        <dsp:cNvSpPr/>
      </dsp:nvSpPr>
      <dsp:spPr>
        <a:xfrm>
          <a:off x="2961388" y="1445453"/>
          <a:ext cx="1173093" cy="1173093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Professor</a:t>
          </a:r>
        </a:p>
      </dsp:txBody>
      <dsp:txXfrm>
        <a:off x="3133183" y="1617248"/>
        <a:ext cx="829503" cy="829503"/>
      </dsp:txXfrm>
    </dsp:sp>
    <dsp:sp modelId="{C57EFE9C-B059-4318-9906-16D2683BF8E3}">
      <dsp:nvSpPr>
        <dsp:cNvPr id="0" name=""/>
        <dsp:cNvSpPr/>
      </dsp:nvSpPr>
      <dsp:spPr>
        <a:xfrm>
          <a:off x="2574086" y="2890884"/>
          <a:ext cx="1173093" cy="1173093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Professor</a:t>
          </a:r>
        </a:p>
      </dsp:txBody>
      <dsp:txXfrm>
        <a:off x="2745881" y="3062679"/>
        <a:ext cx="829503" cy="8295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B87D96-1B17-4CF2-AC12-DFEB7A67763E}" type="datetimeFigureOut">
              <a:rPr lang="en-US" smtClean="0"/>
              <a:t>6/15/2019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5EF07-2B11-4C5A-908A-4D1CB36D6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493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2750E-B342-4704-8F28-ADD1315D5325}" type="datetime1">
              <a:rPr lang="en-US" smtClean="0"/>
              <a:t>6/15/2019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0B72-65D7-435E-B180-8FE30C078DE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103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3F30F-EACD-44AA-8BD3-3BD146F54648}" type="datetime1">
              <a:rPr lang="en-US" smtClean="0"/>
              <a:t>6/15/2019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0B72-65D7-435E-B180-8FE30C078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406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90D27-7262-486A-BFC5-1F1F9E272966}" type="datetime1">
              <a:rPr lang="en-US" smtClean="0"/>
              <a:t>6/15/2019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0B72-65D7-435E-B180-8FE30C078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802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A87C7E-F0A7-4E24-9B40-3559D20B8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F22C7-6457-481A-95E9-42A678E6932D}" type="datetime1">
              <a:rPr lang="en-US" smtClean="0"/>
              <a:t>6/15/2019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EB819D-239D-4325-A981-FFE8E42BC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36E475-FA68-4361-9ED9-126BAEAC8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D48541-48E9-4A1F-86A4-99F13327B4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6692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4D2488-8FAC-4F92-85AF-8D1E2DCC9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31F6E-706D-46B7-804F-C569206C577D}" type="datetime1">
              <a:rPr lang="en-US" smtClean="0"/>
              <a:t>6/15/2019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AC3235-C445-411F-9B87-ECA05A231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70E4D-F214-430C-A741-A0F103619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A3F6CB-6DB9-4666-AC9E-1E1A91912B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8008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1270FD-0D3D-4F0F-808F-569279269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8350C-2309-40DA-8DE2-A9F3B9580E52}" type="datetime1">
              <a:rPr lang="en-US" smtClean="0"/>
              <a:t>6/15/2019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7AD63C-7079-4C51-96AA-4655687AD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BA596-810A-4EFD-B2A3-CB75D2BB2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4B6F19-9CBF-409B-B7A8-1B825AF112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27864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9004F38-8D20-4845-A682-27C6581F3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F39CA-0BCC-4555-A01B-D6BDD9D1A358}" type="datetime1">
              <a:rPr lang="en-US" smtClean="0"/>
              <a:t>6/15/2019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2C5F6D0-DB47-417F-835C-93B6B29EA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1617430-8F32-4A6A-B251-CEB03144F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D94FAB-EADE-430F-BBFE-EEEB34C243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76255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07E5D1C-746B-4FA8-829C-5E114FED3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8C03A-2765-4161-B43C-9E8049DBEF74}" type="datetime1">
              <a:rPr lang="en-US" smtClean="0"/>
              <a:t>6/15/2019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DDAA0FD-1C57-49DA-86A4-14B2F2D24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A349945-270F-4F4F-BFB7-4A224C250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91E2B1-35D7-40C9-8463-F7E4F79B47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60028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6E9F0CF-6425-45D6-8D27-0F9134971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9C6A3-5504-4DE2-A2CE-787814B86864}" type="datetime1">
              <a:rPr lang="en-US" smtClean="0"/>
              <a:t>6/15/2019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8D6CDB3-87E7-4656-9BC8-316F3D77D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F74B968-EEBC-405A-9715-0AAB9262D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69A134-0461-406C-9E5D-FDEA9E5024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03504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CBA47A6-ADF9-415C-9BF7-E5FAE6DBC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B8312-6F78-4BCB-9718-C39CDC80EA61}" type="datetime1">
              <a:rPr lang="en-US" smtClean="0"/>
              <a:t>6/15/2019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8F8AD49-61C2-4909-9A8A-98E2C367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297B212-1FC1-43A1-90AD-193A96DAE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F4918-61E8-4203-A819-42A45ED181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1247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F8D71B0-4570-42BE-87E1-DFD504A28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856F5-A067-45C7-8CBE-69FD61362ECD}" type="datetime1">
              <a:rPr lang="en-US" smtClean="0"/>
              <a:t>6/15/2019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C763491-F6DD-42A3-B4FA-14C139AC7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9828B76-55F1-4372-BE63-B39C23D82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CFB7D-2949-46F8-A616-16569BE1AA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0704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A925-9829-4E14-8787-93BCDBB2DF05}" type="datetime1">
              <a:rPr lang="en-US" smtClean="0"/>
              <a:t>6/15/2019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0B72-65D7-435E-B180-8FE30C078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5829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BB08448-E197-40D9-9443-C8DA88C01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A21FB-40FF-4523-9534-F5F55B8BD0DE}" type="datetime1">
              <a:rPr lang="en-US" smtClean="0"/>
              <a:t>6/15/2019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2FB35A3-5CAD-4434-9B6B-E60151EEB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D0F0DC2-A2DB-45AA-A0E1-F48C7DD81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6CE24C-B0F0-411B-9197-121F99DD1B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17540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82B5CE-7462-4654-8F0A-54138469D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6F39A-2CC8-475C-A212-269F18C75710}" type="datetime1">
              <a:rPr lang="en-US" smtClean="0"/>
              <a:t>6/15/2019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10AF26-EA51-43FB-A981-DAB2C5EE9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399D34-E3C6-48FF-863A-BDD1CC1FC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77C6B3-6439-4E3B-A6A5-5E5FEA47D7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09227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3CEABF-987E-4926-9C2F-6685FD636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EB3FE-98DE-4ED9-A5C6-E34CD8585BC5}" type="datetime1">
              <a:rPr lang="en-US" smtClean="0"/>
              <a:t>6/15/2019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5462CA-9883-4EC4-9D1C-8BF07AEC6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FC2FC-32B6-4CBE-87E0-31E1EC4DA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FBF7B1-9AAA-4C0D-AA97-74FCD9A893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3909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2E80E-D57C-45AB-A41F-5296C86B7959}" type="datetime1">
              <a:rPr lang="en-US" smtClean="0"/>
              <a:t>6/15/2019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0B72-65D7-435E-B180-8FE30C078DE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9899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E07C8-59BD-45AE-B7B8-BC22215EF414}" type="datetime1">
              <a:rPr lang="en-US" smtClean="0"/>
              <a:t>6/15/2019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0B72-65D7-435E-B180-8FE30C078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686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05EE3-840B-4DD7-B24C-B3397D27FE37}" type="datetime1">
              <a:rPr lang="en-US" smtClean="0"/>
              <a:t>6/15/2019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0B72-65D7-435E-B180-8FE30C078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151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4C76-A401-48EA-A02E-7832CFCCEC9D}" type="datetime1">
              <a:rPr lang="en-US" smtClean="0"/>
              <a:t>6/15/2019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0B72-65D7-435E-B180-8FE30C078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361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A4D6-DCF5-407D-9158-0EA826E6BC4D}" type="datetime1">
              <a:rPr lang="en-US" smtClean="0"/>
              <a:t>6/15/2019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0B72-65D7-435E-B180-8FE30C078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3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1CFCE73-35FA-49E7-9D4D-54E4457EA7DF}" type="datetime1">
              <a:rPr lang="en-US" smtClean="0"/>
              <a:t>6/15/2019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2A00B72-65D7-435E-B180-8FE30C078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969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EF66F-8066-479A-8828-06CA1F8D885F}" type="datetime1">
              <a:rPr lang="en-US" smtClean="0"/>
              <a:t>6/15/2019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0B72-65D7-435E-B180-8FE30C078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573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424C47D-0EB4-4182-8FD4-31B4CC604563}" type="datetime1">
              <a:rPr lang="en-US" smtClean="0"/>
              <a:t>6/15/2019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2A00B72-65D7-435E-B180-8FE30C078DE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399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1E6816E-1C91-4196-9A52-59ACC3F2FCB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1D2B733-23AB-445E-89DC-CD9B85C8CC3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86B88B-26E8-4AE0-B669-0C7B5C29A7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1FF53B-8BCB-4528-AFCA-D106AD788C4B}" type="datetime1">
              <a:rPr lang="en-US" smtClean="0"/>
              <a:t>6/15/2019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A8E5EC-660E-4FFF-9BCE-3531C570C1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1EEF3B-F4BE-4375-A6A5-206FAB20B3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69611AE9-B71A-4E37-8C42-4AEBD44EF2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72076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worldbank.org/en/news/video/2018/04/03/world-banks-procurement-framework-after-one-year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6BEAF-96D4-46A7-A1F8-61275FE5A7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000" dirty="0"/>
              <a:t>The World Bank’s Procurement Framework: </a:t>
            </a:r>
            <a:br>
              <a:rPr lang="en-US" sz="6000" dirty="0"/>
            </a:br>
            <a:r>
              <a:rPr lang="en-US" sz="6000" dirty="0"/>
              <a:t>An Assessment of Aid Effectiveness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9524E0-C941-4DDB-A6CA-BEA5CF4D4F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9428249" cy="1643428"/>
          </a:xfrm>
        </p:spPr>
        <p:txBody>
          <a:bodyPr>
            <a:normAutofit fontScale="62500" lnSpcReduction="20000"/>
          </a:bodyPr>
          <a:lstStyle/>
          <a:p>
            <a:r>
              <a:rPr lang="en-US" sz="3400" b="1" dirty="0"/>
              <a:t>Christopher Yukins – George Washington university</a:t>
            </a:r>
          </a:p>
          <a:p>
            <a:r>
              <a:rPr lang="en-US" sz="3400" b="1" dirty="0" err="1"/>
              <a:t>Sope</a:t>
            </a:r>
            <a:r>
              <a:rPr lang="en-US" sz="3400" b="1" dirty="0"/>
              <a:t> Williams-</a:t>
            </a:r>
            <a:r>
              <a:rPr lang="en-US" sz="3400" b="1" dirty="0" err="1"/>
              <a:t>elegbe</a:t>
            </a:r>
            <a:r>
              <a:rPr lang="en-US" sz="3400" b="1" dirty="0"/>
              <a:t> – Stellenbosch university</a:t>
            </a:r>
          </a:p>
          <a:p>
            <a:endParaRPr lang="en-US" dirty="0"/>
          </a:p>
          <a:p>
            <a:r>
              <a:rPr lang="en-US" dirty="0"/>
              <a:t>Presentation at conference on public procurement – global revolution Ix – university of Nottingham – June 2019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F560B4-3FDA-4A76-BAA9-1897B93FD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0B72-65D7-435E-B180-8FE30C078DE6}" type="slidenum">
              <a:rPr lang="en-US" smtClean="0"/>
              <a:t>1</a:t>
            </a:fld>
            <a:endParaRPr lang="en-US"/>
          </a:p>
        </p:txBody>
      </p:sp>
      <p:pic>
        <p:nvPicPr>
          <p:cNvPr id="1026" name="Picture 2" descr="Image result for world bank logo">
            <a:extLst>
              <a:ext uri="{FF2B5EF4-FFF2-40B4-BE49-F238E27FC236}">
                <a16:creationId xmlns:a16="http://schemas.microsoft.com/office/drawing/2014/main" id="{E7FCFBC7-AA69-4D3F-A64F-F288DFE52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950" y="2122642"/>
            <a:ext cx="3431730" cy="1801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049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35765-7805-4232-AD20-DB580530C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World Bank Procurement Framework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3CF789-8451-4F5E-BB36-E48ECBA245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D9306C-7869-4F17-8887-1CC687B8B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0B72-65D7-435E-B180-8FE30C078DE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077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20C98D-9779-47D5-BDBF-1ADA9DF8C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050" y="20885"/>
            <a:ext cx="11409900" cy="6438900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7634FB7-2E34-4F36-A857-425007B3E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0B72-65D7-435E-B180-8FE30C078DE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618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4C83A00-8098-4231-9D90-F0148F4B15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8552222"/>
              </p:ext>
            </p:extLst>
          </p:nvPr>
        </p:nvGraphicFramePr>
        <p:xfrm>
          <a:off x="1079500" y="85726"/>
          <a:ext cx="9493250" cy="6429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0ED447-E437-4D5B-BF54-D8377C572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0B72-65D7-435E-B180-8FE30C078DE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325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E396B-1FE6-4C05-8D7C-33F731F02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Teaching the World Bank’s Procurement Framework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8B5A4E-43DA-48AC-A20B-94FDFF51D6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ECFFED-DD8C-406B-BE73-7FBA4DA11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0B72-65D7-435E-B180-8FE30C078DE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876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>
            <a:extLst>
              <a:ext uri="{FF2B5EF4-FFF2-40B4-BE49-F238E27FC236}">
                <a16:creationId xmlns:a16="http://schemas.microsoft.com/office/drawing/2014/main" id="{3447C232-4B7B-4CE0-99D8-C679ADC6D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Hub-and-Spoke Shared Teaching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EDE064C-EBBF-4F8C-9772-A83CA6CDE5C9}"/>
              </a:ext>
            </a:extLst>
          </p:cNvPr>
          <p:cNvGraphicFramePr/>
          <p:nvPr/>
        </p:nvGraphicFramePr>
        <p:xfrm>
          <a:off x="2667000" y="1676400"/>
          <a:ext cx="6629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CEBC13-8646-4DB3-8456-3B55A5CB7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A134-0461-406C-9E5D-FDEA9E50248D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E9DF3B7-6DFD-404F-978F-814024474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895202"/>
            <a:ext cx="5481637" cy="14388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F46A89-7B15-4D73-815D-F79373997D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206"/>
            <a:ext cx="12192001" cy="1962150"/>
          </a:xfrm>
          <a:prstGeom prst="rect">
            <a:avLst/>
          </a:prstGeom>
          <a:ln w="22225">
            <a:solidFill>
              <a:schemeClr val="accent1">
                <a:shade val="50000"/>
              </a:schemeClr>
            </a:solidFill>
          </a:ln>
          <a:effectLst>
            <a:softEdge rad="127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A6497B-311B-4239-8A92-12CC3D5104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7324" y="1943101"/>
            <a:ext cx="6737001" cy="412839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649E54-B904-4103-B969-2154A47797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975" y="3429000"/>
            <a:ext cx="4829175" cy="2506281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ED1B076-9778-4829-887D-4F79EE1B6C36}"/>
              </a:ext>
            </a:extLst>
          </p:cNvPr>
          <p:cNvSpPr/>
          <p:nvPr/>
        </p:nvSpPr>
        <p:spPr>
          <a:xfrm>
            <a:off x="5400674" y="610289"/>
            <a:ext cx="6724650" cy="63817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94E3B3DA-4AE6-420D-819B-EC5DBFA711CC}"/>
              </a:ext>
            </a:extLst>
          </p:cNvPr>
          <p:cNvSpPr/>
          <p:nvPr/>
        </p:nvSpPr>
        <p:spPr>
          <a:xfrm>
            <a:off x="4724400" y="4705350"/>
            <a:ext cx="676274" cy="3524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0CD47E-ECA3-40F1-9076-B91EA16381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975" y="5710803"/>
            <a:ext cx="3273425" cy="503669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FA12A6D-2A0B-4883-BF8A-F1700AD93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0B72-65D7-435E-B180-8FE30C078DE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990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  <a:extLst>
              <a:ext uri="{FF2B5EF4-FFF2-40B4-BE49-F238E27FC236}">
                <a16:creationId xmlns:a16="http://schemas.microsoft.com/office/drawing/2014/main" id="{17EF4F3E-2609-4C71-BB1D-5D87697725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" y="481012"/>
            <a:ext cx="10763250" cy="46005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EF47D5-07B3-4BB6-AE10-05D2F8CC4A5D}"/>
              </a:ext>
            </a:extLst>
          </p:cNvPr>
          <p:cNvSpPr txBox="1"/>
          <p:nvPr/>
        </p:nvSpPr>
        <p:spPr>
          <a:xfrm>
            <a:off x="800100" y="4389656"/>
            <a:ext cx="10839450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hlinkClick r:id="rId2"/>
              </a:rPr>
              <a:t>Interview</a:t>
            </a:r>
            <a:r>
              <a:rPr lang="en-US" sz="2800" dirty="0"/>
              <a:t> with</a:t>
            </a:r>
            <a:r>
              <a:rPr lang="en-US" dirty="0"/>
              <a:t> 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Vinay Sharma</a:t>
            </a:r>
            <a:r>
              <a:rPr lang="en-US" sz="2800" dirty="0"/>
              <a:t>, Director for Solutions and Innovations in Procurement in the World Bank’s Global Governance Practice, and </a:t>
            </a:r>
          </a:p>
          <a:p>
            <a:r>
              <a:rPr lang="en-US" sz="2800" dirty="0">
                <a:solidFill>
                  <a:srgbClr val="FF0000"/>
                </a:solidFill>
              </a:rPr>
              <a:t>Enzo De </a:t>
            </a:r>
            <a:r>
              <a:rPr lang="en-US" sz="2800" dirty="0" err="1">
                <a:solidFill>
                  <a:srgbClr val="FF0000"/>
                </a:solidFill>
              </a:rPr>
              <a:t>Laurentiis</a:t>
            </a:r>
            <a:r>
              <a:rPr lang="en-US" sz="2800" dirty="0"/>
              <a:t>, the World Bank's Chief Procurement Officer in Operations Policy and Country Services (OPCS)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762EDE-9EFB-4CEE-858C-985DECC35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0B72-65D7-435E-B180-8FE30C078DE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165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543E2-FD30-46BC-91E1-BE568B2AE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DD8024-F9C5-49BA-9B3A-F35C9F7777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cyukins@law.gwu.edu</a:t>
            </a:r>
          </a:p>
          <a:p>
            <a:r>
              <a:rPr lang="en-US" dirty="0"/>
              <a:t>sopewe@sun.ac.za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7ABD9-4FE3-435B-887E-8CE830D32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0B72-65D7-435E-B180-8FE30C078DE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92024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102</TotalTime>
  <Words>101</Words>
  <Application>Microsoft Office PowerPoint</Application>
  <PresentationFormat>Widescreen</PresentationFormat>
  <Paragraphs>35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Retrospect</vt:lpstr>
      <vt:lpstr>Office Theme</vt:lpstr>
      <vt:lpstr>The World Bank’s Procurement Framework:  An Assessment of Aid Effectiveness</vt:lpstr>
      <vt:lpstr>New World Bank Procurement Framework</vt:lpstr>
      <vt:lpstr>PowerPoint Presentation</vt:lpstr>
      <vt:lpstr>PowerPoint Presentation</vt:lpstr>
      <vt:lpstr>Teaching the World Bank’s Procurement Framework</vt:lpstr>
      <vt:lpstr>Hub-and-Spoke Shared Teaching</vt:lpstr>
      <vt:lpstr>PowerPoint Presentation</vt:lpstr>
      <vt:lpstr>PowerPoint Presentation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World Bank’s Procurement Framework:  An Assessment of Aid Effectiveness</dc:title>
  <dc:creator>Yukins, Christopher R.</dc:creator>
  <cp:lastModifiedBy>Yukins, Christopher R.</cp:lastModifiedBy>
  <cp:revision>9</cp:revision>
  <dcterms:created xsi:type="dcterms:W3CDTF">2019-06-15T10:38:51Z</dcterms:created>
  <dcterms:modified xsi:type="dcterms:W3CDTF">2019-06-15T12:20:53Z</dcterms:modified>
</cp:coreProperties>
</file>