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84" r:id="rId3"/>
    <p:sldMasterId id="2147483697" r:id="rId4"/>
  </p:sldMasterIdLst>
  <p:notesMasterIdLst>
    <p:notesMasterId r:id="rId80"/>
  </p:notesMasterIdLst>
  <p:handoutMasterIdLst>
    <p:handoutMasterId r:id="rId81"/>
  </p:handoutMasterIdLst>
  <p:sldIdLst>
    <p:sldId id="306" r:id="rId5"/>
    <p:sldId id="478" r:id="rId6"/>
    <p:sldId id="479" r:id="rId7"/>
    <p:sldId id="494" r:id="rId8"/>
    <p:sldId id="444" r:id="rId9"/>
    <p:sldId id="475" r:id="rId10"/>
    <p:sldId id="261" r:id="rId11"/>
    <p:sldId id="476" r:id="rId12"/>
    <p:sldId id="477" r:id="rId13"/>
    <p:sldId id="517" r:id="rId14"/>
    <p:sldId id="518" r:id="rId15"/>
    <p:sldId id="519" r:id="rId16"/>
    <p:sldId id="520" r:id="rId17"/>
    <p:sldId id="522" r:id="rId18"/>
    <p:sldId id="257" r:id="rId19"/>
    <p:sldId id="521" r:id="rId20"/>
    <p:sldId id="258" r:id="rId21"/>
    <p:sldId id="290" r:id="rId22"/>
    <p:sldId id="292" r:id="rId23"/>
    <p:sldId id="265" r:id="rId24"/>
    <p:sldId id="266" r:id="rId25"/>
    <p:sldId id="296" r:id="rId26"/>
    <p:sldId id="286" r:id="rId27"/>
    <p:sldId id="297" r:id="rId28"/>
    <p:sldId id="299" r:id="rId29"/>
    <p:sldId id="300" r:id="rId30"/>
    <p:sldId id="298" r:id="rId31"/>
    <p:sldId id="302" r:id="rId32"/>
    <p:sldId id="303" r:id="rId33"/>
    <p:sldId id="304" r:id="rId34"/>
    <p:sldId id="301" r:id="rId35"/>
    <p:sldId id="275" r:id="rId36"/>
    <p:sldId id="480" r:id="rId37"/>
    <p:sldId id="490" r:id="rId38"/>
    <p:sldId id="483" r:id="rId39"/>
    <p:sldId id="467" r:id="rId40"/>
    <p:sldId id="491" r:id="rId41"/>
    <p:sldId id="474" r:id="rId42"/>
    <p:sldId id="498" r:id="rId43"/>
    <p:sldId id="468" r:id="rId44"/>
    <p:sldId id="493" r:id="rId45"/>
    <p:sldId id="469" r:id="rId46"/>
    <p:sldId id="366" r:id="rId47"/>
    <p:sldId id="359" r:id="rId48"/>
    <p:sldId id="362" r:id="rId49"/>
    <p:sldId id="360" r:id="rId50"/>
    <p:sldId id="363" r:id="rId51"/>
    <p:sldId id="365" r:id="rId52"/>
    <p:sldId id="358" r:id="rId53"/>
    <p:sldId id="502" r:id="rId54"/>
    <p:sldId id="378" r:id="rId55"/>
    <p:sldId id="379" r:id="rId56"/>
    <p:sldId id="357" r:id="rId57"/>
    <p:sldId id="328" r:id="rId58"/>
    <p:sldId id="355" r:id="rId59"/>
    <p:sldId id="349" r:id="rId60"/>
    <p:sldId id="353" r:id="rId61"/>
    <p:sldId id="356" r:id="rId62"/>
    <p:sldId id="341" r:id="rId63"/>
    <p:sldId id="342" r:id="rId64"/>
    <p:sldId id="343" r:id="rId65"/>
    <p:sldId id="344" r:id="rId66"/>
    <p:sldId id="256" r:id="rId67"/>
    <p:sldId id="499" r:id="rId68"/>
    <p:sldId id="268" r:id="rId69"/>
    <p:sldId id="270" r:id="rId70"/>
    <p:sldId id="273" r:id="rId71"/>
    <p:sldId id="274" r:id="rId72"/>
    <p:sldId id="500" r:id="rId73"/>
    <p:sldId id="281" r:id="rId74"/>
    <p:sldId id="501" r:id="rId75"/>
    <p:sldId id="436" r:id="rId76"/>
    <p:sldId id="437" r:id="rId77"/>
    <p:sldId id="438" r:id="rId78"/>
    <p:sldId id="345" r:id="rId79"/>
  </p:sldIdLst>
  <p:sldSz cx="9144000" cy="6858000" type="screen4x3"/>
  <p:notesSz cx="6794500" cy="9906000"/>
  <p:defaultTex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960">
          <p15:clr>
            <a:srgbClr val="A4A3A4"/>
          </p15:clr>
        </p15:guide>
        <p15:guide id="2" pos="9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45897"/>
    <a:srgbClr val="1458B5"/>
    <a:srgbClr val="33CCFF"/>
    <a:srgbClr val="66CCFF"/>
    <a:srgbClr val="00CCFF"/>
    <a:srgbClr val="0099CC"/>
    <a:srgbClr val="006699"/>
    <a:srgbClr val="0495C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3" autoAdjust="0"/>
    <p:restoredTop sz="78973" autoAdjust="0"/>
  </p:normalViewPr>
  <p:slideViewPr>
    <p:cSldViewPr snapToGrid="0">
      <p:cViewPr varScale="1">
        <p:scale>
          <a:sx n="114" d="100"/>
          <a:sy n="114" d="100"/>
        </p:scale>
        <p:origin x="768" y="102"/>
      </p:cViewPr>
      <p:guideLst>
        <p:guide orient="horz" pos="960"/>
        <p:guide pos="96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Lst>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theme" Target="theme/theme1.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notesMaster" Target="notesMasters/notesMaster1.xml"/><Relationship Id="rId85"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61" Type="http://schemas.openxmlformats.org/officeDocument/2006/relationships/slide" Target="slides/slide57.xml"/><Relationship Id="rId82" Type="http://schemas.openxmlformats.org/officeDocument/2006/relationships/presProps" Target="presProps.xml"/></Relationships>
</file>

<file path=ppt/_rels/viewProps.xml.rels><?xml version="1.0" encoding="UTF-8" standalone="yes"?>
<Relationships xmlns="http://schemas.openxmlformats.org/package/2006/relationships"><Relationship Id="rId8" Type="http://schemas.openxmlformats.org/officeDocument/2006/relationships/slide" Target="slides/slide32.xml"/><Relationship Id="rId3" Type="http://schemas.openxmlformats.org/officeDocument/2006/relationships/slide" Target="slides/slide21.xml"/><Relationship Id="rId7" Type="http://schemas.openxmlformats.org/officeDocument/2006/relationships/slide" Target="slides/slide26.xml"/><Relationship Id="rId2" Type="http://schemas.openxmlformats.org/officeDocument/2006/relationships/slide" Target="slides/slide20.xml"/><Relationship Id="rId1" Type="http://schemas.openxmlformats.org/officeDocument/2006/relationships/slide" Target="slides/slide17.xml"/><Relationship Id="rId6" Type="http://schemas.openxmlformats.org/officeDocument/2006/relationships/slide" Target="slides/slide25.xml"/><Relationship Id="rId5" Type="http://schemas.openxmlformats.org/officeDocument/2006/relationships/slide" Target="slides/slide24.xml"/><Relationship Id="rId4" Type="http://schemas.openxmlformats.org/officeDocument/2006/relationships/slide" Target="slides/slide23.xml"/></Relationships>
</file>

<file path=ppt/charts/_rels/chart1.xml.rels><?xml version="1.0" encoding="UTF-8" standalone="yes"?>
<Relationships xmlns="http://schemas.openxmlformats.org/package/2006/relationships"><Relationship Id="rId2" Type="http://schemas.openxmlformats.org/officeDocument/2006/relationships/oleObject" Target="file:///C:\Users\CRY3860\Desktop\A&amp;P%20Data%20-%20Desktop\Israel%20Client%20-%20Desktop\Federal%20Procurement%20Data%20-%20for%20Presentation.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dk2" tx1="lt1" bg2="dk1" tx2="lt2" accent1="accent1" accent2="accent2" accent3="accent3" accent4="accent4" accent5="accent5" accent6="accent6" hlink="hlink" folHlink="folHlink"/>
  <c:chart>
    <c:title>
      <c:tx>
        <c:rich>
          <a:bodyPr/>
          <a:lstStyle/>
          <a:p>
            <a:pPr>
              <a:defRPr/>
            </a:pPr>
            <a:r>
              <a:rPr lang="en-US" sz="2800" dirty="0"/>
              <a:t>U.S. Federal Procurement</a:t>
            </a:r>
          </a:p>
        </c:rich>
      </c:tx>
      <c:overlay val="0"/>
    </c:title>
    <c:autoTitleDeleted val="0"/>
    <c:plotArea>
      <c:layout/>
      <c:barChart>
        <c:barDir val="col"/>
        <c:grouping val="clustered"/>
        <c:varyColors val="0"/>
        <c:ser>
          <c:idx val="0"/>
          <c:order val="0"/>
          <c:tx>
            <c:strRef>
              <c:f>'Total Federal Contract Spending'!$B$1</c:f>
              <c:strCache>
                <c:ptCount val="1"/>
                <c:pt idx="0">
                  <c:v>Federal Contract Spending</c:v>
                </c:pt>
              </c:strCache>
            </c:strRef>
          </c:tx>
          <c:spPr>
            <a:solidFill>
              <a:schemeClr val="tx1"/>
            </a:solidFill>
          </c:spPr>
          <c:invertIfNegative val="0"/>
          <c:cat>
            <c:numRef>
              <c:f>'Total Federal Contract Spending'!$A$2:$A$12</c:f>
              <c:numCache>
                <c:formatCode>@</c:formatCode>
                <c:ptCount val="11"/>
                <c:pt idx="0">
                  <c:v>2003</c:v>
                </c:pt>
                <c:pt idx="1">
                  <c:v>2004</c:v>
                </c:pt>
                <c:pt idx="2">
                  <c:v>2005</c:v>
                </c:pt>
                <c:pt idx="3">
                  <c:v>2006</c:v>
                </c:pt>
                <c:pt idx="4">
                  <c:v>2007</c:v>
                </c:pt>
                <c:pt idx="5">
                  <c:v>2008</c:v>
                </c:pt>
                <c:pt idx="6">
                  <c:v>2009</c:v>
                </c:pt>
                <c:pt idx="7">
                  <c:v>2010</c:v>
                </c:pt>
                <c:pt idx="8">
                  <c:v>2011</c:v>
                </c:pt>
                <c:pt idx="9">
                  <c:v>2012</c:v>
                </c:pt>
                <c:pt idx="10">
                  <c:v>2013</c:v>
                </c:pt>
              </c:numCache>
            </c:numRef>
          </c:cat>
          <c:val>
            <c:numRef>
              <c:f>'Total Federal Contract Spending'!$B$2:$B$12</c:f>
              <c:numCache>
                <c:formatCode>_("$"* #,##0_);_("$"* \(#,##0\);_("$"* "-"??_);_(@_)</c:formatCode>
                <c:ptCount val="11"/>
                <c:pt idx="0">
                  <c:v>318012053944.29999</c:v>
                </c:pt>
                <c:pt idx="1">
                  <c:v>346130091829.12</c:v>
                </c:pt>
                <c:pt idx="2">
                  <c:v>391146619878.42999</c:v>
                </c:pt>
                <c:pt idx="3">
                  <c:v>430516253201.28003</c:v>
                </c:pt>
                <c:pt idx="4">
                  <c:v>469279788633.38</c:v>
                </c:pt>
                <c:pt idx="5">
                  <c:v>541173505565.09998</c:v>
                </c:pt>
                <c:pt idx="6">
                  <c:v>540457088231.28003</c:v>
                </c:pt>
                <c:pt idx="7">
                  <c:v>540307137017.46002</c:v>
                </c:pt>
                <c:pt idx="8">
                  <c:v>539623188545.20001</c:v>
                </c:pt>
                <c:pt idx="9">
                  <c:v>518381112040.09998</c:v>
                </c:pt>
                <c:pt idx="10">
                  <c:v>462229292430.82001</c:v>
                </c:pt>
              </c:numCache>
            </c:numRef>
          </c:val>
          <c:extLst>
            <c:ext xmlns:c16="http://schemas.microsoft.com/office/drawing/2014/chart" uri="{C3380CC4-5D6E-409C-BE32-E72D297353CC}">
              <c16:uniqueId val="{00000000-1ECF-44CB-8A88-F6AF3D3CC591}"/>
            </c:ext>
          </c:extLst>
        </c:ser>
        <c:dLbls>
          <c:showLegendKey val="0"/>
          <c:showVal val="0"/>
          <c:showCatName val="0"/>
          <c:showSerName val="0"/>
          <c:showPercent val="0"/>
          <c:showBubbleSize val="0"/>
        </c:dLbls>
        <c:gapWidth val="150"/>
        <c:axId val="644659456"/>
        <c:axId val="647036928"/>
      </c:barChart>
      <c:catAx>
        <c:axId val="644659456"/>
        <c:scaling>
          <c:orientation val="minMax"/>
        </c:scaling>
        <c:delete val="0"/>
        <c:axPos val="b"/>
        <c:numFmt formatCode="@" sourceLinked="1"/>
        <c:majorTickMark val="out"/>
        <c:minorTickMark val="none"/>
        <c:tickLblPos val="nextTo"/>
        <c:crossAx val="647036928"/>
        <c:crosses val="autoZero"/>
        <c:auto val="1"/>
        <c:lblAlgn val="ctr"/>
        <c:lblOffset val="100"/>
        <c:noMultiLvlLbl val="0"/>
      </c:catAx>
      <c:valAx>
        <c:axId val="647036928"/>
        <c:scaling>
          <c:orientation val="minMax"/>
        </c:scaling>
        <c:delete val="0"/>
        <c:axPos val="l"/>
        <c:majorGridlines/>
        <c:numFmt formatCode="_(&quot;$&quot;* #,##0_);_(&quot;$&quot;* \(#,##0\);_(&quot;$&quot;* &quot;-&quot;??_);_(@_)" sourceLinked="1"/>
        <c:majorTickMark val="out"/>
        <c:minorTickMark val="none"/>
        <c:tickLblPos val="nextTo"/>
        <c:spPr>
          <a:solidFill>
            <a:srgbClr val="696464"/>
          </a:solidFill>
        </c:spPr>
        <c:crossAx val="644659456"/>
        <c:crosses val="autoZero"/>
        <c:crossBetween val="between"/>
      </c:valAx>
      <c:spPr>
        <a:solidFill>
          <a:sysClr val="windowText" lastClr="000000"/>
        </a:solidFill>
      </c:spPr>
    </c:plotArea>
    <c:legend>
      <c:legendPos val="r"/>
      <c:overlay val="0"/>
    </c:legend>
    <c:plotVisOnly val="1"/>
    <c:dispBlanksAs val="gap"/>
    <c:showDLblsOverMax val="0"/>
  </c:chart>
  <c:spPr>
    <a:solidFill>
      <a:srgbClr val="00B050"/>
    </a:solidFill>
  </c:spPr>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E1CBF52-26EE-43F6-801D-4AE3904E9160}" type="doc">
      <dgm:prSet loTypeId="urn:microsoft.com/office/officeart/2005/8/layout/venn1" loCatId="relationship" qsTypeId="urn:microsoft.com/office/officeart/2005/8/quickstyle/simple1" qsCatId="simple" csTypeId="urn:microsoft.com/office/officeart/2005/8/colors/accent1_2" csCatId="accent1" phldr="1"/>
      <dgm:spPr/>
    </dgm:pt>
    <dgm:pt modelId="{7D286EC9-E775-46D2-9993-561CB6BD2367}">
      <dgm:prSet phldrT="[Text]"/>
      <dgm:spPr>
        <a:solidFill>
          <a:srgbClr val="FF0000"/>
        </a:solidFill>
      </dgm:spPr>
      <dgm:t>
        <a:bodyPr/>
        <a:lstStyle/>
        <a:p>
          <a:r>
            <a:rPr lang="en-US" dirty="0"/>
            <a:t>Reputation</a:t>
          </a:r>
        </a:p>
      </dgm:t>
    </dgm:pt>
    <dgm:pt modelId="{1E2D6458-FD8D-47A7-B2C9-97F0E21F58A6}" type="parTrans" cxnId="{E5D6294B-3964-4F8B-A219-7ABEBA238C44}">
      <dgm:prSet/>
      <dgm:spPr/>
    </dgm:pt>
    <dgm:pt modelId="{E4CA5DD8-77DA-40C8-B524-5CEDB12EDEDA}" type="sibTrans" cxnId="{E5D6294B-3964-4F8B-A219-7ABEBA238C44}">
      <dgm:prSet/>
      <dgm:spPr/>
    </dgm:pt>
    <dgm:pt modelId="{F1A00A78-773C-454A-98CB-5408DE177B94}">
      <dgm:prSet phldrT="[Text]"/>
      <dgm:spPr>
        <a:solidFill>
          <a:srgbClr val="0070C0">
            <a:alpha val="50000"/>
          </a:srgbClr>
        </a:solidFill>
      </dgm:spPr>
      <dgm:t>
        <a:bodyPr/>
        <a:lstStyle/>
        <a:p>
          <a:r>
            <a:rPr lang="en-US" dirty="0"/>
            <a:t>Performance</a:t>
          </a:r>
        </a:p>
      </dgm:t>
    </dgm:pt>
    <dgm:pt modelId="{18E70BD3-1334-4948-B57B-FEAE77EE8BE4}" type="parTrans" cxnId="{AB6B24BC-C7BC-4976-A026-B34C86CE5E95}">
      <dgm:prSet/>
      <dgm:spPr/>
    </dgm:pt>
    <dgm:pt modelId="{DEB37611-BB76-47D3-AF0E-DE88F4782413}" type="sibTrans" cxnId="{AB6B24BC-C7BC-4976-A026-B34C86CE5E95}">
      <dgm:prSet/>
      <dgm:spPr/>
    </dgm:pt>
    <dgm:pt modelId="{0CBD4E2C-FA6E-4627-8B85-9187A084B41A}">
      <dgm:prSet phldrT="[Text]"/>
      <dgm:spPr>
        <a:solidFill>
          <a:srgbClr val="00B050"/>
        </a:solidFill>
      </dgm:spPr>
      <dgm:t>
        <a:bodyPr/>
        <a:lstStyle/>
        <a:p>
          <a:r>
            <a:rPr lang="en-US" dirty="0"/>
            <a:t>Fiduciary</a:t>
          </a:r>
        </a:p>
      </dgm:t>
    </dgm:pt>
    <dgm:pt modelId="{954C21F7-82B4-446D-A56F-63AC41D66338}" type="parTrans" cxnId="{0C0B84C0-2C6B-4D08-8E3A-A08B1F7045BF}">
      <dgm:prSet/>
      <dgm:spPr/>
    </dgm:pt>
    <dgm:pt modelId="{1DA39041-DF60-4C11-9863-DC990B26609A}" type="sibTrans" cxnId="{0C0B84C0-2C6B-4D08-8E3A-A08B1F7045BF}">
      <dgm:prSet/>
      <dgm:spPr/>
    </dgm:pt>
    <dgm:pt modelId="{F7600ACE-CB7C-49F6-9B90-B675F9E97E95}" type="pres">
      <dgm:prSet presAssocID="{2E1CBF52-26EE-43F6-801D-4AE3904E9160}" presName="compositeShape" presStyleCnt="0">
        <dgm:presLayoutVars>
          <dgm:chMax val="7"/>
          <dgm:dir/>
          <dgm:resizeHandles val="exact"/>
        </dgm:presLayoutVars>
      </dgm:prSet>
      <dgm:spPr/>
    </dgm:pt>
    <dgm:pt modelId="{32838C51-101E-4F81-9C05-117D4D7EDA73}" type="pres">
      <dgm:prSet presAssocID="{7D286EC9-E775-46D2-9993-561CB6BD2367}" presName="circ1" presStyleLbl="vennNode1" presStyleIdx="0" presStyleCnt="3"/>
      <dgm:spPr/>
    </dgm:pt>
    <dgm:pt modelId="{6F0AC8FD-64A7-4789-84E2-28ACB2C9B8A9}" type="pres">
      <dgm:prSet presAssocID="{7D286EC9-E775-46D2-9993-561CB6BD2367}" presName="circ1Tx" presStyleLbl="revTx" presStyleIdx="0" presStyleCnt="0">
        <dgm:presLayoutVars>
          <dgm:chMax val="0"/>
          <dgm:chPref val="0"/>
          <dgm:bulletEnabled val="1"/>
        </dgm:presLayoutVars>
      </dgm:prSet>
      <dgm:spPr/>
    </dgm:pt>
    <dgm:pt modelId="{9CA544BA-4347-47C2-952A-2CBAFD7B6249}" type="pres">
      <dgm:prSet presAssocID="{F1A00A78-773C-454A-98CB-5408DE177B94}" presName="circ2" presStyleLbl="vennNode1" presStyleIdx="1" presStyleCnt="3"/>
      <dgm:spPr/>
    </dgm:pt>
    <dgm:pt modelId="{908D0A55-EC63-40A8-A707-58559F3CFD43}" type="pres">
      <dgm:prSet presAssocID="{F1A00A78-773C-454A-98CB-5408DE177B94}" presName="circ2Tx" presStyleLbl="revTx" presStyleIdx="0" presStyleCnt="0">
        <dgm:presLayoutVars>
          <dgm:chMax val="0"/>
          <dgm:chPref val="0"/>
          <dgm:bulletEnabled val="1"/>
        </dgm:presLayoutVars>
      </dgm:prSet>
      <dgm:spPr/>
    </dgm:pt>
    <dgm:pt modelId="{C0CE0E84-E2A3-4D95-8CA3-B1829247C7DD}" type="pres">
      <dgm:prSet presAssocID="{0CBD4E2C-FA6E-4627-8B85-9187A084B41A}" presName="circ3" presStyleLbl="vennNode1" presStyleIdx="2" presStyleCnt="3"/>
      <dgm:spPr/>
    </dgm:pt>
    <dgm:pt modelId="{67AD5215-FD18-4656-8B39-8D0FAD737ACD}" type="pres">
      <dgm:prSet presAssocID="{0CBD4E2C-FA6E-4627-8B85-9187A084B41A}" presName="circ3Tx" presStyleLbl="revTx" presStyleIdx="0" presStyleCnt="0">
        <dgm:presLayoutVars>
          <dgm:chMax val="0"/>
          <dgm:chPref val="0"/>
          <dgm:bulletEnabled val="1"/>
        </dgm:presLayoutVars>
      </dgm:prSet>
      <dgm:spPr/>
    </dgm:pt>
  </dgm:ptLst>
  <dgm:cxnLst>
    <dgm:cxn modelId="{001C9163-6F92-4BB0-880B-C2F529FE455F}" type="presOf" srcId="{7D286EC9-E775-46D2-9993-561CB6BD2367}" destId="{6F0AC8FD-64A7-4789-84E2-28ACB2C9B8A9}" srcOrd="1" destOrd="0" presId="urn:microsoft.com/office/officeart/2005/8/layout/venn1"/>
    <dgm:cxn modelId="{EBE9CF64-94CF-4A32-80D3-3FFBB2546FB0}" type="presOf" srcId="{0CBD4E2C-FA6E-4627-8B85-9187A084B41A}" destId="{67AD5215-FD18-4656-8B39-8D0FAD737ACD}" srcOrd="1" destOrd="0" presId="urn:microsoft.com/office/officeart/2005/8/layout/venn1"/>
    <dgm:cxn modelId="{EAA35869-954A-4A30-BEB7-B99B4927DBD6}" type="presOf" srcId="{0CBD4E2C-FA6E-4627-8B85-9187A084B41A}" destId="{C0CE0E84-E2A3-4D95-8CA3-B1829247C7DD}" srcOrd="0" destOrd="0" presId="urn:microsoft.com/office/officeart/2005/8/layout/venn1"/>
    <dgm:cxn modelId="{B3AAE469-317E-4FC0-BA44-17A8034F21EB}" type="presOf" srcId="{F1A00A78-773C-454A-98CB-5408DE177B94}" destId="{908D0A55-EC63-40A8-A707-58559F3CFD43}" srcOrd="1" destOrd="0" presId="urn:microsoft.com/office/officeart/2005/8/layout/venn1"/>
    <dgm:cxn modelId="{E5D6294B-3964-4F8B-A219-7ABEBA238C44}" srcId="{2E1CBF52-26EE-43F6-801D-4AE3904E9160}" destId="{7D286EC9-E775-46D2-9993-561CB6BD2367}" srcOrd="0" destOrd="0" parTransId="{1E2D6458-FD8D-47A7-B2C9-97F0E21F58A6}" sibTransId="{E4CA5DD8-77DA-40C8-B524-5CEDB12EDEDA}"/>
    <dgm:cxn modelId="{87C5339B-FB6E-46CE-AE44-AAE3757AE770}" type="presOf" srcId="{7D286EC9-E775-46D2-9993-561CB6BD2367}" destId="{32838C51-101E-4F81-9C05-117D4D7EDA73}" srcOrd="0" destOrd="0" presId="urn:microsoft.com/office/officeart/2005/8/layout/venn1"/>
    <dgm:cxn modelId="{6094F4AB-DBCD-4F85-BF0A-5942C913617F}" type="presOf" srcId="{F1A00A78-773C-454A-98CB-5408DE177B94}" destId="{9CA544BA-4347-47C2-952A-2CBAFD7B6249}" srcOrd="0" destOrd="0" presId="urn:microsoft.com/office/officeart/2005/8/layout/venn1"/>
    <dgm:cxn modelId="{AB6B24BC-C7BC-4976-A026-B34C86CE5E95}" srcId="{2E1CBF52-26EE-43F6-801D-4AE3904E9160}" destId="{F1A00A78-773C-454A-98CB-5408DE177B94}" srcOrd="1" destOrd="0" parTransId="{18E70BD3-1334-4948-B57B-FEAE77EE8BE4}" sibTransId="{DEB37611-BB76-47D3-AF0E-DE88F4782413}"/>
    <dgm:cxn modelId="{0C0B84C0-2C6B-4D08-8E3A-A08B1F7045BF}" srcId="{2E1CBF52-26EE-43F6-801D-4AE3904E9160}" destId="{0CBD4E2C-FA6E-4627-8B85-9187A084B41A}" srcOrd="2" destOrd="0" parTransId="{954C21F7-82B4-446D-A56F-63AC41D66338}" sibTransId="{1DA39041-DF60-4C11-9863-DC990B26609A}"/>
    <dgm:cxn modelId="{B03E85CB-B1A6-471B-B5DC-30F015D296A2}" type="presOf" srcId="{2E1CBF52-26EE-43F6-801D-4AE3904E9160}" destId="{F7600ACE-CB7C-49F6-9B90-B675F9E97E95}" srcOrd="0" destOrd="0" presId="urn:microsoft.com/office/officeart/2005/8/layout/venn1"/>
    <dgm:cxn modelId="{9FA1D306-DB33-4C8A-A1A8-3F559875B8CB}" type="presParOf" srcId="{F7600ACE-CB7C-49F6-9B90-B675F9E97E95}" destId="{32838C51-101E-4F81-9C05-117D4D7EDA73}" srcOrd="0" destOrd="0" presId="urn:microsoft.com/office/officeart/2005/8/layout/venn1"/>
    <dgm:cxn modelId="{6CD9F36B-7EDA-4B12-A4A3-1A824B00CD6B}" type="presParOf" srcId="{F7600ACE-CB7C-49F6-9B90-B675F9E97E95}" destId="{6F0AC8FD-64A7-4789-84E2-28ACB2C9B8A9}" srcOrd="1" destOrd="0" presId="urn:microsoft.com/office/officeart/2005/8/layout/venn1"/>
    <dgm:cxn modelId="{D68EF200-5D46-4C51-A7C1-5C568189A386}" type="presParOf" srcId="{F7600ACE-CB7C-49F6-9B90-B675F9E97E95}" destId="{9CA544BA-4347-47C2-952A-2CBAFD7B6249}" srcOrd="2" destOrd="0" presId="urn:microsoft.com/office/officeart/2005/8/layout/venn1"/>
    <dgm:cxn modelId="{A2468287-3785-4FF4-A1B6-C1D0FD8AFBA5}" type="presParOf" srcId="{F7600ACE-CB7C-49F6-9B90-B675F9E97E95}" destId="{908D0A55-EC63-40A8-A707-58559F3CFD43}" srcOrd="3" destOrd="0" presId="urn:microsoft.com/office/officeart/2005/8/layout/venn1"/>
    <dgm:cxn modelId="{A6C4FBBB-1C51-48A5-AC45-15F0B0B2389B}" type="presParOf" srcId="{F7600ACE-CB7C-49F6-9B90-B675F9E97E95}" destId="{C0CE0E84-E2A3-4D95-8CA3-B1829247C7DD}" srcOrd="4" destOrd="0" presId="urn:microsoft.com/office/officeart/2005/8/layout/venn1"/>
    <dgm:cxn modelId="{D1959283-7556-4B0A-8C5E-989E8C4211FF}" type="presParOf" srcId="{F7600ACE-CB7C-49F6-9B90-B675F9E97E95}" destId="{67AD5215-FD18-4656-8B39-8D0FAD737ACD}"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457A8E2-08AB-40EA-84C2-13CB4CAA1821}" type="doc">
      <dgm:prSet loTypeId="urn:microsoft.com/office/officeart/2005/8/layout/arrow3" loCatId="relationship" qsTypeId="urn:microsoft.com/office/officeart/2005/8/quickstyle/simple1" qsCatId="simple" csTypeId="urn:microsoft.com/office/officeart/2005/8/colors/accent1_2" csCatId="accent1" phldr="1"/>
      <dgm:spPr/>
      <dgm:t>
        <a:bodyPr/>
        <a:lstStyle/>
        <a:p>
          <a:endParaRPr lang="en-US"/>
        </a:p>
      </dgm:t>
    </dgm:pt>
    <dgm:pt modelId="{2251254E-5BD3-4661-9FE8-C3D31B2EBC4A}">
      <dgm:prSet phldrT="[Text]"/>
      <dgm:spPr/>
      <dgm:t>
        <a:bodyPr/>
        <a:lstStyle/>
        <a:p>
          <a:r>
            <a:rPr lang="en-US" i="1" dirty="0"/>
            <a:t>Multinationals &amp;</a:t>
          </a:r>
        </a:p>
        <a:p>
          <a:r>
            <a:rPr lang="en-US" i="1" dirty="0"/>
            <a:t>Funders</a:t>
          </a:r>
        </a:p>
      </dgm:t>
    </dgm:pt>
    <dgm:pt modelId="{2EBAFCE0-F814-4FA1-B5F5-21F8842F7E25}" type="parTrans" cxnId="{9B942900-3A98-4A0C-8DF2-5D34A7338B07}">
      <dgm:prSet/>
      <dgm:spPr/>
      <dgm:t>
        <a:bodyPr/>
        <a:lstStyle/>
        <a:p>
          <a:endParaRPr lang="en-US"/>
        </a:p>
      </dgm:t>
    </dgm:pt>
    <dgm:pt modelId="{DC6DFD01-F200-41FC-8428-26C86F1AB774}" type="sibTrans" cxnId="{9B942900-3A98-4A0C-8DF2-5D34A7338B07}">
      <dgm:prSet/>
      <dgm:spPr/>
      <dgm:t>
        <a:bodyPr/>
        <a:lstStyle/>
        <a:p>
          <a:endParaRPr lang="en-US"/>
        </a:p>
      </dgm:t>
    </dgm:pt>
    <dgm:pt modelId="{066C3A38-3200-4CE2-A41D-5A1A6EA9AC56}">
      <dgm:prSet phldrT="[Text]"/>
      <dgm:spPr/>
      <dgm:t>
        <a:bodyPr/>
        <a:lstStyle/>
        <a:p>
          <a:r>
            <a:rPr lang="en-US" i="1" dirty="0"/>
            <a:t>Developing Nations (and History)</a:t>
          </a:r>
        </a:p>
      </dgm:t>
    </dgm:pt>
    <dgm:pt modelId="{F3CA04AD-CCCC-414A-8B1D-C62F8660E9C9}" type="parTrans" cxnId="{2DB393B3-B1AE-4703-8CE6-06EE4BDE120F}">
      <dgm:prSet/>
      <dgm:spPr/>
      <dgm:t>
        <a:bodyPr/>
        <a:lstStyle/>
        <a:p>
          <a:endParaRPr lang="en-US"/>
        </a:p>
      </dgm:t>
    </dgm:pt>
    <dgm:pt modelId="{41A4E593-E2BA-4FAA-B439-E12652E27207}" type="sibTrans" cxnId="{2DB393B3-B1AE-4703-8CE6-06EE4BDE120F}">
      <dgm:prSet/>
      <dgm:spPr/>
      <dgm:t>
        <a:bodyPr/>
        <a:lstStyle/>
        <a:p>
          <a:endParaRPr lang="en-US"/>
        </a:p>
      </dgm:t>
    </dgm:pt>
    <dgm:pt modelId="{D3B94915-E290-408F-B068-65BE86B57909}" type="pres">
      <dgm:prSet presAssocID="{E457A8E2-08AB-40EA-84C2-13CB4CAA1821}" presName="compositeShape" presStyleCnt="0">
        <dgm:presLayoutVars>
          <dgm:chMax val="2"/>
          <dgm:dir/>
          <dgm:resizeHandles val="exact"/>
        </dgm:presLayoutVars>
      </dgm:prSet>
      <dgm:spPr/>
    </dgm:pt>
    <dgm:pt modelId="{2AEAEF3C-24AD-48F8-87D6-7B810F448267}" type="pres">
      <dgm:prSet presAssocID="{E457A8E2-08AB-40EA-84C2-13CB4CAA1821}" presName="divider" presStyleLbl="fgShp" presStyleIdx="0" presStyleCnt="1"/>
      <dgm:spPr/>
    </dgm:pt>
    <dgm:pt modelId="{61B5336F-3636-4C77-978E-226E7D950D44}" type="pres">
      <dgm:prSet presAssocID="{2251254E-5BD3-4661-9FE8-C3D31B2EBC4A}" presName="downArrow" presStyleLbl="node1" presStyleIdx="0" presStyleCnt="2"/>
      <dgm:spPr>
        <a:solidFill>
          <a:srgbClr val="FF0000"/>
        </a:solidFill>
      </dgm:spPr>
    </dgm:pt>
    <dgm:pt modelId="{137813F4-F926-45E3-B829-399A020BD751}" type="pres">
      <dgm:prSet presAssocID="{2251254E-5BD3-4661-9FE8-C3D31B2EBC4A}" presName="downArrowText" presStyleLbl="revTx" presStyleIdx="0" presStyleCnt="2">
        <dgm:presLayoutVars>
          <dgm:bulletEnabled val="1"/>
        </dgm:presLayoutVars>
      </dgm:prSet>
      <dgm:spPr/>
    </dgm:pt>
    <dgm:pt modelId="{2571B051-0E27-4FF6-B299-5CE73608F0BB}" type="pres">
      <dgm:prSet presAssocID="{066C3A38-3200-4CE2-A41D-5A1A6EA9AC56}" presName="upArrow" presStyleLbl="node1" presStyleIdx="1" presStyleCnt="2"/>
      <dgm:spPr>
        <a:solidFill>
          <a:srgbClr val="00B050"/>
        </a:solidFill>
      </dgm:spPr>
    </dgm:pt>
    <dgm:pt modelId="{327E1065-EA31-438F-BFA9-AC82EA15A67F}" type="pres">
      <dgm:prSet presAssocID="{066C3A38-3200-4CE2-A41D-5A1A6EA9AC56}" presName="upArrowText" presStyleLbl="revTx" presStyleIdx="1" presStyleCnt="2">
        <dgm:presLayoutVars>
          <dgm:bulletEnabled val="1"/>
        </dgm:presLayoutVars>
      </dgm:prSet>
      <dgm:spPr/>
    </dgm:pt>
  </dgm:ptLst>
  <dgm:cxnLst>
    <dgm:cxn modelId="{9B942900-3A98-4A0C-8DF2-5D34A7338B07}" srcId="{E457A8E2-08AB-40EA-84C2-13CB4CAA1821}" destId="{2251254E-5BD3-4661-9FE8-C3D31B2EBC4A}" srcOrd="0" destOrd="0" parTransId="{2EBAFCE0-F814-4FA1-B5F5-21F8842F7E25}" sibTransId="{DC6DFD01-F200-41FC-8428-26C86F1AB774}"/>
    <dgm:cxn modelId="{3E329052-D8FE-4877-8F46-E0DB33B62A45}" type="presOf" srcId="{066C3A38-3200-4CE2-A41D-5A1A6EA9AC56}" destId="{327E1065-EA31-438F-BFA9-AC82EA15A67F}" srcOrd="0" destOrd="0" presId="urn:microsoft.com/office/officeart/2005/8/layout/arrow3"/>
    <dgm:cxn modelId="{28D06879-C336-4540-8BFF-5F09F9D2AA55}" type="presOf" srcId="{E457A8E2-08AB-40EA-84C2-13CB4CAA1821}" destId="{D3B94915-E290-408F-B068-65BE86B57909}" srcOrd="0" destOrd="0" presId="urn:microsoft.com/office/officeart/2005/8/layout/arrow3"/>
    <dgm:cxn modelId="{045A9A7B-821A-4864-9C92-75D744EB2FE1}" type="presOf" srcId="{2251254E-5BD3-4661-9FE8-C3D31B2EBC4A}" destId="{137813F4-F926-45E3-B829-399A020BD751}" srcOrd="0" destOrd="0" presId="urn:microsoft.com/office/officeart/2005/8/layout/arrow3"/>
    <dgm:cxn modelId="{2DB393B3-B1AE-4703-8CE6-06EE4BDE120F}" srcId="{E457A8E2-08AB-40EA-84C2-13CB4CAA1821}" destId="{066C3A38-3200-4CE2-A41D-5A1A6EA9AC56}" srcOrd="1" destOrd="0" parTransId="{F3CA04AD-CCCC-414A-8B1D-C62F8660E9C9}" sibTransId="{41A4E593-E2BA-4FAA-B439-E12652E27207}"/>
    <dgm:cxn modelId="{FB64AF4D-0FC4-4BDF-9B12-8CFCF662D4DE}" type="presParOf" srcId="{D3B94915-E290-408F-B068-65BE86B57909}" destId="{2AEAEF3C-24AD-48F8-87D6-7B810F448267}" srcOrd="0" destOrd="0" presId="urn:microsoft.com/office/officeart/2005/8/layout/arrow3"/>
    <dgm:cxn modelId="{F968B5E6-F0D5-407A-B9BC-FA52E2D4AE56}" type="presParOf" srcId="{D3B94915-E290-408F-B068-65BE86B57909}" destId="{61B5336F-3636-4C77-978E-226E7D950D44}" srcOrd="1" destOrd="0" presId="urn:microsoft.com/office/officeart/2005/8/layout/arrow3"/>
    <dgm:cxn modelId="{D8C8E279-942D-410A-B588-D126B76622FF}" type="presParOf" srcId="{D3B94915-E290-408F-B068-65BE86B57909}" destId="{137813F4-F926-45E3-B829-399A020BD751}" srcOrd="2" destOrd="0" presId="urn:microsoft.com/office/officeart/2005/8/layout/arrow3"/>
    <dgm:cxn modelId="{6289D4F9-FDCF-4690-8DBA-7A7DCBA49B46}" type="presParOf" srcId="{D3B94915-E290-408F-B068-65BE86B57909}" destId="{2571B051-0E27-4FF6-B299-5CE73608F0BB}" srcOrd="3" destOrd="0" presId="urn:microsoft.com/office/officeart/2005/8/layout/arrow3"/>
    <dgm:cxn modelId="{5994A8AB-1357-4B40-9B9E-28097DC6530B}" type="presParOf" srcId="{D3B94915-E290-408F-B068-65BE86B57909}" destId="{327E1065-EA31-438F-BFA9-AC82EA15A67F}" srcOrd="4" destOrd="0" presId="urn:microsoft.com/office/officeart/2005/8/layout/arrow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E5627BC-5001-484B-9B60-2678B849E589}"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US"/>
        </a:p>
      </dgm:t>
    </dgm:pt>
    <dgm:pt modelId="{4A845D10-BAF9-49C6-BD3A-3206C9C6466D}">
      <dgm:prSet phldrT="[Text]"/>
      <dgm:spPr>
        <a:solidFill>
          <a:srgbClr val="0070C0"/>
        </a:solidFill>
      </dgm:spPr>
      <dgm:t>
        <a:bodyPr/>
        <a:lstStyle/>
        <a:p>
          <a:r>
            <a:rPr lang="en-US" dirty="0"/>
            <a:t>Country System</a:t>
          </a:r>
        </a:p>
      </dgm:t>
    </dgm:pt>
    <dgm:pt modelId="{A969AC69-7507-4DBE-A99F-DDA4026335A6}" type="parTrans" cxnId="{7657147F-911B-4802-AEFF-F37DB71D060D}">
      <dgm:prSet/>
      <dgm:spPr/>
      <dgm:t>
        <a:bodyPr/>
        <a:lstStyle/>
        <a:p>
          <a:endParaRPr lang="en-US"/>
        </a:p>
      </dgm:t>
    </dgm:pt>
    <dgm:pt modelId="{E739F94C-5201-42F8-A55E-A28AFE339DA8}" type="sibTrans" cxnId="{7657147F-911B-4802-AEFF-F37DB71D060D}">
      <dgm:prSet/>
      <dgm:spPr/>
      <dgm:t>
        <a:bodyPr/>
        <a:lstStyle/>
        <a:p>
          <a:endParaRPr lang="en-US"/>
        </a:p>
      </dgm:t>
    </dgm:pt>
    <dgm:pt modelId="{CF5765F1-3920-4334-912E-8F615012A034}">
      <dgm:prSet phldrT="[Text]" custT="1"/>
      <dgm:spPr>
        <a:solidFill>
          <a:srgbClr val="7030A0"/>
        </a:solidFill>
      </dgm:spPr>
      <dgm:t>
        <a:bodyPr/>
        <a:lstStyle/>
        <a:p>
          <a:r>
            <a:rPr lang="en-US" sz="2000" dirty="0"/>
            <a:t>GPA</a:t>
          </a:r>
        </a:p>
      </dgm:t>
    </dgm:pt>
    <dgm:pt modelId="{DD1D21CB-EDCE-43BF-8DB2-E69E0634F9B1}" type="parTrans" cxnId="{38040DFD-D782-4171-AE39-D0B9C87BBB7B}">
      <dgm:prSet/>
      <dgm:spPr/>
      <dgm:t>
        <a:bodyPr/>
        <a:lstStyle/>
        <a:p>
          <a:endParaRPr lang="en-US"/>
        </a:p>
      </dgm:t>
    </dgm:pt>
    <dgm:pt modelId="{581572B6-CB26-42D4-BBED-8C690C66017D}" type="sibTrans" cxnId="{38040DFD-D782-4171-AE39-D0B9C87BBB7B}">
      <dgm:prSet/>
      <dgm:spPr/>
      <dgm:t>
        <a:bodyPr/>
        <a:lstStyle/>
        <a:p>
          <a:endParaRPr lang="en-US"/>
        </a:p>
      </dgm:t>
    </dgm:pt>
    <dgm:pt modelId="{6579BA20-C706-476A-B30C-6900624D9329}">
      <dgm:prSet phldrT="[Text]"/>
      <dgm:spPr>
        <a:solidFill>
          <a:schemeClr val="accent1">
            <a:lumMod val="75000"/>
          </a:schemeClr>
        </a:solidFill>
      </dgm:spPr>
      <dgm:t>
        <a:bodyPr/>
        <a:lstStyle/>
        <a:p>
          <a:r>
            <a:rPr lang="en-US" b="1" dirty="0"/>
            <a:t>Domestic Challenges</a:t>
          </a:r>
        </a:p>
      </dgm:t>
    </dgm:pt>
    <dgm:pt modelId="{5120DDAC-BDB0-49EA-A500-05C0564690B7}" type="parTrans" cxnId="{5B575AA8-6986-491F-9A73-CA0E258F47F2}">
      <dgm:prSet/>
      <dgm:spPr/>
      <dgm:t>
        <a:bodyPr/>
        <a:lstStyle/>
        <a:p>
          <a:endParaRPr lang="en-US"/>
        </a:p>
      </dgm:t>
    </dgm:pt>
    <dgm:pt modelId="{5A5F7518-66D3-404F-A4C4-185AC61BF09B}" type="sibTrans" cxnId="{5B575AA8-6986-491F-9A73-CA0E258F47F2}">
      <dgm:prSet/>
      <dgm:spPr/>
      <dgm:t>
        <a:bodyPr/>
        <a:lstStyle/>
        <a:p>
          <a:endParaRPr lang="en-US"/>
        </a:p>
      </dgm:t>
    </dgm:pt>
    <dgm:pt modelId="{262FEB6F-042B-4A4E-AA03-76EF8294BEE9}">
      <dgm:prSet phldrT="[Text]"/>
      <dgm:spPr>
        <a:solidFill>
          <a:srgbClr val="00B050"/>
        </a:solidFill>
      </dgm:spPr>
      <dgm:t>
        <a:bodyPr/>
        <a:lstStyle/>
        <a:p>
          <a:r>
            <a:rPr lang="en-US" b="1" dirty="0"/>
            <a:t>Investor-State Disputes</a:t>
          </a:r>
        </a:p>
      </dgm:t>
    </dgm:pt>
    <dgm:pt modelId="{FDB54DE7-96D4-4D17-9C65-AF48CD41100C}" type="parTrans" cxnId="{2F1F62B5-3EAB-4EFA-9172-87F7C3F26829}">
      <dgm:prSet/>
      <dgm:spPr/>
      <dgm:t>
        <a:bodyPr/>
        <a:lstStyle/>
        <a:p>
          <a:endParaRPr lang="en-US"/>
        </a:p>
      </dgm:t>
    </dgm:pt>
    <dgm:pt modelId="{8FDA752B-B333-417A-99C8-9E790BAD3AB0}" type="sibTrans" cxnId="{2F1F62B5-3EAB-4EFA-9172-87F7C3F26829}">
      <dgm:prSet/>
      <dgm:spPr/>
      <dgm:t>
        <a:bodyPr/>
        <a:lstStyle/>
        <a:p>
          <a:endParaRPr lang="en-US"/>
        </a:p>
      </dgm:t>
    </dgm:pt>
    <dgm:pt modelId="{6B11946C-9905-4DFF-B69F-476FD6BD7664}">
      <dgm:prSet phldrT="[Text]" custT="1"/>
      <dgm:spPr/>
      <dgm:t>
        <a:bodyPr/>
        <a:lstStyle/>
        <a:p>
          <a:r>
            <a:rPr lang="en-US" sz="1200" b="1" dirty="0"/>
            <a:t>Capacity Development</a:t>
          </a:r>
        </a:p>
      </dgm:t>
    </dgm:pt>
    <dgm:pt modelId="{98C85467-050E-4D02-BD64-4A8150670100}" type="parTrans" cxnId="{0824373A-6E3E-4D5C-883F-781B559AEE92}">
      <dgm:prSet/>
      <dgm:spPr/>
      <dgm:t>
        <a:bodyPr/>
        <a:lstStyle/>
        <a:p>
          <a:endParaRPr lang="en-US"/>
        </a:p>
      </dgm:t>
    </dgm:pt>
    <dgm:pt modelId="{B650ECF3-7B1A-43B7-A256-66ADD6424E65}" type="sibTrans" cxnId="{0824373A-6E3E-4D5C-883F-781B559AEE92}">
      <dgm:prSet/>
      <dgm:spPr/>
      <dgm:t>
        <a:bodyPr/>
        <a:lstStyle/>
        <a:p>
          <a:endParaRPr lang="en-US"/>
        </a:p>
      </dgm:t>
    </dgm:pt>
    <dgm:pt modelId="{33F9266B-A592-4D27-8133-DD03F2EDB3A8}">
      <dgm:prSet phldrT="[Text]"/>
      <dgm:spPr>
        <a:solidFill>
          <a:schemeClr val="accent6">
            <a:lumMod val="50000"/>
          </a:schemeClr>
        </a:solidFill>
      </dgm:spPr>
      <dgm:t>
        <a:bodyPr/>
        <a:lstStyle/>
        <a:p>
          <a:r>
            <a:rPr lang="en-US" b="1" dirty="0"/>
            <a:t>World Bank Challenges</a:t>
          </a:r>
        </a:p>
      </dgm:t>
    </dgm:pt>
    <dgm:pt modelId="{361A29DB-1A86-4085-8D8B-8ADB7788D1C9}" type="parTrans" cxnId="{A637E564-499F-4EE5-821C-48324BF0937E}">
      <dgm:prSet/>
      <dgm:spPr/>
      <dgm:t>
        <a:bodyPr/>
        <a:lstStyle/>
        <a:p>
          <a:endParaRPr lang="en-US"/>
        </a:p>
      </dgm:t>
    </dgm:pt>
    <dgm:pt modelId="{1A546A83-C929-4DD3-BACD-BDDBD437DBE2}" type="sibTrans" cxnId="{A637E564-499F-4EE5-821C-48324BF0937E}">
      <dgm:prSet/>
      <dgm:spPr/>
      <dgm:t>
        <a:bodyPr/>
        <a:lstStyle/>
        <a:p>
          <a:endParaRPr lang="en-US"/>
        </a:p>
      </dgm:t>
    </dgm:pt>
    <dgm:pt modelId="{C77308BF-96E2-48E5-B16A-0517A57880CE}">
      <dgm:prSet phldrT="[Text]" custT="1"/>
      <dgm:spPr>
        <a:solidFill>
          <a:schemeClr val="accent2">
            <a:lumMod val="50000"/>
          </a:schemeClr>
        </a:solidFill>
      </dgm:spPr>
      <dgm:t>
        <a:bodyPr/>
        <a:lstStyle/>
        <a:p>
          <a:r>
            <a:rPr lang="en-US" sz="1600" b="1" dirty="0"/>
            <a:t>Debarment</a:t>
          </a:r>
        </a:p>
      </dgm:t>
    </dgm:pt>
    <dgm:pt modelId="{D23C74D9-D918-42B9-BD5E-38344420476B}" type="parTrans" cxnId="{E572F585-F375-43E1-ADF5-1568F4CD1E8B}">
      <dgm:prSet/>
      <dgm:spPr/>
      <dgm:t>
        <a:bodyPr/>
        <a:lstStyle/>
        <a:p>
          <a:endParaRPr lang="en-US"/>
        </a:p>
      </dgm:t>
    </dgm:pt>
    <dgm:pt modelId="{C4F51965-7CD2-448C-BFB9-62AFDDEA18C5}" type="sibTrans" cxnId="{E572F585-F375-43E1-ADF5-1568F4CD1E8B}">
      <dgm:prSet/>
      <dgm:spPr/>
      <dgm:t>
        <a:bodyPr/>
        <a:lstStyle/>
        <a:p>
          <a:endParaRPr lang="en-US"/>
        </a:p>
      </dgm:t>
    </dgm:pt>
    <dgm:pt modelId="{F23AD272-36D3-4F4A-87BD-A3606F80BD56}" type="pres">
      <dgm:prSet presAssocID="{6E5627BC-5001-484B-9B60-2678B849E589}" presName="Name0" presStyleCnt="0">
        <dgm:presLayoutVars>
          <dgm:chMax val="1"/>
          <dgm:dir/>
          <dgm:animLvl val="ctr"/>
          <dgm:resizeHandles val="exact"/>
        </dgm:presLayoutVars>
      </dgm:prSet>
      <dgm:spPr/>
    </dgm:pt>
    <dgm:pt modelId="{BB83A92C-1AB6-4D2A-8419-458279BCB10E}" type="pres">
      <dgm:prSet presAssocID="{4A845D10-BAF9-49C6-BD3A-3206C9C6466D}" presName="centerShape" presStyleLbl="node0" presStyleIdx="0" presStyleCnt="1"/>
      <dgm:spPr/>
    </dgm:pt>
    <dgm:pt modelId="{F96ABF1B-8350-4BF4-B5D3-775D10441386}" type="pres">
      <dgm:prSet presAssocID="{CF5765F1-3920-4334-912E-8F615012A034}" presName="node" presStyleLbl="node1" presStyleIdx="0" presStyleCnt="6">
        <dgm:presLayoutVars>
          <dgm:bulletEnabled val="1"/>
        </dgm:presLayoutVars>
      </dgm:prSet>
      <dgm:spPr/>
    </dgm:pt>
    <dgm:pt modelId="{A71CDF63-C986-446F-832F-B2F1EC9B5D60}" type="pres">
      <dgm:prSet presAssocID="{CF5765F1-3920-4334-912E-8F615012A034}" presName="dummy" presStyleCnt="0"/>
      <dgm:spPr/>
    </dgm:pt>
    <dgm:pt modelId="{741DBF8F-0F05-4488-A694-16E3543CA8AD}" type="pres">
      <dgm:prSet presAssocID="{581572B6-CB26-42D4-BBED-8C690C66017D}" presName="sibTrans" presStyleLbl="sibTrans2D1" presStyleIdx="0" presStyleCnt="6"/>
      <dgm:spPr/>
    </dgm:pt>
    <dgm:pt modelId="{CA7BD32E-6C70-41C1-9321-5582C8023138}" type="pres">
      <dgm:prSet presAssocID="{6579BA20-C706-476A-B30C-6900624D9329}" presName="node" presStyleLbl="node1" presStyleIdx="1" presStyleCnt="6">
        <dgm:presLayoutVars>
          <dgm:bulletEnabled val="1"/>
        </dgm:presLayoutVars>
      </dgm:prSet>
      <dgm:spPr/>
    </dgm:pt>
    <dgm:pt modelId="{C420269B-B3A5-4A47-8EB2-51B2F696CFC4}" type="pres">
      <dgm:prSet presAssocID="{6579BA20-C706-476A-B30C-6900624D9329}" presName="dummy" presStyleCnt="0"/>
      <dgm:spPr/>
    </dgm:pt>
    <dgm:pt modelId="{36C60953-2104-4005-9E2A-DC9AC4AB9ED6}" type="pres">
      <dgm:prSet presAssocID="{5A5F7518-66D3-404F-A4C4-185AC61BF09B}" presName="sibTrans" presStyleLbl="sibTrans2D1" presStyleIdx="1" presStyleCnt="6"/>
      <dgm:spPr/>
    </dgm:pt>
    <dgm:pt modelId="{3913C6C5-C8B5-4D00-BE05-09050E040231}" type="pres">
      <dgm:prSet presAssocID="{33F9266B-A592-4D27-8133-DD03F2EDB3A8}" presName="node" presStyleLbl="node1" presStyleIdx="2" presStyleCnt="6">
        <dgm:presLayoutVars>
          <dgm:bulletEnabled val="1"/>
        </dgm:presLayoutVars>
      </dgm:prSet>
      <dgm:spPr/>
    </dgm:pt>
    <dgm:pt modelId="{59E593D9-B3D1-4FEE-8B61-CA3AC6599E0A}" type="pres">
      <dgm:prSet presAssocID="{33F9266B-A592-4D27-8133-DD03F2EDB3A8}" presName="dummy" presStyleCnt="0"/>
      <dgm:spPr/>
    </dgm:pt>
    <dgm:pt modelId="{5C622A39-CB2E-4D94-96B2-4B471F9B23F5}" type="pres">
      <dgm:prSet presAssocID="{1A546A83-C929-4DD3-BACD-BDDBD437DBE2}" presName="sibTrans" presStyleLbl="sibTrans2D1" presStyleIdx="2" presStyleCnt="6"/>
      <dgm:spPr/>
    </dgm:pt>
    <dgm:pt modelId="{18BC34AD-AB90-4A16-974A-9FDB0F2C0911}" type="pres">
      <dgm:prSet presAssocID="{262FEB6F-042B-4A4E-AA03-76EF8294BEE9}" presName="node" presStyleLbl="node1" presStyleIdx="3" presStyleCnt="6">
        <dgm:presLayoutVars>
          <dgm:bulletEnabled val="1"/>
        </dgm:presLayoutVars>
      </dgm:prSet>
      <dgm:spPr/>
    </dgm:pt>
    <dgm:pt modelId="{B1596EB7-8712-45A4-BB67-AD1552FB9C78}" type="pres">
      <dgm:prSet presAssocID="{262FEB6F-042B-4A4E-AA03-76EF8294BEE9}" presName="dummy" presStyleCnt="0"/>
      <dgm:spPr/>
    </dgm:pt>
    <dgm:pt modelId="{D927AC5A-BE57-46BE-A747-A4AC0FE280AC}" type="pres">
      <dgm:prSet presAssocID="{8FDA752B-B333-417A-99C8-9E790BAD3AB0}" presName="sibTrans" presStyleLbl="sibTrans2D1" presStyleIdx="3" presStyleCnt="6"/>
      <dgm:spPr/>
    </dgm:pt>
    <dgm:pt modelId="{DDC51339-3EEC-4EC3-AA3B-F7C207B82B5E}" type="pres">
      <dgm:prSet presAssocID="{6B11946C-9905-4DFF-B69F-476FD6BD7664}" presName="node" presStyleLbl="node1" presStyleIdx="4" presStyleCnt="6">
        <dgm:presLayoutVars>
          <dgm:bulletEnabled val="1"/>
        </dgm:presLayoutVars>
      </dgm:prSet>
      <dgm:spPr/>
    </dgm:pt>
    <dgm:pt modelId="{ECA180A1-7BEA-458A-8B84-1EFECCA48520}" type="pres">
      <dgm:prSet presAssocID="{6B11946C-9905-4DFF-B69F-476FD6BD7664}" presName="dummy" presStyleCnt="0"/>
      <dgm:spPr/>
    </dgm:pt>
    <dgm:pt modelId="{91303D6B-42E7-411C-A84C-7A19C776FF32}" type="pres">
      <dgm:prSet presAssocID="{B650ECF3-7B1A-43B7-A256-66ADD6424E65}" presName="sibTrans" presStyleLbl="sibTrans2D1" presStyleIdx="4" presStyleCnt="6"/>
      <dgm:spPr/>
    </dgm:pt>
    <dgm:pt modelId="{E60DDE2C-1CEA-4E2D-B4B6-2BFB62E6E134}" type="pres">
      <dgm:prSet presAssocID="{C77308BF-96E2-48E5-B16A-0517A57880CE}" presName="node" presStyleLbl="node1" presStyleIdx="5" presStyleCnt="6">
        <dgm:presLayoutVars>
          <dgm:bulletEnabled val="1"/>
        </dgm:presLayoutVars>
      </dgm:prSet>
      <dgm:spPr/>
    </dgm:pt>
    <dgm:pt modelId="{ADDF2D2A-3576-4D5E-BCDE-66D42580D1D4}" type="pres">
      <dgm:prSet presAssocID="{C77308BF-96E2-48E5-B16A-0517A57880CE}" presName="dummy" presStyleCnt="0"/>
      <dgm:spPr/>
    </dgm:pt>
    <dgm:pt modelId="{EDE87179-0C20-45BE-A0DD-EC34FB977D64}" type="pres">
      <dgm:prSet presAssocID="{C4F51965-7CD2-448C-BFB9-62AFDDEA18C5}" presName="sibTrans" presStyleLbl="sibTrans2D1" presStyleIdx="5" presStyleCnt="6"/>
      <dgm:spPr/>
    </dgm:pt>
  </dgm:ptLst>
  <dgm:cxnLst>
    <dgm:cxn modelId="{7618E80C-95FD-41A7-AB62-D1B6392304BC}" type="presOf" srcId="{CF5765F1-3920-4334-912E-8F615012A034}" destId="{F96ABF1B-8350-4BF4-B5D3-775D10441386}" srcOrd="0" destOrd="0" presId="urn:microsoft.com/office/officeart/2005/8/layout/radial6"/>
    <dgm:cxn modelId="{60D6ED19-C162-485B-83FA-156BD5404441}" type="presOf" srcId="{4A845D10-BAF9-49C6-BD3A-3206C9C6466D}" destId="{BB83A92C-1AB6-4D2A-8419-458279BCB10E}" srcOrd="0" destOrd="0" presId="urn:microsoft.com/office/officeart/2005/8/layout/radial6"/>
    <dgm:cxn modelId="{B2B31C2F-3866-4440-A26E-AC09C8F13E29}" type="presOf" srcId="{8FDA752B-B333-417A-99C8-9E790BAD3AB0}" destId="{D927AC5A-BE57-46BE-A747-A4AC0FE280AC}" srcOrd="0" destOrd="0" presId="urn:microsoft.com/office/officeart/2005/8/layout/radial6"/>
    <dgm:cxn modelId="{0824373A-6E3E-4D5C-883F-781B559AEE92}" srcId="{4A845D10-BAF9-49C6-BD3A-3206C9C6466D}" destId="{6B11946C-9905-4DFF-B69F-476FD6BD7664}" srcOrd="4" destOrd="0" parTransId="{98C85467-050E-4D02-BD64-4A8150670100}" sibTransId="{B650ECF3-7B1A-43B7-A256-66ADD6424E65}"/>
    <dgm:cxn modelId="{713C6C60-555D-4B84-A804-33D525C1BEC6}" type="presOf" srcId="{5A5F7518-66D3-404F-A4C4-185AC61BF09B}" destId="{36C60953-2104-4005-9E2A-DC9AC4AB9ED6}" srcOrd="0" destOrd="0" presId="urn:microsoft.com/office/officeart/2005/8/layout/radial6"/>
    <dgm:cxn modelId="{A637E564-499F-4EE5-821C-48324BF0937E}" srcId="{4A845D10-BAF9-49C6-BD3A-3206C9C6466D}" destId="{33F9266B-A592-4D27-8133-DD03F2EDB3A8}" srcOrd="2" destOrd="0" parTransId="{361A29DB-1A86-4085-8D8B-8ADB7788D1C9}" sibTransId="{1A546A83-C929-4DD3-BACD-BDDBD437DBE2}"/>
    <dgm:cxn modelId="{4A066948-72B5-4562-922B-6E64747410C4}" type="presOf" srcId="{6579BA20-C706-476A-B30C-6900624D9329}" destId="{CA7BD32E-6C70-41C1-9321-5582C8023138}" srcOrd="0" destOrd="0" presId="urn:microsoft.com/office/officeart/2005/8/layout/radial6"/>
    <dgm:cxn modelId="{89615369-6EA9-44AC-9C06-9B6953066220}" type="presOf" srcId="{C77308BF-96E2-48E5-B16A-0517A57880CE}" destId="{E60DDE2C-1CEA-4E2D-B4B6-2BFB62E6E134}" srcOrd="0" destOrd="0" presId="urn:microsoft.com/office/officeart/2005/8/layout/radial6"/>
    <dgm:cxn modelId="{F0CC5C56-4AA1-449A-BD77-EA2905AC48BE}" type="presOf" srcId="{581572B6-CB26-42D4-BBED-8C690C66017D}" destId="{741DBF8F-0F05-4488-A694-16E3543CA8AD}" srcOrd="0" destOrd="0" presId="urn:microsoft.com/office/officeart/2005/8/layout/radial6"/>
    <dgm:cxn modelId="{7657147F-911B-4802-AEFF-F37DB71D060D}" srcId="{6E5627BC-5001-484B-9B60-2678B849E589}" destId="{4A845D10-BAF9-49C6-BD3A-3206C9C6466D}" srcOrd="0" destOrd="0" parTransId="{A969AC69-7507-4DBE-A99F-DDA4026335A6}" sibTransId="{E739F94C-5201-42F8-A55E-A28AFE339DA8}"/>
    <dgm:cxn modelId="{E572F585-F375-43E1-ADF5-1568F4CD1E8B}" srcId="{4A845D10-BAF9-49C6-BD3A-3206C9C6466D}" destId="{C77308BF-96E2-48E5-B16A-0517A57880CE}" srcOrd="5" destOrd="0" parTransId="{D23C74D9-D918-42B9-BD5E-38344420476B}" sibTransId="{C4F51965-7CD2-448C-BFB9-62AFDDEA18C5}"/>
    <dgm:cxn modelId="{4006DD88-3BF4-4656-8977-E9895BA3AAA9}" type="presOf" srcId="{262FEB6F-042B-4A4E-AA03-76EF8294BEE9}" destId="{18BC34AD-AB90-4A16-974A-9FDB0F2C0911}" srcOrd="0" destOrd="0" presId="urn:microsoft.com/office/officeart/2005/8/layout/radial6"/>
    <dgm:cxn modelId="{4BFBE088-F492-4277-8419-6AB8044F8B4C}" type="presOf" srcId="{1A546A83-C929-4DD3-BACD-BDDBD437DBE2}" destId="{5C622A39-CB2E-4D94-96B2-4B471F9B23F5}" srcOrd="0" destOrd="0" presId="urn:microsoft.com/office/officeart/2005/8/layout/radial6"/>
    <dgm:cxn modelId="{EBC95798-A8C5-43EC-9E80-6A8E4804FE4C}" type="presOf" srcId="{33F9266B-A592-4D27-8133-DD03F2EDB3A8}" destId="{3913C6C5-C8B5-4D00-BE05-09050E040231}" srcOrd="0" destOrd="0" presId="urn:microsoft.com/office/officeart/2005/8/layout/radial6"/>
    <dgm:cxn modelId="{5B575AA8-6986-491F-9A73-CA0E258F47F2}" srcId="{4A845D10-BAF9-49C6-BD3A-3206C9C6466D}" destId="{6579BA20-C706-476A-B30C-6900624D9329}" srcOrd="1" destOrd="0" parTransId="{5120DDAC-BDB0-49EA-A500-05C0564690B7}" sibTransId="{5A5F7518-66D3-404F-A4C4-185AC61BF09B}"/>
    <dgm:cxn modelId="{02E14EB3-889E-4C60-B9B5-E7A5FF626F71}" type="presOf" srcId="{C4F51965-7CD2-448C-BFB9-62AFDDEA18C5}" destId="{EDE87179-0C20-45BE-A0DD-EC34FB977D64}" srcOrd="0" destOrd="0" presId="urn:microsoft.com/office/officeart/2005/8/layout/radial6"/>
    <dgm:cxn modelId="{C7D4B3B3-AA3C-4085-B84E-9706E44D1A43}" type="presOf" srcId="{6B11946C-9905-4DFF-B69F-476FD6BD7664}" destId="{DDC51339-3EEC-4EC3-AA3B-F7C207B82B5E}" srcOrd="0" destOrd="0" presId="urn:microsoft.com/office/officeart/2005/8/layout/radial6"/>
    <dgm:cxn modelId="{2F1F62B5-3EAB-4EFA-9172-87F7C3F26829}" srcId="{4A845D10-BAF9-49C6-BD3A-3206C9C6466D}" destId="{262FEB6F-042B-4A4E-AA03-76EF8294BEE9}" srcOrd="3" destOrd="0" parTransId="{FDB54DE7-96D4-4D17-9C65-AF48CD41100C}" sibTransId="{8FDA752B-B333-417A-99C8-9E790BAD3AB0}"/>
    <dgm:cxn modelId="{4C15C8C6-9415-44CC-8882-B72BD325D72F}" type="presOf" srcId="{6E5627BC-5001-484B-9B60-2678B849E589}" destId="{F23AD272-36D3-4F4A-87BD-A3606F80BD56}" srcOrd="0" destOrd="0" presId="urn:microsoft.com/office/officeart/2005/8/layout/radial6"/>
    <dgm:cxn modelId="{8C5AF9CC-AFE2-4B10-9216-6B34B8C3C3D2}" type="presOf" srcId="{B650ECF3-7B1A-43B7-A256-66ADD6424E65}" destId="{91303D6B-42E7-411C-A84C-7A19C776FF32}" srcOrd="0" destOrd="0" presId="urn:microsoft.com/office/officeart/2005/8/layout/radial6"/>
    <dgm:cxn modelId="{38040DFD-D782-4171-AE39-D0B9C87BBB7B}" srcId="{4A845D10-BAF9-49C6-BD3A-3206C9C6466D}" destId="{CF5765F1-3920-4334-912E-8F615012A034}" srcOrd="0" destOrd="0" parTransId="{DD1D21CB-EDCE-43BF-8DB2-E69E0634F9B1}" sibTransId="{581572B6-CB26-42D4-BBED-8C690C66017D}"/>
    <dgm:cxn modelId="{71FEA7C7-9411-492C-9599-2C667539F879}" type="presParOf" srcId="{F23AD272-36D3-4F4A-87BD-A3606F80BD56}" destId="{BB83A92C-1AB6-4D2A-8419-458279BCB10E}" srcOrd="0" destOrd="0" presId="urn:microsoft.com/office/officeart/2005/8/layout/radial6"/>
    <dgm:cxn modelId="{F9F1E636-5C3D-4772-AD49-C5857035ABE0}" type="presParOf" srcId="{F23AD272-36D3-4F4A-87BD-A3606F80BD56}" destId="{F96ABF1B-8350-4BF4-B5D3-775D10441386}" srcOrd="1" destOrd="0" presId="urn:microsoft.com/office/officeart/2005/8/layout/radial6"/>
    <dgm:cxn modelId="{47DEF49A-2720-474D-9643-6DDA067F28AC}" type="presParOf" srcId="{F23AD272-36D3-4F4A-87BD-A3606F80BD56}" destId="{A71CDF63-C986-446F-832F-B2F1EC9B5D60}" srcOrd="2" destOrd="0" presId="urn:microsoft.com/office/officeart/2005/8/layout/radial6"/>
    <dgm:cxn modelId="{B9E8F6B9-C4A3-4109-9091-FE9FFBC1C346}" type="presParOf" srcId="{F23AD272-36D3-4F4A-87BD-A3606F80BD56}" destId="{741DBF8F-0F05-4488-A694-16E3543CA8AD}" srcOrd="3" destOrd="0" presId="urn:microsoft.com/office/officeart/2005/8/layout/radial6"/>
    <dgm:cxn modelId="{332677AC-A277-46B2-AC5C-B8AC677CD639}" type="presParOf" srcId="{F23AD272-36D3-4F4A-87BD-A3606F80BD56}" destId="{CA7BD32E-6C70-41C1-9321-5582C8023138}" srcOrd="4" destOrd="0" presId="urn:microsoft.com/office/officeart/2005/8/layout/radial6"/>
    <dgm:cxn modelId="{A70594A6-F818-4C31-9B59-4880DC9C99FC}" type="presParOf" srcId="{F23AD272-36D3-4F4A-87BD-A3606F80BD56}" destId="{C420269B-B3A5-4A47-8EB2-51B2F696CFC4}" srcOrd="5" destOrd="0" presId="urn:microsoft.com/office/officeart/2005/8/layout/radial6"/>
    <dgm:cxn modelId="{75134F37-2ED4-4948-A3A3-9582439D19DE}" type="presParOf" srcId="{F23AD272-36D3-4F4A-87BD-A3606F80BD56}" destId="{36C60953-2104-4005-9E2A-DC9AC4AB9ED6}" srcOrd="6" destOrd="0" presId="urn:microsoft.com/office/officeart/2005/8/layout/radial6"/>
    <dgm:cxn modelId="{E2295DF9-B9A2-4605-8110-9CD08AD52FF5}" type="presParOf" srcId="{F23AD272-36D3-4F4A-87BD-A3606F80BD56}" destId="{3913C6C5-C8B5-4D00-BE05-09050E040231}" srcOrd="7" destOrd="0" presId="urn:microsoft.com/office/officeart/2005/8/layout/radial6"/>
    <dgm:cxn modelId="{B2AC3DBB-E835-42F0-AEAF-AC3A23D41FB3}" type="presParOf" srcId="{F23AD272-36D3-4F4A-87BD-A3606F80BD56}" destId="{59E593D9-B3D1-4FEE-8B61-CA3AC6599E0A}" srcOrd="8" destOrd="0" presId="urn:microsoft.com/office/officeart/2005/8/layout/radial6"/>
    <dgm:cxn modelId="{96F3F012-2E2C-45E1-B764-4DAA85F56158}" type="presParOf" srcId="{F23AD272-36D3-4F4A-87BD-A3606F80BD56}" destId="{5C622A39-CB2E-4D94-96B2-4B471F9B23F5}" srcOrd="9" destOrd="0" presId="urn:microsoft.com/office/officeart/2005/8/layout/radial6"/>
    <dgm:cxn modelId="{E8C661C1-B9C8-4966-A6C0-49048A4A4D17}" type="presParOf" srcId="{F23AD272-36D3-4F4A-87BD-A3606F80BD56}" destId="{18BC34AD-AB90-4A16-974A-9FDB0F2C0911}" srcOrd="10" destOrd="0" presId="urn:microsoft.com/office/officeart/2005/8/layout/radial6"/>
    <dgm:cxn modelId="{5414DF3A-0E97-4ABD-8463-885D9FFF29C1}" type="presParOf" srcId="{F23AD272-36D3-4F4A-87BD-A3606F80BD56}" destId="{B1596EB7-8712-45A4-BB67-AD1552FB9C78}" srcOrd="11" destOrd="0" presId="urn:microsoft.com/office/officeart/2005/8/layout/radial6"/>
    <dgm:cxn modelId="{8C1A27D1-D4DE-4F1D-8532-3E4E90AA93A9}" type="presParOf" srcId="{F23AD272-36D3-4F4A-87BD-A3606F80BD56}" destId="{D927AC5A-BE57-46BE-A747-A4AC0FE280AC}" srcOrd="12" destOrd="0" presId="urn:microsoft.com/office/officeart/2005/8/layout/radial6"/>
    <dgm:cxn modelId="{3951EEE2-5FE3-4606-B934-615CAD99AAE3}" type="presParOf" srcId="{F23AD272-36D3-4F4A-87BD-A3606F80BD56}" destId="{DDC51339-3EEC-4EC3-AA3B-F7C207B82B5E}" srcOrd="13" destOrd="0" presId="urn:microsoft.com/office/officeart/2005/8/layout/radial6"/>
    <dgm:cxn modelId="{D3C2A491-EAE5-4F8B-8454-DEBE6AD48FE0}" type="presParOf" srcId="{F23AD272-36D3-4F4A-87BD-A3606F80BD56}" destId="{ECA180A1-7BEA-458A-8B84-1EFECCA48520}" srcOrd="14" destOrd="0" presId="urn:microsoft.com/office/officeart/2005/8/layout/radial6"/>
    <dgm:cxn modelId="{45AFA3F8-EB22-426E-8E88-F8C5343B529B}" type="presParOf" srcId="{F23AD272-36D3-4F4A-87BD-A3606F80BD56}" destId="{91303D6B-42E7-411C-A84C-7A19C776FF32}" srcOrd="15" destOrd="0" presId="urn:microsoft.com/office/officeart/2005/8/layout/radial6"/>
    <dgm:cxn modelId="{4E8A024B-A04E-4EEC-99DF-489C19794F62}" type="presParOf" srcId="{F23AD272-36D3-4F4A-87BD-A3606F80BD56}" destId="{E60DDE2C-1CEA-4E2D-B4B6-2BFB62E6E134}" srcOrd="16" destOrd="0" presId="urn:microsoft.com/office/officeart/2005/8/layout/radial6"/>
    <dgm:cxn modelId="{1D2C5C71-6A53-4ADB-87FF-9290AD3DA711}" type="presParOf" srcId="{F23AD272-36D3-4F4A-87BD-A3606F80BD56}" destId="{ADDF2D2A-3576-4D5E-BCDE-66D42580D1D4}" srcOrd="17" destOrd="0" presId="urn:microsoft.com/office/officeart/2005/8/layout/radial6"/>
    <dgm:cxn modelId="{5ECF0DA6-1092-459C-876E-65BC52D6D389}" type="presParOf" srcId="{F23AD272-36D3-4F4A-87BD-A3606F80BD56}" destId="{EDE87179-0C20-45BE-A0DD-EC34FB977D64}" srcOrd="18"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FEFBE76-08C1-496B-8F26-435A8EC31E79}" type="doc">
      <dgm:prSet loTypeId="urn:microsoft.com/office/officeart/2005/8/layout/radial4" loCatId="relationship" qsTypeId="urn:microsoft.com/office/officeart/2005/8/quickstyle/simple1" qsCatId="simple" csTypeId="urn:microsoft.com/office/officeart/2005/8/colors/colorful2" csCatId="colorful" phldr="1"/>
      <dgm:spPr/>
      <dgm:t>
        <a:bodyPr/>
        <a:lstStyle/>
        <a:p>
          <a:endParaRPr lang="en-US"/>
        </a:p>
      </dgm:t>
    </dgm:pt>
    <dgm:pt modelId="{629224BE-5D5C-40B1-87D8-5D70D59C18E1}">
      <dgm:prSet phldrT="[Text]"/>
      <dgm:spPr/>
      <dgm:t>
        <a:bodyPr/>
        <a:lstStyle/>
        <a:p>
          <a:r>
            <a:rPr lang="en-US" dirty="0"/>
            <a:t>Best Practices</a:t>
          </a:r>
        </a:p>
      </dgm:t>
    </dgm:pt>
    <dgm:pt modelId="{DD6A4BD8-2948-4D79-9ABE-AC3CC6038E67}" type="parTrans" cxnId="{7CDA5874-C463-49B6-8967-F2A0E6034A26}">
      <dgm:prSet/>
      <dgm:spPr/>
      <dgm:t>
        <a:bodyPr/>
        <a:lstStyle/>
        <a:p>
          <a:endParaRPr lang="en-US"/>
        </a:p>
      </dgm:t>
    </dgm:pt>
    <dgm:pt modelId="{692A4465-7D03-4DD8-98B5-209149F33A11}" type="sibTrans" cxnId="{7CDA5874-C463-49B6-8967-F2A0E6034A26}">
      <dgm:prSet/>
      <dgm:spPr/>
      <dgm:t>
        <a:bodyPr/>
        <a:lstStyle/>
        <a:p>
          <a:endParaRPr lang="en-US"/>
        </a:p>
      </dgm:t>
    </dgm:pt>
    <dgm:pt modelId="{4F6EB332-FDC6-459A-B5D9-356F963A8F50}">
      <dgm:prSet phldrT="[Text]"/>
      <dgm:spPr/>
      <dgm:t>
        <a:bodyPr/>
        <a:lstStyle/>
        <a:p>
          <a:r>
            <a:rPr lang="en-US" dirty="0"/>
            <a:t>U.S.</a:t>
          </a:r>
        </a:p>
      </dgm:t>
    </dgm:pt>
    <dgm:pt modelId="{A9E61B5C-41FE-4796-97F3-B2424FEA0678}" type="parTrans" cxnId="{F6B58A77-E82C-4788-8E9E-0E4143B6B19C}">
      <dgm:prSet/>
      <dgm:spPr/>
      <dgm:t>
        <a:bodyPr/>
        <a:lstStyle/>
        <a:p>
          <a:endParaRPr lang="en-US" dirty="0"/>
        </a:p>
      </dgm:t>
    </dgm:pt>
    <dgm:pt modelId="{BFD481CF-8A5C-4162-8EAC-6AAA298068F8}" type="sibTrans" cxnId="{F6B58A77-E82C-4788-8E9E-0E4143B6B19C}">
      <dgm:prSet/>
      <dgm:spPr/>
      <dgm:t>
        <a:bodyPr/>
        <a:lstStyle/>
        <a:p>
          <a:endParaRPr lang="en-US"/>
        </a:p>
      </dgm:t>
    </dgm:pt>
    <dgm:pt modelId="{0C393060-8033-4B50-961E-DA642700C6D9}">
      <dgm:prSet phldrT="[Text]"/>
      <dgm:spPr/>
      <dgm:t>
        <a:bodyPr/>
        <a:lstStyle/>
        <a:p>
          <a:r>
            <a:rPr lang="en-US" dirty="0"/>
            <a:t>Europe</a:t>
          </a:r>
        </a:p>
      </dgm:t>
    </dgm:pt>
    <dgm:pt modelId="{E7C7AB27-7705-48CF-8902-306DBC21A14C}" type="parTrans" cxnId="{6ADEF5B7-9939-46D0-9E96-346A2C6B9297}">
      <dgm:prSet/>
      <dgm:spPr/>
      <dgm:t>
        <a:bodyPr/>
        <a:lstStyle/>
        <a:p>
          <a:endParaRPr lang="en-US" dirty="0"/>
        </a:p>
      </dgm:t>
    </dgm:pt>
    <dgm:pt modelId="{78F48D36-099B-4E4D-98F3-8503D334E503}" type="sibTrans" cxnId="{6ADEF5B7-9939-46D0-9E96-346A2C6B9297}">
      <dgm:prSet/>
      <dgm:spPr/>
      <dgm:t>
        <a:bodyPr/>
        <a:lstStyle/>
        <a:p>
          <a:endParaRPr lang="en-US"/>
        </a:p>
      </dgm:t>
    </dgm:pt>
    <dgm:pt modelId="{C4E206E9-D541-4D31-B5EA-C5ADAD86E624}">
      <dgm:prSet phldrT="[Text]"/>
      <dgm:spPr/>
      <dgm:t>
        <a:bodyPr/>
        <a:lstStyle/>
        <a:p>
          <a:r>
            <a:rPr lang="en-US" dirty="0"/>
            <a:t>Others</a:t>
          </a:r>
        </a:p>
      </dgm:t>
    </dgm:pt>
    <dgm:pt modelId="{6BF3C029-2A25-4975-973F-40DF469BA2D6}" type="parTrans" cxnId="{252E3C61-03ED-45F0-B9D2-7A1E2A2F5E57}">
      <dgm:prSet/>
      <dgm:spPr/>
      <dgm:t>
        <a:bodyPr/>
        <a:lstStyle/>
        <a:p>
          <a:endParaRPr lang="en-US" dirty="0"/>
        </a:p>
      </dgm:t>
    </dgm:pt>
    <dgm:pt modelId="{1430DFA5-E38C-4ACA-8E72-69CE11709BEF}" type="sibTrans" cxnId="{252E3C61-03ED-45F0-B9D2-7A1E2A2F5E57}">
      <dgm:prSet/>
      <dgm:spPr/>
      <dgm:t>
        <a:bodyPr/>
        <a:lstStyle/>
        <a:p>
          <a:endParaRPr lang="en-US"/>
        </a:p>
      </dgm:t>
    </dgm:pt>
    <dgm:pt modelId="{5AC7F36E-A722-4871-A920-46CA18016275}" type="pres">
      <dgm:prSet presAssocID="{0FEFBE76-08C1-496B-8F26-435A8EC31E79}" presName="cycle" presStyleCnt="0">
        <dgm:presLayoutVars>
          <dgm:chMax val="1"/>
          <dgm:dir/>
          <dgm:animLvl val="ctr"/>
          <dgm:resizeHandles val="exact"/>
        </dgm:presLayoutVars>
      </dgm:prSet>
      <dgm:spPr/>
    </dgm:pt>
    <dgm:pt modelId="{FF797FEA-6588-4D12-BB77-34705554F0AB}" type="pres">
      <dgm:prSet presAssocID="{629224BE-5D5C-40B1-87D8-5D70D59C18E1}" presName="centerShape" presStyleLbl="node0" presStyleIdx="0" presStyleCnt="1"/>
      <dgm:spPr/>
    </dgm:pt>
    <dgm:pt modelId="{5CE8CDEE-599E-4403-8CE4-3DA15FA2A097}" type="pres">
      <dgm:prSet presAssocID="{A9E61B5C-41FE-4796-97F3-B2424FEA0678}" presName="parTrans" presStyleLbl="bgSibTrans2D1" presStyleIdx="0" presStyleCnt="3"/>
      <dgm:spPr/>
    </dgm:pt>
    <dgm:pt modelId="{68B1E72F-58B9-4ECA-9B65-821010917BEE}" type="pres">
      <dgm:prSet presAssocID="{4F6EB332-FDC6-459A-B5D9-356F963A8F50}" presName="node" presStyleLbl="node1" presStyleIdx="0" presStyleCnt="3">
        <dgm:presLayoutVars>
          <dgm:bulletEnabled val="1"/>
        </dgm:presLayoutVars>
      </dgm:prSet>
      <dgm:spPr/>
    </dgm:pt>
    <dgm:pt modelId="{68F2F84A-D1FF-4D00-86DD-1121BFF783C3}" type="pres">
      <dgm:prSet presAssocID="{E7C7AB27-7705-48CF-8902-306DBC21A14C}" presName="parTrans" presStyleLbl="bgSibTrans2D1" presStyleIdx="1" presStyleCnt="3"/>
      <dgm:spPr/>
    </dgm:pt>
    <dgm:pt modelId="{17AD35BF-6168-4AE6-A0B4-C6DF8C3E59E2}" type="pres">
      <dgm:prSet presAssocID="{0C393060-8033-4B50-961E-DA642700C6D9}" presName="node" presStyleLbl="node1" presStyleIdx="1" presStyleCnt="3">
        <dgm:presLayoutVars>
          <dgm:bulletEnabled val="1"/>
        </dgm:presLayoutVars>
      </dgm:prSet>
      <dgm:spPr/>
    </dgm:pt>
    <dgm:pt modelId="{AD996A5D-DD54-4011-9FC2-4F558EF855D7}" type="pres">
      <dgm:prSet presAssocID="{6BF3C029-2A25-4975-973F-40DF469BA2D6}" presName="parTrans" presStyleLbl="bgSibTrans2D1" presStyleIdx="2" presStyleCnt="3"/>
      <dgm:spPr/>
    </dgm:pt>
    <dgm:pt modelId="{E436281B-5189-4790-B02E-CBBD7A88E732}" type="pres">
      <dgm:prSet presAssocID="{C4E206E9-D541-4D31-B5EA-C5ADAD86E624}" presName="node" presStyleLbl="node1" presStyleIdx="2" presStyleCnt="3">
        <dgm:presLayoutVars>
          <dgm:bulletEnabled val="1"/>
        </dgm:presLayoutVars>
      </dgm:prSet>
      <dgm:spPr/>
    </dgm:pt>
  </dgm:ptLst>
  <dgm:cxnLst>
    <dgm:cxn modelId="{AF2DFE32-6D84-4E26-BB4C-9029B6090DDB}" type="presOf" srcId="{629224BE-5D5C-40B1-87D8-5D70D59C18E1}" destId="{FF797FEA-6588-4D12-BB77-34705554F0AB}" srcOrd="0" destOrd="0" presId="urn:microsoft.com/office/officeart/2005/8/layout/radial4"/>
    <dgm:cxn modelId="{252E3C61-03ED-45F0-B9D2-7A1E2A2F5E57}" srcId="{629224BE-5D5C-40B1-87D8-5D70D59C18E1}" destId="{C4E206E9-D541-4D31-B5EA-C5ADAD86E624}" srcOrd="2" destOrd="0" parTransId="{6BF3C029-2A25-4975-973F-40DF469BA2D6}" sibTransId="{1430DFA5-E38C-4ACA-8E72-69CE11709BEF}"/>
    <dgm:cxn modelId="{7CDA5874-C463-49B6-8967-F2A0E6034A26}" srcId="{0FEFBE76-08C1-496B-8F26-435A8EC31E79}" destId="{629224BE-5D5C-40B1-87D8-5D70D59C18E1}" srcOrd="0" destOrd="0" parTransId="{DD6A4BD8-2948-4D79-9ABE-AC3CC6038E67}" sibTransId="{692A4465-7D03-4DD8-98B5-209149F33A11}"/>
    <dgm:cxn modelId="{F6B58A77-E82C-4788-8E9E-0E4143B6B19C}" srcId="{629224BE-5D5C-40B1-87D8-5D70D59C18E1}" destId="{4F6EB332-FDC6-459A-B5D9-356F963A8F50}" srcOrd="0" destOrd="0" parTransId="{A9E61B5C-41FE-4796-97F3-B2424FEA0678}" sibTransId="{BFD481CF-8A5C-4162-8EAC-6AAA298068F8}"/>
    <dgm:cxn modelId="{A32EE37B-A4A6-494A-ABBB-0F6CF44066D2}" type="presOf" srcId="{4F6EB332-FDC6-459A-B5D9-356F963A8F50}" destId="{68B1E72F-58B9-4ECA-9B65-821010917BEE}" srcOrd="0" destOrd="0" presId="urn:microsoft.com/office/officeart/2005/8/layout/radial4"/>
    <dgm:cxn modelId="{67406E80-173B-41B9-832B-034912F73D61}" type="presOf" srcId="{C4E206E9-D541-4D31-B5EA-C5ADAD86E624}" destId="{E436281B-5189-4790-B02E-CBBD7A88E732}" srcOrd="0" destOrd="0" presId="urn:microsoft.com/office/officeart/2005/8/layout/radial4"/>
    <dgm:cxn modelId="{5635E097-BB2C-4164-9927-0EABFB42A3FB}" type="presOf" srcId="{0FEFBE76-08C1-496B-8F26-435A8EC31E79}" destId="{5AC7F36E-A722-4871-A920-46CA18016275}" srcOrd="0" destOrd="0" presId="urn:microsoft.com/office/officeart/2005/8/layout/radial4"/>
    <dgm:cxn modelId="{6ADEF5B7-9939-46D0-9E96-346A2C6B9297}" srcId="{629224BE-5D5C-40B1-87D8-5D70D59C18E1}" destId="{0C393060-8033-4B50-961E-DA642700C6D9}" srcOrd="1" destOrd="0" parTransId="{E7C7AB27-7705-48CF-8902-306DBC21A14C}" sibTransId="{78F48D36-099B-4E4D-98F3-8503D334E503}"/>
    <dgm:cxn modelId="{673A60C6-F891-47CD-981C-0D73C6C9927E}" type="presOf" srcId="{0C393060-8033-4B50-961E-DA642700C6D9}" destId="{17AD35BF-6168-4AE6-A0B4-C6DF8C3E59E2}" srcOrd="0" destOrd="0" presId="urn:microsoft.com/office/officeart/2005/8/layout/radial4"/>
    <dgm:cxn modelId="{F3FF22DE-8A06-4480-9027-7C04CDC36C84}" type="presOf" srcId="{E7C7AB27-7705-48CF-8902-306DBC21A14C}" destId="{68F2F84A-D1FF-4D00-86DD-1121BFF783C3}" srcOrd="0" destOrd="0" presId="urn:microsoft.com/office/officeart/2005/8/layout/radial4"/>
    <dgm:cxn modelId="{8901EADF-48FB-4876-B270-8C0A6AB1D125}" type="presOf" srcId="{6BF3C029-2A25-4975-973F-40DF469BA2D6}" destId="{AD996A5D-DD54-4011-9FC2-4F558EF855D7}" srcOrd="0" destOrd="0" presId="urn:microsoft.com/office/officeart/2005/8/layout/radial4"/>
    <dgm:cxn modelId="{0B0CEFE7-8584-496B-AE15-912D2DB59FA3}" type="presOf" srcId="{A9E61B5C-41FE-4796-97F3-B2424FEA0678}" destId="{5CE8CDEE-599E-4403-8CE4-3DA15FA2A097}" srcOrd="0" destOrd="0" presId="urn:microsoft.com/office/officeart/2005/8/layout/radial4"/>
    <dgm:cxn modelId="{E742AACC-F71B-4B3B-9283-FB3C3A0AD217}" type="presParOf" srcId="{5AC7F36E-A722-4871-A920-46CA18016275}" destId="{FF797FEA-6588-4D12-BB77-34705554F0AB}" srcOrd="0" destOrd="0" presId="urn:microsoft.com/office/officeart/2005/8/layout/radial4"/>
    <dgm:cxn modelId="{E2C236AB-100C-4DAE-AF89-42AE4D402D4B}" type="presParOf" srcId="{5AC7F36E-A722-4871-A920-46CA18016275}" destId="{5CE8CDEE-599E-4403-8CE4-3DA15FA2A097}" srcOrd="1" destOrd="0" presId="urn:microsoft.com/office/officeart/2005/8/layout/radial4"/>
    <dgm:cxn modelId="{F5A476BD-04F6-4C68-B90E-AC610BFB5BAE}" type="presParOf" srcId="{5AC7F36E-A722-4871-A920-46CA18016275}" destId="{68B1E72F-58B9-4ECA-9B65-821010917BEE}" srcOrd="2" destOrd="0" presId="urn:microsoft.com/office/officeart/2005/8/layout/radial4"/>
    <dgm:cxn modelId="{AF980828-A680-4FD5-BF86-5B102C253324}" type="presParOf" srcId="{5AC7F36E-A722-4871-A920-46CA18016275}" destId="{68F2F84A-D1FF-4D00-86DD-1121BFF783C3}" srcOrd="3" destOrd="0" presId="urn:microsoft.com/office/officeart/2005/8/layout/radial4"/>
    <dgm:cxn modelId="{CF19EF2D-A632-40A0-9031-D614FB317D6B}" type="presParOf" srcId="{5AC7F36E-A722-4871-A920-46CA18016275}" destId="{17AD35BF-6168-4AE6-A0B4-C6DF8C3E59E2}" srcOrd="4" destOrd="0" presId="urn:microsoft.com/office/officeart/2005/8/layout/radial4"/>
    <dgm:cxn modelId="{C56ABA28-BFDE-4BDB-96E5-52574C98BEF4}" type="presParOf" srcId="{5AC7F36E-A722-4871-A920-46CA18016275}" destId="{AD996A5D-DD54-4011-9FC2-4F558EF855D7}" srcOrd="5" destOrd="0" presId="urn:microsoft.com/office/officeart/2005/8/layout/radial4"/>
    <dgm:cxn modelId="{27FCA22E-DE7B-4178-BACD-B37ABF0F277F}" type="presParOf" srcId="{5AC7F36E-A722-4871-A920-46CA18016275}" destId="{E436281B-5189-4790-B02E-CBBD7A88E732}"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838C51-101E-4F81-9C05-117D4D7EDA73}">
      <dsp:nvSpPr>
        <dsp:cNvPr id="0" name=""/>
        <dsp:cNvSpPr/>
      </dsp:nvSpPr>
      <dsp:spPr>
        <a:xfrm>
          <a:off x="2757011" y="56574"/>
          <a:ext cx="2715577" cy="2715577"/>
        </a:xfrm>
        <a:prstGeom prst="ellipse">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en-US" sz="2400" kern="1200" dirty="0"/>
            <a:t>Reputation</a:t>
          </a:r>
        </a:p>
      </dsp:txBody>
      <dsp:txXfrm>
        <a:off x="3119088" y="531800"/>
        <a:ext cx="1991423" cy="1222010"/>
      </dsp:txXfrm>
    </dsp:sp>
    <dsp:sp modelId="{9CA544BA-4347-47C2-952A-2CBAFD7B6249}">
      <dsp:nvSpPr>
        <dsp:cNvPr id="0" name=""/>
        <dsp:cNvSpPr/>
      </dsp:nvSpPr>
      <dsp:spPr>
        <a:xfrm>
          <a:off x="3736882" y="1753810"/>
          <a:ext cx="2715577" cy="2715577"/>
        </a:xfrm>
        <a:prstGeom prst="ellipse">
          <a:avLst/>
        </a:prstGeom>
        <a:solidFill>
          <a:srgbClr val="0070C0">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en-US" sz="2400" kern="1200" dirty="0"/>
            <a:t>Performance</a:t>
          </a:r>
        </a:p>
      </dsp:txBody>
      <dsp:txXfrm>
        <a:off x="4567396" y="2455334"/>
        <a:ext cx="1629346" cy="1493567"/>
      </dsp:txXfrm>
    </dsp:sp>
    <dsp:sp modelId="{C0CE0E84-E2A3-4D95-8CA3-B1829247C7DD}">
      <dsp:nvSpPr>
        <dsp:cNvPr id="0" name=""/>
        <dsp:cNvSpPr/>
      </dsp:nvSpPr>
      <dsp:spPr>
        <a:xfrm>
          <a:off x="1777140" y="1753810"/>
          <a:ext cx="2715577" cy="2715577"/>
        </a:xfrm>
        <a:prstGeom prst="ellips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en-US" sz="2400" kern="1200" dirty="0"/>
            <a:t>Fiduciary</a:t>
          </a:r>
        </a:p>
      </dsp:txBody>
      <dsp:txXfrm>
        <a:off x="2032857" y="2455334"/>
        <a:ext cx="1629346" cy="149356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EAEF3C-24AD-48F8-87D6-7B810F448267}">
      <dsp:nvSpPr>
        <dsp:cNvPr id="0" name=""/>
        <dsp:cNvSpPr/>
      </dsp:nvSpPr>
      <dsp:spPr>
        <a:xfrm rot="21300000">
          <a:off x="18706" y="1685100"/>
          <a:ext cx="6058586" cy="693799"/>
        </a:xfrm>
        <a:prstGeom prst="mathMinus">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1B5336F-3636-4C77-978E-226E7D950D44}">
      <dsp:nvSpPr>
        <dsp:cNvPr id="0" name=""/>
        <dsp:cNvSpPr/>
      </dsp:nvSpPr>
      <dsp:spPr>
        <a:xfrm>
          <a:off x="731520" y="203200"/>
          <a:ext cx="1828800" cy="1625600"/>
        </a:xfrm>
        <a:prstGeom prst="downArrow">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37813F4-F926-45E3-B829-399A020BD751}">
      <dsp:nvSpPr>
        <dsp:cNvPr id="0" name=""/>
        <dsp:cNvSpPr/>
      </dsp:nvSpPr>
      <dsp:spPr>
        <a:xfrm>
          <a:off x="3230880" y="0"/>
          <a:ext cx="1950720" cy="1706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i="1" kern="1200" dirty="0"/>
            <a:t>Multinationals &amp;</a:t>
          </a:r>
        </a:p>
        <a:p>
          <a:pPr marL="0" lvl="0" indent="0" algn="ctr" defTabSz="933450">
            <a:lnSpc>
              <a:spcPct val="90000"/>
            </a:lnSpc>
            <a:spcBef>
              <a:spcPct val="0"/>
            </a:spcBef>
            <a:spcAft>
              <a:spcPct val="35000"/>
            </a:spcAft>
            <a:buNone/>
          </a:pPr>
          <a:r>
            <a:rPr lang="en-US" sz="2100" i="1" kern="1200" dirty="0"/>
            <a:t>Funders</a:t>
          </a:r>
        </a:p>
      </dsp:txBody>
      <dsp:txXfrm>
        <a:off x="3230880" y="0"/>
        <a:ext cx="1950720" cy="1706880"/>
      </dsp:txXfrm>
    </dsp:sp>
    <dsp:sp modelId="{2571B051-0E27-4FF6-B299-5CE73608F0BB}">
      <dsp:nvSpPr>
        <dsp:cNvPr id="0" name=""/>
        <dsp:cNvSpPr/>
      </dsp:nvSpPr>
      <dsp:spPr>
        <a:xfrm>
          <a:off x="3535680" y="2235200"/>
          <a:ext cx="1828800" cy="1625600"/>
        </a:xfrm>
        <a:prstGeom prst="upArrow">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27E1065-EA31-438F-BFA9-AC82EA15A67F}">
      <dsp:nvSpPr>
        <dsp:cNvPr id="0" name=""/>
        <dsp:cNvSpPr/>
      </dsp:nvSpPr>
      <dsp:spPr>
        <a:xfrm>
          <a:off x="914400" y="2357120"/>
          <a:ext cx="1950720" cy="1706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i="1" kern="1200" dirty="0"/>
            <a:t>Developing Nations (and History)</a:t>
          </a:r>
        </a:p>
      </dsp:txBody>
      <dsp:txXfrm>
        <a:off x="914400" y="2357120"/>
        <a:ext cx="1950720" cy="17068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E87179-0C20-45BE-A0DD-EC34FB977D64}">
      <dsp:nvSpPr>
        <dsp:cNvPr id="0" name=""/>
        <dsp:cNvSpPr/>
      </dsp:nvSpPr>
      <dsp:spPr>
        <a:xfrm>
          <a:off x="2484044" y="731444"/>
          <a:ext cx="5014111" cy="5014111"/>
        </a:xfrm>
        <a:prstGeom prst="blockArc">
          <a:avLst>
            <a:gd name="adj1" fmla="val 12600000"/>
            <a:gd name="adj2" fmla="val 16200000"/>
            <a:gd name="adj3" fmla="val 4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1303D6B-42E7-411C-A84C-7A19C776FF32}">
      <dsp:nvSpPr>
        <dsp:cNvPr id="0" name=""/>
        <dsp:cNvSpPr/>
      </dsp:nvSpPr>
      <dsp:spPr>
        <a:xfrm>
          <a:off x="2484044" y="731444"/>
          <a:ext cx="5014111" cy="5014111"/>
        </a:xfrm>
        <a:prstGeom prst="blockArc">
          <a:avLst>
            <a:gd name="adj1" fmla="val 9000000"/>
            <a:gd name="adj2" fmla="val 12600000"/>
            <a:gd name="adj3" fmla="val 4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927AC5A-BE57-46BE-A747-A4AC0FE280AC}">
      <dsp:nvSpPr>
        <dsp:cNvPr id="0" name=""/>
        <dsp:cNvSpPr/>
      </dsp:nvSpPr>
      <dsp:spPr>
        <a:xfrm>
          <a:off x="2484044" y="731444"/>
          <a:ext cx="5014111" cy="5014111"/>
        </a:xfrm>
        <a:prstGeom prst="blockArc">
          <a:avLst>
            <a:gd name="adj1" fmla="val 5400000"/>
            <a:gd name="adj2" fmla="val 9000000"/>
            <a:gd name="adj3" fmla="val 4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C622A39-CB2E-4D94-96B2-4B471F9B23F5}">
      <dsp:nvSpPr>
        <dsp:cNvPr id="0" name=""/>
        <dsp:cNvSpPr/>
      </dsp:nvSpPr>
      <dsp:spPr>
        <a:xfrm>
          <a:off x="2484044" y="731444"/>
          <a:ext cx="5014111" cy="5014111"/>
        </a:xfrm>
        <a:prstGeom prst="blockArc">
          <a:avLst>
            <a:gd name="adj1" fmla="val 1800000"/>
            <a:gd name="adj2" fmla="val 5400000"/>
            <a:gd name="adj3" fmla="val 4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6C60953-2104-4005-9E2A-DC9AC4AB9ED6}">
      <dsp:nvSpPr>
        <dsp:cNvPr id="0" name=""/>
        <dsp:cNvSpPr/>
      </dsp:nvSpPr>
      <dsp:spPr>
        <a:xfrm>
          <a:off x="2484044" y="731444"/>
          <a:ext cx="5014111" cy="5014111"/>
        </a:xfrm>
        <a:prstGeom prst="blockArc">
          <a:avLst>
            <a:gd name="adj1" fmla="val 19800000"/>
            <a:gd name="adj2" fmla="val 1800000"/>
            <a:gd name="adj3" fmla="val 4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41DBF8F-0F05-4488-A694-16E3543CA8AD}">
      <dsp:nvSpPr>
        <dsp:cNvPr id="0" name=""/>
        <dsp:cNvSpPr/>
      </dsp:nvSpPr>
      <dsp:spPr>
        <a:xfrm>
          <a:off x="2484044" y="731444"/>
          <a:ext cx="5014111" cy="5014111"/>
        </a:xfrm>
        <a:prstGeom prst="blockArc">
          <a:avLst>
            <a:gd name="adj1" fmla="val 16200000"/>
            <a:gd name="adj2" fmla="val 19800000"/>
            <a:gd name="adj3" fmla="val 4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B83A92C-1AB6-4D2A-8419-458279BCB10E}">
      <dsp:nvSpPr>
        <dsp:cNvPr id="0" name=""/>
        <dsp:cNvSpPr/>
      </dsp:nvSpPr>
      <dsp:spPr>
        <a:xfrm>
          <a:off x="3865178" y="2112578"/>
          <a:ext cx="2251843" cy="2251843"/>
        </a:xfrm>
        <a:prstGeom prst="ellipse">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en-US" sz="3600" kern="1200" dirty="0"/>
            <a:t>Country System</a:t>
          </a:r>
        </a:p>
      </dsp:txBody>
      <dsp:txXfrm>
        <a:off x="4194953" y="2442353"/>
        <a:ext cx="1592293" cy="1592293"/>
      </dsp:txXfrm>
    </dsp:sp>
    <dsp:sp modelId="{F96ABF1B-8350-4BF4-B5D3-775D10441386}">
      <dsp:nvSpPr>
        <dsp:cNvPr id="0" name=""/>
        <dsp:cNvSpPr/>
      </dsp:nvSpPr>
      <dsp:spPr>
        <a:xfrm>
          <a:off x="4202954" y="45"/>
          <a:ext cx="1576290" cy="1576290"/>
        </a:xfrm>
        <a:prstGeom prst="ellipse">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GPA</a:t>
          </a:r>
        </a:p>
      </dsp:txBody>
      <dsp:txXfrm>
        <a:off x="4433796" y="230887"/>
        <a:ext cx="1114606" cy="1114606"/>
      </dsp:txXfrm>
    </dsp:sp>
    <dsp:sp modelId="{CA7BD32E-6C70-41C1-9321-5582C8023138}">
      <dsp:nvSpPr>
        <dsp:cNvPr id="0" name=""/>
        <dsp:cNvSpPr/>
      </dsp:nvSpPr>
      <dsp:spPr>
        <a:xfrm>
          <a:off x="6324984" y="1225200"/>
          <a:ext cx="1576290" cy="1576290"/>
        </a:xfrm>
        <a:prstGeom prst="ellipse">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t>Domestic Challenges</a:t>
          </a:r>
        </a:p>
      </dsp:txBody>
      <dsp:txXfrm>
        <a:off x="6555826" y="1456042"/>
        <a:ext cx="1114606" cy="1114606"/>
      </dsp:txXfrm>
    </dsp:sp>
    <dsp:sp modelId="{3913C6C5-C8B5-4D00-BE05-09050E040231}">
      <dsp:nvSpPr>
        <dsp:cNvPr id="0" name=""/>
        <dsp:cNvSpPr/>
      </dsp:nvSpPr>
      <dsp:spPr>
        <a:xfrm>
          <a:off x="6324984" y="3675509"/>
          <a:ext cx="1576290" cy="1576290"/>
        </a:xfrm>
        <a:prstGeom prst="ellipse">
          <a:avLst/>
        </a:prstGeom>
        <a:solidFill>
          <a:schemeClr val="accent6">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t>World Bank Challenges</a:t>
          </a:r>
        </a:p>
      </dsp:txBody>
      <dsp:txXfrm>
        <a:off x="6555826" y="3906351"/>
        <a:ext cx="1114606" cy="1114606"/>
      </dsp:txXfrm>
    </dsp:sp>
    <dsp:sp modelId="{18BC34AD-AB90-4A16-974A-9FDB0F2C0911}">
      <dsp:nvSpPr>
        <dsp:cNvPr id="0" name=""/>
        <dsp:cNvSpPr/>
      </dsp:nvSpPr>
      <dsp:spPr>
        <a:xfrm>
          <a:off x="4202954" y="4900663"/>
          <a:ext cx="1576290" cy="1576290"/>
        </a:xfrm>
        <a:prstGeom prst="ellips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t>Investor-State Disputes</a:t>
          </a:r>
        </a:p>
      </dsp:txBody>
      <dsp:txXfrm>
        <a:off x="4433796" y="5131505"/>
        <a:ext cx="1114606" cy="1114606"/>
      </dsp:txXfrm>
    </dsp:sp>
    <dsp:sp modelId="{DDC51339-3EEC-4EC3-AA3B-F7C207B82B5E}">
      <dsp:nvSpPr>
        <dsp:cNvPr id="0" name=""/>
        <dsp:cNvSpPr/>
      </dsp:nvSpPr>
      <dsp:spPr>
        <a:xfrm>
          <a:off x="2080924" y="3675509"/>
          <a:ext cx="1576290" cy="157629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t>Capacity Development</a:t>
          </a:r>
        </a:p>
      </dsp:txBody>
      <dsp:txXfrm>
        <a:off x="2311766" y="3906351"/>
        <a:ext cx="1114606" cy="1114606"/>
      </dsp:txXfrm>
    </dsp:sp>
    <dsp:sp modelId="{E60DDE2C-1CEA-4E2D-B4B6-2BFB62E6E134}">
      <dsp:nvSpPr>
        <dsp:cNvPr id="0" name=""/>
        <dsp:cNvSpPr/>
      </dsp:nvSpPr>
      <dsp:spPr>
        <a:xfrm>
          <a:off x="2080924" y="1225200"/>
          <a:ext cx="1576290" cy="1576290"/>
        </a:xfrm>
        <a:prstGeom prst="ellipse">
          <a:avLst/>
        </a:prstGeom>
        <a:solidFill>
          <a:schemeClr val="accent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t>Debarment</a:t>
          </a:r>
        </a:p>
      </dsp:txBody>
      <dsp:txXfrm>
        <a:off x="2311766" y="1456042"/>
        <a:ext cx="1114606" cy="111460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797FEA-6588-4D12-BB77-34705554F0AB}">
      <dsp:nvSpPr>
        <dsp:cNvPr id="0" name=""/>
        <dsp:cNvSpPr/>
      </dsp:nvSpPr>
      <dsp:spPr>
        <a:xfrm>
          <a:off x="1879984" y="2508331"/>
          <a:ext cx="1734050" cy="173405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en-US" sz="2900" kern="1200" dirty="0"/>
            <a:t>Best Practices</a:t>
          </a:r>
        </a:p>
      </dsp:txBody>
      <dsp:txXfrm>
        <a:off x="2133930" y="2762277"/>
        <a:ext cx="1226158" cy="1226158"/>
      </dsp:txXfrm>
    </dsp:sp>
    <dsp:sp modelId="{5CE8CDEE-599E-4403-8CE4-3DA15FA2A097}">
      <dsp:nvSpPr>
        <dsp:cNvPr id="0" name=""/>
        <dsp:cNvSpPr/>
      </dsp:nvSpPr>
      <dsp:spPr>
        <a:xfrm rot="12900000">
          <a:off x="700287" y="2183932"/>
          <a:ext cx="1396182" cy="494204"/>
        </a:xfrm>
        <a:prstGeom prst="lef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8B1E72F-58B9-4ECA-9B65-821010917BEE}">
      <dsp:nvSpPr>
        <dsp:cNvPr id="0" name=""/>
        <dsp:cNvSpPr/>
      </dsp:nvSpPr>
      <dsp:spPr>
        <a:xfrm>
          <a:off x="2861" y="1371686"/>
          <a:ext cx="1647347" cy="1317878"/>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1866900">
            <a:lnSpc>
              <a:spcPct val="90000"/>
            </a:lnSpc>
            <a:spcBef>
              <a:spcPct val="0"/>
            </a:spcBef>
            <a:spcAft>
              <a:spcPct val="35000"/>
            </a:spcAft>
            <a:buNone/>
          </a:pPr>
          <a:r>
            <a:rPr lang="en-US" sz="4200" kern="1200" dirty="0"/>
            <a:t>U.S.</a:t>
          </a:r>
        </a:p>
      </dsp:txBody>
      <dsp:txXfrm>
        <a:off x="41460" y="1410285"/>
        <a:ext cx="1570149" cy="1240680"/>
      </dsp:txXfrm>
    </dsp:sp>
    <dsp:sp modelId="{68F2F84A-D1FF-4D00-86DD-1121BFF783C3}">
      <dsp:nvSpPr>
        <dsp:cNvPr id="0" name=""/>
        <dsp:cNvSpPr/>
      </dsp:nvSpPr>
      <dsp:spPr>
        <a:xfrm rot="16200000">
          <a:off x="2048918" y="1481879"/>
          <a:ext cx="1396182" cy="494204"/>
        </a:xfrm>
        <a:prstGeom prst="leftArrow">
          <a:avLst>
            <a:gd name="adj1" fmla="val 60000"/>
            <a:gd name="adj2" fmla="val 50000"/>
          </a:avLst>
        </a:prstGeom>
        <a:solidFill>
          <a:schemeClr val="accent2">
            <a:hueOff val="953895"/>
            <a:satOff val="-21764"/>
            <a:lumOff val="8039"/>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7AD35BF-6168-4AE6-A0B4-C6DF8C3E59E2}">
      <dsp:nvSpPr>
        <dsp:cNvPr id="0" name=""/>
        <dsp:cNvSpPr/>
      </dsp:nvSpPr>
      <dsp:spPr>
        <a:xfrm>
          <a:off x="1923336" y="371951"/>
          <a:ext cx="1647347" cy="1317878"/>
        </a:xfrm>
        <a:prstGeom prst="roundRect">
          <a:avLst>
            <a:gd name="adj" fmla="val 10000"/>
          </a:avLst>
        </a:prstGeom>
        <a:solidFill>
          <a:schemeClr val="accent2">
            <a:hueOff val="953895"/>
            <a:satOff val="-21764"/>
            <a:lumOff val="803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1866900">
            <a:lnSpc>
              <a:spcPct val="90000"/>
            </a:lnSpc>
            <a:spcBef>
              <a:spcPct val="0"/>
            </a:spcBef>
            <a:spcAft>
              <a:spcPct val="35000"/>
            </a:spcAft>
            <a:buNone/>
          </a:pPr>
          <a:r>
            <a:rPr lang="en-US" sz="4200" kern="1200" dirty="0"/>
            <a:t>Europe</a:t>
          </a:r>
        </a:p>
      </dsp:txBody>
      <dsp:txXfrm>
        <a:off x="1961935" y="410550"/>
        <a:ext cx="1570149" cy="1240680"/>
      </dsp:txXfrm>
    </dsp:sp>
    <dsp:sp modelId="{AD996A5D-DD54-4011-9FC2-4F558EF855D7}">
      <dsp:nvSpPr>
        <dsp:cNvPr id="0" name=""/>
        <dsp:cNvSpPr/>
      </dsp:nvSpPr>
      <dsp:spPr>
        <a:xfrm rot="19500000">
          <a:off x="3397550" y="2183932"/>
          <a:ext cx="1396182" cy="494204"/>
        </a:xfrm>
        <a:prstGeom prst="leftArrow">
          <a:avLst>
            <a:gd name="adj1" fmla="val 60000"/>
            <a:gd name="adj2" fmla="val 50000"/>
          </a:avLst>
        </a:prstGeom>
        <a:solidFill>
          <a:schemeClr val="accent2">
            <a:hueOff val="1907789"/>
            <a:satOff val="-43528"/>
            <a:lumOff val="16079"/>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436281B-5189-4790-B02E-CBBD7A88E732}">
      <dsp:nvSpPr>
        <dsp:cNvPr id="0" name=""/>
        <dsp:cNvSpPr/>
      </dsp:nvSpPr>
      <dsp:spPr>
        <a:xfrm>
          <a:off x="3843810" y="1371686"/>
          <a:ext cx="1647347" cy="1317878"/>
        </a:xfrm>
        <a:prstGeom prst="roundRect">
          <a:avLst>
            <a:gd name="adj" fmla="val 10000"/>
          </a:avLst>
        </a:prstGeom>
        <a:solidFill>
          <a:schemeClr val="accent2">
            <a:hueOff val="1907789"/>
            <a:satOff val="-43528"/>
            <a:lumOff val="1607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1866900">
            <a:lnSpc>
              <a:spcPct val="90000"/>
            </a:lnSpc>
            <a:spcBef>
              <a:spcPct val="0"/>
            </a:spcBef>
            <a:spcAft>
              <a:spcPct val="35000"/>
            </a:spcAft>
            <a:buNone/>
          </a:pPr>
          <a:r>
            <a:rPr lang="en-US" sz="4200" kern="1200" dirty="0"/>
            <a:t>Others</a:t>
          </a:r>
        </a:p>
      </dsp:txBody>
      <dsp:txXfrm>
        <a:off x="3882409" y="1410285"/>
        <a:ext cx="1570149" cy="1240680"/>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1026">
            <a:extLst>
              <a:ext uri="{FF2B5EF4-FFF2-40B4-BE49-F238E27FC236}">
                <a16:creationId xmlns:a16="http://schemas.microsoft.com/office/drawing/2014/main" id="{30664968-D665-45A2-9D9E-55C6376CB9B7}"/>
              </a:ext>
            </a:extLst>
          </p:cNvPr>
          <p:cNvSpPr>
            <a:spLocks noGrp="1" noChangeArrowheads="1"/>
          </p:cNvSpPr>
          <p:nvPr>
            <p:ph type="hdr" sz="quarter"/>
          </p:nvPr>
        </p:nvSpPr>
        <p:spPr bwMode="auto">
          <a:xfrm>
            <a:off x="0" y="0"/>
            <a:ext cx="2944813"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5123" name="Rectangle 1027">
            <a:extLst>
              <a:ext uri="{FF2B5EF4-FFF2-40B4-BE49-F238E27FC236}">
                <a16:creationId xmlns:a16="http://schemas.microsoft.com/office/drawing/2014/main" id="{4CFD88A1-F6E9-4FBD-A718-8779444D8950}"/>
              </a:ext>
            </a:extLst>
          </p:cNvPr>
          <p:cNvSpPr>
            <a:spLocks noGrp="1" noChangeArrowheads="1"/>
          </p:cNvSpPr>
          <p:nvPr>
            <p:ph type="dt" sz="quarter" idx="1"/>
          </p:nvPr>
        </p:nvSpPr>
        <p:spPr bwMode="auto">
          <a:xfrm>
            <a:off x="3849688" y="0"/>
            <a:ext cx="2944812"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5124" name="Rectangle 1028">
            <a:extLst>
              <a:ext uri="{FF2B5EF4-FFF2-40B4-BE49-F238E27FC236}">
                <a16:creationId xmlns:a16="http://schemas.microsoft.com/office/drawing/2014/main" id="{8BF7F522-E057-47F5-826D-86A1C8D790D9}"/>
              </a:ext>
            </a:extLst>
          </p:cNvPr>
          <p:cNvSpPr>
            <a:spLocks noGrp="1" noChangeArrowheads="1"/>
          </p:cNvSpPr>
          <p:nvPr>
            <p:ph type="ftr" sz="quarter" idx="2"/>
          </p:nvPr>
        </p:nvSpPr>
        <p:spPr bwMode="auto">
          <a:xfrm>
            <a:off x="0" y="9410700"/>
            <a:ext cx="2944813"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5125" name="Rectangle 1029">
            <a:extLst>
              <a:ext uri="{FF2B5EF4-FFF2-40B4-BE49-F238E27FC236}">
                <a16:creationId xmlns:a16="http://schemas.microsoft.com/office/drawing/2014/main" id="{FD950BC5-5870-4DC3-AAD0-8B1BB82B1D4E}"/>
              </a:ext>
            </a:extLst>
          </p:cNvPr>
          <p:cNvSpPr>
            <a:spLocks noGrp="1" noChangeArrowheads="1"/>
          </p:cNvSpPr>
          <p:nvPr>
            <p:ph type="sldNum" sz="quarter" idx="3"/>
          </p:nvPr>
        </p:nvSpPr>
        <p:spPr bwMode="auto">
          <a:xfrm>
            <a:off x="3849688" y="9410700"/>
            <a:ext cx="2944812"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776CEDF3-2B72-4639-96F8-B848299FB62A}"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56B69657-EDCD-4776-856E-5337C848FF0C}"/>
              </a:ext>
            </a:extLst>
          </p:cNvPr>
          <p:cNvSpPr>
            <a:spLocks noGrp="1" noChangeArrowheads="1"/>
          </p:cNvSpPr>
          <p:nvPr>
            <p:ph type="hdr" sz="quarter"/>
          </p:nvPr>
        </p:nvSpPr>
        <p:spPr bwMode="auto">
          <a:xfrm>
            <a:off x="0" y="0"/>
            <a:ext cx="2944813"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GB"/>
          </a:p>
        </p:txBody>
      </p:sp>
      <p:sp>
        <p:nvSpPr>
          <p:cNvPr id="45059" name="Rectangle 3">
            <a:extLst>
              <a:ext uri="{FF2B5EF4-FFF2-40B4-BE49-F238E27FC236}">
                <a16:creationId xmlns:a16="http://schemas.microsoft.com/office/drawing/2014/main" id="{59AC0E0B-0F2F-429C-9067-C35145782C03}"/>
              </a:ext>
            </a:extLst>
          </p:cNvPr>
          <p:cNvSpPr>
            <a:spLocks noGrp="1" noChangeArrowheads="1"/>
          </p:cNvSpPr>
          <p:nvPr>
            <p:ph type="dt" idx="1"/>
          </p:nvPr>
        </p:nvSpPr>
        <p:spPr bwMode="auto">
          <a:xfrm>
            <a:off x="3848100" y="0"/>
            <a:ext cx="2944813"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GB"/>
          </a:p>
        </p:txBody>
      </p:sp>
      <p:sp>
        <p:nvSpPr>
          <p:cNvPr id="28676" name="Rectangle 4">
            <a:extLst>
              <a:ext uri="{FF2B5EF4-FFF2-40B4-BE49-F238E27FC236}">
                <a16:creationId xmlns:a16="http://schemas.microsoft.com/office/drawing/2014/main" id="{E78AF4FC-0434-4ED1-8810-545B477C75FE}"/>
              </a:ext>
            </a:extLst>
          </p:cNvPr>
          <p:cNvSpPr>
            <a:spLocks noGrp="1" noRot="1" noChangeAspect="1" noChangeArrowheads="1" noTextEdit="1"/>
          </p:cNvSpPr>
          <p:nvPr>
            <p:ph type="sldImg" idx="2"/>
          </p:nvPr>
        </p:nvSpPr>
        <p:spPr bwMode="auto">
          <a:xfrm>
            <a:off x="920750" y="742950"/>
            <a:ext cx="4953000" cy="37147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61" name="Rectangle 5">
            <a:extLst>
              <a:ext uri="{FF2B5EF4-FFF2-40B4-BE49-F238E27FC236}">
                <a16:creationId xmlns:a16="http://schemas.microsoft.com/office/drawing/2014/main" id="{4DE6D4BF-7653-4660-ADF5-6AEE8BBCB515}"/>
              </a:ext>
            </a:extLst>
          </p:cNvPr>
          <p:cNvSpPr>
            <a:spLocks noGrp="1" noChangeArrowheads="1"/>
          </p:cNvSpPr>
          <p:nvPr>
            <p:ph type="body" sz="quarter" idx="3"/>
          </p:nvPr>
        </p:nvSpPr>
        <p:spPr bwMode="auto">
          <a:xfrm>
            <a:off x="679450" y="4705350"/>
            <a:ext cx="5435600" cy="44577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5062" name="Rectangle 6">
            <a:extLst>
              <a:ext uri="{FF2B5EF4-FFF2-40B4-BE49-F238E27FC236}">
                <a16:creationId xmlns:a16="http://schemas.microsoft.com/office/drawing/2014/main" id="{190DC5A0-7FC6-4639-A078-A9FEFC14487E}"/>
              </a:ext>
            </a:extLst>
          </p:cNvPr>
          <p:cNvSpPr>
            <a:spLocks noGrp="1" noChangeArrowheads="1"/>
          </p:cNvSpPr>
          <p:nvPr>
            <p:ph type="ftr" sz="quarter" idx="4"/>
          </p:nvPr>
        </p:nvSpPr>
        <p:spPr bwMode="auto">
          <a:xfrm>
            <a:off x="0" y="9409113"/>
            <a:ext cx="2944813"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GB"/>
          </a:p>
        </p:txBody>
      </p:sp>
      <p:sp>
        <p:nvSpPr>
          <p:cNvPr id="45063" name="Rectangle 7">
            <a:extLst>
              <a:ext uri="{FF2B5EF4-FFF2-40B4-BE49-F238E27FC236}">
                <a16:creationId xmlns:a16="http://schemas.microsoft.com/office/drawing/2014/main" id="{4ACE1E30-E44A-4FD8-A779-6E15607F641B}"/>
              </a:ext>
            </a:extLst>
          </p:cNvPr>
          <p:cNvSpPr>
            <a:spLocks noGrp="1" noChangeArrowheads="1"/>
          </p:cNvSpPr>
          <p:nvPr>
            <p:ph type="sldNum" sz="quarter" idx="5"/>
          </p:nvPr>
        </p:nvSpPr>
        <p:spPr bwMode="auto">
          <a:xfrm>
            <a:off x="3848100" y="9409113"/>
            <a:ext cx="2944813"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FE0D72B7-A9FA-4EB2-A69E-2AC6020B6B91}" type="slidenum">
              <a:rPr lang="en-GB" altLang="en-US"/>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transparency.org/global_priorities/public_contracting/tools_public_contracting/curbing_corruption_in_pp_handbook"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B127C2D0-4318-490C-A4E0-1B842D4B442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a:extLst>
              <a:ext uri="{FF2B5EF4-FFF2-40B4-BE49-F238E27FC236}">
                <a16:creationId xmlns:a16="http://schemas.microsoft.com/office/drawing/2014/main" id="{75970456-9F7B-46B3-8604-651EA8D1167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9636" name="Slide Number Placeholder 3">
            <a:extLst>
              <a:ext uri="{FF2B5EF4-FFF2-40B4-BE49-F238E27FC236}">
                <a16:creationId xmlns:a16="http://schemas.microsoft.com/office/drawing/2014/main" id="{C8B71A40-FE49-4351-9933-7F7C4E8AFF60}"/>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0BFB825-7651-419D-A59A-C528880A8880}"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a:extLst>
              <a:ext uri="{FF2B5EF4-FFF2-40B4-BE49-F238E27FC236}">
                <a16:creationId xmlns:a16="http://schemas.microsoft.com/office/drawing/2014/main" id="{8ACDAE57-1348-45BC-AC80-97D5DC2A1F2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4F087189-6313-4447-9E28-8B8E60CE46AE}" type="slidenum">
              <a:rPr lang="en-GB" altLang="en-US" sz="1200"/>
              <a:pPr eaLnBrk="1" hangingPunct="1"/>
              <a:t>21</a:t>
            </a:fld>
            <a:endParaRPr lang="en-GB" altLang="en-US" sz="1200"/>
          </a:p>
        </p:txBody>
      </p:sp>
      <p:sp>
        <p:nvSpPr>
          <p:cNvPr id="36867" name="Rectangle 2">
            <a:extLst>
              <a:ext uri="{FF2B5EF4-FFF2-40B4-BE49-F238E27FC236}">
                <a16:creationId xmlns:a16="http://schemas.microsoft.com/office/drawing/2014/main" id="{B3675D29-31F3-4391-BFEA-46C47988D965}"/>
              </a:ext>
            </a:extLst>
          </p:cNvPr>
          <p:cNvSpPr>
            <a:spLocks noGrp="1" noRot="1" noChangeAspect="1" noChangeArrowheads="1" noTextEdit="1"/>
          </p:cNvSpPr>
          <p:nvPr>
            <p:ph type="sldImg"/>
          </p:nvPr>
        </p:nvSpPr>
        <p:spPr>
          <a:ln/>
        </p:spPr>
      </p:sp>
      <p:sp>
        <p:nvSpPr>
          <p:cNvPr id="36868" name="Rectangle 3">
            <a:extLst>
              <a:ext uri="{FF2B5EF4-FFF2-40B4-BE49-F238E27FC236}">
                <a16:creationId xmlns:a16="http://schemas.microsoft.com/office/drawing/2014/main" id="{54C48876-657F-432C-997C-E166A9B1BAB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i="1"/>
              <a:t>Guide to Enactment says (Guide to Enactment, Objectives, para 8):” The objectives of the Model Law, which include maximizing competition, according fair treatment to suppliers and contractors bidding to do Government work, and enhancing transparency and objectivity, are essential for fostering economy and efficiency in procurement and for curbing abuses.” Hence the Model Law puts these latter objectives at the top of the pile and on an equal footing.  On the other hand, the EC Directives are expressly not anti-corruption texts.  </a:t>
            </a:r>
          </a:p>
          <a:p>
            <a:pPr eaLnBrk="1" hangingPunct="1"/>
            <a:endParaRPr lang="en-GB" altLang="en-US" i="1"/>
          </a:p>
          <a:p>
            <a:pPr eaLnBrk="1" hangingPunct="1"/>
            <a:r>
              <a:rPr lang="en-GB" altLang="en-US" i="1"/>
              <a:t>These are self explanatory, other than “integrity”, which is more a statement that the personnel in procurement will act fairly and ethically.  “Economy and efficiency” are now usually called “value for money” and relate to administrative efficiency as well as the ultimate value of the procurement.</a:t>
            </a:r>
          </a:p>
          <a:p>
            <a:pPr eaLnBrk="1" hangingPunct="1"/>
            <a:endParaRPr lang="en-GB" altLang="en-US" i="1"/>
          </a:p>
          <a:p>
            <a:pPr eaLnBrk="1" hangingPunct="1"/>
            <a:r>
              <a:rPr lang="en-GB" altLang="en-US" i="1"/>
              <a:t>These are public sector procurement objectives – the private sector operates quite differently.  For example, transparency costs money.  Some reformers want to reduce it as a result.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B267E7DF-07AA-4A22-9BD0-E4060DEACE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ACF828AD-ACA3-42EB-9260-D4BD516250A2}" type="slidenum">
              <a:rPr lang="en-GB" altLang="en-US" sz="1200"/>
              <a:pPr eaLnBrk="1" hangingPunct="1"/>
              <a:t>22</a:t>
            </a:fld>
            <a:endParaRPr lang="en-GB" altLang="en-US" sz="1200"/>
          </a:p>
        </p:txBody>
      </p:sp>
      <p:sp>
        <p:nvSpPr>
          <p:cNvPr id="37891" name="Rectangle 2">
            <a:extLst>
              <a:ext uri="{FF2B5EF4-FFF2-40B4-BE49-F238E27FC236}">
                <a16:creationId xmlns:a16="http://schemas.microsoft.com/office/drawing/2014/main" id="{08EA48BD-6277-49DB-A31A-85E4CA6E7B75}"/>
              </a:ext>
            </a:extLst>
          </p:cNvPr>
          <p:cNvSpPr>
            <a:spLocks noGrp="1" noRot="1" noChangeAspect="1" noChangeArrowheads="1" noTextEdit="1"/>
          </p:cNvSpPr>
          <p:nvPr>
            <p:ph type="sldImg"/>
          </p:nvPr>
        </p:nvSpPr>
        <p:spPr>
          <a:ln/>
        </p:spPr>
      </p:sp>
      <p:sp>
        <p:nvSpPr>
          <p:cNvPr id="37892" name="Rectangle 3">
            <a:extLst>
              <a:ext uri="{FF2B5EF4-FFF2-40B4-BE49-F238E27FC236}">
                <a16:creationId xmlns:a16="http://schemas.microsoft.com/office/drawing/2014/main" id="{DA04F883-7133-4A43-B05B-E88FB56023B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r>
              <a:rPr lang="en-GB" altLang="en-US" sz="900" i="1"/>
              <a:t> “[The Model Law is] a framework law, to be supplemented by procurement regulations to fill in the procedural details for the procedures authorized by the Model Law … [it addresses] the procedures to be used by procuring entities in selecting the supplier or contractor with whom to enter into a given procurement contract, and consequently it does not address the supporting administrative structure, or other legal questions that might be found in other bodies of law (administrative, contract and judicial-procedure law).”  The text “assumes that the enacting State has in place, or will put into place, the proper institutional and bureaucratic structures and human resources necessary to operate the type of procurement procedures provided for in the Model Law,” noting later in the text the importance of adequate training of personnel (Guide to Enactment, A framework law to be supplemented by procurement regulations, paragraph 12).</a:t>
            </a:r>
          </a:p>
          <a:p>
            <a:pPr eaLnBrk="1" hangingPunct="1">
              <a:lnSpc>
                <a:spcPct val="90000"/>
              </a:lnSpc>
            </a:pPr>
            <a:endParaRPr lang="en-GB" altLang="en-US" sz="900" i="1"/>
          </a:p>
          <a:p>
            <a:pPr eaLnBrk="1" hangingPunct="1">
              <a:lnSpc>
                <a:spcPct val="90000"/>
              </a:lnSpc>
            </a:pPr>
            <a:r>
              <a:rPr lang="en-GB" altLang="en-US" sz="900" i="1"/>
              <a:t>Importance of other procurement texts – international (UNCAC), plurilateral (WTO GPA), regional (EU, NAFTA, APEC, OECD, FTAA, CAFTA, etc) – they limit the extent that non-procurement objectives can be implemented through procurement.  Eg promotion of domestic SMEs/local industry, protection of special industries (eg defence, aerospace), offsets, margins of preference, countertrade, etc.</a:t>
            </a:r>
          </a:p>
          <a:p>
            <a:pPr eaLnBrk="1" hangingPunct="1">
              <a:lnSpc>
                <a:spcPct val="90000"/>
              </a:lnSpc>
            </a:pPr>
            <a:endParaRPr lang="en-GB" altLang="en-US" sz="900" i="1"/>
          </a:p>
          <a:p>
            <a:pPr eaLnBrk="1" hangingPunct="1">
              <a:lnSpc>
                <a:spcPct val="90000"/>
              </a:lnSpc>
            </a:pPr>
            <a:r>
              <a:rPr lang="en-GB" altLang="en-US" sz="900" i="1"/>
              <a:t>Most commentators think that procurement planning and contract administration are vital parts of the process, and should be regulated. UNCAC article 9(2), provides that a procurement system must ensure adequate internal control and risk management.</a:t>
            </a:r>
            <a:r>
              <a:rPr lang="en-US" altLang="en-US" sz="900" i="1"/>
              <a:t> Transparency International considers that </a:t>
            </a:r>
            <a:r>
              <a:rPr lang="en-GB" altLang="en-US" sz="900" i="1"/>
              <a:t>the other two phases are “increasingly exposed to corruption”: see</a:t>
            </a:r>
            <a:r>
              <a:rPr lang="en-US" altLang="en-US" sz="900" i="1"/>
              <a:t> </a:t>
            </a:r>
            <a:r>
              <a:rPr lang="en-GB" altLang="en-US" sz="900" i="1"/>
              <a:t>Transparency International Handbook, “Curbing Corruption in Public Procurement”, 2007, available at </a:t>
            </a:r>
            <a:r>
              <a:rPr lang="en-GB" altLang="en-US" sz="900" i="1">
                <a:hlinkClick r:id="rId3"/>
              </a:rPr>
              <a:t>http://www.transparency.org/global_priorities/public_contracting/tools_public_contracting/curbing_corruption_in_pp_handbook</a:t>
            </a:r>
            <a:r>
              <a:rPr lang="en-GB" altLang="en-US" sz="900" i="1"/>
              <a:t>.  Others, including many delegates to UNCITRAL, consider that these are questions of government finances and contracting and should not be part of the procurement law itself.  This debate is not closed.</a:t>
            </a:r>
          </a:p>
          <a:p>
            <a:pPr eaLnBrk="1" hangingPunct="1">
              <a:lnSpc>
                <a:spcPct val="90000"/>
              </a:lnSpc>
            </a:pPr>
            <a:endParaRPr lang="en-GB" altLang="en-US" sz="900" i="1"/>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a:extLst>
              <a:ext uri="{FF2B5EF4-FFF2-40B4-BE49-F238E27FC236}">
                <a16:creationId xmlns:a16="http://schemas.microsoft.com/office/drawing/2014/main" id="{08E010C6-6220-477C-B01C-69C41224CF4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1B33B5D5-91E6-4F1F-B564-65532C5B23E4}" type="slidenum">
              <a:rPr lang="en-GB" altLang="en-US" sz="1200"/>
              <a:pPr eaLnBrk="1" hangingPunct="1"/>
              <a:t>23</a:t>
            </a:fld>
            <a:endParaRPr lang="en-GB" altLang="en-US" sz="1200"/>
          </a:p>
        </p:txBody>
      </p:sp>
      <p:sp>
        <p:nvSpPr>
          <p:cNvPr id="43011" name="Rectangle 2">
            <a:extLst>
              <a:ext uri="{FF2B5EF4-FFF2-40B4-BE49-F238E27FC236}">
                <a16:creationId xmlns:a16="http://schemas.microsoft.com/office/drawing/2014/main" id="{83ACE182-2362-4BE4-A0F0-3087E77CB9A5}"/>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30576FFE-2FAE-4D7A-9FAB-FA63221BDA0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i="1"/>
              <a:t>Translating UNCITRAL’s objectives into rules means, for example:</a:t>
            </a:r>
          </a:p>
          <a:p>
            <a:pPr eaLnBrk="1" hangingPunct="1"/>
            <a:endParaRPr lang="en-US" altLang="en-US" i="1"/>
          </a:p>
          <a:p>
            <a:pPr eaLnBrk="1" hangingPunct="1"/>
            <a:r>
              <a:rPr lang="en-US" altLang="en-US" i="1"/>
              <a:t>Solicitation documents in open tendering proceedings to contain at a minimum all important information for the procurement (ie information </a:t>
            </a:r>
            <a:r>
              <a:rPr lang="en-GB" altLang="en-US" i="1"/>
              <a:t>that suppliers would need to participate in the procedure)</a:t>
            </a:r>
            <a:r>
              <a:rPr lang="en-US" altLang="en-US" i="1"/>
              <a:t>: </a:t>
            </a:r>
          </a:p>
          <a:p>
            <a:pPr eaLnBrk="1" hangingPunct="1"/>
            <a:endParaRPr lang="en-US" altLang="en-US" i="1"/>
          </a:p>
          <a:p>
            <a:pPr eaLnBrk="1" hangingPunct="1">
              <a:buFontTx/>
              <a:buChar char="•"/>
            </a:pPr>
            <a:r>
              <a:rPr lang="en-US" altLang="en-US" i="1"/>
              <a:t>Re tenders: instructions for submitting tenders (including language, submission deadline and length of validity); details of the items to be procured (including quality characteristics and technical specifications), the time frame for supply; evaluation and qualification criteria; whether alternatives to the characteristics of the items will be permitted; whether suppliers can submit tenders for part only of the procurement; how to express and formulate the tender price including currency; whether tender securities will be required and whether withdrawal of tenders without forfeiture of tender security is permitted; how further information of clarification can be obtained (with details of the procuring entity’s contact point) and whether meetings of suppliers are envisaged; procedures for tender opening, details of governing law, the fact of the right to challenge procurement decisions, any reservation of a right to reject all tenders and other formalities and requirements</a:t>
            </a:r>
          </a:p>
          <a:p>
            <a:pPr eaLnBrk="1" hangingPunct="1">
              <a:buFontTx/>
              <a:buChar char="•"/>
            </a:pPr>
            <a:endParaRPr lang="en-US" altLang="en-US" i="1"/>
          </a:p>
          <a:p>
            <a:pPr eaLnBrk="1" hangingPunct="1">
              <a:buFontTx/>
              <a:buChar char="•"/>
            </a:pPr>
            <a:r>
              <a:rPr lang="en-US" altLang="en-US" i="1"/>
              <a:t>The</a:t>
            </a:r>
            <a:r>
              <a:rPr lang="en-GB" altLang="en-US" i="1"/>
              <a:t> manner of entry into force of the ultimate procurement contract </a:t>
            </a:r>
            <a:r>
              <a:rPr lang="en-US" altLang="en-US" i="1"/>
              <a:t>(Articles 13 and 36)</a:t>
            </a:r>
            <a:endParaRPr lang="en-GB" altLang="en-US" i="1"/>
          </a:p>
          <a:p>
            <a:pPr eaLnBrk="1" hangingPunct="1">
              <a:buFontTx/>
              <a:buChar char="•"/>
            </a:pPr>
            <a:r>
              <a:rPr lang="en-US" altLang="en-US" i="1"/>
              <a:t>Any prior reservation of the right to reject all tenders or other bids (Article 12)</a:t>
            </a:r>
            <a:endParaRPr lang="en-GB" altLang="en-US" i="1"/>
          </a:p>
          <a:p>
            <a:pPr eaLnBrk="1" hangingPunct="1">
              <a:buFontTx/>
              <a:buChar char="•"/>
            </a:pPr>
            <a:endParaRPr lang="en-US" altLang="en-US" i="1"/>
          </a:p>
          <a:p>
            <a:pPr eaLnBrk="1" hangingPunct="1">
              <a:buFontTx/>
              <a:buChar char="•"/>
            </a:pPr>
            <a:endParaRPr lang="en-US" altLang="en-US" i="1"/>
          </a:p>
          <a:p>
            <a:pPr eaLnBrk="1" hangingPunct="1">
              <a:buFontTx/>
              <a:buChar char="•"/>
            </a:pPr>
            <a:r>
              <a:rPr lang="en-US" altLang="en-US" i="1"/>
              <a:t>Any</a:t>
            </a:r>
            <a:r>
              <a:rPr lang="en-GB" altLang="en-US" i="1"/>
              <a:t> supplier qualification and pre-qualification requirements </a:t>
            </a:r>
            <a:r>
              <a:rPr lang="en-US" altLang="en-US" i="1"/>
              <a:t>(Articles 6 and 7)</a:t>
            </a:r>
          </a:p>
          <a:p>
            <a:pPr eaLnBrk="1" hangingPunct="1">
              <a:buFontTx/>
              <a:buChar char="•"/>
            </a:pPr>
            <a:r>
              <a:rPr lang="en-GB" altLang="en-US" i="1"/>
              <a:t>Any requirements regarding form and means of communication and submission of tenders or other offers (</a:t>
            </a:r>
            <a:r>
              <a:rPr lang="en-US" altLang="en-US" i="1"/>
              <a:t>requiring non-discriminatory methods of communication (Article 9))</a:t>
            </a:r>
            <a:r>
              <a:rPr lang="en-GB" altLang="en-US" i="1"/>
              <a:t>, the language of documents for the procurement (Article 17)</a:t>
            </a:r>
          </a:p>
          <a:p>
            <a:pPr eaLnBrk="1" hangingPunct="1">
              <a:buFontTx/>
              <a:buChar char="•"/>
            </a:pPr>
            <a:r>
              <a:rPr lang="en-GB" altLang="en-US" i="1"/>
              <a:t>All information on </a:t>
            </a:r>
            <a:r>
              <a:rPr lang="en-US" altLang="en-US" i="1"/>
              <a:t>evaluation and award criteria (Articles 25, 27 and 38, and parts of Chapter V regarding open procedures)</a:t>
            </a:r>
          </a:p>
          <a:p>
            <a:pPr eaLnBrk="1" hangingPunct="1">
              <a:buFontTx/>
              <a:buChar char="•"/>
            </a:pPr>
            <a:endParaRPr lang="en-US" altLang="en-US" i="1"/>
          </a:p>
          <a:p>
            <a:pPr eaLnBrk="1" hangingPunct="1">
              <a:buFontTx/>
              <a:buChar char="•"/>
            </a:pPr>
            <a:endParaRPr lang="en-US" altLang="en-US" i="1"/>
          </a:p>
          <a:p>
            <a:pPr eaLnBrk="1" hangingPunct="1"/>
            <a:r>
              <a:rPr lang="en-US" altLang="en-US" i="1"/>
              <a:t>And later on - disclosure to all participants of significant further information provided during the procurement at the request of one participant (article 28). </a:t>
            </a:r>
          </a:p>
          <a:p>
            <a:pPr eaLnBrk="1" hangingPunct="1"/>
            <a:endParaRPr lang="en-US" altLang="en-US" i="1"/>
          </a:p>
          <a:p>
            <a:pPr eaLnBrk="1" hangingPunct="1"/>
            <a:endParaRPr lang="en-US" altLang="en-US" i="1"/>
          </a:p>
          <a:p>
            <a:pPr eaLnBrk="1" hangingPunct="1"/>
            <a:endParaRPr lang="en-GB" altLang="en-US" i="1"/>
          </a:p>
          <a:p>
            <a:pPr eaLnBrk="1" hangingPunct="1"/>
            <a:r>
              <a:rPr lang="en-GB" altLang="en-US" i="1"/>
              <a:t>However, rules are just words on the page.</a:t>
            </a:r>
          </a:p>
          <a:p>
            <a:pPr eaLnBrk="1" hangingPunct="1"/>
            <a:r>
              <a:rPr lang="en-GB" altLang="en-US" i="1"/>
              <a:t>Promoting best practice means training, peer reviews, but also ensuring adequate resources. Codes of conduct – intended to be a statement of minimum behaviour standards, but normally become the maximum conduct and often conduct falls short.</a:t>
            </a:r>
          </a:p>
          <a:p>
            <a:pPr eaLnBrk="1" hangingPunct="1"/>
            <a:endParaRPr lang="en-GB" altLang="en-US" i="1"/>
          </a:p>
          <a:p>
            <a:pPr eaLnBrk="1" hangingPunct="1"/>
            <a:r>
              <a:rPr lang="en-GB" altLang="en-US" i="1"/>
              <a:t>The fish rots from the head</a:t>
            </a:r>
          </a:p>
          <a:p>
            <a:pPr eaLnBrk="1" hangingPunct="1"/>
            <a:r>
              <a:rPr lang="en-GB" altLang="en-US" i="1"/>
              <a:t>Integrity pacts – used but many question their validity</a:t>
            </a:r>
          </a:p>
          <a:p>
            <a:pPr eaLnBrk="1" hangingPunct="1"/>
            <a:endParaRPr lang="en-GB" altLang="en-US" i="1"/>
          </a:p>
          <a:p>
            <a:pPr eaLnBrk="1" hangingPunct="1"/>
            <a:r>
              <a:rPr lang="en-GB" altLang="en-US" i="1"/>
              <a:t>If scandals or excess costs are exposed, will the public shrug its shoulders and say that’s life, or will there be pressure to change?</a:t>
            </a:r>
          </a:p>
          <a:p>
            <a:pPr eaLnBrk="1" hangingPunct="1"/>
            <a:endParaRPr lang="en-GB" altLang="en-US" i="1"/>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3B7BCD55-101D-4457-9E2A-C4CF227599D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3F65B881-A8A5-4EC9-A867-EADFE4552DAC}" type="slidenum">
              <a:rPr lang="en-GB" altLang="en-US" sz="1200"/>
              <a:pPr eaLnBrk="1" hangingPunct="1"/>
              <a:t>24</a:t>
            </a:fld>
            <a:endParaRPr lang="en-GB" altLang="en-US" sz="1200"/>
          </a:p>
        </p:txBody>
      </p:sp>
      <p:sp>
        <p:nvSpPr>
          <p:cNvPr id="44035" name="Rectangle 2">
            <a:extLst>
              <a:ext uri="{FF2B5EF4-FFF2-40B4-BE49-F238E27FC236}">
                <a16:creationId xmlns:a16="http://schemas.microsoft.com/office/drawing/2014/main" id="{1B273791-6740-4D74-8AC4-25E21933B8C9}"/>
              </a:ext>
            </a:extLst>
          </p:cNvPr>
          <p:cNvSpPr>
            <a:spLocks noGrp="1" noRot="1" noChangeAspect="1" noChangeArrowheads="1" noTextEdit="1"/>
          </p:cNvSpPr>
          <p:nvPr>
            <p:ph type="sldImg"/>
          </p:nvPr>
        </p:nvSpPr>
        <p:spPr>
          <a:ln/>
        </p:spPr>
      </p:sp>
      <p:sp>
        <p:nvSpPr>
          <p:cNvPr id="44036" name="Rectangle 3">
            <a:extLst>
              <a:ext uri="{FF2B5EF4-FFF2-40B4-BE49-F238E27FC236}">
                <a16:creationId xmlns:a16="http://schemas.microsoft.com/office/drawing/2014/main" id="{BC03830D-E25C-4920-A15B-56264477E89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sz="1000" i="1"/>
              <a:t>Principles based systems – choose suppliers in non-discriminatory and fair manner; be transparent, etc (see UNCITRAL objectives)</a:t>
            </a:r>
          </a:p>
          <a:p>
            <a:pPr eaLnBrk="1" hangingPunct="1"/>
            <a:r>
              <a:rPr lang="en-GB" altLang="en-US" sz="1000" i="1"/>
              <a:t>Rules-based systems – do this, don’t to that – risk is that blindly following the rules won’t guarantee respect for underlying principles and the rules would need to be incredibly detailed</a:t>
            </a:r>
          </a:p>
          <a:p>
            <a:pPr eaLnBrk="1" hangingPunct="1"/>
            <a:r>
              <a:rPr lang="en-GB" altLang="en-US" sz="1000" i="1"/>
              <a:t>Outcome-based systems – so long as the results are value for money and there is no corruption, do what you like – too unpredictable</a:t>
            </a:r>
          </a:p>
          <a:p>
            <a:pPr eaLnBrk="1" hangingPunct="1"/>
            <a:endParaRPr lang="en-GB" altLang="en-US" sz="1000" i="1"/>
          </a:p>
          <a:p>
            <a:pPr eaLnBrk="1" hangingPunct="1"/>
            <a:r>
              <a:rPr lang="en-GB" altLang="en-US" sz="1000" i="1"/>
              <a:t>UNCITRAL is a largely principles-based system, but implements the principles through a framework of fairly flexible rules.</a:t>
            </a:r>
          </a:p>
          <a:p>
            <a:pPr eaLnBrk="1" hangingPunct="1"/>
            <a:endParaRPr lang="en-GB" altLang="en-US" sz="1000" i="1"/>
          </a:p>
          <a:p>
            <a:pPr eaLnBrk="1" hangingPunct="1"/>
            <a:r>
              <a:rPr lang="en-GB" altLang="en-US" sz="1000" i="1"/>
              <a:t>Examples:  select suppliers in a non-discriminatory manner (principle), or set out rules to say all suppliers must be included in a procurement unless (a) they are unqualified (reference to permissible criteria to decide qualification) or (b) their bids are unresponsive (reference to rules to identify responsive bids).</a:t>
            </a:r>
          </a:p>
          <a:p>
            <a:pPr eaLnBrk="1" hangingPunct="1"/>
            <a:endParaRPr lang="en-GB" altLang="en-US" sz="1000" i="1"/>
          </a:p>
          <a:p>
            <a:pPr eaLnBrk="1" hangingPunct="1"/>
            <a:r>
              <a:rPr lang="en-GB" altLang="en-US" sz="1000" i="1"/>
              <a:t>Evaluation criteria:   UNCITRAL requires criteria, their relative weights and their manner of application to be disclosed.  This means that suppliers can see how their bids are evaluated – price against a declared basket of non-price criteria (more flexibility is given for non-quantifiable procurement).  Compare this with the US system, where only the criteria and which is the most important need to be disclosed.  In the US, if a contract is awarded on the basis of price and previous experience, and the suppliers know that price is more important, the loser will have absolutely no idea why he lost.  The Europeans are aghast at the US system, but the US considers the EU system too restrictive.  They don’t comment publicly on the UNCITRAL system which from some points of view is even more restrictive.</a:t>
            </a:r>
          </a:p>
          <a:p>
            <a:pPr eaLnBrk="1" hangingPunct="1"/>
            <a:endParaRPr lang="en-GB" altLang="en-US" sz="1000" i="1"/>
          </a:p>
          <a:p>
            <a:pPr eaLnBrk="1" hangingPunct="1"/>
            <a:endParaRPr lang="en-GB" altLang="en-US" sz="1000" i="1"/>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a:extLst>
              <a:ext uri="{FF2B5EF4-FFF2-40B4-BE49-F238E27FC236}">
                <a16:creationId xmlns:a16="http://schemas.microsoft.com/office/drawing/2014/main" id="{E7809C55-F56C-4F8A-91B9-D5F80EC137E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857DEAAA-439B-47AE-B550-3D875A8B1500}" type="slidenum">
              <a:rPr lang="en-GB" altLang="en-US" sz="1200"/>
              <a:pPr eaLnBrk="1" hangingPunct="1"/>
              <a:t>25</a:t>
            </a:fld>
            <a:endParaRPr lang="en-GB" altLang="en-US" sz="1200"/>
          </a:p>
        </p:txBody>
      </p:sp>
      <p:sp>
        <p:nvSpPr>
          <p:cNvPr id="45059" name="Rectangle 2">
            <a:extLst>
              <a:ext uri="{FF2B5EF4-FFF2-40B4-BE49-F238E27FC236}">
                <a16:creationId xmlns:a16="http://schemas.microsoft.com/office/drawing/2014/main" id="{9F09AE51-0A2F-45DE-95AE-DA822CD210CB}"/>
              </a:ext>
            </a:extLst>
          </p:cNvPr>
          <p:cNvSpPr>
            <a:spLocks noGrp="1" noRot="1" noChangeAspect="1" noChangeArrowheads="1" noTextEdit="1"/>
          </p:cNvSpPr>
          <p:nvPr>
            <p:ph type="sldImg"/>
          </p:nvPr>
        </p:nvSpPr>
        <p:spPr>
          <a:ln/>
        </p:spPr>
      </p:sp>
      <p:sp>
        <p:nvSpPr>
          <p:cNvPr id="45060" name="Rectangle 3">
            <a:extLst>
              <a:ext uri="{FF2B5EF4-FFF2-40B4-BE49-F238E27FC236}">
                <a16:creationId xmlns:a16="http://schemas.microsoft.com/office/drawing/2014/main" id="{54D3F234-8FD6-4B83-AE16-8F11D7C69B7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i="1"/>
              <a:t>Translating UNCITRAL’s objectives into rules means, for example:</a:t>
            </a:r>
          </a:p>
          <a:p>
            <a:pPr eaLnBrk="1" hangingPunct="1"/>
            <a:endParaRPr lang="en-US" altLang="en-US" i="1"/>
          </a:p>
          <a:p>
            <a:pPr eaLnBrk="1" hangingPunct="1"/>
            <a:r>
              <a:rPr lang="en-US" altLang="en-US" i="1"/>
              <a:t>Solicitation documents in open tendering proceedings to contain at a minimum all important information for the procurement (ie information </a:t>
            </a:r>
            <a:r>
              <a:rPr lang="en-GB" altLang="en-US" i="1"/>
              <a:t>that suppliers would need to participate in the procedure)</a:t>
            </a:r>
            <a:r>
              <a:rPr lang="en-US" altLang="en-US" i="1"/>
              <a:t>: </a:t>
            </a:r>
          </a:p>
          <a:p>
            <a:pPr eaLnBrk="1" hangingPunct="1"/>
            <a:endParaRPr lang="en-US" altLang="en-US" i="1"/>
          </a:p>
          <a:p>
            <a:pPr eaLnBrk="1" hangingPunct="1">
              <a:buFontTx/>
              <a:buChar char="•"/>
            </a:pPr>
            <a:r>
              <a:rPr lang="en-US" altLang="en-US" i="1"/>
              <a:t>Re tenders: instructions for submitting tenders (including language, submission deadline and length of validity); details of the items to be procured (including quality characteristics and technical specifications), the time frame for supply; evaluation and qualification criteria; whether alternatives to the characteristics of the items will be permitted; whether suppliers can submit tenders for part only of the procurement; how to express and formulate the tender price including currency; whether tender securities will be required and whether withdrawal of tenders without forfeiture of tender security is permitted; how further information of clarification can be obtained (with details of the procuring entity’s contact point) and whether meetings of suppliers are envisaged; procedures for tender opening, details of governing law, the fact of the right to challenge procurement decisions, any reservation of a right to reject all tenders and other formalities and requirements</a:t>
            </a:r>
          </a:p>
          <a:p>
            <a:pPr eaLnBrk="1" hangingPunct="1">
              <a:buFontTx/>
              <a:buChar char="•"/>
            </a:pPr>
            <a:endParaRPr lang="en-US" altLang="en-US" i="1"/>
          </a:p>
          <a:p>
            <a:pPr eaLnBrk="1" hangingPunct="1">
              <a:buFontTx/>
              <a:buChar char="•"/>
            </a:pPr>
            <a:r>
              <a:rPr lang="en-US" altLang="en-US" i="1"/>
              <a:t>The</a:t>
            </a:r>
            <a:r>
              <a:rPr lang="en-GB" altLang="en-US" i="1"/>
              <a:t> manner of entry into force of the ultimate procurement contract </a:t>
            </a:r>
            <a:r>
              <a:rPr lang="en-US" altLang="en-US" i="1"/>
              <a:t>(Articles 13 and 36)</a:t>
            </a:r>
            <a:endParaRPr lang="en-GB" altLang="en-US" i="1"/>
          </a:p>
          <a:p>
            <a:pPr eaLnBrk="1" hangingPunct="1">
              <a:buFontTx/>
              <a:buChar char="•"/>
            </a:pPr>
            <a:r>
              <a:rPr lang="en-US" altLang="en-US" i="1"/>
              <a:t>Any prior reservation of the right to reject all tenders or other bids (Article 12)</a:t>
            </a:r>
            <a:endParaRPr lang="en-GB" altLang="en-US" i="1"/>
          </a:p>
          <a:p>
            <a:pPr eaLnBrk="1" hangingPunct="1">
              <a:buFontTx/>
              <a:buChar char="•"/>
            </a:pPr>
            <a:endParaRPr lang="en-US" altLang="en-US" i="1"/>
          </a:p>
          <a:p>
            <a:pPr eaLnBrk="1" hangingPunct="1">
              <a:buFontTx/>
              <a:buChar char="•"/>
            </a:pPr>
            <a:endParaRPr lang="en-US" altLang="en-US" i="1"/>
          </a:p>
          <a:p>
            <a:pPr eaLnBrk="1" hangingPunct="1">
              <a:buFontTx/>
              <a:buChar char="•"/>
            </a:pPr>
            <a:r>
              <a:rPr lang="en-US" altLang="en-US" i="1"/>
              <a:t>Any</a:t>
            </a:r>
            <a:r>
              <a:rPr lang="en-GB" altLang="en-US" i="1"/>
              <a:t> supplier qualification and pre-qualification requirements </a:t>
            </a:r>
            <a:r>
              <a:rPr lang="en-US" altLang="en-US" i="1"/>
              <a:t>(Articles 6 and 7)</a:t>
            </a:r>
          </a:p>
          <a:p>
            <a:pPr eaLnBrk="1" hangingPunct="1">
              <a:buFontTx/>
              <a:buChar char="•"/>
            </a:pPr>
            <a:r>
              <a:rPr lang="en-GB" altLang="en-US" i="1"/>
              <a:t>Any requirements regarding form and means of communication and submission of tenders or other offers (</a:t>
            </a:r>
            <a:r>
              <a:rPr lang="en-US" altLang="en-US" i="1"/>
              <a:t>requiring non-discriminatory methods of communication (Article 9))</a:t>
            </a:r>
            <a:r>
              <a:rPr lang="en-GB" altLang="en-US" i="1"/>
              <a:t>, the language of documents for the procurement (Article 17)</a:t>
            </a:r>
          </a:p>
          <a:p>
            <a:pPr eaLnBrk="1" hangingPunct="1">
              <a:buFontTx/>
              <a:buChar char="•"/>
            </a:pPr>
            <a:r>
              <a:rPr lang="en-GB" altLang="en-US" i="1"/>
              <a:t>All information on </a:t>
            </a:r>
            <a:r>
              <a:rPr lang="en-US" altLang="en-US" i="1"/>
              <a:t>evaluation and award criteria (Articles 25, 27 and 38, and parts of Chapter V regarding open procedures)</a:t>
            </a:r>
          </a:p>
          <a:p>
            <a:pPr eaLnBrk="1" hangingPunct="1">
              <a:buFontTx/>
              <a:buChar char="•"/>
            </a:pPr>
            <a:endParaRPr lang="en-US" altLang="en-US" i="1"/>
          </a:p>
          <a:p>
            <a:pPr eaLnBrk="1" hangingPunct="1">
              <a:buFontTx/>
              <a:buChar char="•"/>
            </a:pPr>
            <a:endParaRPr lang="en-US" altLang="en-US" i="1"/>
          </a:p>
          <a:p>
            <a:pPr eaLnBrk="1" hangingPunct="1"/>
            <a:r>
              <a:rPr lang="en-US" altLang="en-US" i="1"/>
              <a:t>And later on - disclosure to all participants of significant further information provided during the procurement at the request of one participant (article 28). </a:t>
            </a:r>
          </a:p>
          <a:p>
            <a:pPr eaLnBrk="1" hangingPunct="1"/>
            <a:endParaRPr lang="en-US" altLang="en-US" i="1"/>
          </a:p>
          <a:p>
            <a:pPr eaLnBrk="1" hangingPunct="1"/>
            <a:endParaRPr lang="en-US" altLang="en-US" i="1"/>
          </a:p>
          <a:p>
            <a:pPr eaLnBrk="1" hangingPunct="1"/>
            <a:endParaRPr lang="en-GB" altLang="en-US" i="1"/>
          </a:p>
          <a:p>
            <a:pPr eaLnBrk="1" hangingPunct="1"/>
            <a:r>
              <a:rPr lang="en-GB" altLang="en-US" i="1"/>
              <a:t>However, rules are just words on the page.</a:t>
            </a:r>
          </a:p>
          <a:p>
            <a:pPr eaLnBrk="1" hangingPunct="1"/>
            <a:r>
              <a:rPr lang="en-GB" altLang="en-US" i="1"/>
              <a:t>Promoting best practice means training, peer reviews, but also ensuring adequate resources. Codes of conduct – intended to be a statement of minimum behaviour standards, but normally become the maximum conduct and often conduct falls short.</a:t>
            </a:r>
          </a:p>
          <a:p>
            <a:pPr eaLnBrk="1" hangingPunct="1"/>
            <a:endParaRPr lang="en-GB" altLang="en-US" i="1"/>
          </a:p>
          <a:p>
            <a:pPr eaLnBrk="1" hangingPunct="1"/>
            <a:r>
              <a:rPr lang="en-GB" altLang="en-US" i="1"/>
              <a:t>The fish rots from the head</a:t>
            </a:r>
          </a:p>
          <a:p>
            <a:pPr eaLnBrk="1" hangingPunct="1"/>
            <a:r>
              <a:rPr lang="en-GB" altLang="en-US" i="1"/>
              <a:t>Integrity pacts – used but many question their validity</a:t>
            </a:r>
          </a:p>
          <a:p>
            <a:pPr eaLnBrk="1" hangingPunct="1"/>
            <a:endParaRPr lang="en-GB" altLang="en-US" i="1"/>
          </a:p>
          <a:p>
            <a:pPr eaLnBrk="1" hangingPunct="1"/>
            <a:r>
              <a:rPr lang="en-GB" altLang="en-US" i="1"/>
              <a:t>If scandals or excess costs are exposed, will the public shrug its shoulders and say that’s life, or will there be pressure to change?</a:t>
            </a:r>
          </a:p>
          <a:p>
            <a:pPr eaLnBrk="1" hangingPunct="1"/>
            <a:endParaRPr lang="en-GB" altLang="en-US" i="1"/>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a:extLst>
              <a:ext uri="{FF2B5EF4-FFF2-40B4-BE49-F238E27FC236}">
                <a16:creationId xmlns:a16="http://schemas.microsoft.com/office/drawing/2014/main" id="{5B96D29B-1B83-4C18-85B5-39B2E15F354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6E53C7E8-FA02-43D0-B762-AA60FA1AF2F2}" type="slidenum">
              <a:rPr lang="en-GB" altLang="en-US" sz="1200"/>
              <a:pPr eaLnBrk="1" hangingPunct="1"/>
              <a:t>26</a:t>
            </a:fld>
            <a:endParaRPr lang="en-GB" altLang="en-US" sz="1200"/>
          </a:p>
        </p:txBody>
      </p:sp>
      <p:sp>
        <p:nvSpPr>
          <p:cNvPr id="46083" name="Rectangle 2">
            <a:extLst>
              <a:ext uri="{FF2B5EF4-FFF2-40B4-BE49-F238E27FC236}">
                <a16:creationId xmlns:a16="http://schemas.microsoft.com/office/drawing/2014/main" id="{60C360D7-9F9D-45F0-95A2-539A88B7EF61}"/>
              </a:ext>
            </a:extLst>
          </p:cNvPr>
          <p:cNvSpPr>
            <a:spLocks noGrp="1" noRot="1" noChangeAspect="1" noChangeArrowheads="1" noTextEdit="1"/>
          </p:cNvSpPr>
          <p:nvPr>
            <p:ph type="sldImg"/>
          </p:nvPr>
        </p:nvSpPr>
        <p:spPr>
          <a:ln/>
        </p:spPr>
      </p:sp>
      <p:sp>
        <p:nvSpPr>
          <p:cNvPr id="46084" name="Rectangle 3">
            <a:extLst>
              <a:ext uri="{FF2B5EF4-FFF2-40B4-BE49-F238E27FC236}">
                <a16:creationId xmlns:a16="http://schemas.microsoft.com/office/drawing/2014/main" id="{2FE65CD0-6D90-4AA5-9F56-9E87C80CD53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i="1"/>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a:extLst>
              <a:ext uri="{FF2B5EF4-FFF2-40B4-BE49-F238E27FC236}">
                <a16:creationId xmlns:a16="http://schemas.microsoft.com/office/drawing/2014/main" id="{1F290D66-46ED-4D16-BBF0-AF50C517D20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97818C32-262E-40DA-A0AE-7E2815973FC5}" type="slidenum">
              <a:rPr lang="en-GB" altLang="en-US" sz="1200"/>
              <a:pPr eaLnBrk="1" hangingPunct="1"/>
              <a:t>27</a:t>
            </a:fld>
            <a:endParaRPr lang="en-GB" altLang="en-US" sz="1200"/>
          </a:p>
        </p:txBody>
      </p:sp>
      <p:sp>
        <p:nvSpPr>
          <p:cNvPr id="47107" name="Rectangle 2">
            <a:extLst>
              <a:ext uri="{FF2B5EF4-FFF2-40B4-BE49-F238E27FC236}">
                <a16:creationId xmlns:a16="http://schemas.microsoft.com/office/drawing/2014/main" id="{A247A9DD-6002-4921-AC89-3C5C6D859EC4}"/>
              </a:ext>
            </a:extLst>
          </p:cNvPr>
          <p:cNvSpPr>
            <a:spLocks noGrp="1" noRot="1" noChangeAspect="1" noChangeArrowheads="1" noTextEdit="1"/>
          </p:cNvSpPr>
          <p:nvPr>
            <p:ph type="sldImg"/>
          </p:nvPr>
        </p:nvSpPr>
        <p:spPr>
          <a:ln/>
        </p:spPr>
      </p:sp>
      <p:sp>
        <p:nvSpPr>
          <p:cNvPr id="47108" name="Rectangle 3">
            <a:extLst>
              <a:ext uri="{FF2B5EF4-FFF2-40B4-BE49-F238E27FC236}">
                <a16:creationId xmlns:a16="http://schemas.microsoft.com/office/drawing/2014/main" id="{CD154787-91A4-4BBB-8029-C9C14477B3C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r>
              <a:rPr lang="en-GB" altLang="en-US" sz="800" i="1"/>
              <a:t>Some systems are moving away from tendering as a primary procurement method.  Others consider that even if it is not necessarily administratively efficient and the result is that the prices paid by Governments are higher than could be achieved, those costs are outweighed by the benefits of a tendering-based system (avoiding cronyism, corruption – both in terms of diverted money and unnecessary projects).  In addition, the systems moving away from tendering are systems with higher levels of capacity to operate negotiated procurement.  The Model Law here is not at the forefront of procurement practice in the views of some – we will look into this in more detail when we consider procurement reforms.</a:t>
            </a:r>
          </a:p>
          <a:p>
            <a:pPr eaLnBrk="1" hangingPunct="1">
              <a:lnSpc>
                <a:spcPct val="80000"/>
              </a:lnSpc>
            </a:pPr>
            <a:endParaRPr lang="en-GB" altLang="en-US" sz="800" i="1"/>
          </a:p>
          <a:p>
            <a:pPr eaLnBrk="1" hangingPunct="1">
              <a:lnSpc>
                <a:spcPct val="80000"/>
              </a:lnSpc>
            </a:pPr>
            <a:r>
              <a:rPr lang="en-GB" altLang="en-US" sz="800" i="1"/>
              <a:t>Another point to recall here is the role of UNCITRAL – harmonization and promotion of best practice.  While there may be some difficulties in establishing universal rules, UNCITRAL is emphatically not intended to lead the way in innovative techniques.  These techniques need to be observed in practice before they can be assessed with sufficient objectivity to decide whether they are good innovations or not.  Some UNCITRAL delegations do not accept this view and are pushing for much more in-depth reforms.</a:t>
            </a:r>
          </a:p>
          <a:p>
            <a:pPr eaLnBrk="1" hangingPunct="1">
              <a:lnSpc>
                <a:spcPct val="80000"/>
              </a:lnSpc>
            </a:pPr>
            <a:endParaRPr lang="en-GB" altLang="en-US" sz="800" i="1"/>
          </a:p>
          <a:p>
            <a:pPr eaLnBrk="1" hangingPunct="1">
              <a:lnSpc>
                <a:spcPct val="80000"/>
              </a:lnSpc>
            </a:pPr>
            <a:r>
              <a:rPr lang="en-GB" altLang="en-US" sz="800" i="1"/>
              <a:t>A significant criticism of the Model Law was that it did not give very helpful guidance on when to enact or use which procurement methods other than tendering – there was no hierarchy to indicate which were more or less competitive or transparent methods.  The Guide (commentary to article 19 of the 1994 text) provided regarding two-stage tendering, request for proposals, and competitive negotiation: “an enacting State need not necessarily enact each of the three methods for the common circumstances referred to in article 19 or even enact more than one of them. An enacting State might decide not to enact more than one of the methods in view of the uncertainty likely to be encountered by procuring entities in trying to discern the most appropriate method from among two or three similar methods. In deciding which of the three methods to enact, a decisive criterion for the enacting State might be that, from the standpoint of transparency, competition and objectivity in the selection process, two-stage tendering and request for proposals are likely to offer more than competitive negotiation, with its high degree of flexibility and possibly higher risk of corruption. At least one of the three methods should be enacted, since the cases in question might otherwise only be dealt with through the least competitive of the procurement methods, single-source procurement. </a:t>
            </a:r>
          </a:p>
          <a:p>
            <a:pPr eaLnBrk="1" hangingPunct="1">
              <a:lnSpc>
                <a:spcPct val="80000"/>
              </a:lnSpc>
            </a:pPr>
            <a:r>
              <a:rPr lang="en-GB" altLang="en-US" sz="800" i="1"/>
              <a:t>The enacting State also might decide not to extend to procurement of services the methods of procurement set forth in article 19. The rationale behind such a decision could be a determination that the principal method for procurement of services (chapter IV) already contains procedures that are in many respects similar to the procedures for the methods of procurement set forth in article 19.”  Some observers thought that there should be more articulate discussions but others that doing so might accuse some States of corruption and these were decisions that should be left to the States themselves.  </a:t>
            </a:r>
          </a:p>
          <a:p>
            <a:pPr eaLnBrk="1" hangingPunct="1">
              <a:lnSpc>
                <a:spcPct val="80000"/>
              </a:lnSpc>
            </a:pPr>
            <a:endParaRPr lang="en-GB" altLang="en-US" sz="800" i="1"/>
          </a:p>
          <a:p>
            <a:pPr eaLnBrk="1" hangingPunct="1">
              <a:lnSpc>
                <a:spcPct val="80000"/>
              </a:lnSpc>
            </a:pPr>
            <a:r>
              <a:rPr lang="en-GB" altLang="en-US" sz="800" i="1"/>
              <a:t>Another criticism of the 1994 text was that the conditions for use of and guidance on some particular methods was simply unrealistic.  For example, the guidance on the use of restricted tendering (Article 20) said: “Article 20 has been included in order to enable the procuring entity, in exceptional cases, to solicit participation only from a limited number of suppliers or contractors. Inclusion of this method in the Model Law is not intended to encourage its use. On the contrary, strict and narrow conditions for use have been included for restricted tendering since the unjustified resort to that method of procurement would impair fundamentally the objectives of the Model Law.” But the conditions were not precisely crafted and use of the method could apply to almost any procurement - a limited number of suppliers or contractors being available (though all had to be invited), and low value of the procurement contract meaning that open tendering was disproportionately costly.  The criticisms of the first condition were essentially how did the procuring entity know in many cases (no advertisement to elicit interest was required) and the second was not subject to any threshold, and was subjective.</a:t>
            </a:r>
            <a:endParaRPr lang="en-GB" altLang="en-US" sz="8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3AFC49CF-723A-4933-BDC6-96DFE728B2C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5779E4FF-878C-40F6-B58B-48C9C1090C68}" type="slidenum">
              <a:rPr lang="en-GB" altLang="en-US" sz="1200"/>
              <a:pPr eaLnBrk="1" hangingPunct="1"/>
              <a:t>28</a:t>
            </a:fld>
            <a:endParaRPr lang="en-GB" altLang="en-US" sz="1200"/>
          </a:p>
        </p:txBody>
      </p:sp>
      <p:sp>
        <p:nvSpPr>
          <p:cNvPr id="48131" name="Rectangle 2">
            <a:extLst>
              <a:ext uri="{FF2B5EF4-FFF2-40B4-BE49-F238E27FC236}">
                <a16:creationId xmlns:a16="http://schemas.microsoft.com/office/drawing/2014/main" id="{25D79229-4CAB-490E-8A0B-6919F159582A}"/>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78136D6E-3F02-4FBF-989D-E1E9CC0CA96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a:extLst>
              <a:ext uri="{FF2B5EF4-FFF2-40B4-BE49-F238E27FC236}">
                <a16:creationId xmlns:a16="http://schemas.microsoft.com/office/drawing/2014/main" id="{577334FC-A9D9-4481-9618-F2EE732EA75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FE559A08-47E1-4A10-BA26-4D0C82A2B2A5}" type="slidenum">
              <a:rPr lang="en-GB" altLang="en-US" sz="1200"/>
              <a:pPr eaLnBrk="1" hangingPunct="1"/>
              <a:t>29</a:t>
            </a:fld>
            <a:endParaRPr lang="en-GB" altLang="en-US" sz="1200"/>
          </a:p>
        </p:txBody>
      </p:sp>
      <p:sp>
        <p:nvSpPr>
          <p:cNvPr id="49155" name="Rectangle 2">
            <a:extLst>
              <a:ext uri="{FF2B5EF4-FFF2-40B4-BE49-F238E27FC236}">
                <a16:creationId xmlns:a16="http://schemas.microsoft.com/office/drawing/2014/main" id="{73E22D8F-A3C1-4AA7-9A01-F4A9D25ED3EC}"/>
              </a:ext>
            </a:extLst>
          </p:cNvPr>
          <p:cNvSpPr>
            <a:spLocks noGrp="1" noRot="1" noChangeAspect="1" noChangeArrowheads="1" noTextEdit="1"/>
          </p:cNvSpPr>
          <p:nvPr>
            <p:ph type="sldImg"/>
          </p:nvPr>
        </p:nvSpPr>
        <p:spPr>
          <a:ln/>
        </p:spPr>
      </p:sp>
      <p:sp>
        <p:nvSpPr>
          <p:cNvPr id="49156" name="Rectangle 3">
            <a:extLst>
              <a:ext uri="{FF2B5EF4-FFF2-40B4-BE49-F238E27FC236}">
                <a16:creationId xmlns:a16="http://schemas.microsoft.com/office/drawing/2014/main" id="{1946D148-3ED3-4A1C-849E-179A9218F86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r>
              <a:rPr lang="en-GB" altLang="en-US" sz="800" i="1"/>
              <a:t>Recall introductory comments – some systems are moving away from tendering as a primary procurement method.  Others consider that even if it is not necessarily administratively efficient and the result is that the prices paid by Governments are higher than could be achieved, those costs are outweighed by the benefits of a tendering-based system (avoiding cronyism, corruption – both in terms of diverted money and unnecessary projects).  In addition, the systems moving away from tendering are systems with higher levels of capacity to operate negotiated procurement.  The Model Law here is not at the forefront of procurement practice in the views of some – we will look into this in more detail when we consider procurement reforms.</a:t>
            </a:r>
          </a:p>
          <a:p>
            <a:pPr eaLnBrk="1" hangingPunct="1">
              <a:lnSpc>
                <a:spcPct val="80000"/>
              </a:lnSpc>
            </a:pPr>
            <a:endParaRPr lang="en-GB" altLang="en-US" sz="800" i="1"/>
          </a:p>
          <a:p>
            <a:pPr eaLnBrk="1" hangingPunct="1">
              <a:lnSpc>
                <a:spcPct val="80000"/>
              </a:lnSpc>
            </a:pPr>
            <a:r>
              <a:rPr lang="en-GB" altLang="en-US" sz="800" i="1"/>
              <a:t>Another point to recall here is the role of UNCITRAL – harmonization and promotion of best practice.  While there may be some difficulties in establishing universal rules, UNCITRAL is emphatically not intended to lead the way in innovative techniques.  These techniques need to be observed in practice before they can be assessed with sufficient objectivity to decide whether they are good innovations or not.  Some UNCITRAL delegations do not accept this view and are pushing for much more in-depth reforms.</a:t>
            </a:r>
          </a:p>
          <a:p>
            <a:pPr eaLnBrk="1" hangingPunct="1">
              <a:lnSpc>
                <a:spcPct val="80000"/>
              </a:lnSpc>
            </a:pPr>
            <a:endParaRPr lang="en-GB" altLang="en-US" sz="800" i="1"/>
          </a:p>
          <a:p>
            <a:pPr eaLnBrk="1" hangingPunct="1">
              <a:lnSpc>
                <a:spcPct val="80000"/>
              </a:lnSpc>
            </a:pPr>
            <a:r>
              <a:rPr lang="en-GB" altLang="en-US" sz="800" i="1"/>
              <a:t>A significant criticism of the Model Law was that it did not give very helpful guidance on when to enact or use which procurement methods other than tendering – there was no hierarchy to indicate which were more or less competitive or transparent methods.  The Guide (commentary to article 19 of the 1994 text) provided regarding two-stage tendering, request for proposals, and competitive negotiation: “an enacting State need not necessarily enact each of the three methods for the common circumstances referred to in article 19 or even enact more than one of them. An enacting State might decide not to enact more than one of the methods in view of the uncertainty likely to be encountered by procuring entities in trying to discern the most appropriate method from among two or three similar methods. In deciding which of the three methods to enact, a decisive criterion for the enacting State might be that, from the standpoint of transparency, competition and objectivity in the selection process, two-stage tendering and request for proposals are likely to offer more than competitive negotiation, with its high degree of flexibility and possibly higher risk of corruption. At least one of the three methods should be enacted, since the cases in question might otherwise only be dealt with through the least competitive of the procurement methods, single-source procurement. </a:t>
            </a:r>
          </a:p>
          <a:p>
            <a:pPr eaLnBrk="1" hangingPunct="1">
              <a:lnSpc>
                <a:spcPct val="80000"/>
              </a:lnSpc>
            </a:pPr>
            <a:r>
              <a:rPr lang="en-GB" altLang="en-US" sz="800" i="1"/>
              <a:t>The enacting State also might decide not to extend to procurement of services the methods of procurement set forth in article 19. The rationale behind such a decision could be a determination that the principal method for procurement of services (chapter IV) already contains procedures that are in many respects similar to the procedures for the methods of procurement set forth in article 19.”  Some observers thought that there should be more articulate discussions but others that doing so might accuse some States of corruption and these were decisions that should be left to the States themselves.  </a:t>
            </a:r>
          </a:p>
          <a:p>
            <a:pPr eaLnBrk="1" hangingPunct="1">
              <a:lnSpc>
                <a:spcPct val="80000"/>
              </a:lnSpc>
            </a:pPr>
            <a:endParaRPr lang="en-GB" altLang="en-US" sz="800" i="1"/>
          </a:p>
          <a:p>
            <a:pPr eaLnBrk="1" hangingPunct="1">
              <a:lnSpc>
                <a:spcPct val="80000"/>
              </a:lnSpc>
            </a:pPr>
            <a:r>
              <a:rPr lang="en-GB" altLang="en-US" sz="800" i="1"/>
              <a:t>Another criticism of the 1994 text was that the conditions for use of and guidance on some particular methods was simply unrealistic.  For example, the guidance on the use of restricted tendering (Article 20) said: “Article 20 has been included in order to enable the procuring entity, in exceptional cases, to solicit participation only from a limited number of suppliers or contractors. Inclusion of this method in the Model Law is not intended to encourage its use. On the contrary, strict and narrow conditions for use have been included for restricted tendering since the unjustified resort to that method of procurement would impair fundamentally the objectives of the Model Law.” But the conditions were not precisely crafted and use of the method could apply to almost any procurement - a limited number of suppliers or contractors being available (though all had to be invited), and low value of the procurement contract meaning that open tendering was disproportionately costly.  The criticisms of the first condition were essentially how did the procuring entity know in many cases (no advertisement to elicit interest was required) and the second was not subject to any threshold, and was subjective.</a:t>
            </a:r>
            <a:endParaRPr lang="en-GB" altLang="en-US" sz="8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a:extLst>
              <a:ext uri="{FF2B5EF4-FFF2-40B4-BE49-F238E27FC236}">
                <a16:creationId xmlns:a16="http://schemas.microsoft.com/office/drawing/2014/main" id="{A1820735-085D-4960-A43B-B472E8D3D0A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8D4E5C46-51FC-4EB5-97A0-E9E87ED03076}" type="slidenum">
              <a:rPr lang="en-GB" altLang="en-US" sz="1200"/>
              <a:pPr eaLnBrk="1" hangingPunct="1"/>
              <a:t>30</a:t>
            </a:fld>
            <a:endParaRPr lang="en-GB" altLang="en-US" sz="1200"/>
          </a:p>
        </p:txBody>
      </p:sp>
      <p:sp>
        <p:nvSpPr>
          <p:cNvPr id="50179" name="Rectangle 2">
            <a:extLst>
              <a:ext uri="{FF2B5EF4-FFF2-40B4-BE49-F238E27FC236}">
                <a16:creationId xmlns:a16="http://schemas.microsoft.com/office/drawing/2014/main" id="{0DEFCCA9-B912-4280-B71D-545A234F24EE}"/>
              </a:ext>
            </a:extLst>
          </p:cNvPr>
          <p:cNvSpPr>
            <a:spLocks noGrp="1" noRot="1" noChangeAspect="1" noChangeArrowheads="1" noTextEdit="1"/>
          </p:cNvSpPr>
          <p:nvPr>
            <p:ph type="sldImg"/>
          </p:nvPr>
        </p:nvSpPr>
        <p:spPr>
          <a:ln/>
        </p:spPr>
      </p:sp>
      <p:sp>
        <p:nvSpPr>
          <p:cNvPr id="50180" name="Rectangle 3">
            <a:extLst>
              <a:ext uri="{FF2B5EF4-FFF2-40B4-BE49-F238E27FC236}">
                <a16:creationId xmlns:a16="http://schemas.microsoft.com/office/drawing/2014/main" id="{59FB5D87-B379-4EC9-94ED-701B08DF969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r>
              <a:rPr lang="en-GB" altLang="en-US" sz="800" i="1"/>
              <a:t>Recall introductory comments – some systems are moving away from tendering as a primary procurement method.  Others consider that even if it is not necessarily administratively efficient and the result is that the prices paid by Governments are higher than could be achieved, those costs are outweighed by the benefits of a tendering-based system (avoiding cronyism, corruption – both in terms of diverted money and unnecessary projects).  In addition, the systems moving away from tendering are systems with higher levels of capacity to operate negotiated procurement.  The Model Law here is not at the forefront of procurement practice in the views of some – we will look into this in more detail when we consider procurement reforms.</a:t>
            </a:r>
          </a:p>
          <a:p>
            <a:pPr eaLnBrk="1" hangingPunct="1">
              <a:lnSpc>
                <a:spcPct val="80000"/>
              </a:lnSpc>
            </a:pPr>
            <a:endParaRPr lang="en-GB" altLang="en-US" sz="800" i="1"/>
          </a:p>
          <a:p>
            <a:pPr eaLnBrk="1" hangingPunct="1">
              <a:lnSpc>
                <a:spcPct val="80000"/>
              </a:lnSpc>
            </a:pPr>
            <a:r>
              <a:rPr lang="en-GB" altLang="en-US" sz="800" i="1"/>
              <a:t>Another point to recall here is the role of UNCITRAL – harmonization and promotion of best practice.  While there may be some difficulties in establishing universal rules, UNCITRAL is emphatically not intended to lead the way in innovative techniques.  These techniques need to be observed in practice before they can be assessed with sufficient objectivity to decide whether they are good innovations or not.  Some UNCITRAL delegations do not accept this view and are pushing for much more in-depth reforms.</a:t>
            </a:r>
          </a:p>
          <a:p>
            <a:pPr eaLnBrk="1" hangingPunct="1">
              <a:lnSpc>
                <a:spcPct val="80000"/>
              </a:lnSpc>
            </a:pPr>
            <a:endParaRPr lang="en-GB" altLang="en-US" sz="800" i="1"/>
          </a:p>
          <a:p>
            <a:pPr eaLnBrk="1" hangingPunct="1">
              <a:lnSpc>
                <a:spcPct val="80000"/>
              </a:lnSpc>
            </a:pPr>
            <a:r>
              <a:rPr lang="en-GB" altLang="en-US" sz="800" i="1"/>
              <a:t>A significant criticism of the Model Law was that it did not give very helpful guidance on when to enact or use which procurement methods other than tendering – there was no hierarchy to indicate which were more or less competitive or transparent methods.  The Guide (commentary to article 19 of the 1994 text) provided regarding two-stage tendering, request for proposals, and competitive negotiation: “an enacting State need not necessarily enact each of the three methods for the common circumstances referred to in article 19 or even enact more than one of them. An enacting State might decide not to enact more than one of the methods in view of the uncertainty likely to be encountered by procuring entities in trying to discern the most appropriate method from among two or three similar methods. In deciding which of the three methods to enact, a decisive criterion for the enacting State might be that, from the standpoint of transparency, competition and objectivity in the selection process, two-stage tendering and request for proposals are likely to offer more than competitive negotiation, with its high degree of flexibility and possibly higher risk of corruption. At least one of the three methods should be enacted, since the cases in question might otherwise only be dealt with through the least competitive of the procurement methods, single-source procurement. </a:t>
            </a:r>
          </a:p>
          <a:p>
            <a:pPr eaLnBrk="1" hangingPunct="1">
              <a:lnSpc>
                <a:spcPct val="80000"/>
              </a:lnSpc>
            </a:pPr>
            <a:r>
              <a:rPr lang="en-GB" altLang="en-US" sz="800" i="1"/>
              <a:t>The enacting State also might decide not to extend to procurement of services the methods of procurement set forth in article 19. The rationale behind such a decision could be a determination that the principal method for procurement of services (chapter IV) already contains procedures that are in many respects similar to the procedures for the methods of procurement set forth in article 19.”  Some observers thought that there should be more articulate discussions but others that doing so might accuse some States of corruption and these were decisions that should be left to the States themselves.  </a:t>
            </a:r>
          </a:p>
          <a:p>
            <a:pPr eaLnBrk="1" hangingPunct="1">
              <a:lnSpc>
                <a:spcPct val="80000"/>
              </a:lnSpc>
            </a:pPr>
            <a:endParaRPr lang="en-GB" altLang="en-US" sz="800" i="1"/>
          </a:p>
          <a:p>
            <a:pPr eaLnBrk="1" hangingPunct="1">
              <a:lnSpc>
                <a:spcPct val="80000"/>
              </a:lnSpc>
            </a:pPr>
            <a:r>
              <a:rPr lang="en-GB" altLang="en-US" sz="800" i="1"/>
              <a:t>Another criticism of the 1994 text was that the conditions for use of and guidance on some particular methods was simply unrealistic.  For example, the guidance on the use of restricted tendering (Article 20) said: “Article 20 has been included in order to enable the procuring entity, in exceptional cases, to solicit participation only from a limited number of suppliers or contractors. Inclusion of this method in the Model Law is not intended to encourage its use. On the contrary, strict and narrow conditions for use have been included for restricted tendering since the unjustified resort to that method of procurement would impair fundamentally the objectives of the Model Law.” But the conditions were not precisely crafted and use of the method could apply to almost any procurement - a limited number of suppliers or contractors being available (though all had to be invited), and low value of the procurement contract meaning that open tendering was disproportionately costly.  The criticisms of the first condition were essentially how did the procuring entity know in many cases (no advertisement to elicit interest was required) and the second was not subject to any threshold, and was subjective.</a:t>
            </a:r>
            <a:endParaRPr lang="en-GB" altLang="en-US" sz="8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85DAE751-12D0-4BBD-BA8C-059C7D32D10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a:extLst>
              <a:ext uri="{FF2B5EF4-FFF2-40B4-BE49-F238E27FC236}">
                <a16:creationId xmlns:a16="http://schemas.microsoft.com/office/drawing/2014/main" id="{0C511ACD-7917-4F33-81BB-FEF62C0634C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8916" name="Slide Number Placeholder 3">
            <a:extLst>
              <a:ext uri="{FF2B5EF4-FFF2-40B4-BE49-F238E27FC236}">
                <a16:creationId xmlns:a16="http://schemas.microsoft.com/office/drawing/2014/main" id="{ED5AB6A3-32DD-454E-BACE-F8250A2BB0F0}"/>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Perpetua" panose="02020502060401020303" pitchFamily="18" charset="0"/>
                <a:cs typeface="Arial" panose="020B0604020202020204" pitchFamily="34" charset="0"/>
              </a:defRPr>
            </a:lvl1pPr>
            <a:lvl2pPr marL="742950" indent="-285750" eaLnBrk="0" hangingPunct="0">
              <a:defRPr>
                <a:solidFill>
                  <a:schemeClr val="tx1"/>
                </a:solidFill>
                <a:latin typeface="Perpetua" panose="02020502060401020303" pitchFamily="18" charset="0"/>
                <a:cs typeface="Arial" panose="020B0604020202020204" pitchFamily="34" charset="0"/>
              </a:defRPr>
            </a:lvl2pPr>
            <a:lvl3pPr marL="1143000" indent="-228600" eaLnBrk="0" hangingPunct="0">
              <a:defRPr>
                <a:solidFill>
                  <a:schemeClr val="tx1"/>
                </a:solidFill>
                <a:latin typeface="Perpetua" panose="02020502060401020303" pitchFamily="18" charset="0"/>
                <a:cs typeface="Arial" panose="020B0604020202020204" pitchFamily="34" charset="0"/>
              </a:defRPr>
            </a:lvl3pPr>
            <a:lvl4pPr marL="1600200" indent="-228600" eaLnBrk="0" hangingPunct="0">
              <a:defRPr>
                <a:solidFill>
                  <a:schemeClr val="tx1"/>
                </a:solidFill>
                <a:latin typeface="Perpetua" panose="02020502060401020303" pitchFamily="18" charset="0"/>
                <a:cs typeface="Arial" panose="020B0604020202020204" pitchFamily="34" charset="0"/>
              </a:defRPr>
            </a:lvl4pPr>
            <a:lvl5pPr marL="2057400" indent="-228600" eaLnBrk="0" hangingPunct="0">
              <a:defRPr>
                <a:solidFill>
                  <a:schemeClr val="tx1"/>
                </a:solidFill>
                <a:latin typeface="Perpetua" panose="020205020604010203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Perpetua" panose="020205020604010203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Perpetua" panose="020205020604010203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Perpetua" panose="020205020604010203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Perpetua" panose="02020502060401020303" pitchFamily="18"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A538081-24D3-4B8B-9566-0E3CDF9A0A91}" type="slidenum">
              <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a:extLst>
              <a:ext uri="{FF2B5EF4-FFF2-40B4-BE49-F238E27FC236}">
                <a16:creationId xmlns:a16="http://schemas.microsoft.com/office/drawing/2014/main" id="{C6086488-EA50-426B-81A3-4C5097DF50D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43294ED9-9CE0-49E1-90DF-370810FB1E97}" type="slidenum">
              <a:rPr lang="en-GB" altLang="en-US" sz="1200"/>
              <a:pPr eaLnBrk="1" hangingPunct="1"/>
              <a:t>31</a:t>
            </a:fld>
            <a:endParaRPr lang="en-GB" altLang="en-US" sz="1200"/>
          </a:p>
        </p:txBody>
      </p:sp>
      <p:sp>
        <p:nvSpPr>
          <p:cNvPr id="51203" name="Rectangle 2">
            <a:extLst>
              <a:ext uri="{FF2B5EF4-FFF2-40B4-BE49-F238E27FC236}">
                <a16:creationId xmlns:a16="http://schemas.microsoft.com/office/drawing/2014/main" id="{E49AE1A8-A0DB-4676-B680-31F79698FD9C}"/>
              </a:ext>
            </a:extLst>
          </p:cNvPr>
          <p:cNvSpPr>
            <a:spLocks noGrp="1" noRot="1" noChangeAspect="1" noChangeArrowheads="1" noTextEdit="1"/>
          </p:cNvSpPr>
          <p:nvPr>
            <p:ph type="sldImg"/>
          </p:nvPr>
        </p:nvSpPr>
        <p:spPr>
          <a:ln/>
        </p:spPr>
      </p:sp>
      <p:sp>
        <p:nvSpPr>
          <p:cNvPr id="51204" name="Rectangle 3">
            <a:extLst>
              <a:ext uri="{FF2B5EF4-FFF2-40B4-BE49-F238E27FC236}">
                <a16:creationId xmlns:a16="http://schemas.microsoft.com/office/drawing/2014/main" id="{58220DC8-7E09-4160-9167-212D12052AC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r>
              <a:rPr lang="en-GB" altLang="en-US" sz="800" i="1"/>
              <a:t>Recall introductory comments – some systems are moving away from tendering as a primary procurement method.  Others consider that even if it is not necessarily administratively efficient and the result is that the prices paid by Governments are higher than could be achieved, those costs are outweighed by the benefits of a tendering-based system (avoiding cronyism, corruption – both in terms of diverted money and unnecessary projects).  In addition, the systems moving away from tendering are systems with higher levels of capacity to operate negotiated procurement.  The Model Law here is not at the forefront of procurement practice in the views of some – we will look into this in more detail when we consider procurement reforms.</a:t>
            </a:r>
          </a:p>
          <a:p>
            <a:pPr eaLnBrk="1" hangingPunct="1">
              <a:lnSpc>
                <a:spcPct val="80000"/>
              </a:lnSpc>
            </a:pPr>
            <a:endParaRPr lang="en-GB" altLang="en-US" sz="800" i="1"/>
          </a:p>
          <a:p>
            <a:pPr eaLnBrk="1" hangingPunct="1">
              <a:lnSpc>
                <a:spcPct val="80000"/>
              </a:lnSpc>
            </a:pPr>
            <a:r>
              <a:rPr lang="en-GB" altLang="en-US" sz="800" i="1"/>
              <a:t>Another point to recall here is the role of UNCITRAL – harmonization and promotion of best practice.  While there may be some difficulties in establishing universal rules, UNCITRAL is emphatically not intended to lead the way in innovative techniques.  These techniques need to be observed in practice before they can be assessed with sufficient objectivity to decide whether they are good innovations or not.  Some UNCITRAL delegations do not accept this view and are pushing for much more in-depth reforms.</a:t>
            </a:r>
          </a:p>
          <a:p>
            <a:pPr eaLnBrk="1" hangingPunct="1">
              <a:lnSpc>
                <a:spcPct val="80000"/>
              </a:lnSpc>
            </a:pPr>
            <a:endParaRPr lang="en-GB" altLang="en-US" sz="800" i="1"/>
          </a:p>
          <a:p>
            <a:pPr eaLnBrk="1" hangingPunct="1">
              <a:lnSpc>
                <a:spcPct val="80000"/>
              </a:lnSpc>
            </a:pPr>
            <a:r>
              <a:rPr lang="en-GB" altLang="en-US" sz="800" i="1"/>
              <a:t>A significant criticism of the Model Law was that it did not give very helpful guidance on when to enact or use which procurement methods other than tendering – there was no hierarchy to indicate which were more or less competitive or transparent methods.  The Guide (commentary to article 19 of the 1994 text) provided regarding two-stage tendering, request for proposals, and competitive negotiation: “an enacting State need not necessarily enact each of the three methods for the common circumstances referred to in article 19 or even enact more than one of them. An enacting State might decide not to enact more than one of the methods in view of the uncertainty likely to be encountered by procuring entities in trying to discern the most appropriate method from among two or three similar methods. In deciding which of the three methods to enact, a decisive criterion for the enacting State might be that, from the standpoint of transparency, competition and objectivity in the selection process, two-stage tendering and request for proposals are likely to offer more than competitive negotiation, with its high degree of flexibility and possibly higher risk of corruption. At least one of the three methods should be enacted, since the cases in question might otherwise only be dealt with through the least competitive of the procurement methods, single-source procurement. </a:t>
            </a:r>
          </a:p>
          <a:p>
            <a:pPr eaLnBrk="1" hangingPunct="1">
              <a:lnSpc>
                <a:spcPct val="80000"/>
              </a:lnSpc>
            </a:pPr>
            <a:r>
              <a:rPr lang="en-GB" altLang="en-US" sz="800" i="1"/>
              <a:t>The enacting State also might decide not to extend to procurement of services the methods of procurement set forth in article 19. The rationale behind such a decision could be a determination that the principal method for procurement of services (chapter IV) already contains procedures that are in many respects similar to the procedures for the methods of procurement set forth in article 19.”  Some observers thought that there should be more articulate discussions but others that doing so might accuse some States of corruption and these were decisions that should be left to the States themselves.  </a:t>
            </a:r>
          </a:p>
          <a:p>
            <a:pPr eaLnBrk="1" hangingPunct="1">
              <a:lnSpc>
                <a:spcPct val="80000"/>
              </a:lnSpc>
            </a:pPr>
            <a:endParaRPr lang="en-GB" altLang="en-US" sz="800" i="1"/>
          </a:p>
          <a:p>
            <a:pPr eaLnBrk="1" hangingPunct="1">
              <a:lnSpc>
                <a:spcPct val="80000"/>
              </a:lnSpc>
            </a:pPr>
            <a:r>
              <a:rPr lang="en-GB" altLang="en-US" sz="800" i="1"/>
              <a:t>Another criticism of the 1994 text was that the conditions for use of and guidance on some particular methods was simply unrealistic.  For example, the guidance on the use of restricted tendering (Article 20) said: “Article 20 has been included in order to enable the procuring entity, in exceptional cases, to solicit participation only from a limited number of suppliers or contractors. Inclusion of this method in the Model Law is not intended to encourage its use. On the contrary, strict and narrow conditions for use have been included for restricted tendering since the unjustified resort to that method of procurement would impair fundamentally the objectives of the Model Law.” But the conditions were not precisely crafted and use of the method could apply to almost any procurement - a limited number of suppliers or contractors being available (though all had to be invited), and low value of the procurement contract meaning that open tendering was disproportionately costly.  The criticisms of the first condition were essentially how did the procuring entity know in many cases (no advertisement to elicit interest was required) and the second was not subject to any threshold, and was subjective.</a:t>
            </a:r>
            <a:endParaRPr lang="en-GB" altLang="en-US" sz="8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43224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E6D1B1B1-7D85-447B-A642-6F9F6F32727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fld id="{FE4BF420-C649-4658-B653-AEE663862991}" type="slidenum">
              <a:rPr lang="en-US" altLang="en-US">
                <a:latin typeface="Arial" panose="020B0604020202020204" pitchFamily="34" charset="0"/>
              </a:rPr>
              <a:pPr/>
              <a:t>37</a:t>
            </a:fld>
            <a:endParaRPr lang="en-US" altLang="en-US">
              <a:latin typeface="Arial" panose="020B0604020202020204" pitchFamily="34" charset="0"/>
            </a:endParaRPr>
          </a:p>
        </p:txBody>
      </p:sp>
      <p:sp>
        <p:nvSpPr>
          <p:cNvPr id="15363" name="Rectangle 2">
            <a:extLst>
              <a:ext uri="{FF2B5EF4-FFF2-40B4-BE49-F238E27FC236}">
                <a16:creationId xmlns:a16="http://schemas.microsoft.com/office/drawing/2014/main" id="{C06C7899-7AB1-4E5A-98B7-9582D41D0FF7}"/>
              </a:ext>
            </a:extLst>
          </p:cNvPr>
          <p:cNvSpPr>
            <a:spLocks noGrp="1" noRot="1" noChangeAspect="1" noChangeArrowheads="1" noTextEdit="1"/>
          </p:cNvSpPr>
          <p:nvPr>
            <p:ph type="sldImg"/>
          </p:nvPr>
        </p:nvSpPr>
        <p:spPr>
          <a:ln/>
        </p:spPr>
      </p:sp>
      <p:sp>
        <p:nvSpPr>
          <p:cNvPr id="15364" name="Rectangle 3">
            <a:extLst>
              <a:ext uri="{FF2B5EF4-FFF2-40B4-BE49-F238E27FC236}">
                <a16:creationId xmlns:a16="http://schemas.microsoft.com/office/drawing/2014/main" id="{EEC9BDFF-B9E9-4B94-B9D9-54638B1BFE8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FAR 2.101</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D7F1909D-6117-4826-B81E-E63F3975842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fld id="{E6497B72-021D-4C31-8598-2C69B57A4A42}" type="slidenum">
              <a:rPr lang="en-US" altLang="en-US">
                <a:latin typeface="Arial" panose="020B0604020202020204" pitchFamily="34" charset="0"/>
              </a:rPr>
              <a:pPr/>
              <a:t>38</a:t>
            </a:fld>
            <a:endParaRPr lang="en-US" altLang="en-US">
              <a:latin typeface="Arial" panose="020B0604020202020204" pitchFamily="34" charset="0"/>
            </a:endParaRPr>
          </a:p>
        </p:txBody>
      </p:sp>
      <p:sp>
        <p:nvSpPr>
          <p:cNvPr id="14339" name="Rectangle 2">
            <a:extLst>
              <a:ext uri="{FF2B5EF4-FFF2-40B4-BE49-F238E27FC236}">
                <a16:creationId xmlns:a16="http://schemas.microsoft.com/office/drawing/2014/main" id="{8744F738-59B6-4438-AB74-84FABBF947AB}"/>
              </a:ext>
            </a:extLst>
          </p:cNvPr>
          <p:cNvSpPr>
            <a:spLocks noGrp="1" noRot="1" noChangeAspect="1" noChangeArrowheads="1" noTextEdit="1"/>
          </p:cNvSpPr>
          <p:nvPr>
            <p:ph type="sldImg"/>
          </p:nvPr>
        </p:nvSpPr>
        <p:spPr>
          <a:ln/>
        </p:spPr>
      </p:sp>
      <p:sp>
        <p:nvSpPr>
          <p:cNvPr id="14340" name="Rectangle 3">
            <a:extLst>
              <a:ext uri="{FF2B5EF4-FFF2-40B4-BE49-F238E27FC236}">
                <a16:creationId xmlns:a16="http://schemas.microsoft.com/office/drawing/2014/main" id="{A66E8F60-F84F-46E0-9FA6-F99426D45F5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en-US">
                <a:latin typeface="Arial" panose="020B0604020202020204" pitchFamily="34" charset="0"/>
              </a:rPr>
              <a:t>Bribery?</a:t>
            </a:r>
          </a:p>
          <a:p>
            <a:pPr>
              <a:spcBef>
                <a:spcPct val="0"/>
              </a:spcBef>
            </a:pPr>
            <a:r>
              <a:rPr lang="en-US" altLang="en-US">
                <a:latin typeface="Arial" panose="020B0604020202020204" pitchFamily="34" charset="0"/>
              </a:rPr>
              <a:t>Gratuity?</a:t>
            </a:r>
          </a:p>
          <a:p>
            <a:pPr>
              <a:spcBef>
                <a:spcPct val="0"/>
              </a:spcBef>
            </a:pPr>
            <a:r>
              <a:rPr lang="en-US" altLang="en-US">
                <a:latin typeface="Arial" panose="020B0604020202020204" pitchFamily="34" charset="0"/>
              </a:rPr>
              <a:t>Personal conflict of interest?</a:t>
            </a:r>
          </a:p>
          <a:p>
            <a:pPr>
              <a:spcBef>
                <a:spcPct val="0"/>
              </a:spcBef>
            </a:pPr>
            <a:r>
              <a:rPr lang="en-US" altLang="en-US">
                <a:latin typeface="Arial" panose="020B0604020202020204" pitchFamily="34" charset="0"/>
              </a:rPr>
              <a:t>Organizational conflict of interest?</a:t>
            </a:r>
          </a:p>
          <a:p>
            <a:pPr>
              <a:spcBef>
                <a:spcPct val="0"/>
              </a:spcBef>
            </a:pPr>
            <a:r>
              <a:rPr lang="en-US" altLang="en-US">
                <a:latin typeface="Arial" panose="020B0604020202020204" pitchFamily="34" charset="0"/>
              </a:rPr>
              <a:t>“Kickback” to vendor?</a:t>
            </a:r>
          </a:p>
          <a:p>
            <a:pPr>
              <a:spcBef>
                <a:spcPct val="0"/>
              </a:spcBef>
            </a:pPr>
            <a:r>
              <a:rPr lang="en-US" altLang="en-US">
                <a:latin typeface="Arial" panose="020B0604020202020204" pitchFamily="34" charset="0"/>
              </a:rPr>
              <a:t>Fraud?</a:t>
            </a:r>
          </a:p>
          <a:p>
            <a:pPr>
              <a:spcBef>
                <a:spcPct val="0"/>
              </a:spcBef>
            </a:pPr>
            <a:r>
              <a:rPr lang="en-US" altLang="en-US">
                <a:latin typeface="Arial" panose="020B0604020202020204" pitchFamily="34" charset="0"/>
              </a:rPr>
              <a:t>Collusion?</a:t>
            </a:r>
          </a:p>
          <a:p>
            <a:pPr>
              <a:spcBef>
                <a:spcPct val="0"/>
              </a:spcBef>
            </a:pPr>
            <a:r>
              <a:rPr lang="en-US" altLang="en-US">
                <a:latin typeface="Arial" panose="020B0604020202020204" pitchFamily="34" charset="0"/>
              </a:rPr>
              <a:t>Other forms of market barriers?</a:t>
            </a:r>
          </a:p>
          <a:p>
            <a:pPr>
              <a:spcBef>
                <a:spcPct val="0"/>
              </a:spcBef>
            </a:pPr>
            <a:endParaRPr lang="en-US" altLang="en-US">
              <a:latin typeface="Arial" panose="020B0604020202020204" pitchFamily="34" charset="0"/>
            </a:endParaRPr>
          </a:p>
          <a:p>
            <a:pPr>
              <a:spcBef>
                <a:spcPct val="0"/>
              </a:spcBef>
            </a:pPr>
            <a:endParaRPr lang="en-US" altLang="en-US">
              <a:latin typeface="Arial" panose="020B0604020202020204" pitchFamily="34" charset="0"/>
            </a:endParaRPr>
          </a:p>
          <a:p>
            <a:pPr>
              <a:spcBef>
                <a:spcPct val="0"/>
              </a:spcBef>
            </a:pPr>
            <a:endParaRPr lang="en-US" altLang="en-US">
              <a:latin typeface="Arial" panose="020B0604020202020204" pitchFamily="34" charset="0"/>
            </a:endParaRPr>
          </a:p>
          <a:p>
            <a:pPr>
              <a:spcBef>
                <a:spcPct val="0"/>
              </a:spcBef>
            </a:pPr>
            <a:endParaRPr lang="en-US" altLang="en-US">
              <a:latin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EF55B88F-0EFD-4E78-BFD1-C38DA2B6FB2D}"/>
              </a:ext>
            </a:extLst>
          </p:cNvPr>
          <p:cNvSpPr>
            <a:spLocks noGrp="1" noRot="1" noChangeAspect="1" noTextEdit="1"/>
          </p:cNvSpPr>
          <p:nvPr>
            <p:ph type="sldImg"/>
          </p:nvPr>
        </p:nvSpPr>
        <p:spPr>
          <a:ln/>
        </p:spPr>
      </p:sp>
      <p:sp>
        <p:nvSpPr>
          <p:cNvPr id="16387" name="Notes Placeholder 2">
            <a:extLst>
              <a:ext uri="{FF2B5EF4-FFF2-40B4-BE49-F238E27FC236}">
                <a16:creationId xmlns:a16="http://schemas.microsoft.com/office/drawing/2014/main" id="{D49FE5DD-F9C1-47FF-9CE4-651C43D913D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latin typeface="Arial" panose="020B0604020202020204" pitchFamily="34" charset="0"/>
            </a:endParaRPr>
          </a:p>
        </p:txBody>
      </p:sp>
      <p:sp>
        <p:nvSpPr>
          <p:cNvPr id="16388" name="Slide Number Placeholder 3">
            <a:extLst>
              <a:ext uri="{FF2B5EF4-FFF2-40B4-BE49-F238E27FC236}">
                <a16:creationId xmlns:a16="http://schemas.microsoft.com/office/drawing/2014/main" id="{3F1D2B21-D265-44CC-9993-312F4185D78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fld id="{62D0C2E7-4E3F-4638-88C5-A01B3BCDEC87}" type="slidenum">
              <a:rPr lang="en-US" altLang="en-US">
                <a:latin typeface="Arial" panose="020B0604020202020204" pitchFamily="34" charset="0"/>
              </a:rPr>
              <a:pPr/>
              <a:t>40</a:t>
            </a:fld>
            <a:endParaRPr lang="en-US" altLang="en-US">
              <a:latin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EF55B88F-0EFD-4E78-BFD1-C38DA2B6FB2D}"/>
              </a:ext>
            </a:extLst>
          </p:cNvPr>
          <p:cNvSpPr>
            <a:spLocks noGrp="1" noRot="1" noChangeAspect="1" noTextEdit="1"/>
          </p:cNvSpPr>
          <p:nvPr>
            <p:ph type="sldImg"/>
          </p:nvPr>
        </p:nvSpPr>
        <p:spPr>
          <a:ln/>
        </p:spPr>
      </p:sp>
      <p:sp>
        <p:nvSpPr>
          <p:cNvPr id="16387" name="Notes Placeholder 2">
            <a:extLst>
              <a:ext uri="{FF2B5EF4-FFF2-40B4-BE49-F238E27FC236}">
                <a16:creationId xmlns:a16="http://schemas.microsoft.com/office/drawing/2014/main" id="{D49FE5DD-F9C1-47FF-9CE4-651C43D913D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latin typeface="Arial" panose="020B0604020202020204" pitchFamily="34" charset="0"/>
            </a:endParaRPr>
          </a:p>
        </p:txBody>
      </p:sp>
      <p:sp>
        <p:nvSpPr>
          <p:cNvPr id="16388" name="Slide Number Placeholder 3">
            <a:extLst>
              <a:ext uri="{FF2B5EF4-FFF2-40B4-BE49-F238E27FC236}">
                <a16:creationId xmlns:a16="http://schemas.microsoft.com/office/drawing/2014/main" id="{3F1D2B21-D265-44CC-9993-312F4185D78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fld id="{62D0C2E7-4E3F-4638-88C5-A01B3BCDEC87}" type="slidenum">
              <a:rPr lang="en-US" altLang="en-US">
                <a:latin typeface="Arial" panose="020B0604020202020204" pitchFamily="34" charset="0"/>
              </a:rPr>
              <a:pPr/>
              <a:t>41</a:t>
            </a:fld>
            <a:endParaRPr lang="en-US" altLang="en-US">
              <a:latin typeface="Arial" panose="020B0604020202020204" pitchFamily="34" charset="0"/>
            </a:endParaRPr>
          </a:p>
        </p:txBody>
      </p:sp>
    </p:spTree>
    <p:extLst>
      <p:ext uri="{BB962C8B-B14F-4D97-AF65-F5344CB8AC3E}">
        <p14:creationId xmlns:p14="http://schemas.microsoft.com/office/powerpoint/2010/main" val="8221902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7100AA04-F532-49B3-9A60-1E56EC2DAD60}"/>
              </a:ext>
            </a:extLst>
          </p:cNvPr>
          <p:cNvSpPr>
            <a:spLocks noGrp="1" noRot="1" noChangeAspect="1" noTextEdit="1"/>
          </p:cNvSpPr>
          <p:nvPr>
            <p:ph type="sldImg"/>
          </p:nvPr>
        </p:nvSpPr>
        <p:spPr>
          <a:ln/>
        </p:spPr>
      </p:sp>
      <p:sp>
        <p:nvSpPr>
          <p:cNvPr id="26627" name="Notes Placeholder 2">
            <a:extLst>
              <a:ext uri="{FF2B5EF4-FFF2-40B4-BE49-F238E27FC236}">
                <a16:creationId xmlns:a16="http://schemas.microsoft.com/office/drawing/2014/main" id="{714A56A8-2EA2-4E4F-9D4F-6B1502B3649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https://www.sfo.gov.uk/cases/rolls-royce-plc/</a:t>
            </a:r>
          </a:p>
        </p:txBody>
      </p:sp>
      <p:sp>
        <p:nvSpPr>
          <p:cNvPr id="32772" name="Slide Number Placeholder 3">
            <a:extLst>
              <a:ext uri="{FF2B5EF4-FFF2-40B4-BE49-F238E27FC236}">
                <a16:creationId xmlns:a16="http://schemas.microsoft.com/office/drawing/2014/main" id="{445CFCA1-4184-43C0-93D8-B1742BAF474B}"/>
              </a:ext>
            </a:extLst>
          </p:cNvPr>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E4134FBA-6C0F-4D0B-950F-51523C73CA9C}" type="slidenum">
              <a:rPr lang="en-US" altLang="en-US"/>
              <a:pPr eaLnBrk="1" hangingPunct="1">
                <a:spcBef>
                  <a:spcPct val="0"/>
                </a:spcBef>
              </a:pPr>
              <a:t>44</a:t>
            </a:fld>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a:extLst>
              <a:ext uri="{FF2B5EF4-FFF2-40B4-BE49-F238E27FC236}">
                <a16:creationId xmlns:a16="http://schemas.microsoft.com/office/drawing/2014/main" id="{C6AA482B-EDF8-41F1-9470-4D4EF22696C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a:extLst>
              <a:ext uri="{FF2B5EF4-FFF2-40B4-BE49-F238E27FC236}">
                <a16:creationId xmlns:a16="http://schemas.microsoft.com/office/drawing/2014/main" id="{30170023-9933-4725-9148-678292EE95D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latin typeface="Arial" panose="020B0604020202020204" pitchFamily="34" charset="0"/>
              </a:rPr>
              <a:t>Sources:</a:t>
            </a:r>
          </a:p>
          <a:p>
            <a:pPr>
              <a:spcBef>
                <a:spcPct val="0"/>
              </a:spcBef>
            </a:pPr>
            <a:endParaRPr lang="en-US" altLang="en-US">
              <a:latin typeface="Arial" panose="020B0604020202020204" pitchFamily="34" charset="0"/>
            </a:endParaRPr>
          </a:p>
          <a:p>
            <a:pPr>
              <a:spcBef>
                <a:spcPct val="0"/>
              </a:spcBef>
            </a:pPr>
            <a:r>
              <a:rPr lang="en-US" altLang="en-US">
                <a:latin typeface="Arial" panose="020B0604020202020204" pitchFamily="34" charset="0"/>
              </a:rPr>
              <a:t>Serious Fraud Office, </a:t>
            </a:r>
            <a:r>
              <a:rPr lang="en-US" altLang="en-US" i="1">
                <a:latin typeface="Arial" panose="020B0604020202020204" pitchFamily="34" charset="0"/>
              </a:rPr>
              <a:t>Approach of the Serious Fraud Office to Dealing with Overseas Corruption</a:t>
            </a:r>
            <a:r>
              <a:rPr lang="en-US" altLang="en-US">
                <a:latin typeface="Arial" panose="020B0604020202020204" pitchFamily="34" charset="0"/>
              </a:rPr>
              <a:t>, at 1 (2009), </a:t>
            </a:r>
            <a:r>
              <a:rPr lang="en-US" altLang="en-US" i="1">
                <a:latin typeface="Arial" panose="020B0604020202020204" pitchFamily="34" charset="0"/>
              </a:rPr>
              <a:t>available at http://www.sfo.gov.uk/media/28313/approach%20of%20the%20sfo%20to%20dealing%20with%20overseas%20corruption.pdf. </a:t>
            </a:r>
            <a:endParaRPr lang="en-US" altLang="en-US">
              <a:latin typeface="Arial" panose="020B0604020202020204" pitchFamily="34" charset="0"/>
            </a:endParaRPr>
          </a:p>
          <a:p>
            <a:pPr>
              <a:spcBef>
                <a:spcPct val="0"/>
              </a:spcBef>
            </a:pPr>
            <a:endParaRPr lang="en-US" altLang="en-US">
              <a:latin typeface="Arial" panose="020B0604020202020204" pitchFamily="34" charset="0"/>
            </a:endParaRPr>
          </a:p>
          <a:p>
            <a:pPr>
              <a:spcBef>
                <a:spcPct val="0"/>
              </a:spcBef>
            </a:pPr>
            <a:r>
              <a:rPr lang="en-US" altLang="en-US">
                <a:latin typeface="Arial" panose="020B0604020202020204" pitchFamily="34" charset="0"/>
              </a:rPr>
              <a:t>Lord Bach, </a:t>
            </a:r>
            <a:r>
              <a:rPr lang="en-US" altLang="en-US" i="1">
                <a:latin typeface="Arial" panose="020B0604020202020204" pitchFamily="34" charset="0"/>
              </a:rPr>
              <a:t>Letter to Lord Henley re: Bribery Bill -- “Adequate Procedures’ Guidance </a:t>
            </a:r>
            <a:r>
              <a:rPr lang="en-US" altLang="en-US">
                <a:latin typeface="Arial" panose="020B0604020202020204" pitchFamily="34" charset="0"/>
              </a:rPr>
              <a:t>(Dec. 2009), </a:t>
            </a:r>
            <a:r>
              <a:rPr lang="en-US" altLang="en-US" i="1">
                <a:latin typeface="Arial" panose="020B0604020202020204" pitchFamily="34" charset="0"/>
              </a:rPr>
              <a:t>http://www.justice.gov.uk/publications/docs/bach-letter-adequate-procedures-guidance.pdf</a:t>
            </a:r>
            <a:r>
              <a:rPr lang="en-US" altLang="en-US">
                <a:latin typeface="Arial" panose="020B0604020202020204" pitchFamily="34" charset="0"/>
              </a:rPr>
              <a:t>. </a:t>
            </a:r>
          </a:p>
          <a:p>
            <a:pPr>
              <a:spcBef>
                <a:spcPct val="0"/>
              </a:spcBef>
            </a:pPr>
            <a:endParaRPr lang="en-US" altLang="en-US"/>
          </a:p>
          <a:p>
            <a:pPr>
              <a:spcBef>
                <a:spcPct val="0"/>
              </a:spcBef>
            </a:pPr>
            <a:r>
              <a:rPr lang="en-US" altLang="en-US"/>
              <a:t>Ministry of Justice, </a:t>
            </a:r>
            <a:r>
              <a:rPr lang="en-US" altLang="en-US" i="1"/>
              <a:t>Consultation on Guidance About Commercial Organisations Preventing Bribery (Section 9 of the Bribery Act 2010)</a:t>
            </a:r>
            <a:endParaRPr lang="en-US" altLang="en-US">
              <a:latin typeface="Arial" panose="020B0604020202020204" pitchFamily="34" charset="0"/>
            </a:endParaRPr>
          </a:p>
        </p:txBody>
      </p:sp>
      <p:sp>
        <p:nvSpPr>
          <p:cNvPr id="60420" name="Slide Number Placeholder 3">
            <a:extLst>
              <a:ext uri="{FF2B5EF4-FFF2-40B4-BE49-F238E27FC236}">
                <a16:creationId xmlns:a16="http://schemas.microsoft.com/office/drawing/2014/main" id="{BE997D57-2EAD-4EC1-874D-799EC6ECFED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Perpetua" panose="02020502060401020303" pitchFamily="18" charset="0"/>
              </a:defRPr>
            </a:lvl1pPr>
            <a:lvl2pPr marL="742950" indent="-285750">
              <a:defRPr>
                <a:solidFill>
                  <a:schemeClr val="tx1"/>
                </a:solidFill>
                <a:latin typeface="Perpetua" panose="02020502060401020303" pitchFamily="18" charset="0"/>
              </a:defRPr>
            </a:lvl2pPr>
            <a:lvl3pPr marL="1143000" indent="-228600">
              <a:defRPr>
                <a:solidFill>
                  <a:schemeClr val="tx1"/>
                </a:solidFill>
                <a:latin typeface="Perpetua" panose="02020502060401020303" pitchFamily="18" charset="0"/>
              </a:defRPr>
            </a:lvl3pPr>
            <a:lvl4pPr marL="1600200" indent="-228600">
              <a:defRPr>
                <a:solidFill>
                  <a:schemeClr val="tx1"/>
                </a:solidFill>
                <a:latin typeface="Perpetua" panose="02020502060401020303" pitchFamily="18" charset="0"/>
              </a:defRPr>
            </a:lvl4pPr>
            <a:lvl5pPr marL="2057400" indent="-228600">
              <a:defRPr>
                <a:solidFill>
                  <a:schemeClr val="tx1"/>
                </a:solidFill>
                <a:latin typeface="Perpetua" panose="02020502060401020303" pitchFamily="18" charset="0"/>
              </a:defRPr>
            </a:lvl5pPr>
            <a:lvl6pPr marL="2514600" indent="-228600" fontAlgn="base">
              <a:spcBef>
                <a:spcPct val="0"/>
              </a:spcBef>
              <a:spcAft>
                <a:spcPct val="0"/>
              </a:spcAft>
              <a:defRPr>
                <a:solidFill>
                  <a:schemeClr val="tx1"/>
                </a:solidFill>
                <a:latin typeface="Perpetua" panose="02020502060401020303" pitchFamily="18" charset="0"/>
              </a:defRPr>
            </a:lvl6pPr>
            <a:lvl7pPr marL="2971800" indent="-228600" fontAlgn="base">
              <a:spcBef>
                <a:spcPct val="0"/>
              </a:spcBef>
              <a:spcAft>
                <a:spcPct val="0"/>
              </a:spcAft>
              <a:defRPr>
                <a:solidFill>
                  <a:schemeClr val="tx1"/>
                </a:solidFill>
                <a:latin typeface="Perpetua" panose="02020502060401020303" pitchFamily="18" charset="0"/>
              </a:defRPr>
            </a:lvl7pPr>
            <a:lvl8pPr marL="3429000" indent="-228600" fontAlgn="base">
              <a:spcBef>
                <a:spcPct val="0"/>
              </a:spcBef>
              <a:spcAft>
                <a:spcPct val="0"/>
              </a:spcAft>
              <a:defRPr>
                <a:solidFill>
                  <a:schemeClr val="tx1"/>
                </a:solidFill>
                <a:latin typeface="Perpetua" panose="02020502060401020303" pitchFamily="18" charset="0"/>
              </a:defRPr>
            </a:lvl8pPr>
            <a:lvl9pPr marL="3886200" indent="-228600" fontAlgn="base">
              <a:spcBef>
                <a:spcPct val="0"/>
              </a:spcBef>
              <a:spcAft>
                <a:spcPct val="0"/>
              </a:spcAft>
              <a:defRPr>
                <a:solidFill>
                  <a:schemeClr val="tx1"/>
                </a:solidFill>
                <a:latin typeface="Perpetua" panose="02020502060401020303"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B5F109A-1C1D-4237-BDE7-DAC5E467429C}"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3059296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3">
            <a:extLst>
              <a:ext uri="{FF2B5EF4-FFF2-40B4-BE49-F238E27FC236}">
                <a16:creationId xmlns:a16="http://schemas.microsoft.com/office/drawing/2014/main" id="{EBE3D4DB-BBFF-45CB-AFBB-7AB7ADA8ED5A}"/>
              </a:ext>
            </a:extLst>
          </p:cNvPr>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Perpetua" panose="02020502060401020303" pitchFamily="18" charset="0"/>
              </a:defRPr>
            </a:lvl1pPr>
            <a:lvl2pPr marL="742950" indent="-285750">
              <a:defRPr>
                <a:solidFill>
                  <a:schemeClr val="tx1"/>
                </a:solidFill>
                <a:latin typeface="Perpetua" panose="02020502060401020303" pitchFamily="18" charset="0"/>
              </a:defRPr>
            </a:lvl2pPr>
            <a:lvl3pPr marL="1143000" indent="-228600">
              <a:defRPr>
                <a:solidFill>
                  <a:schemeClr val="tx1"/>
                </a:solidFill>
                <a:latin typeface="Perpetua" panose="02020502060401020303" pitchFamily="18" charset="0"/>
              </a:defRPr>
            </a:lvl3pPr>
            <a:lvl4pPr marL="1600200" indent="-228600">
              <a:defRPr>
                <a:solidFill>
                  <a:schemeClr val="tx1"/>
                </a:solidFill>
                <a:latin typeface="Perpetua" panose="02020502060401020303" pitchFamily="18" charset="0"/>
              </a:defRPr>
            </a:lvl4pPr>
            <a:lvl5pPr marL="2057400" indent="-228600">
              <a:defRPr>
                <a:solidFill>
                  <a:schemeClr val="tx1"/>
                </a:solidFill>
                <a:latin typeface="Perpetua" panose="02020502060401020303" pitchFamily="18" charset="0"/>
              </a:defRPr>
            </a:lvl5pPr>
            <a:lvl6pPr marL="2514600" indent="-228600" fontAlgn="base">
              <a:spcBef>
                <a:spcPct val="0"/>
              </a:spcBef>
              <a:spcAft>
                <a:spcPct val="0"/>
              </a:spcAft>
              <a:defRPr>
                <a:solidFill>
                  <a:schemeClr val="tx1"/>
                </a:solidFill>
                <a:latin typeface="Perpetua" panose="02020502060401020303" pitchFamily="18" charset="0"/>
              </a:defRPr>
            </a:lvl6pPr>
            <a:lvl7pPr marL="2971800" indent="-228600" fontAlgn="base">
              <a:spcBef>
                <a:spcPct val="0"/>
              </a:spcBef>
              <a:spcAft>
                <a:spcPct val="0"/>
              </a:spcAft>
              <a:defRPr>
                <a:solidFill>
                  <a:schemeClr val="tx1"/>
                </a:solidFill>
                <a:latin typeface="Perpetua" panose="02020502060401020303" pitchFamily="18" charset="0"/>
              </a:defRPr>
            </a:lvl7pPr>
            <a:lvl8pPr marL="3429000" indent="-228600" fontAlgn="base">
              <a:spcBef>
                <a:spcPct val="0"/>
              </a:spcBef>
              <a:spcAft>
                <a:spcPct val="0"/>
              </a:spcAft>
              <a:defRPr>
                <a:solidFill>
                  <a:schemeClr val="tx1"/>
                </a:solidFill>
                <a:latin typeface="Perpetua" panose="02020502060401020303" pitchFamily="18" charset="0"/>
              </a:defRPr>
            </a:lvl8pPr>
            <a:lvl9pPr marL="3886200" indent="-228600" fontAlgn="base">
              <a:spcBef>
                <a:spcPct val="0"/>
              </a:spcBef>
              <a:spcAft>
                <a:spcPct val="0"/>
              </a:spcAft>
              <a:defRPr>
                <a:solidFill>
                  <a:schemeClr val="tx1"/>
                </a:solidFill>
                <a:latin typeface="Perpetua" panose="02020502060401020303"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A461F14-5941-4C8F-A6B0-25908419EF95}" type="datetime1">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8/1/2019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1443" name="Rectangle 7">
            <a:extLst>
              <a:ext uri="{FF2B5EF4-FFF2-40B4-BE49-F238E27FC236}">
                <a16:creationId xmlns:a16="http://schemas.microsoft.com/office/drawing/2014/main" id="{5D184FC9-E1E3-48BE-93D4-46693E4CA32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Perpetua" panose="02020502060401020303" pitchFamily="18" charset="0"/>
              </a:defRPr>
            </a:lvl1pPr>
            <a:lvl2pPr marL="742950" indent="-285750">
              <a:defRPr>
                <a:solidFill>
                  <a:schemeClr val="tx1"/>
                </a:solidFill>
                <a:latin typeface="Perpetua" panose="02020502060401020303" pitchFamily="18" charset="0"/>
              </a:defRPr>
            </a:lvl2pPr>
            <a:lvl3pPr marL="1143000" indent="-228600">
              <a:defRPr>
                <a:solidFill>
                  <a:schemeClr val="tx1"/>
                </a:solidFill>
                <a:latin typeface="Perpetua" panose="02020502060401020303" pitchFamily="18" charset="0"/>
              </a:defRPr>
            </a:lvl3pPr>
            <a:lvl4pPr marL="1600200" indent="-228600">
              <a:defRPr>
                <a:solidFill>
                  <a:schemeClr val="tx1"/>
                </a:solidFill>
                <a:latin typeface="Perpetua" panose="02020502060401020303" pitchFamily="18" charset="0"/>
              </a:defRPr>
            </a:lvl4pPr>
            <a:lvl5pPr marL="2057400" indent="-228600">
              <a:defRPr>
                <a:solidFill>
                  <a:schemeClr val="tx1"/>
                </a:solidFill>
                <a:latin typeface="Perpetua" panose="02020502060401020303" pitchFamily="18" charset="0"/>
              </a:defRPr>
            </a:lvl5pPr>
            <a:lvl6pPr marL="2514600" indent="-228600" fontAlgn="base">
              <a:spcBef>
                <a:spcPct val="0"/>
              </a:spcBef>
              <a:spcAft>
                <a:spcPct val="0"/>
              </a:spcAft>
              <a:defRPr>
                <a:solidFill>
                  <a:schemeClr val="tx1"/>
                </a:solidFill>
                <a:latin typeface="Perpetua" panose="02020502060401020303" pitchFamily="18" charset="0"/>
              </a:defRPr>
            </a:lvl6pPr>
            <a:lvl7pPr marL="2971800" indent="-228600" fontAlgn="base">
              <a:spcBef>
                <a:spcPct val="0"/>
              </a:spcBef>
              <a:spcAft>
                <a:spcPct val="0"/>
              </a:spcAft>
              <a:defRPr>
                <a:solidFill>
                  <a:schemeClr val="tx1"/>
                </a:solidFill>
                <a:latin typeface="Perpetua" panose="02020502060401020303" pitchFamily="18" charset="0"/>
              </a:defRPr>
            </a:lvl7pPr>
            <a:lvl8pPr marL="3429000" indent="-228600" fontAlgn="base">
              <a:spcBef>
                <a:spcPct val="0"/>
              </a:spcBef>
              <a:spcAft>
                <a:spcPct val="0"/>
              </a:spcAft>
              <a:defRPr>
                <a:solidFill>
                  <a:schemeClr val="tx1"/>
                </a:solidFill>
                <a:latin typeface="Perpetua" panose="02020502060401020303" pitchFamily="18" charset="0"/>
              </a:defRPr>
            </a:lvl8pPr>
            <a:lvl9pPr marL="3886200" indent="-228600" fontAlgn="base">
              <a:spcBef>
                <a:spcPct val="0"/>
              </a:spcBef>
              <a:spcAft>
                <a:spcPct val="0"/>
              </a:spcAft>
              <a:defRPr>
                <a:solidFill>
                  <a:schemeClr val="tx1"/>
                </a:solidFill>
                <a:latin typeface="Perpetua" panose="02020502060401020303"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5A72D26-B981-492A-B62E-7AC2A32D9EA6}"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61444" name="Rectangle 2">
            <a:extLst>
              <a:ext uri="{FF2B5EF4-FFF2-40B4-BE49-F238E27FC236}">
                <a16:creationId xmlns:a16="http://schemas.microsoft.com/office/drawing/2014/main" id="{44319E4A-C439-459B-A2EF-91530EEB64A3}"/>
              </a:ext>
            </a:extLst>
          </p:cNvPr>
          <p:cNvSpPr>
            <a:spLocks noGrp="1" noRot="1" noChangeAspect="1" noChangeArrowheads="1" noTextEdit="1"/>
          </p:cNvSpPr>
          <p:nvPr>
            <p:ph type="sldImg"/>
          </p:nvPr>
        </p:nvSpPr>
        <p:spPr bwMode="auto">
          <a:xfrm>
            <a:off x="1152525" y="692150"/>
            <a:ext cx="4554538" cy="3416300"/>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61445" name="Rectangle 3">
            <a:extLst>
              <a:ext uri="{FF2B5EF4-FFF2-40B4-BE49-F238E27FC236}">
                <a16:creationId xmlns:a16="http://schemas.microsoft.com/office/drawing/2014/main" id="{77FBFD4E-4818-4EB6-ADAB-ED7A3A1F16A1}"/>
              </a:ext>
            </a:extLst>
          </p:cNvPr>
          <p:cNvSpPr>
            <a:spLocks noGrp="1" noChangeArrowheads="1"/>
          </p:cNvSpPr>
          <p:nvPr>
            <p:ph type="body" idx="1"/>
          </p:nvPr>
        </p:nvSpPr>
        <p:spPr bwMode="auto">
          <a:xfrm>
            <a:off x="911225" y="4335463"/>
            <a:ext cx="5027613" cy="4117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7155" tIns="51712" rIns="97155" bIns="51712" numCol="1" anchor="t" anchorCtr="0" compatLnSpc="1">
            <a:prstTxWarp prst="textNoShape">
              <a:avLst/>
            </a:prstTxWarp>
          </a:bodyPr>
          <a:lstStyle/>
          <a:p>
            <a:pPr>
              <a:spcBef>
                <a:spcPts val="1200"/>
              </a:spcBef>
            </a:pPr>
            <a:r>
              <a:rPr lang="en-US" altLang="en-US" sz="1100" b="1">
                <a:solidFill>
                  <a:schemeClr val="tx2"/>
                </a:solidFill>
                <a:latin typeface="Arial" panose="020B0604020202020204" pitchFamily="34" charset="0"/>
              </a:rPr>
              <a:t>Civil False Claims Act</a:t>
            </a:r>
            <a:r>
              <a:rPr lang="en-US" altLang="en-US" sz="1100">
                <a:solidFill>
                  <a:schemeClr val="tx2"/>
                </a:solidFill>
                <a:latin typeface="Arial" panose="020B0604020202020204" pitchFamily="34" charset="0"/>
              </a:rPr>
              <a:t>, 31 U.S.C. § 3729</a:t>
            </a:r>
          </a:p>
          <a:p>
            <a:pPr lvl="1">
              <a:spcBef>
                <a:spcPts val="1200"/>
              </a:spcBef>
            </a:pPr>
            <a:r>
              <a:rPr lang="en-US" altLang="en-US" sz="1000">
                <a:latin typeface="Arial" panose="020B0604020202020204" pitchFamily="34" charset="0"/>
              </a:rPr>
              <a:t>Any person who knowingly presents a false or fraudulent claim for payment or approval to an officer or employee of the United States government, or conspires to defraud the government by getting a false claim paid, is subject to a civil penalty of at least $5,000, but not more than $10,000, plus three times the amount of damages which the government sustained as a result of the false claim.</a:t>
            </a:r>
          </a:p>
          <a:p>
            <a:pPr lvl="1">
              <a:spcBef>
                <a:spcPts val="1200"/>
              </a:spcBef>
            </a:pPr>
            <a:endParaRPr lang="en-US" altLang="en-US" sz="1000">
              <a:latin typeface="Arial" panose="020B0604020202020204" pitchFamily="34" charset="0"/>
            </a:endParaRPr>
          </a:p>
          <a:p>
            <a:pPr lvl="1">
              <a:spcBef>
                <a:spcPts val="1200"/>
              </a:spcBef>
            </a:pPr>
            <a:r>
              <a:rPr lang="en-US" altLang="en-US" b="1">
                <a:latin typeface="Arial" panose="020B0604020202020204" pitchFamily="34" charset="0"/>
              </a:rPr>
              <a:t>CRIMINAL:</a:t>
            </a:r>
          </a:p>
          <a:p>
            <a:pPr lvl="1">
              <a:spcBef>
                <a:spcPts val="1200"/>
              </a:spcBef>
            </a:pPr>
            <a:r>
              <a:rPr lang="en-US" altLang="en-US" b="1">
                <a:latin typeface="Arial" panose="020B0604020202020204" pitchFamily="34" charset="0"/>
              </a:rPr>
              <a:t>Section 287. False, fictitious or fraudulent claims</a:t>
            </a:r>
            <a:r>
              <a:rPr lang="en-US" altLang="en-US">
                <a:latin typeface="Arial" panose="020B0604020202020204" pitchFamily="34" charset="0"/>
              </a:rPr>
              <a:t> Whoever makes or presents to any person or officer in the civil, military, or naval service of the United States, or to any department or agency thereof, any claim upon or against the United States, or any department or agency thereof, knowing such claim to be false, fictitious, or fraudulent, shall be imprisoned not more than five years and shall be subject to a fine in the amount provided in this title. </a:t>
            </a:r>
          </a:p>
        </p:txBody>
      </p:sp>
    </p:spTree>
    <p:extLst>
      <p:ext uri="{BB962C8B-B14F-4D97-AF65-F5344CB8AC3E}">
        <p14:creationId xmlns:p14="http://schemas.microsoft.com/office/powerpoint/2010/main" val="3930145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C52F24B2-8D27-47AD-982D-2D180BBB4541}"/>
              </a:ext>
            </a:extLst>
          </p:cNvPr>
          <p:cNvSpPr>
            <a:spLocks noGrp="1" noRot="1" noChangeAspect="1" noTextEdit="1"/>
          </p:cNvSpPr>
          <p:nvPr>
            <p:ph type="sldImg"/>
          </p:nvPr>
        </p:nvSpPr>
        <p:spPr>
          <a:ln/>
        </p:spPr>
      </p:sp>
      <p:sp>
        <p:nvSpPr>
          <p:cNvPr id="27651" name="Notes Placeholder 2">
            <a:extLst>
              <a:ext uri="{FF2B5EF4-FFF2-40B4-BE49-F238E27FC236}">
                <a16:creationId xmlns:a16="http://schemas.microsoft.com/office/drawing/2014/main" id="{375148F9-A9A0-4B50-BABD-EDA5CFD0EF1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36868" name="Slide Number Placeholder 3">
            <a:extLst>
              <a:ext uri="{FF2B5EF4-FFF2-40B4-BE49-F238E27FC236}">
                <a16:creationId xmlns:a16="http://schemas.microsoft.com/office/drawing/2014/main" id="{243BC613-2EE1-4479-9882-6D494BE6D6CD}"/>
              </a:ext>
            </a:extLst>
          </p:cNvPr>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A83FA138-B7E1-4155-82EB-7C37D59E9B61}" type="slidenum">
              <a:rPr lang="en-US" altLang="en-US">
                <a:solidFill>
                  <a:srgbClr val="000000"/>
                </a:solidFill>
              </a:rPr>
              <a:pPr eaLnBrk="1" hangingPunct="1">
                <a:spcBef>
                  <a:spcPct val="0"/>
                </a:spcBef>
              </a:pPr>
              <a:t>59</a:t>
            </a:fld>
            <a:endParaRPr lang="en-US" altLang="en-US">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5E50969E-C8F0-40A0-9697-6F8CAA97D80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a:extLst>
              <a:ext uri="{FF2B5EF4-FFF2-40B4-BE49-F238E27FC236}">
                <a16:creationId xmlns:a16="http://schemas.microsoft.com/office/drawing/2014/main" id="{BACFD897-1228-4B84-A2B7-8E5A4D66E13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5300" name="Slide Number Placeholder 3">
            <a:extLst>
              <a:ext uri="{FF2B5EF4-FFF2-40B4-BE49-F238E27FC236}">
                <a16:creationId xmlns:a16="http://schemas.microsoft.com/office/drawing/2014/main" id="{8E70987F-B13E-4B10-9F2E-7C77910BFFDE}"/>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Perpetua" panose="02020502060401020303" pitchFamily="18" charset="0"/>
                <a:cs typeface="Arial" panose="020B0604020202020204" pitchFamily="34" charset="0"/>
              </a:defRPr>
            </a:lvl1pPr>
            <a:lvl2pPr marL="742950" indent="-285750" eaLnBrk="0" hangingPunct="0">
              <a:defRPr>
                <a:solidFill>
                  <a:schemeClr val="tx1"/>
                </a:solidFill>
                <a:latin typeface="Perpetua" panose="02020502060401020303" pitchFamily="18" charset="0"/>
                <a:cs typeface="Arial" panose="020B0604020202020204" pitchFamily="34" charset="0"/>
              </a:defRPr>
            </a:lvl2pPr>
            <a:lvl3pPr marL="1143000" indent="-228600" eaLnBrk="0" hangingPunct="0">
              <a:defRPr>
                <a:solidFill>
                  <a:schemeClr val="tx1"/>
                </a:solidFill>
                <a:latin typeface="Perpetua" panose="02020502060401020303" pitchFamily="18" charset="0"/>
                <a:cs typeface="Arial" panose="020B0604020202020204" pitchFamily="34" charset="0"/>
              </a:defRPr>
            </a:lvl3pPr>
            <a:lvl4pPr marL="1600200" indent="-228600" eaLnBrk="0" hangingPunct="0">
              <a:defRPr>
                <a:solidFill>
                  <a:schemeClr val="tx1"/>
                </a:solidFill>
                <a:latin typeface="Perpetua" panose="02020502060401020303" pitchFamily="18" charset="0"/>
                <a:cs typeface="Arial" panose="020B0604020202020204" pitchFamily="34" charset="0"/>
              </a:defRPr>
            </a:lvl4pPr>
            <a:lvl5pPr marL="2057400" indent="-228600" eaLnBrk="0" hangingPunct="0">
              <a:defRPr>
                <a:solidFill>
                  <a:schemeClr val="tx1"/>
                </a:solidFill>
                <a:latin typeface="Perpetua" panose="020205020604010203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Perpetua" panose="020205020604010203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Perpetua" panose="020205020604010203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Perpetua" panose="020205020604010203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Perpetua" panose="02020502060401020303" pitchFamily="18"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C5A467D-EBD1-4C22-91CB-9B9A16A22E15}" type="slidenum">
              <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DEFE2545-BF6E-4138-88C6-A1C8B7A9113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a:extLst>
              <a:ext uri="{FF2B5EF4-FFF2-40B4-BE49-F238E27FC236}">
                <a16:creationId xmlns:a16="http://schemas.microsoft.com/office/drawing/2014/main" id="{CB482790-BAE4-47CB-9840-33C40BED2BF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53252" name="Slide Number Placeholder 3">
            <a:extLst>
              <a:ext uri="{FF2B5EF4-FFF2-40B4-BE49-F238E27FC236}">
                <a16:creationId xmlns:a16="http://schemas.microsoft.com/office/drawing/2014/main" id="{BBD1F3C8-B061-4F10-A97F-81630E720B4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Perpetua" panose="02020502060401020303" pitchFamily="18" charset="0"/>
              </a:defRPr>
            </a:lvl1pPr>
            <a:lvl2pPr marL="742950" indent="-285750">
              <a:defRPr>
                <a:solidFill>
                  <a:schemeClr val="tx1"/>
                </a:solidFill>
                <a:latin typeface="Perpetua" panose="02020502060401020303" pitchFamily="18" charset="0"/>
              </a:defRPr>
            </a:lvl2pPr>
            <a:lvl3pPr marL="1143000" indent="-228600">
              <a:defRPr>
                <a:solidFill>
                  <a:schemeClr val="tx1"/>
                </a:solidFill>
                <a:latin typeface="Perpetua" panose="02020502060401020303" pitchFamily="18" charset="0"/>
              </a:defRPr>
            </a:lvl3pPr>
            <a:lvl4pPr marL="1600200" indent="-228600">
              <a:defRPr>
                <a:solidFill>
                  <a:schemeClr val="tx1"/>
                </a:solidFill>
                <a:latin typeface="Perpetua" panose="02020502060401020303" pitchFamily="18" charset="0"/>
              </a:defRPr>
            </a:lvl4pPr>
            <a:lvl5pPr marL="2057400" indent="-228600">
              <a:defRPr>
                <a:solidFill>
                  <a:schemeClr val="tx1"/>
                </a:solidFill>
                <a:latin typeface="Perpetua" panose="02020502060401020303" pitchFamily="18" charset="0"/>
              </a:defRPr>
            </a:lvl5pPr>
            <a:lvl6pPr marL="2514600" indent="-228600" fontAlgn="base">
              <a:spcBef>
                <a:spcPct val="0"/>
              </a:spcBef>
              <a:spcAft>
                <a:spcPct val="0"/>
              </a:spcAft>
              <a:defRPr>
                <a:solidFill>
                  <a:schemeClr val="tx1"/>
                </a:solidFill>
                <a:latin typeface="Perpetua" panose="02020502060401020303" pitchFamily="18" charset="0"/>
              </a:defRPr>
            </a:lvl6pPr>
            <a:lvl7pPr marL="2971800" indent="-228600" fontAlgn="base">
              <a:spcBef>
                <a:spcPct val="0"/>
              </a:spcBef>
              <a:spcAft>
                <a:spcPct val="0"/>
              </a:spcAft>
              <a:defRPr>
                <a:solidFill>
                  <a:schemeClr val="tx1"/>
                </a:solidFill>
                <a:latin typeface="Perpetua" panose="02020502060401020303" pitchFamily="18" charset="0"/>
              </a:defRPr>
            </a:lvl7pPr>
            <a:lvl8pPr marL="3429000" indent="-228600" fontAlgn="base">
              <a:spcBef>
                <a:spcPct val="0"/>
              </a:spcBef>
              <a:spcAft>
                <a:spcPct val="0"/>
              </a:spcAft>
              <a:defRPr>
                <a:solidFill>
                  <a:schemeClr val="tx1"/>
                </a:solidFill>
                <a:latin typeface="Perpetua" panose="02020502060401020303" pitchFamily="18" charset="0"/>
              </a:defRPr>
            </a:lvl8pPr>
            <a:lvl9pPr marL="3886200" indent="-228600" fontAlgn="base">
              <a:spcBef>
                <a:spcPct val="0"/>
              </a:spcBef>
              <a:spcAft>
                <a:spcPct val="0"/>
              </a:spcAft>
              <a:defRPr>
                <a:solidFill>
                  <a:schemeClr val="tx1"/>
                </a:solidFill>
                <a:latin typeface="Perpetua" panose="02020502060401020303"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18FDCE5-5063-423A-B096-4A3D2F8664AA}"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63</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2B6E7D5F-9C2C-4C9E-9CD0-30317619963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Perpetua" panose="02020502060401020303" pitchFamily="18" charset="0"/>
              </a:defRPr>
            </a:lvl1pPr>
            <a:lvl2pPr marL="742950" indent="-285750">
              <a:defRPr>
                <a:solidFill>
                  <a:schemeClr val="tx1"/>
                </a:solidFill>
                <a:latin typeface="Perpetua" panose="02020502060401020303" pitchFamily="18" charset="0"/>
              </a:defRPr>
            </a:lvl2pPr>
            <a:lvl3pPr marL="1143000" indent="-228600">
              <a:defRPr>
                <a:solidFill>
                  <a:schemeClr val="tx1"/>
                </a:solidFill>
                <a:latin typeface="Perpetua" panose="02020502060401020303" pitchFamily="18" charset="0"/>
              </a:defRPr>
            </a:lvl3pPr>
            <a:lvl4pPr marL="1600200" indent="-228600">
              <a:defRPr>
                <a:solidFill>
                  <a:schemeClr val="tx1"/>
                </a:solidFill>
                <a:latin typeface="Perpetua" panose="02020502060401020303" pitchFamily="18" charset="0"/>
              </a:defRPr>
            </a:lvl4pPr>
            <a:lvl5pPr marL="2057400" indent="-228600">
              <a:defRPr>
                <a:solidFill>
                  <a:schemeClr val="tx1"/>
                </a:solidFill>
                <a:latin typeface="Perpetua" panose="02020502060401020303" pitchFamily="18" charset="0"/>
              </a:defRPr>
            </a:lvl5pPr>
            <a:lvl6pPr marL="2514600" indent="-228600" fontAlgn="base">
              <a:spcBef>
                <a:spcPct val="0"/>
              </a:spcBef>
              <a:spcAft>
                <a:spcPct val="0"/>
              </a:spcAft>
              <a:defRPr>
                <a:solidFill>
                  <a:schemeClr val="tx1"/>
                </a:solidFill>
                <a:latin typeface="Perpetua" panose="02020502060401020303" pitchFamily="18" charset="0"/>
              </a:defRPr>
            </a:lvl6pPr>
            <a:lvl7pPr marL="2971800" indent="-228600" fontAlgn="base">
              <a:spcBef>
                <a:spcPct val="0"/>
              </a:spcBef>
              <a:spcAft>
                <a:spcPct val="0"/>
              </a:spcAft>
              <a:defRPr>
                <a:solidFill>
                  <a:schemeClr val="tx1"/>
                </a:solidFill>
                <a:latin typeface="Perpetua" panose="02020502060401020303" pitchFamily="18" charset="0"/>
              </a:defRPr>
            </a:lvl7pPr>
            <a:lvl8pPr marL="3429000" indent="-228600" fontAlgn="base">
              <a:spcBef>
                <a:spcPct val="0"/>
              </a:spcBef>
              <a:spcAft>
                <a:spcPct val="0"/>
              </a:spcAft>
              <a:defRPr>
                <a:solidFill>
                  <a:schemeClr val="tx1"/>
                </a:solidFill>
                <a:latin typeface="Perpetua" panose="02020502060401020303" pitchFamily="18" charset="0"/>
              </a:defRPr>
            </a:lvl8pPr>
            <a:lvl9pPr marL="3886200" indent="-228600" fontAlgn="base">
              <a:spcBef>
                <a:spcPct val="0"/>
              </a:spcBef>
              <a:spcAft>
                <a:spcPct val="0"/>
              </a:spcAft>
              <a:defRPr>
                <a:solidFill>
                  <a:schemeClr val="tx1"/>
                </a:solidFill>
                <a:latin typeface="Perpetua" panose="02020502060401020303"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BAA3047-3591-4178-8353-BC59035C2B3E}"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7347" name="Rectangle 2">
            <a:extLst>
              <a:ext uri="{FF2B5EF4-FFF2-40B4-BE49-F238E27FC236}">
                <a16:creationId xmlns:a16="http://schemas.microsoft.com/office/drawing/2014/main" id="{D0A6A752-4C3B-442C-8937-8E7745F89E90}"/>
              </a:ext>
            </a:extLst>
          </p:cNvPr>
          <p:cNvSpPr>
            <a:spLocks noGrp="1" noRot="1" noChangeAspect="1" noChangeArrowheads="1" noTextEdit="1"/>
          </p:cNvSpPr>
          <p:nvPr>
            <p:ph type="sldImg"/>
          </p:nvPr>
        </p:nvSpPr>
        <p:spPr bwMode="auto">
          <a:xfrm>
            <a:off x="1143000" y="684213"/>
            <a:ext cx="4575175" cy="34305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8" name="Rectangle 3">
            <a:extLst>
              <a:ext uri="{FF2B5EF4-FFF2-40B4-BE49-F238E27FC236}">
                <a16:creationId xmlns:a16="http://schemas.microsoft.com/office/drawing/2014/main" id="{50FCBE1F-A219-44B3-809A-2081D1D788B6}"/>
              </a:ext>
            </a:extLst>
          </p:cNvPr>
          <p:cNvSpPr>
            <a:spLocks noGrp="1" noChangeArrowheads="1"/>
          </p:cNvSpPr>
          <p:nvPr>
            <p:ph type="body" idx="1"/>
          </p:nvPr>
        </p:nvSpPr>
        <p:spPr bwMode="auto">
          <a:xfrm>
            <a:off x="917575" y="4341813"/>
            <a:ext cx="5024438" cy="4117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latin typeface="Arial" panose="020B0604020202020204" pitchFamily="34" charset="0"/>
              </a:rPr>
              <a:t>Source:  www.fedspending.gov</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a:extLst>
              <a:ext uri="{FF2B5EF4-FFF2-40B4-BE49-F238E27FC236}">
                <a16:creationId xmlns:a16="http://schemas.microsoft.com/office/drawing/2014/main" id="{DF817A20-AF17-4860-8253-5C7BF6B7196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a:extLst>
              <a:ext uri="{FF2B5EF4-FFF2-40B4-BE49-F238E27FC236}">
                <a16:creationId xmlns:a16="http://schemas.microsoft.com/office/drawing/2014/main" id="{8D99425D-ABEF-42E6-B38F-4F02D251789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58372" name="Slide Number Placeholder 3">
            <a:extLst>
              <a:ext uri="{FF2B5EF4-FFF2-40B4-BE49-F238E27FC236}">
                <a16:creationId xmlns:a16="http://schemas.microsoft.com/office/drawing/2014/main" id="{B30B320A-B511-4F5D-8DA2-4EF4E060CD6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Perpetua" panose="02020502060401020303" pitchFamily="18" charset="0"/>
              </a:defRPr>
            </a:lvl1pPr>
            <a:lvl2pPr marL="742950" indent="-285750">
              <a:defRPr>
                <a:solidFill>
                  <a:schemeClr val="tx1"/>
                </a:solidFill>
                <a:latin typeface="Perpetua" panose="02020502060401020303" pitchFamily="18" charset="0"/>
              </a:defRPr>
            </a:lvl2pPr>
            <a:lvl3pPr marL="1143000" indent="-228600">
              <a:defRPr>
                <a:solidFill>
                  <a:schemeClr val="tx1"/>
                </a:solidFill>
                <a:latin typeface="Perpetua" panose="02020502060401020303" pitchFamily="18" charset="0"/>
              </a:defRPr>
            </a:lvl3pPr>
            <a:lvl4pPr marL="1600200" indent="-228600">
              <a:defRPr>
                <a:solidFill>
                  <a:schemeClr val="tx1"/>
                </a:solidFill>
                <a:latin typeface="Perpetua" panose="02020502060401020303" pitchFamily="18" charset="0"/>
              </a:defRPr>
            </a:lvl4pPr>
            <a:lvl5pPr marL="2057400" indent="-228600">
              <a:defRPr>
                <a:solidFill>
                  <a:schemeClr val="tx1"/>
                </a:solidFill>
                <a:latin typeface="Perpetua" panose="02020502060401020303" pitchFamily="18" charset="0"/>
              </a:defRPr>
            </a:lvl5pPr>
            <a:lvl6pPr marL="2514600" indent="-228600" fontAlgn="base">
              <a:spcBef>
                <a:spcPct val="0"/>
              </a:spcBef>
              <a:spcAft>
                <a:spcPct val="0"/>
              </a:spcAft>
              <a:defRPr>
                <a:solidFill>
                  <a:schemeClr val="tx1"/>
                </a:solidFill>
                <a:latin typeface="Perpetua" panose="02020502060401020303" pitchFamily="18" charset="0"/>
              </a:defRPr>
            </a:lvl6pPr>
            <a:lvl7pPr marL="2971800" indent="-228600" fontAlgn="base">
              <a:spcBef>
                <a:spcPct val="0"/>
              </a:spcBef>
              <a:spcAft>
                <a:spcPct val="0"/>
              </a:spcAft>
              <a:defRPr>
                <a:solidFill>
                  <a:schemeClr val="tx1"/>
                </a:solidFill>
                <a:latin typeface="Perpetua" panose="02020502060401020303" pitchFamily="18" charset="0"/>
              </a:defRPr>
            </a:lvl7pPr>
            <a:lvl8pPr marL="3429000" indent="-228600" fontAlgn="base">
              <a:spcBef>
                <a:spcPct val="0"/>
              </a:spcBef>
              <a:spcAft>
                <a:spcPct val="0"/>
              </a:spcAft>
              <a:defRPr>
                <a:solidFill>
                  <a:schemeClr val="tx1"/>
                </a:solidFill>
                <a:latin typeface="Perpetua" panose="02020502060401020303" pitchFamily="18" charset="0"/>
              </a:defRPr>
            </a:lvl8pPr>
            <a:lvl9pPr marL="3886200" indent="-228600" fontAlgn="base">
              <a:spcBef>
                <a:spcPct val="0"/>
              </a:spcBef>
              <a:spcAft>
                <a:spcPct val="0"/>
              </a:spcAft>
              <a:defRPr>
                <a:solidFill>
                  <a:schemeClr val="tx1"/>
                </a:solidFill>
                <a:latin typeface="Perpetua" panose="02020502060401020303"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B0A9383-7535-4E96-84D6-A3C5816BBE36}"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71</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FE6F737C-B24F-4179-8293-5888B7D0B23E}"/>
              </a:ext>
            </a:extLst>
          </p:cNvPr>
          <p:cNvSpPr>
            <a:spLocks noGrp="1" noRot="1" noChangeAspect="1" noTextEdit="1"/>
          </p:cNvSpPr>
          <p:nvPr>
            <p:ph type="sldImg"/>
          </p:nvPr>
        </p:nvSpPr>
        <p:spPr>
          <a:ln/>
        </p:spPr>
      </p:sp>
      <p:sp>
        <p:nvSpPr>
          <p:cNvPr id="29699" name="Notes Placeholder 2">
            <a:extLst>
              <a:ext uri="{FF2B5EF4-FFF2-40B4-BE49-F238E27FC236}">
                <a16:creationId xmlns:a16="http://schemas.microsoft.com/office/drawing/2014/main" id="{3150B16E-BFD0-41EC-BEED-63349071F21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29700" name="Slide Number Placeholder 3">
            <a:extLst>
              <a:ext uri="{FF2B5EF4-FFF2-40B4-BE49-F238E27FC236}">
                <a16:creationId xmlns:a16="http://schemas.microsoft.com/office/drawing/2014/main" id="{73595BF2-05CD-40A4-956F-036C38A172B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F09136EF-43DE-4442-B5E5-F80EF7555DBD}" type="slidenum">
              <a:rPr lang="en-GB" altLang="en-US" sz="1200"/>
              <a:pPr eaLnBrk="1" hangingPunct="1"/>
              <a:t>15</a:t>
            </a:fld>
            <a:endParaRPr lang="en-GB"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a:extLst>
              <a:ext uri="{FF2B5EF4-FFF2-40B4-BE49-F238E27FC236}">
                <a16:creationId xmlns:a16="http://schemas.microsoft.com/office/drawing/2014/main" id="{1BA22D77-3572-4930-B078-4F0695D1938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A4A91C8-6710-4752-846C-130EAF29FBAC}"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1443" name="Rectangle 2">
            <a:extLst>
              <a:ext uri="{FF2B5EF4-FFF2-40B4-BE49-F238E27FC236}">
                <a16:creationId xmlns:a16="http://schemas.microsoft.com/office/drawing/2014/main" id="{96851EAC-74C7-47E3-83B5-6CAE6DF112BD}"/>
              </a:ext>
            </a:extLst>
          </p:cNvPr>
          <p:cNvSpPr>
            <a:spLocks noGrp="1" noRot="1" noChangeAspect="1" noChangeArrowheads="1" noTextEdit="1"/>
          </p:cNvSpPr>
          <p:nvPr>
            <p:ph type="sldImg"/>
          </p:nvPr>
        </p:nvSpPr>
        <p:spPr>
          <a:xfrm>
            <a:off x="1163638" y="715963"/>
            <a:ext cx="4672012" cy="3503612"/>
          </a:xfrm>
          <a:ln/>
        </p:spPr>
      </p:sp>
      <p:sp>
        <p:nvSpPr>
          <p:cNvPr id="61444" name="Rectangle 3">
            <a:extLst>
              <a:ext uri="{FF2B5EF4-FFF2-40B4-BE49-F238E27FC236}">
                <a16:creationId xmlns:a16="http://schemas.microsoft.com/office/drawing/2014/main" id="{A228E0A4-798C-408D-ADCF-43F2C6BFB9E6}"/>
              </a:ext>
            </a:extLst>
          </p:cNvPr>
          <p:cNvSpPr>
            <a:spLocks noGrp="1" noChangeArrowheads="1"/>
          </p:cNvSpPr>
          <p:nvPr>
            <p:ph type="body" idx="1"/>
          </p:nvPr>
        </p:nvSpPr>
        <p:spPr>
          <a:xfrm>
            <a:off x="942975" y="4433888"/>
            <a:ext cx="5111750" cy="41465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a:latin typeface="Arial" panose="020B0604020202020204" pitchFamily="34" charset="0"/>
                <a:cs typeface="Times New Roman" panose="02020603050405020304" pitchFamily="18" charset="0"/>
              </a:rPr>
              <a:t>.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id="{B51D94BF-E662-4431-9972-F9B4B112F9E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3453F42E-557A-4F05-ACF1-349586323422}" type="slidenum">
              <a:rPr lang="en-GB" altLang="en-US" sz="1200"/>
              <a:pPr eaLnBrk="1" hangingPunct="1"/>
              <a:t>17</a:t>
            </a:fld>
            <a:endParaRPr lang="en-GB" altLang="en-US" sz="1200"/>
          </a:p>
        </p:txBody>
      </p:sp>
      <p:sp>
        <p:nvSpPr>
          <p:cNvPr id="30723" name="Rectangle 2">
            <a:extLst>
              <a:ext uri="{FF2B5EF4-FFF2-40B4-BE49-F238E27FC236}">
                <a16:creationId xmlns:a16="http://schemas.microsoft.com/office/drawing/2014/main" id="{475E12F6-2312-4108-9A0B-BFA5ABCF5D2A}"/>
              </a:ext>
            </a:extLst>
          </p:cNvPr>
          <p:cNvSpPr>
            <a:spLocks noGrp="1" noRot="1" noChangeAspect="1" noChangeArrowheads="1" noTextEdit="1"/>
          </p:cNvSpPr>
          <p:nvPr>
            <p:ph type="sldImg"/>
          </p:nvPr>
        </p:nvSpPr>
        <p:spPr>
          <a:ln/>
        </p:spPr>
      </p:sp>
      <p:sp>
        <p:nvSpPr>
          <p:cNvPr id="30724" name="Rectangle 3">
            <a:extLst>
              <a:ext uri="{FF2B5EF4-FFF2-40B4-BE49-F238E27FC236}">
                <a16:creationId xmlns:a16="http://schemas.microsoft.com/office/drawing/2014/main" id="{A80B6019-5466-4CA2-B880-0719B83F80C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i="1"/>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1809B7D8-8688-4B69-B4EA-7B266CAB776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0ED02A4D-7D27-4C3A-B33D-6EC0CB5EA8E6}" type="slidenum">
              <a:rPr lang="en-GB" altLang="en-US" sz="1200"/>
              <a:pPr eaLnBrk="1" hangingPunct="1"/>
              <a:t>18</a:t>
            </a:fld>
            <a:endParaRPr lang="en-GB" altLang="en-US" sz="1200"/>
          </a:p>
        </p:txBody>
      </p:sp>
      <p:sp>
        <p:nvSpPr>
          <p:cNvPr id="32771" name="Rectangle 7">
            <a:extLst>
              <a:ext uri="{FF2B5EF4-FFF2-40B4-BE49-F238E27FC236}">
                <a16:creationId xmlns:a16="http://schemas.microsoft.com/office/drawing/2014/main" id="{9482CF38-DDEE-4CA4-B2B7-ACA48A74A029}"/>
              </a:ext>
            </a:extLst>
          </p:cNvPr>
          <p:cNvSpPr txBox="1">
            <a:spLocks noGrp="1" noChangeArrowheads="1"/>
          </p:cNvSpPr>
          <p:nvPr/>
        </p:nvSpPr>
        <p:spPr bwMode="auto">
          <a:xfrm>
            <a:off x="3886200" y="9372600"/>
            <a:ext cx="2895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fld id="{B1E96A36-33C6-4F7D-8E16-00A94AB5EC36}" type="slidenum">
              <a:rPr lang="en-GB" altLang="en-US" sz="1200">
                <a:ea typeface="MS PGothic" panose="020B0600070205080204" pitchFamily="34" charset="-128"/>
              </a:rPr>
              <a:pPr algn="r" eaLnBrk="1" hangingPunct="1"/>
              <a:t>18</a:t>
            </a:fld>
            <a:endParaRPr lang="en-GB" altLang="en-US" sz="1200">
              <a:ea typeface="MS PGothic" panose="020B0600070205080204" pitchFamily="34" charset="-128"/>
            </a:endParaRPr>
          </a:p>
        </p:txBody>
      </p:sp>
      <p:sp>
        <p:nvSpPr>
          <p:cNvPr id="32772" name="Rectangle 2">
            <a:extLst>
              <a:ext uri="{FF2B5EF4-FFF2-40B4-BE49-F238E27FC236}">
                <a16:creationId xmlns:a16="http://schemas.microsoft.com/office/drawing/2014/main" id="{248C046E-52D2-4B59-8090-AFB9FD376A35}"/>
              </a:ext>
            </a:extLst>
          </p:cNvPr>
          <p:cNvSpPr>
            <a:spLocks noGrp="1" noRot="1" noChangeAspect="1" noChangeArrowheads="1" noTextEdit="1"/>
          </p:cNvSpPr>
          <p:nvPr>
            <p:ph type="sldImg"/>
          </p:nvPr>
        </p:nvSpPr>
        <p:spPr>
          <a:xfrm>
            <a:off x="901700" y="762000"/>
            <a:ext cx="4978400" cy="3733800"/>
          </a:xfrm>
          <a:ln/>
        </p:spPr>
      </p:sp>
      <p:sp>
        <p:nvSpPr>
          <p:cNvPr id="32773" name="Rectangle 3">
            <a:extLst>
              <a:ext uri="{FF2B5EF4-FFF2-40B4-BE49-F238E27FC236}">
                <a16:creationId xmlns:a16="http://schemas.microsoft.com/office/drawing/2014/main" id="{C459776C-399F-4EB6-959E-3E0869FE0E74}"/>
              </a:ext>
            </a:extLst>
          </p:cNvPr>
          <p:cNvSpPr>
            <a:spLocks noGrp="1" noChangeArrowheads="1"/>
          </p:cNvSpPr>
          <p:nvPr>
            <p:ph type="body" idx="1"/>
          </p:nvPr>
        </p:nvSpPr>
        <p:spPr>
          <a:xfrm>
            <a:off x="914400" y="4724400"/>
            <a:ext cx="4953000" cy="4419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731B2813-1A8A-432B-80BA-4ACE0C5D747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6DF71B2C-BAC9-4983-8E39-C9671519F566}" type="slidenum">
              <a:rPr lang="en-GB" altLang="en-US" sz="1200"/>
              <a:pPr eaLnBrk="1" hangingPunct="1"/>
              <a:t>20</a:t>
            </a:fld>
            <a:endParaRPr lang="en-GB" altLang="en-US" sz="1200"/>
          </a:p>
        </p:txBody>
      </p:sp>
      <p:sp>
        <p:nvSpPr>
          <p:cNvPr id="35843" name="Rectangle 2">
            <a:extLst>
              <a:ext uri="{FF2B5EF4-FFF2-40B4-BE49-F238E27FC236}">
                <a16:creationId xmlns:a16="http://schemas.microsoft.com/office/drawing/2014/main" id="{3FDBC446-69BB-4BEF-ADF5-A81558420DCF}"/>
              </a:ext>
            </a:extLst>
          </p:cNvPr>
          <p:cNvSpPr>
            <a:spLocks noGrp="1" noRot="1" noChangeAspect="1" noChangeArrowheads="1" noTextEdit="1"/>
          </p:cNvSpPr>
          <p:nvPr>
            <p:ph type="sldImg"/>
          </p:nvPr>
        </p:nvSpPr>
        <p:spPr>
          <a:ln/>
        </p:spPr>
      </p:sp>
      <p:sp>
        <p:nvSpPr>
          <p:cNvPr id="35844" name="Rectangle 3">
            <a:extLst>
              <a:ext uri="{FF2B5EF4-FFF2-40B4-BE49-F238E27FC236}">
                <a16:creationId xmlns:a16="http://schemas.microsoft.com/office/drawing/2014/main" id="{DB432ABA-7674-4C28-A5F9-A41FAAA0549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z="1000" i="1">
              <a:cs typeface="Times New Roman" panose="02020603050405020304" pitchFamily="18" charset="0"/>
            </a:endParaRPr>
          </a:p>
          <a:p>
            <a:pPr eaLnBrk="1" hangingPunct="1"/>
            <a:r>
              <a:rPr lang="en-GB" altLang="en-US" sz="1000" i="1">
                <a:cs typeface="Times New Roman" panose="02020603050405020304" pitchFamily="18" charset="0"/>
              </a:rPr>
              <a:t>If the letter of the Model Law is its text, its spirit is explained in the Guide to Enactment that was published with the Model Law.  The Commission published the Guide in the view that the Model Law would be a more effective tool for States modernizing their procurement legislation if background and explanatory information were provided to assist governments in using the Model Law, and particularly for those with limited familiarity with the type of procurement procedures in the Model Law. </a:t>
            </a:r>
          </a:p>
          <a:p>
            <a:pPr eaLnBrk="1" hangingPunct="1"/>
            <a:endParaRPr lang="en-GB" altLang="en-US" sz="1000" i="1">
              <a:cs typeface="Times New Roman" panose="02020603050405020304" pitchFamily="18" charset="0"/>
            </a:endParaRPr>
          </a:p>
          <a:p>
            <a:pPr eaLnBrk="1" hangingPunct="1"/>
            <a:r>
              <a:rPr lang="en-GB" altLang="en-US" sz="1000" i="1"/>
              <a:t>The model is flexible and to some extent pragmatic.  </a:t>
            </a:r>
          </a:p>
          <a:p>
            <a:pPr eaLnBrk="1" hangingPunct="1"/>
            <a:endParaRPr lang="en-GB" altLang="en-US" sz="1000" i="1">
              <a:cs typeface="Times New Roman" panose="02020603050405020304" pitchFamily="18" charset="0"/>
            </a:endParaRPr>
          </a:p>
          <a:p>
            <a:pPr eaLnBrk="1" hangingPunct="1"/>
            <a:r>
              <a:rPr lang="en-GB" altLang="en-US" sz="1000" i="1"/>
              <a:t>Two waves of users – the initial users were ex-Communist countries as economies in transition (ie Eastern European/ex USSR countries – such as Albania, Azerbaijan, Croatia, Estonia, </a:t>
            </a:r>
            <a:r>
              <a:rPr lang="en-US" altLang="en-US" sz="1000" i="1"/>
              <a:t>Kazakhstan, Kyrgyzstan, Moldova, Poland, Romania, Uzbekistan</a:t>
            </a:r>
            <a:r>
              <a:rPr lang="en-GB" altLang="en-US" sz="1000" i="1"/>
              <a:t>); the second wave were developing countries often in MDB financed reform programmes – eg </a:t>
            </a:r>
            <a:r>
              <a:rPr lang="en-US" altLang="en-US" sz="1000" i="1"/>
              <a:t>Afghanistan, Bangladesh, Gambia, Ghana, Guyana, Kenya, Madagascar, Malawi (2003), Mauritius, Mongolia, Nepal, Nigeria, Rwanda, Slovakia, Tanzania, Uganda, and Zambia</a:t>
            </a:r>
            <a:r>
              <a:rPr lang="en-GB" altLang="en-US" sz="1000" i="1">
                <a:cs typeface="Times New Roman" panose="02020603050405020304" pitchFamily="18" charset="0"/>
              </a:rPr>
              <a:t>. </a:t>
            </a:r>
            <a:endParaRPr lang="en-GB" altLang="en-US" sz="1000" i="1"/>
          </a:p>
          <a:p>
            <a:pPr eaLnBrk="1" hangingPunct="1"/>
            <a:endParaRPr lang="en-US" altLang="en-US" sz="1000" i="1"/>
          </a:p>
          <a:p>
            <a:pPr eaLnBrk="1" hangingPunct="1"/>
            <a:r>
              <a:rPr lang="en-GB" altLang="en-US" sz="1000" i="1"/>
              <a:t>Following EC Directives in 2004, some of the initial users went through reforms to use EC Directives.  Unlike for treaties, there is no process of informing the UN when a country uses a Model Law, so often we are not aware of who has our Model Laws, nor when Model-Law based legislation is updated (eg Mongolia, Morocco).  Also, the text is a template so there is no definition as to whether a law is Model-Law based or not – and language issues exacerbate this problem.</a:t>
            </a:r>
          </a:p>
          <a:p>
            <a:pPr eaLnBrk="1" hangingPunct="1"/>
            <a:endParaRPr lang="en-GB" altLang="en-US" sz="1000" i="1"/>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4.xml"/><Relationship Id="rId1" Type="http://schemas.openxmlformats.org/officeDocument/2006/relationships/vmlDrawing" Target="../drawings/vmlDrawing2.vml"/><Relationship Id="rId4" Type="http://schemas.openxmlformats.org/officeDocument/2006/relationships/image" Target="../media/image9.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4.xml"/><Relationship Id="rId1" Type="http://schemas.openxmlformats.org/officeDocument/2006/relationships/vmlDrawing" Target="../drawings/vmlDrawing3.vml"/><Relationship Id="rId4" Type="http://schemas.openxmlformats.org/officeDocument/2006/relationships/image" Target="../media/image9.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2" descr="uncitral_start_stairs">
            <a:extLst>
              <a:ext uri="{FF2B5EF4-FFF2-40B4-BE49-F238E27FC236}">
                <a16:creationId xmlns:a16="http://schemas.microsoft.com/office/drawing/2014/main" id="{00C85B0A-069A-4AEA-89C9-37AD7518AFF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a:extLst>
              <a:ext uri="{FF2B5EF4-FFF2-40B4-BE49-F238E27FC236}">
                <a16:creationId xmlns:a16="http://schemas.microsoft.com/office/drawing/2014/main" id="{D1C02D83-0B64-4A69-B775-DDA0D5FE0C0E}"/>
              </a:ext>
            </a:extLst>
          </p:cNvPr>
          <p:cNvSpPr>
            <a:spLocks noChangeArrowheads="1"/>
          </p:cNvSpPr>
          <p:nvPr userDrawn="1"/>
        </p:nvSpPr>
        <p:spPr bwMode="auto">
          <a:xfrm flipV="1">
            <a:off x="0" y="0"/>
            <a:ext cx="1371600" cy="381000"/>
          </a:xfrm>
          <a:prstGeom prst="rect">
            <a:avLst/>
          </a:prstGeom>
          <a:solidFill>
            <a:srgbClr val="0495C8"/>
          </a:solidFill>
          <a:ln w="9525">
            <a:noFill/>
            <a:miter lim="800000"/>
            <a:headEnd/>
            <a:tailEnd/>
          </a:ln>
          <a:effectLst/>
        </p:spPr>
        <p:txBody>
          <a:bodyPr wrap="none" anchor="ctr"/>
          <a:lstStyle/>
          <a:p>
            <a:pPr>
              <a:defRPr/>
            </a:pPr>
            <a:endParaRPr lang="en-US"/>
          </a:p>
        </p:txBody>
      </p:sp>
      <p:sp>
        <p:nvSpPr>
          <p:cNvPr id="6" name="Rectangle 4">
            <a:extLst>
              <a:ext uri="{FF2B5EF4-FFF2-40B4-BE49-F238E27FC236}">
                <a16:creationId xmlns:a16="http://schemas.microsoft.com/office/drawing/2014/main" id="{0FAE9A0A-73A5-4384-8AE4-A619C0FC7FFC}"/>
              </a:ext>
            </a:extLst>
          </p:cNvPr>
          <p:cNvSpPr>
            <a:spLocks noChangeArrowheads="1"/>
          </p:cNvSpPr>
          <p:nvPr userDrawn="1"/>
        </p:nvSpPr>
        <p:spPr bwMode="auto">
          <a:xfrm>
            <a:off x="1371600" y="0"/>
            <a:ext cx="7772400" cy="381000"/>
          </a:xfrm>
          <a:prstGeom prst="rect">
            <a:avLst/>
          </a:prstGeom>
          <a:solidFill>
            <a:srgbClr val="145897"/>
          </a:solidFill>
          <a:ln w="9525">
            <a:noFill/>
            <a:miter lim="800000"/>
            <a:headEnd/>
            <a:tailEnd/>
          </a:ln>
          <a:effectLst/>
        </p:spPr>
        <p:txBody>
          <a:bodyPr wrap="none" anchor="ctr"/>
          <a:lstStyle/>
          <a:p>
            <a:pPr>
              <a:defRPr/>
            </a:pPr>
            <a:endParaRPr lang="en-US"/>
          </a:p>
        </p:txBody>
      </p:sp>
      <p:sp>
        <p:nvSpPr>
          <p:cNvPr id="7" name="Rectangle 7">
            <a:extLst>
              <a:ext uri="{FF2B5EF4-FFF2-40B4-BE49-F238E27FC236}">
                <a16:creationId xmlns:a16="http://schemas.microsoft.com/office/drawing/2014/main" id="{936E05DB-546A-4D2B-B31A-DE065E4666D6}"/>
              </a:ext>
            </a:extLst>
          </p:cNvPr>
          <p:cNvSpPr>
            <a:spLocks noChangeArrowheads="1"/>
          </p:cNvSpPr>
          <p:nvPr userDrawn="1"/>
        </p:nvSpPr>
        <p:spPr bwMode="auto">
          <a:xfrm>
            <a:off x="0" y="14288"/>
            <a:ext cx="1371600" cy="366712"/>
          </a:xfrm>
          <a:prstGeom prst="rect">
            <a:avLst/>
          </a:prstGeom>
          <a:noFill/>
          <a:ln w="9525">
            <a:noFill/>
            <a:miter lim="800000"/>
            <a:headEnd/>
            <a:tailEnd/>
          </a:ln>
          <a:effectLst/>
        </p:spPr>
        <p:txBody>
          <a:bodyPr>
            <a:spAutoFit/>
          </a:bodyPr>
          <a:lstStyle/>
          <a:p>
            <a:pPr>
              <a:defRPr/>
            </a:pPr>
            <a:r>
              <a:rPr lang="en-US" sz="1800" b="1">
                <a:solidFill>
                  <a:schemeClr val="bg1"/>
                </a:solidFill>
                <a:latin typeface="Helvetica" pitchFamily="34" charset="0"/>
              </a:rPr>
              <a:t>UNCITRAL</a:t>
            </a:r>
          </a:p>
        </p:txBody>
      </p:sp>
      <p:sp>
        <p:nvSpPr>
          <p:cNvPr id="8" name="Rectangle 8">
            <a:extLst>
              <a:ext uri="{FF2B5EF4-FFF2-40B4-BE49-F238E27FC236}">
                <a16:creationId xmlns:a16="http://schemas.microsoft.com/office/drawing/2014/main" id="{4ECAEE09-8AB9-4727-ACEF-2D084AE3498D}"/>
              </a:ext>
            </a:extLst>
          </p:cNvPr>
          <p:cNvSpPr>
            <a:spLocks noChangeArrowheads="1"/>
          </p:cNvSpPr>
          <p:nvPr userDrawn="1"/>
        </p:nvSpPr>
        <p:spPr bwMode="auto">
          <a:xfrm>
            <a:off x="1371600" y="76200"/>
            <a:ext cx="5888038" cy="274638"/>
          </a:xfrm>
          <a:prstGeom prst="rect">
            <a:avLst/>
          </a:prstGeom>
          <a:noFill/>
          <a:ln w="9525">
            <a:noFill/>
            <a:miter lim="800000"/>
            <a:headEnd/>
            <a:tailEnd/>
          </a:ln>
          <a:effectLst/>
        </p:spPr>
        <p:txBody>
          <a:bodyPr>
            <a:spAutoFit/>
          </a:bodyPr>
          <a:lstStyle/>
          <a:p>
            <a:pPr>
              <a:defRPr/>
            </a:pPr>
            <a:r>
              <a:rPr lang="en-US" sz="1200" b="1">
                <a:solidFill>
                  <a:schemeClr val="bg1"/>
                </a:solidFill>
                <a:latin typeface="Helvetica" pitchFamily="34" charset="0"/>
              </a:rPr>
              <a:t>United Nations Commission on International Trade Law</a:t>
            </a:r>
          </a:p>
        </p:txBody>
      </p:sp>
      <p:pic>
        <p:nvPicPr>
          <p:cNvPr id="9" name="Picture 20" descr="un logo vector [Converted]">
            <a:extLst>
              <a:ext uri="{FF2B5EF4-FFF2-40B4-BE49-F238E27FC236}">
                <a16:creationId xmlns:a16="http://schemas.microsoft.com/office/drawing/2014/main" id="{0F4320F2-33A2-42A7-8260-300BE2285233}"/>
              </a:ext>
            </a:extLst>
          </p:cNvPr>
          <p:cNvPicPr>
            <a:picLocks noChangeAspect="1" noChangeArrowheads="1"/>
          </p:cNvPicPr>
          <p:nvPr userDrawn="1"/>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7391400" y="642938"/>
            <a:ext cx="1219200" cy="103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Rectangle 5"/>
          <p:cNvSpPr>
            <a:spLocks noGrp="1" noChangeArrowheads="1"/>
          </p:cNvSpPr>
          <p:nvPr>
            <p:ph type="ctrTitle"/>
          </p:nvPr>
        </p:nvSpPr>
        <p:spPr>
          <a:xfrm>
            <a:off x="838200" y="2057400"/>
            <a:ext cx="6858000" cy="1143000"/>
          </a:xfrm>
        </p:spPr>
        <p:txBody>
          <a:bodyPr/>
          <a:lstStyle>
            <a:lvl1pPr>
              <a:defRPr sz="3000">
                <a:solidFill>
                  <a:schemeClr val="bg1"/>
                </a:solidFill>
              </a:defRPr>
            </a:lvl1pPr>
          </a:lstStyle>
          <a:p>
            <a:r>
              <a:rPr lang="en-US"/>
              <a:t>Click to edit Master title style</a:t>
            </a:r>
          </a:p>
        </p:txBody>
      </p:sp>
      <p:sp>
        <p:nvSpPr>
          <p:cNvPr id="6150" name="Rectangle 6"/>
          <p:cNvSpPr>
            <a:spLocks noGrp="1" noChangeArrowheads="1"/>
          </p:cNvSpPr>
          <p:nvPr>
            <p:ph type="subTitle" idx="1"/>
          </p:nvPr>
        </p:nvSpPr>
        <p:spPr>
          <a:xfrm>
            <a:off x="914400" y="3429000"/>
            <a:ext cx="5410200" cy="685800"/>
          </a:xfrm>
        </p:spPr>
        <p:txBody>
          <a:bodyPr/>
          <a:lstStyle>
            <a:lvl1pPr marL="0" indent="0">
              <a:buFontTx/>
              <a:buNone/>
              <a:defRPr sz="2200">
                <a:solidFill>
                  <a:schemeClr val="bg1"/>
                </a:solidFill>
              </a:defRPr>
            </a:lvl1pPr>
          </a:lstStyle>
          <a:p>
            <a:r>
              <a:rPr lang="en-US"/>
              <a:t>Click to edit Master subtitle style</a:t>
            </a:r>
          </a:p>
        </p:txBody>
      </p:sp>
    </p:spTree>
    <p:extLst>
      <p:ext uri="{BB962C8B-B14F-4D97-AF65-F5344CB8AC3E}">
        <p14:creationId xmlns:p14="http://schemas.microsoft.com/office/powerpoint/2010/main" val="26738933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97745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72263" y="838200"/>
            <a:ext cx="1785937" cy="50323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314450" y="838200"/>
            <a:ext cx="5205413" cy="50323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016895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78C9240B-F57B-49D9-9700-4C954F19527E}"/>
              </a:ext>
            </a:extLst>
          </p:cNvPr>
          <p:cNvSpPr>
            <a:spLocks noGrp="1"/>
          </p:cNvSpPr>
          <p:nvPr>
            <p:ph type="dt" sz="half" idx="10"/>
          </p:nvPr>
        </p:nvSpPr>
        <p:spPr/>
        <p:txBody>
          <a:bodyPr/>
          <a:lstStyle>
            <a:lvl1pPr>
              <a:defRPr/>
            </a:lvl1pPr>
          </a:lstStyle>
          <a:p>
            <a:pPr>
              <a:defRPr/>
            </a:pPr>
            <a:fld id="{D0B18DBE-EDBA-4791-B507-BEDB37D076C8}" type="datetimeFigureOut">
              <a:rPr lang="en-US"/>
              <a:pPr>
                <a:defRPr/>
              </a:pPr>
              <a:t>8/1/2019</a:t>
            </a:fld>
            <a:endParaRPr lang="en-US"/>
          </a:p>
        </p:txBody>
      </p:sp>
      <p:sp>
        <p:nvSpPr>
          <p:cNvPr id="5" name="Footer Placeholder 4">
            <a:extLst>
              <a:ext uri="{FF2B5EF4-FFF2-40B4-BE49-F238E27FC236}">
                <a16:creationId xmlns:a16="http://schemas.microsoft.com/office/drawing/2014/main" id="{1A16431D-0868-4530-9676-9B19E40D3D1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EDDF21C-1CB0-4C38-88D2-10BA2EE9E95B}"/>
              </a:ext>
            </a:extLst>
          </p:cNvPr>
          <p:cNvSpPr>
            <a:spLocks noGrp="1"/>
          </p:cNvSpPr>
          <p:nvPr>
            <p:ph type="sldNum" sz="quarter" idx="12"/>
          </p:nvPr>
        </p:nvSpPr>
        <p:spPr/>
        <p:txBody>
          <a:bodyPr/>
          <a:lstStyle>
            <a:lvl1pPr>
              <a:defRPr/>
            </a:lvl1pPr>
          </a:lstStyle>
          <a:p>
            <a:fld id="{21A6A76C-4011-42CD-94F4-10EA0C47F61F}" type="slidenum">
              <a:rPr lang="en-US" altLang="en-US"/>
              <a:pPr/>
              <a:t>‹#›</a:t>
            </a:fld>
            <a:endParaRPr lang="en-US" altLang="en-US"/>
          </a:p>
        </p:txBody>
      </p:sp>
    </p:spTree>
    <p:extLst>
      <p:ext uri="{BB962C8B-B14F-4D97-AF65-F5344CB8AC3E}">
        <p14:creationId xmlns:p14="http://schemas.microsoft.com/office/powerpoint/2010/main" val="7044365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C814211-4022-4129-B03F-416C287BB259}"/>
              </a:ext>
            </a:extLst>
          </p:cNvPr>
          <p:cNvSpPr txBox="1">
            <a:spLocks noChangeArrowheads="1"/>
          </p:cNvSpPr>
          <p:nvPr userDrawn="1"/>
        </p:nvSpPr>
        <p:spPr bwMode="auto">
          <a:xfrm>
            <a:off x="8610600" y="76200"/>
            <a:ext cx="533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BCB33C4D-88BD-4FEF-B6EF-FDBF82FA8CF4}" type="slidenum">
              <a:rPr lang="en-US" altLang="en-US"/>
              <a:pPr eaLnBrk="1" hangingPunct="1"/>
              <a:t>‹#›</a:t>
            </a:fld>
            <a:endParaRPr lang="en-US" altLang="en-US"/>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5234F322-807B-43CB-8792-1F6A80976878}"/>
              </a:ext>
            </a:extLst>
          </p:cNvPr>
          <p:cNvSpPr>
            <a:spLocks noGrp="1"/>
          </p:cNvSpPr>
          <p:nvPr>
            <p:ph type="dt" sz="half" idx="10"/>
          </p:nvPr>
        </p:nvSpPr>
        <p:spPr/>
        <p:txBody>
          <a:bodyPr/>
          <a:lstStyle>
            <a:lvl1pPr>
              <a:defRPr smtClean="0"/>
            </a:lvl1pPr>
          </a:lstStyle>
          <a:p>
            <a:pPr>
              <a:defRPr/>
            </a:pPr>
            <a:fld id="{E16212CE-6079-4375-9F09-DFD129FB585B}" type="datetimeFigureOut">
              <a:rPr lang="en-US"/>
              <a:pPr>
                <a:defRPr/>
              </a:pPr>
              <a:t>8/1/2019</a:t>
            </a:fld>
            <a:endParaRPr lang="en-US"/>
          </a:p>
        </p:txBody>
      </p:sp>
      <p:sp>
        <p:nvSpPr>
          <p:cNvPr id="6" name="Footer Placeholder 4">
            <a:extLst>
              <a:ext uri="{FF2B5EF4-FFF2-40B4-BE49-F238E27FC236}">
                <a16:creationId xmlns:a16="http://schemas.microsoft.com/office/drawing/2014/main" id="{DBE9D67E-C9D7-4C8F-9AE2-51596164E72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78219E8-3DD1-48D4-9156-5D4E91DCE91B}"/>
              </a:ext>
            </a:extLst>
          </p:cNvPr>
          <p:cNvSpPr>
            <a:spLocks noGrp="1"/>
          </p:cNvSpPr>
          <p:nvPr>
            <p:ph type="sldNum" sz="quarter" idx="12"/>
          </p:nvPr>
        </p:nvSpPr>
        <p:spPr/>
        <p:txBody>
          <a:bodyPr/>
          <a:lstStyle>
            <a:lvl1pPr>
              <a:defRPr sz="2400"/>
            </a:lvl1pPr>
          </a:lstStyle>
          <a:p>
            <a:fld id="{DC0C1559-2329-41BA-9595-17AA666909C2}" type="slidenum">
              <a:rPr lang="en-US" altLang="en-US"/>
              <a:pPr/>
              <a:t>‹#›</a:t>
            </a:fld>
            <a:endParaRPr lang="en-US" altLang="en-US"/>
          </a:p>
        </p:txBody>
      </p:sp>
    </p:spTree>
    <p:extLst>
      <p:ext uri="{BB962C8B-B14F-4D97-AF65-F5344CB8AC3E}">
        <p14:creationId xmlns:p14="http://schemas.microsoft.com/office/powerpoint/2010/main" val="234402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376F269-135B-470A-A228-85322F4F0874}"/>
              </a:ext>
            </a:extLst>
          </p:cNvPr>
          <p:cNvSpPr>
            <a:spLocks noGrp="1"/>
          </p:cNvSpPr>
          <p:nvPr>
            <p:ph type="dt" sz="half" idx="10"/>
          </p:nvPr>
        </p:nvSpPr>
        <p:spPr/>
        <p:txBody>
          <a:bodyPr/>
          <a:lstStyle>
            <a:lvl1pPr>
              <a:defRPr/>
            </a:lvl1pPr>
          </a:lstStyle>
          <a:p>
            <a:pPr>
              <a:defRPr/>
            </a:pPr>
            <a:fld id="{1CC81617-2E7D-4240-B95C-F001B3DA4B79}" type="datetimeFigureOut">
              <a:rPr lang="en-US"/>
              <a:pPr>
                <a:defRPr/>
              </a:pPr>
              <a:t>8/1/2019</a:t>
            </a:fld>
            <a:endParaRPr lang="en-US"/>
          </a:p>
        </p:txBody>
      </p:sp>
      <p:sp>
        <p:nvSpPr>
          <p:cNvPr id="5" name="Footer Placeholder 4">
            <a:extLst>
              <a:ext uri="{FF2B5EF4-FFF2-40B4-BE49-F238E27FC236}">
                <a16:creationId xmlns:a16="http://schemas.microsoft.com/office/drawing/2014/main" id="{08FBDB31-04CD-4337-81A9-5DA03A24474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5C2C253-A538-4D62-B84F-91E34B5696A3}"/>
              </a:ext>
            </a:extLst>
          </p:cNvPr>
          <p:cNvSpPr>
            <a:spLocks noGrp="1"/>
          </p:cNvSpPr>
          <p:nvPr>
            <p:ph type="sldNum" sz="quarter" idx="12"/>
          </p:nvPr>
        </p:nvSpPr>
        <p:spPr/>
        <p:txBody>
          <a:bodyPr/>
          <a:lstStyle>
            <a:lvl1pPr>
              <a:defRPr/>
            </a:lvl1pPr>
          </a:lstStyle>
          <a:p>
            <a:fld id="{4DD1A651-8AC3-4456-9D0F-E43E0B11723A}" type="slidenum">
              <a:rPr lang="en-US" altLang="en-US"/>
              <a:pPr/>
              <a:t>‹#›</a:t>
            </a:fld>
            <a:endParaRPr lang="en-US" altLang="en-US"/>
          </a:p>
        </p:txBody>
      </p:sp>
    </p:spTree>
    <p:extLst>
      <p:ext uri="{BB962C8B-B14F-4D97-AF65-F5344CB8AC3E}">
        <p14:creationId xmlns:p14="http://schemas.microsoft.com/office/powerpoint/2010/main" val="3186199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926AB08F-D4FE-4183-9E57-6351DF5C08CC}"/>
              </a:ext>
            </a:extLst>
          </p:cNvPr>
          <p:cNvSpPr>
            <a:spLocks noGrp="1"/>
          </p:cNvSpPr>
          <p:nvPr>
            <p:ph type="dt" sz="half" idx="10"/>
          </p:nvPr>
        </p:nvSpPr>
        <p:spPr/>
        <p:txBody>
          <a:bodyPr/>
          <a:lstStyle>
            <a:lvl1pPr>
              <a:defRPr/>
            </a:lvl1pPr>
          </a:lstStyle>
          <a:p>
            <a:pPr>
              <a:defRPr/>
            </a:pPr>
            <a:fld id="{B6574A9A-38BC-4A3B-BF3B-14B0AF4503B3}" type="datetimeFigureOut">
              <a:rPr lang="en-US"/>
              <a:pPr>
                <a:defRPr/>
              </a:pPr>
              <a:t>8/1/2019</a:t>
            </a:fld>
            <a:endParaRPr lang="en-US"/>
          </a:p>
        </p:txBody>
      </p:sp>
      <p:sp>
        <p:nvSpPr>
          <p:cNvPr id="6" name="Footer Placeholder 4">
            <a:extLst>
              <a:ext uri="{FF2B5EF4-FFF2-40B4-BE49-F238E27FC236}">
                <a16:creationId xmlns:a16="http://schemas.microsoft.com/office/drawing/2014/main" id="{39F40511-8B94-41C6-8683-298D6F8E40C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04ACFDD3-319D-4B62-A6BE-3B831D22D5A3}"/>
              </a:ext>
            </a:extLst>
          </p:cNvPr>
          <p:cNvSpPr>
            <a:spLocks noGrp="1"/>
          </p:cNvSpPr>
          <p:nvPr>
            <p:ph type="sldNum" sz="quarter" idx="12"/>
          </p:nvPr>
        </p:nvSpPr>
        <p:spPr/>
        <p:txBody>
          <a:bodyPr/>
          <a:lstStyle>
            <a:lvl1pPr>
              <a:defRPr/>
            </a:lvl1pPr>
          </a:lstStyle>
          <a:p>
            <a:fld id="{7959162A-66A0-44FA-9484-82183909863A}" type="slidenum">
              <a:rPr lang="en-US" altLang="en-US"/>
              <a:pPr/>
              <a:t>‹#›</a:t>
            </a:fld>
            <a:endParaRPr lang="en-US" altLang="en-US"/>
          </a:p>
        </p:txBody>
      </p:sp>
    </p:spTree>
    <p:extLst>
      <p:ext uri="{BB962C8B-B14F-4D97-AF65-F5344CB8AC3E}">
        <p14:creationId xmlns:p14="http://schemas.microsoft.com/office/powerpoint/2010/main" val="9161513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A0CBA08A-3964-414B-A0BD-E429C8D397F7}"/>
              </a:ext>
            </a:extLst>
          </p:cNvPr>
          <p:cNvSpPr>
            <a:spLocks noGrp="1"/>
          </p:cNvSpPr>
          <p:nvPr>
            <p:ph type="dt" sz="half" idx="10"/>
          </p:nvPr>
        </p:nvSpPr>
        <p:spPr/>
        <p:txBody>
          <a:bodyPr/>
          <a:lstStyle>
            <a:lvl1pPr>
              <a:defRPr/>
            </a:lvl1pPr>
          </a:lstStyle>
          <a:p>
            <a:pPr>
              <a:defRPr/>
            </a:pPr>
            <a:fld id="{75F7191B-2A41-4D58-8193-1F1C112C0A9C}" type="datetimeFigureOut">
              <a:rPr lang="en-US"/>
              <a:pPr>
                <a:defRPr/>
              </a:pPr>
              <a:t>8/1/2019</a:t>
            </a:fld>
            <a:endParaRPr lang="en-US"/>
          </a:p>
        </p:txBody>
      </p:sp>
      <p:sp>
        <p:nvSpPr>
          <p:cNvPr id="8" name="Footer Placeholder 4">
            <a:extLst>
              <a:ext uri="{FF2B5EF4-FFF2-40B4-BE49-F238E27FC236}">
                <a16:creationId xmlns:a16="http://schemas.microsoft.com/office/drawing/2014/main" id="{B287D4C9-67EE-44CC-8D6E-64EB35E0E67E}"/>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0F8D8674-3347-47BD-B292-4A2A5F20E7D2}"/>
              </a:ext>
            </a:extLst>
          </p:cNvPr>
          <p:cNvSpPr>
            <a:spLocks noGrp="1"/>
          </p:cNvSpPr>
          <p:nvPr>
            <p:ph type="sldNum" sz="quarter" idx="12"/>
          </p:nvPr>
        </p:nvSpPr>
        <p:spPr/>
        <p:txBody>
          <a:bodyPr/>
          <a:lstStyle>
            <a:lvl1pPr>
              <a:defRPr/>
            </a:lvl1pPr>
          </a:lstStyle>
          <a:p>
            <a:fld id="{5BB0F297-6436-4641-84B5-5B09FCDD60EA}" type="slidenum">
              <a:rPr lang="en-US" altLang="en-US"/>
              <a:pPr/>
              <a:t>‹#›</a:t>
            </a:fld>
            <a:endParaRPr lang="en-US" altLang="en-US"/>
          </a:p>
        </p:txBody>
      </p:sp>
    </p:spTree>
    <p:extLst>
      <p:ext uri="{BB962C8B-B14F-4D97-AF65-F5344CB8AC3E}">
        <p14:creationId xmlns:p14="http://schemas.microsoft.com/office/powerpoint/2010/main" val="6631256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5FD6FCE7-9F8C-404C-A3F6-EA738FAC39DC}"/>
              </a:ext>
            </a:extLst>
          </p:cNvPr>
          <p:cNvSpPr>
            <a:spLocks noGrp="1"/>
          </p:cNvSpPr>
          <p:nvPr>
            <p:ph type="dt" sz="half" idx="10"/>
          </p:nvPr>
        </p:nvSpPr>
        <p:spPr/>
        <p:txBody>
          <a:bodyPr/>
          <a:lstStyle>
            <a:lvl1pPr>
              <a:defRPr/>
            </a:lvl1pPr>
          </a:lstStyle>
          <a:p>
            <a:pPr>
              <a:defRPr/>
            </a:pPr>
            <a:fld id="{530C4256-3576-42B2-926F-CE6033E12FF8}" type="datetimeFigureOut">
              <a:rPr lang="en-US"/>
              <a:pPr>
                <a:defRPr/>
              </a:pPr>
              <a:t>8/1/2019</a:t>
            </a:fld>
            <a:endParaRPr lang="en-US"/>
          </a:p>
        </p:txBody>
      </p:sp>
      <p:sp>
        <p:nvSpPr>
          <p:cNvPr id="4" name="Footer Placeholder 4">
            <a:extLst>
              <a:ext uri="{FF2B5EF4-FFF2-40B4-BE49-F238E27FC236}">
                <a16:creationId xmlns:a16="http://schemas.microsoft.com/office/drawing/2014/main" id="{1AD216C7-D0CF-4DAF-BA12-7E510D7567CE}"/>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52D27C2B-9F28-4C8D-9395-BFAC22105F41}"/>
              </a:ext>
            </a:extLst>
          </p:cNvPr>
          <p:cNvSpPr>
            <a:spLocks noGrp="1"/>
          </p:cNvSpPr>
          <p:nvPr>
            <p:ph type="sldNum" sz="quarter" idx="12"/>
          </p:nvPr>
        </p:nvSpPr>
        <p:spPr/>
        <p:txBody>
          <a:bodyPr/>
          <a:lstStyle>
            <a:lvl1pPr>
              <a:defRPr/>
            </a:lvl1pPr>
          </a:lstStyle>
          <a:p>
            <a:fld id="{FEAC97A7-97F1-4677-97A8-1E5628D1CFA5}" type="slidenum">
              <a:rPr lang="en-US" altLang="en-US"/>
              <a:pPr/>
              <a:t>‹#›</a:t>
            </a:fld>
            <a:endParaRPr lang="en-US" altLang="en-US"/>
          </a:p>
        </p:txBody>
      </p:sp>
    </p:spTree>
    <p:extLst>
      <p:ext uri="{BB962C8B-B14F-4D97-AF65-F5344CB8AC3E}">
        <p14:creationId xmlns:p14="http://schemas.microsoft.com/office/powerpoint/2010/main" val="17284754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F7B1684-F34B-4423-88B4-DF6C72400638}"/>
              </a:ext>
            </a:extLst>
          </p:cNvPr>
          <p:cNvSpPr txBox="1">
            <a:spLocks noChangeArrowheads="1"/>
          </p:cNvSpPr>
          <p:nvPr userDrawn="1"/>
        </p:nvSpPr>
        <p:spPr bwMode="auto">
          <a:xfrm>
            <a:off x="8458200" y="304800"/>
            <a:ext cx="457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672CB445-C882-4097-BAEB-331D59CDBF3F}" type="slidenum">
              <a:rPr lang="en-US" altLang="en-US"/>
              <a:pPr eaLnBrk="1" hangingPunct="1"/>
              <a:t>‹#›</a:t>
            </a:fld>
            <a:endParaRPr lang="en-US" altLang="en-US"/>
          </a:p>
        </p:txBody>
      </p:sp>
      <p:sp>
        <p:nvSpPr>
          <p:cNvPr id="3" name="Date Placeholder 1">
            <a:extLst>
              <a:ext uri="{FF2B5EF4-FFF2-40B4-BE49-F238E27FC236}">
                <a16:creationId xmlns:a16="http://schemas.microsoft.com/office/drawing/2014/main" id="{4B5C8AFF-953A-4614-A2F1-9AFF8D55BE23}"/>
              </a:ext>
            </a:extLst>
          </p:cNvPr>
          <p:cNvSpPr>
            <a:spLocks noGrp="1"/>
          </p:cNvSpPr>
          <p:nvPr>
            <p:ph type="dt" sz="half" idx="10"/>
          </p:nvPr>
        </p:nvSpPr>
        <p:spPr/>
        <p:txBody>
          <a:bodyPr/>
          <a:lstStyle>
            <a:lvl1pPr>
              <a:defRPr smtClean="0"/>
            </a:lvl1pPr>
          </a:lstStyle>
          <a:p>
            <a:pPr>
              <a:defRPr/>
            </a:pPr>
            <a:fld id="{539056E9-BC6F-48CA-A0C3-552644AD1CC0}" type="datetimeFigureOut">
              <a:rPr lang="en-US"/>
              <a:pPr>
                <a:defRPr/>
              </a:pPr>
              <a:t>8/1/2019</a:t>
            </a:fld>
            <a:endParaRPr lang="en-US"/>
          </a:p>
        </p:txBody>
      </p:sp>
      <p:sp>
        <p:nvSpPr>
          <p:cNvPr id="4" name="Footer Placeholder 2">
            <a:extLst>
              <a:ext uri="{FF2B5EF4-FFF2-40B4-BE49-F238E27FC236}">
                <a16:creationId xmlns:a16="http://schemas.microsoft.com/office/drawing/2014/main" id="{7F271838-CD8D-4EB4-A789-4BE9670FAB4C}"/>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3">
            <a:extLst>
              <a:ext uri="{FF2B5EF4-FFF2-40B4-BE49-F238E27FC236}">
                <a16:creationId xmlns:a16="http://schemas.microsoft.com/office/drawing/2014/main" id="{DB25DEC8-ABE2-4EA8-A9C0-273FABBCC369}"/>
              </a:ext>
            </a:extLst>
          </p:cNvPr>
          <p:cNvSpPr>
            <a:spLocks noGrp="1"/>
          </p:cNvSpPr>
          <p:nvPr>
            <p:ph type="sldNum" sz="quarter" idx="12"/>
          </p:nvPr>
        </p:nvSpPr>
        <p:spPr/>
        <p:txBody>
          <a:bodyPr/>
          <a:lstStyle>
            <a:lvl1pPr>
              <a:defRPr/>
            </a:lvl1pPr>
          </a:lstStyle>
          <a:p>
            <a:fld id="{E688C4FD-153A-4C80-9730-6664280AF2F0}" type="slidenum">
              <a:rPr lang="en-US" altLang="en-US"/>
              <a:pPr/>
              <a:t>‹#›</a:t>
            </a:fld>
            <a:endParaRPr lang="en-US" altLang="en-US"/>
          </a:p>
        </p:txBody>
      </p:sp>
    </p:spTree>
    <p:extLst>
      <p:ext uri="{BB962C8B-B14F-4D97-AF65-F5344CB8AC3E}">
        <p14:creationId xmlns:p14="http://schemas.microsoft.com/office/powerpoint/2010/main" val="3233143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496A7F04-B43E-4AD5-9BB6-48341BD9F8D3}"/>
              </a:ext>
            </a:extLst>
          </p:cNvPr>
          <p:cNvSpPr>
            <a:spLocks noGrp="1"/>
          </p:cNvSpPr>
          <p:nvPr>
            <p:ph type="dt" sz="half" idx="10"/>
          </p:nvPr>
        </p:nvSpPr>
        <p:spPr/>
        <p:txBody>
          <a:bodyPr/>
          <a:lstStyle>
            <a:lvl1pPr>
              <a:defRPr/>
            </a:lvl1pPr>
          </a:lstStyle>
          <a:p>
            <a:pPr>
              <a:defRPr/>
            </a:pPr>
            <a:fld id="{F4899D12-BD69-4CF3-B42B-AF5335611CDC}" type="datetimeFigureOut">
              <a:rPr lang="en-US"/>
              <a:pPr>
                <a:defRPr/>
              </a:pPr>
              <a:t>8/1/2019</a:t>
            </a:fld>
            <a:endParaRPr lang="en-US"/>
          </a:p>
        </p:txBody>
      </p:sp>
      <p:sp>
        <p:nvSpPr>
          <p:cNvPr id="6" name="Footer Placeholder 4">
            <a:extLst>
              <a:ext uri="{FF2B5EF4-FFF2-40B4-BE49-F238E27FC236}">
                <a16:creationId xmlns:a16="http://schemas.microsoft.com/office/drawing/2014/main" id="{991EB961-F258-4374-ABBB-2720E471294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4F157D6-C569-4C5E-B1CC-ECC892217A1F}"/>
              </a:ext>
            </a:extLst>
          </p:cNvPr>
          <p:cNvSpPr>
            <a:spLocks noGrp="1"/>
          </p:cNvSpPr>
          <p:nvPr>
            <p:ph type="sldNum" sz="quarter" idx="12"/>
          </p:nvPr>
        </p:nvSpPr>
        <p:spPr/>
        <p:txBody>
          <a:bodyPr/>
          <a:lstStyle>
            <a:lvl1pPr>
              <a:defRPr/>
            </a:lvl1pPr>
          </a:lstStyle>
          <a:p>
            <a:fld id="{A2C9CF35-9378-453F-9E5C-40DD75477EE8}" type="slidenum">
              <a:rPr lang="en-US" altLang="en-US"/>
              <a:pPr/>
              <a:t>‹#›</a:t>
            </a:fld>
            <a:endParaRPr lang="en-US" altLang="en-US"/>
          </a:p>
        </p:txBody>
      </p:sp>
    </p:spTree>
    <p:extLst>
      <p:ext uri="{BB962C8B-B14F-4D97-AF65-F5344CB8AC3E}">
        <p14:creationId xmlns:p14="http://schemas.microsoft.com/office/powerpoint/2010/main" val="29334859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325658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71B4B2E0-200D-4288-93A2-1BD79FB52B4C}"/>
              </a:ext>
            </a:extLst>
          </p:cNvPr>
          <p:cNvSpPr>
            <a:spLocks noGrp="1"/>
          </p:cNvSpPr>
          <p:nvPr>
            <p:ph type="dt" sz="half" idx="10"/>
          </p:nvPr>
        </p:nvSpPr>
        <p:spPr/>
        <p:txBody>
          <a:bodyPr/>
          <a:lstStyle>
            <a:lvl1pPr>
              <a:defRPr/>
            </a:lvl1pPr>
          </a:lstStyle>
          <a:p>
            <a:pPr>
              <a:defRPr/>
            </a:pPr>
            <a:fld id="{17651A55-EE84-456B-9DE4-E5D16A7EB9B2}" type="datetimeFigureOut">
              <a:rPr lang="en-US"/>
              <a:pPr>
                <a:defRPr/>
              </a:pPr>
              <a:t>8/1/2019</a:t>
            </a:fld>
            <a:endParaRPr lang="en-US"/>
          </a:p>
        </p:txBody>
      </p:sp>
      <p:sp>
        <p:nvSpPr>
          <p:cNvPr id="6" name="Footer Placeholder 4">
            <a:extLst>
              <a:ext uri="{FF2B5EF4-FFF2-40B4-BE49-F238E27FC236}">
                <a16:creationId xmlns:a16="http://schemas.microsoft.com/office/drawing/2014/main" id="{50B756E7-515A-4432-8FFF-9A705534DCC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00AF8FBB-44A7-41D1-9008-F499B3377253}"/>
              </a:ext>
            </a:extLst>
          </p:cNvPr>
          <p:cNvSpPr>
            <a:spLocks noGrp="1"/>
          </p:cNvSpPr>
          <p:nvPr>
            <p:ph type="sldNum" sz="quarter" idx="12"/>
          </p:nvPr>
        </p:nvSpPr>
        <p:spPr/>
        <p:txBody>
          <a:bodyPr/>
          <a:lstStyle>
            <a:lvl1pPr>
              <a:defRPr/>
            </a:lvl1pPr>
          </a:lstStyle>
          <a:p>
            <a:fld id="{FA2FD23F-0073-441E-98E3-0C5FF5B5DB4B}" type="slidenum">
              <a:rPr lang="en-US" altLang="en-US"/>
              <a:pPr/>
              <a:t>‹#›</a:t>
            </a:fld>
            <a:endParaRPr lang="en-US" altLang="en-US"/>
          </a:p>
        </p:txBody>
      </p:sp>
    </p:spTree>
    <p:extLst>
      <p:ext uri="{BB962C8B-B14F-4D97-AF65-F5344CB8AC3E}">
        <p14:creationId xmlns:p14="http://schemas.microsoft.com/office/powerpoint/2010/main" val="19464048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2CAF57-8FB3-4CF4-BF0C-E96C7A7E7A7F}"/>
              </a:ext>
            </a:extLst>
          </p:cNvPr>
          <p:cNvSpPr>
            <a:spLocks noGrp="1"/>
          </p:cNvSpPr>
          <p:nvPr>
            <p:ph type="dt" sz="half" idx="10"/>
          </p:nvPr>
        </p:nvSpPr>
        <p:spPr/>
        <p:txBody>
          <a:bodyPr/>
          <a:lstStyle>
            <a:lvl1pPr>
              <a:defRPr/>
            </a:lvl1pPr>
          </a:lstStyle>
          <a:p>
            <a:pPr>
              <a:defRPr/>
            </a:pPr>
            <a:fld id="{130C059C-8E57-43E3-9593-4DE329DC6744}" type="datetimeFigureOut">
              <a:rPr lang="en-US"/>
              <a:pPr>
                <a:defRPr/>
              </a:pPr>
              <a:t>8/1/2019</a:t>
            </a:fld>
            <a:endParaRPr lang="en-US"/>
          </a:p>
        </p:txBody>
      </p:sp>
      <p:sp>
        <p:nvSpPr>
          <p:cNvPr id="5" name="Footer Placeholder 4">
            <a:extLst>
              <a:ext uri="{FF2B5EF4-FFF2-40B4-BE49-F238E27FC236}">
                <a16:creationId xmlns:a16="http://schemas.microsoft.com/office/drawing/2014/main" id="{4F18C226-3281-4ED4-A6DF-AC3F3F43BEB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0AC5654-718A-41C9-946D-DD1CD95E8506}"/>
              </a:ext>
            </a:extLst>
          </p:cNvPr>
          <p:cNvSpPr>
            <a:spLocks noGrp="1"/>
          </p:cNvSpPr>
          <p:nvPr>
            <p:ph type="sldNum" sz="quarter" idx="12"/>
          </p:nvPr>
        </p:nvSpPr>
        <p:spPr/>
        <p:txBody>
          <a:bodyPr/>
          <a:lstStyle>
            <a:lvl1pPr>
              <a:defRPr/>
            </a:lvl1pPr>
          </a:lstStyle>
          <a:p>
            <a:fld id="{F0361E46-D7FB-4F1B-84E3-8BBF984BD5BF}" type="slidenum">
              <a:rPr lang="en-US" altLang="en-US"/>
              <a:pPr/>
              <a:t>‹#›</a:t>
            </a:fld>
            <a:endParaRPr lang="en-US" altLang="en-US"/>
          </a:p>
        </p:txBody>
      </p:sp>
    </p:spTree>
    <p:extLst>
      <p:ext uri="{BB962C8B-B14F-4D97-AF65-F5344CB8AC3E}">
        <p14:creationId xmlns:p14="http://schemas.microsoft.com/office/powerpoint/2010/main" val="19723892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FA4CDE-A10E-4A94-B7BB-49AB6D46E150}"/>
              </a:ext>
            </a:extLst>
          </p:cNvPr>
          <p:cNvSpPr>
            <a:spLocks noGrp="1"/>
          </p:cNvSpPr>
          <p:nvPr>
            <p:ph type="dt" sz="half" idx="10"/>
          </p:nvPr>
        </p:nvSpPr>
        <p:spPr/>
        <p:txBody>
          <a:bodyPr/>
          <a:lstStyle>
            <a:lvl1pPr>
              <a:defRPr/>
            </a:lvl1pPr>
          </a:lstStyle>
          <a:p>
            <a:pPr>
              <a:defRPr/>
            </a:pPr>
            <a:fld id="{FCB61604-9FB2-436E-B7D6-8D46088C2C68}" type="datetimeFigureOut">
              <a:rPr lang="en-US"/>
              <a:pPr>
                <a:defRPr/>
              </a:pPr>
              <a:t>8/1/2019</a:t>
            </a:fld>
            <a:endParaRPr lang="en-US"/>
          </a:p>
        </p:txBody>
      </p:sp>
      <p:sp>
        <p:nvSpPr>
          <p:cNvPr id="5" name="Footer Placeholder 4">
            <a:extLst>
              <a:ext uri="{FF2B5EF4-FFF2-40B4-BE49-F238E27FC236}">
                <a16:creationId xmlns:a16="http://schemas.microsoft.com/office/drawing/2014/main" id="{F1C81E47-E7BD-499B-A31B-7A10D5C2FFD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A7391E7-8BD1-47EE-B0B0-3D7AEC63EE24}"/>
              </a:ext>
            </a:extLst>
          </p:cNvPr>
          <p:cNvSpPr>
            <a:spLocks noGrp="1"/>
          </p:cNvSpPr>
          <p:nvPr>
            <p:ph type="sldNum" sz="quarter" idx="12"/>
          </p:nvPr>
        </p:nvSpPr>
        <p:spPr/>
        <p:txBody>
          <a:bodyPr/>
          <a:lstStyle>
            <a:lvl1pPr>
              <a:defRPr/>
            </a:lvl1pPr>
          </a:lstStyle>
          <a:p>
            <a:fld id="{8830E6EA-D98D-4E92-8986-7C045DB4A9E5}" type="slidenum">
              <a:rPr lang="en-US" altLang="en-US"/>
              <a:pPr/>
              <a:t>‹#›</a:t>
            </a:fld>
            <a:endParaRPr lang="en-US" altLang="en-US"/>
          </a:p>
        </p:txBody>
      </p:sp>
    </p:spTree>
    <p:extLst>
      <p:ext uri="{BB962C8B-B14F-4D97-AF65-F5344CB8AC3E}">
        <p14:creationId xmlns:p14="http://schemas.microsoft.com/office/powerpoint/2010/main" val="22753888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A21903-FBDE-4496-9735-4E3287B7466A}"/>
              </a:ext>
            </a:extLst>
          </p:cNvPr>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useBgFill="1">
        <p:nvSpPr>
          <p:cNvPr id="5" name="Rounded Rectangle 10">
            <a:extLst>
              <a:ext uri="{FF2B5EF4-FFF2-40B4-BE49-F238E27FC236}">
                <a16:creationId xmlns:a16="http://schemas.microsoft.com/office/drawing/2014/main" id="{475CC2CA-094E-4897-AC84-A9E081557CD3}"/>
              </a:ext>
            </a:extLst>
          </p:cNvPr>
          <p:cNvSpPr/>
          <p:nvPr/>
        </p:nvSpPr>
        <p:spPr>
          <a:xfrm>
            <a:off x="65088" y="69850"/>
            <a:ext cx="9013825" cy="6691313"/>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6" name="Rectangle 5">
            <a:extLst>
              <a:ext uri="{FF2B5EF4-FFF2-40B4-BE49-F238E27FC236}">
                <a16:creationId xmlns:a16="http://schemas.microsoft.com/office/drawing/2014/main" id="{0FE874FB-A5F7-40AC-B717-8454540B4B01}"/>
              </a:ext>
            </a:extLst>
          </p:cNvPr>
          <p:cNvSpPr/>
          <p:nvPr/>
        </p:nvSpPr>
        <p:spPr>
          <a:xfrm>
            <a:off x="63500" y="1449388"/>
            <a:ext cx="9021763" cy="15271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7" name="Rectangle 6">
            <a:extLst>
              <a:ext uri="{FF2B5EF4-FFF2-40B4-BE49-F238E27FC236}">
                <a16:creationId xmlns:a16="http://schemas.microsoft.com/office/drawing/2014/main" id="{5E0E3828-F851-4C86-92C3-4214783AD36A}"/>
              </a:ext>
            </a:extLst>
          </p:cNvPr>
          <p:cNvSpPr/>
          <p:nvPr/>
        </p:nvSpPr>
        <p:spPr>
          <a:xfrm>
            <a:off x="63500" y="1397000"/>
            <a:ext cx="9021763" cy="1206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Rectangle 9">
            <a:extLst>
              <a:ext uri="{FF2B5EF4-FFF2-40B4-BE49-F238E27FC236}">
                <a16:creationId xmlns:a16="http://schemas.microsoft.com/office/drawing/2014/main" id="{BE7306B2-CF63-4D48-8DAD-110E36C77029}"/>
              </a:ext>
            </a:extLst>
          </p:cNvPr>
          <p:cNvSpPr/>
          <p:nvPr/>
        </p:nvSpPr>
        <p:spPr>
          <a:xfrm>
            <a:off x="63500" y="2976563"/>
            <a:ext cx="9021763"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11" name="Picture 16">
            <a:extLst>
              <a:ext uri="{FF2B5EF4-FFF2-40B4-BE49-F238E27FC236}">
                <a16:creationId xmlns:a16="http://schemas.microsoft.com/office/drawing/2014/main" id="{7064B89B-3D9C-492E-A091-28A5CA6466B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881813" y="5373688"/>
            <a:ext cx="1989137" cy="115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8" name="Title 7"/>
          <p:cNvSpPr>
            <a:spLocks noGrp="1"/>
          </p:cNvSpPr>
          <p:nvPr>
            <p:ph type="ctrTitle"/>
          </p:nvPr>
        </p:nvSpPr>
        <p:spPr>
          <a:xfrm>
            <a:off x="457200" y="1505932"/>
            <a:ext cx="8229600" cy="1470025"/>
          </a:xfrm>
        </p:spPr>
        <p:txBody>
          <a:bodyPr anchor="ctr"/>
          <a:lstStyle>
            <a:lvl1pPr algn="ctr">
              <a:defRPr lang="en-US" dirty="0">
                <a:solidFill>
                  <a:srgbClr val="FFFFFF"/>
                </a:solidFill>
              </a:defRPr>
            </a:lvl1pPr>
          </a:lstStyle>
          <a:p>
            <a:r>
              <a:rPr lang="en-US"/>
              <a:t>Click to edit Master title style</a:t>
            </a:r>
          </a:p>
        </p:txBody>
      </p:sp>
      <p:sp>
        <p:nvSpPr>
          <p:cNvPr id="12" name="Date Placeholder 27">
            <a:extLst>
              <a:ext uri="{FF2B5EF4-FFF2-40B4-BE49-F238E27FC236}">
                <a16:creationId xmlns:a16="http://schemas.microsoft.com/office/drawing/2014/main" id="{A9148C69-EE4F-4FC8-8DA8-FA81E84FDAEA}"/>
              </a:ext>
            </a:extLst>
          </p:cNvPr>
          <p:cNvSpPr>
            <a:spLocks noGrp="1"/>
          </p:cNvSpPr>
          <p:nvPr>
            <p:ph type="dt" sz="half" idx="10"/>
          </p:nvPr>
        </p:nvSpPr>
        <p:spPr/>
        <p:txBody>
          <a:bodyPr/>
          <a:lstStyle>
            <a:lvl1pPr>
              <a:defRPr/>
            </a:lvl1pPr>
          </a:lstStyle>
          <a:p>
            <a:pPr>
              <a:defRPr/>
            </a:pPr>
            <a:fld id="{CD968D0B-DBD9-4FD9-8DA4-578FC280C353}" type="datetimeFigureOut">
              <a:rPr lang="en-US"/>
              <a:pPr>
                <a:defRPr/>
              </a:pPr>
              <a:t>8/1/2019</a:t>
            </a:fld>
            <a:endParaRPr lang="en-US"/>
          </a:p>
        </p:txBody>
      </p:sp>
      <p:sp>
        <p:nvSpPr>
          <p:cNvPr id="13" name="Footer Placeholder 16">
            <a:extLst>
              <a:ext uri="{FF2B5EF4-FFF2-40B4-BE49-F238E27FC236}">
                <a16:creationId xmlns:a16="http://schemas.microsoft.com/office/drawing/2014/main" id="{BC319D44-F889-4739-A811-E92558BB6D83}"/>
              </a:ext>
            </a:extLst>
          </p:cNvPr>
          <p:cNvSpPr>
            <a:spLocks noGrp="1"/>
          </p:cNvSpPr>
          <p:nvPr>
            <p:ph type="ftr" sz="quarter" idx="11"/>
          </p:nvPr>
        </p:nvSpPr>
        <p:spPr/>
        <p:txBody>
          <a:bodyPr/>
          <a:lstStyle>
            <a:lvl1pPr>
              <a:defRPr/>
            </a:lvl1pPr>
          </a:lstStyle>
          <a:p>
            <a:pPr>
              <a:defRPr/>
            </a:pPr>
            <a:endParaRPr lang="en-US"/>
          </a:p>
        </p:txBody>
      </p:sp>
      <p:sp>
        <p:nvSpPr>
          <p:cNvPr id="14" name="Slide Number Placeholder 28">
            <a:extLst>
              <a:ext uri="{FF2B5EF4-FFF2-40B4-BE49-F238E27FC236}">
                <a16:creationId xmlns:a16="http://schemas.microsoft.com/office/drawing/2014/main" id="{6A48D735-DD4E-456B-9B11-458354E8E217}"/>
              </a:ext>
            </a:extLst>
          </p:cNvPr>
          <p:cNvSpPr>
            <a:spLocks noGrp="1"/>
          </p:cNvSpPr>
          <p:nvPr>
            <p:ph type="sldNum" sz="quarter" idx="12"/>
          </p:nvPr>
        </p:nvSpPr>
        <p:spPr/>
        <p:txBody>
          <a:bodyPr/>
          <a:lstStyle>
            <a:lvl1pPr>
              <a:defRPr/>
            </a:lvl1pPr>
          </a:lstStyle>
          <a:p>
            <a:fld id="{7F85A148-2F88-4176-83C7-D321461A3E8B}" type="slidenum">
              <a:rPr lang="en-US" altLang="en-US"/>
              <a:pPr/>
              <a:t>‹#›</a:t>
            </a:fld>
            <a:endParaRPr lang="en-US" altLang="en-US"/>
          </a:p>
        </p:txBody>
      </p:sp>
    </p:spTree>
    <p:extLst>
      <p:ext uri="{BB962C8B-B14F-4D97-AF65-F5344CB8AC3E}">
        <p14:creationId xmlns:p14="http://schemas.microsoft.com/office/powerpoint/2010/main" val="3086706040"/>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TextBox 9">
            <a:extLst>
              <a:ext uri="{FF2B5EF4-FFF2-40B4-BE49-F238E27FC236}">
                <a16:creationId xmlns:a16="http://schemas.microsoft.com/office/drawing/2014/main" id="{085EA5F9-2C55-4085-A94D-B50A8B58E5BD}"/>
              </a:ext>
            </a:extLst>
          </p:cNvPr>
          <p:cNvSpPr txBox="1">
            <a:spLocks noChangeArrowheads="1"/>
          </p:cNvSpPr>
          <p:nvPr userDrawn="1"/>
        </p:nvSpPr>
        <p:spPr bwMode="auto">
          <a:xfrm>
            <a:off x="7673975" y="566738"/>
            <a:ext cx="8683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Perpetua" panose="02020502060401020303" pitchFamily="18" charset="0"/>
              </a:defRPr>
            </a:lvl1pPr>
            <a:lvl2pPr marL="742950" indent="-285750">
              <a:defRPr>
                <a:solidFill>
                  <a:schemeClr val="tx1"/>
                </a:solidFill>
                <a:latin typeface="Perpetua" panose="02020502060401020303" pitchFamily="18" charset="0"/>
              </a:defRPr>
            </a:lvl2pPr>
            <a:lvl3pPr marL="1143000" indent="-228600">
              <a:defRPr>
                <a:solidFill>
                  <a:schemeClr val="tx1"/>
                </a:solidFill>
                <a:latin typeface="Perpetua" panose="02020502060401020303" pitchFamily="18" charset="0"/>
              </a:defRPr>
            </a:lvl3pPr>
            <a:lvl4pPr marL="1600200" indent="-228600">
              <a:defRPr>
                <a:solidFill>
                  <a:schemeClr val="tx1"/>
                </a:solidFill>
                <a:latin typeface="Perpetua" panose="02020502060401020303" pitchFamily="18" charset="0"/>
              </a:defRPr>
            </a:lvl4pPr>
            <a:lvl5pPr marL="2057400" indent="-228600">
              <a:defRPr>
                <a:solidFill>
                  <a:schemeClr val="tx1"/>
                </a:solidFill>
                <a:latin typeface="Perpetua" panose="02020502060401020303" pitchFamily="18" charset="0"/>
              </a:defRPr>
            </a:lvl5pPr>
            <a:lvl6pPr marL="2514600" indent="-228600" fontAlgn="base">
              <a:spcBef>
                <a:spcPct val="0"/>
              </a:spcBef>
              <a:spcAft>
                <a:spcPct val="0"/>
              </a:spcAft>
              <a:defRPr>
                <a:solidFill>
                  <a:schemeClr val="tx1"/>
                </a:solidFill>
                <a:latin typeface="Perpetua" panose="02020502060401020303" pitchFamily="18" charset="0"/>
              </a:defRPr>
            </a:lvl6pPr>
            <a:lvl7pPr marL="2971800" indent="-228600" fontAlgn="base">
              <a:spcBef>
                <a:spcPct val="0"/>
              </a:spcBef>
              <a:spcAft>
                <a:spcPct val="0"/>
              </a:spcAft>
              <a:defRPr>
                <a:solidFill>
                  <a:schemeClr val="tx1"/>
                </a:solidFill>
                <a:latin typeface="Perpetua" panose="02020502060401020303" pitchFamily="18" charset="0"/>
              </a:defRPr>
            </a:lvl7pPr>
            <a:lvl8pPr marL="3429000" indent="-228600" fontAlgn="base">
              <a:spcBef>
                <a:spcPct val="0"/>
              </a:spcBef>
              <a:spcAft>
                <a:spcPct val="0"/>
              </a:spcAft>
              <a:defRPr>
                <a:solidFill>
                  <a:schemeClr val="tx1"/>
                </a:solidFill>
                <a:latin typeface="Perpetua" panose="02020502060401020303" pitchFamily="18" charset="0"/>
              </a:defRPr>
            </a:lvl8pPr>
            <a:lvl9pPr marL="3886200" indent="-228600" fontAlgn="base">
              <a:spcBef>
                <a:spcPct val="0"/>
              </a:spcBef>
              <a:spcAft>
                <a:spcPct val="0"/>
              </a:spcAft>
              <a:defRPr>
                <a:solidFill>
                  <a:schemeClr val="tx1"/>
                </a:solidFill>
                <a:latin typeface="Perpetua" panose="02020502060401020303" pitchFamily="18" charset="0"/>
              </a:defRPr>
            </a:lvl9pPr>
          </a:lstStyle>
          <a:p>
            <a:pPr algn="r"/>
            <a:fld id="{62869B09-F7BC-4064-A5A9-40B06B6A781B}" type="slidenum">
              <a:rPr lang="en-US" altLang="en-US">
                <a:solidFill>
                  <a:srgbClr val="000000"/>
                </a:solidFill>
              </a:rPr>
              <a:pPr algn="r"/>
              <a:t>‹#›</a:t>
            </a:fld>
            <a:endParaRPr lang="en-US" altLang="en-US">
              <a:solidFill>
                <a:srgbClr val="000000"/>
              </a:solidFill>
            </a:endParaRPr>
          </a:p>
        </p:txBody>
      </p:sp>
      <p:pic>
        <p:nvPicPr>
          <p:cNvPr id="5" name="Picture 10">
            <a:extLst>
              <a:ext uri="{FF2B5EF4-FFF2-40B4-BE49-F238E27FC236}">
                <a16:creationId xmlns:a16="http://schemas.microsoft.com/office/drawing/2014/main" id="{67866111-78C3-4B0A-8244-FE80FCF5B42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881813" y="5373688"/>
            <a:ext cx="1989137" cy="115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8" name="Content Placeholder 7"/>
          <p:cNvSpPr>
            <a:spLocks noGrp="1"/>
          </p:cNvSpPr>
          <p:nvPr>
            <p:ph sz="quarter" idx="1"/>
          </p:nvPr>
        </p:nvSpPr>
        <p:spPr>
          <a:xfrm>
            <a:off x="914400" y="1447800"/>
            <a:ext cx="77724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a:extLst>
              <a:ext uri="{FF2B5EF4-FFF2-40B4-BE49-F238E27FC236}">
                <a16:creationId xmlns:a16="http://schemas.microsoft.com/office/drawing/2014/main" id="{36453650-1F6A-4D0C-B2D0-89551419BA3E}"/>
              </a:ext>
            </a:extLst>
          </p:cNvPr>
          <p:cNvSpPr>
            <a:spLocks noGrp="1"/>
          </p:cNvSpPr>
          <p:nvPr>
            <p:ph type="dt" sz="half" idx="10"/>
          </p:nvPr>
        </p:nvSpPr>
        <p:spPr/>
        <p:txBody>
          <a:bodyPr/>
          <a:lstStyle>
            <a:lvl1pPr>
              <a:defRPr/>
            </a:lvl1pPr>
          </a:lstStyle>
          <a:p>
            <a:pPr>
              <a:defRPr/>
            </a:pPr>
            <a:fld id="{B173240E-53CF-4816-896D-EB85882E4694}" type="datetimeFigureOut">
              <a:rPr lang="en-US"/>
              <a:pPr>
                <a:defRPr/>
              </a:pPr>
              <a:t>8/1/2019</a:t>
            </a:fld>
            <a:endParaRPr lang="en-US"/>
          </a:p>
        </p:txBody>
      </p:sp>
      <p:sp>
        <p:nvSpPr>
          <p:cNvPr id="7" name="Footer Placeholder 4">
            <a:extLst>
              <a:ext uri="{FF2B5EF4-FFF2-40B4-BE49-F238E27FC236}">
                <a16:creationId xmlns:a16="http://schemas.microsoft.com/office/drawing/2014/main" id="{B3389CE8-EBE4-4F87-8E8B-09E96AB28AB7}"/>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3B0DA00D-6684-4BF4-9898-F52567C1CDC6}"/>
              </a:ext>
            </a:extLst>
          </p:cNvPr>
          <p:cNvSpPr>
            <a:spLocks noGrp="1"/>
          </p:cNvSpPr>
          <p:nvPr>
            <p:ph type="sldNum" sz="quarter" idx="12"/>
          </p:nvPr>
        </p:nvSpPr>
        <p:spPr/>
        <p:txBody>
          <a:bodyPr/>
          <a:lstStyle>
            <a:lvl1pPr>
              <a:defRPr/>
            </a:lvl1pPr>
          </a:lstStyle>
          <a:p>
            <a:fld id="{250D2EBF-5D93-447D-A868-71BB820A0230}" type="slidenum">
              <a:rPr lang="en-US" altLang="en-US"/>
              <a:pPr/>
              <a:t>‹#›</a:t>
            </a:fld>
            <a:endParaRPr lang="en-US" altLang="en-US"/>
          </a:p>
        </p:txBody>
      </p:sp>
    </p:spTree>
    <p:extLst>
      <p:ext uri="{BB962C8B-B14F-4D97-AF65-F5344CB8AC3E}">
        <p14:creationId xmlns:p14="http://schemas.microsoft.com/office/powerpoint/2010/main" val="20994917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29E7DC4-6729-4E27-8780-C87E6EB82665}"/>
              </a:ext>
            </a:extLst>
          </p:cNvPr>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useBgFill="1">
        <p:nvSpPr>
          <p:cNvPr id="5" name="Rounded Rectangle 10">
            <a:extLst>
              <a:ext uri="{FF2B5EF4-FFF2-40B4-BE49-F238E27FC236}">
                <a16:creationId xmlns:a16="http://schemas.microsoft.com/office/drawing/2014/main" id="{E2E00B26-5866-4050-A21C-B81DEE0DF27F}"/>
              </a:ext>
            </a:extLst>
          </p:cNvPr>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6" name="Rectangle 5">
            <a:extLst>
              <a:ext uri="{FF2B5EF4-FFF2-40B4-BE49-F238E27FC236}">
                <a16:creationId xmlns:a16="http://schemas.microsoft.com/office/drawing/2014/main" id="{BC0115EA-4B6A-4C48-8EAE-A1BE02EA7C4E}"/>
              </a:ext>
            </a:extLst>
          </p:cNvPr>
          <p:cNvSpPr/>
          <p:nvPr/>
        </p:nvSpPr>
        <p:spPr>
          <a:xfrm flipV="1">
            <a:off x="69850" y="2376488"/>
            <a:ext cx="901382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7" name="Rectangle 6">
            <a:extLst>
              <a:ext uri="{FF2B5EF4-FFF2-40B4-BE49-F238E27FC236}">
                <a16:creationId xmlns:a16="http://schemas.microsoft.com/office/drawing/2014/main" id="{3199A641-B0A1-485F-84FF-FD759A7BBD2E}"/>
              </a:ext>
            </a:extLst>
          </p:cNvPr>
          <p:cNvSpPr/>
          <p:nvPr/>
        </p:nvSpPr>
        <p:spPr>
          <a:xfrm>
            <a:off x="69850" y="2341563"/>
            <a:ext cx="901382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8" name="Rectangle 7">
            <a:extLst>
              <a:ext uri="{FF2B5EF4-FFF2-40B4-BE49-F238E27FC236}">
                <a16:creationId xmlns:a16="http://schemas.microsoft.com/office/drawing/2014/main" id="{870CECC4-EA41-47B3-8FE8-26D60B444C57}"/>
              </a:ext>
            </a:extLst>
          </p:cNvPr>
          <p:cNvSpPr/>
          <p:nvPr/>
        </p:nvSpPr>
        <p:spPr>
          <a:xfrm>
            <a:off x="68263" y="2468563"/>
            <a:ext cx="9015412" cy="4603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9" name="Picture 16">
            <a:extLst>
              <a:ext uri="{FF2B5EF4-FFF2-40B4-BE49-F238E27FC236}">
                <a16:creationId xmlns:a16="http://schemas.microsoft.com/office/drawing/2014/main" id="{004A3C03-1084-4071-8940-D650C7FDAC5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950075" y="5526088"/>
            <a:ext cx="1987550"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313" y="952502"/>
            <a:ext cx="7772400" cy="1362075"/>
          </a:xfrm>
        </p:spPr>
        <p:txBody>
          <a:bodyPr/>
          <a:lstStyle>
            <a:lvl1pPr algn="l">
              <a:buNone/>
              <a:defRPr sz="4000" b="0" cap="none"/>
            </a:lvl1pPr>
          </a:lstStyle>
          <a:p>
            <a:r>
              <a:rPr lang="en-US"/>
              <a:t>Click to edit Master title style</a:t>
            </a:r>
          </a:p>
        </p:txBody>
      </p:sp>
      <p:sp>
        <p:nvSpPr>
          <p:cNvPr id="3" name="Text Placeholder 2"/>
          <p:cNvSpPr>
            <a:spLocks noGrp="1"/>
          </p:cNvSpPr>
          <p:nvPr>
            <p:ph type="body" idx="1"/>
          </p:nvPr>
        </p:nvSpPr>
        <p:spPr>
          <a:xfrm>
            <a:off x="722313" y="2547938"/>
            <a:ext cx="7772400" cy="1338262"/>
          </a:xfrm>
        </p:spPr>
        <p:txBody>
          <a:bodyPr/>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10" name="Date Placeholder 3">
            <a:extLst>
              <a:ext uri="{FF2B5EF4-FFF2-40B4-BE49-F238E27FC236}">
                <a16:creationId xmlns:a16="http://schemas.microsoft.com/office/drawing/2014/main" id="{ECB2917D-27A9-4806-A37E-EECA4491458C}"/>
              </a:ext>
            </a:extLst>
          </p:cNvPr>
          <p:cNvSpPr>
            <a:spLocks noGrp="1"/>
          </p:cNvSpPr>
          <p:nvPr>
            <p:ph type="dt" sz="half" idx="10"/>
          </p:nvPr>
        </p:nvSpPr>
        <p:spPr/>
        <p:txBody>
          <a:bodyPr/>
          <a:lstStyle>
            <a:lvl1pPr>
              <a:defRPr/>
            </a:lvl1pPr>
          </a:lstStyle>
          <a:p>
            <a:pPr>
              <a:defRPr/>
            </a:pPr>
            <a:fld id="{65FFB3BC-9D00-4A2D-935E-A622DC08C72F}" type="datetimeFigureOut">
              <a:rPr lang="en-US"/>
              <a:pPr>
                <a:defRPr/>
              </a:pPr>
              <a:t>8/1/2019</a:t>
            </a:fld>
            <a:endParaRPr lang="en-US"/>
          </a:p>
        </p:txBody>
      </p:sp>
      <p:sp>
        <p:nvSpPr>
          <p:cNvPr id="11" name="Footer Placeholder 4">
            <a:extLst>
              <a:ext uri="{FF2B5EF4-FFF2-40B4-BE49-F238E27FC236}">
                <a16:creationId xmlns:a16="http://schemas.microsoft.com/office/drawing/2014/main" id="{68BB0566-1CF8-4BBF-92E2-1D859A38110A}"/>
              </a:ext>
            </a:extLst>
          </p:cNvPr>
          <p:cNvSpPr>
            <a:spLocks noGrp="1"/>
          </p:cNvSpPr>
          <p:nvPr>
            <p:ph type="ftr" sz="quarter" idx="11"/>
          </p:nvPr>
        </p:nvSpPr>
        <p:spPr>
          <a:xfrm>
            <a:off x="800100" y="6172200"/>
            <a:ext cx="4000500" cy="457200"/>
          </a:xfrm>
        </p:spPr>
        <p:txBody>
          <a:bodyPr/>
          <a:lstStyle>
            <a:lvl1pPr>
              <a:defRPr/>
            </a:lvl1pPr>
          </a:lstStyle>
          <a:p>
            <a:pPr>
              <a:defRPr/>
            </a:pPr>
            <a:endParaRPr lang="en-US"/>
          </a:p>
        </p:txBody>
      </p:sp>
      <p:sp>
        <p:nvSpPr>
          <p:cNvPr id="12" name="Slide Number Placeholder 5">
            <a:extLst>
              <a:ext uri="{FF2B5EF4-FFF2-40B4-BE49-F238E27FC236}">
                <a16:creationId xmlns:a16="http://schemas.microsoft.com/office/drawing/2014/main" id="{B3CCAABF-C0B6-48C4-8EDD-2D2569977283}"/>
              </a:ext>
            </a:extLst>
          </p:cNvPr>
          <p:cNvSpPr>
            <a:spLocks noGrp="1"/>
          </p:cNvSpPr>
          <p:nvPr>
            <p:ph type="sldNum" sz="quarter" idx="12"/>
          </p:nvPr>
        </p:nvSpPr>
        <p:spPr>
          <a:xfrm>
            <a:off x="146050" y="6208713"/>
            <a:ext cx="457200" cy="457200"/>
          </a:xfrm>
        </p:spPr>
        <p:txBody>
          <a:bodyPr/>
          <a:lstStyle>
            <a:lvl1pPr>
              <a:defRPr/>
            </a:lvl1pPr>
          </a:lstStyle>
          <a:p>
            <a:fld id="{633E50AB-4DEE-4606-ADA1-9F0A0E3A832C}" type="slidenum">
              <a:rPr lang="en-US" altLang="en-US"/>
              <a:pPr/>
              <a:t>‹#›</a:t>
            </a:fld>
            <a:endParaRPr lang="en-US" altLang="en-US"/>
          </a:p>
        </p:txBody>
      </p:sp>
    </p:spTree>
    <p:extLst>
      <p:ext uri="{BB962C8B-B14F-4D97-AF65-F5344CB8AC3E}">
        <p14:creationId xmlns:p14="http://schemas.microsoft.com/office/powerpoint/2010/main" val="1690231608"/>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
          </p:nvPr>
        </p:nvSpPr>
        <p:spPr>
          <a:xfrm>
            <a:off x="914400" y="1447800"/>
            <a:ext cx="374904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2"/>
          </p:nvPr>
        </p:nvSpPr>
        <p:spPr>
          <a:xfrm>
            <a:off x="4933950" y="1447800"/>
            <a:ext cx="374904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a:extLst>
              <a:ext uri="{FF2B5EF4-FFF2-40B4-BE49-F238E27FC236}">
                <a16:creationId xmlns:a16="http://schemas.microsoft.com/office/drawing/2014/main" id="{D152842D-9EDE-4099-B9C1-7D8B95E9E278}"/>
              </a:ext>
            </a:extLst>
          </p:cNvPr>
          <p:cNvSpPr>
            <a:spLocks noGrp="1"/>
          </p:cNvSpPr>
          <p:nvPr>
            <p:ph type="dt" sz="half" idx="10"/>
          </p:nvPr>
        </p:nvSpPr>
        <p:spPr/>
        <p:txBody>
          <a:bodyPr/>
          <a:lstStyle>
            <a:lvl1pPr>
              <a:defRPr/>
            </a:lvl1pPr>
          </a:lstStyle>
          <a:p>
            <a:pPr>
              <a:defRPr/>
            </a:pPr>
            <a:fld id="{67DE9ABF-59A4-458C-AADB-06F3F063542F}" type="datetimeFigureOut">
              <a:rPr lang="en-US"/>
              <a:pPr>
                <a:defRPr/>
              </a:pPr>
              <a:t>8/1/2019</a:t>
            </a:fld>
            <a:endParaRPr lang="en-US"/>
          </a:p>
        </p:txBody>
      </p:sp>
      <p:sp>
        <p:nvSpPr>
          <p:cNvPr id="6" name="Footer Placeholder 2">
            <a:extLst>
              <a:ext uri="{FF2B5EF4-FFF2-40B4-BE49-F238E27FC236}">
                <a16:creationId xmlns:a16="http://schemas.microsoft.com/office/drawing/2014/main" id="{1FEF9DEA-B212-4FF9-AF66-7AC5401FBA8E}"/>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22">
            <a:extLst>
              <a:ext uri="{FF2B5EF4-FFF2-40B4-BE49-F238E27FC236}">
                <a16:creationId xmlns:a16="http://schemas.microsoft.com/office/drawing/2014/main" id="{5CDF0F0B-E04A-4AB0-89B1-E2ACCCB954FE}"/>
              </a:ext>
            </a:extLst>
          </p:cNvPr>
          <p:cNvSpPr>
            <a:spLocks noGrp="1"/>
          </p:cNvSpPr>
          <p:nvPr>
            <p:ph type="sldNum" sz="quarter" idx="12"/>
          </p:nvPr>
        </p:nvSpPr>
        <p:spPr/>
        <p:txBody>
          <a:bodyPr/>
          <a:lstStyle>
            <a:lvl1pPr>
              <a:defRPr/>
            </a:lvl1pPr>
          </a:lstStyle>
          <a:p>
            <a:fld id="{E7530D20-400B-41EB-859C-D1FE09D85AAC}" type="slidenum">
              <a:rPr lang="en-US" altLang="en-US"/>
              <a:pPr/>
              <a:t>‹#›</a:t>
            </a:fld>
            <a:endParaRPr lang="en-US" altLang="en-US"/>
          </a:p>
        </p:txBody>
      </p:sp>
    </p:spTree>
    <p:extLst>
      <p:ext uri="{BB962C8B-B14F-4D97-AF65-F5344CB8AC3E}">
        <p14:creationId xmlns:p14="http://schemas.microsoft.com/office/powerpoint/2010/main" val="24078540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11" name="Content Placeholder 10"/>
          <p:cNvSpPr>
            <a:spLocks noGrp="1"/>
          </p:cNvSpPr>
          <p:nvPr>
            <p:ph sz="half" idx="2"/>
          </p:nvPr>
        </p:nvSpPr>
        <p:spPr>
          <a:xfrm>
            <a:off x="914400" y="2247900"/>
            <a:ext cx="37338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half" idx="4"/>
          </p:nvPr>
        </p:nvSpPr>
        <p:spPr>
          <a:xfrm>
            <a:off x="4953000" y="2247900"/>
            <a:ext cx="37338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13">
            <a:extLst>
              <a:ext uri="{FF2B5EF4-FFF2-40B4-BE49-F238E27FC236}">
                <a16:creationId xmlns:a16="http://schemas.microsoft.com/office/drawing/2014/main" id="{31E06890-8A3D-4E36-9A50-B74449B809FC}"/>
              </a:ext>
            </a:extLst>
          </p:cNvPr>
          <p:cNvSpPr>
            <a:spLocks noGrp="1"/>
          </p:cNvSpPr>
          <p:nvPr>
            <p:ph type="dt" sz="half" idx="10"/>
          </p:nvPr>
        </p:nvSpPr>
        <p:spPr/>
        <p:txBody>
          <a:bodyPr/>
          <a:lstStyle>
            <a:lvl1pPr>
              <a:defRPr/>
            </a:lvl1pPr>
          </a:lstStyle>
          <a:p>
            <a:pPr>
              <a:defRPr/>
            </a:pPr>
            <a:fld id="{9B88E1EC-A047-4A0D-B9C7-A96D997DE5A8}" type="datetimeFigureOut">
              <a:rPr lang="en-US"/>
              <a:pPr>
                <a:defRPr/>
              </a:pPr>
              <a:t>8/1/2019</a:t>
            </a:fld>
            <a:endParaRPr lang="en-US"/>
          </a:p>
        </p:txBody>
      </p:sp>
      <p:sp>
        <p:nvSpPr>
          <p:cNvPr id="8" name="Footer Placeholder 2">
            <a:extLst>
              <a:ext uri="{FF2B5EF4-FFF2-40B4-BE49-F238E27FC236}">
                <a16:creationId xmlns:a16="http://schemas.microsoft.com/office/drawing/2014/main" id="{60A1AD02-BD28-488E-B7E7-880031147A8F}"/>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22">
            <a:extLst>
              <a:ext uri="{FF2B5EF4-FFF2-40B4-BE49-F238E27FC236}">
                <a16:creationId xmlns:a16="http://schemas.microsoft.com/office/drawing/2014/main" id="{6CA98E7C-F999-4445-90E1-78FB4688BF9C}"/>
              </a:ext>
            </a:extLst>
          </p:cNvPr>
          <p:cNvSpPr>
            <a:spLocks noGrp="1"/>
          </p:cNvSpPr>
          <p:nvPr>
            <p:ph type="sldNum" sz="quarter" idx="12"/>
          </p:nvPr>
        </p:nvSpPr>
        <p:spPr/>
        <p:txBody>
          <a:bodyPr/>
          <a:lstStyle>
            <a:lvl1pPr>
              <a:defRPr/>
            </a:lvl1pPr>
          </a:lstStyle>
          <a:p>
            <a:fld id="{4098147A-6FB4-439C-9BCB-41599585E43B}" type="slidenum">
              <a:rPr lang="en-US" altLang="en-US"/>
              <a:pPr/>
              <a:t>‹#›</a:t>
            </a:fld>
            <a:endParaRPr lang="en-US" altLang="en-US"/>
          </a:p>
        </p:txBody>
      </p:sp>
    </p:spTree>
    <p:extLst>
      <p:ext uri="{BB962C8B-B14F-4D97-AF65-F5344CB8AC3E}">
        <p14:creationId xmlns:p14="http://schemas.microsoft.com/office/powerpoint/2010/main" val="39707870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67434EE-5F86-4591-8C04-9384130E93C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924675" y="5538788"/>
            <a:ext cx="1993900" cy="115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a:t>Click to edit Master title style</a:t>
            </a:r>
          </a:p>
        </p:txBody>
      </p:sp>
      <p:sp>
        <p:nvSpPr>
          <p:cNvPr id="4" name="Date Placeholder 2">
            <a:extLst>
              <a:ext uri="{FF2B5EF4-FFF2-40B4-BE49-F238E27FC236}">
                <a16:creationId xmlns:a16="http://schemas.microsoft.com/office/drawing/2014/main" id="{385FED4B-EB29-4955-BC62-197FDA3CDDC9}"/>
              </a:ext>
            </a:extLst>
          </p:cNvPr>
          <p:cNvSpPr>
            <a:spLocks noGrp="1"/>
          </p:cNvSpPr>
          <p:nvPr>
            <p:ph type="dt" sz="half" idx="10"/>
          </p:nvPr>
        </p:nvSpPr>
        <p:spPr/>
        <p:txBody>
          <a:bodyPr/>
          <a:lstStyle>
            <a:lvl1pPr>
              <a:defRPr/>
            </a:lvl1pPr>
          </a:lstStyle>
          <a:p>
            <a:pPr>
              <a:defRPr/>
            </a:pPr>
            <a:fld id="{3ADB5777-4C4D-4828-BC30-488D3163BDF3}" type="datetimeFigureOut">
              <a:rPr lang="en-US"/>
              <a:pPr>
                <a:defRPr/>
              </a:pPr>
              <a:t>8/1/2019</a:t>
            </a:fld>
            <a:endParaRPr lang="en-US"/>
          </a:p>
        </p:txBody>
      </p:sp>
      <p:sp>
        <p:nvSpPr>
          <p:cNvPr id="5" name="Footer Placeholder 3">
            <a:extLst>
              <a:ext uri="{FF2B5EF4-FFF2-40B4-BE49-F238E27FC236}">
                <a16:creationId xmlns:a16="http://schemas.microsoft.com/office/drawing/2014/main" id="{048AA132-2FBD-455C-B54A-D79F01AC66C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4">
            <a:extLst>
              <a:ext uri="{FF2B5EF4-FFF2-40B4-BE49-F238E27FC236}">
                <a16:creationId xmlns:a16="http://schemas.microsoft.com/office/drawing/2014/main" id="{7F52B75D-8317-4FEE-ADF0-BC42793E2ED4}"/>
              </a:ext>
            </a:extLst>
          </p:cNvPr>
          <p:cNvSpPr>
            <a:spLocks noGrp="1"/>
          </p:cNvSpPr>
          <p:nvPr>
            <p:ph type="sldNum" sz="quarter" idx="12"/>
          </p:nvPr>
        </p:nvSpPr>
        <p:spPr/>
        <p:txBody>
          <a:bodyPr/>
          <a:lstStyle>
            <a:lvl1pPr>
              <a:defRPr/>
            </a:lvl1pPr>
          </a:lstStyle>
          <a:p>
            <a:fld id="{89EF6D08-E32F-4067-B8E2-77E6A025C191}" type="slidenum">
              <a:rPr lang="en-US" altLang="en-US"/>
              <a:pPr/>
              <a:t>‹#›</a:t>
            </a:fld>
            <a:endParaRPr lang="en-US" altLang="en-US"/>
          </a:p>
        </p:txBody>
      </p:sp>
    </p:spTree>
    <p:extLst>
      <p:ext uri="{BB962C8B-B14F-4D97-AF65-F5344CB8AC3E}">
        <p14:creationId xmlns:p14="http://schemas.microsoft.com/office/powerpoint/2010/main" val="14709104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9">
            <a:extLst>
              <a:ext uri="{FF2B5EF4-FFF2-40B4-BE49-F238E27FC236}">
                <a16:creationId xmlns:a16="http://schemas.microsoft.com/office/drawing/2014/main" id="{FF3EA3DF-BC1C-4CDA-8032-6325E8FA515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889750" y="5519738"/>
            <a:ext cx="1989138"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1">
            <a:extLst>
              <a:ext uri="{FF2B5EF4-FFF2-40B4-BE49-F238E27FC236}">
                <a16:creationId xmlns:a16="http://schemas.microsoft.com/office/drawing/2014/main" id="{2D68DE64-5002-47EC-8BC1-CC4EB7DD43C5}"/>
              </a:ext>
            </a:extLst>
          </p:cNvPr>
          <p:cNvSpPr>
            <a:spLocks noGrp="1"/>
          </p:cNvSpPr>
          <p:nvPr>
            <p:ph type="dt" sz="half" idx="10"/>
          </p:nvPr>
        </p:nvSpPr>
        <p:spPr/>
        <p:txBody>
          <a:bodyPr/>
          <a:lstStyle>
            <a:lvl1pPr>
              <a:defRPr/>
            </a:lvl1pPr>
          </a:lstStyle>
          <a:p>
            <a:pPr>
              <a:defRPr/>
            </a:pPr>
            <a:fld id="{62C1048B-9999-432A-A283-5EA9E28ADF97}" type="datetimeFigureOut">
              <a:rPr lang="en-US"/>
              <a:pPr>
                <a:defRPr/>
              </a:pPr>
              <a:t>8/1/2019</a:t>
            </a:fld>
            <a:endParaRPr lang="en-US"/>
          </a:p>
        </p:txBody>
      </p:sp>
      <p:sp>
        <p:nvSpPr>
          <p:cNvPr id="4" name="Footer Placeholder 2">
            <a:extLst>
              <a:ext uri="{FF2B5EF4-FFF2-40B4-BE49-F238E27FC236}">
                <a16:creationId xmlns:a16="http://schemas.microsoft.com/office/drawing/2014/main" id="{1C9C6660-E2E9-4FE0-BB63-5BEDD13F68E8}"/>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3">
            <a:extLst>
              <a:ext uri="{FF2B5EF4-FFF2-40B4-BE49-F238E27FC236}">
                <a16:creationId xmlns:a16="http://schemas.microsoft.com/office/drawing/2014/main" id="{58883558-0898-4493-95B1-12A92D299A70}"/>
              </a:ext>
            </a:extLst>
          </p:cNvPr>
          <p:cNvSpPr>
            <a:spLocks noGrp="1"/>
          </p:cNvSpPr>
          <p:nvPr>
            <p:ph type="sldNum" sz="quarter" idx="12"/>
          </p:nvPr>
        </p:nvSpPr>
        <p:spPr/>
        <p:txBody>
          <a:bodyPr/>
          <a:lstStyle>
            <a:lvl1pPr>
              <a:defRPr/>
            </a:lvl1pPr>
          </a:lstStyle>
          <a:p>
            <a:fld id="{38F2E23B-1CBD-4710-9E4A-756D87DFD7FE}" type="slidenum">
              <a:rPr lang="en-US" altLang="en-US"/>
              <a:pPr/>
              <a:t>‹#›</a:t>
            </a:fld>
            <a:endParaRPr lang="en-US" altLang="en-US"/>
          </a:p>
        </p:txBody>
      </p:sp>
    </p:spTree>
    <p:extLst>
      <p:ext uri="{BB962C8B-B14F-4D97-AF65-F5344CB8AC3E}">
        <p14:creationId xmlns:p14="http://schemas.microsoft.com/office/powerpoint/2010/main" val="36104313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22946412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E709FFA-5411-4C90-A801-182A95161074}"/>
              </a:ext>
            </a:extLst>
          </p:cNvPr>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useBgFill="1">
        <p:nvSpPr>
          <p:cNvPr id="6" name="Rounded Rectangle 10">
            <a:extLst>
              <a:ext uri="{FF2B5EF4-FFF2-40B4-BE49-F238E27FC236}">
                <a16:creationId xmlns:a16="http://schemas.microsoft.com/office/drawing/2014/main" id="{6536AD48-5ABD-461A-9437-5A4639BD140F}"/>
              </a:ext>
            </a:extLst>
          </p:cNvPr>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11">
            <a:extLst>
              <a:ext uri="{FF2B5EF4-FFF2-40B4-BE49-F238E27FC236}">
                <a16:creationId xmlns:a16="http://schemas.microsoft.com/office/drawing/2014/main" id="{431D1603-75EC-4E56-9E39-F67D166BFA1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935788" y="5519738"/>
            <a:ext cx="1989137"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14400" y="273050"/>
            <a:ext cx="7772400" cy="1143000"/>
          </a:xfrm>
        </p:spPr>
        <p:txBody>
          <a:bodyPr/>
          <a:lstStyle>
            <a:lvl1pPr algn="l">
              <a:buNone/>
              <a:defRPr sz="4000" b="0"/>
            </a:lvl1pPr>
          </a:lstStyle>
          <a:p>
            <a:r>
              <a:rPr lang="en-US"/>
              <a:t>Click to edit Master title style</a:t>
            </a:r>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11" name="Content Placeholder 10"/>
          <p:cNvSpPr>
            <a:spLocks noGrp="1"/>
          </p:cNvSpPr>
          <p:nvPr>
            <p:ph sz="quarter" idx="1"/>
          </p:nvPr>
        </p:nvSpPr>
        <p:spPr>
          <a:xfrm>
            <a:off x="2971800" y="1600200"/>
            <a:ext cx="57150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4">
            <a:extLst>
              <a:ext uri="{FF2B5EF4-FFF2-40B4-BE49-F238E27FC236}">
                <a16:creationId xmlns:a16="http://schemas.microsoft.com/office/drawing/2014/main" id="{2C282CB9-E034-4173-915C-3DBC7901BED5}"/>
              </a:ext>
            </a:extLst>
          </p:cNvPr>
          <p:cNvSpPr>
            <a:spLocks noGrp="1"/>
          </p:cNvSpPr>
          <p:nvPr>
            <p:ph type="dt" sz="half" idx="10"/>
          </p:nvPr>
        </p:nvSpPr>
        <p:spPr/>
        <p:txBody>
          <a:bodyPr/>
          <a:lstStyle>
            <a:lvl1pPr>
              <a:defRPr/>
            </a:lvl1pPr>
          </a:lstStyle>
          <a:p>
            <a:pPr>
              <a:defRPr/>
            </a:pPr>
            <a:fld id="{9E8CE5B4-C3C8-4ED0-9C51-C99BF4320665}" type="datetimeFigureOut">
              <a:rPr lang="en-US"/>
              <a:pPr>
                <a:defRPr/>
              </a:pPr>
              <a:t>8/1/2019</a:t>
            </a:fld>
            <a:endParaRPr lang="en-US"/>
          </a:p>
        </p:txBody>
      </p:sp>
      <p:sp>
        <p:nvSpPr>
          <p:cNvPr id="9" name="Footer Placeholder 5">
            <a:extLst>
              <a:ext uri="{FF2B5EF4-FFF2-40B4-BE49-F238E27FC236}">
                <a16:creationId xmlns:a16="http://schemas.microsoft.com/office/drawing/2014/main" id="{9724E0E3-C6B8-4626-9C22-CECAECD7DB0B}"/>
              </a:ext>
            </a:extLst>
          </p:cNvPr>
          <p:cNvSpPr>
            <a:spLocks noGrp="1"/>
          </p:cNvSpPr>
          <p:nvPr>
            <p:ph type="ftr" sz="quarter" idx="11"/>
          </p:nvPr>
        </p:nvSpPr>
        <p:spPr/>
        <p:txBody>
          <a:bodyPr/>
          <a:lstStyle>
            <a:lvl1pPr>
              <a:defRPr/>
            </a:lvl1pPr>
          </a:lstStyle>
          <a:p>
            <a:pPr>
              <a:defRPr/>
            </a:pPr>
            <a:endParaRPr lang="en-US"/>
          </a:p>
        </p:txBody>
      </p:sp>
      <p:sp>
        <p:nvSpPr>
          <p:cNvPr id="10" name="Slide Number Placeholder 6">
            <a:extLst>
              <a:ext uri="{FF2B5EF4-FFF2-40B4-BE49-F238E27FC236}">
                <a16:creationId xmlns:a16="http://schemas.microsoft.com/office/drawing/2014/main" id="{A49F29FD-614D-4FD5-AF2C-55810D7F9EE0}"/>
              </a:ext>
            </a:extLst>
          </p:cNvPr>
          <p:cNvSpPr>
            <a:spLocks noGrp="1"/>
          </p:cNvSpPr>
          <p:nvPr>
            <p:ph type="sldNum" sz="quarter" idx="12"/>
          </p:nvPr>
        </p:nvSpPr>
        <p:spPr/>
        <p:txBody>
          <a:bodyPr/>
          <a:lstStyle>
            <a:lvl1pPr>
              <a:defRPr/>
            </a:lvl1pPr>
          </a:lstStyle>
          <a:p>
            <a:fld id="{C99B987A-9FD4-47CC-B587-5BAAFA63B174}" type="slidenum">
              <a:rPr lang="en-US" altLang="en-US"/>
              <a:pPr/>
              <a:t>‹#›</a:t>
            </a:fld>
            <a:endParaRPr lang="en-US" altLang="en-US"/>
          </a:p>
        </p:txBody>
      </p:sp>
    </p:spTree>
    <p:extLst>
      <p:ext uri="{BB962C8B-B14F-4D97-AF65-F5344CB8AC3E}">
        <p14:creationId xmlns:p14="http://schemas.microsoft.com/office/powerpoint/2010/main" val="4086994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D1CACEE-9128-43F0-AAB3-D0B3CB621DDB}"/>
              </a:ext>
            </a:extLst>
          </p:cNvPr>
          <p:cNvSpPr/>
          <p:nvPr/>
        </p:nvSpPr>
        <p:spPr>
          <a:xfrm flipV="1">
            <a:off x="68263" y="4683125"/>
            <a:ext cx="900747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6" name="Rectangle 5">
            <a:extLst>
              <a:ext uri="{FF2B5EF4-FFF2-40B4-BE49-F238E27FC236}">
                <a16:creationId xmlns:a16="http://schemas.microsoft.com/office/drawing/2014/main" id="{7CF279E4-A972-4DF5-BD38-27A59E0B0A8F}"/>
              </a:ext>
            </a:extLst>
          </p:cNvPr>
          <p:cNvSpPr/>
          <p:nvPr/>
        </p:nvSpPr>
        <p:spPr>
          <a:xfrm>
            <a:off x="68263" y="4649788"/>
            <a:ext cx="900747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7" name="Rectangle 6">
            <a:extLst>
              <a:ext uri="{FF2B5EF4-FFF2-40B4-BE49-F238E27FC236}">
                <a16:creationId xmlns:a16="http://schemas.microsoft.com/office/drawing/2014/main" id="{853EA54D-0699-4628-8CB3-C40B7DF89562}"/>
              </a:ext>
            </a:extLst>
          </p:cNvPr>
          <p:cNvSpPr/>
          <p:nvPr/>
        </p:nvSpPr>
        <p:spPr>
          <a:xfrm>
            <a:off x="68263" y="4773613"/>
            <a:ext cx="9007475" cy="4921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lang="en-US"/>
              <a:t>Click to edit Master title style</a:t>
            </a:r>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a:r>
              <a:rPr lang="en-US"/>
              <a:t>Click to edit Master text styles</a:t>
            </a:r>
          </a:p>
        </p:txBody>
      </p:sp>
      <p:sp>
        <p:nvSpPr>
          <p:cNvPr id="3" name="Picture Placeholder 2"/>
          <p:cNvSpPr>
            <a:spLocks noGrp="1"/>
          </p:cNvSpPr>
          <p:nvPr>
            <p:ph type="pic" idx="1"/>
          </p:nvPr>
        </p:nvSpPr>
        <p:spPr>
          <a:xfrm>
            <a:off x="68309" y="66675"/>
            <a:ext cx="9001873" cy="4581525"/>
          </a:xfrm>
          <a:prstGeom prst="round2SameRect">
            <a:avLst>
              <a:gd name="adj1" fmla="val 7101"/>
              <a:gd name="adj2" fmla="val 0"/>
            </a:avLst>
          </a:prstGeom>
          <a:solidFill>
            <a:schemeClr val="bg2"/>
          </a:solidFill>
          <a:ln w="6350">
            <a:solidFill>
              <a:schemeClr val="tx1"/>
            </a:solidFill>
          </a:ln>
        </p:spPr>
        <p:txBody>
          <a:bodyPr>
            <a:normAutofit/>
          </a:bodyPr>
          <a:lstStyle>
            <a:lvl1pPr marL="0" indent="0">
              <a:buNone/>
              <a:defRPr sz="3200"/>
            </a:lvl1pPr>
          </a:lstStyle>
          <a:p>
            <a:pPr lvl="0"/>
            <a:r>
              <a:rPr lang="en-US" noProof="0"/>
              <a:t>Click icon to add picture</a:t>
            </a:r>
            <a:endParaRPr lang="en-US" noProof="0" dirty="0"/>
          </a:p>
        </p:txBody>
      </p:sp>
      <p:sp>
        <p:nvSpPr>
          <p:cNvPr id="8" name="Date Placeholder 4">
            <a:extLst>
              <a:ext uri="{FF2B5EF4-FFF2-40B4-BE49-F238E27FC236}">
                <a16:creationId xmlns:a16="http://schemas.microsoft.com/office/drawing/2014/main" id="{D3C26ABB-6EC0-414A-9AA2-31DB61616708}"/>
              </a:ext>
            </a:extLst>
          </p:cNvPr>
          <p:cNvSpPr>
            <a:spLocks noGrp="1"/>
          </p:cNvSpPr>
          <p:nvPr>
            <p:ph type="dt" sz="half" idx="10"/>
          </p:nvPr>
        </p:nvSpPr>
        <p:spPr/>
        <p:txBody>
          <a:bodyPr/>
          <a:lstStyle>
            <a:lvl1pPr>
              <a:defRPr/>
            </a:lvl1pPr>
          </a:lstStyle>
          <a:p>
            <a:pPr>
              <a:defRPr/>
            </a:pPr>
            <a:fld id="{107D549A-4728-4E23-8948-2D9689AE590D}" type="datetimeFigureOut">
              <a:rPr lang="en-US"/>
              <a:pPr>
                <a:defRPr/>
              </a:pPr>
              <a:t>8/1/2019</a:t>
            </a:fld>
            <a:endParaRPr lang="en-US"/>
          </a:p>
        </p:txBody>
      </p:sp>
      <p:sp>
        <p:nvSpPr>
          <p:cNvPr id="9" name="Footer Placeholder 5">
            <a:extLst>
              <a:ext uri="{FF2B5EF4-FFF2-40B4-BE49-F238E27FC236}">
                <a16:creationId xmlns:a16="http://schemas.microsoft.com/office/drawing/2014/main" id="{3AB6908C-E99B-4319-B3BC-DC929F6A76D1}"/>
              </a:ext>
            </a:extLst>
          </p:cNvPr>
          <p:cNvSpPr>
            <a:spLocks noGrp="1"/>
          </p:cNvSpPr>
          <p:nvPr>
            <p:ph type="ftr" sz="quarter" idx="11"/>
          </p:nvPr>
        </p:nvSpPr>
        <p:spPr>
          <a:xfrm>
            <a:off x="914400" y="6172200"/>
            <a:ext cx="3886200" cy="457200"/>
          </a:xfrm>
        </p:spPr>
        <p:txBody>
          <a:bodyPr/>
          <a:lstStyle>
            <a:lvl1pPr>
              <a:defRPr/>
            </a:lvl1pPr>
          </a:lstStyle>
          <a:p>
            <a:pPr>
              <a:defRPr/>
            </a:pPr>
            <a:endParaRPr lang="en-US"/>
          </a:p>
        </p:txBody>
      </p:sp>
      <p:sp>
        <p:nvSpPr>
          <p:cNvPr id="10" name="Slide Number Placeholder 6">
            <a:extLst>
              <a:ext uri="{FF2B5EF4-FFF2-40B4-BE49-F238E27FC236}">
                <a16:creationId xmlns:a16="http://schemas.microsoft.com/office/drawing/2014/main" id="{28B8A7FD-55C9-409F-A8E5-F7432B24D4B6}"/>
              </a:ext>
            </a:extLst>
          </p:cNvPr>
          <p:cNvSpPr>
            <a:spLocks noGrp="1"/>
          </p:cNvSpPr>
          <p:nvPr>
            <p:ph type="sldNum" sz="quarter" idx="12"/>
          </p:nvPr>
        </p:nvSpPr>
        <p:spPr>
          <a:xfrm>
            <a:off x="146050" y="6208713"/>
            <a:ext cx="457200" cy="457200"/>
          </a:xfrm>
        </p:spPr>
        <p:txBody>
          <a:bodyPr/>
          <a:lstStyle>
            <a:lvl1pPr>
              <a:defRPr/>
            </a:lvl1pPr>
          </a:lstStyle>
          <a:p>
            <a:fld id="{E3BA9418-9C05-4BB3-8A76-CC817EDA5BC7}" type="slidenum">
              <a:rPr lang="en-US" altLang="en-US"/>
              <a:pPr/>
              <a:t>‹#›</a:t>
            </a:fld>
            <a:endParaRPr lang="en-US" altLang="en-US"/>
          </a:p>
        </p:txBody>
      </p:sp>
    </p:spTree>
    <p:extLst>
      <p:ext uri="{BB962C8B-B14F-4D97-AF65-F5344CB8AC3E}">
        <p14:creationId xmlns:p14="http://schemas.microsoft.com/office/powerpoint/2010/main" val="3993362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id="{53FB9FD5-2E31-4F26-A55D-FADEEFEC27F5}"/>
              </a:ext>
            </a:extLst>
          </p:cNvPr>
          <p:cNvSpPr>
            <a:spLocks noGrp="1"/>
          </p:cNvSpPr>
          <p:nvPr>
            <p:ph type="dt" sz="half" idx="10"/>
          </p:nvPr>
        </p:nvSpPr>
        <p:spPr/>
        <p:txBody>
          <a:bodyPr/>
          <a:lstStyle>
            <a:lvl1pPr>
              <a:defRPr/>
            </a:lvl1pPr>
          </a:lstStyle>
          <a:p>
            <a:pPr>
              <a:defRPr/>
            </a:pPr>
            <a:fld id="{936AFA45-448C-4637-8B4F-95237E86127E}" type="datetimeFigureOut">
              <a:rPr lang="en-US"/>
              <a:pPr>
                <a:defRPr/>
              </a:pPr>
              <a:t>8/1/2019</a:t>
            </a:fld>
            <a:endParaRPr lang="en-US"/>
          </a:p>
        </p:txBody>
      </p:sp>
      <p:sp>
        <p:nvSpPr>
          <p:cNvPr id="5" name="Footer Placeholder 2">
            <a:extLst>
              <a:ext uri="{FF2B5EF4-FFF2-40B4-BE49-F238E27FC236}">
                <a16:creationId xmlns:a16="http://schemas.microsoft.com/office/drawing/2014/main" id="{1491DB07-B510-45DF-B056-56AA348A989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22">
            <a:extLst>
              <a:ext uri="{FF2B5EF4-FFF2-40B4-BE49-F238E27FC236}">
                <a16:creationId xmlns:a16="http://schemas.microsoft.com/office/drawing/2014/main" id="{C51BC539-8F55-4104-943B-91DBAA960448}"/>
              </a:ext>
            </a:extLst>
          </p:cNvPr>
          <p:cNvSpPr>
            <a:spLocks noGrp="1"/>
          </p:cNvSpPr>
          <p:nvPr>
            <p:ph type="sldNum" sz="quarter" idx="12"/>
          </p:nvPr>
        </p:nvSpPr>
        <p:spPr/>
        <p:txBody>
          <a:bodyPr/>
          <a:lstStyle>
            <a:lvl1pPr>
              <a:defRPr/>
            </a:lvl1pPr>
          </a:lstStyle>
          <a:p>
            <a:fld id="{E2703303-8636-402C-B91F-05C69A61AAEA}" type="slidenum">
              <a:rPr lang="en-US" altLang="en-US"/>
              <a:pPr/>
              <a:t>‹#›</a:t>
            </a:fld>
            <a:endParaRPr lang="en-US" altLang="en-US"/>
          </a:p>
        </p:txBody>
      </p:sp>
    </p:spTree>
    <p:extLst>
      <p:ext uri="{BB962C8B-B14F-4D97-AF65-F5344CB8AC3E}">
        <p14:creationId xmlns:p14="http://schemas.microsoft.com/office/powerpoint/2010/main" val="407241889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3"/>
            <a:ext cx="201168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274640"/>
            <a:ext cx="55626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id="{16BB6325-17EE-4A23-BE31-F2664EE801BA}"/>
              </a:ext>
            </a:extLst>
          </p:cNvPr>
          <p:cNvSpPr>
            <a:spLocks noGrp="1"/>
          </p:cNvSpPr>
          <p:nvPr>
            <p:ph type="dt" sz="half" idx="10"/>
          </p:nvPr>
        </p:nvSpPr>
        <p:spPr/>
        <p:txBody>
          <a:bodyPr/>
          <a:lstStyle>
            <a:lvl1pPr>
              <a:defRPr/>
            </a:lvl1pPr>
          </a:lstStyle>
          <a:p>
            <a:pPr>
              <a:defRPr/>
            </a:pPr>
            <a:fld id="{A8668841-95F0-4874-A58A-137340DB7813}" type="datetimeFigureOut">
              <a:rPr lang="en-US"/>
              <a:pPr>
                <a:defRPr/>
              </a:pPr>
              <a:t>8/1/2019</a:t>
            </a:fld>
            <a:endParaRPr lang="en-US"/>
          </a:p>
        </p:txBody>
      </p:sp>
      <p:sp>
        <p:nvSpPr>
          <p:cNvPr id="5" name="Footer Placeholder 2">
            <a:extLst>
              <a:ext uri="{FF2B5EF4-FFF2-40B4-BE49-F238E27FC236}">
                <a16:creationId xmlns:a16="http://schemas.microsoft.com/office/drawing/2014/main" id="{7A13A54D-B28C-4B69-81A7-5236A568F0E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22">
            <a:extLst>
              <a:ext uri="{FF2B5EF4-FFF2-40B4-BE49-F238E27FC236}">
                <a16:creationId xmlns:a16="http://schemas.microsoft.com/office/drawing/2014/main" id="{8FBB01AA-38AE-4E9B-B836-7E7FEEDE35EB}"/>
              </a:ext>
            </a:extLst>
          </p:cNvPr>
          <p:cNvSpPr>
            <a:spLocks noGrp="1"/>
          </p:cNvSpPr>
          <p:nvPr>
            <p:ph type="sldNum" sz="quarter" idx="12"/>
          </p:nvPr>
        </p:nvSpPr>
        <p:spPr/>
        <p:txBody>
          <a:bodyPr/>
          <a:lstStyle>
            <a:lvl1pPr>
              <a:defRPr/>
            </a:lvl1pPr>
          </a:lstStyle>
          <a:p>
            <a:fld id="{81D549A8-B239-4D8F-8115-A6D9B677656D}" type="slidenum">
              <a:rPr lang="en-US" altLang="en-US"/>
              <a:pPr/>
              <a:t>‹#›</a:t>
            </a:fld>
            <a:endParaRPr lang="en-US" altLang="en-US"/>
          </a:p>
        </p:txBody>
      </p:sp>
    </p:spTree>
    <p:extLst>
      <p:ext uri="{BB962C8B-B14F-4D97-AF65-F5344CB8AC3E}">
        <p14:creationId xmlns:p14="http://schemas.microsoft.com/office/powerpoint/2010/main" val="18878636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hart Placeholder 2"/>
          <p:cNvSpPr>
            <a:spLocks noGrp="1"/>
          </p:cNvSpPr>
          <p:nvPr>
            <p:ph type="chart" idx="1"/>
          </p:nvPr>
        </p:nvSpPr>
        <p:spPr>
          <a:xfrm>
            <a:off x="457200" y="1600202"/>
            <a:ext cx="8229600" cy="4525963"/>
          </a:xfrm>
        </p:spPr>
        <p:txBody>
          <a:bodyPr>
            <a:normAutofit/>
          </a:bodyPr>
          <a:lstStyle/>
          <a:p>
            <a:pPr lvl="0"/>
            <a:endParaRPr lang="en-US" noProof="0"/>
          </a:p>
        </p:txBody>
      </p:sp>
      <p:sp>
        <p:nvSpPr>
          <p:cNvPr id="4" name="Rectangle 2">
            <a:extLst>
              <a:ext uri="{FF2B5EF4-FFF2-40B4-BE49-F238E27FC236}">
                <a16:creationId xmlns:a16="http://schemas.microsoft.com/office/drawing/2014/main" id="{2E6F30CB-CDEC-41B8-9B96-271FF6E80EBC}"/>
              </a:ext>
            </a:extLst>
          </p:cNvPr>
          <p:cNvSpPr>
            <a:spLocks noGrp="1" noChangeArrowheads="1"/>
          </p:cNvSpPr>
          <p:nvPr>
            <p:ph type="dt" sz="half" idx="10"/>
          </p:nvPr>
        </p:nvSpPr>
        <p:spPr/>
        <p:txBody>
          <a:bodyPr/>
          <a:lstStyle>
            <a:lvl1pPr>
              <a:defRPr>
                <a:solidFill>
                  <a:srgbClr val="FFFFFF"/>
                </a:solidFill>
              </a:defRPr>
            </a:lvl1pPr>
          </a:lstStyle>
          <a:p>
            <a:pPr>
              <a:defRPr/>
            </a:pPr>
            <a:endParaRPr lang="en-US"/>
          </a:p>
        </p:txBody>
      </p:sp>
      <p:sp>
        <p:nvSpPr>
          <p:cNvPr id="5" name="Rectangle 3">
            <a:extLst>
              <a:ext uri="{FF2B5EF4-FFF2-40B4-BE49-F238E27FC236}">
                <a16:creationId xmlns:a16="http://schemas.microsoft.com/office/drawing/2014/main" id="{E55E882E-1BA5-408C-B18A-59AA4616C1E2}"/>
              </a:ext>
            </a:extLst>
          </p:cNvPr>
          <p:cNvSpPr>
            <a:spLocks noGrp="1" noChangeArrowheads="1"/>
          </p:cNvSpPr>
          <p:nvPr>
            <p:ph type="sldNum" sz="quarter" idx="11"/>
          </p:nvPr>
        </p:nvSpPr>
        <p:spPr/>
        <p:txBody>
          <a:bodyPr/>
          <a:lstStyle>
            <a:lvl1pPr>
              <a:defRPr/>
            </a:lvl1pPr>
          </a:lstStyle>
          <a:p>
            <a:fld id="{A072A406-0899-4B67-8B73-3BB911A8C583}" type="slidenum">
              <a:rPr lang="en-US" altLang="en-US"/>
              <a:pPr/>
              <a:t>‹#›</a:t>
            </a:fld>
            <a:endParaRPr lang="en-US" altLang="en-US"/>
          </a:p>
        </p:txBody>
      </p:sp>
      <p:sp>
        <p:nvSpPr>
          <p:cNvPr id="6" name="Rectangle 14">
            <a:extLst>
              <a:ext uri="{FF2B5EF4-FFF2-40B4-BE49-F238E27FC236}">
                <a16:creationId xmlns:a16="http://schemas.microsoft.com/office/drawing/2014/main" id="{4A1E0F73-DF2E-4648-98CD-9545391EFE25}"/>
              </a:ext>
            </a:extLst>
          </p:cNvPr>
          <p:cNvSpPr>
            <a:spLocks noGrp="1" noChangeArrowheads="1"/>
          </p:cNvSpPr>
          <p:nvPr>
            <p:ph type="ftr" sz="quarter" idx="12"/>
          </p:nvPr>
        </p:nvSpPr>
        <p:spPr/>
        <p:txBody>
          <a:bodyPr/>
          <a:lstStyle>
            <a:lvl1pPr>
              <a:defRPr>
                <a:solidFill>
                  <a:srgbClr val="FFFFFF"/>
                </a:solidFill>
              </a:defRPr>
            </a:lvl1pPr>
          </a:lstStyle>
          <a:p>
            <a:pPr>
              <a:defRPr/>
            </a:pPr>
            <a:endParaRPr lang="en-US"/>
          </a:p>
        </p:txBody>
      </p:sp>
    </p:spTree>
    <p:extLst>
      <p:ext uri="{BB962C8B-B14F-4D97-AF65-F5344CB8AC3E}">
        <p14:creationId xmlns:p14="http://schemas.microsoft.com/office/powerpoint/2010/main" val="2222112251"/>
      </p:ext>
    </p:extLst>
  </p:cSld>
  <p:clrMapOvr>
    <a:masterClrMapping/>
  </p:clrMapOvr>
  <p:transition>
    <p:random/>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1C138AEE-0EA9-416A-AC83-8F647C8E4559}"/>
              </a:ext>
            </a:extLst>
          </p:cNvPr>
          <p:cNvGrpSpPr>
            <a:grpSpLocks/>
          </p:cNvGrpSpPr>
          <p:nvPr/>
        </p:nvGrpSpPr>
        <p:grpSpPr bwMode="auto">
          <a:xfrm>
            <a:off x="0" y="0"/>
            <a:ext cx="9140825" cy="6850063"/>
            <a:chOff x="0" y="0"/>
            <a:chExt cx="5758" cy="4315"/>
          </a:xfrm>
        </p:grpSpPr>
        <p:grpSp>
          <p:nvGrpSpPr>
            <p:cNvPr id="5" name="Group 3">
              <a:extLst>
                <a:ext uri="{FF2B5EF4-FFF2-40B4-BE49-F238E27FC236}">
                  <a16:creationId xmlns:a16="http://schemas.microsoft.com/office/drawing/2014/main" id="{57EF16F4-9609-4CAC-9BFE-AD4616B51665}"/>
                </a:ext>
              </a:extLst>
            </p:cNvPr>
            <p:cNvGrpSpPr>
              <a:grpSpLocks/>
            </p:cNvGrpSpPr>
            <p:nvPr userDrawn="1"/>
          </p:nvGrpSpPr>
          <p:grpSpPr bwMode="auto">
            <a:xfrm>
              <a:off x="1728" y="2230"/>
              <a:ext cx="4027" cy="2085"/>
              <a:chOff x="1728" y="2230"/>
              <a:chExt cx="4027" cy="2085"/>
            </a:xfrm>
          </p:grpSpPr>
          <p:sp>
            <p:nvSpPr>
              <p:cNvPr id="8" name="Freeform 4">
                <a:extLst>
                  <a:ext uri="{FF2B5EF4-FFF2-40B4-BE49-F238E27FC236}">
                    <a16:creationId xmlns:a16="http://schemas.microsoft.com/office/drawing/2014/main" id="{EE237426-7296-49CE-BFF4-216E3BFFE415}"/>
                  </a:ext>
                </a:extLst>
              </p:cNvPr>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en-US"/>
              </a:p>
            </p:txBody>
          </p:sp>
          <p:sp>
            <p:nvSpPr>
              <p:cNvPr id="9" name="Freeform 5">
                <a:extLst>
                  <a:ext uri="{FF2B5EF4-FFF2-40B4-BE49-F238E27FC236}">
                    <a16:creationId xmlns:a16="http://schemas.microsoft.com/office/drawing/2014/main" id="{72887748-9D89-44B4-BFA2-33A161993597}"/>
                  </a:ext>
                </a:extLst>
              </p:cNvPr>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en-US"/>
              </a:p>
            </p:txBody>
          </p:sp>
          <p:sp>
            <p:nvSpPr>
              <p:cNvPr id="10" name="Freeform 6">
                <a:extLst>
                  <a:ext uri="{FF2B5EF4-FFF2-40B4-BE49-F238E27FC236}">
                    <a16:creationId xmlns:a16="http://schemas.microsoft.com/office/drawing/2014/main" id="{7F641E35-F460-4621-BE17-7F3CEB21CFF8}"/>
                  </a:ext>
                </a:extLst>
              </p:cNvPr>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en-US"/>
              </a:p>
            </p:txBody>
          </p:sp>
          <p:sp>
            <p:nvSpPr>
              <p:cNvPr id="11" name="Freeform 7">
                <a:extLst>
                  <a:ext uri="{FF2B5EF4-FFF2-40B4-BE49-F238E27FC236}">
                    <a16:creationId xmlns:a16="http://schemas.microsoft.com/office/drawing/2014/main" id="{CFA273E3-6CAB-4B36-AF5C-11E5ED781C07}"/>
                  </a:ext>
                </a:extLst>
              </p:cNvPr>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8">
                <a:extLst>
                  <a:ext uri="{FF2B5EF4-FFF2-40B4-BE49-F238E27FC236}">
                    <a16:creationId xmlns:a16="http://schemas.microsoft.com/office/drawing/2014/main" id="{C6F3B7C7-0759-4805-A4CA-7A774AFE36B8}"/>
                  </a:ext>
                </a:extLst>
              </p:cNvPr>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en-US"/>
              </a:p>
            </p:txBody>
          </p:sp>
        </p:grpSp>
        <p:sp>
          <p:nvSpPr>
            <p:cNvPr id="6" name="Freeform 9">
              <a:extLst>
                <a:ext uri="{FF2B5EF4-FFF2-40B4-BE49-F238E27FC236}">
                  <a16:creationId xmlns:a16="http://schemas.microsoft.com/office/drawing/2014/main" id="{932844CF-1A07-48F8-AB49-56BB4519C4B6}"/>
                </a:ext>
              </a:extLst>
            </p:cNvPr>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a:p>
          </p:txBody>
        </p:sp>
        <p:sp>
          <p:nvSpPr>
            <p:cNvPr id="7" name="Freeform 10">
              <a:extLst>
                <a:ext uri="{FF2B5EF4-FFF2-40B4-BE49-F238E27FC236}">
                  <a16:creationId xmlns:a16="http://schemas.microsoft.com/office/drawing/2014/main" id="{3732C5CA-D09E-4455-ABE8-93EED2551A85}"/>
                </a:ext>
              </a:extLst>
            </p:cNvPr>
            <p:cNvSpPr>
              <a:spLocks/>
            </p:cNvSpPr>
            <p:nvPr/>
          </p:nvSpPr>
          <p:spPr bwMode="hidden">
            <a:xfrm>
              <a:off x="0" y="0"/>
              <a:ext cx="5758" cy="1776"/>
            </a:xfrm>
            <a:custGeom>
              <a:avLst/>
              <a:gdLst>
                <a:gd name="T0" fmla="*/ 0 w 5740"/>
                <a:gd name="T1" fmla="*/ 0 h 1906"/>
                <a:gd name="T2" fmla="*/ 0 w 5740"/>
                <a:gd name="T3" fmla="*/ 1437 h 1906"/>
                <a:gd name="T4" fmla="*/ 5812 w 5740"/>
                <a:gd name="T5" fmla="*/ 1437 h 1906"/>
                <a:gd name="T6" fmla="*/ 5812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aphicFrame>
        <p:nvGraphicFramePr>
          <p:cNvPr id="13" name="Object 16">
            <a:extLst>
              <a:ext uri="{FF2B5EF4-FFF2-40B4-BE49-F238E27FC236}">
                <a16:creationId xmlns:a16="http://schemas.microsoft.com/office/drawing/2014/main" id="{DD6660E8-6303-42B4-A940-C7D7D42DD2CA}"/>
              </a:ext>
            </a:extLst>
          </p:cNvPr>
          <p:cNvGraphicFramePr>
            <a:graphicFrameLocks noChangeAspect="1"/>
          </p:cNvGraphicFramePr>
          <p:nvPr/>
        </p:nvGraphicFramePr>
        <p:xfrm>
          <a:off x="7000875" y="5800725"/>
          <a:ext cx="2143125" cy="1057275"/>
        </p:xfrm>
        <a:graphic>
          <a:graphicData uri="http://schemas.openxmlformats.org/presentationml/2006/ole">
            <mc:AlternateContent xmlns:mc="http://schemas.openxmlformats.org/markup-compatibility/2006">
              <mc:Choice xmlns:v="urn:schemas-microsoft-com:vml" Requires="v">
                <p:oleObj spid="_x0000_s3077" name="Bitmap Image" r:id="rId3" imgW="2142857" imgH="1057423" progId="Paint.Picture">
                  <p:embed/>
                </p:oleObj>
              </mc:Choice>
              <mc:Fallback>
                <p:oleObj name="Bitmap Image" r:id="rId3" imgW="2142857" imgH="1057423" progId="Paint.Picture">
                  <p:embed/>
                  <p:pic>
                    <p:nvPicPr>
                      <p:cNvPr id="13" name="Object 16">
                        <a:extLst>
                          <a:ext uri="{FF2B5EF4-FFF2-40B4-BE49-F238E27FC236}">
                            <a16:creationId xmlns:a16="http://schemas.microsoft.com/office/drawing/2014/main" id="{DD6660E8-6303-42B4-A940-C7D7D42DD2C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00875" y="5800725"/>
                        <a:ext cx="2143125" cy="1057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31" name="Rectangle 11"/>
          <p:cNvSpPr>
            <a:spLocks noGrp="1" noChangeArrowheads="1"/>
          </p:cNvSpPr>
          <p:nvPr>
            <p:ph type="ctrTitle" sz="quarter"/>
          </p:nvPr>
        </p:nvSpPr>
        <p:spPr>
          <a:xfrm>
            <a:off x="685800" y="1736725"/>
            <a:ext cx="7772400" cy="1920875"/>
          </a:xfrm>
        </p:spPr>
        <p:txBody>
          <a:bodyPr/>
          <a:lstStyle>
            <a:lvl1pPr>
              <a:defRPr sz="6000"/>
            </a:lvl1pPr>
          </a:lstStyle>
          <a:p>
            <a:r>
              <a:rPr lang="en-US"/>
              <a:t>Click to edit Master title style</a:t>
            </a:r>
          </a:p>
        </p:txBody>
      </p:sp>
      <p:sp>
        <p:nvSpPr>
          <p:cNvPr id="5132"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4" name="Date Placeholder 13">
            <a:extLst>
              <a:ext uri="{FF2B5EF4-FFF2-40B4-BE49-F238E27FC236}">
                <a16:creationId xmlns:a16="http://schemas.microsoft.com/office/drawing/2014/main" id="{D9D2E055-865A-4DBC-B604-905D85DB14F4}"/>
              </a:ext>
            </a:extLst>
          </p:cNvPr>
          <p:cNvSpPr>
            <a:spLocks noGrp="1" noChangeArrowheads="1"/>
          </p:cNvSpPr>
          <p:nvPr>
            <p:ph type="dt" sz="quarter" idx="10"/>
          </p:nvPr>
        </p:nvSpPr>
        <p:spPr>
          <a:xfrm>
            <a:off x="457200" y="6248400"/>
            <a:ext cx="2133600" cy="476250"/>
          </a:xfrm>
        </p:spPr>
        <p:txBody>
          <a:bodyPr/>
          <a:lstStyle>
            <a:lvl1pPr>
              <a:defRPr/>
            </a:lvl1pPr>
          </a:lstStyle>
          <a:p>
            <a:pPr>
              <a:defRPr/>
            </a:pPr>
            <a:endParaRPr lang="en-US"/>
          </a:p>
        </p:txBody>
      </p:sp>
      <p:sp>
        <p:nvSpPr>
          <p:cNvPr id="15" name="Footer Placeholder 14">
            <a:extLst>
              <a:ext uri="{FF2B5EF4-FFF2-40B4-BE49-F238E27FC236}">
                <a16:creationId xmlns:a16="http://schemas.microsoft.com/office/drawing/2014/main" id="{5E718161-2619-4264-A89D-C4A052C33548}"/>
              </a:ext>
            </a:extLst>
          </p:cNvPr>
          <p:cNvSpPr>
            <a:spLocks noGrp="1" noChangeArrowheads="1"/>
          </p:cNvSpPr>
          <p:nvPr>
            <p:ph type="ftr" sz="quarter" idx="11"/>
          </p:nvPr>
        </p:nvSpPr>
        <p:spPr>
          <a:xfrm>
            <a:off x="3124200" y="6251575"/>
            <a:ext cx="2895600" cy="476250"/>
          </a:xfrm>
        </p:spPr>
        <p:txBody>
          <a:bodyPr/>
          <a:lstStyle>
            <a:lvl1pPr>
              <a:defRPr/>
            </a:lvl1pPr>
          </a:lstStyle>
          <a:p>
            <a:pPr>
              <a:defRPr/>
            </a:pPr>
            <a:endParaRPr lang="en-US"/>
          </a:p>
        </p:txBody>
      </p:sp>
      <p:sp>
        <p:nvSpPr>
          <p:cNvPr id="16" name="Slide Number Placeholder 15">
            <a:extLst>
              <a:ext uri="{FF2B5EF4-FFF2-40B4-BE49-F238E27FC236}">
                <a16:creationId xmlns:a16="http://schemas.microsoft.com/office/drawing/2014/main" id="{AD44A328-641D-49BD-8EB0-069D77413728}"/>
              </a:ext>
            </a:extLst>
          </p:cNvPr>
          <p:cNvSpPr>
            <a:spLocks noGrp="1" noChangeArrowheads="1"/>
          </p:cNvSpPr>
          <p:nvPr>
            <p:ph type="sldNum" sz="quarter" idx="12"/>
          </p:nvPr>
        </p:nvSpPr>
        <p:spPr>
          <a:xfrm>
            <a:off x="6553200" y="6254750"/>
            <a:ext cx="2133600" cy="476250"/>
          </a:xfrm>
        </p:spPr>
        <p:txBody>
          <a:bodyPr/>
          <a:lstStyle>
            <a:lvl1pPr>
              <a:defRPr/>
            </a:lvl1pPr>
          </a:lstStyle>
          <a:p>
            <a:fld id="{1E8EC6E6-10A0-4495-AA5C-BBEBA9CD76EE}" type="slidenum">
              <a:rPr lang="en-US" altLang="en-US"/>
              <a:pPr/>
              <a:t>‹#›</a:t>
            </a:fld>
            <a:endParaRPr lang="en-US" altLang="en-US"/>
          </a:p>
        </p:txBody>
      </p:sp>
    </p:spTree>
    <p:extLst>
      <p:ext uri="{BB962C8B-B14F-4D97-AF65-F5344CB8AC3E}">
        <p14:creationId xmlns:p14="http://schemas.microsoft.com/office/powerpoint/2010/main" val="30020462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980218" cy="1143000"/>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a16="http://schemas.microsoft.com/office/drawing/2014/main" id="{A2330A4B-A8EE-4C26-96A5-54A07413F60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3">
            <a:extLst>
              <a:ext uri="{FF2B5EF4-FFF2-40B4-BE49-F238E27FC236}">
                <a16:creationId xmlns:a16="http://schemas.microsoft.com/office/drawing/2014/main" id="{B34FBF2C-4FEB-4435-ACA2-63CF006B75C3}"/>
              </a:ext>
            </a:extLst>
          </p:cNvPr>
          <p:cNvSpPr>
            <a:spLocks noGrp="1" noChangeArrowheads="1"/>
          </p:cNvSpPr>
          <p:nvPr>
            <p:ph type="sldNum" sz="quarter" idx="11"/>
          </p:nvPr>
        </p:nvSpPr>
        <p:spPr>
          <a:ln/>
        </p:spPr>
        <p:txBody>
          <a:bodyPr/>
          <a:lstStyle>
            <a:lvl1pPr>
              <a:defRPr/>
            </a:lvl1pPr>
          </a:lstStyle>
          <a:p>
            <a:fld id="{837405DE-8004-4A39-ACBB-563B3996893D}" type="slidenum">
              <a:rPr lang="en-US" altLang="en-US"/>
              <a:pPr/>
              <a:t>‹#›</a:t>
            </a:fld>
            <a:endParaRPr lang="en-US" altLang="en-US"/>
          </a:p>
        </p:txBody>
      </p:sp>
      <p:sp>
        <p:nvSpPr>
          <p:cNvPr id="6" name="Rectangle 14">
            <a:extLst>
              <a:ext uri="{FF2B5EF4-FFF2-40B4-BE49-F238E27FC236}">
                <a16:creationId xmlns:a16="http://schemas.microsoft.com/office/drawing/2014/main" id="{FF7E24C4-F87A-4EA1-BB0D-2F067CA8BD77}"/>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30791524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a:extLst>
              <a:ext uri="{FF2B5EF4-FFF2-40B4-BE49-F238E27FC236}">
                <a16:creationId xmlns:a16="http://schemas.microsoft.com/office/drawing/2014/main" id="{9968B49B-B4D8-42FB-AED1-FBA5A695A88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3">
            <a:extLst>
              <a:ext uri="{FF2B5EF4-FFF2-40B4-BE49-F238E27FC236}">
                <a16:creationId xmlns:a16="http://schemas.microsoft.com/office/drawing/2014/main" id="{4FD54226-BB2F-4DB3-A148-04496EE80B73}"/>
              </a:ext>
            </a:extLst>
          </p:cNvPr>
          <p:cNvSpPr>
            <a:spLocks noGrp="1" noChangeArrowheads="1"/>
          </p:cNvSpPr>
          <p:nvPr>
            <p:ph type="sldNum" sz="quarter" idx="11"/>
          </p:nvPr>
        </p:nvSpPr>
        <p:spPr>
          <a:ln/>
        </p:spPr>
        <p:txBody>
          <a:bodyPr/>
          <a:lstStyle>
            <a:lvl1pPr>
              <a:defRPr/>
            </a:lvl1pPr>
          </a:lstStyle>
          <a:p>
            <a:fld id="{7B4D2FB2-19D5-44FA-BF1B-1EAA3D2CE2FE}" type="slidenum">
              <a:rPr lang="en-US" altLang="en-US"/>
              <a:pPr/>
              <a:t>‹#›</a:t>
            </a:fld>
            <a:endParaRPr lang="en-US" altLang="en-US"/>
          </a:p>
        </p:txBody>
      </p:sp>
      <p:sp>
        <p:nvSpPr>
          <p:cNvPr id="6" name="Rectangle 14">
            <a:extLst>
              <a:ext uri="{FF2B5EF4-FFF2-40B4-BE49-F238E27FC236}">
                <a16:creationId xmlns:a16="http://schemas.microsoft.com/office/drawing/2014/main" id="{56780BAC-47C8-4A71-BC66-47BE24620AC4}"/>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62730066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a:extLst>
              <a:ext uri="{FF2B5EF4-FFF2-40B4-BE49-F238E27FC236}">
                <a16:creationId xmlns:a16="http://schemas.microsoft.com/office/drawing/2014/main" id="{8F68BDB6-0824-493F-85C0-B7F284BFFE7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3">
            <a:extLst>
              <a:ext uri="{FF2B5EF4-FFF2-40B4-BE49-F238E27FC236}">
                <a16:creationId xmlns:a16="http://schemas.microsoft.com/office/drawing/2014/main" id="{A359EDE7-A837-42EF-BE7D-EBDEEF8B32EF}"/>
              </a:ext>
            </a:extLst>
          </p:cNvPr>
          <p:cNvSpPr>
            <a:spLocks noGrp="1" noChangeArrowheads="1"/>
          </p:cNvSpPr>
          <p:nvPr>
            <p:ph type="sldNum" sz="quarter" idx="11"/>
          </p:nvPr>
        </p:nvSpPr>
        <p:spPr>
          <a:ln/>
        </p:spPr>
        <p:txBody>
          <a:bodyPr/>
          <a:lstStyle>
            <a:lvl1pPr>
              <a:defRPr/>
            </a:lvl1pPr>
          </a:lstStyle>
          <a:p>
            <a:fld id="{B7532242-9E09-4D31-8460-29243D7ADB5C}" type="slidenum">
              <a:rPr lang="en-US" altLang="en-US"/>
              <a:pPr/>
              <a:t>‹#›</a:t>
            </a:fld>
            <a:endParaRPr lang="en-US" altLang="en-US"/>
          </a:p>
        </p:txBody>
      </p:sp>
      <p:sp>
        <p:nvSpPr>
          <p:cNvPr id="7" name="Rectangle 14">
            <a:extLst>
              <a:ext uri="{FF2B5EF4-FFF2-40B4-BE49-F238E27FC236}">
                <a16:creationId xmlns:a16="http://schemas.microsoft.com/office/drawing/2014/main" id="{B62BD3FD-A96F-4229-A573-80C3C8EB0037}"/>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49569126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a:extLst>
              <a:ext uri="{FF2B5EF4-FFF2-40B4-BE49-F238E27FC236}">
                <a16:creationId xmlns:a16="http://schemas.microsoft.com/office/drawing/2014/main" id="{C257D311-ADC9-421F-A936-36C7F3103672}"/>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3">
            <a:extLst>
              <a:ext uri="{FF2B5EF4-FFF2-40B4-BE49-F238E27FC236}">
                <a16:creationId xmlns:a16="http://schemas.microsoft.com/office/drawing/2014/main" id="{44BF381B-D786-4AF5-8002-A65B39231D5A}"/>
              </a:ext>
            </a:extLst>
          </p:cNvPr>
          <p:cNvSpPr>
            <a:spLocks noGrp="1" noChangeArrowheads="1"/>
          </p:cNvSpPr>
          <p:nvPr>
            <p:ph type="sldNum" sz="quarter" idx="11"/>
          </p:nvPr>
        </p:nvSpPr>
        <p:spPr>
          <a:ln/>
        </p:spPr>
        <p:txBody>
          <a:bodyPr/>
          <a:lstStyle>
            <a:lvl1pPr>
              <a:defRPr/>
            </a:lvl1pPr>
          </a:lstStyle>
          <a:p>
            <a:fld id="{100EDF93-613E-4424-AA44-6E0A205BBABD}" type="slidenum">
              <a:rPr lang="en-US" altLang="en-US"/>
              <a:pPr/>
              <a:t>‹#›</a:t>
            </a:fld>
            <a:endParaRPr lang="en-US" altLang="en-US"/>
          </a:p>
        </p:txBody>
      </p:sp>
      <p:sp>
        <p:nvSpPr>
          <p:cNvPr id="9" name="Rectangle 14">
            <a:extLst>
              <a:ext uri="{FF2B5EF4-FFF2-40B4-BE49-F238E27FC236}">
                <a16:creationId xmlns:a16="http://schemas.microsoft.com/office/drawing/2014/main" id="{6670F7DC-580D-4FAB-9841-F39AA8621113}"/>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5911575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600200" y="1600200"/>
            <a:ext cx="3352800" cy="4270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05400" y="1600200"/>
            <a:ext cx="3352800" cy="4270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3573265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a:extLst>
              <a:ext uri="{FF2B5EF4-FFF2-40B4-BE49-F238E27FC236}">
                <a16:creationId xmlns:a16="http://schemas.microsoft.com/office/drawing/2014/main" id="{378D1037-4B90-49E5-9F63-564E0B0B8711}"/>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3">
            <a:extLst>
              <a:ext uri="{FF2B5EF4-FFF2-40B4-BE49-F238E27FC236}">
                <a16:creationId xmlns:a16="http://schemas.microsoft.com/office/drawing/2014/main" id="{7A2BA548-D768-4C04-9F80-E93138B830F5}"/>
              </a:ext>
            </a:extLst>
          </p:cNvPr>
          <p:cNvSpPr>
            <a:spLocks noGrp="1" noChangeArrowheads="1"/>
          </p:cNvSpPr>
          <p:nvPr>
            <p:ph type="sldNum" sz="quarter" idx="11"/>
          </p:nvPr>
        </p:nvSpPr>
        <p:spPr>
          <a:ln/>
        </p:spPr>
        <p:txBody>
          <a:bodyPr/>
          <a:lstStyle>
            <a:lvl1pPr>
              <a:defRPr/>
            </a:lvl1pPr>
          </a:lstStyle>
          <a:p>
            <a:fld id="{25E6D102-2405-4A97-9083-CFF3AD36762B}" type="slidenum">
              <a:rPr lang="en-US" altLang="en-US"/>
              <a:pPr/>
              <a:t>‹#›</a:t>
            </a:fld>
            <a:endParaRPr lang="en-US" altLang="en-US"/>
          </a:p>
        </p:txBody>
      </p:sp>
      <p:sp>
        <p:nvSpPr>
          <p:cNvPr id="5" name="Rectangle 14">
            <a:extLst>
              <a:ext uri="{FF2B5EF4-FFF2-40B4-BE49-F238E27FC236}">
                <a16:creationId xmlns:a16="http://schemas.microsoft.com/office/drawing/2014/main" id="{6ECE416B-9576-48AC-AEF7-50CBE973AADC}"/>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26616694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C766C87-22F8-4696-B2E6-49EB515CBA94}"/>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3">
            <a:extLst>
              <a:ext uri="{FF2B5EF4-FFF2-40B4-BE49-F238E27FC236}">
                <a16:creationId xmlns:a16="http://schemas.microsoft.com/office/drawing/2014/main" id="{5495AFFA-2852-487C-BE94-D8694328BF52}"/>
              </a:ext>
            </a:extLst>
          </p:cNvPr>
          <p:cNvSpPr>
            <a:spLocks noGrp="1" noChangeArrowheads="1"/>
          </p:cNvSpPr>
          <p:nvPr>
            <p:ph type="sldNum" sz="quarter" idx="11"/>
          </p:nvPr>
        </p:nvSpPr>
        <p:spPr>
          <a:ln/>
        </p:spPr>
        <p:txBody>
          <a:bodyPr/>
          <a:lstStyle>
            <a:lvl1pPr>
              <a:defRPr/>
            </a:lvl1pPr>
          </a:lstStyle>
          <a:p>
            <a:fld id="{E8D9B2C7-9A02-45D2-9621-2AFA45670D52}" type="slidenum">
              <a:rPr lang="en-US" altLang="en-US"/>
              <a:pPr/>
              <a:t>‹#›</a:t>
            </a:fld>
            <a:endParaRPr lang="en-US" altLang="en-US"/>
          </a:p>
        </p:txBody>
      </p:sp>
      <p:sp>
        <p:nvSpPr>
          <p:cNvPr id="4" name="Rectangle 14">
            <a:extLst>
              <a:ext uri="{FF2B5EF4-FFF2-40B4-BE49-F238E27FC236}">
                <a16:creationId xmlns:a16="http://schemas.microsoft.com/office/drawing/2014/main" id="{A3D2FC31-63F5-4BBD-8718-DE0017F6BDC8}"/>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28831293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a:extLst>
              <a:ext uri="{FF2B5EF4-FFF2-40B4-BE49-F238E27FC236}">
                <a16:creationId xmlns:a16="http://schemas.microsoft.com/office/drawing/2014/main" id="{47D752BA-D58C-47C1-9CAD-5DD6A7D446F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3">
            <a:extLst>
              <a:ext uri="{FF2B5EF4-FFF2-40B4-BE49-F238E27FC236}">
                <a16:creationId xmlns:a16="http://schemas.microsoft.com/office/drawing/2014/main" id="{B1131764-BBFE-43E8-BBBA-63926568325F}"/>
              </a:ext>
            </a:extLst>
          </p:cNvPr>
          <p:cNvSpPr>
            <a:spLocks noGrp="1" noChangeArrowheads="1"/>
          </p:cNvSpPr>
          <p:nvPr>
            <p:ph type="sldNum" sz="quarter" idx="11"/>
          </p:nvPr>
        </p:nvSpPr>
        <p:spPr>
          <a:ln/>
        </p:spPr>
        <p:txBody>
          <a:bodyPr/>
          <a:lstStyle>
            <a:lvl1pPr>
              <a:defRPr/>
            </a:lvl1pPr>
          </a:lstStyle>
          <a:p>
            <a:fld id="{8A422581-9471-4B78-9C69-3CB754413B64}" type="slidenum">
              <a:rPr lang="en-US" altLang="en-US"/>
              <a:pPr/>
              <a:t>‹#›</a:t>
            </a:fld>
            <a:endParaRPr lang="en-US" altLang="en-US"/>
          </a:p>
        </p:txBody>
      </p:sp>
      <p:sp>
        <p:nvSpPr>
          <p:cNvPr id="7" name="Rectangle 14">
            <a:extLst>
              <a:ext uri="{FF2B5EF4-FFF2-40B4-BE49-F238E27FC236}">
                <a16:creationId xmlns:a16="http://schemas.microsoft.com/office/drawing/2014/main" id="{46A34063-A61B-49F0-8150-58E2350C6028}"/>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4761942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a:extLst>
              <a:ext uri="{FF2B5EF4-FFF2-40B4-BE49-F238E27FC236}">
                <a16:creationId xmlns:a16="http://schemas.microsoft.com/office/drawing/2014/main" id="{C96F0EDC-6B10-4DBB-8B37-1146B365579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3">
            <a:extLst>
              <a:ext uri="{FF2B5EF4-FFF2-40B4-BE49-F238E27FC236}">
                <a16:creationId xmlns:a16="http://schemas.microsoft.com/office/drawing/2014/main" id="{2DADD51D-E649-483B-A3A1-81E03887EB78}"/>
              </a:ext>
            </a:extLst>
          </p:cNvPr>
          <p:cNvSpPr>
            <a:spLocks noGrp="1" noChangeArrowheads="1"/>
          </p:cNvSpPr>
          <p:nvPr>
            <p:ph type="sldNum" sz="quarter" idx="11"/>
          </p:nvPr>
        </p:nvSpPr>
        <p:spPr>
          <a:ln/>
        </p:spPr>
        <p:txBody>
          <a:bodyPr/>
          <a:lstStyle>
            <a:lvl1pPr>
              <a:defRPr/>
            </a:lvl1pPr>
          </a:lstStyle>
          <a:p>
            <a:fld id="{A1059B05-0C0E-4264-A5AA-3A11371D6F4C}" type="slidenum">
              <a:rPr lang="en-US" altLang="en-US"/>
              <a:pPr/>
              <a:t>‹#›</a:t>
            </a:fld>
            <a:endParaRPr lang="en-US" altLang="en-US"/>
          </a:p>
        </p:txBody>
      </p:sp>
      <p:sp>
        <p:nvSpPr>
          <p:cNvPr id="7" name="Rectangle 14">
            <a:extLst>
              <a:ext uri="{FF2B5EF4-FFF2-40B4-BE49-F238E27FC236}">
                <a16:creationId xmlns:a16="http://schemas.microsoft.com/office/drawing/2014/main" id="{BC58AFC5-4764-40FF-948F-C09A80D36F5D}"/>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52138195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a16="http://schemas.microsoft.com/office/drawing/2014/main" id="{070A12C0-747C-49E6-A6BF-3335A7CE41C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3">
            <a:extLst>
              <a:ext uri="{FF2B5EF4-FFF2-40B4-BE49-F238E27FC236}">
                <a16:creationId xmlns:a16="http://schemas.microsoft.com/office/drawing/2014/main" id="{71DEC542-C9E8-4734-9504-D9FA06ACBDB5}"/>
              </a:ext>
            </a:extLst>
          </p:cNvPr>
          <p:cNvSpPr>
            <a:spLocks noGrp="1" noChangeArrowheads="1"/>
          </p:cNvSpPr>
          <p:nvPr>
            <p:ph type="sldNum" sz="quarter" idx="11"/>
          </p:nvPr>
        </p:nvSpPr>
        <p:spPr>
          <a:ln/>
        </p:spPr>
        <p:txBody>
          <a:bodyPr/>
          <a:lstStyle>
            <a:lvl1pPr>
              <a:defRPr/>
            </a:lvl1pPr>
          </a:lstStyle>
          <a:p>
            <a:fld id="{9C72B5AD-2132-41C3-99DC-051594CB00AC}" type="slidenum">
              <a:rPr lang="en-US" altLang="en-US"/>
              <a:pPr/>
              <a:t>‹#›</a:t>
            </a:fld>
            <a:endParaRPr lang="en-US" altLang="en-US"/>
          </a:p>
        </p:txBody>
      </p:sp>
      <p:sp>
        <p:nvSpPr>
          <p:cNvPr id="6" name="Rectangle 14">
            <a:extLst>
              <a:ext uri="{FF2B5EF4-FFF2-40B4-BE49-F238E27FC236}">
                <a16:creationId xmlns:a16="http://schemas.microsoft.com/office/drawing/2014/main" id="{FF53C5D4-78F4-4C0E-954B-7435D2AE0277}"/>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93423660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a16="http://schemas.microsoft.com/office/drawing/2014/main" id="{FF4579CB-5036-4F29-8B33-F9FC92A7DB0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3">
            <a:extLst>
              <a:ext uri="{FF2B5EF4-FFF2-40B4-BE49-F238E27FC236}">
                <a16:creationId xmlns:a16="http://schemas.microsoft.com/office/drawing/2014/main" id="{454649EE-837A-4F50-94F5-5300A166B62C}"/>
              </a:ext>
            </a:extLst>
          </p:cNvPr>
          <p:cNvSpPr>
            <a:spLocks noGrp="1" noChangeArrowheads="1"/>
          </p:cNvSpPr>
          <p:nvPr>
            <p:ph type="sldNum" sz="quarter" idx="11"/>
          </p:nvPr>
        </p:nvSpPr>
        <p:spPr>
          <a:ln/>
        </p:spPr>
        <p:txBody>
          <a:bodyPr/>
          <a:lstStyle>
            <a:lvl1pPr>
              <a:defRPr/>
            </a:lvl1pPr>
          </a:lstStyle>
          <a:p>
            <a:fld id="{387B72DD-446E-4496-911D-C309D15E1FE2}" type="slidenum">
              <a:rPr lang="en-US" altLang="en-US"/>
              <a:pPr/>
              <a:t>‹#›</a:t>
            </a:fld>
            <a:endParaRPr lang="en-US" altLang="en-US"/>
          </a:p>
        </p:txBody>
      </p:sp>
      <p:sp>
        <p:nvSpPr>
          <p:cNvPr id="6" name="Rectangle 14">
            <a:extLst>
              <a:ext uri="{FF2B5EF4-FFF2-40B4-BE49-F238E27FC236}">
                <a16:creationId xmlns:a16="http://schemas.microsoft.com/office/drawing/2014/main" id="{FC9C8C4F-F679-4FD6-A5E0-291EF5181AC2}"/>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09436261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a:extLst>
              <a:ext uri="{FF2B5EF4-FFF2-40B4-BE49-F238E27FC236}">
                <a16:creationId xmlns:a16="http://schemas.microsoft.com/office/drawing/2014/main" id="{1F66088F-95D2-4194-A09A-49862EFECC3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3">
            <a:extLst>
              <a:ext uri="{FF2B5EF4-FFF2-40B4-BE49-F238E27FC236}">
                <a16:creationId xmlns:a16="http://schemas.microsoft.com/office/drawing/2014/main" id="{33CA119E-AF11-4E3B-AE65-5F772A5C0D29}"/>
              </a:ext>
            </a:extLst>
          </p:cNvPr>
          <p:cNvSpPr>
            <a:spLocks noGrp="1" noChangeArrowheads="1"/>
          </p:cNvSpPr>
          <p:nvPr>
            <p:ph type="sldNum" sz="quarter" idx="11"/>
          </p:nvPr>
        </p:nvSpPr>
        <p:spPr>
          <a:ln/>
        </p:spPr>
        <p:txBody>
          <a:bodyPr/>
          <a:lstStyle>
            <a:lvl1pPr>
              <a:defRPr/>
            </a:lvl1pPr>
          </a:lstStyle>
          <a:p>
            <a:fld id="{942BBA0C-0302-4E52-A0E7-36E8916A5D05}" type="slidenum">
              <a:rPr lang="en-US" altLang="en-US"/>
              <a:pPr/>
              <a:t>‹#›</a:t>
            </a:fld>
            <a:endParaRPr lang="en-US" altLang="en-US"/>
          </a:p>
        </p:txBody>
      </p:sp>
      <p:sp>
        <p:nvSpPr>
          <p:cNvPr id="7" name="Rectangle 14">
            <a:extLst>
              <a:ext uri="{FF2B5EF4-FFF2-40B4-BE49-F238E27FC236}">
                <a16:creationId xmlns:a16="http://schemas.microsoft.com/office/drawing/2014/main" id="{F017B047-F255-470C-9FFB-0FBFED4ED75C}"/>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96609789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2">
            <a:extLst>
              <a:ext uri="{FF2B5EF4-FFF2-40B4-BE49-F238E27FC236}">
                <a16:creationId xmlns:a16="http://schemas.microsoft.com/office/drawing/2014/main" id="{301304F5-A638-4D26-B784-151CC9AE57C2}"/>
              </a:ext>
            </a:extLst>
          </p:cNvPr>
          <p:cNvSpPr>
            <a:spLocks noGrp="1" noChangeArrowheads="1"/>
          </p:cNvSpPr>
          <p:nvPr>
            <p:ph type="dt" sz="half" idx="10"/>
          </p:nvPr>
        </p:nvSpPr>
        <p:spPr>
          <a:ln/>
        </p:spPr>
        <p:txBody>
          <a:bodyPr/>
          <a:lstStyle>
            <a:lvl1pPr>
              <a:defRPr/>
            </a:lvl1pPr>
          </a:lstStyle>
          <a:p>
            <a:pPr>
              <a:defRPr/>
            </a:pPr>
            <a:endParaRPr lang="en-US"/>
          </a:p>
        </p:txBody>
      </p:sp>
      <p:sp>
        <p:nvSpPr>
          <p:cNvPr id="7" name="Rectangle 3">
            <a:extLst>
              <a:ext uri="{FF2B5EF4-FFF2-40B4-BE49-F238E27FC236}">
                <a16:creationId xmlns:a16="http://schemas.microsoft.com/office/drawing/2014/main" id="{DA99C43B-F965-413C-AB99-34D5AE8C5B43}"/>
              </a:ext>
            </a:extLst>
          </p:cNvPr>
          <p:cNvSpPr>
            <a:spLocks noGrp="1" noChangeArrowheads="1"/>
          </p:cNvSpPr>
          <p:nvPr>
            <p:ph type="sldNum" sz="quarter" idx="11"/>
          </p:nvPr>
        </p:nvSpPr>
        <p:spPr>
          <a:ln/>
        </p:spPr>
        <p:txBody>
          <a:bodyPr/>
          <a:lstStyle>
            <a:lvl1pPr>
              <a:defRPr/>
            </a:lvl1pPr>
          </a:lstStyle>
          <a:p>
            <a:fld id="{1E87BBD6-933E-45FE-9872-05C0786ECBB8}" type="slidenum">
              <a:rPr lang="en-US" altLang="en-US"/>
              <a:pPr/>
              <a:t>‹#›</a:t>
            </a:fld>
            <a:endParaRPr lang="en-US" altLang="en-US"/>
          </a:p>
        </p:txBody>
      </p:sp>
      <p:sp>
        <p:nvSpPr>
          <p:cNvPr id="8" name="Rectangle 14">
            <a:extLst>
              <a:ext uri="{FF2B5EF4-FFF2-40B4-BE49-F238E27FC236}">
                <a16:creationId xmlns:a16="http://schemas.microsoft.com/office/drawing/2014/main" id="{27F32007-746F-46BF-94C8-4089023CC520}"/>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13639105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chart">
  <p:cSld name="Title and Chart">
    <p:spTree>
      <p:nvGrpSpPr>
        <p:cNvPr id="1" name=""/>
        <p:cNvGrpSpPr/>
        <p:nvPr/>
      </p:nvGrpSpPr>
      <p:grpSpPr>
        <a:xfrm>
          <a:off x="0" y="0"/>
          <a:ext cx="0" cy="0"/>
          <a:chOff x="0" y="0"/>
          <a:chExt cx="0" cy="0"/>
        </a:xfrm>
      </p:grpSpPr>
      <p:grpSp>
        <p:nvGrpSpPr>
          <p:cNvPr id="4" name="Group 4">
            <a:extLst>
              <a:ext uri="{FF2B5EF4-FFF2-40B4-BE49-F238E27FC236}">
                <a16:creationId xmlns:a16="http://schemas.microsoft.com/office/drawing/2014/main" id="{9EC37190-7E8A-497F-B076-8D713054FC3D}"/>
              </a:ext>
            </a:extLst>
          </p:cNvPr>
          <p:cNvGrpSpPr>
            <a:grpSpLocks/>
          </p:cNvGrpSpPr>
          <p:nvPr/>
        </p:nvGrpSpPr>
        <p:grpSpPr bwMode="auto">
          <a:xfrm>
            <a:off x="0" y="0"/>
            <a:ext cx="9140825" cy="6850063"/>
            <a:chOff x="0" y="0"/>
            <a:chExt cx="5758" cy="4315"/>
          </a:xfrm>
        </p:grpSpPr>
        <p:grpSp>
          <p:nvGrpSpPr>
            <p:cNvPr id="5" name="Group 5">
              <a:extLst>
                <a:ext uri="{FF2B5EF4-FFF2-40B4-BE49-F238E27FC236}">
                  <a16:creationId xmlns:a16="http://schemas.microsoft.com/office/drawing/2014/main" id="{D26F054B-7C18-4068-9460-B09B3D967987}"/>
                </a:ext>
              </a:extLst>
            </p:cNvPr>
            <p:cNvGrpSpPr>
              <a:grpSpLocks/>
            </p:cNvGrpSpPr>
            <p:nvPr userDrawn="1"/>
          </p:nvGrpSpPr>
          <p:grpSpPr bwMode="auto">
            <a:xfrm>
              <a:off x="1728" y="2230"/>
              <a:ext cx="4027" cy="2085"/>
              <a:chOff x="1728" y="2230"/>
              <a:chExt cx="4027" cy="2085"/>
            </a:xfrm>
          </p:grpSpPr>
          <p:sp>
            <p:nvSpPr>
              <p:cNvPr id="8" name="Freeform 6">
                <a:extLst>
                  <a:ext uri="{FF2B5EF4-FFF2-40B4-BE49-F238E27FC236}">
                    <a16:creationId xmlns:a16="http://schemas.microsoft.com/office/drawing/2014/main" id="{B7A0279E-1BF8-45DC-BDE8-6A61CAA57869}"/>
                  </a:ext>
                </a:extLst>
              </p:cNvPr>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en-US"/>
              </a:p>
            </p:txBody>
          </p:sp>
          <p:sp>
            <p:nvSpPr>
              <p:cNvPr id="9" name="Freeform 7">
                <a:extLst>
                  <a:ext uri="{FF2B5EF4-FFF2-40B4-BE49-F238E27FC236}">
                    <a16:creationId xmlns:a16="http://schemas.microsoft.com/office/drawing/2014/main" id="{5FE0518B-2EA5-471B-955A-6B5F899CEE26}"/>
                  </a:ext>
                </a:extLst>
              </p:cNvPr>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en-US"/>
              </a:p>
            </p:txBody>
          </p:sp>
          <p:sp>
            <p:nvSpPr>
              <p:cNvPr id="10" name="Freeform 8">
                <a:extLst>
                  <a:ext uri="{FF2B5EF4-FFF2-40B4-BE49-F238E27FC236}">
                    <a16:creationId xmlns:a16="http://schemas.microsoft.com/office/drawing/2014/main" id="{1BC0E2EC-29DF-483E-AA21-8D5515C5C05D}"/>
                  </a:ext>
                </a:extLst>
              </p:cNvPr>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en-US"/>
              </a:p>
            </p:txBody>
          </p:sp>
          <p:sp>
            <p:nvSpPr>
              <p:cNvPr id="11" name="Freeform 9">
                <a:extLst>
                  <a:ext uri="{FF2B5EF4-FFF2-40B4-BE49-F238E27FC236}">
                    <a16:creationId xmlns:a16="http://schemas.microsoft.com/office/drawing/2014/main" id="{C785C11D-9C9C-404E-BC1F-AC257C4AC859}"/>
                  </a:ext>
                </a:extLst>
              </p:cNvPr>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10">
                <a:extLst>
                  <a:ext uri="{FF2B5EF4-FFF2-40B4-BE49-F238E27FC236}">
                    <a16:creationId xmlns:a16="http://schemas.microsoft.com/office/drawing/2014/main" id="{30B08427-E8BC-4028-9361-CE815E212224}"/>
                  </a:ext>
                </a:extLst>
              </p:cNvPr>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en-US"/>
              </a:p>
            </p:txBody>
          </p:sp>
        </p:grpSp>
        <p:sp>
          <p:nvSpPr>
            <p:cNvPr id="6" name="Freeform 11">
              <a:extLst>
                <a:ext uri="{FF2B5EF4-FFF2-40B4-BE49-F238E27FC236}">
                  <a16:creationId xmlns:a16="http://schemas.microsoft.com/office/drawing/2014/main" id="{9B530CFC-C04E-4026-B65F-FD5C15C46539}"/>
                </a:ext>
              </a:extLst>
            </p:cNvPr>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a:p>
          </p:txBody>
        </p:sp>
        <p:sp>
          <p:nvSpPr>
            <p:cNvPr id="7" name="Freeform 12">
              <a:extLst>
                <a:ext uri="{FF2B5EF4-FFF2-40B4-BE49-F238E27FC236}">
                  <a16:creationId xmlns:a16="http://schemas.microsoft.com/office/drawing/2014/main" id="{FBEEB0EC-CDFA-47B2-A452-C406ADA17776}"/>
                </a:ext>
              </a:extLst>
            </p:cNvPr>
            <p:cNvSpPr>
              <a:spLocks/>
            </p:cNvSpPr>
            <p:nvPr/>
          </p:nvSpPr>
          <p:spPr bwMode="hidden">
            <a:xfrm>
              <a:off x="0" y="0"/>
              <a:ext cx="5758" cy="1776"/>
            </a:xfrm>
            <a:custGeom>
              <a:avLst/>
              <a:gdLst>
                <a:gd name="T0" fmla="*/ 0 w 5740"/>
                <a:gd name="T1" fmla="*/ 0 h 1906"/>
                <a:gd name="T2" fmla="*/ 0 w 5740"/>
                <a:gd name="T3" fmla="*/ 1437 h 1906"/>
                <a:gd name="T4" fmla="*/ 5812 w 5740"/>
                <a:gd name="T5" fmla="*/ 1437 h 1906"/>
                <a:gd name="T6" fmla="*/ 5812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3" name="Text Box 16">
            <a:extLst>
              <a:ext uri="{FF2B5EF4-FFF2-40B4-BE49-F238E27FC236}">
                <a16:creationId xmlns:a16="http://schemas.microsoft.com/office/drawing/2014/main" id="{C9AFF7EF-BA62-4CEA-9BE9-74A86083EEAF}"/>
              </a:ext>
            </a:extLst>
          </p:cNvPr>
          <p:cNvSpPr txBox="1">
            <a:spLocks noChangeArrowheads="1"/>
          </p:cNvSpPr>
          <p:nvPr/>
        </p:nvSpPr>
        <p:spPr bwMode="auto">
          <a:xfrm>
            <a:off x="8305800" y="304800"/>
            <a:ext cx="533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a:spcBef>
                <a:spcPct val="50000"/>
              </a:spcBef>
              <a:defRPr/>
            </a:pPr>
            <a:endParaRPr lang="en-US" altLang="en-US"/>
          </a:p>
        </p:txBody>
      </p:sp>
      <p:sp>
        <p:nvSpPr>
          <p:cNvPr id="14" name="Text Box 17">
            <a:extLst>
              <a:ext uri="{FF2B5EF4-FFF2-40B4-BE49-F238E27FC236}">
                <a16:creationId xmlns:a16="http://schemas.microsoft.com/office/drawing/2014/main" id="{12B1CFFA-93F2-40F4-B649-E0F8BB1A9F12}"/>
              </a:ext>
            </a:extLst>
          </p:cNvPr>
          <p:cNvSpPr txBox="1">
            <a:spLocks noChangeArrowheads="1"/>
          </p:cNvSpPr>
          <p:nvPr/>
        </p:nvSpPr>
        <p:spPr bwMode="auto">
          <a:xfrm>
            <a:off x="8686800" y="228600"/>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spcBef>
                <a:spcPct val="50000"/>
              </a:spcBef>
            </a:pPr>
            <a:fld id="{F5031820-D76C-4393-8A29-3182EB3D8BF2}" type="slidenum">
              <a:rPr lang="en-US" altLang="en-US"/>
              <a:pPr>
                <a:spcBef>
                  <a:spcPct val="50000"/>
                </a:spcBef>
              </a:pPr>
              <a:t>‹#›</a:t>
            </a:fld>
            <a:endParaRPr lang="en-US" altLang="en-US"/>
          </a:p>
        </p:txBody>
      </p:sp>
      <p:graphicFrame>
        <p:nvGraphicFramePr>
          <p:cNvPr id="15" name="Object 18">
            <a:extLst>
              <a:ext uri="{FF2B5EF4-FFF2-40B4-BE49-F238E27FC236}">
                <a16:creationId xmlns:a16="http://schemas.microsoft.com/office/drawing/2014/main" id="{DA29B7F1-CC46-4414-997F-C238504231FD}"/>
              </a:ext>
            </a:extLst>
          </p:cNvPr>
          <p:cNvGraphicFramePr>
            <a:graphicFrameLocks noChangeAspect="1"/>
          </p:cNvGraphicFramePr>
          <p:nvPr/>
        </p:nvGraphicFramePr>
        <p:xfrm>
          <a:off x="7239000" y="5918200"/>
          <a:ext cx="1905000" cy="939800"/>
        </p:xfrm>
        <a:graphic>
          <a:graphicData uri="http://schemas.openxmlformats.org/presentationml/2006/ole">
            <mc:AlternateContent xmlns:mc="http://schemas.openxmlformats.org/markup-compatibility/2006">
              <mc:Choice xmlns:v="urn:schemas-microsoft-com:vml" Requires="v">
                <p:oleObj spid="_x0000_s4101" name="Bitmap Image" r:id="rId3" imgW="2142857" imgH="1057423" progId="Paint.Picture">
                  <p:embed/>
                </p:oleObj>
              </mc:Choice>
              <mc:Fallback>
                <p:oleObj name="Bitmap Image" r:id="rId3" imgW="2142857" imgH="1057423" progId="Paint.Picture">
                  <p:embed/>
                  <p:pic>
                    <p:nvPicPr>
                      <p:cNvPr id="15" name="Object 18">
                        <a:extLst>
                          <a:ext uri="{FF2B5EF4-FFF2-40B4-BE49-F238E27FC236}">
                            <a16:creationId xmlns:a16="http://schemas.microsoft.com/office/drawing/2014/main" id="{DA29B7F1-CC46-4414-997F-C238504231F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9000" y="5918200"/>
                        <a:ext cx="19050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hart Placeholder 2"/>
          <p:cNvSpPr>
            <a:spLocks noGrp="1"/>
          </p:cNvSpPr>
          <p:nvPr>
            <p:ph type="chart" idx="1"/>
          </p:nvPr>
        </p:nvSpPr>
        <p:spPr>
          <a:xfrm>
            <a:off x="457200" y="1600200"/>
            <a:ext cx="8229600" cy="4525963"/>
          </a:xfrm>
        </p:spPr>
        <p:txBody>
          <a:bodyPr/>
          <a:lstStyle/>
          <a:p>
            <a:pPr lvl="0"/>
            <a:endParaRPr lang="en-US" noProof="0"/>
          </a:p>
        </p:txBody>
      </p:sp>
      <p:sp>
        <p:nvSpPr>
          <p:cNvPr id="16" name="Rectangle 2">
            <a:extLst>
              <a:ext uri="{FF2B5EF4-FFF2-40B4-BE49-F238E27FC236}">
                <a16:creationId xmlns:a16="http://schemas.microsoft.com/office/drawing/2014/main" id="{03962734-18A3-4375-8079-A83DD8C9DF76}"/>
              </a:ext>
            </a:extLst>
          </p:cNvPr>
          <p:cNvSpPr>
            <a:spLocks noGrp="1" noChangeArrowheads="1"/>
          </p:cNvSpPr>
          <p:nvPr>
            <p:ph type="dt" sz="half" idx="10"/>
          </p:nvPr>
        </p:nvSpPr>
        <p:spPr/>
        <p:txBody>
          <a:bodyPr/>
          <a:lstStyle>
            <a:lvl1pPr>
              <a:defRPr/>
            </a:lvl1pPr>
          </a:lstStyle>
          <a:p>
            <a:pPr>
              <a:defRPr/>
            </a:pPr>
            <a:endParaRPr lang="en-US"/>
          </a:p>
        </p:txBody>
      </p:sp>
      <p:sp>
        <p:nvSpPr>
          <p:cNvPr id="17" name="Rectangle 3">
            <a:extLst>
              <a:ext uri="{FF2B5EF4-FFF2-40B4-BE49-F238E27FC236}">
                <a16:creationId xmlns:a16="http://schemas.microsoft.com/office/drawing/2014/main" id="{241148EA-7248-4E59-B1B7-D2CEC193D83B}"/>
              </a:ext>
            </a:extLst>
          </p:cNvPr>
          <p:cNvSpPr>
            <a:spLocks noGrp="1" noChangeArrowheads="1"/>
          </p:cNvSpPr>
          <p:nvPr>
            <p:ph type="sldNum" sz="quarter" idx="11"/>
          </p:nvPr>
        </p:nvSpPr>
        <p:spPr/>
        <p:txBody>
          <a:bodyPr/>
          <a:lstStyle>
            <a:lvl1pPr>
              <a:defRPr/>
            </a:lvl1pPr>
          </a:lstStyle>
          <a:p>
            <a:fld id="{D0948608-8A1E-4901-A49B-0163ADFE35C7}" type="slidenum">
              <a:rPr lang="en-US" altLang="en-US"/>
              <a:pPr/>
              <a:t>‹#›</a:t>
            </a:fld>
            <a:endParaRPr lang="en-US" altLang="en-US"/>
          </a:p>
        </p:txBody>
      </p:sp>
      <p:sp>
        <p:nvSpPr>
          <p:cNvPr id="18" name="Rectangle 14">
            <a:extLst>
              <a:ext uri="{FF2B5EF4-FFF2-40B4-BE49-F238E27FC236}">
                <a16:creationId xmlns:a16="http://schemas.microsoft.com/office/drawing/2014/main" id="{35C0F89F-280E-4D5B-A3D8-19FB1C210E14}"/>
              </a:ext>
            </a:extLst>
          </p:cNvPr>
          <p:cNvSpPr>
            <a:spLocks noGrp="1" noChangeArrowheads="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1806577001"/>
      </p:ext>
    </p:extLst>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667335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915576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20242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9486199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9345786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4.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image" Target="../media/image9.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oleObject" Target="../embeddings/oleObject1.bin"/><Relationship Id="rId2" Type="http://schemas.openxmlformats.org/officeDocument/2006/relationships/slideLayout" Target="../slideLayouts/slideLayout36.xml"/><Relationship Id="rId16" Type="http://schemas.openxmlformats.org/officeDocument/2006/relationships/vmlDrawing" Target="../drawings/vmlDrawing1.v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theme" Target="../theme/theme4.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32" descr="uncitral_top">
            <a:extLst>
              <a:ext uri="{FF2B5EF4-FFF2-40B4-BE49-F238E27FC236}">
                <a16:creationId xmlns:a16="http://schemas.microsoft.com/office/drawing/2014/main" id="{19F8BD97-2ACA-4F4B-B966-BEF63C9C0B23}"/>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r="10336" b="4317"/>
          <a:stretch>
            <a:fillRect/>
          </a:stretch>
        </p:blipFill>
        <p:spPr bwMode="auto">
          <a:xfrm>
            <a:off x="0" y="6013450"/>
            <a:ext cx="9144000"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a:extLst>
              <a:ext uri="{FF2B5EF4-FFF2-40B4-BE49-F238E27FC236}">
                <a16:creationId xmlns:a16="http://schemas.microsoft.com/office/drawing/2014/main" id="{8C31B988-53F3-4257-B2E4-F4AA0B16FD82}"/>
              </a:ext>
            </a:extLst>
          </p:cNvPr>
          <p:cNvSpPr>
            <a:spLocks noGrp="1" noChangeArrowheads="1"/>
          </p:cNvSpPr>
          <p:nvPr>
            <p:ph type="title"/>
          </p:nvPr>
        </p:nvSpPr>
        <p:spPr bwMode="auto">
          <a:xfrm>
            <a:off x="1314450" y="838200"/>
            <a:ext cx="7086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33" name="Rectangle 9">
            <a:extLst>
              <a:ext uri="{FF2B5EF4-FFF2-40B4-BE49-F238E27FC236}">
                <a16:creationId xmlns:a16="http://schemas.microsoft.com/office/drawing/2014/main" id="{65F2691C-006A-4A43-AEF1-4DC9FAC84819}"/>
              </a:ext>
            </a:extLst>
          </p:cNvPr>
          <p:cNvSpPr>
            <a:spLocks noChangeArrowheads="1"/>
          </p:cNvSpPr>
          <p:nvPr userDrawn="1"/>
        </p:nvSpPr>
        <p:spPr bwMode="auto">
          <a:xfrm>
            <a:off x="1323975" y="6057900"/>
            <a:ext cx="1371600" cy="336550"/>
          </a:xfrm>
          <a:prstGeom prst="rect">
            <a:avLst/>
          </a:prstGeom>
          <a:noFill/>
          <a:ln w="9525">
            <a:noFill/>
            <a:miter lim="800000"/>
            <a:headEnd/>
            <a:tailEnd/>
          </a:ln>
          <a:effectLst/>
        </p:spPr>
        <p:txBody>
          <a:bodyPr>
            <a:spAutoFit/>
          </a:bodyPr>
          <a:lstStyle/>
          <a:p>
            <a:pPr>
              <a:defRPr/>
            </a:pPr>
            <a:r>
              <a:rPr lang="en-US" sz="1600" b="1">
                <a:solidFill>
                  <a:schemeClr val="bg1"/>
                </a:solidFill>
                <a:latin typeface="Helvetica" pitchFamily="34" charset="0"/>
              </a:rPr>
              <a:t>UNCITRAL</a:t>
            </a:r>
          </a:p>
        </p:txBody>
      </p:sp>
      <p:sp>
        <p:nvSpPr>
          <p:cNvPr id="1034" name="Rectangle 10">
            <a:extLst>
              <a:ext uri="{FF2B5EF4-FFF2-40B4-BE49-F238E27FC236}">
                <a16:creationId xmlns:a16="http://schemas.microsoft.com/office/drawing/2014/main" id="{8303895E-9563-4525-A48C-1254665BC484}"/>
              </a:ext>
            </a:extLst>
          </p:cNvPr>
          <p:cNvSpPr>
            <a:spLocks noChangeArrowheads="1"/>
          </p:cNvSpPr>
          <p:nvPr userDrawn="1"/>
        </p:nvSpPr>
        <p:spPr bwMode="auto">
          <a:xfrm>
            <a:off x="2552700" y="6108700"/>
            <a:ext cx="5888038" cy="274638"/>
          </a:xfrm>
          <a:prstGeom prst="rect">
            <a:avLst/>
          </a:prstGeom>
          <a:noFill/>
          <a:ln w="9525">
            <a:noFill/>
            <a:miter lim="800000"/>
            <a:headEnd/>
            <a:tailEnd/>
          </a:ln>
          <a:effectLst/>
        </p:spPr>
        <p:txBody>
          <a:bodyPr>
            <a:spAutoFit/>
          </a:bodyPr>
          <a:lstStyle/>
          <a:p>
            <a:pPr>
              <a:defRPr/>
            </a:pPr>
            <a:r>
              <a:rPr lang="en-US" sz="1200" b="1">
                <a:solidFill>
                  <a:schemeClr val="bg1"/>
                </a:solidFill>
                <a:latin typeface="Helvetica" pitchFamily="34" charset="0"/>
              </a:rPr>
              <a:t>United Nations Commission on International Trade Law</a:t>
            </a:r>
          </a:p>
        </p:txBody>
      </p:sp>
      <p:sp>
        <p:nvSpPr>
          <p:cNvPr id="1030" name="Rectangle 3">
            <a:extLst>
              <a:ext uri="{FF2B5EF4-FFF2-40B4-BE49-F238E27FC236}">
                <a16:creationId xmlns:a16="http://schemas.microsoft.com/office/drawing/2014/main" id="{6CF5EA06-362E-462C-AAAA-6D465ABF7417}"/>
              </a:ext>
            </a:extLst>
          </p:cNvPr>
          <p:cNvSpPr>
            <a:spLocks noGrp="1" noChangeArrowheads="1"/>
          </p:cNvSpPr>
          <p:nvPr>
            <p:ph type="body" idx="1"/>
          </p:nvPr>
        </p:nvSpPr>
        <p:spPr bwMode="auto">
          <a:xfrm>
            <a:off x="1600200" y="1600200"/>
            <a:ext cx="6858000" cy="427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671"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xStyles>
    <p:titleStyle>
      <a:lvl1pPr algn="l" rtl="0" eaLnBrk="0" fontAlgn="base" hangingPunct="0">
        <a:spcBef>
          <a:spcPct val="0"/>
        </a:spcBef>
        <a:spcAft>
          <a:spcPct val="0"/>
        </a:spcAft>
        <a:defRPr sz="3400" b="1">
          <a:solidFill>
            <a:srgbClr val="145897"/>
          </a:solidFill>
          <a:latin typeface="+mj-lt"/>
          <a:ea typeface="+mj-ea"/>
          <a:cs typeface="+mj-cs"/>
        </a:defRPr>
      </a:lvl1pPr>
      <a:lvl2pPr algn="l" rtl="0" eaLnBrk="0" fontAlgn="base" hangingPunct="0">
        <a:spcBef>
          <a:spcPct val="0"/>
        </a:spcBef>
        <a:spcAft>
          <a:spcPct val="0"/>
        </a:spcAft>
        <a:defRPr sz="3400" b="1">
          <a:solidFill>
            <a:srgbClr val="145897"/>
          </a:solidFill>
          <a:latin typeface="Helvetica" pitchFamily="34" charset="0"/>
        </a:defRPr>
      </a:lvl2pPr>
      <a:lvl3pPr algn="l" rtl="0" eaLnBrk="0" fontAlgn="base" hangingPunct="0">
        <a:spcBef>
          <a:spcPct val="0"/>
        </a:spcBef>
        <a:spcAft>
          <a:spcPct val="0"/>
        </a:spcAft>
        <a:defRPr sz="3400" b="1">
          <a:solidFill>
            <a:srgbClr val="145897"/>
          </a:solidFill>
          <a:latin typeface="Helvetica" pitchFamily="34" charset="0"/>
        </a:defRPr>
      </a:lvl3pPr>
      <a:lvl4pPr algn="l" rtl="0" eaLnBrk="0" fontAlgn="base" hangingPunct="0">
        <a:spcBef>
          <a:spcPct val="0"/>
        </a:spcBef>
        <a:spcAft>
          <a:spcPct val="0"/>
        </a:spcAft>
        <a:defRPr sz="3400" b="1">
          <a:solidFill>
            <a:srgbClr val="145897"/>
          </a:solidFill>
          <a:latin typeface="Helvetica" pitchFamily="34" charset="0"/>
        </a:defRPr>
      </a:lvl4pPr>
      <a:lvl5pPr algn="l" rtl="0" eaLnBrk="0" fontAlgn="base" hangingPunct="0">
        <a:spcBef>
          <a:spcPct val="0"/>
        </a:spcBef>
        <a:spcAft>
          <a:spcPct val="0"/>
        </a:spcAft>
        <a:defRPr sz="3400" b="1">
          <a:solidFill>
            <a:srgbClr val="145897"/>
          </a:solidFill>
          <a:latin typeface="Helvetica" pitchFamily="34" charset="0"/>
        </a:defRPr>
      </a:lvl5pPr>
      <a:lvl6pPr marL="457200" algn="l" rtl="0" fontAlgn="base">
        <a:spcBef>
          <a:spcPct val="0"/>
        </a:spcBef>
        <a:spcAft>
          <a:spcPct val="0"/>
        </a:spcAft>
        <a:defRPr sz="3400" b="1">
          <a:solidFill>
            <a:srgbClr val="145897"/>
          </a:solidFill>
          <a:latin typeface="Helvetica" pitchFamily="34" charset="0"/>
        </a:defRPr>
      </a:lvl6pPr>
      <a:lvl7pPr marL="914400" algn="l" rtl="0" fontAlgn="base">
        <a:spcBef>
          <a:spcPct val="0"/>
        </a:spcBef>
        <a:spcAft>
          <a:spcPct val="0"/>
        </a:spcAft>
        <a:defRPr sz="3400" b="1">
          <a:solidFill>
            <a:srgbClr val="145897"/>
          </a:solidFill>
          <a:latin typeface="Helvetica" pitchFamily="34" charset="0"/>
        </a:defRPr>
      </a:lvl7pPr>
      <a:lvl8pPr marL="1371600" algn="l" rtl="0" fontAlgn="base">
        <a:spcBef>
          <a:spcPct val="0"/>
        </a:spcBef>
        <a:spcAft>
          <a:spcPct val="0"/>
        </a:spcAft>
        <a:defRPr sz="3400" b="1">
          <a:solidFill>
            <a:srgbClr val="145897"/>
          </a:solidFill>
          <a:latin typeface="Helvetica" pitchFamily="34" charset="0"/>
        </a:defRPr>
      </a:lvl8pPr>
      <a:lvl9pPr marL="1828800" algn="l" rtl="0" fontAlgn="base">
        <a:spcBef>
          <a:spcPct val="0"/>
        </a:spcBef>
        <a:spcAft>
          <a:spcPct val="0"/>
        </a:spcAft>
        <a:defRPr sz="3400" b="1">
          <a:solidFill>
            <a:srgbClr val="145897"/>
          </a:solidFill>
          <a:latin typeface="Helvetica" pitchFamily="34"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b="1">
          <a:solidFill>
            <a:schemeClr val="tx1"/>
          </a:solidFill>
          <a:latin typeface="+mn-lt"/>
        </a:defRPr>
      </a:lvl2pPr>
      <a:lvl3pPr marL="1143000" indent="-228600" algn="l" rtl="0" eaLnBrk="0" fontAlgn="base" hangingPunct="0">
        <a:spcBef>
          <a:spcPct val="20000"/>
        </a:spcBef>
        <a:spcAft>
          <a:spcPct val="0"/>
        </a:spcAft>
        <a:buChar char="•"/>
        <a:defRPr b="1">
          <a:solidFill>
            <a:schemeClr val="tx1"/>
          </a:solidFill>
          <a:latin typeface="+mn-lt"/>
        </a:defRPr>
      </a:lvl3pPr>
      <a:lvl4pPr marL="1600200" indent="-228600" algn="l" rtl="0" eaLnBrk="0" fontAlgn="base" hangingPunct="0">
        <a:spcBef>
          <a:spcPct val="20000"/>
        </a:spcBef>
        <a:spcAft>
          <a:spcPct val="0"/>
        </a:spcAft>
        <a:buChar char="–"/>
        <a:defRPr sz="1600" b="1">
          <a:solidFill>
            <a:schemeClr val="tx1"/>
          </a:solidFill>
          <a:latin typeface="+mn-lt"/>
        </a:defRPr>
      </a:lvl4pPr>
      <a:lvl5pPr marL="2057400" indent="-228600" algn="l" rtl="0" eaLnBrk="0" fontAlgn="base" hangingPunct="0">
        <a:spcBef>
          <a:spcPct val="20000"/>
        </a:spcBef>
        <a:spcAft>
          <a:spcPct val="0"/>
        </a:spcAft>
        <a:buChar char="»"/>
        <a:defRPr sz="1600" b="1">
          <a:solidFill>
            <a:schemeClr val="tx1"/>
          </a:solidFill>
          <a:latin typeface="+mn-lt"/>
        </a:defRPr>
      </a:lvl5pPr>
      <a:lvl6pPr marL="2514600" indent="-228600" algn="l" rtl="0" fontAlgn="base">
        <a:spcBef>
          <a:spcPct val="20000"/>
        </a:spcBef>
        <a:spcAft>
          <a:spcPct val="0"/>
        </a:spcAft>
        <a:buChar char="»"/>
        <a:defRPr sz="1600" b="1">
          <a:solidFill>
            <a:schemeClr val="tx1"/>
          </a:solidFill>
          <a:latin typeface="+mn-lt"/>
        </a:defRPr>
      </a:lvl6pPr>
      <a:lvl7pPr marL="2971800" indent="-228600" algn="l" rtl="0" fontAlgn="base">
        <a:spcBef>
          <a:spcPct val="20000"/>
        </a:spcBef>
        <a:spcAft>
          <a:spcPct val="0"/>
        </a:spcAft>
        <a:buChar char="»"/>
        <a:defRPr sz="1600" b="1">
          <a:solidFill>
            <a:schemeClr val="tx1"/>
          </a:solidFill>
          <a:latin typeface="+mn-lt"/>
        </a:defRPr>
      </a:lvl7pPr>
      <a:lvl8pPr marL="3429000" indent="-228600" algn="l" rtl="0" fontAlgn="base">
        <a:spcBef>
          <a:spcPct val="20000"/>
        </a:spcBef>
        <a:spcAft>
          <a:spcPct val="0"/>
        </a:spcAft>
        <a:buChar char="»"/>
        <a:defRPr sz="1600" b="1">
          <a:solidFill>
            <a:schemeClr val="tx1"/>
          </a:solidFill>
          <a:latin typeface="+mn-lt"/>
        </a:defRPr>
      </a:lvl8pPr>
      <a:lvl9pPr marL="3886200" indent="-228600" algn="l" rtl="0" fontAlgn="base">
        <a:spcBef>
          <a:spcPct val="20000"/>
        </a:spcBef>
        <a:spcAft>
          <a:spcPct val="0"/>
        </a:spcAft>
        <a:buChar char="»"/>
        <a:defRPr sz="16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ABA75FBB-BC85-476A-93C3-FE67965D5FEE}"/>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33A3BD5B-C433-4583-9B05-CD68B19374E5}"/>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640878C0-2E8C-4146-B5B2-8087BEF45CB5}"/>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prstClr val="white">
                    <a:tint val="75000"/>
                  </a:prstClr>
                </a:solidFill>
                <a:latin typeface="+mn-lt"/>
                <a:cs typeface="+mn-cs"/>
              </a:defRPr>
            </a:lvl1pPr>
          </a:lstStyle>
          <a:p>
            <a:pPr>
              <a:defRPr/>
            </a:pPr>
            <a:fld id="{2D4A90DA-054A-4F20-93B1-3FD41E7BA07F}" type="datetimeFigureOut">
              <a:rPr lang="en-US"/>
              <a:pPr>
                <a:defRPr/>
              </a:pPr>
              <a:t>8/1/2019</a:t>
            </a:fld>
            <a:endParaRPr lang="en-US"/>
          </a:p>
        </p:txBody>
      </p:sp>
      <p:sp>
        <p:nvSpPr>
          <p:cNvPr id="5" name="Footer Placeholder 4">
            <a:extLst>
              <a:ext uri="{FF2B5EF4-FFF2-40B4-BE49-F238E27FC236}">
                <a16:creationId xmlns:a16="http://schemas.microsoft.com/office/drawing/2014/main" id="{C6343EA3-7B49-4F44-99C6-6C6D17F1358D}"/>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id="{C61CE98E-84A5-4696-AD7D-897D8504BDC4}"/>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FFFFFF"/>
                </a:solidFill>
              </a:defRPr>
            </a:lvl1pPr>
          </a:lstStyle>
          <a:p>
            <a:fld id="{A2563166-AB1C-4BC1-8E57-03CA79120C82}" type="slidenum">
              <a:rPr lang="en-US" altLang="en-US"/>
              <a:pPr/>
              <a:t>‹#›</a:t>
            </a:fld>
            <a:endParaRPr lang="en-US" altLang="en-US"/>
          </a:p>
        </p:txBody>
      </p:sp>
    </p:spTree>
    <p:extLst>
      <p:ext uri="{BB962C8B-B14F-4D97-AF65-F5344CB8AC3E}">
        <p14:creationId xmlns:p14="http://schemas.microsoft.com/office/powerpoint/2010/main" val="518316825"/>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429CFB2-76F3-4DB6-8108-EF9EF1D0B2A1}"/>
              </a:ext>
            </a:extLst>
          </p:cNvPr>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useBgFill="1">
        <p:nvSpPr>
          <p:cNvPr id="8" name="Rounded Rectangle 7">
            <a:extLst>
              <a:ext uri="{FF2B5EF4-FFF2-40B4-BE49-F238E27FC236}">
                <a16:creationId xmlns:a16="http://schemas.microsoft.com/office/drawing/2014/main" id="{7548B7DB-2A2C-4FD3-84E8-AC31C85D9EA0}"/>
              </a:ext>
            </a:extLst>
          </p:cNvPr>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28" name="Title Placeholder 21">
            <a:extLst>
              <a:ext uri="{FF2B5EF4-FFF2-40B4-BE49-F238E27FC236}">
                <a16:creationId xmlns:a16="http://schemas.microsoft.com/office/drawing/2014/main" id="{33530893-264A-4230-B366-EFA419A85CB0}"/>
              </a:ext>
            </a:extLst>
          </p:cNvPr>
          <p:cNvSpPr>
            <a:spLocks noGrp="1"/>
          </p:cNvSpPr>
          <p:nvPr>
            <p:ph type="title"/>
          </p:nvPr>
        </p:nvSpPr>
        <p:spPr bwMode="auto">
          <a:xfrm>
            <a:off x="914400" y="274638"/>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91440" numCol="1" anchor="b" anchorCtr="0" compatLnSpc="1">
            <a:prstTxWarp prst="textNoShape">
              <a:avLst/>
            </a:prstTxWarp>
          </a:bodyPr>
          <a:lstStyle/>
          <a:p>
            <a:pPr lvl="0"/>
            <a:r>
              <a:rPr lang="en-US" altLang="en-US"/>
              <a:t>Click to edit Master title style</a:t>
            </a:r>
          </a:p>
        </p:txBody>
      </p:sp>
      <p:sp>
        <p:nvSpPr>
          <p:cNvPr id="1029" name="Text Placeholder 12">
            <a:extLst>
              <a:ext uri="{FF2B5EF4-FFF2-40B4-BE49-F238E27FC236}">
                <a16:creationId xmlns:a16="http://schemas.microsoft.com/office/drawing/2014/main" id="{DCA7B1F7-FB1E-4BFE-AE97-717860106C04}"/>
              </a:ext>
            </a:extLst>
          </p:cNvPr>
          <p:cNvSpPr>
            <a:spLocks noGrp="1"/>
          </p:cNvSpPr>
          <p:nvPr>
            <p:ph type="body" idx="1"/>
          </p:nvPr>
        </p:nvSpPr>
        <p:spPr bwMode="auto">
          <a:xfrm>
            <a:off x="914400" y="1447800"/>
            <a:ext cx="7772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4" name="Date Placeholder 13">
            <a:extLst>
              <a:ext uri="{FF2B5EF4-FFF2-40B4-BE49-F238E27FC236}">
                <a16:creationId xmlns:a16="http://schemas.microsoft.com/office/drawing/2014/main" id="{B1A7E578-047A-4649-B1AE-47E1396A9542}"/>
              </a:ext>
            </a:extLst>
          </p:cNvPr>
          <p:cNvSpPr>
            <a:spLocks noGrp="1"/>
          </p:cNvSpPr>
          <p:nvPr>
            <p:ph type="dt" sz="half" idx="2"/>
          </p:nvPr>
        </p:nvSpPr>
        <p:spPr>
          <a:xfrm>
            <a:off x="6172200" y="6191250"/>
            <a:ext cx="2476500" cy="476250"/>
          </a:xfrm>
          <a:prstGeom prst="rect">
            <a:avLst/>
          </a:prstGeom>
        </p:spPr>
        <p:txBody>
          <a:bodyPr anchor="ctr" anchorCtr="0"/>
          <a:lstStyle>
            <a:lvl1pPr algn="r" eaLnBrk="1" fontAlgn="auto" latinLnBrk="0" hangingPunct="1">
              <a:spcBef>
                <a:spcPts val="0"/>
              </a:spcBef>
              <a:spcAft>
                <a:spcPts val="0"/>
              </a:spcAft>
              <a:defRPr kumimoji="0" sz="1400" smtClean="0">
                <a:solidFill>
                  <a:srgbClr val="696464"/>
                </a:solidFill>
                <a:latin typeface="+mn-lt"/>
                <a:cs typeface="+mn-cs"/>
              </a:defRPr>
            </a:lvl1pPr>
          </a:lstStyle>
          <a:p>
            <a:pPr>
              <a:defRPr/>
            </a:pPr>
            <a:fld id="{CE7C8777-BDBC-42C0-B759-29C66A5FACF7}" type="datetimeFigureOut">
              <a:rPr lang="en-US"/>
              <a:pPr>
                <a:defRPr/>
              </a:pPr>
              <a:t>8/1/2019</a:t>
            </a:fld>
            <a:endParaRPr lang="en-US"/>
          </a:p>
        </p:txBody>
      </p:sp>
      <p:sp>
        <p:nvSpPr>
          <p:cNvPr id="3" name="Footer Placeholder 2">
            <a:extLst>
              <a:ext uri="{FF2B5EF4-FFF2-40B4-BE49-F238E27FC236}">
                <a16:creationId xmlns:a16="http://schemas.microsoft.com/office/drawing/2014/main" id="{2A8576A8-B723-4CF8-881B-EAAE20179487}"/>
              </a:ext>
            </a:extLst>
          </p:cNvPr>
          <p:cNvSpPr>
            <a:spLocks noGrp="1"/>
          </p:cNvSpPr>
          <p:nvPr>
            <p:ph type="ftr" sz="quarter" idx="3"/>
          </p:nvPr>
        </p:nvSpPr>
        <p:spPr>
          <a:xfrm>
            <a:off x="914400" y="6172200"/>
            <a:ext cx="3962400" cy="457200"/>
          </a:xfrm>
          <a:prstGeom prst="rect">
            <a:avLst/>
          </a:prstGeom>
        </p:spPr>
        <p:txBody>
          <a:bodyPr anchor="ctr" anchorCtr="0"/>
          <a:lstStyle>
            <a:lvl1pPr eaLnBrk="1" fontAlgn="auto" latinLnBrk="0" hangingPunct="1">
              <a:spcBef>
                <a:spcPts val="0"/>
              </a:spcBef>
              <a:spcAft>
                <a:spcPts val="0"/>
              </a:spcAft>
              <a:defRPr kumimoji="0" sz="1400">
                <a:solidFill>
                  <a:srgbClr val="696464"/>
                </a:solidFill>
                <a:latin typeface="+mn-lt"/>
                <a:cs typeface="+mn-cs"/>
              </a:defRPr>
            </a:lvl1pPr>
          </a:lstStyle>
          <a:p>
            <a:pPr>
              <a:defRPr/>
            </a:pPr>
            <a:endParaRPr lang="en-US"/>
          </a:p>
        </p:txBody>
      </p:sp>
      <p:sp>
        <p:nvSpPr>
          <p:cNvPr id="23" name="Slide Number Placeholder 22">
            <a:extLst>
              <a:ext uri="{FF2B5EF4-FFF2-40B4-BE49-F238E27FC236}">
                <a16:creationId xmlns:a16="http://schemas.microsoft.com/office/drawing/2014/main" id="{ED1A06AE-6FFA-4C79-9AA0-7F8C8986274F}"/>
              </a:ext>
            </a:extLst>
          </p:cNvPr>
          <p:cNvSpPr>
            <a:spLocks noGrp="1"/>
          </p:cNvSpPr>
          <p:nvPr>
            <p:ph type="sldNum" sz="quarter" idx="4"/>
          </p:nvPr>
        </p:nvSpPr>
        <p:spPr>
          <a:xfrm>
            <a:off x="146050" y="6210300"/>
            <a:ext cx="457200" cy="457200"/>
          </a:xfrm>
          <a:prstGeom prst="ellipse">
            <a:avLst/>
          </a:prstGeom>
          <a:solidFill>
            <a:schemeClr val="accent1"/>
          </a:solidFill>
        </p:spPr>
        <p:txBody>
          <a:bodyPr vert="horz" wrap="none" lIns="0" tIns="0" rIns="0" bIns="0" numCol="1" anchor="ctr" anchorCtr="1" compatLnSpc="1">
            <a:prstTxWarp prst="textNoShape">
              <a:avLst/>
            </a:prstTxWarp>
            <a:noAutofit/>
          </a:bodyPr>
          <a:lstStyle>
            <a:lvl1pPr algn="ctr">
              <a:defRPr sz="1400">
                <a:solidFill>
                  <a:srgbClr val="FFFFFF"/>
                </a:solidFill>
                <a:latin typeface="Franklin Gothic Book" panose="020B0503020102020204" pitchFamily="34" charset="0"/>
              </a:defRPr>
            </a:lvl1pPr>
          </a:lstStyle>
          <a:p>
            <a:fld id="{040180C7-D5C6-4A4F-97CD-B5D683CADE2E}" type="slidenum">
              <a:rPr lang="en-US" altLang="en-US"/>
              <a:pPr/>
              <a:t>‹#›</a:t>
            </a:fld>
            <a:endParaRPr lang="en-US" altLang="en-US"/>
          </a:p>
        </p:txBody>
      </p:sp>
    </p:spTree>
    <p:extLst>
      <p:ext uri="{BB962C8B-B14F-4D97-AF65-F5344CB8AC3E}">
        <p14:creationId xmlns:p14="http://schemas.microsoft.com/office/powerpoint/2010/main" val="389520576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l" rtl="0" fontAlgn="base">
        <a:spcBef>
          <a:spcPct val="0"/>
        </a:spcBef>
        <a:spcAft>
          <a:spcPct val="0"/>
        </a:spcAft>
        <a:defRPr sz="4000" kern="1200">
          <a:solidFill>
            <a:schemeClr val="tx2"/>
          </a:solidFill>
          <a:latin typeface="+mj-lt"/>
          <a:ea typeface="+mj-ea"/>
          <a:cs typeface="+mj-cs"/>
        </a:defRPr>
      </a:lvl1pPr>
      <a:lvl2pPr algn="l" rtl="0" fontAlgn="base">
        <a:spcBef>
          <a:spcPct val="0"/>
        </a:spcBef>
        <a:spcAft>
          <a:spcPct val="0"/>
        </a:spcAft>
        <a:defRPr sz="4000">
          <a:solidFill>
            <a:schemeClr val="tx2"/>
          </a:solidFill>
          <a:latin typeface="Franklin Gothic Book" panose="020B0503020102020204" pitchFamily="34" charset="0"/>
        </a:defRPr>
      </a:lvl2pPr>
      <a:lvl3pPr algn="l" rtl="0" fontAlgn="base">
        <a:spcBef>
          <a:spcPct val="0"/>
        </a:spcBef>
        <a:spcAft>
          <a:spcPct val="0"/>
        </a:spcAft>
        <a:defRPr sz="4000">
          <a:solidFill>
            <a:schemeClr val="tx2"/>
          </a:solidFill>
          <a:latin typeface="Franklin Gothic Book" panose="020B0503020102020204" pitchFamily="34" charset="0"/>
        </a:defRPr>
      </a:lvl3pPr>
      <a:lvl4pPr algn="l" rtl="0" fontAlgn="base">
        <a:spcBef>
          <a:spcPct val="0"/>
        </a:spcBef>
        <a:spcAft>
          <a:spcPct val="0"/>
        </a:spcAft>
        <a:defRPr sz="4000">
          <a:solidFill>
            <a:schemeClr val="tx2"/>
          </a:solidFill>
          <a:latin typeface="Franklin Gothic Book" panose="020B0503020102020204" pitchFamily="34" charset="0"/>
        </a:defRPr>
      </a:lvl4pPr>
      <a:lvl5pPr algn="l" rtl="0" fontAlgn="base">
        <a:spcBef>
          <a:spcPct val="0"/>
        </a:spcBef>
        <a:spcAft>
          <a:spcPct val="0"/>
        </a:spcAft>
        <a:defRPr sz="4000">
          <a:solidFill>
            <a:schemeClr val="tx2"/>
          </a:solidFill>
          <a:latin typeface="Franklin Gothic Book" panose="020B0503020102020204" pitchFamily="34" charset="0"/>
        </a:defRPr>
      </a:lvl5pPr>
      <a:lvl6pPr marL="457200" algn="l" rtl="0" fontAlgn="base">
        <a:spcBef>
          <a:spcPct val="0"/>
        </a:spcBef>
        <a:spcAft>
          <a:spcPct val="0"/>
        </a:spcAft>
        <a:defRPr sz="4000">
          <a:solidFill>
            <a:schemeClr val="tx2"/>
          </a:solidFill>
          <a:latin typeface="Franklin Gothic Book" panose="020B0503020102020204" pitchFamily="34" charset="0"/>
        </a:defRPr>
      </a:lvl6pPr>
      <a:lvl7pPr marL="914400" algn="l" rtl="0" fontAlgn="base">
        <a:spcBef>
          <a:spcPct val="0"/>
        </a:spcBef>
        <a:spcAft>
          <a:spcPct val="0"/>
        </a:spcAft>
        <a:defRPr sz="4000">
          <a:solidFill>
            <a:schemeClr val="tx2"/>
          </a:solidFill>
          <a:latin typeface="Franklin Gothic Book" panose="020B0503020102020204" pitchFamily="34" charset="0"/>
        </a:defRPr>
      </a:lvl7pPr>
      <a:lvl8pPr marL="1371600" algn="l" rtl="0" fontAlgn="base">
        <a:spcBef>
          <a:spcPct val="0"/>
        </a:spcBef>
        <a:spcAft>
          <a:spcPct val="0"/>
        </a:spcAft>
        <a:defRPr sz="4000">
          <a:solidFill>
            <a:schemeClr val="tx2"/>
          </a:solidFill>
          <a:latin typeface="Franklin Gothic Book" panose="020B0503020102020204" pitchFamily="34" charset="0"/>
        </a:defRPr>
      </a:lvl8pPr>
      <a:lvl9pPr marL="1828800" algn="l" rtl="0" fontAlgn="base">
        <a:spcBef>
          <a:spcPct val="0"/>
        </a:spcBef>
        <a:spcAft>
          <a:spcPct val="0"/>
        </a:spcAft>
        <a:defRPr sz="4000">
          <a:solidFill>
            <a:schemeClr val="tx2"/>
          </a:solidFill>
          <a:latin typeface="Franklin Gothic Book" panose="020B0503020102020204" pitchFamily="34" charset="0"/>
        </a:defRPr>
      </a:lvl9pPr>
    </p:titleStyle>
    <p:bodyStyle>
      <a:lvl1pPr marL="273050" indent="-273050" algn="l" rtl="0" fontAlgn="base">
        <a:spcBef>
          <a:spcPts val="575"/>
        </a:spcBef>
        <a:spcAft>
          <a:spcPct val="0"/>
        </a:spcAft>
        <a:buClr>
          <a:schemeClr val="accent1"/>
        </a:buClr>
        <a:buSzPct val="85000"/>
        <a:buFont typeface="Wingdings 2" panose="05020102010507070707" pitchFamily="18" charset="2"/>
        <a:buChar char=""/>
        <a:defRPr sz="2600" kern="1200">
          <a:solidFill>
            <a:schemeClr val="tx1"/>
          </a:solidFill>
          <a:latin typeface="+mn-lt"/>
          <a:ea typeface="+mn-ea"/>
          <a:cs typeface="+mn-cs"/>
        </a:defRPr>
      </a:lvl1pPr>
      <a:lvl2pPr marL="547688" indent="-228600" algn="l" rtl="0" fontAlgn="base">
        <a:spcBef>
          <a:spcPts val="375"/>
        </a:spcBef>
        <a:spcAft>
          <a:spcPct val="0"/>
        </a:spcAft>
        <a:buClr>
          <a:schemeClr val="accent2"/>
        </a:buClr>
        <a:buSzPct val="85000"/>
        <a:buFont typeface="Wingdings 2" panose="05020102010507070707" pitchFamily="18" charset="2"/>
        <a:buChar char=""/>
        <a:defRPr sz="2400" kern="1200">
          <a:solidFill>
            <a:schemeClr val="tx1"/>
          </a:solidFill>
          <a:latin typeface="+mn-lt"/>
          <a:ea typeface="+mn-ea"/>
          <a:cs typeface="+mn-cs"/>
        </a:defRPr>
      </a:lvl2pPr>
      <a:lvl3pPr marL="822325" indent="-228600" algn="l" rtl="0" fontAlgn="base">
        <a:spcBef>
          <a:spcPts val="375"/>
        </a:spcBef>
        <a:spcAft>
          <a:spcPct val="0"/>
        </a:spcAft>
        <a:buClr>
          <a:srgbClr val="E6B1AB"/>
        </a:buClr>
        <a:buSzPct val="85000"/>
        <a:buFont typeface="Wingdings 2" panose="05020102010507070707" pitchFamily="18" charset="2"/>
        <a:buChar char=""/>
        <a:defRPr sz="2000" kern="1200">
          <a:solidFill>
            <a:schemeClr val="tx1"/>
          </a:solidFill>
          <a:latin typeface="+mn-lt"/>
          <a:ea typeface="+mn-ea"/>
          <a:cs typeface="+mn-cs"/>
        </a:defRPr>
      </a:lvl3pPr>
      <a:lvl4pPr marL="1096963" indent="-228600" algn="l" rtl="0" fontAlgn="base">
        <a:spcBef>
          <a:spcPts val="375"/>
        </a:spcBef>
        <a:spcAft>
          <a:spcPct val="0"/>
        </a:spcAft>
        <a:buClr>
          <a:srgbClr val="A28E6A"/>
        </a:buClr>
        <a:buSzPct val="80000"/>
        <a:buFont typeface="Wingdings 2" panose="05020102010507070707" pitchFamily="18" charset="2"/>
        <a:buChar char=""/>
        <a:defRPr sz="2000" kern="1200">
          <a:solidFill>
            <a:schemeClr val="tx1"/>
          </a:solidFill>
          <a:latin typeface="+mn-lt"/>
          <a:ea typeface="+mn-ea"/>
          <a:cs typeface="+mn-cs"/>
        </a:defRPr>
      </a:lvl4pPr>
      <a:lvl5pPr marL="1371600" indent="-228600" algn="l" rtl="0" fontAlgn="base">
        <a:spcBef>
          <a:spcPts val="375"/>
        </a:spcBef>
        <a:spcAft>
          <a:spcPct val="0"/>
        </a:spcAft>
        <a:buClr>
          <a:srgbClr val="A28E6A"/>
        </a:buClr>
        <a:buChar char="o"/>
        <a:defRPr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9A2F9FE6-0068-4EFA-974D-619D94A7C66A}"/>
              </a:ext>
            </a:extLst>
          </p:cNvPr>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4099" name="Rectangle 3">
            <a:extLst>
              <a:ext uri="{FF2B5EF4-FFF2-40B4-BE49-F238E27FC236}">
                <a16:creationId xmlns:a16="http://schemas.microsoft.com/office/drawing/2014/main" id="{DE6E2A6A-7C35-4512-983E-D6E64B307795}"/>
              </a:ext>
            </a:extLst>
          </p:cNvPr>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fld id="{D0E07112-4A03-459B-8542-965808C4B0B3}" type="slidenum">
              <a:rPr lang="en-US" altLang="en-US"/>
              <a:pPr/>
              <a:t>‹#›</a:t>
            </a:fld>
            <a:endParaRPr lang="en-US" altLang="en-US"/>
          </a:p>
        </p:txBody>
      </p:sp>
      <p:grpSp>
        <p:nvGrpSpPr>
          <p:cNvPr id="1028" name="Group 4">
            <a:extLst>
              <a:ext uri="{FF2B5EF4-FFF2-40B4-BE49-F238E27FC236}">
                <a16:creationId xmlns:a16="http://schemas.microsoft.com/office/drawing/2014/main" id="{C964ACBB-528D-424E-9A00-8F16B5FCB488}"/>
              </a:ext>
            </a:extLst>
          </p:cNvPr>
          <p:cNvGrpSpPr>
            <a:grpSpLocks/>
          </p:cNvGrpSpPr>
          <p:nvPr/>
        </p:nvGrpSpPr>
        <p:grpSpPr bwMode="auto">
          <a:xfrm>
            <a:off x="0" y="0"/>
            <a:ext cx="9140825" cy="6850063"/>
            <a:chOff x="0" y="0"/>
            <a:chExt cx="5758" cy="4315"/>
          </a:xfrm>
        </p:grpSpPr>
        <p:grpSp>
          <p:nvGrpSpPr>
            <p:cNvPr id="1035" name="Group 5">
              <a:extLst>
                <a:ext uri="{FF2B5EF4-FFF2-40B4-BE49-F238E27FC236}">
                  <a16:creationId xmlns:a16="http://schemas.microsoft.com/office/drawing/2014/main" id="{5901CC15-6D04-461E-A7FC-FCF2D89B7AB4}"/>
                </a:ext>
              </a:extLst>
            </p:cNvPr>
            <p:cNvGrpSpPr>
              <a:grpSpLocks/>
            </p:cNvGrpSpPr>
            <p:nvPr userDrawn="1"/>
          </p:nvGrpSpPr>
          <p:grpSpPr bwMode="auto">
            <a:xfrm>
              <a:off x="1728" y="2230"/>
              <a:ext cx="4027" cy="2085"/>
              <a:chOff x="1728" y="2230"/>
              <a:chExt cx="4027" cy="2085"/>
            </a:xfrm>
          </p:grpSpPr>
          <p:sp>
            <p:nvSpPr>
              <p:cNvPr id="4102" name="Freeform 6">
                <a:extLst>
                  <a:ext uri="{FF2B5EF4-FFF2-40B4-BE49-F238E27FC236}">
                    <a16:creationId xmlns:a16="http://schemas.microsoft.com/office/drawing/2014/main" id="{98427D2C-9969-4927-AA80-E2FCFF88C2A0}"/>
                  </a:ext>
                </a:extLst>
              </p:cNvPr>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en-US"/>
              </a:p>
            </p:txBody>
          </p:sp>
          <p:sp>
            <p:nvSpPr>
              <p:cNvPr id="4103" name="Freeform 7">
                <a:extLst>
                  <a:ext uri="{FF2B5EF4-FFF2-40B4-BE49-F238E27FC236}">
                    <a16:creationId xmlns:a16="http://schemas.microsoft.com/office/drawing/2014/main" id="{14548070-5728-4085-9725-2FDFAE4E9380}"/>
                  </a:ext>
                </a:extLst>
              </p:cNvPr>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en-US"/>
              </a:p>
            </p:txBody>
          </p:sp>
          <p:sp>
            <p:nvSpPr>
              <p:cNvPr id="4104" name="Freeform 8">
                <a:extLst>
                  <a:ext uri="{FF2B5EF4-FFF2-40B4-BE49-F238E27FC236}">
                    <a16:creationId xmlns:a16="http://schemas.microsoft.com/office/drawing/2014/main" id="{DA2A9CC2-D7E6-4049-B45E-03D391C78D4C}"/>
                  </a:ext>
                </a:extLst>
              </p:cNvPr>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en-US"/>
              </a:p>
            </p:txBody>
          </p:sp>
          <p:sp>
            <p:nvSpPr>
              <p:cNvPr id="1041" name="Freeform 9">
                <a:extLst>
                  <a:ext uri="{FF2B5EF4-FFF2-40B4-BE49-F238E27FC236}">
                    <a16:creationId xmlns:a16="http://schemas.microsoft.com/office/drawing/2014/main" id="{C0599EC9-28A9-460A-A8F7-F19C1C98AD6E}"/>
                  </a:ext>
                </a:extLst>
              </p:cNvPr>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6" name="Freeform 10">
                <a:extLst>
                  <a:ext uri="{FF2B5EF4-FFF2-40B4-BE49-F238E27FC236}">
                    <a16:creationId xmlns:a16="http://schemas.microsoft.com/office/drawing/2014/main" id="{45F131EC-0545-4C35-9553-11D43531C53C}"/>
                  </a:ext>
                </a:extLst>
              </p:cNvPr>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en-US"/>
              </a:p>
            </p:txBody>
          </p:sp>
        </p:grpSp>
        <p:sp>
          <p:nvSpPr>
            <p:cNvPr id="4107" name="Freeform 11">
              <a:extLst>
                <a:ext uri="{FF2B5EF4-FFF2-40B4-BE49-F238E27FC236}">
                  <a16:creationId xmlns:a16="http://schemas.microsoft.com/office/drawing/2014/main" id="{177AF04D-B88F-42E0-97D0-6E67B1AD0A85}"/>
                </a:ext>
              </a:extLst>
            </p:cNvPr>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a:p>
          </p:txBody>
        </p:sp>
        <p:sp>
          <p:nvSpPr>
            <p:cNvPr id="1037" name="Freeform 12">
              <a:extLst>
                <a:ext uri="{FF2B5EF4-FFF2-40B4-BE49-F238E27FC236}">
                  <a16:creationId xmlns:a16="http://schemas.microsoft.com/office/drawing/2014/main" id="{F25643BE-92DF-407F-A60A-DA5D8D89162F}"/>
                </a:ext>
              </a:extLst>
            </p:cNvPr>
            <p:cNvSpPr>
              <a:spLocks/>
            </p:cNvSpPr>
            <p:nvPr/>
          </p:nvSpPr>
          <p:spPr bwMode="hidden">
            <a:xfrm>
              <a:off x="0" y="0"/>
              <a:ext cx="5758" cy="1776"/>
            </a:xfrm>
            <a:custGeom>
              <a:avLst/>
              <a:gdLst>
                <a:gd name="T0" fmla="*/ 0 w 5740"/>
                <a:gd name="T1" fmla="*/ 0 h 1906"/>
                <a:gd name="T2" fmla="*/ 0 w 5740"/>
                <a:gd name="T3" fmla="*/ 1437 h 1906"/>
                <a:gd name="T4" fmla="*/ 5812 w 5740"/>
                <a:gd name="T5" fmla="*/ 1437 h 1906"/>
                <a:gd name="T6" fmla="*/ 5812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4109" name="Rectangle 13">
            <a:extLst>
              <a:ext uri="{FF2B5EF4-FFF2-40B4-BE49-F238E27FC236}">
                <a16:creationId xmlns:a16="http://schemas.microsoft.com/office/drawing/2014/main" id="{30B653A7-EF73-4789-96C5-C027B98800F3}"/>
              </a:ext>
            </a:extLst>
          </p:cNvPr>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110" name="Rectangle 14">
            <a:extLst>
              <a:ext uri="{FF2B5EF4-FFF2-40B4-BE49-F238E27FC236}">
                <a16:creationId xmlns:a16="http://schemas.microsoft.com/office/drawing/2014/main" id="{295F80E0-0A65-449D-BA66-CD72D01B4173}"/>
              </a:ext>
            </a:extLst>
          </p:cNvPr>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atin typeface="Arial" charset="0"/>
              </a:defRPr>
            </a:lvl1pPr>
          </a:lstStyle>
          <a:p>
            <a:pPr>
              <a:defRPr/>
            </a:pPr>
            <a:endParaRPr lang="en-US"/>
          </a:p>
        </p:txBody>
      </p:sp>
      <p:sp>
        <p:nvSpPr>
          <p:cNvPr id="4111" name="Rectangle 15">
            <a:extLst>
              <a:ext uri="{FF2B5EF4-FFF2-40B4-BE49-F238E27FC236}">
                <a16:creationId xmlns:a16="http://schemas.microsoft.com/office/drawing/2014/main" id="{BE3E35DC-840B-4CE8-9060-635C5AE843A1}"/>
              </a:ext>
            </a:extLst>
          </p:cNvPr>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2" name="Text Box 16">
            <a:extLst>
              <a:ext uri="{FF2B5EF4-FFF2-40B4-BE49-F238E27FC236}">
                <a16:creationId xmlns:a16="http://schemas.microsoft.com/office/drawing/2014/main" id="{443A9E0E-E57E-4BE7-8BFF-251E751324D6}"/>
              </a:ext>
            </a:extLst>
          </p:cNvPr>
          <p:cNvSpPr txBox="1">
            <a:spLocks noChangeArrowheads="1"/>
          </p:cNvSpPr>
          <p:nvPr/>
        </p:nvSpPr>
        <p:spPr bwMode="auto">
          <a:xfrm>
            <a:off x="8305800" y="304800"/>
            <a:ext cx="533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a:spcBef>
                <a:spcPct val="50000"/>
              </a:spcBef>
              <a:defRPr/>
            </a:pPr>
            <a:endParaRPr lang="en-US" altLang="en-US"/>
          </a:p>
        </p:txBody>
      </p:sp>
      <p:sp>
        <p:nvSpPr>
          <p:cNvPr id="1033" name="Text Box 17">
            <a:extLst>
              <a:ext uri="{FF2B5EF4-FFF2-40B4-BE49-F238E27FC236}">
                <a16:creationId xmlns:a16="http://schemas.microsoft.com/office/drawing/2014/main" id="{32FB2E39-7C99-4DF7-9CA6-79B0C26BD915}"/>
              </a:ext>
            </a:extLst>
          </p:cNvPr>
          <p:cNvSpPr txBox="1">
            <a:spLocks noChangeArrowheads="1"/>
          </p:cNvSpPr>
          <p:nvPr/>
        </p:nvSpPr>
        <p:spPr bwMode="auto">
          <a:xfrm>
            <a:off x="8686800" y="228600"/>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spcBef>
                <a:spcPct val="50000"/>
              </a:spcBef>
            </a:pPr>
            <a:fld id="{91E5FBA6-BF11-4AB2-AB45-ABAD8AED02FC}" type="slidenum">
              <a:rPr lang="en-US" altLang="en-US"/>
              <a:pPr>
                <a:spcBef>
                  <a:spcPct val="50000"/>
                </a:spcBef>
              </a:pPr>
              <a:t>‹#›</a:t>
            </a:fld>
            <a:endParaRPr lang="en-US" altLang="en-US"/>
          </a:p>
        </p:txBody>
      </p:sp>
      <p:graphicFrame>
        <p:nvGraphicFramePr>
          <p:cNvPr id="1034" name="Object 18">
            <a:extLst>
              <a:ext uri="{FF2B5EF4-FFF2-40B4-BE49-F238E27FC236}">
                <a16:creationId xmlns:a16="http://schemas.microsoft.com/office/drawing/2014/main" id="{6C889569-C29C-4CE3-935E-D5737D200E31}"/>
              </a:ext>
            </a:extLst>
          </p:cNvPr>
          <p:cNvGraphicFramePr>
            <a:graphicFrameLocks noChangeAspect="1"/>
          </p:cNvGraphicFramePr>
          <p:nvPr/>
        </p:nvGraphicFramePr>
        <p:xfrm>
          <a:off x="7239000" y="5918200"/>
          <a:ext cx="1905000" cy="939800"/>
        </p:xfrm>
        <a:graphic>
          <a:graphicData uri="http://schemas.openxmlformats.org/presentationml/2006/ole">
            <mc:AlternateContent xmlns:mc="http://schemas.openxmlformats.org/markup-compatibility/2006">
              <mc:Choice xmlns:v="urn:schemas-microsoft-com:vml" Requires="v">
                <p:oleObj spid="_x0000_s2054" name="Bitmap Image" r:id="rId17" imgW="2142857" imgH="1057423" progId="Paint.Picture">
                  <p:embed/>
                </p:oleObj>
              </mc:Choice>
              <mc:Fallback>
                <p:oleObj name="Bitmap Image" r:id="rId17" imgW="2142857" imgH="1057423" progId="Paint.Picture">
                  <p:embed/>
                  <p:pic>
                    <p:nvPicPr>
                      <p:cNvPr id="1034" name="Object 18">
                        <a:extLst>
                          <a:ext uri="{FF2B5EF4-FFF2-40B4-BE49-F238E27FC236}">
                            <a16:creationId xmlns:a16="http://schemas.microsoft.com/office/drawing/2014/main" id="{6C889569-C29C-4CE3-935E-D5737D200E31}"/>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239000" y="5918200"/>
                        <a:ext cx="19050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059994329"/>
      </p:ext>
    </p:extLst>
  </p:cSld>
  <p:clrMap bg1="dk2" tx1="lt1" bg2="dk1" tx2="lt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Lst>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36.xml"/><Relationship Id="rId5" Type="http://schemas.openxmlformats.org/officeDocument/2006/relationships/image" Target="../media/image16.png"/><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36.xml"/><Relationship Id="rId6" Type="http://schemas.openxmlformats.org/officeDocument/2006/relationships/image" Target="../media/image20.jpeg"/><Relationship Id="rId5" Type="http://schemas.openxmlformats.org/officeDocument/2006/relationships/image" Target="../media/image19.png"/><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40.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1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www.google.com/imgres?imgurl=http://www.internationalbusinesslawadvisor.com/uploads/image/uncitral_logo2(2).gif&amp;imgrefurl=http://www.internationalbusinesslawadvisor.com/2010/05/articles/international-arbitration/international-arbitration-florida-adopts-uncitral-model-law-miami-to-benefit-the-most/&amp;usg=__JuRUekpBttBjD9vDnXFmcP4s2xU=&amp;h=117&amp;w=132&amp;sz=6&amp;hl=en&amp;start=1&amp;zoom=1&amp;itbs=1&amp;tbnid=ORW0IKcTpBuPPM:&amp;tbnh=82&amp;tbnw=92&amp;prev=/images?q=UNCITRAL&amp;hl=en&amp;gbv=2&amp;tbs=isch:1&amp;ei=XeZSTf6aM4L98Aa1iPHJCA" TargetMode="External"/><Relationship Id="rId2" Type="http://schemas.openxmlformats.org/officeDocument/2006/relationships/notesSlide" Target="../notesSlides/notesSlide6.xml"/><Relationship Id="rId1" Type="http://schemas.openxmlformats.org/officeDocument/2006/relationships/slideLayout" Target="../slideLayouts/slideLayout36.xml"/><Relationship Id="rId5" Type="http://schemas.openxmlformats.org/officeDocument/2006/relationships/image" Target="../media/image29.jpeg"/><Relationship Id="rId4" Type="http://schemas.openxmlformats.org/officeDocument/2006/relationships/image" Target="../media/image28.jpeg"/></Relationships>
</file>

<file path=ppt/slides/_rels/slide17.xml.rels><?xml version="1.0" encoding="UTF-8" standalone="yes"?>
<Relationships xmlns="http://schemas.openxmlformats.org/package/2006/relationships"><Relationship Id="rId3" Type="http://schemas.openxmlformats.org/officeDocument/2006/relationships/hyperlink" Target="http://www.uncitral.org/"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2.xml"/><Relationship Id="rId1" Type="http://schemas.openxmlformats.org/officeDocument/2006/relationships/slideLayout" Target="../slideLayouts/slideLayout13.xml"/><Relationship Id="rId4" Type="http://schemas.openxmlformats.org/officeDocument/2006/relationships/image" Target="../media/image31.jpe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3" Type="http://schemas.openxmlformats.org/officeDocument/2006/relationships/hyperlink" Target="https://papers.ssrn.com/sol3/papers.cfm?abstract_id=304620" TargetMode="External"/><Relationship Id="rId2" Type="http://schemas.openxmlformats.org/officeDocument/2006/relationships/hyperlink" Target="https://papers.ssrn.com/sol3/papers.cfm?abstract_id=3063559" TargetMode="External"/><Relationship Id="rId1" Type="http://schemas.openxmlformats.org/officeDocument/2006/relationships/slideLayout" Target="../slideLayouts/slideLayout24.xml"/><Relationship Id="rId5" Type="http://schemas.openxmlformats.org/officeDocument/2006/relationships/hyperlink" Target="https://www.unops.org/SiteCollectionDocuments/ASR/2015-ASR-supplement.pdf" TargetMode="External"/><Relationship Id="rId4" Type="http://schemas.openxmlformats.org/officeDocument/2006/relationships/hyperlink" Target="https://ssrn.com/abstract=1776295" TargetMode="External"/></Relationships>
</file>

<file path=ppt/slides/_rels/slide40.xml.rels><?xml version="1.0" encoding="UTF-8" standalone="yes"?>
<Relationships xmlns="http://schemas.openxmlformats.org/package/2006/relationships"><Relationship Id="rId8" Type="http://schemas.openxmlformats.org/officeDocument/2006/relationships/image" Target="../media/image38.jpeg"/><Relationship Id="rId13" Type="http://schemas.openxmlformats.org/officeDocument/2006/relationships/image" Target="../media/image43.png"/><Relationship Id="rId3" Type="http://schemas.openxmlformats.org/officeDocument/2006/relationships/image" Target="../media/image33.jpeg"/><Relationship Id="rId7" Type="http://schemas.openxmlformats.org/officeDocument/2006/relationships/image" Target="../media/image37.jpeg"/><Relationship Id="rId12" Type="http://schemas.openxmlformats.org/officeDocument/2006/relationships/image" Target="../media/image42.jpeg"/><Relationship Id="rId2" Type="http://schemas.openxmlformats.org/officeDocument/2006/relationships/notesSlide" Target="../notesSlides/notesSlide24.xml"/><Relationship Id="rId1" Type="http://schemas.openxmlformats.org/officeDocument/2006/relationships/slideLayout" Target="../slideLayouts/slideLayout17.xml"/><Relationship Id="rId6" Type="http://schemas.openxmlformats.org/officeDocument/2006/relationships/image" Target="../media/image36.wmf"/><Relationship Id="rId11" Type="http://schemas.openxmlformats.org/officeDocument/2006/relationships/image" Target="../media/image41.jpeg"/><Relationship Id="rId5" Type="http://schemas.openxmlformats.org/officeDocument/2006/relationships/image" Target="../media/image35.jpeg"/><Relationship Id="rId10" Type="http://schemas.openxmlformats.org/officeDocument/2006/relationships/image" Target="../media/image40.png"/><Relationship Id="rId4" Type="http://schemas.openxmlformats.org/officeDocument/2006/relationships/image" Target="../media/image34.jpeg"/><Relationship Id="rId9" Type="http://schemas.openxmlformats.org/officeDocument/2006/relationships/image" Target="../media/image39.jpeg"/></Relationships>
</file>

<file path=ppt/slides/_rels/slide41.xml.rels><?xml version="1.0" encoding="UTF-8" standalone="yes"?>
<Relationships xmlns="http://schemas.openxmlformats.org/package/2006/relationships"><Relationship Id="rId8" Type="http://schemas.openxmlformats.org/officeDocument/2006/relationships/image" Target="../media/image38.jpeg"/><Relationship Id="rId13" Type="http://schemas.openxmlformats.org/officeDocument/2006/relationships/image" Target="../media/image43.png"/><Relationship Id="rId3" Type="http://schemas.openxmlformats.org/officeDocument/2006/relationships/image" Target="../media/image33.jpeg"/><Relationship Id="rId7" Type="http://schemas.openxmlformats.org/officeDocument/2006/relationships/image" Target="../media/image37.jpeg"/><Relationship Id="rId12" Type="http://schemas.openxmlformats.org/officeDocument/2006/relationships/image" Target="../media/image42.jpeg"/><Relationship Id="rId2" Type="http://schemas.openxmlformats.org/officeDocument/2006/relationships/notesSlide" Target="../notesSlides/notesSlide25.xml"/><Relationship Id="rId1" Type="http://schemas.openxmlformats.org/officeDocument/2006/relationships/slideLayout" Target="../slideLayouts/slideLayout17.xml"/><Relationship Id="rId6" Type="http://schemas.openxmlformats.org/officeDocument/2006/relationships/image" Target="../media/image36.wmf"/><Relationship Id="rId11" Type="http://schemas.openxmlformats.org/officeDocument/2006/relationships/image" Target="../media/image41.jpeg"/><Relationship Id="rId5" Type="http://schemas.openxmlformats.org/officeDocument/2006/relationships/image" Target="../media/image35.jpeg"/><Relationship Id="rId10" Type="http://schemas.openxmlformats.org/officeDocument/2006/relationships/image" Target="../media/image40.png"/><Relationship Id="rId4" Type="http://schemas.openxmlformats.org/officeDocument/2006/relationships/image" Target="../media/image34.jpeg"/><Relationship Id="rId9" Type="http://schemas.openxmlformats.org/officeDocument/2006/relationships/image" Target="../media/image39.jpeg"/><Relationship Id="rId14" Type="http://schemas.openxmlformats.org/officeDocument/2006/relationships/image" Target="../media/image44.png"/></Relationships>
</file>

<file path=ppt/slides/_rels/slide4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6.xml"/><Relationship Id="rId1" Type="http://schemas.openxmlformats.org/officeDocument/2006/relationships/slideLayout" Target="../slideLayouts/slideLayout18.xml"/><Relationship Id="rId5" Type="http://schemas.openxmlformats.org/officeDocument/2006/relationships/image" Target="../media/image50.png"/><Relationship Id="rId4" Type="http://schemas.openxmlformats.org/officeDocument/2006/relationships/image" Target="../media/image49.png"/></Relationships>
</file>

<file path=ppt/slides/_rels/slide4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18.xml"/><Relationship Id="rId4" Type="http://schemas.openxmlformats.org/officeDocument/2006/relationships/image" Target="../media/image53.png"/></Relationships>
</file>

<file path=ppt/slides/_rels/slide4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18.xml"/><Relationship Id="rId4" Type="http://schemas.openxmlformats.org/officeDocument/2006/relationships/image" Target="../media/image56.png"/></Relationships>
</file>

<file path=ppt/slides/_rels/slide4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18.xml"/><Relationship Id="rId5" Type="http://schemas.openxmlformats.org/officeDocument/2006/relationships/image" Target="../media/image60.png"/><Relationship Id="rId4" Type="http://schemas.openxmlformats.org/officeDocument/2006/relationships/image" Target="../media/image59.png"/></Relationships>
</file>

<file path=ppt/slides/_rels/slide4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13.xml"/><Relationship Id="rId5" Type="http://schemas.openxmlformats.org/officeDocument/2006/relationships/image" Target="../media/image64.png"/><Relationship Id="rId4" Type="http://schemas.openxmlformats.org/officeDocument/2006/relationships/image" Target="../media/image63.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3" Type="http://schemas.openxmlformats.org/officeDocument/2006/relationships/image" Target="../media/image65.wmf"/><Relationship Id="rId7" Type="http://schemas.openxmlformats.org/officeDocument/2006/relationships/image" Target="../media/image69.png"/><Relationship Id="rId2" Type="http://schemas.openxmlformats.org/officeDocument/2006/relationships/notesSlide" Target="../notesSlides/notesSlide27.xml"/><Relationship Id="rId1" Type="http://schemas.openxmlformats.org/officeDocument/2006/relationships/slideLayout" Target="../slideLayouts/slideLayout29.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wmf"/></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17.xml"/><Relationship Id="rId4" Type="http://schemas.openxmlformats.org/officeDocument/2006/relationships/image" Target="../media/image72.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8" Type="http://schemas.openxmlformats.org/officeDocument/2006/relationships/image" Target="../media/image78.png"/><Relationship Id="rId3" Type="http://schemas.openxmlformats.org/officeDocument/2006/relationships/image" Target="../media/image73.png"/><Relationship Id="rId7" Type="http://schemas.openxmlformats.org/officeDocument/2006/relationships/image" Target="../media/image77.png"/><Relationship Id="rId2" Type="http://schemas.openxmlformats.org/officeDocument/2006/relationships/notesSlide" Target="../notesSlides/notesSlide29.xml"/><Relationship Id="rId1" Type="http://schemas.openxmlformats.org/officeDocument/2006/relationships/slideLayout" Target="../slideLayouts/slideLayout14.xml"/><Relationship Id="rId6" Type="http://schemas.openxmlformats.org/officeDocument/2006/relationships/image" Target="../media/image76.png"/><Relationship Id="rId5" Type="http://schemas.openxmlformats.org/officeDocument/2006/relationships/image" Target="../media/image75.jpeg"/><Relationship Id="rId4" Type="http://schemas.openxmlformats.org/officeDocument/2006/relationships/image" Target="../media/image74.jpeg"/><Relationship Id="rId9" Type="http://schemas.openxmlformats.org/officeDocument/2006/relationships/image" Target="../media/image7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17.xml"/></Relationships>
</file>

<file path=ppt/slides/_rels/slide62.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jpeg"/><Relationship Id="rId1" Type="http://schemas.openxmlformats.org/officeDocument/2006/relationships/slideLayout" Target="../slideLayouts/slideLayout1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6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9.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34.xml"/><Relationship Id="rId1" Type="http://schemas.openxmlformats.org/officeDocument/2006/relationships/vmlDrawing" Target="../drawings/vmlDrawing4.vml"/><Relationship Id="rId5" Type="http://schemas.openxmlformats.org/officeDocument/2006/relationships/image" Target="../media/image84.emf"/><Relationship Id="rId4" Type="http://schemas.openxmlformats.org/officeDocument/2006/relationships/oleObject" Target="../embeddings/oleObject4.bin"/></Relationships>
</file>

<file path=ppt/slides/_rels/slide68.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4.xml"/></Relationships>
</file>

<file path=ppt/slides/_rels/slide69.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70.xml.rels><?xml version="1.0" encoding="UTF-8" standalone="yes"?>
<Relationships xmlns="http://schemas.openxmlformats.org/package/2006/relationships"><Relationship Id="rId8" Type="http://schemas.openxmlformats.org/officeDocument/2006/relationships/image" Target="../media/image90.jpeg"/><Relationship Id="rId3" Type="http://schemas.openxmlformats.org/officeDocument/2006/relationships/hyperlink" Target="http://www.washington.edu/admin/surplus/bidsales.html" TargetMode="External"/><Relationship Id="rId7" Type="http://schemas.openxmlformats.org/officeDocument/2006/relationships/image" Target="../media/image89.jpeg"/><Relationship Id="rId2" Type="http://schemas.openxmlformats.org/officeDocument/2006/relationships/hyperlink" Target="http://www.alumni.hbs.edu/bulletin/1997/february/img/negotiation.jpeg" TargetMode="External"/><Relationship Id="rId1" Type="http://schemas.openxmlformats.org/officeDocument/2006/relationships/slideLayout" Target="../slideLayouts/slideLayout28.xml"/><Relationship Id="rId6" Type="http://schemas.openxmlformats.org/officeDocument/2006/relationships/image" Target="http://www.alumni.hbs.edu/bulletin/1997/february/img/negotiation.jpeg" TargetMode="External"/><Relationship Id="rId5" Type="http://schemas.openxmlformats.org/officeDocument/2006/relationships/image" Target="../media/image88.jpeg"/><Relationship Id="rId4" Type="http://schemas.openxmlformats.org/officeDocument/2006/relationships/image" Target="../media/image87.jpeg"/></Relationships>
</file>

<file path=ppt/slides/_rels/slide71.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32.xml"/><Relationship Id="rId1" Type="http://schemas.openxmlformats.org/officeDocument/2006/relationships/slideLayout" Target="../slideLayouts/slideLayout29.xml"/><Relationship Id="rId4" Type="http://schemas.openxmlformats.org/officeDocument/2006/relationships/image" Target="../media/image92.jpe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8.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4F9F2-E6CE-4E40-A392-6E017FAEBB2C}"/>
              </a:ext>
            </a:extLst>
          </p:cNvPr>
          <p:cNvSpPr>
            <a:spLocks noGrp="1"/>
          </p:cNvSpPr>
          <p:nvPr>
            <p:ph type="ctrTitle"/>
          </p:nvPr>
        </p:nvSpPr>
        <p:spPr>
          <a:xfrm>
            <a:off x="685800" y="762000"/>
            <a:ext cx="7772400" cy="1470025"/>
          </a:xfrm>
        </p:spPr>
        <p:txBody>
          <a:bodyPr rtlCol="0">
            <a:normAutofit/>
          </a:bodyPr>
          <a:lstStyle/>
          <a:p>
            <a:pPr eaLnBrk="1" fontAlgn="auto" hangingPunct="1">
              <a:spcAft>
                <a:spcPts val="0"/>
              </a:spcAft>
              <a:defRPr/>
            </a:pPr>
            <a:r>
              <a:rPr lang="en-US" sz="5400" b="1" dirty="0"/>
              <a:t>Introduction – Day 1</a:t>
            </a:r>
            <a:endParaRPr lang="en-US" sz="8000" b="1" dirty="0"/>
          </a:p>
        </p:txBody>
      </p:sp>
      <p:sp>
        <p:nvSpPr>
          <p:cNvPr id="9" name="Subtitle 8">
            <a:extLst>
              <a:ext uri="{FF2B5EF4-FFF2-40B4-BE49-F238E27FC236}">
                <a16:creationId xmlns:a16="http://schemas.microsoft.com/office/drawing/2014/main" id="{2F489AFC-645F-4AAE-B8F5-BFFC87442CB5}"/>
              </a:ext>
            </a:extLst>
          </p:cNvPr>
          <p:cNvSpPr>
            <a:spLocks noGrp="1"/>
          </p:cNvSpPr>
          <p:nvPr>
            <p:ph type="subTitle" idx="1"/>
          </p:nvPr>
        </p:nvSpPr>
        <p:spPr>
          <a:xfrm>
            <a:off x="1447800" y="2819400"/>
            <a:ext cx="6400800" cy="1752600"/>
          </a:xfrm>
        </p:spPr>
        <p:txBody>
          <a:bodyPr rtlCol="0">
            <a:normAutofit fontScale="25000" lnSpcReduction="20000"/>
          </a:bodyPr>
          <a:lstStyle/>
          <a:p>
            <a:pPr eaLnBrk="1" fontAlgn="auto" hangingPunct="1">
              <a:spcAft>
                <a:spcPts val="0"/>
              </a:spcAft>
              <a:defRPr/>
            </a:pPr>
            <a:r>
              <a:rPr lang="en-US" sz="6400" b="1" dirty="0"/>
              <a:t> </a:t>
            </a:r>
          </a:p>
          <a:p>
            <a:pPr eaLnBrk="1" fontAlgn="auto" hangingPunct="1">
              <a:spcAft>
                <a:spcPts val="0"/>
              </a:spcAft>
              <a:defRPr/>
            </a:pPr>
            <a:r>
              <a:rPr lang="en-US" sz="11200" b="1" dirty="0"/>
              <a:t>Professor Christopher Yukins</a:t>
            </a:r>
          </a:p>
          <a:p>
            <a:pPr eaLnBrk="1" fontAlgn="auto" hangingPunct="1">
              <a:spcAft>
                <a:spcPts val="0"/>
              </a:spcAft>
              <a:defRPr/>
            </a:pPr>
            <a:r>
              <a:rPr lang="en-US" sz="8000" b="1" dirty="0"/>
              <a:t>George Washington University Law School</a:t>
            </a:r>
          </a:p>
          <a:p>
            <a:pPr eaLnBrk="1" fontAlgn="auto" hangingPunct="1">
              <a:spcAft>
                <a:spcPts val="0"/>
              </a:spcAft>
              <a:defRPr/>
            </a:pPr>
            <a:endParaRPr lang="en-US" sz="8000" b="1" dirty="0"/>
          </a:p>
          <a:p>
            <a:r>
              <a:rPr lang="en-US" sz="6400" dirty="0"/>
              <a:t>The Commercial Law Development Program</a:t>
            </a:r>
          </a:p>
          <a:p>
            <a:r>
              <a:rPr lang="en-US" sz="6400" i="1" dirty="0"/>
              <a:t>Government Procurement Best Practices</a:t>
            </a:r>
            <a:endParaRPr lang="en-US" sz="6400" dirty="0"/>
          </a:p>
          <a:p>
            <a:r>
              <a:rPr lang="en-US" sz="6400" dirty="0"/>
              <a:t> </a:t>
            </a:r>
          </a:p>
          <a:p>
            <a:r>
              <a:rPr lang="en-US" sz="6400" dirty="0"/>
              <a:t>August 4-5</a:t>
            </a:r>
          </a:p>
          <a:p>
            <a:r>
              <a:rPr lang="en-US" sz="6400" dirty="0"/>
              <a:t> </a:t>
            </a:r>
          </a:p>
          <a:p>
            <a:r>
              <a:rPr lang="en-US" sz="6400" dirty="0"/>
              <a:t>Male, Maldives</a:t>
            </a:r>
          </a:p>
          <a:p>
            <a:r>
              <a:rPr lang="en-US" sz="6400" dirty="0"/>
              <a:t>Hotel Jen</a:t>
            </a:r>
          </a:p>
          <a:p>
            <a:pPr eaLnBrk="1" fontAlgn="auto" hangingPunct="1">
              <a:spcAft>
                <a:spcPts val="0"/>
              </a:spcAft>
              <a:defRPr/>
            </a:pPr>
            <a:endParaRPr lang="en-US" sz="6400" b="1" dirty="0"/>
          </a:p>
        </p:txBody>
      </p:sp>
      <p:pic>
        <p:nvPicPr>
          <p:cNvPr id="4100" name="Picture 4">
            <a:extLst>
              <a:ext uri="{FF2B5EF4-FFF2-40B4-BE49-F238E27FC236}">
                <a16:creationId xmlns:a16="http://schemas.microsoft.com/office/drawing/2014/main" id="{9A862EA0-0FDA-4BAF-8F63-25DD63138A8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67600" y="4894263"/>
            <a:ext cx="1676400" cy="196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81CF6-2579-44EE-8EB1-7ED72276808B}"/>
              </a:ext>
            </a:extLst>
          </p:cNvPr>
          <p:cNvSpPr>
            <a:spLocks noGrp="1"/>
          </p:cNvSpPr>
          <p:nvPr>
            <p:ph type="title"/>
          </p:nvPr>
        </p:nvSpPr>
        <p:spPr/>
        <p:txBody>
          <a:bodyPr/>
          <a:lstStyle/>
          <a:p>
            <a:pPr>
              <a:defRPr/>
            </a:pPr>
            <a:r>
              <a:rPr lang="en-US" dirty="0"/>
              <a:t>UNCITRAL Working Process</a:t>
            </a:r>
          </a:p>
        </p:txBody>
      </p:sp>
      <p:pic>
        <p:nvPicPr>
          <p:cNvPr id="31747" name="Picture 3" descr="C:\Documents and Settings\cry3860\Local Settings\Temporary Internet Files\Content.IE5\X2D7O1NA\MP900448273[1].jpg">
            <a:extLst>
              <a:ext uri="{FF2B5EF4-FFF2-40B4-BE49-F238E27FC236}">
                <a16:creationId xmlns:a16="http://schemas.microsoft.com/office/drawing/2014/main" id="{17B18909-C4B3-4D9C-94A3-C78019A0D9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95600"/>
            <a:ext cx="2219325" cy="165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8" name="TextBox 5">
            <a:extLst>
              <a:ext uri="{FF2B5EF4-FFF2-40B4-BE49-F238E27FC236}">
                <a16:creationId xmlns:a16="http://schemas.microsoft.com/office/drawing/2014/main" id="{71385CF1-4290-4CE6-B66D-FA9FF2CB388A}"/>
              </a:ext>
            </a:extLst>
          </p:cNvPr>
          <p:cNvSpPr txBox="1">
            <a:spLocks noChangeArrowheads="1"/>
          </p:cNvSpPr>
          <p:nvPr/>
        </p:nvSpPr>
        <p:spPr bwMode="auto">
          <a:xfrm>
            <a:off x="0" y="4419600"/>
            <a:ext cx="1524000" cy="36988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000066"/>
                </a:solidFill>
                <a:effectLst/>
                <a:uLnTx/>
                <a:uFillTx/>
                <a:latin typeface="Garamond" panose="02020404030301010803" pitchFamily="18" charset="0"/>
                <a:ea typeface="+mn-ea"/>
                <a:cs typeface="+mn-cs"/>
              </a:rPr>
              <a:t>1994</a:t>
            </a:r>
          </a:p>
        </p:txBody>
      </p:sp>
      <p:pic>
        <p:nvPicPr>
          <p:cNvPr id="31749" name="Picture 5" descr="http://3.bp.blogspot.com/_aH5Fy4TQdYQ/TGQpbO6MfxI/AAAAAAAAAEk/J0X7GT3WKOg/s1600/General+Assembly+Hall+at+UN+Headquarters+in+New+York.jpg">
            <a:extLst>
              <a:ext uri="{FF2B5EF4-FFF2-40B4-BE49-F238E27FC236}">
                <a16:creationId xmlns:a16="http://schemas.microsoft.com/office/drawing/2014/main" id="{5FA01AD1-2B40-44A6-B87B-8A98FE5817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3962400"/>
            <a:ext cx="3048000" cy="202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0" name="Picture 7" descr="http://www.knowledgerush.com/wiki_image/0/00/Vienna-Un-Building.jpg">
            <a:extLst>
              <a:ext uri="{FF2B5EF4-FFF2-40B4-BE49-F238E27FC236}">
                <a16:creationId xmlns:a16="http://schemas.microsoft.com/office/drawing/2014/main" id="{F25F9829-B3AB-45A6-BBA0-E8618F8A30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1600200"/>
            <a:ext cx="2419350" cy="181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1" name="Picture 9" descr="http://www.ipprospective.com/wp-content/uploads/2010/01/uncitral.gif">
            <a:extLst>
              <a:ext uri="{FF2B5EF4-FFF2-40B4-BE49-F238E27FC236}">
                <a16:creationId xmlns:a16="http://schemas.microsoft.com/office/drawing/2014/main" id="{0299DA3B-BDFB-4F87-9D0B-D24C174E69F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4800" y="2403475"/>
            <a:ext cx="2895600" cy="17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 descr="C:\Documents and Settings\cry3860\Local Settings\Temporary Internet Files\Content.IE5\X2D7O1NA\MP900448273[1].jpg">
            <a:extLst>
              <a:ext uri="{FF2B5EF4-FFF2-40B4-BE49-F238E27FC236}">
                <a16:creationId xmlns:a16="http://schemas.microsoft.com/office/drawing/2014/main" id="{262FF412-3A59-46D1-A59D-0B8F08EB0826}"/>
              </a:ext>
            </a:extLst>
          </p:cNvPr>
          <p:cNvPicPr>
            <a:picLocks noChangeAspect="1" noChangeArrowheads="1"/>
          </p:cNvPicPr>
          <p:nvPr/>
        </p:nvPicPr>
        <p:blipFill>
          <a:blip r:embed="rId2" cstate="print">
            <a:duotone>
              <a:prstClr val="black"/>
              <a:srgbClr val="D9C3A5">
                <a:tint val="50000"/>
                <a:satMod val="180000"/>
              </a:srgbClr>
            </a:duotone>
          </a:blip>
          <a:srcRect/>
          <a:stretch>
            <a:fillRect/>
          </a:stretch>
        </p:blipFill>
        <p:spPr bwMode="auto">
          <a:xfrm>
            <a:off x="6925407" y="2895600"/>
            <a:ext cx="2218593" cy="1652202"/>
          </a:xfrm>
          <a:prstGeom prst="rect">
            <a:avLst/>
          </a:prstGeom>
          <a:noFill/>
        </p:spPr>
      </p:pic>
      <p:sp>
        <p:nvSpPr>
          <p:cNvPr id="11" name="TextBox 10">
            <a:extLst>
              <a:ext uri="{FF2B5EF4-FFF2-40B4-BE49-F238E27FC236}">
                <a16:creationId xmlns:a16="http://schemas.microsoft.com/office/drawing/2014/main" id="{5D7B643E-645D-4098-B716-0A7D71B7F303}"/>
              </a:ext>
            </a:extLst>
          </p:cNvPr>
          <p:cNvSpPr txBox="1"/>
          <p:nvPr/>
        </p:nvSpPr>
        <p:spPr>
          <a:xfrm>
            <a:off x="7620000" y="4495800"/>
            <a:ext cx="1524000" cy="369888"/>
          </a:xfrm>
          <a:prstGeom prst="rect">
            <a:avLst/>
          </a:prstGeom>
          <a:solidFill>
            <a:schemeClr val="bg1">
              <a:lumMod val="50000"/>
            </a:schemeClr>
          </a:solidFill>
        </p:spPr>
        <p:txBody>
          <a:bodyPr>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Garamond" panose="02020404030301010803" pitchFamily="18" charset="0"/>
                <a:ea typeface="+mn-ea"/>
                <a:cs typeface="+mn-cs"/>
              </a:rPr>
              <a:t>2011</a:t>
            </a:r>
          </a:p>
        </p:txBody>
      </p:sp>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6" descr="http://ec.europa.eu/education/img/flags/canada.gif">
            <a:extLst>
              <a:ext uri="{FF2B5EF4-FFF2-40B4-BE49-F238E27FC236}">
                <a16:creationId xmlns:a16="http://schemas.microsoft.com/office/drawing/2014/main" id="{D861703B-E087-4D00-932C-DDD58753D4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73550" y="3608388"/>
            <a:ext cx="4870450" cy="324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8241C2A1-DDFC-4E75-8D87-971C33085DD5}"/>
              </a:ext>
            </a:extLst>
          </p:cNvPr>
          <p:cNvSpPr>
            <a:spLocks noGrp="1"/>
          </p:cNvSpPr>
          <p:nvPr>
            <p:ph type="title"/>
          </p:nvPr>
        </p:nvSpPr>
        <p:spPr>
          <a:xfrm>
            <a:off x="3810000" y="274638"/>
            <a:ext cx="4876800" cy="1143000"/>
          </a:xfrm>
        </p:spPr>
        <p:txBody>
          <a:bodyPr/>
          <a:lstStyle/>
          <a:p>
            <a:pPr>
              <a:defRPr/>
            </a:pPr>
            <a:r>
              <a:rPr lang="en-US" sz="4000" dirty="0"/>
              <a:t>Sources of Revised UNCITRAL Law</a:t>
            </a:r>
          </a:p>
        </p:txBody>
      </p:sp>
      <p:pic>
        <p:nvPicPr>
          <p:cNvPr id="32772" name="Picture 2" descr="http://www.marlerblog.com/uploads/image/eu-map3.jpg">
            <a:extLst>
              <a:ext uri="{FF2B5EF4-FFF2-40B4-BE49-F238E27FC236}">
                <a16:creationId xmlns:a16="http://schemas.microsoft.com/office/drawing/2014/main" id="{48EC2D6F-EA43-4B04-8CFC-8DEBFD8C2A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743200"/>
            <a:ext cx="3238500"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3" name="Picture 3" descr="C:\Documents and Settings\cry3860\Local Settings\Temporary Internet Files\Content.IE5\X2D7O1NA\MP900448273[1].jpg">
            <a:extLst>
              <a:ext uri="{FF2B5EF4-FFF2-40B4-BE49-F238E27FC236}">
                <a16:creationId xmlns:a16="http://schemas.microsoft.com/office/drawing/2014/main" id="{0F70D9AA-9BA4-4BFB-9AC7-5DD2312C27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1752600"/>
            <a:ext cx="307022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4" name="Picture 4" descr="https://www.cia.gov/library/publications/the-world-factbook/graphics/flags/large/us-lgflag.gif">
            <a:extLst>
              <a:ext uri="{FF2B5EF4-FFF2-40B4-BE49-F238E27FC236}">
                <a16:creationId xmlns:a16="http://schemas.microsoft.com/office/drawing/2014/main" id="{3EFA38C3-C9C9-4433-AA0F-601F972E65C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9800" y="2133600"/>
            <a:ext cx="3124200" cy="164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5" name="Picture 8" descr="http://www.greenpeace.org/international/Global/international/planet-2/External/image/2009/12/worldbank-logo.jpg">
            <a:extLst>
              <a:ext uri="{FF2B5EF4-FFF2-40B4-BE49-F238E27FC236}">
                <a16:creationId xmlns:a16="http://schemas.microsoft.com/office/drawing/2014/main" id="{45A10A35-1C12-4E83-90AF-0337285F313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 y="533400"/>
            <a:ext cx="2581275" cy="262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17" descr="http://i1.ytimg.com/vi/f3wzINMphLA/hqdefault.jpg">
            <a:extLst>
              <a:ext uri="{FF2B5EF4-FFF2-40B4-BE49-F238E27FC236}">
                <a16:creationId xmlns:a16="http://schemas.microsoft.com/office/drawing/2014/main" id="{2BFC8247-9B5F-4308-ABA5-FE0E899EDB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4229100"/>
            <a:ext cx="3505200"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a:extLst>
              <a:ext uri="{FF2B5EF4-FFF2-40B4-BE49-F238E27FC236}">
                <a16:creationId xmlns:a16="http://schemas.microsoft.com/office/drawing/2014/main" id="{46DF885A-B339-438A-A87F-303C051CD4F6}"/>
              </a:ext>
            </a:extLst>
          </p:cNvPr>
          <p:cNvSpPr>
            <a:spLocks noGrp="1"/>
          </p:cNvSpPr>
          <p:nvPr>
            <p:ph type="title"/>
          </p:nvPr>
        </p:nvSpPr>
        <p:spPr/>
        <p:txBody>
          <a:bodyPr/>
          <a:lstStyle/>
          <a:p>
            <a:pPr>
              <a:defRPr/>
            </a:pPr>
            <a:r>
              <a:rPr lang="en-US" dirty="0"/>
              <a:t>Key Participants</a:t>
            </a:r>
          </a:p>
        </p:txBody>
      </p:sp>
      <p:sp>
        <p:nvSpPr>
          <p:cNvPr id="33796" name="AutoShape 2" descr="data:image/jpeg;base64,/9j/4AAQSkZJRgABAQAAAQABAAD/2wCEAAkGBhQSERUTExQVEhIUFRQVFxMUFRUUFRgXFBQVFRUUFxQXHCYeFxkjGRQUHy8gIycpLCwsFR4xNTAqNSYrLCkBCQoKDQwMFA8MDykYFBgpKSkpKSkpKSkpKSkpKSkpKSkpKSkpKSkpKSkpKSkpKSkpKSkpKSkpKSkpKSkpKSkpKf/AABEIARMAtwMBIgACEQEDEQH/xAAcAAABBQEBAQAAAAAAAAAAAAAEAAIDBQYHAQj/xABBEAABBAAEAwUFBAkEAQUBAAABAAIDEQQSITEFQVEGImFxgQcTMkKRUqGxwRQjYnKCktHh8BUzovFTQ2OjsrMk/8QAFgEBAQEAAAAAAAAAAAAAAAAAAAEC/8QAFhEBAQEAAAAAAAAAAAAAAAAAAAER/9oADAMBAAIRAxEAPwDOQ4SWLWLvRnUwPNEdTE7p+yfuR0OIbILby0IOhB6EcippY2uF33Rs5u9jmoZcC2xIHU+v91uxHIOGxCw0npB8W7PxYkd4U8fC9ujgfPmFPh8YC7I8ZH8j8j/FrvyVjHEiscziM2Ff7vEBzoxQZiGt2/e6jzWswkrZGigNdnN0B/aaeXkiXwhwIIDgeRWXdgH4B+dhL8M499h+S+bf8/oqjVhmoF5h+Pn0KLw8Tbuv+/FCYHFtkbmZVOqiNbHirSOM6Vy6/moqVoJ2G/VFRxD0XsUXoi4olURsw4Ugw/giWQ1vspREgDOHtL3NePgjhGne6VFNicLew5qLieCtnOwrsObEQ95poOp5BLFzRzHNG4OaRuFBTQRWweS9jw+t8wjxh6FKJ8TvlqxyPNABiMPrY5qAw0rM94bV4dCoCxBUOZqqbh3FPeySs+aJ2U+RAIK0OJj1WP4JwuQY7EykVG7KPMgbqKtuxfHXHGYiGTT3YBb4tP8AcpLzB8Ly4/3zfmic1w604EFJVAT4tczba7nXwu8wpRJVA01zh8O4PgvG1ZDHW5vxMJ19FKxrXjnf2ToR5KKimj0rKCD8h5+R5FBQ4qSInMDJDelfHH4H7Q8VYtiIsE52/wDJvkiYoraDd6aOO/qgdhZGvaHNIcDzCNbhQ5tEAg7gqqZgywl7O6dq+V5/d5FW/D8Tm0Iyu+yfy6oM/jODTYZ5lwtOZuYXbeJB6rQcA4q2Zt7HYtd8QPRWBitA4/s6Sfew92QcuR8D4Kov44kSIf7Ks4JxJzxklb7uUbjcHxB5q9ay1QxsdCt1JFHXiFK1ikYERGWBL3WiIayl7lQVfEoMzCN0DHhvdZSB3TQI6K7xDEx8NiiNEEBbfqoHx0pIO47IdvlP5KWRiCuew2mSx80c+NQlvJRVRio1EyAZD1tWGIiQkje6fNB5wOAGbX7LvxCSh4DxAHGGLmGF3oaSQZOTCh1Odr0kZoQN+SJzAgG8woAOHxDzUbIqOnccRqDq3+idmIOoynSj8pUVM9h+XXUd4fmEQ2HoacOY2+iHY/KRnOT9pvwnzRjCdwB4HkUEuY1oLO1n4SVJ+gbGtfPbyUkDnO+JuWvoT1RkURb+14IhmFnN04Hz/qrvDt0QDY76/micOC06bdFRJjeECUc2uGocNwU3BY5zHe7m35Pqgf7q0w0gdt9FLNhWvFOFqofGAVK1qr4WGHQ95nI8wrNhBFhB5lTgE4hegKoHljTXKaVMexQCYjD5h48lBh5M1g/EP8tWBahcRBrmG4RTCxDTRowHMLUUsaCvnCrMXOGM16q3kasl2qcRp6qKdwnhlcQGIzVbHMr0JSVJJx9zTGQdRd/ylJBM51tOmYEbXrqvYYzXdNtGzTumPAsucCx10CDYKc6Ig2RYHzNOt+SipYIQ263OuR2ovwtFYaKh9k/ZO1+CGhjL9DTx9CEfE3YHUDcc/IICYx8pOvMHb0KOw9jQX5H+qDYwhvd1A+V3xX4FHYK+h8juFUGQtzHTkj4G9UIyvI9OasIQeaqHiEbjQoqF/I6LyNoU2QFA8xg6bhDPhMZtureY6IhljyUzTaqIopA4WpKUE0BGrPonYefMKOh6IFINF60aUlLsmlqBro0wtU4dehTC1QVsjcjr+U7p5CmljvQoZundPoioJWLHdr49itq8LnPtUxUkLI5WfAHAPHgf70pVZfFvoeSSbM7MwOHMApKDQAyBv2xsAdCeuqfC5gdQc6OTctdeU+qkMtkZ2EEag7i07LfddUjbs2NQipWsrcZSdc7dvBH4MurvgP6EaH1QcTS00w/wu2pWUc1fE3J4jZEEjXX4wNgPiCOw8l1WvnuEPEOdAjqPzR2GF+PTqqJ4Y9etfVGwP66qCJh5m/xRUKqDIh0U7WqCFiJYeqqPAFW4/j8ML8hLi7mGMe/L+8Wim+RR882WgOfM8gvYcWxmjnNBPIkBANw7j8E5yxytc8all5X11yOp1eNInEYW9RoVTdpIYZgBI0WO8yVvdkY4bOZINQfIoLsl2tMkjsJObnYCWSaD3rBzI5PA1NaHdRWhbLydoVKBopJIgV5VKoie1Qz4oNaSeSJcENioQ5pHVAHw7iseIbnYQQppobHiueYmOXhmJzst2Hkd3m/ZJO4XQ4Js7A4cxaigg+9DuFle32EEmGIIvULWYmL5huFne1esDkVzOUBrQNtF6gO07H+7Bj+IH7l4oNrHIR8Mg3vK78FM2LmRl5kjome7Y/Rzbrdw0KmhjPKTfZp5AclFTYQisw74PoVY4eDnZr7LtkCyE2BVDmRsrSCO9iCPHoqgiGEDWi3y2VhEBoPvCFiaQdPojYhzI+ionhZ43+KJjbqoYxptfluiGIgiMIpqFjGyLYFUYPtTwabE42nTGDDR+7722paC4A5gBWupB1d4KTiXZGLGvDo3loaG1kcKcG7OstPevc0hu3OWZ0mHcaa5zDZfkAIDSKPN1j051ab2Z91hh7qOB0Y0/Wh4kY4ga98HSxZqhryWWhb+Bvia5kkge07a94eYqr8R9BzoeAtP+oR2CXxva22tcaaSWZnEaAEaa9Ubxzigb3g6zq7fzoKTs7woyOhe/QPIextuDveB2czCiAQGMA1vY1o42HQzovbtPKZS0ya5RPUrlE9ABxDAtkbThafC3K0N6KYpsg0UUPKs12obUT+laqz/ANXbmLToQUDx+nQuo8lFcznjDhSS8a7KSDtySUGkbG3lbbOvop8poaB1kUeiY7DOJ11+5ExsDSwAHer/ABRRMceUCirCGOxrQ8t1VMxZfI6INIygHNyNnYeSshGBV300VRYREAafejIeQQcZ25o2F961Sonaw3oiGWoImlExuRBEbgiGoeNqIYqjn3b4CCYTPw/vopA2365WvAy5TW1hrT46rK8Q7Xw5MkcTmNI1o1fhrdBdqmw7Xtcx4DmOBDmnUEHcFcMxPYWT9NkwzQXBrzTjsIzqxxP7pHqs1YruFxTY2bKNGWMx5BvIf4L8Culdkex7oMcJiZDG2GRrBI7NRe6P4QSS0UHadCqHtHOeD4eAYdrS6WQsfO8A5O7YAYebtRZusviKzk/tQnd3TjQ390MYfLMxoIQd+KbS4I32lTgfq8e0H/3S6Qfe4V96IPtQ4nEwyOdFPGN3wlj6HUtItXTHcHKJ65Dwj2/AuaMRG0sJAc5gLXtBNF2U2HVvQpdcEgc0OaQ5rgHNcNQQRYIPMEEFVETl47ZOJTXBRWC433ZXKqxHFXZC0q37VCpfMLNYh6yqufGCkvC/VeIq5g4+8Cj3q6hTT8VL2jL3Ha+IVKwIxgoILThGLlLwJMhB+YaH6LUwYfobHmsXBvfNWuHmcNiQqjUxsLRsiIn+YKo4OKPFWbVhDxgfM31CqLSOc2BuOZRkbis3BGwS5xI4A7sOy0MLwdnWgLY+1OxDsU7Sqiq7W9ohgcK7EOaXAOY3QWG53Boe79kEi1n+ysubCvmJEUrpfeOnd3hKbDrNnUZC1tigK0FCjqeO4eOTDyxyi45GOYR+8KFeINH0WZ4zOTEyNo7rQAT1PP1Jv6qVYs+IYiAgzgNlkZbo7o04jTKDqH61fK1zRnsmHEJziJHGJjnd7KO89wP6wi+Wa2g/s3qi8JEcTiWwxm5HHMXBxc2KNp7zr2J5DxcPToHGeJQYDDjOTQAayJpt76Gjb6dUEfCPZvw7DsAGFifpq6VrZD5kv0Hosl7RPZvhnQvxOAY2GdjXOLICBHK1ur4yxumarIrmFcYPhGKx36zFl0EHyYZhy6ci872rePgTYGlsQLWu2N2A4fCT43+KD5YxcTS3M3Q1emmnltf9F2/2E9rvf4V+DkNyYbvR2dTC87fwPNeT2jkuSdqMB+j4yaGqYXF7B0D+9l9CS3+FR9ie0RwGPin1yNdlkA5xP7rxXM0bHi0IPqbEOql7mUGNlFDW/H816JdEGO7Zf7g8lkMQ5a/tie8PJY3EFZUK8pJpKSCyiYjBDooIxaKboEUoo6R+HYgmbhH8wgLiZaIYxDwH6IuM0FUPY3VHwXyQUZVhh0BsEzhzR0eOPNANcpwqhY+T3umza5fes3JxvDTSMwL5msxJJaRWmljfkXUK1BOYLSTNysJ20/6H3rmUnAYo+IzTSN94+XvtL9crS3I9gB02H0NINJweFvDZ54pizO9vvxKO6DE0EBpDjbcpa/w1J5qPBYGPFzfpOJkPvHWYoHANDIxZYctkkkDObrfbRA9qey8cmGLogCQCd3FzmluVzC42aykjw06KHgPGoMNFGI2uxU72ta2MWA0AABpceV1flWw1iuitl7ub4WNHPQabBZniPFMRIc0YBjbrQ0uvvJULu0GPu58Gx8X2InHO0dRehPhSNi7Q4Z5ytBgBOUF47od9l1G43eDwERxj2uwgzxzAVna4fQh1ehc5YSQ3r9V07224JsfuMsrXhzpu43XKR7sGyPEkfVctaVYO+9ie0RxHDYCTb4gYH+cVBv8A8Zj+9W54w4Bc69jePGXEwE/+OVo+rHn74/otpiApVgXjONL91n8Q5WuNBpU85UUM9ySa9JEaPDaAqaF26HhOtIpzNNEUoviRoFoRjUTG5Abh2olv5oaA9FNG7VVBYRsKrmO1RsDkBsbkXA7c9AgGvR2DdeZv7LfxKqBsXjRrZpu5NE7dfWlg+18veZKB8DgC/cUSA8aeGq32OZky6XpXW+v5D0WR4rwhhDvd2wOBDmbsN+B29FKo/s/js7CzmNr3o7FVmD4R+izvmDC5utsHxN5lzPqdPHRUPC+JPhkpx/2yGnxbyP8AnVb2PibS2zR2+h2KC24fjGzNBjkLdAaIBOov5rBHl9UDxvCucC2RsOrSC8tLQ9o1IzX3HDfWxzFUh2ZmvL42PlhpttYW5m3fwW5paLs6Ejw5pnGO1LRG6onSMYP1oc8MnYD83uyO839rZEcR9qnB34fEsD9WvjzNIIIPecC7TrQ9bWKVr2lxzpcQ7MbyExjyaT+ZKqlpGn9nXFBDjo7NNkDoj/H8P/MMXV8Q9cDjeQQQaIIIPQjYrtmC4kJ4Y5R/6jQ4+B+YejgR6LNWHTO0VZMAUdO7RV0qjQZ0YSXuVJEX0TNLRDCg436KYORRV0pWIESImNyA9juiIa7RCQlEMKIKjOqMjcgInao1hVBMSk/SCw5xZ7tGvSlAyRTwzsFhzsum98ud9dlR4XOko5y0fZe0AtPVrjo5vgfQhA8S7jC98kLWD53XG3ys6E+AtC4zjhe7JhmuedvfSNJYPJrd/N2ihb2aDnCSZ5xEnIybN/dZsFBiuLYj9Z71rf1Z0LqLcw6hrtcviQEZgMW8tputDbwV3xzhgLSCAbCyPCXuilcw8hbSeY6eYUGt4J2ldFna4a1dHwNfmsX7RO2XvJIXNBjfG4mwbdWli9NDzG2qsuP9oIAzMQQ9u+v1HqFzDj/EPfTOcPhGg8a3PqrChMbifeSOfVZnE0NhZ2UTxqa2TUlpkl0X2d8QzQPiO8brH7r7P/2Dv5lzpaHsNjvd4to5SNcw+Z7zf+TQPVSrHSZRogHBGSu0QZWVRnkkniBzvhFr1AZE/REsdaAa6tEVC5FTUi49kEHqeJ5QHxIoBCRFFNKoni3RaDiCJRErHaqn4o1+cv8AkY4DKfm0BOnTX7wrZiY7GyZnRR08/H7p47rhWtf22KCWLBukaCwtbGRdREscfA8k39BDdnPaeh1+qr8JxeFjjG4yYSzdSVlB5hryNlcCNuXN+lMLDzc5hb/MCgqse01qb8Vi+O8Pcbygh1Ej+62XEu0/D8OCZMTEXD5WnO70a29fNc6497VIjmGHgJJ+eU/flGvpaYMhxHBzvdldt9yAdhRke7k2g3x7wsot3aiRxJeGuvoMv0pCYviedmQNDG6beCqAUkklUJSYecse143a4OHmDY/BRpIOzYWF04a6MW14DgeVOAI/FXGG7J85Dfgqz2OccEuFdh3f7mHOnUxvJI+jsw8i1beZpWWlV+iNZo0L1ESsSUGFhkP4Ilj9vVVsb6R0TzSKJjcjon7FVYfqjYHID43oqJyFhbop4naoDYip3KOEKYBVDwKWV9qMDzgg9jyx8cjXNpxaToQaIIohtnyBWrC5R7Ye0JMrMKx2jG5pK+0/Zv8AJR/jVRisT2qxcmj8VO4dDK+vparXyl2pJJ8Tf4piSqEkkkgSSSSBJJJIEkkkg0/s447+i8QieTUch9zJ+7JQv0dld/CvoeZi+Ul9NdieKfpeAgmJtxYGv/fZ3H35kX/EosTyRJKwkZXJeqK41HJsi2SdVWxmvRFNktRRrHaqyw/JVUSsoCKQWcTtEXh4tQVX4bdWkDdkBgZWqc1eFIFVAfaDjLcJhpJ3a5G6N+046Mb6uI9LXzri8W6V7pHkue9xc5x3JJsldE9sfGyZIsKLytHvXeLnW1g9AHfzrmqsSkkkkqhJJJIEkkkgSSSSBJJJIEuu+w7tFlZiMM7kROz1pkn4R/euRLS+zzH+6xzNaD2vYfVtj/k1qD6KOOFa6JLFTY4X8RXqzrTDxv8A8+iIiegWyIiJ1oLSJ6NwrlVYaVWeDKirnDBWUBQOBbZAOysMViWRNzOuvAEn6DVBPLJQTYY3PPdBKfBGyVjXhxAOwcC0/Qo9kuWg0U3qLVRwj2sBw4lI13KOGvIxtd+JKxy2ftfdfFpjd92CvL3Ef52sYtMkkkkgSSSSBJJJIEktD2h7MmDC4PEAHJiIiXH9trnfiwsPo5U2BwL5pGxxjM95oAf5oANSeQCDQdi+xTsc5znO93AwgOcNXOdV5GA6XVWTtY3U3aP2cz4cl0Vzxb6D9YPAs5+bb9F0ns/wxuEw7IWmy0W51fE92rnfkPABESvJ3WdaxwEhWfZiMuxcAG/vGn0Btx+gK6Zx3s1h8Tq9mV//AJGU1589Kd6goXhfZ+HDX7tpzkUXvNuroNAAPIK6mLKZv+WvE0y0K0Xqy0x4k/FSMnrRNa9kkTQxrjKCc3PaqyjxsFNiwco0924E83NdQHiQNPJVB7JqG26uuEYKWQjK0gcydAAlwXBRRtsyZpOZyigRyAdyVy2Vzx3Q0g7u1A9BsfqoLDDwGNtZc7jzDhQ8equeE4FjKebc7qTdeA6LOcPbHGMtHUk/ER9Bt9FcYedw5hw5CqNePK1RfYiBkjaF+n4IvCxNaBQrStVRxcWLN2ivqjIO0QJAr06eaqOEe2cj/V565Mg//CM/msOtb7V8QH8WxThtmjH8sMbfyWSVQkkkkCSSSQJeheJIO2S8KOM4FDB3c7YGSR3vnaCWgeJaS3+JZn2QcPBdiJTXdDIwTp8RLnV/I36ra4B7WQxtBFNjY0V+y0AV9EFhsLHAHCIBoe90jh+07f08FnWsW2JdW33KulmKjdiCdRshJC4jdRUkspQWKxbgL5n8F48k6aUhpxXogacSSNd0kBPMElUScKwUNAuf3tCAwubR5Xfx11V1PgyQc0gIrcitOpLa2WEmgDNWOkbWzWOsb3pY05aozB8ZeLD5HONAC8uUVzLfm5i9kG5jneGENjD42UAW5aOgIP01tFYZ9EFrXNBNlpcNtyQ3/pUeB493RmcDewY0gHw10VhJxWJwou15B35EKKvI5dyCPI/hagnxlDnp8ov7lX4XE5nU1xPU7tHr1VmHta0/eSgA/wBXeX5SyRoO7i0qyPFYoWFz5GtA3JOvl4lYbtZ22EdxxU5/M7hv91RcC7MTYsiWQlsbnbmhdDdoO/RVFR2n4gJ8XNK34XyEi+mw/BVaP49hmx4mZjfhZI9o1vRpI3QC0ySSSSBJJJIEkkkg7twqRrsNC6hrFGdurGpssbObR6Kv7N4n/wDjgsGhE3XyFfkiDjWc/vWGzpHN0FUAh5I29SvX41nOx9EO7iEY3JryQRzQ934iOhofgqnFRuJ0f9Wj+qNxeOa74X10BB/FVTpdfiH3qojkwjubx/Kf6pKGeV3IgJIKmOUlxHIZfDci9V7PqaOozka66apJKgSGQte5oJDaOgJ5KM4hzgyye8aPK9R0SSRG14RO4MaAaAAoIXtdxaVrKa8gGttOqSSiqDsjhWy4pokAeNTR11rn1Wy49O6OJ7mHKWt0rlqBoNgvUkqRzSVxLiTqSSSfVMSSWkJJJJAkkkkCSSSQdb4c8/oWGHL3TfwUMhXqSw0ClO6DmXqSoEfIeqgmeUkkCw5thPPN+QSSSQf/2Q==">
            <a:extLst>
              <a:ext uri="{FF2B5EF4-FFF2-40B4-BE49-F238E27FC236}">
                <a16:creationId xmlns:a16="http://schemas.microsoft.com/office/drawing/2014/main" id="{38DFA898-6C87-422B-9688-31392A5EDD19}"/>
              </a:ext>
            </a:extLst>
          </p:cNvP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Garamond" panose="02020404030301010803" pitchFamily="18" charset="0"/>
              <a:ea typeface="+mn-ea"/>
              <a:cs typeface="+mn-cs"/>
            </a:endParaRPr>
          </a:p>
        </p:txBody>
      </p:sp>
      <p:sp>
        <p:nvSpPr>
          <p:cNvPr id="33797" name="AutoShape 4" descr="data:image/jpeg;base64,/9j/4AAQSkZJRgABAQAAAQABAAD/2wCEAAkGBhQSERUTExQVEhIUFRQVFxMUFRUUFRgXFBQVFRUUFxQXHCYeFxkjGRQUHy8gIycpLCwsFR4xNTAqNSYrLCkBCQoKDQwMFA8MDykYFBgpKSkpKSkpKSkpKSkpKSkpKSkpKSkpKSkpKSkpKSkpKSkpKSkpKSkpKSkpKSkpKSkpKf/AABEIARMAtwMBIgACEQEDEQH/xAAcAAABBQEBAQAAAAAAAAAAAAAEAAIDBQYHAQj/xABBEAABBAAEAwUFBAkEAQUBAAABAAIDEQQSITEFQVEGImFxgQcTMkKRUqGxwRQjYnKCktHh8BUzovFTQ2OjsrMk/8QAFgEBAQEAAAAAAAAAAAAAAAAAAAEC/8QAFhEBAQEAAAAAAAAAAAAAAAAAAAER/9oADAMBAAIRAxEAPwDOQ4SWLWLvRnUwPNEdTE7p+yfuR0OIbILby0IOhB6EcippY2uF33Rs5u9jmoZcC2xIHU+v91uxHIOGxCw0npB8W7PxYkd4U8fC9ujgfPmFPh8YC7I8ZH8j8j/FrvyVjHEiscziM2Ff7vEBzoxQZiGt2/e6jzWswkrZGigNdnN0B/aaeXkiXwhwIIDgeRWXdgH4B+dhL8M499h+S+bf8/oqjVhmoF5h+Pn0KLw8Tbuv+/FCYHFtkbmZVOqiNbHirSOM6Vy6/moqVoJ2G/VFRxD0XsUXoi4olURsw4Ugw/giWQ1vspREgDOHtL3NePgjhGne6VFNicLew5qLieCtnOwrsObEQ95poOp5BLFzRzHNG4OaRuFBTQRWweS9jw+t8wjxh6FKJ8TvlqxyPNABiMPrY5qAw0rM94bV4dCoCxBUOZqqbh3FPeySs+aJ2U+RAIK0OJj1WP4JwuQY7EykVG7KPMgbqKtuxfHXHGYiGTT3YBb4tP8AcpLzB8Ly4/3zfmic1w604EFJVAT4tczba7nXwu8wpRJVA01zh8O4PgvG1ZDHW5vxMJ19FKxrXjnf2ToR5KKimj0rKCD8h5+R5FBQ4qSInMDJDelfHH4H7Q8VYtiIsE52/wDJvkiYoraDd6aOO/qgdhZGvaHNIcDzCNbhQ5tEAg7gqqZgywl7O6dq+V5/d5FW/D8Tm0Iyu+yfy6oM/jODTYZ5lwtOZuYXbeJB6rQcA4q2Zt7HYtd8QPRWBitA4/s6Sfew92QcuR8D4Kov44kSIf7Ks4JxJzxklb7uUbjcHxB5q9ay1QxsdCt1JFHXiFK1ikYERGWBL3WiIayl7lQVfEoMzCN0DHhvdZSB3TQI6K7xDEx8NiiNEEBbfqoHx0pIO47IdvlP5KWRiCuew2mSx80c+NQlvJRVRio1EyAZD1tWGIiQkje6fNB5wOAGbX7LvxCSh4DxAHGGLmGF3oaSQZOTCh1Odr0kZoQN+SJzAgG8woAOHxDzUbIqOnccRqDq3+idmIOoynSj8pUVM9h+XXUd4fmEQ2HoacOY2+iHY/KRnOT9pvwnzRjCdwB4HkUEuY1oLO1n4SVJ+gbGtfPbyUkDnO+JuWvoT1RkURb+14IhmFnN04Hz/qrvDt0QDY76/micOC06bdFRJjeECUc2uGocNwU3BY5zHe7m35Pqgf7q0w0gdt9FLNhWvFOFqofGAVK1qr4WGHQ95nI8wrNhBFhB5lTgE4hegKoHljTXKaVMexQCYjD5h48lBh5M1g/EP8tWBahcRBrmG4RTCxDTRowHMLUUsaCvnCrMXOGM16q3kasl2qcRp6qKdwnhlcQGIzVbHMr0JSVJJx9zTGQdRd/ylJBM51tOmYEbXrqvYYzXdNtGzTumPAsucCx10CDYKc6Ig2RYHzNOt+SipYIQ263OuR2ovwtFYaKh9k/ZO1+CGhjL9DTx9CEfE3YHUDcc/IICYx8pOvMHb0KOw9jQX5H+qDYwhvd1A+V3xX4FHYK+h8juFUGQtzHTkj4G9UIyvI9OasIQeaqHiEbjQoqF/I6LyNoU2QFA8xg6bhDPhMZtureY6IhljyUzTaqIopA4WpKUE0BGrPonYefMKOh6IFINF60aUlLsmlqBro0wtU4dehTC1QVsjcjr+U7p5CmljvQoZundPoioJWLHdr49itq8LnPtUxUkLI5WfAHAPHgf70pVZfFvoeSSbM7MwOHMApKDQAyBv2xsAdCeuqfC5gdQc6OTctdeU+qkMtkZ2EEag7i07LfddUjbs2NQipWsrcZSdc7dvBH4MurvgP6EaH1QcTS00w/wu2pWUc1fE3J4jZEEjXX4wNgPiCOw8l1WvnuEPEOdAjqPzR2GF+PTqqJ4Y9etfVGwP66qCJh5m/xRUKqDIh0U7WqCFiJYeqqPAFW4/j8ML8hLi7mGMe/L+8Wim+RR882WgOfM8gvYcWxmjnNBPIkBANw7j8E5yxytc8all5X11yOp1eNInEYW9RoVTdpIYZgBI0WO8yVvdkY4bOZINQfIoLsl2tMkjsJObnYCWSaD3rBzI5PA1NaHdRWhbLydoVKBopJIgV5VKoie1Qz4oNaSeSJcENioQ5pHVAHw7iseIbnYQQppobHiueYmOXhmJzst2Hkd3m/ZJO4XQ4Js7A4cxaigg+9DuFle32EEmGIIvULWYmL5huFne1esDkVzOUBrQNtF6gO07H+7Bj+IH7l4oNrHIR8Mg3vK78FM2LmRl5kjome7Y/Rzbrdw0KmhjPKTfZp5AclFTYQisw74PoVY4eDnZr7LtkCyE2BVDmRsrSCO9iCPHoqgiGEDWi3y2VhEBoPvCFiaQdPojYhzI+ionhZ43+KJjbqoYxptfluiGIgiMIpqFjGyLYFUYPtTwabE42nTGDDR+7722paC4A5gBWupB1d4KTiXZGLGvDo3loaG1kcKcG7OstPevc0hu3OWZ0mHcaa5zDZfkAIDSKPN1j051ab2Z91hh7qOB0Y0/Wh4kY4ga98HSxZqhryWWhb+Bvia5kkge07a94eYqr8R9BzoeAtP+oR2CXxva22tcaaSWZnEaAEaa9Ubxzigb3g6zq7fzoKTs7woyOhe/QPIextuDveB2czCiAQGMA1vY1o42HQzovbtPKZS0ya5RPUrlE9ABxDAtkbThafC3K0N6KYpsg0UUPKs12obUT+laqz/ANXbmLToQUDx+nQuo8lFcznjDhSS8a7KSDtySUGkbG3lbbOvop8poaB1kUeiY7DOJ11+5ExsDSwAHer/ABRRMceUCirCGOxrQ8t1VMxZfI6INIygHNyNnYeSshGBV300VRYREAafejIeQQcZ25o2F961Sonaw3oiGWoImlExuRBEbgiGoeNqIYqjn3b4CCYTPw/vopA2365WvAy5TW1hrT46rK8Q7Xw5MkcTmNI1o1fhrdBdqmw7Xtcx4DmOBDmnUEHcFcMxPYWT9NkwzQXBrzTjsIzqxxP7pHqs1YruFxTY2bKNGWMx5BvIf4L8Culdkex7oMcJiZDG2GRrBI7NRe6P4QSS0UHadCqHtHOeD4eAYdrS6WQsfO8A5O7YAYebtRZusviKzk/tQnd3TjQ390MYfLMxoIQd+KbS4I32lTgfq8e0H/3S6Qfe4V96IPtQ4nEwyOdFPGN3wlj6HUtItXTHcHKJ65Dwj2/AuaMRG0sJAc5gLXtBNF2U2HVvQpdcEgc0OaQ5rgHNcNQQRYIPMEEFVETl47ZOJTXBRWC433ZXKqxHFXZC0q37VCpfMLNYh6yqufGCkvC/VeIq5g4+8Cj3q6hTT8VL2jL3Ha+IVKwIxgoILThGLlLwJMhB+YaH6LUwYfobHmsXBvfNWuHmcNiQqjUxsLRsiIn+YKo4OKPFWbVhDxgfM31CqLSOc2BuOZRkbis3BGwS5xI4A7sOy0MLwdnWgLY+1OxDsU7Sqiq7W9ohgcK7EOaXAOY3QWG53Boe79kEi1n+ysubCvmJEUrpfeOnd3hKbDrNnUZC1tigK0FCjqeO4eOTDyxyi45GOYR+8KFeINH0WZ4zOTEyNo7rQAT1PP1Jv6qVYs+IYiAgzgNlkZbo7o04jTKDqH61fK1zRnsmHEJziJHGJjnd7KO89wP6wi+Wa2g/s3qi8JEcTiWwxm5HHMXBxc2KNp7zr2J5DxcPToHGeJQYDDjOTQAayJpt76Gjb6dUEfCPZvw7DsAGFifpq6VrZD5kv0Hosl7RPZvhnQvxOAY2GdjXOLICBHK1ur4yxumarIrmFcYPhGKx36zFl0EHyYZhy6ci872rePgTYGlsQLWu2N2A4fCT43+KD5YxcTS3M3Q1emmnltf9F2/2E9rvf4V+DkNyYbvR2dTC87fwPNeT2jkuSdqMB+j4yaGqYXF7B0D+9l9CS3+FR9ie0RwGPin1yNdlkA5xP7rxXM0bHi0IPqbEOql7mUGNlFDW/H816JdEGO7Zf7g8lkMQ5a/tie8PJY3EFZUK8pJpKSCyiYjBDooIxaKboEUoo6R+HYgmbhH8wgLiZaIYxDwH6IuM0FUPY3VHwXyQUZVhh0BsEzhzR0eOPNANcpwqhY+T3umza5fes3JxvDTSMwL5msxJJaRWmljfkXUK1BOYLSTNysJ20/6H3rmUnAYo+IzTSN94+XvtL9crS3I9gB02H0NINJweFvDZ54pizO9vvxKO6DE0EBpDjbcpa/w1J5qPBYGPFzfpOJkPvHWYoHANDIxZYctkkkDObrfbRA9qey8cmGLogCQCd3FzmluVzC42aykjw06KHgPGoMNFGI2uxU72ta2MWA0AABpceV1flWw1iuitl7ub4WNHPQabBZniPFMRIc0YBjbrQ0uvvJULu0GPu58Gx8X2InHO0dRehPhSNi7Q4Z5ytBgBOUF47od9l1G43eDwERxj2uwgzxzAVna4fQh1ehc5YSQ3r9V07224JsfuMsrXhzpu43XKR7sGyPEkfVctaVYO+9ie0RxHDYCTb4gYH+cVBv8A8Zj+9W54w4Bc69jePGXEwE/+OVo+rHn74/otpiApVgXjONL91n8Q5WuNBpU85UUM9ySa9JEaPDaAqaF26HhOtIpzNNEUoviRoFoRjUTG5Abh2olv5oaA9FNG7VVBYRsKrmO1RsDkBsbkXA7c9AgGvR2DdeZv7LfxKqBsXjRrZpu5NE7dfWlg+18veZKB8DgC/cUSA8aeGq32OZky6XpXW+v5D0WR4rwhhDvd2wOBDmbsN+B29FKo/s/js7CzmNr3o7FVmD4R+izvmDC5utsHxN5lzPqdPHRUPC+JPhkpx/2yGnxbyP8AnVb2PibS2zR2+h2KC24fjGzNBjkLdAaIBOov5rBHl9UDxvCucC2RsOrSC8tLQ9o1IzX3HDfWxzFUh2ZmvL42PlhpttYW5m3fwW5paLs6Ejw5pnGO1LRG6onSMYP1oc8MnYD83uyO839rZEcR9qnB34fEsD9WvjzNIIIPecC7TrQ9bWKVr2lxzpcQ7MbyExjyaT+ZKqlpGn9nXFBDjo7NNkDoj/H8P/MMXV8Q9cDjeQQQaIIIPQjYrtmC4kJ4Y5R/6jQ4+B+YejgR6LNWHTO0VZMAUdO7RV0qjQZ0YSXuVJEX0TNLRDCg436KYORRV0pWIESImNyA9juiIa7RCQlEMKIKjOqMjcgInao1hVBMSk/SCw5xZ7tGvSlAyRTwzsFhzsum98ud9dlR4XOko5y0fZe0AtPVrjo5vgfQhA8S7jC98kLWD53XG3ys6E+AtC4zjhe7JhmuedvfSNJYPJrd/N2ihb2aDnCSZ5xEnIybN/dZsFBiuLYj9Z71rf1Z0LqLcw6hrtcviQEZgMW8tputDbwV3xzhgLSCAbCyPCXuilcw8hbSeY6eYUGt4J2ldFna4a1dHwNfmsX7RO2XvJIXNBjfG4mwbdWli9NDzG2qsuP9oIAzMQQ9u+v1HqFzDj/EPfTOcPhGg8a3PqrChMbifeSOfVZnE0NhZ2UTxqa2TUlpkl0X2d8QzQPiO8brH7r7P/2Dv5lzpaHsNjvd4to5SNcw+Z7zf+TQPVSrHSZRogHBGSu0QZWVRnkkniBzvhFr1AZE/REsdaAa6tEVC5FTUi49kEHqeJ5QHxIoBCRFFNKoni3RaDiCJRErHaqn4o1+cv8AkY4DKfm0BOnTX7wrZiY7GyZnRR08/H7p47rhWtf22KCWLBukaCwtbGRdREscfA8k39BDdnPaeh1+qr8JxeFjjG4yYSzdSVlB5hryNlcCNuXN+lMLDzc5hb/MCgqse01qb8Vi+O8Pcbygh1Ej+62XEu0/D8OCZMTEXD5WnO70a29fNc6497VIjmGHgJJ+eU/flGvpaYMhxHBzvdldt9yAdhRke7k2g3x7wsot3aiRxJeGuvoMv0pCYviedmQNDG6beCqAUkklUJSYecse143a4OHmDY/BRpIOzYWF04a6MW14DgeVOAI/FXGG7J85Dfgqz2OccEuFdh3f7mHOnUxvJI+jsw8i1beZpWWlV+iNZo0L1ESsSUGFhkP4Ilj9vVVsb6R0TzSKJjcjon7FVYfqjYHID43oqJyFhbop4naoDYip3KOEKYBVDwKWV9qMDzgg9jyx8cjXNpxaToQaIIohtnyBWrC5R7Ye0JMrMKx2jG5pK+0/Zv8AJR/jVRisT2qxcmj8VO4dDK+vparXyl2pJJ8Tf4piSqEkkkgSSSSBJJJIEkkkg0/s447+i8QieTUch9zJ+7JQv0dld/CvoeZi+Ul9NdieKfpeAgmJtxYGv/fZ3H35kX/EosTyRJKwkZXJeqK41HJsi2SdVWxmvRFNktRRrHaqyw/JVUSsoCKQWcTtEXh4tQVX4bdWkDdkBgZWqc1eFIFVAfaDjLcJhpJ3a5G6N+046Mb6uI9LXzri8W6V7pHkue9xc5x3JJsldE9sfGyZIsKLytHvXeLnW1g9AHfzrmqsSkkkkqhJJJIEkkkgSSSSBJJJIEuu+w7tFlZiMM7kROz1pkn4R/euRLS+zzH+6xzNaD2vYfVtj/k1qD6KOOFa6JLFTY4X8RXqzrTDxv8A8+iIiegWyIiJ1oLSJ6NwrlVYaVWeDKirnDBWUBQOBbZAOysMViWRNzOuvAEn6DVBPLJQTYY3PPdBKfBGyVjXhxAOwcC0/Qo9kuWg0U3qLVRwj2sBw4lI13KOGvIxtd+JKxy2ftfdfFpjd92CvL3Ef52sYtMkkkkgSSSSBJJJIEktD2h7MmDC4PEAHJiIiXH9trnfiwsPo5U2BwL5pGxxjM95oAf5oANSeQCDQdi+xTsc5znO93AwgOcNXOdV5GA6XVWTtY3U3aP2cz4cl0Vzxb6D9YPAs5+bb9F0ns/wxuEw7IWmy0W51fE92rnfkPABESvJ3WdaxwEhWfZiMuxcAG/vGn0Btx+gK6Zx3s1h8Tq9mV//AJGU1589Kd6goXhfZ+HDX7tpzkUXvNuroNAAPIK6mLKZv+WvE0y0K0Xqy0x4k/FSMnrRNa9kkTQxrjKCc3PaqyjxsFNiwco0924E83NdQHiQNPJVB7JqG26uuEYKWQjK0gcydAAlwXBRRtsyZpOZyigRyAdyVy2Vzx3Q0g7u1A9BsfqoLDDwGNtZc7jzDhQ8equeE4FjKebc7qTdeA6LOcPbHGMtHUk/ER9Bt9FcYedw5hw5CqNePK1RfYiBkjaF+n4IvCxNaBQrStVRxcWLN2ivqjIO0QJAr06eaqOEe2cj/V565Mg//CM/msOtb7V8QH8WxThtmjH8sMbfyWSVQkkkkCSSSQJeheJIO2S8KOM4FDB3c7YGSR3vnaCWgeJaS3+JZn2QcPBdiJTXdDIwTp8RLnV/I36ra4B7WQxtBFNjY0V+y0AV9EFhsLHAHCIBoe90jh+07f08FnWsW2JdW33KulmKjdiCdRshJC4jdRUkspQWKxbgL5n8F48k6aUhpxXogacSSNd0kBPMElUScKwUNAuf3tCAwubR5Xfx11V1PgyQc0gIrcitOpLa2WEmgDNWOkbWzWOsb3pY05aozB8ZeLD5HONAC8uUVzLfm5i9kG5jneGENjD42UAW5aOgIP01tFYZ9EFrXNBNlpcNtyQ3/pUeB493RmcDewY0gHw10VhJxWJwou15B35EKKvI5dyCPI/hagnxlDnp8ov7lX4XE5nU1xPU7tHr1VmHta0/eSgA/wBXeX5SyRoO7i0qyPFYoWFz5GtA3JOvl4lYbtZ22EdxxU5/M7hv91RcC7MTYsiWQlsbnbmhdDdoO/RVFR2n4gJ8XNK34XyEi+mw/BVaP49hmx4mZjfhZI9o1vRpI3QC0ySSSSBJJJIEkkkg7twqRrsNC6hrFGdurGpssbObR6Kv7N4n/wDjgsGhE3XyFfkiDjWc/vWGzpHN0FUAh5I29SvX41nOx9EO7iEY3JryQRzQ934iOhofgqnFRuJ0f9Wj+qNxeOa74X10BB/FVTpdfiH3qojkwjubx/Kf6pKGeV3IgJIKmOUlxHIZfDci9V7PqaOozka66apJKgSGQte5oJDaOgJ5KM4hzgyye8aPK9R0SSRG14RO4MaAaAAoIXtdxaVrKa8gGttOqSSiqDsjhWy4pokAeNTR11rn1Wy49O6OJ7mHKWt0rlqBoNgvUkqRzSVxLiTqSSSfVMSSWkJJJJAkkkkCSSSQdb4c8/oWGHL3TfwUMhXqSw0ClO6DmXqSoEfIeqgmeUkkCw5thPPN+QSSSQf/2Q==">
            <a:extLst>
              <a:ext uri="{FF2B5EF4-FFF2-40B4-BE49-F238E27FC236}">
                <a16:creationId xmlns:a16="http://schemas.microsoft.com/office/drawing/2014/main" id="{0163A4DE-86AA-481F-9D3D-7A15BD317512}"/>
              </a:ext>
            </a:extLst>
          </p:cNvP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Garamond" panose="02020404030301010803" pitchFamily="18" charset="0"/>
              <a:ea typeface="+mn-ea"/>
              <a:cs typeface="+mn-cs"/>
            </a:endParaRPr>
          </a:p>
        </p:txBody>
      </p:sp>
      <p:sp>
        <p:nvSpPr>
          <p:cNvPr id="33798" name="AutoShape 6" descr="data:image/jpeg;base64,/9j/4AAQSkZJRgABAQAAAQABAAD/2wCEAAkGBhQSERUTExQVEhIUFRQVFxMUFRUUFRgXFBQVFRUUFxQXHCYeFxkjGRQUHy8gIycpLCwsFR4xNTAqNSYrLCkBCQoKDQwMFA8MDykYFBgpKSkpKSkpKSkpKSkpKSkpKSkpKSkpKSkpKSkpKSkpKSkpKSkpKSkpKSkpKSkpKSkpKf/AABEIARMAtwMBIgACEQEDEQH/xAAcAAABBQEBAQAAAAAAAAAAAAAEAAIDBQYHAQj/xABBEAABBAAEAwUFBAkEAQUBAAABAAIDEQQSITEFQVEGImFxgQcTMkKRUqGxwRQjYnKCktHh8BUzovFTQ2OjsrMk/8QAFgEBAQEAAAAAAAAAAAAAAAAAAAEC/8QAFhEBAQEAAAAAAAAAAAAAAAAAAAER/9oADAMBAAIRAxEAPwDOQ4SWLWLvRnUwPNEdTE7p+yfuR0OIbILby0IOhB6EcippY2uF33Rs5u9jmoZcC2xIHU+v91uxHIOGxCw0npB8W7PxYkd4U8fC9ujgfPmFPh8YC7I8ZH8j8j/FrvyVjHEiscziM2Ff7vEBzoxQZiGt2/e6jzWswkrZGigNdnN0B/aaeXkiXwhwIIDgeRWXdgH4B+dhL8M499h+S+bf8/oqjVhmoF5h+Pn0KLw8Tbuv+/FCYHFtkbmZVOqiNbHirSOM6Vy6/moqVoJ2G/VFRxD0XsUXoi4olURsw4Ugw/giWQ1vspREgDOHtL3NePgjhGne6VFNicLew5qLieCtnOwrsObEQ95poOp5BLFzRzHNG4OaRuFBTQRWweS9jw+t8wjxh6FKJ8TvlqxyPNABiMPrY5qAw0rM94bV4dCoCxBUOZqqbh3FPeySs+aJ2U+RAIK0OJj1WP4JwuQY7EykVG7KPMgbqKtuxfHXHGYiGTT3YBb4tP8AcpLzB8Ly4/3zfmic1w604EFJVAT4tczba7nXwu8wpRJVA01zh8O4PgvG1ZDHW5vxMJ19FKxrXjnf2ToR5KKimj0rKCD8h5+R5FBQ4qSInMDJDelfHH4H7Q8VYtiIsE52/wDJvkiYoraDd6aOO/qgdhZGvaHNIcDzCNbhQ5tEAg7gqqZgywl7O6dq+V5/d5FW/D8Tm0Iyu+yfy6oM/jODTYZ5lwtOZuYXbeJB6rQcA4q2Zt7HYtd8QPRWBitA4/s6Sfew92QcuR8D4Kov44kSIf7Ks4JxJzxklb7uUbjcHxB5q9ay1QxsdCt1JFHXiFK1ikYERGWBL3WiIayl7lQVfEoMzCN0DHhvdZSB3TQI6K7xDEx8NiiNEEBbfqoHx0pIO47IdvlP5KWRiCuew2mSx80c+NQlvJRVRio1EyAZD1tWGIiQkje6fNB5wOAGbX7LvxCSh4DxAHGGLmGF3oaSQZOTCh1Odr0kZoQN+SJzAgG8woAOHxDzUbIqOnccRqDq3+idmIOoynSj8pUVM9h+XXUd4fmEQ2HoacOY2+iHY/KRnOT9pvwnzRjCdwB4HkUEuY1oLO1n4SVJ+gbGtfPbyUkDnO+JuWvoT1RkURb+14IhmFnN04Hz/qrvDt0QDY76/micOC06bdFRJjeECUc2uGocNwU3BY5zHe7m35Pqgf7q0w0gdt9FLNhWvFOFqofGAVK1qr4WGHQ95nI8wrNhBFhB5lTgE4hegKoHljTXKaVMexQCYjD5h48lBh5M1g/EP8tWBahcRBrmG4RTCxDTRowHMLUUsaCvnCrMXOGM16q3kasl2qcRp6qKdwnhlcQGIzVbHMr0JSVJJx9zTGQdRd/ylJBM51tOmYEbXrqvYYzXdNtGzTumPAsucCx10CDYKc6Ig2RYHzNOt+SipYIQ263OuR2ovwtFYaKh9k/ZO1+CGhjL9DTx9CEfE3YHUDcc/IICYx8pOvMHb0KOw9jQX5H+qDYwhvd1A+V3xX4FHYK+h8juFUGQtzHTkj4G9UIyvI9OasIQeaqHiEbjQoqF/I6LyNoU2QFA8xg6bhDPhMZtureY6IhljyUzTaqIopA4WpKUE0BGrPonYefMKOh6IFINF60aUlLsmlqBro0wtU4dehTC1QVsjcjr+U7p5CmljvQoZundPoioJWLHdr49itq8LnPtUxUkLI5WfAHAPHgf70pVZfFvoeSSbM7MwOHMApKDQAyBv2xsAdCeuqfC5gdQc6OTctdeU+qkMtkZ2EEag7i07LfddUjbs2NQipWsrcZSdc7dvBH4MurvgP6EaH1QcTS00w/wu2pWUc1fE3J4jZEEjXX4wNgPiCOw8l1WvnuEPEOdAjqPzR2GF+PTqqJ4Y9etfVGwP66qCJh5m/xRUKqDIh0U7WqCFiJYeqqPAFW4/j8ML8hLi7mGMe/L+8Wim+RR882WgOfM8gvYcWxmjnNBPIkBANw7j8E5yxytc8all5X11yOp1eNInEYW9RoVTdpIYZgBI0WO8yVvdkY4bOZINQfIoLsl2tMkjsJObnYCWSaD3rBzI5PA1NaHdRWhbLydoVKBopJIgV5VKoie1Qz4oNaSeSJcENioQ5pHVAHw7iseIbnYQQppobHiueYmOXhmJzst2Hkd3m/ZJO4XQ4Js7A4cxaigg+9DuFle32EEmGIIvULWYmL5huFne1esDkVzOUBrQNtF6gO07H+7Bj+IH7l4oNrHIR8Mg3vK78FM2LmRl5kjome7Y/Rzbrdw0KmhjPKTfZp5AclFTYQisw74PoVY4eDnZr7LtkCyE2BVDmRsrSCO9iCPHoqgiGEDWi3y2VhEBoPvCFiaQdPojYhzI+ionhZ43+KJjbqoYxptfluiGIgiMIpqFjGyLYFUYPtTwabE42nTGDDR+7722paC4A5gBWupB1d4KTiXZGLGvDo3loaG1kcKcG7OstPevc0hu3OWZ0mHcaa5zDZfkAIDSKPN1j051ab2Z91hh7qOB0Y0/Wh4kY4ga98HSxZqhryWWhb+Bvia5kkge07a94eYqr8R9BzoeAtP+oR2CXxva22tcaaSWZnEaAEaa9Ubxzigb3g6zq7fzoKTs7woyOhe/QPIextuDveB2czCiAQGMA1vY1o42HQzovbtPKZS0ya5RPUrlE9ABxDAtkbThafC3K0N6KYpsg0UUPKs12obUT+laqz/ANXbmLToQUDx+nQuo8lFcznjDhSS8a7KSDtySUGkbG3lbbOvop8poaB1kUeiY7DOJ11+5ExsDSwAHer/ABRRMceUCirCGOxrQ8t1VMxZfI6INIygHNyNnYeSshGBV300VRYREAafejIeQQcZ25o2F961Sonaw3oiGWoImlExuRBEbgiGoeNqIYqjn3b4CCYTPw/vopA2365WvAy5TW1hrT46rK8Q7Xw5MkcTmNI1o1fhrdBdqmw7Xtcx4DmOBDmnUEHcFcMxPYWT9NkwzQXBrzTjsIzqxxP7pHqs1YruFxTY2bKNGWMx5BvIf4L8Culdkex7oMcJiZDG2GRrBI7NRe6P4QSS0UHadCqHtHOeD4eAYdrS6WQsfO8A5O7YAYebtRZusviKzk/tQnd3TjQ390MYfLMxoIQd+KbS4I32lTgfq8e0H/3S6Qfe4V96IPtQ4nEwyOdFPGN3wlj6HUtItXTHcHKJ65Dwj2/AuaMRG0sJAc5gLXtBNF2U2HVvQpdcEgc0OaQ5rgHNcNQQRYIPMEEFVETl47ZOJTXBRWC433ZXKqxHFXZC0q37VCpfMLNYh6yqufGCkvC/VeIq5g4+8Cj3q6hTT8VL2jL3Ha+IVKwIxgoILThGLlLwJMhB+YaH6LUwYfobHmsXBvfNWuHmcNiQqjUxsLRsiIn+YKo4OKPFWbVhDxgfM31CqLSOc2BuOZRkbis3BGwS5xI4A7sOy0MLwdnWgLY+1OxDsU7Sqiq7W9ohgcK7EOaXAOY3QWG53Boe79kEi1n+ysubCvmJEUrpfeOnd3hKbDrNnUZC1tigK0FCjqeO4eOTDyxyi45GOYR+8KFeINH0WZ4zOTEyNo7rQAT1PP1Jv6qVYs+IYiAgzgNlkZbo7o04jTKDqH61fK1zRnsmHEJziJHGJjnd7KO89wP6wi+Wa2g/s3qi8JEcTiWwxm5HHMXBxc2KNp7zr2J5DxcPToHGeJQYDDjOTQAayJpt76Gjb6dUEfCPZvw7DsAGFifpq6VrZD5kv0Hosl7RPZvhnQvxOAY2GdjXOLICBHK1ur4yxumarIrmFcYPhGKx36zFl0EHyYZhy6ci872rePgTYGlsQLWu2N2A4fCT43+KD5YxcTS3M3Q1emmnltf9F2/2E9rvf4V+DkNyYbvR2dTC87fwPNeT2jkuSdqMB+j4yaGqYXF7B0D+9l9CS3+FR9ie0RwGPin1yNdlkA5xP7rxXM0bHi0IPqbEOql7mUGNlFDW/H816JdEGO7Zf7g8lkMQ5a/tie8PJY3EFZUK8pJpKSCyiYjBDooIxaKboEUoo6R+HYgmbhH8wgLiZaIYxDwH6IuM0FUPY3VHwXyQUZVhh0BsEzhzR0eOPNANcpwqhY+T3umza5fes3JxvDTSMwL5msxJJaRWmljfkXUK1BOYLSTNysJ20/6H3rmUnAYo+IzTSN94+XvtL9crS3I9gB02H0NINJweFvDZ54pizO9vvxKO6DE0EBpDjbcpa/w1J5qPBYGPFzfpOJkPvHWYoHANDIxZYctkkkDObrfbRA9qey8cmGLogCQCd3FzmluVzC42aykjw06KHgPGoMNFGI2uxU72ta2MWA0AABpceV1flWw1iuitl7ub4WNHPQabBZniPFMRIc0YBjbrQ0uvvJULu0GPu58Gx8X2InHO0dRehPhSNi7Q4Z5ytBgBOUF47od9l1G43eDwERxj2uwgzxzAVna4fQh1ehc5YSQ3r9V07224JsfuMsrXhzpu43XKR7sGyPEkfVctaVYO+9ie0RxHDYCTb4gYH+cVBv8A8Zj+9W54w4Bc69jePGXEwE/+OVo+rHn74/otpiApVgXjONL91n8Q5WuNBpU85UUM9ySa9JEaPDaAqaF26HhOtIpzNNEUoviRoFoRjUTG5Abh2olv5oaA9FNG7VVBYRsKrmO1RsDkBsbkXA7c9AgGvR2DdeZv7LfxKqBsXjRrZpu5NE7dfWlg+18veZKB8DgC/cUSA8aeGq32OZky6XpXW+v5D0WR4rwhhDvd2wOBDmbsN+B29FKo/s/js7CzmNr3o7FVmD4R+izvmDC5utsHxN5lzPqdPHRUPC+JPhkpx/2yGnxbyP8AnVb2PibS2zR2+h2KC24fjGzNBjkLdAaIBOov5rBHl9UDxvCucC2RsOrSC8tLQ9o1IzX3HDfWxzFUh2ZmvL42PlhpttYW5m3fwW5paLs6Ejw5pnGO1LRG6onSMYP1oc8MnYD83uyO839rZEcR9qnB34fEsD9WvjzNIIIPecC7TrQ9bWKVr2lxzpcQ7MbyExjyaT+ZKqlpGn9nXFBDjo7NNkDoj/H8P/MMXV8Q9cDjeQQQaIIIPQjYrtmC4kJ4Y5R/6jQ4+B+YejgR6LNWHTO0VZMAUdO7RV0qjQZ0YSXuVJEX0TNLRDCg436KYORRV0pWIESImNyA9juiIa7RCQlEMKIKjOqMjcgInao1hVBMSk/SCw5xZ7tGvSlAyRTwzsFhzsum98ud9dlR4XOko5y0fZe0AtPVrjo5vgfQhA8S7jC98kLWD53XG3ys6E+AtC4zjhe7JhmuedvfSNJYPJrd/N2ihb2aDnCSZ5xEnIybN/dZsFBiuLYj9Z71rf1Z0LqLcw6hrtcviQEZgMW8tputDbwV3xzhgLSCAbCyPCXuilcw8hbSeY6eYUGt4J2ldFna4a1dHwNfmsX7RO2XvJIXNBjfG4mwbdWli9NDzG2qsuP9oIAzMQQ9u+v1HqFzDj/EPfTOcPhGg8a3PqrChMbifeSOfVZnE0NhZ2UTxqa2TUlpkl0X2d8QzQPiO8brH7r7P/2Dv5lzpaHsNjvd4to5SNcw+Z7zf+TQPVSrHSZRogHBGSu0QZWVRnkkniBzvhFr1AZE/REsdaAa6tEVC5FTUi49kEHqeJ5QHxIoBCRFFNKoni3RaDiCJRErHaqn4o1+cv8AkY4DKfm0BOnTX7wrZiY7GyZnRR08/H7p47rhWtf22KCWLBukaCwtbGRdREscfA8k39BDdnPaeh1+qr8JxeFjjG4yYSzdSVlB5hryNlcCNuXN+lMLDzc5hb/MCgqse01qb8Vi+O8Pcbygh1Ej+62XEu0/D8OCZMTEXD5WnO70a29fNc6497VIjmGHgJJ+eU/flGvpaYMhxHBzvdldt9yAdhRke7k2g3x7wsot3aiRxJeGuvoMv0pCYviedmQNDG6beCqAUkklUJSYecse143a4OHmDY/BRpIOzYWF04a6MW14DgeVOAI/FXGG7J85Dfgqz2OccEuFdh3f7mHOnUxvJI+jsw8i1beZpWWlV+iNZo0L1ESsSUGFhkP4Ilj9vVVsb6R0TzSKJjcjon7FVYfqjYHID43oqJyFhbop4naoDYip3KOEKYBVDwKWV9qMDzgg9jyx8cjXNpxaToQaIIohtnyBWrC5R7Ye0JMrMKx2jG5pK+0/Zv8AJR/jVRisT2qxcmj8VO4dDK+vparXyl2pJJ8Tf4piSqEkkkgSSSSBJJJIEkkkg0/s447+i8QieTUch9zJ+7JQv0dld/CvoeZi+Ul9NdieKfpeAgmJtxYGv/fZ3H35kX/EosTyRJKwkZXJeqK41HJsi2SdVWxmvRFNktRRrHaqyw/JVUSsoCKQWcTtEXh4tQVX4bdWkDdkBgZWqc1eFIFVAfaDjLcJhpJ3a5G6N+046Mb6uI9LXzri8W6V7pHkue9xc5x3JJsldE9sfGyZIsKLytHvXeLnW1g9AHfzrmqsSkkkkqhJJJIEkkkgSSSSBJJJIEuu+w7tFlZiMM7kROz1pkn4R/euRLS+zzH+6xzNaD2vYfVtj/k1qD6KOOFa6JLFTY4X8RXqzrTDxv8A8+iIiegWyIiJ1oLSJ6NwrlVYaVWeDKirnDBWUBQOBbZAOysMViWRNzOuvAEn6DVBPLJQTYY3PPdBKfBGyVjXhxAOwcC0/Qo9kuWg0U3qLVRwj2sBw4lI13KOGvIxtd+JKxy2ftfdfFpjd92CvL3Ef52sYtMkkkkgSSSSBJJJIEktD2h7MmDC4PEAHJiIiXH9trnfiwsPo5U2BwL5pGxxjM95oAf5oANSeQCDQdi+xTsc5znO93AwgOcNXOdV5GA6XVWTtY3U3aP2cz4cl0Vzxb6D9YPAs5+bb9F0ns/wxuEw7IWmy0W51fE92rnfkPABESvJ3WdaxwEhWfZiMuxcAG/vGn0Btx+gK6Zx3s1h8Tq9mV//AJGU1589Kd6goXhfZ+HDX7tpzkUXvNuroNAAPIK6mLKZv+WvE0y0K0Xqy0x4k/FSMnrRNa9kkTQxrjKCc3PaqyjxsFNiwco0924E83NdQHiQNPJVB7JqG26uuEYKWQjK0gcydAAlwXBRRtsyZpOZyigRyAdyVy2Vzx3Q0g7u1A9BsfqoLDDwGNtZc7jzDhQ8equeE4FjKebc7qTdeA6LOcPbHGMtHUk/ER9Bt9FcYedw5hw5CqNePK1RfYiBkjaF+n4IvCxNaBQrStVRxcWLN2ivqjIO0QJAr06eaqOEe2cj/V565Mg//CM/msOtb7V8QH8WxThtmjH8sMbfyWSVQkkkkCSSSQJeheJIO2S8KOM4FDB3c7YGSR3vnaCWgeJaS3+JZn2QcPBdiJTXdDIwTp8RLnV/I36ra4B7WQxtBFNjY0V+y0AV9EFhsLHAHCIBoe90jh+07f08FnWsW2JdW33KulmKjdiCdRshJC4jdRUkspQWKxbgL5n8F48k6aUhpxXogacSSNd0kBPMElUScKwUNAuf3tCAwubR5Xfx11V1PgyQc0gIrcitOpLa2WEmgDNWOkbWzWOsb3pY05aozB8ZeLD5HONAC8uUVzLfm5i9kG5jneGENjD42UAW5aOgIP01tFYZ9EFrXNBNlpcNtyQ3/pUeB493RmcDewY0gHw10VhJxWJwou15B35EKKvI5dyCPI/hagnxlDnp8ov7lX4XE5nU1xPU7tHr1VmHta0/eSgA/wBXeX5SyRoO7i0qyPFYoWFz5GtA3JOvl4lYbtZ22EdxxU5/M7hv91RcC7MTYsiWQlsbnbmhdDdoO/RVFR2n4gJ8XNK34XyEi+mw/BVaP49hmx4mZjfhZI9o1vRpI3QC0ySSSSBJJJIEkkkg7twqRrsNC6hrFGdurGpssbObR6Kv7N4n/wDjgsGhE3XyFfkiDjWc/vWGzpHN0FUAh5I29SvX41nOx9EO7iEY3JryQRzQ934iOhofgqnFRuJ0f9Wj+qNxeOa74X10BB/FVTpdfiH3qojkwjubx/Kf6pKGeV3IgJIKmOUlxHIZfDci9V7PqaOozka66apJKgSGQte5oJDaOgJ5KM4hzgyye8aPK9R0SSRG14RO4MaAaAAoIXtdxaVrKa8gGttOqSSiqDsjhWy4pokAeNTR11rn1Wy49O6OJ7mHKWt0rlqBoNgvUkqRzSVxLiTqSSSfVMSSWkJJJJAkkkkCSSSQdb4c8/oWGHL3TfwUMhXqSw0ClO6DmXqSoEfIeqgmeUkkCw5thPPN+QSSSQf/2Q==">
            <a:extLst>
              <a:ext uri="{FF2B5EF4-FFF2-40B4-BE49-F238E27FC236}">
                <a16:creationId xmlns:a16="http://schemas.microsoft.com/office/drawing/2014/main" id="{BFE9D9C7-49F1-45CC-AB78-0370E4AF0262}"/>
              </a:ext>
            </a:extLst>
          </p:cNvP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Garamond" panose="02020404030301010803" pitchFamily="18" charset="0"/>
              <a:ea typeface="+mn-ea"/>
              <a:cs typeface="+mn-cs"/>
            </a:endParaRPr>
          </a:p>
        </p:txBody>
      </p:sp>
      <p:sp>
        <p:nvSpPr>
          <p:cNvPr id="33799" name="AutoShape 8" descr="data:image/jpeg;base64,/9j/4AAQSkZJRgABAQAAAQABAAD/2wCEAAkGBhQSERUTExQVEhIUFRQVFxMUFRUUFRgXFBQVFRUUFxQXHCYeFxkjGRQUHy8gIycpLCwsFR4xNTAqNSYrLCkBCQoKDQwMFA8MDykYFBgpKSkpKSkpKSkpKSkpKSkpKSkpKSkpKSkpKSkpKSkpKSkpKSkpKSkpKSkpKSkpKSkpKf/AABEIARMAtwMBIgACEQEDEQH/xAAcAAABBQEBAQAAAAAAAAAAAAAEAAIDBQYHAQj/xABBEAABBAAEAwUFBAkEAQUBAAABAAIDEQQSITEFQVEGImFxgQcTMkKRUqGxwRQjYnKCktHh8BUzovFTQ2OjsrMk/8QAFgEBAQEAAAAAAAAAAAAAAAAAAAEC/8QAFhEBAQEAAAAAAAAAAAAAAAAAAAER/9oADAMBAAIRAxEAPwDOQ4SWLWLvRnUwPNEdTE7p+yfuR0OIbILby0IOhB6EcippY2uF33Rs5u9jmoZcC2xIHU+v91uxHIOGxCw0npB8W7PxYkd4U8fC9ujgfPmFPh8YC7I8ZH8j8j/FrvyVjHEiscziM2Ff7vEBzoxQZiGt2/e6jzWswkrZGigNdnN0B/aaeXkiXwhwIIDgeRWXdgH4B+dhL8M499h+S+bf8/oqjVhmoF5h+Pn0KLw8Tbuv+/FCYHFtkbmZVOqiNbHirSOM6Vy6/moqVoJ2G/VFRxD0XsUXoi4olURsw4Ugw/giWQ1vspREgDOHtL3NePgjhGne6VFNicLew5qLieCtnOwrsObEQ95poOp5BLFzRzHNG4OaRuFBTQRWweS9jw+t8wjxh6FKJ8TvlqxyPNABiMPrY5qAw0rM94bV4dCoCxBUOZqqbh3FPeySs+aJ2U+RAIK0OJj1WP4JwuQY7EykVG7KPMgbqKtuxfHXHGYiGTT3YBb4tP8AcpLzB8Ly4/3zfmic1w604EFJVAT4tczba7nXwu8wpRJVA01zh8O4PgvG1ZDHW5vxMJ19FKxrXjnf2ToR5KKimj0rKCD8h5+R5FBQ4qSInMDJDelfHH4H7Q8VYtiIsE52/wDJvkiYoraDd6aOO/qgdhZGvaHNIcDzCNbhQ5tEAg7gqqZgywl7O6dq+V5/d5FW/D8Tm0Iyu+yfy6oM/jODTYZ5lwtOZuYXbeJB6rQcA4q2Zt7HYtd8QPRWBitA4/s6Sfew92QcuR8D4Kov44kSIf7Ks4JxJzxklb7uUbjcHxB5q9ay1QxsdCt1JFHXiFK1ikYERGWBL3WiIayl7lQVfEoMzCN0DHhvdZSB3TQI6K7xDEx8NiiNEEBbfqoHx0pIO47IdvlP5KWRiCuew2mSx80c+NQlvJRVRio1EyAZD1tWGIiQkje6fNB5wOAGbX7LvxCSh4DxAHGGLmGF3oaSQZOTCh1Odr0kZoQN+SJzAgG8woAOHxDzUbIqOnccRqDq3+idmIOoynSj8pUVM9h+XXUd4fmEQ2HoacOY2+iHY/KRnOT9pvwnzRjCdwB4HkUEuY1oLO1n4SVJ+gbGtfPbyUkDnO+JuWvoT1RkURb+14IhmFnN04Hz/qrvDt0QDY76/micOC06bdFRJjeECUc2uGocNwU3BY5zHe7m35Pqgf7q0w0gdt9FLNhWvFOFqofGAVK1qr4WGHQ95nI8wrNhBFhB5lTgE4hegKoHljTXKaVMexQCYjD5h48lBh5M1g/EP8tWBahcRBrmG4RTCxDTRowHMLUUsaCvnCrMXOGM16q3kasl2qcRp6qKdwnhlcQGIzVbHMr0JSVJJx9zTGQdRd/ylJBM51tOmYEbXrqvYYzXdNtGzTumPAsucCx10CDYKc6Ig2RYHzNOt+SipYIQ263OuR2ovwtFYaKh9k/ZO1+CGhjL9DTx9CEfE3YHUDcc/IICYx8pOvMHb0KOw9jQX5H+qDYwhvd1A+V3xX4FHYK+h8juFUGQtzHTkj4G9UIyvI9OasIQeaqHiEbjQoqF/I6LyNoU2QFA8xg6bhDPhMZtureY6IhljyUzTaqIopA4WpKUE0BGrPonYefMKOh6IFINF60aUlLsmlqBro0wtU4dehTC1QVsjcjr+U7p5CmljvQoZundPoioJWLHdr49itq8LnPtUxUkLI5WfAHAPHgf70pVZfFvoeSSbM7MwOHMApKDQAyBv2xsAdCeuqfC5gdQc6OTctdeU+qkMtkZ2EEag7i07LfddUjbs2NQipWsrcZSdc7dvBH4MurvgP6EaH1QcTS00w/wu2pWUc1fE3J4jZEEjXX4wNgPiCOw8l1WvnuEPEOdAjqPzR2GF+PTqqJ4Y9etfVGwP66qCJh5m/xRUKqDIh0U7WqCFiJYeqqPAFW4/j8ML8hLi7mGMe/L+8Wim+RR882WgOfM8gvYcWxmjnNBPIkBANw7j8E5yxytc8all5X11yOp1eNInEYW9RoVTdpIYZgBI0WO8yVvdkY4bOZINQfIoLsl2tMkjsJObnYCWSaD3rBzI5PA1NaHdRWhbLydoVKBopJIgV5VKoie1Qz4oNaSeSJcENioQ5pHVAHw7iseIbnYQQppobHiueYmOXhmJzst2Hkd3m/ZJO4XQ4Js7A4cxaigg+9DuFle32EEmGIIvULWYmL5huFne1esDkVzOUBrQNtF6gO07H+7Bj+IH7l4oNrHIR8Mg3vK78FM2LmRl5kjome7Y/Rzbrdw0KmhjPKTfZp5AclFTYQisw74PoVY4eDnZr7LtkCyE2BVDmRsrSCO9iCPHoqgiGEDWi3y2VhEBoPvCFiaQdPojYhzI+ionhZ43+KJjbqoYxptfluiGIgiMIpqFjGyLYFUYPtTwabE42nTGDDR+7722paC4A5gBWupB1d4KTiXZGLGvDo3loaG1kcKcG7OstPevc0hu3OWZ0mHcaa5zDZfkAIDSKPN1j051ab2Z91hh7qOB0Y0/Wh4kY4ga98HSxZqhryWWhb+Bvia5kkge07a94eYqr8R9BzoeAtP+oR2CXxva22tcaaSWZnEaAEaa9Ubxzigb3g6zq7fzoKTs7woyOhe/QPIextuDveB2czCiAQGMA1vY1o42HQzovbtPKZS0ya5RPUrlE9ABxDAtkbThafC3K0N6KYpsg0UUPKs12obUT+laqz/ANXbmLToQUDx+nQuo8lFcznjDhSS8a7KSDtySUGkbG3lbbOvop8poaB1kUeiY7DOJ11+5ExsDSwAHer/ABRRMceUCirCGOxrQ8t1VMxZfI6INIygHNyNnYeSshGBV300VRYREAafejIeQQcZ25o2F961Sonaw3oiGWoImlExuRBEbgiGoeNqIYqjn3b4CCYTPw/vopA2365WvAy5TW1hrT46rK8Q7Xw5MkcTmNI1o1fhrdBdqmw7Xtcx4DmOBDmnUEHcFcMxPYWT9NkwzQXBrzTjsIzqxxP7pHqs1YruFxTY2bKNGWMx5BvIf4L8Culdkex7oMcJiZDG2GRrBI7NRe6P4QSS0UHadCqHtHOeD4eAYdrS6WQsfO8A5O7YAYebtRZusviKzk/tQnd3TjQ390MYfLMxoIQd+KbS4I32lTgfq8e0H/3S6Qfe4V96IPtQ4nEwyOdFPGN3wlj6HUtItXTHcHKJ65Dwj2/AuaMRG0sJAc5gLXtBNF2U2HVvQpdcEgc0OaQ5rgHNcNQQRYIPMEEFVETl47ZOJTXBRWC433ZXKqxHFXZC0q37VCpfMLNYh6yqufGCkvC/VeIq5g4+8Cj3q6hTT8VL2jL3Ha+IVKwIxgoILThGLlLwJMhB+YaH6LUwYfobHmsXBvfNWuHmcNiQqjUxsLRsiIn+YKo4OKPFWbVhDxgfM31CqLSOc2BuOZRkbis3BGwS5xI4A7sOy0MLwdnWgLY+1OxDsU7Sqiq7W9ohgcK7EOaXAOY3QWG53Boe79kEi1n+ysubCvmJEUrpfeOnd3hKbDrNnUZC1tigK0FCjqeO4eOTDyxyi45GOYR+8KFeINH0WZ4zOTEyNo7rQAT1PP1Jv6qVYs+IYiAgzgNlkZbo7o04jTKDqH61fK1zRnsmHEJziJHGJjnd7KO89wP6wi+Wa2g/s3qi8JEcTiWwxm5HHMXBxc2KNp7zr2J5DxcPToHGeJQYDDjOTQAayJpt76Gjb6dUEfCPZvw7DsAGFifpq6VrZD5kv0Hosl7RPZvhnQvxOAY2GdjXOLICBHK1ur4yxumarIrmFcYPhGKx36zFl0EHyYZhy6ci872rePgTYGlsQLWu2N2A4fCT43+KD5YxcTS3M3Q1emmnltf9F2/2E9rvf4V+DkNyYbvR2dTC87fwPNeT2jkuSdqMB+j4yaGqYXF7B0D+9l9CS3+FR9ie0RwGPin1yNdlkA5xP7rxXM0bHi0IPqbEOql7mUGNlFDW/H816JdEGO7Zf7g8lkMQ5a/tie8PJY3EFZUK8pJpKSCyiYjBDooIxaKboEUoo6R+HYgmbhH8wgLiZaIYxDwH6IuM0FUPY3VHwXyQUZVhh0BsEzhzR0eOPNANcpwqhY+T3umza5fes3JxvDTSMwL5msxJJaRWmljfkXUK1BOYLSTNysJ20/6H3rmUnAYo+IzTSN94+XvtL9crS3I9gB02H0NINJweFvDZ54pizO9vvxKO6DE0EBpDjbcpa/w1J5qPBYGPFzfpOJkPvHWYoHANDIxZYctkkkDObrfbRA9qey8cmGLogCQCd3FzmluVzC42aykjw06KHgPGoMNFGI2uxU72ta2MWA0AABpceV1flWw1iuitl7ub4WNHPQabBZniPFMRIc0YBjbrQ0uvvJULu0GPu58Gx8X2InHO0dRehPhSNi7Q4Z5ytBgBOUF47od9l1G43eDwERxj2uwgzxzAVna4fQh1ehc5YSQ3r9V07224JsfuMsrXhzpu43XKR7sGyPEkfVctaVYO+9ie0RxHDYCTb4gYH+cVBv8A8Zj+9W54w4Bc69jePGXEwE/+OVo+rHn74/otpiApVgXjONL91n8Q5WuNBpU85UUM9ySa9JEaPDaAqaF26HhOtIpzNNEUoviRoFoRjUTG5Abh2olv5oaA9FNG7VVBYRsKrmO1RsDkBsbkXA7c9AgGvR2DdeZv7LfxKqBsXjRrZpu5NE7dfWlg+18veZKB8DgC/cUSA8aeGq32OZky6XpXW+v5D0WR4rwhhDvd2wOBDmbsN+B29FKo/s/js7CzmNr3o7FVmD4R+izvmDC5utsHxN5lzPqdPHRUPC+JPhkpx/2yGnxbyP8AnVb2PibS2zR2+h2KC24fjGzNBjkLdAaIBOov5rBHl9UDxvCucC2RsOrSC8tLQ9o1IzX3HDfWxzFUh2ZmvL42PlhpttYW5m3fwW5paLs6Ejw5pnGO1LRG6onSMYP1oc8MnYD83uyO839rZEcR9qnB34fEsD9WvjzNIIIPecC7TrQ9bWKVr2lxzpcQ7MbyExjyaT+ZKqlpGn9nXFBDjo7NNkDoj/H8P/MMXV8Q9cDjeQQQaIIIPQjYrtmC4kJ4Y5R/6jQ4+B+YejgR6LNWHTO0VZMAUdO7RV0qjQZ0YSXuVJEX0TNLRDCg436KYORRV0pWIESImNyA9juiIa7RCQlEMKIKjOqMjcgInao1hVBMSk/SCw5xZ7tGvSlAyRTwzsFhzsum98ud9dlR4XOko5y0fZe0AtPVrjo5vgfQhA8S7jC98kLWD53XG3ys6E+AtC4zjhe7JhmuedvfSNJYPJrd/N2ihb2aDnCSZ5xEnIybN/dZsFBiuLYj9Z71rf1Z0LqLcw6hrtcviQEZgMW8tputDbwV3xzhgLSCAbCyPCXuilcw8hbSeY6eYUGt4J2ldFna4a1dHwNfmsX7RO2XvJIXNBjfG4mwbdWli9NDzG2qsuP9oIAzMQQ9u+v1HqFzDj/EPfTOcPhGg8a3PqrChMbifeSOfVZnE0NhZ2UTxqa2TUlpkl0X2d8QzQPiO8brH7r7P/2Dv5lzpaHsNjvd4to5SNcw+Z7zf+TQPVSrHSZRogHBGSu0QZWVRnkkniBzvhFr1AZE/REsdaAa6tEVC5FTUi49kEHqeJ5QHxIoBCRFFNKoni3RaDiCJRErHaqn4o1+cv8AkY4DKfm0BOnTX7wrZiY7GyZnRR08/H7p47rhWtf22KCWLBukaCwtbGRdREscfA8k39BDdnPaeh1+qr8JxeFjjG4yYSzdSVlB5hryNlcCNuXN+lMLDzc5hb/MCgqse01qb8Vi+O8Pcbygh1Ej+62XEu0/D8OCZMTEXD5WnO70a29fNc6497VIjmGHgJJ+eU/flGvpaYMhxHBzvdldt9yAdhRke7k2g3x7wsot3aiRxJeGuvoMv0pCYviedmQNDG6beCqAUkklUJSYecse143a4OHmDY/BRpIOzYWF04a6MW14DgeVOAI/FXGG7J85Dfgqz2OccEuFdh3f7mHOnUxvJI+jsw8i1beZpWWlV+iNZo0L1ESsSUGFhkP4Ilj9vVVsb6R0TzSKJjcjon7FVYfqjYHID43oqJyFhbop4naoDYip3KOEKYBVDwKWV9qMDzgg9jyx8cjXNpxaToQaIIohtnyBWrC5R7Ye0JMrMKx2jG5pK+0/Zv8AJR/jVRisT2qxcmj8VO4dDK+vparXyl2pJJ8Tf4piSqEkkkgSSSSBJJJIEkkkg0/s447+i8QieTUch9zJ+7JQv0dld/CvoeZi+Ul9NdieKfpeAgmJtxYGv/fZ3H35kX/EosTyRJKwkZXJeqK41HJsi2SdVWxmvRFNktRRrHaqyw/JVUSsoCKQWcTtEXh4tQVX4bdWkDdkBgZWqc1eFIFVAfaDjLcJhpJ3a5G6N+046Mb6uI9LXzri8W6V7pHkue9xc5x3JJsldE9sfGyZIsKLytHvXeLnW1g9AHfzrmqsSkkkkqhJJJIEkkkgSSSSBJJJIEuu+w7tFlZiMM7kROz1pkn4R/euRLS+zzH+6xzNaD2vYfVtj/k1qD6KOOFa6JLFTY4X8RXqzrTDxv8A8+iIiegWyIiJ1oLSJ6NwrlVYaVWeDKirnDBWUBQOBbZAOysMViWRNzOuvAEn6DVBPLJQTYY3PPdBKfBGyVjXhxAOwcC0/Qo9kuWg0U3qLVRwj2sBw4lI13KOGvIxtd+JKxy2ftfdfFpjd92CvL3Ef52sYtMkkkkgSSSSBJJJIEktD2h7MmDC4PEAHJiIiXH9trnfiwsPo5U2BwL5pGxxjM95oAf5oANSeQCDQdi+xTsc5znO93AwgOcNXOdV5GA6XVWTtY3U3aP2cz4cl0Vzxb6D9YPAs5+bb9F0ns/wxuEw7IWmy0W51fE92rnfkPABESvJ3WdaxwEhWfZiMuxcAG/vGn0Btx+gK6Zx3s1h8Tq9mV//AJGU1589Kd6goXhfZ+HDX7tpzkUXvNuroNAAPIK6mLKZv+WvE0y0K0Xqy0x4k/FSMnrRNa9kkTQxrjKCc3PaqyjxsFNiwco0924E83NdQHiQNPJVB7JqG26uuEYKWQjK0gcydAAlwXBRRtsyZpOZyigRyAdyVy2Vzx3Q0g7u1A9BsfqoLDDwGNtZc7jzDhQ8equeE4FjKebc7qTdeA6LOcPbHGMtHUk/ER9Bt9FcYedw5hw5CqNePK1RfYiBkjaF+n4IvCxNaBQrStVRxcWLN2ivqjIO0QJAr06eaqOEe2cj/V565Mg//CM/msOtb7V8QH8WxThtmjH8sMbfyWSVQkkkkCSSSQJeheJIO2S8KOM4FDB3c7YGSR3vnaCWgeJaS3+JZn2QcPBdiJTXdDIwTp8RLnV/I36ra4B7WQxtBFNjY0V+y0AV9EFhsLHAHCIBoe90jh+07f08FnWsW2JdW33KulmKjdiCdRshJC4jdRUkspQWKxbgL5n8F48k6aUhpxXogacSSNd0kBPMElUScKwUNAuf3tCAwubR5Xfx11V1PgyQc0gIrcitOpLa2WEmgDNWOkbWzWOsb3pY05aozB8ZeLD5HONAC8uUVzLfm5i9kG5jneGENjD42UAW5aOgIP01tFYZ9EFrXNBNlpcNtyQ3/pUeB493RmcDewY0gHw10VhJxWJwou15B35EKKvI5dyCPI/hagnxlDnp8ov7lX4XE5nU1xPU7tHr1VmHta0/eSgA/wBXeX5SyRoO7i0qyPFYoWFz5GtA3JOvl4lYbtZ22EdxxU5/M7hv91RcC7MTYsiWQlsbnbmhdDdoO/RVFR2n4gJ8XNK34XyEi+mw/BVaP49hmx4mZjfhZI9o1vRpI3QC0ySSSSBJJJIEkkkg7twqRrsNC6hrFGdurGpssbObR6Kv7N4n/wDjgsGhE3XyFfkiDjWc/vWGzpHN0FUAh5I29SvX41nOx9EO7iEY3JryQRzQ934iOhofgqnFRuJ0f9Wj+qNxeOa74X10BB/FVTpdfiH3qojkwjubx/Kf6pKGeV3IgJIKmOUlxHIZfDci9V7PqaOozka66apJKgSGQte5oJDaOgJ5KM4hzgyye8aPK9R0SSRG14RO4MaAaAAoIXtdxaVrKa8gGttOqSSiqDsjhWy4pokAeNTR11rn1Wy49O6OJ7mHKWt0rlqBoNgvUkqRzSVxLiTqSSSfVMSSWkJJJJAkkkkCSSSQdb4c8/oWGHL3TfwUMhXqSw0ClO6DmXqSoEfIeqgmeUkkCw5thPPN+QSSSQf/2Q==">
            <a:extLst>
              <a:ext uri="{FF2B5EF4-FFF2-40B4-BE49-F238E27FC236}">
                <a16:creationId xmlns:a16="http://schemas.microsoft.com/office/drawing/2014/main" id="{222AE53C-1D6C-46DB-9280-18A14ECFC751}"/>
              </a:ext>
            </a:extLst>
          </p:cNvP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Garamond" panose="02020404030301010803" pitchFamily="18" charset="0"/>
              <a:ea typeface="+mn-ea"/>
              <a:cs typeface="+mn-cs"/>
            </a:endParaRPr>
          </a:p>
        </p:txBody>
      </p:sp>
      <p:pic>
        <p:nvPicPr>
          <p:cNvPr id="33800" name="Picture 9">
            <a:extLst>
              <a:ext uri="{FF2B5EF4-FFF2-40B4-BE49-F238E27FC236}">
                <a16:creationId xmlns:a16="http://schemas.microsoft.com/office/drawing/2014/main" id="{6F7039DC-7338-4C8F-8075-15B765FDA5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166813"/>
            <a:ext cx="1981200" cy="297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1" name="Picture 11" descr="https://i1.ytimg.com/vi/4-kIIpKltYY/sddefault.jpg">
            <a:extLst>
              <a:ext uri="{FF2B5EF4-FFF2-40B4-BE49-F238E27FC236}">
                <a16:creationId xmlns:a16="http://schemas.microsoft.com/office/drawing/2014/main" id="{32126E61-6932-40A4-941F-93BE1419752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1371600"/>
            <a:ext cx="3636963" cy="272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2" name="Picture 15" descr="http://i1.ytimg.com/vi/9p439Wiz1ao/maxresdefault.jpg">
            <a:extLst>
              <a:ext uri="{FF2B5EF4-FFF2-40B4-BE49-F238E27FC236}">
                <a16:creationId xmlns:a16="http://schemas.microsoft.com/office/drawing/2014/main" id="{24F82907-4473-4268-A6AE-4AB747D5F4B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4572000"/>
            <a:ext cx="3813175" cy="214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3" name="Picture 13" descr="http://i1.ytimg.com/vi/GsPY_ksLwlU/maxresdefault.jpg">
            <a:extLst>
              <a:ext uri="{FF2B5EF4-FFF2-40B4-BE49-F238E27FC236}">
                <a16:creationId xmlns:a16="http://schemas.microsoft.com/office/drawing/2014/main" id="{99752D83-38D7-416C-8876-1C59BED9CA0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0" y="2514600"/>
            <a:ext cx="36576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C:\Documents and Settings\cry3860\Local Settings\Temporary Internet Files\Content.IE5\LBRIORGY\MC900434859[1].png">
            <a:extLst>
              <a:ext uri="{FF2B5EF4-FFF2-40B4-BE49-F238E27FC236}">
                <a16:creationId xmlns:a16="http://schemas.microsoft.com/office/drawing/2014/main" id="{02CD462A-8BA7-4095-9037-54CFB1764A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1219200"/>
            <a:ext cx="5295900" cy="529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6" name="Title 1">
            <a:extLst>
              <a:ext uri="{FF2B5EF4-FFF2-40B4-BE49-F238E27FC236}">
                <a16:creationId xmlns:a16="http://schemas.microsoft.com/office/drawing/2014/main" id="{74EFD968-FD25-45CC-887E-4551D5967F46}"/>
              </a:ext>
            </a:extLst>
          </p:cNvPr>
          <p:cNvSpPr>
            <a:spLocks noGrp="1"/>
          </p:cNvSpPr>
          <p:nvPr>
            <p:ph type="title"/>
          </p:nvPr>
        </p:nvSpPr>
        <p:spPr/>
        <p:txBody>
          <a:bodyPr/>
          <a:lstStyle/>
          <a:p>
            <a:pPr algn="l">
              <a:defRPr/>
            </a:pPr>
            <a:r>
              <a:rPr lang="en-US" dirty="0">
                <a:solidFill>
                  <a:srgbClr val="FFFF00"/>
                </a:solidFill>
              </a:rPr>
              <a:t>Drafting Issues Which Affected Model Law as a Tool</a:t>
            </a:r>
          </a:p>
        </p:txBody>
      </p:sp>
      <p:sp>
        <p:nvSpPr>
          <p:cNvPr id="21507" name="Content Placeholder 2">
            <a:extLst>
              <a:ext uri="{FF2B5EF4-FFF2-40B4-BE49-F238E27FC236}">
                <a16:creationId xmlns:a16="http://schemas.microsoft.com/office/drawing/2014/main" id="{20CAB1C2-238E-4457-89CA-DFB3CE02D3E1}"/>
              </a:ext>
            </a:extLst>
          </p:cNvPr>
          <p:cNvSpPr>
            <a:spLocks noGrp="1"/>
          </p:cNvSpPr>
          <p:nvPr>
            <p:ph idx="1"/>
          </p:nvPr>
        </p:nvSpPr>
        <p:spPr>
          <a:xfrm>
            <a:off x="457200" y="1679575"/>
            <a:ext cx="8229600" cy="4525963"/>
          </a:xfrm>
        </p:spPr>
        <p:txBody>
          <a:bodyPr/>
          <a:lstStyle/>
          <a:p>
            <a:pPr>
              <a:defRPr/>
            </a:pPr>
            <a:r>
              <a:rPr lang="en-US" b="1" dirty="0">
                <a:solidFill>
                  <a:srgbClr val="FFFF00"/>
                </a:solidFill>
              </a:rPr>
              <a:t>Should the Model Law be inhibited by stakeholder concerns?</a:t>
            </a:r>
          </a:p>
          <a:p>
            <a:pPr>
              <a:defRPr/>
            </a:pPr>
            <a:r>
              <a:rPr lang="en-US" b="1" dirty="0">
                <a:solidFill>
                  <a:srgbClr val="FFFF00"/>
                </a:solidFill>
              </a:rPr>
              <a:t>Is the Model Law too complex for use in developing nations?</a:t>
            </a:r>
          </a:p>
          <a:p>
            <a:pPr>
              <a:defRPr/>
            </a:pPr>
            <a:r>
              <a:rPr lang="en-US" b="1" dirty="0">
                <a:solidFill>
                  <a:srgbClr val="FFFF00"/>
                </a:solidFill>
              </a:rPr>
              <a:t>Should the Model Law be transposed into regulations?</a:t>
            </a:r>
          </a:p>
          <a:p>
            <a:pPr>
              <a:defRPr/>
            </a:pPr>
            <a:r>
              <a:rPr lang="en-US" b="1" dirty="0">
                <a:solidFill>
                  <a:srgbClr val="FFFF00"/>
                </a:solidFill>
              </a:rPr>
              <a:t>Should </a:t>
            </a:r>
            <a:r>
              <a:rPr lang="en-US" b="1" i="1" dirty="0">
                <a:solidFill>
                  <a:srgbClr val="FFFF00"/>
                </a:solidFill>
              </a:rPr>
              <a:t>contract performance</a:t>
            </a:r>
            <a:r>
              <a:rPr lang="en-US" b="1" dirty="0">
                <a:solidFill>
                  <a:srgbClr val="FFFF00"/>
                </a:solidFill>
              </a:rPr>
              <a:t> be separately addressed?</a:t>
            </a:r>
          </a:p>
        </p:txBody>
      </p:sp>
      <p:sp>
        <p:nvSpPr>
          <p:cNvPr id="34821" name="TextBox 3">
            <a:extLst>
              <a:ext uri="{FF2B5EF4-FFF2-40B4-BE49-F238E27FC236}">
                <a16:creationId xmlns:a16="http://schemas.microsoft.com/office/drawing/2014/main" id="{ED30726A-E631-43A5-803A-8E771F6BFE9C}"/>
              </a:ext>
            </a:extLst>
          </p:cNvPr>
          <p:cNvSpPr txBox="1">
            <a:spLocks noChangeArrowheads="1"/>
          </p:cNvSpPr>
          <p:nvPr/>
        </p:nvSpPr>
        <p:spPr bwMode="auto">
          <a:xfrm>
            <a:off x="300038" y="5743575"/>
            <a:ext cx="11001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fld id="{9E4193DA-7922-4AD8-8619-5B9135725B09}" type="slidenum">
              <a:rPr kumimoji="0" lang="en-US" altLang="en-US" sz="1800" b="0" i="0" u="none" strike="noStrike" kern="1200" cap="none" spc="0" normalizeH="0" baseline="0" noProof="0" smtClean="0">
                <a:ln>
                  <a:noFill/>
                </a:ln>
                <a:solidFill>
                  <a:srgbClr val="FFFF00"/>
                </a:solidFill>
                <a:effectLst/>
                <a:uLnTx/>
                <a:uFillTx/>
                <a:latin typeface="Garamond" panose="02020404030301010803" pitchFamily="18"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13</a:t>
            </a:fld>
            <a:endParaRPr kumimoji="0" lang="en-US" altLang="en-US" sz="1800" b="0" i="0" u="none" strike="noStrike" kern="1200" cap="none" spc="0" normalizeH="0" baseline="0" noProof="0">
              <a:ln>
                <a:noFill/>
              </a:ln>
              <a:solidFill>
                <a:srgbClr val="FFFF00"/>
              </a:solidFill>
              <a:effectLst/>
              <a:uLnTx/>
              <a:uFillTx/>
              <a:latin typeface="Garamond" panose="02020404030301010803" pitchFamily="18" charset="0"/>
              <a:ea typeface="+mn-ea"/>
              <a:cs typeface="+mn-cs"/>
            </a:endParaRPr>
          </a:p>
        </p:txBody>
      </p:sp>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0962" name="Rectangle 2">
            <a:extLst>
              <a:ext uri="{FF2B5EF4-FFF2-40B4-BE49-F238E27FC236}">
                <a16:creationId xmlns:a16="http://schemas.microsoft.com/office/drawing/2014/main" id="{6A252C78-26B9-4EA5-87A3-5D8894E9B4D0}"/>
              </a:ext>
            </a:extLst>
          </p:cNvPr>
          <p:cNvSpPr>
            <a:spLocks noGrp="1" noRot="1" noChangeArrowheads="1"/>
          </p:cNvSpPr>
          <p:nvPr>
            <p:ph type="title"/>
          </p:nvPr>
        </p:nvSpPr>
        <p:spPr/>
        <p:txBody>
          <a:bodyPr/>
          <a:lstStyle/>
          <a:p>
            <a:pPr eaLnBrk="1" hangingPunct="1">
              <a:defRPr/>
            </a:pPr>
            <a:r>
              <a:rPr lang="en-US" sz="4000"/>
              <a:t>Overview of UNCITRAL Working Group Issues</a:t>
            </a:r>
          </a:p>
        </p:txBody>
      </p:sp>
      <p:graphicFrame>
        <p:nvGraphicFramePr>
          <p:cNvPr id="4" name="Table 3">
            <a:extLst>
              <a:ext uri="{FF2B5EF4-FFF2-40B4-BE49-F238E27FC236}">
                <a16:creationId xmlns:a16="http://schemas.microsoft.com/office/drawing/2014/main" id="{B961B796-1611-4BF0-B345-82456E72722A}"/>
              </a:ext>
            </a:extLst>
          </p:cNvPr>
          <p:cNvGraphicFramePr>
            <a:graphicFrameLocks noGrp="1"/>
          </p:cNvGraphicFramePr>
          <p:nvPr>
            <p:extLst>
              <p:ext uri="{D42A27DB-BD31-4B8C-83A1-F6EECF244321}">
                <p14:modId xmlns:p14="http://schemas.microsoft.com/office/powerpoint/2010/main" val="2605029012"/>
              </p:ext>
            </p:extLst>
          </p:nvPr>
        </p:nvGraphicFramePr>
        <p:xfrm>
          <a:off x="0" y="1600200"/>
          <a:ext cx="9144000" cy="5257802"/>
        </p:xfrm>
        <a:graphic>
          <a:graphicData uri="http://schemas.openxmlformats.org/drawingml/2006/table">
            <a:tbl>
              <a:tblPr firstRow="1" bandRow="1">
                <a:tableStyleId>{5C22544A-7EE6-4342-B048-85BDC9FD1C3A}</a:tableStyleId>
              </a:tblPr>
              <a:tblGrid>
                <a:gridCol w="6286500">
                  <a:extLst>
                    <a:ext uri="{9D8B030D-6E8A-4147-A177-3AD203B41FA5}">
                      <a16:colId xmlns:a16="http://schemas.microsoft.com/office/drawing/2014/main" val="20000"/>
                    </a:ext>
                  </a:extLst>
                </a:gridCol>
                <a:gridCol w="2857500">
                  <a:extLst>
                    <a:ext uri="{9D8B030D-6E8A-4147-A177-3AD203B41FA5}">
                      <a16:colId xmlns:a16="http://schemas.microsoft.com/office/drawing/2014/main" val="20001"/>
                    </a:ext>
                  </a:extLst>
                </a:gridCol>
              </a:tblGrid>
              <a:tr h="477982">
                <a:tc>
                  <a:txBody>
                    <a:bodyPr/>
                    <a:lstStyle/>
                    <a:p>
                      <a:r>
                        <a:rPr lang="en-US" sz="2400" dirty="0"/>
                        <a:t>Issue</a:t>
                      </a:r>
                    </a:p>
                  </a:txBody>
                  <a:tcPr/>
                </a:tc>
                <a:tc>
                  <a:txBody>
                    <a:bodyPr/>
                    <a:lstStyle/>
                    <a:p>
                      <a:r>
                        <a:rPr lang="en-US" sz="1800" dirty="0"/>
                        <a:t>Success</a:t>
                      </a:r>
                    </a:p>
                  </a:txBody>
                  <a:tcPr/>
                </a:tc>
                <a:extLst>
                  <a:ext uri="{0D108BD9-81ED-4DB2-BD59-A6C34878D82A}">
                    <a16:rowId xmlns:a16="http://schemas.microsoft.com/office/drawing/2014/main" val="10000"/>
                  </a:ext>
                </a:extLst>
              </a:tr>
              <a:tr h="477982">
                <a:tc>
                  <a:txBody>
                    <a:bodyPr/>
                    <a:lstStyle/>
                    <a:p>
                      <a:r>
                        <a:rPr lang="en-US" sz="2400" b="1" dirty="0"/>
                        <a:t>Electronic Publication</a:t>
                      </a:r>
                    </a:p>
                  </a:txBody>
                  <a:tcPr/>
                </a:tc>
                <a:tc>
                  <a:txBody>
                    <a:bodyPr/>
                    <a:lstStyle/>
                    <a:p>
                      <a:endParaRPr lang="en-US" sz="1800" dirty="0"/>
                    </a:p>
                  </a:txBody>
                  <a:tcPr>
                    <a:solidFill>
                      <a:srgbClr val="00B050"/>
                    </a:solidFill>
                  </a:tcPr>
                </a:tc>
                <a:extLst>
                  <a:ext uri="{0D108BD9-81ED-4DB2-BD59-A6C34878D82A}">
                    <a16:rowId xmlns:a16="http://schemas.microsoft.com/office/drawing/2014/main" val="10001"/>
                  </a:ext>
                </a:extLst>
              </a:tr>
              <a:tr h="477982">
                <a:tc>
                  <a:txBody>
                    <a:bodyPr/>
                    <a:lstStyle/>
                    <a:p>
                      <a:r>
                        <a:rPr lang="en-US" sz="2400" b="1" dirty="0"/>
                        <a:t>Use of Electronic</a:t>
                      </a:r>
                      <a:r>
                        <a:rPr lang="en-US" sz="2400" b="1" baseline="0" dirty="0"/>
                        <a:t> Communications</a:t>
                      </a:r>
                      <a:endParaRPr lang="en-US" sz="2400" b="1" dirty="0"/>
                    </a:p>
                  </a:txBody>
                  <a:tcPr/>
                </a:tc>
                <a:tc>
                  <a:txBody>
                    <a:bodyPr/>
                    <a:lstStyle/>
                    <a:p>
                      <a:endParaRPr lang="en-US" sz="1800" dirty="0"/>
                    </a:p>
                  </a:txBody>
                  <a:tcPr>
                    <a:solidFill>
                      <a:srgbClr val="FFFF00"/>
                    </a:solidFill>
                  </a:tcPr>
                </a:tc>
                <a:extLst>
                  <a:ext uri="{0D108BD9-81ED-4DB2-BD59-A6C34878D82A}">
                    <a16:rowId xmlns:a16="http://schemas.microsoft.com/office/drawing/2014/main" val="10002"/>
                  </a:ext>
                </a:extLst>
              </a:tr>
              <a:tr h="477982">
                <a:tc>
                  <a:txBody>
                    <a:bodyPr/>
                    <a:lstStyle/>
                    <a:p>
                      <a:r>
                        <a:rPr lang="en-US" sz="2400" b="1" dirty="0"/>
                        <a:t>Reverse Auctions</a:t>
                      </a:r>
                    </a:p>
                  </a:txBody>
                  <a:tcPr/>
                </a:tc>
                <a:tc>
                  <a:txBody>
                    <a:bodyPr/>
                    <a:lstStyle/>
                    <a:p>
                      <a:endParaRPr lang="en-US" sz="1800" dirty="0"/>
                    </a:p>
                  </a:txBody>
                  <a:tcPr>
                    <a:solidFill>
                      <a:srgbClr val="00B050"/>
                    </a:solidFill>
                  </a:tcPr>
                </a:tc>
                <a:extLst>
                  <a:ext uri="{0D108BD9-81ED-4DB2-BD59-A6C34878D82A}">
                    <a16:rowId xmlns:a16="http://schemas.microsoft.com/office/drawing/2014/main" val="10003"/>
                  </a:ext>
                </a:extLst>
              </a:tr>
              <a:tr h="477982">
                <a:tc>
                  <a:txBody>
                    <a:bodyPr/>
                    <a:lstStyle/>
                    <a:p>
                      <a:r>
                        <a:rPr lang="en-US" sz="2400" b="1" dirty="0"/>
                        <a:t>Suppliers Lists</a:t>
                      </a:r>
                    </a:p>
                  </a:txBody>
                  <a:tcPr/>
                </a:tc>
                <a:tc>
                  <a:txBody>
                    <a:bodyPr/>
                    <a:lstStyle/>
                    <a:p>
                      <a:pPr algn="ctr"/>
                      <a:r>
                        <a:rPr lang="en-US" sz="1800" b="1" dirty="0"/>
                        <a:t>??????????</a:t>
                      </a:r>
                    </a:p>
                  </a:txBody>
                  <a:tcPr>
                    <a:solidFill>
                      <a:srgbClr val="FF0000"/>
                    </a:solidFill>
                  </a:tcPr>
                </a:tc>
                <a:extLst>
                  <a:ext uri="{0D108BD9-81ED-4DB2-BD59-A6C34878D82A}">
                    <a16:rowId xmlns:a16="http://schemas.microsoft.com/office/drawing/2014/main" val="10004"/>
                  </a:ext>
                </a:extLst>
              </a:tr>
              <a:tr h="477982">
                <a:tc>
                  <a:txBody>
                    <a:bodyPr/>
                    <a:lstStyle/>
                    <a:p>
                      <a:r>
                        <a:rPr lang="en-US" sz="2400" b="1" dirty="0"/>
                        <a:t>Framework Agreements</a:t>
                      </a:r>
                    </a:p>
                  </a:txBody>
                  <a:tcPr/>
                </a:tc>
                <a:tc>
                  <a:txBody>
                    <a:bodyPr/>
                    <a:lstStyle/>
                    <a:p>
                      <a:endParaRPr lang="en-US" sz="1800" dirty="0"/>
                    </a:p>
                  </a:txBody>
                  <a:tcPr>
                    <a:solidFill>
                      <a:srgbClr val="00B050"/>
                    </a:solidFill>
                  </a:tcPr>
                </a:tc>
                <a:extLst>
                  <a:ext uri="{0D108BD9-81ED-4DB2-BD59-A6C34878D82A}">
                    <a16:rowId xmlns:a16="http://schemas.microsoft.com/office/drawing/2014/main" val="10005"/>
                  </a:ext>
                </a:extLst>
              </a:tr>
              <a:tr h="477982">
                <a:tc>
                  <a:txBody>
                    <a:bodyPr/>
                    <a:lstStyle/>
                    <a:p>
                      <a:r>
                        <a:rPr lang="en-US" sz="2400" b="1" dirty="0"/>
                        <a:t>Procurement of Services</a:t>
                      </a:r>
                    </a:p>
                  </a:txBody>
                  <a:tcPr/>
                </a:tc>
                <a:tc>
                  <a:txBody>
                    <a:bodyPr/>
                    <a:lstStyle/>
                    <a:p>
                      <a:pPr algn="ctr"/>
                      <a:r>
                        <a:rPr lang="en-US" sz="1800" b="1" dirty="0"/>
                        <a:t>???????</a:t>
                      </a:r>
                    </a:p>
                  </a:txBody>
                  <a:tcPr>
                    <a:solidFill>
                      <a:srgbClr val="FF0000"/>
                    </a:solidFill>
                  </a:tcPr>
                </a:tc>
                <a:extLst>
                  <a:ext uri="{0D108BD9-81ED-4DB2-BD59-A6C34878D82A}">
                    <a16:rowId xmlns:a16="http://schemas.microsoft.com/office/drawing/2014/main" val="10006"/>
                  </a:ext>
                </a:extLst>
              </a:tr>
              <a:tr h="477982">
                <a:tc>
                  <a:txBody>
                    <a:bodyPr/>
                    <a:lstStyle/>
                    <a:p>
                      <a:r>
                        <a:rPr lang="en-US" sz="2400" b="1" dirty="0"/>
                        <a:t>Socioeconomic Programs</a:t>
                      </a:r>
                    </a:p>
                  </a:txBody>
                  <a:tcPr/>
                </a:tc>
                <a:tc>
                  <a:txBody>
                    <a:bodyPr/>
                    <a:lstStyle/>
                    <a:p>
                      <a:endParaRPr lang="en-US" sz="1800" dirty="0"/>
                    </a:p>
                  </a:txBody>
                  <a:tcPr>
                    <a:solidFill>
                      <a:srgbClr val="FFFF00"/>
                    </a:solidFill>
                  </a:tcPr>
                </a:tc>
                <a:extLst>
                  <a:ext uri="{0D108BD9-81ED-4DB2-BD59-A6C34878D82A}">
                    <a16:rowId xmlns:a16="http://schemas.microsoft.com/office/drawing/2014/main" val="10007"/>
                  </a:ext>
                </a:extLst>
              </a:tr>
              <a:tr h="477982">
                <a:tc>
                  <a:txBody>
                    <a:bodyPr/>
                    <a:lstStyle/>
                    <a:p>
                      <a:r>
                        <a:rPr lang="en-US" sz="2400" b="1" dirty="0"/>
                        <a:t>Remedies and Enforcement</a:t>
                      </a:r>
                    </a:p>
                  </a:txBody>
                  <a:tcPr/>
                </a:tc>
                <a:tc>
                  <a:txBody>
                    <a:bodyPr/>
                    <a:lstStyle/>
                    <a:p>
                      <a:endParaRPr lang="en-US" sz="1800" dirty="0"/>
                    </a:p>
                  </a:txBody>
                  <a:tcPr>
                    <a:solidFill>
                      <a:srgbClr val="00B050"/>
                    </a:solidFill>
                  </a:tcPr>
                </a:tc>
                <a:extLst>
                  <a:ext uri="{0D108BD9-81ED-4DB2-BD59-A6C34878D82A}">
                    <a16:rowId xmlns:a16="http://schemas.microsoft.com/office/drawing/2014/main" val="10008"/>
                  </a:ext>
                </a:extLst>
              </a:tr>
              <a:tr h="477982">
                <a:tc>
                  <a:txBody>
                    <a:bodyPr/>
                    <a:lstStyle/>
                    <a:p>
                      <a:r>
                        <a:rPr lang="en-US" sz="2400" b="1" dirty="0"/>
                        <a:t>Community Participation</a:t>
                      </a:r>
                    </a:p>
                  </a:txBody>
                  <a:tcPr/>
                </a:tc>
                <a:tc>
                  <a:txBody>
                    <a:bodyPr/>
                    <a:lstStyle/>
                    <a:p>
                      <a:endParaRPr lang="en-US" sz="1800" dirty="0"/>
                    </a:p>
                  </a:txBody>
                  <a:tcPr>
                    <a:solidFill>
                      <a:srgbClr val="FF0000"/>
                    </a:solidFill>
                  </a:tcPr>
                </a:tc>
                <a:extLst>
                  <a:ext uri="{0D108BD9-81ED-4DB2-BD59-A6C34878D82A}">
                    <a16:rowId xmlns:a16="http://schemas.microsoft.com/office/drawing/2014/main" val="10009"/>
                  </a:ext>
                </a:extLst>
              </a:tr>
              <a:tr h="477982">
                <a:tc>
                  <a:txBody>
                    <a:bodyPr/>
                    <a:lstStyle/>
                    <a:p>
                      <a:r>
                        <a:rPr lang="en-US" sz="2400" b="1" dirty="0"/>
                        <a:t>Simplification of Model Law</a:t>
                      </a:r>
                    </a:p>
                  </a:txBody>
                  <a:tcPr/>
                </a:tc>
                <a:tc>
                  <a:txBody>
                    <a:bodyPr/>
                    <a:lstStyle/>
                    <a:p>
                      <a:endParaRPr lang="en-US" sz="1800" dirty="0"/>
                    </a:p>
                  </a:txBody>
                  <a:tcPr>
                    <a:solidFill>
                      <a:srgbClr val="FF0000"/>
                    </a:solidFill>
                  </a:tcPr>
                </a:tc>
                <a:extLst>
                  <a:ext uri="{0D108BD9-81ED-4DB2-BD59-A6C34878D82A}">
                    <a16:rowId xmlns:a16="http://schemas.microsoft.com/office/drawing/2014/main" val="10010"/>
                  </a:ext>
                </a:extLst>
              </a:tr>
            </a:tbl>
          </a:graphicData>
        </a:graphic>
      </p:graphicFrame>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D81D1040-764D-4F39-8E31-9BF8FE2220E4}"/>
              </a:ext>
            </a:extLst>
          </p:cNvPr>
          <p:cNvSpPr>
            <a:spLocks noGrp="1" noChangeArrowheads="1"/>
          </p:cNvSpPr>
          <p:nvPr>
            <p:ph type="ctrTitle"/>
          </p:nvPr>
        </p:nvSpPr>
        <p:spPr>
          <a:xfrm>
            <a:off x="525463" y="2624138"/>
            <a:ext cx="6858000" cy="1379537"/>
          </a:xfrm>
        </p:spPr>
        <p:txBody>
          <a:bodyPr/>
          <a:lstStyle/>
          <a:p>
            <a:pPr algn="ctr" eaLnBrk="1" hangingPunct="1"/>
            <a:r>
              <a:rPr lang="en-US" altLang="en-US" sz="2800" dirty="0"/>
              <a:t>Implementing the</a:t>
            </a:r>
            <a:br>
              <a:rPr lang="en-US" altLang="en-US" sz="2800" dirty="0"/>
            </a:br>
            <a:r>
              <a:rPr lang="en-US" altLang="en-US" sz="2800" dirty="0"/>
              <a:t>UNCITRAL Model Law</a:t>
            </a:r>
            <a:br>
              <a:rPr lang="en-US" altLang="en-US" sz="2800" dirty="0"/>
            </a:br>
            <a:br>
              <a:rPr lang="en-US" altLang="en-US" sz="2800" dirty="0"/>
            </a:br>
            <a:r>
              <a:rPr lang="en-US" altLang="en-US" sz="2800" dirty="0"/>
              <a:t>Maldives – August 2019</a:t>
            </a:r>
            <a:endParaRPr lang="en-US" altLang="en-US" sz="2600" dirty="0"/>
          </a:p>
        </p:txBody>
      </p:sp>
      <p:sp>
        <p:nvSpPr>
          <p:cNvPr id="3075" name="Text Box 10">
            <a:extLst>
              <a:ext uri="{FF2B5EF4-FFF2-40B4-BE49-F238E27FC236}">
                <a16:creationId xmlns:a16="http://schemas.microsoft.com/office/drawing/2014/main" id="{206C6529-B173-4CB9-944F-839B1F1721DE}"/>
              </a:ext>
            </a:extLst>
          </p:cNvPr>
          <p:cNvSpPr txBox="1">
            <a:spLocks noChangeArrowheads="1"/>
          </p:cNvSpPr>
          <p:nvPr/>
        </p:nvSpPr>
        <p:spPr bwMode="auto">
          <a:xfrm>
            <a:off x="3819525" y="4970463"/>
            <a:ext cx="4803775" cy="166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ts val="600"/>
              </a:spcBef>
              <a:spcAft>
                <a:spcPts val="600"/>
              </a:spcAft>
            </a:pPr>
            <a:r>
              <a:rPr lang="en-GB" altLang="en-US" sz="1800">
                <a:solidFill>
                  <a:srgbClr val="145897"/>
                </a:solidFill>
                <a:latin typeface="Helvetica" panose="020B0604020202020204" pitchFamily="34" charset="0"/>
              </a:rPr>
              <a:t>Adapted by Professor Christopher Yukins</a:t>
            </a:r>
          </a:p>
          <a:p>
            <a:pPr algn="ctr" eaLnBrk="1" hangingPunct="1">
              <a:spcBef>
                <a:spcPts val="600"/>
              </a:spcBef>
              <a:spcAft>
                <a:spcPts val="600"/>
              </a:spcAft>
            </a:pPr>
            <a:r>
              <a:rPr lang="en-GB" altLang="en-US" sz="1800">
                <a:solidFill>
                  <a:srgbClr val="145897"/>
                </a:solidFill>
                <a:latin typeface="Helvetica" panose="020B0604020202020204" pitchFamily="34" charset="0"/>
              </a:rPr>
              <a:t>with the kind permission of:</a:t>
            </a:r>
          </a:p>
          <a:p>
            <a:pPr algn="ctr" eaLnBrk="1" hangingPunct="1">
              <a:spcBef>
                <a:spcPts val="600"/>
              </a:spcBef>
              <a:spcAft>
                <a:spcPts val="600"/>
              </a:spcAft>
            </a:pPr>
            <a:r>
              <a:rPr lang="en-GB" altLang="en-US" sz="1800" b="1">
                <a:solidFill>
                  <a:srgbClr val="145897"/>
                </a:solidFill>
                <a:latin typeface="Helvetica" panose="020B0604020202020204" pitchFamily="34" charset="0"/>
              </a:rPr>
              <a:t>Caroline Nicholas</a:t>
            </a:r>
          </a:p>
          <a:p>
            <a:pPr algn="ctr" eaLnBrk="1" hangingPunct="1">
              <a:spcBef>
                <a:spcPts val="600"/>
              </a:spcBef>
              <a:spcAft>
                <a:spcPts val="600"/>
              </a:spcAft>
            </a:pPr>
            <a:r>
              <a:rPr lang="en-GB" altLang="en-US" sz="1800" b="1">
                <a:solidFill>
                  <a:srgbClr val="145897"/>
                </a:solidFill>
                <a:latin typeface="Helvetica" panose="020B0604020202020204" pitchFamily="34" charset="0"/>
              </a:rPr>
              <a:t>UNCITRAL Secretariat</a:t>
            </a:r>
          </a:p>
        </p:txBody>
      </p:sp>
      <p:pic>
        <p:nvPicPr>
          <p:cNvPr id="3076" name="Picture 12" descr="http://www.masterprocurement.eu/plugins/slir/c1x1-w140/public/ppm/images/Teaching-staff/caroline%202012.jpg">
            <a:extLst>
              <a:ext uri="{FF2B5EF4-FFF2-40B4-BE49-F238E27FC236}">
                <a16:creationId xmlns:a16="http://schemas.microsoft.com/office/drawing/2014/main" id="{80C09ED8-B669-43DC-9D3F-1753E3AC77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9350" y="5043488"/>
            <a:ext cx="1536700" cy="153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33186" name="Rectangle 2">
            <a:extLst>
              <a:ext uri="{FF2B5EF4-FFF2-40B4-BE49-F238E27FC236}">
                <a16:creationId xmlns:a16="http://schemas.microsoft.com/office/drawing/2014/main" id="{0CCB90A0-0056-4609-BE71-486F1107CD85}"/>
              </a:ext>
            </a:extLst>
          </p:cNvPr>
          <p:cNvSpPr>
            <a:spLocks noGrp="1" noRot="1" noChangeArrowheads="1"/>
          </p:cNvSpPr>
          <p:nvPr>
            <p:ph type="title"/>
          </p:nvPr>
        </p:nvSpPr>
        <p:spPr>
          <a:xfrm>
            <a:off x="-228600" y="-228600"/>
            <a:ext cx="7399338" cy="1444625"/>
          </a:xfrm>
        </p:spPr>
        <p:txBody>
          <a:bodyPr/>
          <a:lstStyle/>
          <a:p>
            <a:pPr eaLnBrk="1" hangingPunct="1">
              <a:defRPr/>
            </a:pPr>
            <a:r>
              <a:rPr lang="en-US" sz="3800">
                <a:cs typeface="Times New Roman" pitchFamily="18" charset="0"/>
              </a:rPr>
              <a:t>UNCITRAL Model Law</a:t>
            </a:r>
          </a:p>
        </p:txBody>
      </p:sp>
      <p:sp>
        <p:nvSpPr>
          <p:cNvPr id="733187" name="Rectangle 3">
            <a:extLst>
              <a:ext uri="{FF2B5EF4-FFF2-40B4-BE49-F238E27FC236}">
                <a16:creationId xmlns:a16="http://schemas.microsoft.com/office/drawing/2014/main" id="{CC4C23C8-293C-4BD3-9898-B689FC3F25B1}"/>
              </a:ext>
            </a:extLst>
          </p:cNvPr>
          <p:cNvSpPr>
            <a:spLocks noGrp="1" noChangeArrowheads="1"/>
          </p:cNvSpPr>
          <p:nvPr>
            <p:ph type="body" idx="1"/>
          </p:nvPr>
        </p:nvSpPr>
        <p:spPr>
          <a:xfrm>
            <a:off x="304800" y="838200"/>
            <a:ext cx="6858000" cy="3101975"/>
          </a:xfrm>
        </p:spPr>
        <p:txBody>
          <a:bodyPr/>
          <a:lstStyle/>
          <a:p>
            <a:pPr eaLnBrk="1" hangingPunct="1">
              <a:lnSpc>
                <a:spcPct val="90000"/>
              </a:lnSpc>
              <a:defRPr/>
            </a:pPr>
            <a:r>
              <a:rPr lang="en-US" sz="3600" dirty="0">
                <a:cs typeface="Courier New" pitchFamily="49" charset="0"/>
              </a:rPr>
              <a:t>Purpose:  a model for modern procurement legislation</a:t>
            </a:r>
          </a:p>
          <a:p>
            <a:pPr eaLnBrk="1" hangingPunct="1">
              <a:lnSpc>
                <a:spcPct val="90000"/>
              </a:lnSpc>
              <a:defRPr/>
            </a:pPr>
            <a:r>
              <a:rPr lang="en-US" sz="3600" dirty="0">
                <a:cs typeface="Courier New" pitchFamily="49" charset="0"/>
              </a:rPr>
              <a:t>Law reform for outdated national systems</a:t>
            </a:r>
          </a:p>
          <a:p>
            <a:pPr eaLnBrk="1" hangingPunct="1">
              <a:lnSpc>
                <a:spcPct val="90000"/>
              </a:lnSpc>
              <a:defRPr/>
            </a:pPr>
            <a:r>
              <a:rPr lang="en-US" sz="3600" dirty="0">
                <a:cs typeface="Courier New" pitchFamily="49" charset="0"/>
              </a:rPr>
              <a:t>Economies in transition</a:t>
            </a:r>
          </a:p>
          <a:p>
            <a:pPr eaLnBrk="1" hangingPunct="1">
              <a:lnSpc>
                <a:spcPct val="90000"/>
              </a:lnSpc>
              <a:defRPr/>
            </a:pPr>
            <a:endParaRPr lang="en-US" sz="3600" dirty="0">
              <a:cs typeface="Courier New" pitchFamily="49" charset="0"/>
            </a:endParaRPr>
          </a:p>
          <a:p>
            <a:pPr eaLnBrk="1" hangingPunct="1">
              <a:lnSpc>
                <a:spcPct val="90000"/>
              </a:lnSpc>
              <a:defRPr/>
            </a:pPr>
            <a:endParaRPr lang="en-US" sz="3600" dirty="0">
              <a:cs typeface="Courier New" pitchFamily="49" charset="0"/>
            </a:endParaRPr>
          </a:p>
          <a:p>
            <a:pPr eaLnBrk="1" hangingPunct="1">
              <a:lnSpc>
                <a:spcPct val="90000"/>
              </a:lnSpc>
              <a:buFont typeface="Wingdings" panose="05000000000000000000" pitchFamily="2" charset="2"/>
              <a:buNone/>
              <a:defRPr/>
            </a:pPr>
            <a:r>
              <a:rPr lang="en-US" sz="2800" dirty="0">
                <a:cs typeface="Courier New" pitchFamily="49" charset="0"/>
              </a:rPr>
              <a:t>	</a:t>
            </a:r>
          </a:p>
        </p:txBody>
      </p:sp>
      <p:sp>
        <p:nvSpPr>
          <p:cNvPr id="35844" name="Rectangle 4">
            <a:extLst>
              <a:ext uri="{FF2B5EF4-FFF2-40B4-BE49-F238E27FC236}">
                <a16:creationId xmlns:a16="http://schemas.microsoft.com/office/drawing/2014/main" id="{22AD9E43-B634-4F7F-998D-81AA920A6D4B}"/>
              </a:ext>
            </a:extLst>
          </p:cNvPr>
          <p:cNvSpPr>
            <a:spLocks noChangeArrowheads="1"/>
          </p:cNvSpPr>
          <p:nvPr/>
        </p:nvSpPr>
        <p:spPr bwMode="auto">
          <a:xfrm>
            <a:off x="2590800" y="3200400"/>
            <a:ext cx="6172200" cy="409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marL="342900" marR="0" lvl="0" indent="-342900" algn="r" defTabSz="914400" rtl="0" eaLnBrk="1" fontAlgn="base" latinLnBrk="0" hangingPunct="1">
              <a:lnSpc>
                <a:spcPct val="100000"/>
              </a:lnSpc>
              <a:spcBef>
                <a:spcPct val="20000"/>
              </a:spcBef>
              <a:spcAft>
                <a:spcPct val="0"/>
              </a:spcAft>
              <a:buClr>
                <a:srgbClr val="FFCC00"/>
              </a:buClr>
              <a:buSzPct val="70000"/>
              <a:buFont typeface="Wingdings" panose="05000000000000000000" pitchFamily="2" charset="2"/>
              <a:buNone/>
              <a:tabLst/>
              <a:defRPr/>
            </a:pPr>
            <a:r>
              <a:rPr kumimoji="0" lang="en-US" altLang="en-US" sz="4000" b="1" i="0" u="none" strike="noStrike" kern="1200" cap="none" spc="0" normalizeH="0" baseline="0" noProof="0">
                <a:ln>
                  <a:noFill/>
                </a:ln>
                <a:solidFill>
                  <a:srgbClr val="FFCC00"/>
                </a:solidFill>
                <a:effectLst/>
                <a:uLnTx/>
                <a:uFillTx/>
                <a:latin typeface="Garamond" panose="02020404030301010803" pitchFamily="18" charset="0"/>
                <a:ea typeface="+mn-ea"/>
                <a:cs typeface="Courier New" panose="02070309020205020404" pitchFamily="49" charset="0"/>
              </a:rPr>
              <a:t>GPA</a:t>
            </a:r>
          </a:p>
          <a:p>
            <a:pPr marL="342900" marR="0" lvl="0" indent="-342900" algn="r" defTabSz="914400" rtl="0" eaLnBrk="1" fontAlgn="base" latinLnBrk="0" hangingPunct="1">
              <a:lnSpc>
                <a:spcPct val="100000"/>
              </a:lnSpc>
              <a:spcBef>
                <a:spcPct val="20000"/>
              </a:spcBef>
              <a:spcAft>
                <a:spcPct val="0"/>
              </a:spcAft>
              <a:buClr>
                <a:srgbClr val="FFCC00"/>
              </a:buClr>
              <a:buSzPct val="70000"/>
              <a:buFont typeface="Wingdings" panose="05000000000000000000" pitchFamily="2" charset="2"/>
              <a:buChar char="n"/>
              <a:tabLst/>
              <a:defRPr/>
            </a:pPr>
            <a:r>
              <a:rPr kumimoji="0" lang="en-US" altLang="en-US" sz="3600" b="1" i="0" u="none" strike="noStrike" kern="1200" cap="none" spc="0" normalizeH="0" baseline="0" noProof="0">
                <a:ln>
                  <a:noFill/>
                </a:ln>
                <a:solidFill>
                  <a:srgbClr val="FFCC00"/>
                </a:solidFill>
                <a:effectLst/>
                <a:uLnTx/>
                <a:uFillTx/>
                <a:latin typeface="Garamond" panose="02020404030301010803" pitchFamily="18" charset="0"/>
                <a:ea typeface="+mn-ea"/>
                <a:cs typeface="Courier New" panose="02070309020205020404" pitchFamily="49" charset="0"/>
              </a:rPr>
              <a:t>multilateral framework for government procurement … [to achieve] greater liberalization and expansion of world trade …</a:t>
            </a:r>
          </a:p>
          <a:p>
            <a:pPr marL="342900" marR="0" lvl="0" indent="-342900" algn="l" defTabSz="914400" rtl="0" eaLnBrk="1" fontAlgn="base" latinLnBrk="0" hangingPunct="1">
              <a:lnSpc>
                <a:spcPct val="100000"/>
              </a:lnSpc>
              <a:spcBef>
                <a:spcPct val="20000"/>
              </a:spcBef>
              <a:spcAft>
                <a:spcPct val="0"/>
              </a:spcAft>
              <a:buClr>
                <a:srgbClr val="FFCC00"/>
              </a:buClr>
              <a:buSzPct val="70000"/>
              <a:buFont typeface="Wingdings" panose="05000000000000000000" pitchFamily="2" charset="2"/>
              <a:buChar char="n"/>
              <a:tabLst/>
              <a:defRPr/>
            </a:pPr>
            <a:endParaRPr kumimoji="0" lang="en-GB" altLang="en-US" sz="3600" b="1" i="0" u="none" strike="noStrike" kern="1200" cap="none" spc="0" normalizeH="0" baseline="0" noProof="0">
              <a:ln>
                <a:noFill/>
              </a:ln>
              <a:solidFill>
                <a:srgbClr val="FFCC00"/>
              </a:solidFill>
              <a:effectLst/>
              <a:uLnTx/>
              <a:uFillTx/>
              <a:latin typeface="Garamond" panose="02020404030301010803" pitchFamily="18" charset="0"/>
              <a:ea typeface="+mn-ea"/>
              <a:cs typeface="+mn-cs"/>
            </a:endParaRPr>
          </a:p>
        </p:txBody>
      </p:sp>
      <p:pic>
        <p:nvPicPr>
          <p:cNvPr id="35845" name="Picture 6" descr="http://t0.gstatic.com/images?q=tbn:ANd9GcTnae4l4HjUo7k23D7R0OzsgbkVRn6oqbJXGpM2FNjwG3MHSvkdy-Q0VVM">
            <a:hlinkClick r:id="rId3"/>
            <a:extLst>
              <a:ext uri="{FF2B5EF4-FFF2-40B4-BE49-F238E27FC236}">
                <a16:creationId xmlns:a16="http://schemas.microsoft.com/office/drawing/2014/main" id="{4D1BB6F3-B082-4DCC-AA12-E1451BEB10A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72300" y="0"/>
            <a:ext cx="2171700" cy="193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6" name="Picture 8" descr="http://www.topnews.in/files/WTO-Logo303.JPG">
            <a:extLst>
              <a:ext uri="{FF2B5EF4-FFF2-40B4-BE49-F238E27FC236}">
                <a16:creationId xmlns:a16="http://schemas.microsoft.com/office/drawing/2014/main" id="{D3BFA3BB-2B3F-49C4-A9B3-0102FEB71F8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876800"/>
            <a:ext cx="2589213"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6">
            <a:extLst>
              <a:ext uri="{FF2B5EF4-FFF2-40B4-BE49-F238E27FC236}">
                <a16:creationId xmlns:a16="http://schemas.microsoft.com/office/drawing/2014/main" id="{622031A4-F318-4759-8D68-2CDB2FD9D62E}"/>
              </a:ext>
            </a:extLst>
          </p:cNvPr>
          <p:cNvSpPr>
            <a:spLocks noGrp="1" noChangeArrowheads="1"/>
          </p:cNvSpPr>
          <p:nvPr>
            <p:ph type="title"/>
          </p:nvPr>
        </p:nvSpPr>
        <p:spPr>
          <a:xfrm>
            <a:off x="534988" y="139700"/>
            <a:ext cx="7796212" cy="1470025"/>
          </a:xfrm>
        </p:spPr>
        <p:txBody>
          <a:bodyPr/>
          <a:lstStyle/>
          <a:p>
            <a:pPr algn="ctr" eaLnBrk="1" hangingPunct="1"/>
            <a:r>
              <a:rPr lang="en-GB" altLang="en-US" sz="2800">
                <a:cs typeface="Times New Roman" panose="02020603050405020304" pitchFamily="18" charset="0"/>
              </a:rPr>
              <a:t>Introduction to UNCITRAL and its work in procurement</a:t>
            </a:r>
            <a:endParaRPr lang="en-US" altLang="en-US" sz="2800">
              <a:cs typeface="Times New Roman" panose="02020603050405020304" pitchFamily="18" charset="0"/>
            </a:endParaRPr>
          </a:p>
        </p:txBody>
      </p:sp>
      <p:sp>
        <p:nvSpPr>
          <p:cNvPr id="4099" name="Rectangle 7">
            <a:extLst>
              <a:ext uri="{FF2B5EF4-FFF2-40B4-BE49-F238E27FC236}">
                <a16:creationId xmlns:a16="http://schemas.microsoft.com/office/drawing/2014/main" id="{EC0938C1-DB04-4915-8C76-D7A24D1349B1}"/>
              </a:ext>
            </a:extLst>
          </p:cNvPr>
          <p:cNvSpPr>
            <a:spLocks noGrp="1" noChangeArrowheads="1"/>
          </p:cNvSpPr>
          <p:nvPr>
            <p:ph type="body" idx="1"/>
          </p:nvPr>
        </p:nvSpPr>
        <p:spPr>
          <a:xfrm>
            <a:off x="1135063" y="2009775"/>
            <a:ext cx="7037387" cy="3260725"/>
          </a:xfrm>
        </p:spPr>
        <p:txBody>
          <a:bodyPr/>
          <a:lstStyle/>
          <a:p>
            <a:pPr eaLnBrk="1" hangingPunct="1">
              <a:buFontTx/>
              <a:buNone/>
            </a:pPr>
            <a:r>
              <a:rPr lang="en-US" altLang="en-US">
                <a:solidFill>
                  <a:srgbClr val="145897"/>
                </a:solidFill>
              </a:rPr>
              <a:t>What is UNCITRAL? </a:t>
            </a:r>
          </a:p>
          <a:p>
            <a:pPr eaLnBrk="1" hangingPunct="1">
              <a:buFontTx/>
              <a:buNone/>
            </a:pPr>
            <a:endParaRPr lang="en-US" altLang="en-US">
              <a:solidFill>
                <a:srgbClr val="145897"/>
              </a:solidFill>
            </a:endParaRPr>
          </a:p>
          <a:p>
            <a:pPr eaLnBrk="1" hangingPunct="1"/>
            <a:r>
              <a:rPr lang="en-GB" altLang="en-US" sz="2000" b="0">
                <a:solidFill>
                  <a:srgbClr val="000000"/>
                </a:solidFill>
                <a:cs typeface="Times New Roman" panose="02020603050405020304" pitchFamily="18" charset="0"/>
              </a:rPr>
              <a:t>UN core legal body in commercial law</a:t>
            </a:r>
          </a:p>
          <a:p>
            <a:pPr eaLnBrk="1" hangingPunct="1"/>
            <a:r>
              <a:rPr lang="en-GB" altLang="en-US" sz="2000" b="0">
                <a:solidFill>
                  <a:srgbClr val="000000"/>
                </a:solidFill>
                <a:cs typeface="Times New Roman" panose="02020603050405020304" pitchFamily="18" charset="0"/>
              </a:rPr>
              <a:t>UNCITRAL members = 60 UN member states (rotating)</a:t>
            </a:r>
          </a:p>
          <a:p>
            <a:pPr eaLnBrk="1" hangingPunct="1"/>
            <a:r>
              <a:rPr lang="en-GB" altLang="en-US" sz="2000" b="0">
                <a:solidFill>
                  <a:srgbClr val="000000"/>
                </a:solidFill>
                <a:cs typeface="Times New Roman" panose="02020603050405020304" pitchFamily="18" charset="0"/>
              </a:rPr>
              <a:t>40 years old</a:t>
            </a:r>
          </a:p>
          <a:p>
            <a:pPr eaLnBrk="1" hangingPunct="1"/>
            <a:endParaRPr lang="en-GB" altLang="en-US" sz="2000" b="0">
              <a:solidFill>
                <a:srgbClr val="000000"/>
              </a:solidFill>
              <a:cs typeface="Times New Roman" panose="02020603050405020304" pitchFamily="18" charset="0"/>
            </a:endParaRPr>
          </a:p>
          <a:p>
            <a:pPr eaLnBrk="1" hangingPunct="1"/>
            <a:r>
              <a:rPr lang="en-GB" altLang="en-US" sz="2000" b="0">
                <a:solidFill>
                  <a:srgbClr val="000000"/>
                </a:solidFill>
                <a:cs typeface="Times New Roman" panose="02020603050405020304" pitchFamily="18" charset="0"/>
              </a:rPr>
              <a:t>www.uncitral.org</a:t>
            </a:r>
            <a:endParaRPr lang="en-US" altLang="en-US" sz="2000">
              <a:hlinkClick r:id="rId3"/>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554382BD-BCA4-457A-BCF1-1F9CAF4E4C7E}"/>
              </a:ext>
            </a:extLst>
          </p:cNvPr>
          <p:cNvSpPr>
            <a:spLocks noGrp="1" noChangeArrowheads="1"/>
          </p:cNvSpPr>
          <p:nvPr>
            <p:ph type="title" idx="4294967295"/>
          </p:nvPr>
        </p:nvSpPr>
        <p:spPr>
          <a:xfrm>
            <a:off x="411163" y="838200"/>
            <a:ext cx="8418512" cy="533400"/>
          </a:xfrm>
        </p:spPr>
        <p:txBody>
          <a:bodyPr/>
          <a:lstStyle/>
          <a:p>
            <a:pPr algn="ctr" eaLnBrk="1" hangingPunct="1"/>
            <a:r>
              <a:rPr lang="en-GB" altLang="en-US" sz="3000">
                <a:cs typeface="Times New Roman" panose="02020603050405020304" pitchFamily="18" charset="0"/>
              </a:rPr>
              <a:t>Introduction to UNCITRAL and its work in procurement</a:t>
            </a:r>
          </a:p>
        </p:txBody>
      </p:sp>
      <p:sp>
        <p:nvSpPr>
          <p:cNvPr id="6147" name="Rectangle 3">
            <a:extLst>
              <a:ext uri="{FF2B5EF4-FFF2-40B4-BE49-F238E27FC236}">
                <a16:creationId xmlns:a16="http://schemas.microsoft.com/office/drawing/2014/main" id="{56268066-2518-435C-83CF-A119A7C474FB}"/>
              </a:ext>
            </a:extLst>
          </p:cNvPr>
          <p:cNvSpPr>
            <a:spLocks noGrp="1" noChangeArrowheads="1"/>
          </p:cNvSpPr>
          <p:nvPr>
            <p:ph type="body" idx="4294967295"/>
          </p:nvPr>
        </p:nvSpPr>
        <p:spPr>
          <a:xfrm>
            <a:off x="1354138" y="1901825"/>
            <a:ext cx="7104062" cy="3968750"/>
          </a:xfrm>
        </p:spPr>
        <p:txBody>
          <a:bodyPr/>
          <a:lstStyle/>
          <a:p>
            <a:pPr eaLnBrk="1" hangingPunct="1">
              <a:buFontTx/>
              <a:buNone/>
            </a:pPr>
            <a:r>
              <a:rPr lang="en-US" altLang="en-US" sz="2800">
                <a:solidFill>
                  <a:srgbClr val="145897"/>
                </a:solidFill>
              </a:rPr>
              <a:t>Why did UNCITRAL focus on procurement (1990s)? </a:t>
            </a:r>
          </a:p>
          <a:p>
            <a:pPr eaLnBrk="1" hangingPunct="1">
              <a:buFontTx/>
              <a:buNone/>
            </a:pPr>
            <a:r>
              <a:rPr lang="en-US" altLang="en-US" sz="2800" b="0" i="1">
                <a:solidFill>
                  <a:srgbClr val="145897"/>
                </a:solidFill>
              </a:rPr>
              <a:t>Lack of effective procurement</a:t>
            </a:r>
          </a:p>
          <a:p>
            <a:pPr eaLnBrk="1" hangingPunct="1">
              <a:buFontTx/>
              <a:buNone/>
            </a:pPr>
            <a:endParaRPr lang="en-US" altLang="en-US">
              <a:solidFill>
                <a:srgbClr val="145897"/>
              </a:solidFill>
            </a:endParaRPr>
          </a:p>
          <a:p>
            <a:pPr eaLnBrk="1" hangingPunct="1"/>
            <a:r>
              <a:rPr lang="en-US" altLang="en-US" b="0">
                <a:solidFill>
                  <a:srgbClr val="000000"/>
                </a:solidFill>
                <a:cs typeface="Times New Roman" panose="02020603050405020304" pitchFamily="18" charset="0"/>
              </a:rPr>
              <a:t>Inadequate/outdated/non-existent legislation</a:t>
            </a:r>
          </a:p>
          <a:p>
            <a:pPr eaLnBrk="1" hangingPunct="1"/>
            <a:r>
              <a:rPr lang="en-US" altLang="en-US" b="0">
                <a:solidFill>
                  <a:srgbClr val="000000"/>
                </a:solidFill>
                <a:cs typeface="Times New Roman" panose="02020603050405020304" pitchFamily="18" charset="0"/>
              </a:rPr>
              <a:t>Abuse</a:t>
            </a:r>
          </a:p>
          <a:p>
            <a:pPr eaLnBrk="1" hangingPunct="1"/>
            <a:r>
              <a:rPr lang="en-US" altLang="en-US" b="0">
                <a:solidFill>
                  <a:srgbClr val="000000"/>
                </a:solidFill>
                <a:cs typeface="Times New Roman" panose="02020603050405020304" pitchFamily="18" charset="0"/>
              </a:rPr>
              <a:t>Failure to achieve value for money</a:t>
            </a:r>
          </a:p>
          <a:p>
            <a:pPr eaLnBrk="1" hangingPunct="1"/>
            <a:endParaRPr lang="en-US" altLang="en-US" b="0">
              <a:solidFill>
                <a:srgbClr val="000000"/>
              </a:solidFill>
              <a:cs typeface="Times New Roman" panose="02020603050405020304" pitchFamily="18" charset="0"/>
            </a:endParaRPr>
          </a:p>
          <a:p>
            <a:pPr eaLnBrk="1" hangingPunct="1"/>
            <a:endParaRPr lang="en-US" altLang="en-US" b="0"/>
          </a:p>
          <a:p>
            <a:pPr eaLnBrk="1" hangingPunct="1"/>
            <a:endParaRPr lang="en-US" altLang="en-US" b="0" i="1"/>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428FA861-7B63-4FBB-BE96-815D5512F070}"/>
              </a:ext>
            </a:extLst>
          </p:cNvPr>
          <p:cNvSpPr>
            <a:spLocks noGrp="1" noChangeArrowheads="1"/>
          </p:cNvSpPr>
          <p:nvPr>
            <p:ph type="title"/>
          </p:nvPr>
        </p:nvSpPr>
        <p:spPr>
          <a:xfrm>
            <a:off x="420688" y="838200"/>
            <a:ext cx="8237537" cy="533400"/>
          </a:xfrm>
        </p:spPr>
        <p:txBody>
          <a:bodyPr/>
          <a:lstStyle/>
          <a:p>
            <a:pPr algn="ctr" eaLnBrk="1" hangingPunct="1"/>
            <a:r>
              <a:rPr lang="en-GB" altLang="en-US" sz="3000">
                <a:cs typeface="Times New Roman" panose="02020603050405020304" pitchFamily="18" charset="0"/>
              </a:rPr>
              <a:t>Introduction to UNCITRAL and its work in procurement</a:t>
            </a:r>
          </a:p>
        </p:txBody>
      </p:sp>
      <p:sp>
        <p:nvSpPr>
          <p:cNvPr id="8195" name="Rectangle 3">
            <a:extLst>
              <a:ext uri="{FF2B5EF4-FFF2-40B4-BE49-F238E27FC236}">
                <a16:creationId xmlns:a16="http://schemas.microsoft.com/office/drawing/2014/main" id="{EDC36019-14CE-41B3-BE03-2B1A8A29FEA9}"/>
              </a:ext>
            </a:extLst>
          </p:cNvPr>
          <p:cNvSpPr>
            <a:spLocks noGrp="1" noChangeArrowheads="1"/>
          </p:cNvSpPr>
          <p:nvPr>
            <p:ph type="body" idx="1"/>
          </p:nvPr>
        </p:nvSpPr>
        <p:spPr>
          <a:xfrm>
            <a:off x="1600200" y="1757363"/>
            <a:ext cx="6858000" cy="4113212"/>
          </a:xfrm>
        </p:spPr>
        <p:txBody>
          <a:bodyPr/>
          <a:lstStyle/>
          <a:p>
            <a:pPr eaLnBrk="1" hangingPunct="1">
              <a:buFontTx/>
              <a:buNone/>
            </a:pPr>
            <a:r>
              <a:rPr lang="en-US" altLang="en-US">
                <a:solidFill>
                  <a:srgbClr val="145897"/>
                </a:solidFill>
              </a:rPr>
              <a:t>Why did UNCITRAL focus on procurement?</a:t>
            </a:r>
          </a:p>
          <a:p>
            <a:pPr eaLnBrk="1" hangingPunct="1">
              <a:buFontTx/>
              <a:buNone/>
            </a:pPr>
            <a:r>
              <a:rPr lang="en-US" altLang="en-US" b="0" i="1">
                <a:solidFill>
                  <a:srgbClr val="145897"/>
                </a:solidFill>
              </a:rPr>
              <a:t>Amounts involved</a:t>
            </a:r>
          </a:p>
          <a:p>
            <a:pPr eaLnBrk="1" hangingPunct="1">
              <a:buFontTx/>
              <a:buNone/>
            </a:pPr>
            <a:endParaRPr lang="en-US" altLang="en-US" b="0" i="1">
              <a:solidFill>
                <a:srgbClr val="145897"/>
              </a:solidFill>
            </a:endParaRPr>
          </a:p>
          <a:p>
            <a:pPr eaLnBrk="1" hangingPunct="1"/>
            <a:r>
              <a:rPr lang="en-US" altLang="en-US" b="0">
                <a:solidFill>
                  <a:srgbClr val="000000"/>
                </a:solidFill>
                <a:cs typeface="Times New Roman" panose="02020603050405020304" pitchFamily="18" charset="0"/>
              </a:rPr>
              <a:t>10-20 % of GDP, 45% government spending (World Bank, OECD)</a:t>
            </a:r>
          </a:p>
          <a:p>
            <a:pPr eaLnBrk="1" hangingPunct="1"/>
            <a:r>
              <a:rPr lang="en-US" altLang="en-US" b="0">
                <a:solidFill>
                  <a:srgbClr val="000000"/>
                </a:solidFill>
                <a:cs typeface="Times New Roman" panose="02020603050405020304" pitchFamily="18" charset="0"/>
              </a:rPr>
              <a:t>Bribery and corruption: &lt; US$ 1 trillion p.a. (Daniel Kaufmann, World Bank Institute) </a:t>
            </a:r>
          </a:p>
          <a:p>
            <a:pPr eaLnBrk="1" hangingPunct="1"/>
            <a:r>
              <a:rPr lang="en-US" altLang="en-US" b="0">
                <a:solidFill>
                  <a:srgbClr val="000000"/>
                </a:solidFill>
                <a:cs typeface="Times New Roman" panose="02020603050405020304" pitchFamily="18" charset="0"/>
              </a:rPr>
              <a:t>Systemic corruption = 20-30% of procurement wasted (World Bank)</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960D67-A532-4DAD-8850-C87D2E774F89}"/>
              </a:ext>
            </a:extLst>
          </p:cNvPr>
          <p:cNvSpPr>
            <a:spLocks noGrp="1"/>
          </p:cNvSpPr>
          <p:nvPr>
            <p:ph type="title"/>
          </p:nvPr>
        </p:nvSpPr>
        <p:spPr/>
        <p:txBody>
          <a:bodyPr/>
          <a:lstStyle/>
          <a:p>
            <a:r>
              <a:rPr lang="en-US" dirty="0"/>
              <a:t>Agenda – Day 1</a:t>
            </a:r>
          </a:p>
        </p:txBody>
      </p:sp>
      <p:sp>
        <p:nvSpPr>
          <p:cNvPr id="3" name="Content Placeholder 2">
            <a:extLst>
              <a:ext uri="{FF2B5EF4-FFF2-40B4-BE49-F238E27FC236}">
                <a16:creationId xmlns:a16="http://schemas.microsoft.com/office/drawing/2014/main" id="{2D74144F-8E4C-41BB-9831-A90F4DB3D69E}"/>
              </a:ext>
            </a:extLst>
          </p:cNvPr>
          <p:cNvSpPr>
            <a:spLocks noGrp="1"/>
          </p:cNvSpPr>
          <p:nvPr>
            <p:ph idx="1"/>
          </p:nvPr>
        </p:nvSpPr>
        <p:spPr/>
        <p:txBody>
          <a:bodyPr/>
          <a:lstStyle/>
          <a:p>
            <a:pPr marL="0" indent="0">
              <a:buNone/>
            </a:pPr>
            <a:r>
              <a:rPr lang="en-US" sz="1000" dirty="0"/>
              <a:t>9:00-9:30	Participant Arrival and Registration</a:t>
            </a:r>
          </a:p>
          <a:p>
            <a:pPr marL="0" indent="0">
              <a:buNone/>
            </a:pPr>
            <a:r>
              <a:rPr lang="en-US" sz="1000" dirty="0"/>
              <a:t>9:30-10:00	Welcoming Remarks and Introductions</a:t>
            </a:r>
          </a:p>
          <a:p>
            <a:pPr marL="0" indent="0">
              <a:buNone/>
            </a:pPr>
            <a:r>
              <a:rPr lang="en-US" sz="1000" dirty="0"/>
              <a:t>	</a:t>
            </a:r>
            <a:r>
              <a:rPr lang="en-US" sz="1000" i="1" dirty="0"/>
              <a:t>Joe Yang, Deputy Chief Counsel, Commercial Law Development Program</a:t>
            </a:r>
            <a:endParaRPr lang="en-US" sz="1000" dirty="0"/>
          </a:p>
          <a:p>
            <a:pPr marL="0" indent="0">
              <a:buNone/>
            </a:pPr>
            <a:r>
              <a:rPr lang="en-US" sz="1000" i="1" dirty="0"/>
              <a:t>	Mr. Ibrahim Ameer, Minister of Finance, Maldives Ministry of Finance</a:t>
            </a:r>
            <a:endParaRPr lang="en-US" sz="1000" dirty="0"/>
          </a:p>
          <a:p>
            <a:pPr marL="0" indent="0">
              <a:buNone/>
            </a:pPr>
            <a:r>
              <a:rPr lang="en-US" sz="1000" dirty="0"/>
              <a:t> 10:00-10:15</a:t>
            </a:r>
            <a:r>
              <a:rPr lang="en-US" sz="1000" i="1" dirty="0"/>
              <a:t> 	Tea Break</a:t>
            </a:r>
            <a:endParaRPr lang="en-US" sz="1000" dirty="0"/>
          </a:p>
          <a:p>
            <a:pPr marL="0" indent="0">
              <a:buNone/>
            </a:pPr>
            <a:r>
              <a:rPr lang="en-US" sz="1000" dirty="0"/>
              <a:t> 10:15-10:30	Overview of Maldives Current Procurement Rules</a:t>
            </a:r>
          </a:p>
          <a:p>
            <a:pPr marL="0" indent="0">
              <a:buNone/>
            </a:pPr>
            <a:r>
              <a:rPr lang="en-US" sz="1000" dirty="0"/>
              <a:t>	</a:t>
            </a:r>
            <a:r>
              <a:rPr lang="en-US" sz="1000" i="1" dirty="0"/>
              <a:t>Head of Tender Board </a:t>
            </a:r>
            <a:r>
              <a:rPr lang="en-US" sz="1000" dirty="0"/>
              <a:t>,</a:t>
            </a:r>
            <a:r>
              <a:rPr lang="en-US" sz="1000" i="1" dirty="0"/>
              <a:t>Maldives Ministry of Finance</a:t>
            </a:r>
            <a:endParaRPr lang="en-US" sz="1000" dirty="0"/>
          </a:p>
          <a:p>
            <a:pPr marL="0" indent="0">
              <a:buNone/>
            </a:pPr>
            <a:r>
              <a:rPr lang="en-US" sz="1000" dirty="0"/>
              <a:t> 10:30-11:15	</a:t>
            </a:r>
            <a:r>
              <a:rPr lang="en-US" sz="1000" b="1" dirty="0">
                <a:solidFill>
                  <a:srgbClr val="FFFF00"/>
                </a:solidFill>
              </a:rPr>
              <a:t>Overview of UNCITRAL Model Law on Procurement</a:t>
            </a:r>
          </a:p>
          <a:p>
            <a:pPr marL="0" indent="0">
              <a:buNone/>
            </a:pPr>
            <a:r>
              <a:rPr lang="en-US" sz="1000" dirty="0"/>
              <a:t>	</a:t>
            </a:r>
            <a:r>
              <a:rPr lang="en-US" sz="1000" i="1" dirty="0"/>
              <a:t>Speaker: Chris Yukins, The George Washington School of Law</a:t>
            </a:r>
            <a:endParaRPr lang="en-US" sz="1000" dirty="0"/>
          </a:p>
          <a:p>
            <a:pPr marL="0" indent="0">
              <a:buNone/>
            </a:pPr>
            <a:r>
              <a:rPr lang="en-US" sz="1000" dirty="0"/>
              <a:t>11:15-12:00	</a:t>
            </a:r>
            <a:r>
              <a:rPr lang="en-US" sz="1000" b="1" dirty="0">
                <a:solidFill>
                  <a:srgbClr val="FFFF00"/>
                </a:solidFill>
              </a:rPr>
              <a:t>International Trends in Government Procurement</a:t>
            </a:r>
          </a:p>
          <a:p>
            <a:pPr marL="0" indent="0">
              <a:buNone/>
            </a:pPr>
            <a:r>
              <a:rPr lang="en-US" sz="1000" dirty="0"/>
              <a:t>	</a:t>
            </a:r>
            <a:r>
              <a:rPr lang="en-US" sz="1000" i="1" dirty="0"/>
              <a:t>Speaker: Chris Yukins, The George Washington School of Law</a:t>
            </a:r>
            <a:endParaRPr lang="en-US" sz="1000" dirty="0"/>
          </a:p>
          <a:p>
            <a:pPr marL="0" indent="0">
              <a:buNone/>
            </a:pPr>
            <a:r>
              <a:rPr lang="en-US" sz="1000" dirty="0"/>
              <a:t>12:00-12:45	From Planning to Contracting: Government Procurement Life Cycle</a:t>
            </a:r>
          </a:p>
          <a:p>
            <a:pPr marL="0" indent="0">
              <a:buNone/>
            </a:pPr>
            <a:r>
              <a:rPr lang="en-US" sz="1000" dirty="0"/>
              <a:t>	</a:t>
            </a:r>
            <a:r>
              <a:rPr lang="en-US" sz="1000" i="1" dirty="0"/>
              <a:t>Speaker: Elmira Cruz </a:t>
            </a:r>
            <a:r>
              <a:rPr lang="en-US" sz="1000" i="1" dirty="0" err="1"/>
              <a:t>Caisido</a:t>
            </a:r>
            <a:r>
              <a:rPr lang="en-US" sz="1000" i="1" dirty="0"/>
              <a:t>, Philippines Procurement Policy Board</a:t>
            </a:r>
            <a:endParaRPr lang="en-US" sz="1000" dirty="0"/>
          </a:p>
          <a:p>
            <a:pPr marL="0" indent="0">
              <a:buNone/>
            </a:pPr>
            <a:r>
              <a:rPr lang="en-US" sz="1000" dirty="0"/>
              <a:t>12:30-13:15	</a:t>
            </a:r>
            <a:r>
              <a:rPr lang="en-US" sz="1000" i="1" dirty="0"/>
              <a:t>Lunch</a:t>
            </a:r>
            <a:endParaRPr lang="en-US" sz="1000" dirty="0"/>
          </a:p>
          <a:p>
            <a:pPr marL="0" indent="0">
              <a:buNone/>
            </a:pPr>
            <a:r>
              <a:rPr lang="en-US" sz="1000" dirty="0"/>
              <a:t>13:15-14:00	South Africa’s Procurement Rules</a:t>
            </a:r>
          </a:p>
          <a:p>
            <a:pPr marL="0" indent="0">
              <a:buNone/>
            </a:pPr>
            <a:r>
              <a:rPr lang="en-US" sz="1000" dirty="0"/>
              <a:t>	</a:t>
            </a:r>
            <a:r>
              <a:rPr lang="en-US" sz="1000" i="1" dirty="0"/>
              <a:t>Speaker: Glenn Penfold, Webber Wentzel</a:t>
            </a:r>
            <a:endParaRPr lang="en-US" sz="1000" dirty="0"/>
          </a:p>
          <a:p>
            <a:pPr marL="0" indent="0">
              <a:buNone/>
            </a:pPr>
            <a:r>
              <a:rPr lang="en-US" sz="1000" dirty="0"/>
              <a:t>14:00-14:45	</a:t>
            </a:r>
            <a:r>
              <a:rPr lang="en-US" sz="1000" b="1" dirty="0">
                <a:solidFill>
                  <a:srgbClr val="FFFF00"/>
                </a:solidFill>
              </a:rPr>
              <a:t>Tendering Process in U.S. Procurement</a:t>
            </a:r>
          </a:p>
          <a:p>
            <a:pPr marL="0" indent="0">
              <a:buNone/>
            </a:pPr>
            <a:r>
              <a:rPr lang="en-US" sz="1000" dirty="0"/>
              <a:t>	</a:t>
            </a:r>
            <a:r>
              <a:rPr lang="en-US" sz="1000" i="1" dirty="0"/>
              <a:t>Speaker: Chris Yukins, The George Washington School of Law</a:t>
            </a:r>
            <a:endParaRPr lang="en-US" sz="1000" dirty="0"/>
          </a:p>
          <a:p>
            <a:pPr marL="0" indent="0">
              <a:buNone/>
            </a:pPr>
            <a:r>
              <a:rPr lang="en-US" sz="1000" dirty="0"/>
              <a:t>14:45-15:15	</a:t>
            </a:r>
            <a:r>
              <a:rPr lang="en-US" sz="1000" i="1" dirty="0"/>
              <a:t>Tea Break</a:t>
            </a:r>
            <a:endParaRPr lang="en-US" sz="1000" dirty="0"/>
          </a:p>
          <a:p>
            <a:pPr marL="0" indent="0">
              <a:buNone/>
            </a:pPr>
            <a:r>
              <a:rPr lang="en-US" sz="1000" dirty="0"/>
              <a:t>15:15-16:00	The Philippines Procurement Reform Process</a:t>
            </a:r>
          </a:p>
          <a:p>
            <a:pPr marL="0" indent="0">
              <a:buNone/>
            </a:pPr>
            <a:r>
              <a:rPr lang="en-US" sz="1000" dirty="0"/>
              <a:t>	</a:t>
            </a:r>
            <a:r>
              <a:rPr lang="en-US" sz="1000" i="1" dirty="0"/>
              <a:t>Speaker: Elmira Cruz </a:t>
            </a:r>
            <a:r>
              <a:rPr lang="en-US" sz="1000" i="1" dirty="0" err="1"/>
              <a:t>Caisido</a:t>
            </a:r>
            <a:r>
              <a:rPr lang="en-US" sz="1000" i="1" dirty="0"/>
              <a:t>, Philippines Procurement Policy Board</a:t>
            </a:r>
            <a:endParaRPr lang="en-US" sz="1000" dirty="0"/>
          </a:p>
          <a:p>
            <a:pPr marL="0" indent="0">
              <a:buNone/>
            </a:pPr>
            <a:r>
              <a:rPr lang="en-US" sz="1000" dirty="0"/>
              <a:t>16:00-16:30	Special Considerations for Island Nations</a:t>
            </a:r>
          </a:p>
          <a:p>
            <a:pPr marL="0" indent="0">
              <a:buNone/>
            </a:pPr>
            <a:r>
              <a:rPr lang="en-US" sz="1000" i="1" dirty="0"/>
              <a:t>	Speaker: Elmira Cruz </a:t>
            </a:r>
            <a:r>
              <a:rPr lang="en-US" sz="1000" i="1" dirty="0" err="1"/>
              <a:t>Caisido</a:t>
            </a:r>
            <a:r>
              <a:rPr lang="en-US" sz="1000" i="1" dirty="0"/>
              <a:t>, Philippines Procurement Policy Board</a:t>
            </a:r>
            <a:endParaRPr lang="en-US" sz="1000" dirty="0"/>
          </a:p>
          <a:p>
            <a:pPr marL="0" indent="0">
              <a:buNone/>
            </a:pPr>
            <a:r>
              <a:rPr lang="en-US" sz="1000" dirty="0"/>
              <a:t> 16:45-17:00	Wrap-Up &amp; Review</a:t>
            </a:r>
          </a:p>
          <a:p>
            <a:pPr marL="0" indent="0">
              <a:buNone/>
            </a:pPr>
            <a:r>
              <a:rPr lang="en-US" sz="1000" dirty="0"/>
              <a:t>	</a:t>
            </a:r>
            <a:r>
              <a:rPr lang="en-US" sz="1000" i="1" dirty="0"/>
              <a:t>Facilitator: Joe Yang, CLDP</a:t>
            </a:r>
            <a:endParaRPr lang="en-US" sz="1000" dirty="0"/>
          </a:p>
          <a:p>
            <a:endParaRPr lang="en-US" sz="800" dirty="0"/>
          </a:p>
        </p:txBody>
      </p:sp>
    </p:spTree>
    <p:extLst>
      <p:ext uri="{BB962C8B-B14F-4D97-AF65-F5344CB8AC3E}">
        <p14:creationId xmlns:p14="http://schemas.microsoft.com/office/powerpoint/2010/main" val="41172365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E221BA92-1A54-4196-A605-E3F636A6E184}"/>
              </a:ext>
            </a:extLst>
          </p:cNvPr>
          <p:cNvSpPr>
            <a:spLocks noGrp="1" noChangeArrowheads="1"/>
          </p:cNvSpPr>
          <p:nvPr>
            <p:ph type="title"/>
          </p:nvPr>
        </p:nvSpPr>
        <p:spPr>
          <a:xfrm>
            <a:off x="1389063" y="266700"/>
            <a:ext cx="7011987" cy="1230313"/>
          </a:xfrm>
        </p:spPr>
        <p:txBody>
          <a:bodyPr/>
          <a:lstStyle/>
          <a:p>
            <a:pPr algn="ctr" eaLnBrk="1" hangingPunct="1"/>
            <a:r>
              <a:rPr lang="en-GB" altLang="en-US">
                <a:cs typeface="Times New Roman" panose="02020603050405020304" pitchFamily="18" charset="0"/>
              </a:rPr>
              <a:t>Introduction to UNCITRAL and its work in procurement</a:t>
            </a:r>
            <a:endParaRPr lang="en-US" altLang="en-US">
              <a:cs typeface="Times New Roman" panose="02020603050405020304" pitchFamily="18" charset="0"/>
            </a:endParaRPr>
          </a:p>
        </p:txBody>
      </p:sp>
      <p:sp>
        <p:nvSpPr>
          <p:cNvPr id="11267" name="Rectangle 3">
            <a:extLst>
              <a:ext uri="{FF2B5EF4-FFF2-40B4-BE49-F238E27FC236}">
                <a16:creationId xmlns:a16="http://schemas.microsoft.com/office/drawing/2014/main" id="{A2C71CCD-1C8E-42DC-B473-E34CAF5455C3}"/>
              </a:ext>
            </a:extLst>
          </p:cNvPr>
          <p:cNvSpPr>
            <a:spLocks noGrp="1" noChangeArrowheads="1"/>
          </p:cNvSpPr>
          <p:nvPr>
            <p:ph type="body" idx="1"/>
          </p:nvPr>
        </p:nvSpPr>
        <p:spPr>
          <a:xfrm>
            <a:off x="1411288" y="1920875"/>
            <a:ext cx="6761162" cy="3378200"/>
          </a:xfrm>
        </p:spPr>
        <p:txBody>
          <a:bodyPr/>
          <a:lstStyle/>
          <a:p>
            <a:pPr eaLnBrk="1" hangingPunct="1">
              <a:buFontTx/>
              <a:buNone/>
            </a:pPr>
            <a:r>
              <a:rPr lang="en-US" altLang="en-US" sz="2800">
                <a:solidFill>
                  <a:srgbClr val="145897"/>
                </a:solidFill>
              </a:rPr>
              <a:t>UNCITRAL = model for </a:t>
            </a:r>
            <a:r>
              <a:rPr lang="en-US" altLang="en-US" sz="2800" i="1">
                <a:solidFill>
                  <a:srgbClr val="145897"/>
                </a:solidFill>
              </a:rPr>
              <a:t>national</a:t>
            </a:r>
            <a:r>
              <a:rPr lang="en-US" altLang="en-US" sz="2800">
                <a:solidFill>
                  <a:srgbClr val="145897"/>
                </a:solidFill>
              </a:rPr>
              <a:t> procurement law</a:t>
            </a:r>
          </a:p>
          <a:p>
            <a:pPr eaLnBrk="1" hangingPunct="1"/>
            <a:r>
              <a:rPr lang="en-US" altLang="en-US" sz="2800" b="0"/>
              <a:t>Minimum standards in procedures</a:t>
            </a:r>
          </a:p>
          <a:p>
            <a:pPr lvl="1" eaLnBrk="1" hangingPunct="1"/>
            <a:r>
              <a:rPr lang="en-US" altLang="en-US" sz="2400" b="0"/>
              <a:t>Cf WTO, like EC Directives</a:t>
            </a:r>
          </a:p>
          <a:p>
            <a:pPr eaLnBrk="1" hangingPunct="1"/>
            <a:r>
              <a:rPr lang="en-US" altLang="en-US" sz="2800" b="0"/>
              <a:t>Used by World Bank, MDBs</a:t>
            </a:r>
          </a:p>
          <a:p>
            <a:pPr eaLnBrk="1" hangingPunct="1"/>
            <a:r>
              <a:rPr lang="en-US" altLang="en-US" sz="2800" b="0"/>
              <a:t>Most commonly: economies in transition, developing countries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73ADD5F0-1EB8-408E-A802-D24FEF70814A}"/>
              </a:ext>
            </a:extLst>
          </p:cNvPr>
          <p:cNvSpPr>
            <a:spLocks noGrp="1" noChangeArrowheads="1"/>
          </p:cNvSpPr>
          <p:nvPr>
            <p:ph type="title"/>
          </p:nvPr>
        </p:nvSpPr>
        <p:spPr>
          <a:xfrm>
            <a:off x="1217613" y="336550"/>
            <a:ext cx="7072312" cy="1114425"/>
          </a:xfrm>
        </p:spPr>
        <p:txBody>
          <a:bodyPr/>
          <a:lstStyle/>
          <a:p>
            <a:pPr algn="ctr" eaLnBrk="1" hangingPunct="1"/>
            <a:r>
              <a:rPr lang="en-GB" altLang="en-US" sz="2800">
                <a:cs typeface="Times New Roman" panose="02020603050405020304" pitchFamily="18" charset="0"/>
              </a:rPr>
              <a:t>Introduction to UNCITRAL and its work in procurement</a:t>
            </a:r>
            <a:endParaRPr lang="en-US" altLang="en-US" sz="2800">
              <a:cs typeface="Times New Roman" panose="02020603050405020304" pitchFamily="18" charset="0"/>
            </a:endParaRPr>
          </a:p>
        </p:txBody>
      </p:sp>
      <p:sp>
        <p:nvSpPr>
          <p:cNvPr id="12291" name="Rectangle 3">
            <a:extLst>
              <a:ext uri="{FF2B5EF4-FFF2-40B4-BE49-F238E27FC236}">
                <a16:creationId xmlns:a16="http://schemas.microsoft.com/office/drawing/2014/main" id="{AA20BEA0-DB0C-4247-AF81-2E173609A4E3}"/>
              </a:ext>
            </a:extLst>
          </p:cNvPr>
          <p:cNvSpPr>
            <a:spLocks noGrp="1" noChangeArrowheads="1"/>
          </p:cNvSpPr>
          <p:nvPr>
            <p:ph type="body" idx="1"/>
          </p:nvPr>
        </p:nvSpPr>
        <p:spPr>
          <a:xfrm>
            <a:off x="1314450" y="1652588"/>
            <a:ext cx="6858000" cy="3646487"/>
          </a:xfrm>
        </p:spPr>
        <p:txBody>
          <a:bodyPr/>
          <a:lstStyle/>
          <a:p>
            <a:pPr eaLnBrk="1" hangingPunct="1">
              <a:lnSpc>
                <a:spcPct val="90000"/>
              </a:lnSpc>
              <a:buFontTx/>
              <a:buNone/>
            </a:pPr>
            <a:r>
              <a:rPr lang="en-US" altLang="en-US" sz="2800">
                <a:solidFill>
                  <a:srgbClr val="145897"/>
                </a:solidFill>
              </a:rPr>
              <a:t>Express objectives of the Model Law</a:t>
            </a:r>
          </a:p>
          <a:p>
            <a:pPr eaLnBrk="1" hangingPunct="1">
              <a:lnSpc>
                <a:spcPct val="90000"/>
              </a:lnSpc>
              <a:buFontTx/>
              <a:buNone/>
            </a:pPr>
            <a:endParaRPr lang="en-US" altLang="en-US" sz="2800">
              <a:solidFill>
                <a:srgbClr val="145897"/>
              </a:solidFill>
            </a:endParaRPr>
          </a:p>
          <a:p>
            <a:pPr lvl="2" eaLnBrk="1" hangingPunct="1">
              <a:lnSpc>
                <a:spcPct val="90000"/>
              </a:lnSpc>
            </a:pPr>
            <a:r>
              <a:rPr lang="en-US" altLang="en-US" sz="2400" b="0"/>
              <a:t>Value for money/economy</a:t>
            </a:r>
          </a:p>
          <a:p>
            <a:pPr lvl="2" eaLnBrk="1" hangingPunct="1">
              <a:lnSpc>
                <a:spcPct val="90000"/>
              </a:lnSpc>
            </a:pPr>
            <a:r>
              <a:rPr lang="en-US" altLang="en-US" sz="2400" b="0"/>
              <a:t>Efficiency</a:t>
            </a:r>
          </a:p>
          <a:p>
            <a:pPr lvl="2" eaLnBrk="1" hangingPunct="1">
              <a:lnSpc>
                <a:spcPct val="90000"/>
              </a:lnSpc>
            </a:pPr>
            <a:r>
              <a:rPr lang="en-US" altLang="en-US" sz="2400" b="0"/>
              <a:t>Participation, competition</a:t>
            </a:r>
          </a:p>
          <a:p>
            <a:pPr lvl="2" eaLnBrk="1" hangingPunct="1">
              <a:lnSpc>
                <a:spcPct val="90000"/>
              </a:lnSpc>
            </a:pPr>
            <a:r>
              <a:rPr lang="en-US" altLang="en-US" sz="2400" b="0"/>
              <a:t>Fair treatment</a:t>
            </a:r>
          </a:p>
          <a:p>
            <a:pPr lvl="2" eaLnBrk="1" hangingPunct="1">
              <a:lnSpc>
                <a:spcPct val="90000"/>
              </a:lnSpc>
            </a:pPr>
            <a:r>
              <a:rPr lang="en-US" altLang="en-US" sz="2400" b="0"/>
              <a:t>Integrity and public confidence</a:t>
            </a:r>
          </a:p>
          <a:p>
            <a:pPr lvl="2" eaLnBrk="1" hangingPunct="1">
              <a:lnSpc>
                <a:spcPct val="90000"/>
              </a:lnSpc>
            </a:pPr>
            <a:r>
              <a:rPr lang="en-US" altLang="en-US" sz="2400" b="0"/>
              <a:t>Transparency</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26160841-BB67-49E4-83B3-FB7DE40C82BF}"/>
              </a:ext>
            </a:extLst>
          </p:cNvPr>
          <p:cNvSpPr>
            <a:spLocks noGrp="1" noChangeArrowheads="1"/>
          </p:cNvSpPr>
          <p:nvPr>
            <p:ph type="title"/>
          </p:nvPr>
        </p:nvSpPr>
        <p:spPr/>
        <p:txBody>
          <a:bodyPr/>
          <a:lstStyle/>
          <a:p>
            <a:pPr eaLnBrk="1" hangingPunct="1"/>
            <a:r>
              <a:rPr lang="en-GB" altLang="en-US" sz="2400">
                <a:cs typeface="Times New Roman" panose="02020603050405020304" pitchFamily="18" charset="0"/>
              </a:rPr>
              <a:t>Introduction to UNCITRAL and its work in procurement</a:t>
            </a:r>
          </a:p>
        </p:txBody>
      </p:sp>
      <p:sp>
        <p:nvSpPr>
          <p:cNvPr id="13315" name="Rectangle 3">
            <a:extLst>
              <a:ext uri="{FF2B5EF4-FFF2-40B4-BE49-F238E27FC236}">
                <a16:creationId xmlns:a16="http://schemas.microsoft.com/office/drawing/2014/main" id="{51293CC0-E9E6-4BD0-905E-4FA687FD0248}"/>
              </a:ext>
            </a:extLst>
          </p:cNvPr>
          <p:cNvSpPr>
            <a:spLocks noGrp="1" noChangeArrowheads="1"/>
          </p:cNvSpPr>
          <p:nvPr>
            <p:ph type="body" idx="1"/>
          </p:nvPr>
        </p:nvSpPr>
        <p:spPr>
          <a:xfrm>
            <a:off x="1600200" y="1497013"/>
            <a:ext cx="6858000" cy="4373562"/>
          </a:xfrm>
        </p:spPr>
        <p:txBody>
          <a:bodyPr/>
          <a:lstStyle/>
          <a:p>
            <a:pPr eaLnBrk="1" hangingPunct="1">
              <a:buFontTx/>
              <a:buNone/>
            </a:pPr>
            <a:r>
              <a:rPr lang="en-US" altLang="en-US" sz="2800">
                <a:solidFill>
                  <a:srgbClr val="145897"/>
                </a:solidFill>
              </a:rPr>
              <a:t>Scope of Model Law</a:t>
            </a:r>
          </a:p>
          <a:p>
            <a:pPr eaLnBrk="1" hangingPunct="1"/>
            <a:r>
              <a:rPr lang="en-US" altLang="en-US" sz="2800" b="0"/>
              <a:t>A framework text </a:t>
            </a:r>
          </a:p>
          <a:p>
            <a:pPr eaLnBrk="1" hangingPunct="1"/>
            <a:r>
              <a:rPr lang="en-US" altLang="en-US" sz="2800" b="0"/>
              <a:t>Subject to other international agreements</a:t>
            </a:r>
          </a:p>
          <a:p>
            <a:pPr eaLnBrk="1" hangingPunct="1"/>
            <a:r>
              <a:rPr lang="en-US" altLang="en-US" sz="2800" b="0"/>
              <a:t>Regulates selection of suppliers</a:t>
            </a:r>
          </a:p>
          <a:p>
            <a:pPr lvl="1" eaLnBrk="1" hangingPunct="1"/>
            <a:r>
              <a:rPr lang="en-US" altLang="en-US" sz="2800" b="0"/>
              <a:t>Not procurement planning</a:t>
            </a:r>
          </a:p>
          <a:p>
            <a:pPr lvl="1" eaLnBrk="1" hangingPunct="1"/>
            <a:r>
              <a:rPr lang="en-US" altLang="en-US" sz="2800" b="0"/>
              <a:t>Not contract administration</a:t>
            </a:r>
          </a:p>
          <a:p>
            <a:pPr eaLnBrk="1" hangingPunct="1"/>
            <a:r>
              <a:rPr lang="en-GB" altLang="en-US" sz="2800" b="0"/>
              <a:t>Now includes “defence” procurement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1A698271-540C-4DEB-927E-082F011DD7CE}"/>
              </a:ext>
            </a:extLst>
          </p:cNvPr>
          <p:cNvSpPr>
            <a:spLocks noGrp="1" noChangeArrowheads="1"/>
          </p:cNvSpPr>
          <p:nvPr>
            <p:ph type="title"/>
          </p:nvPr>
        </p:nvSpPr>
        <p:spPr>
          <a:xfrm>
            <a:off x="1163638" y="577850"/>
            <a:ext cx="7161212" cy="1146175"/>
          </a:xfrm>
        </p:spPr>
        <p:txBody>
          <a:bodyPr/>
          <a:lstStyle/>
          <a:p>
            <a:pPr algn="ctr" eaLnBrk="1" hangingPunct="1"/>
            <a:r>
              <a:rPr lang="en-GB" altLang="en-US" sz="2800">
                <a:cs typeface="Times New Roman" panose="02020603050405020304" pitchFamily="18" charset="0"/>
              </a:rPr>
              <a:t>Introduction to UNCITRAL and its work in procurement</a:t>
            </a:r>
            <a:endParaRPr lang="en-US" altLang="en-US" sz="2800">
              <a:cs typeface="Times New Roman" panose="02020603050405020304" pitchFamily="18" charset="0"/>
            </a:endParaRPr>
          </a:p>
        </p:txBody>
      </p:sp>
      <p:sp>
        <p:nvSpPr>
          <p:cNvPr id="18435" name="Rectangle 3">
            <a:extLst>
              <a:ext uri="{FF2B5EF4-FFF2-40B4-BE49-F238E27FC236}">
                <a16:creationId xmlns:a16="http://schemas.microsoft.com/office/drawing/2014/main" id="{22D64E2A-F377-49F9-B141-6C93F2E98829}"/>
              </a:ext>
            </a:extLst>
          </p:cNvPr>
          <p:cNvSpPr>
            <a:spLocks noGrp="1" noChangeArrowheads="1"/>
          </p:cNvSpPr>
          <p:nvPr>
            <p:ph type="body" idx="1"/>
          </p:nvPr>
        </p:nvSpPr>
        <p:spPr>
          <a:xfrm>
            <a:off x="1195388" y="1835150"/>
            <a:ext cx="6923087" cy="3816350"/>
          </a:xfrm>
        </p:spPr>
        <p:txBody>
          <a:bodyPr/>
          <a:lstStyle/>
          <a:p>
            <a:pPr eaLnBrk="1" hangingPunct="1">
              <a:lnSpc>
                <a:spcPct val="80000"/>
              </a:lnSpc>
              <a:buFontTx/>
              <a:buNone/>
            </a:pPr>
            <a:r>
              <a:rPr lang="en-US" altLang="en-US" dirty="0">
                <a:solidFill>
                  <a:srgbClr val="145897"/>
                </a:solidFill>
              </a:rPr>
              <a:t>Examples of reforms (Chapter I)</a:t>
            </a:r>
          </a:p>
          <a:p>
            <a:pPr eaLnBrk="1" hangingPunct="1">
              <a:lnSpc>
                <a:spcPct val="80000"/>
              </a:lnSpc>
              <a:buFontTx/>
              <a:buNone/>
            </a:pPr>
            <a:endParaRPr lang="en-US" altLang="en-US" dirty="0">
              <a:solidFill>
                <a:srgbClr val="145897"/>
              </a:solidFill>
            </a:endParaRPr>
          </a:p>
          <a:p>
            <a:pPr eaLnBrk="1" hangingPunct="1">
              <a:lnSpc>
                <a:spcPct val="80000"/>
              </a:lnSpc>
            </a:pPr>
            <a:r>
              <a:rPr lang="en-US" altLang="en-US" b="0" dirty="0"/>
              <a:t>Stronger publicity requirements (5,6, 22)</a:t>
            </a:r>
          </a:p>
          <a:p>
            <a:pPr eaLnBrk="1" hangingPunct="1">
              <a:lnSpc>
                <a:spcPct val="80000"/>
              </a:lnSpc>
            </a:pPr>
            <a:r>
              <a:rPr lang="en-US" altLang="en-US" b="0" dirty="0"/>
              <a:t>Consolidated communications rules (7)</a:t>
            </a:r>
          </a:p>
          <a:p>
            <a:pPr eaLnBrk="1" hangingPunct="1">
              <a:lnSpc>
                <a:spcPct val="80000"/>
              </a:lnSpc>
            </a:pPr>
            <a:r>
              <a:rPr lang="en-US" altLang="en-US" b="0" dirty="0"/>
              <a:t>Stricter rules limiting national participation (8)</a:t>
            </a:r>
          </a:p>
          <a:p>
            <a:pPr eaLnBrk="1" hangingPunct="1">
              <a:lnSpc>
                <a:spcPct val="80000"/>
              </a:lnSpc>
            </a:pPr>
            <a:r>
              <a:rPr lang="en-US" altLang="en-US" dirty="0"/>
              <a:t>Consolidated rules on qualification </a:t>
            </a:r>
            <a:r>
              <a:rPr lang="en-US" altLang="en-US" b="0" dirty="0"/>
              <a:t>(9)</a:t>
            </a:r>
          </a:p>
          <a:p>
            <a:pPr lvl="1" eaLnBrk="1" hangingPunct="1">
              <a:lnSpc>
                <a:spcPct val="80000"/>
              </a:lnSpc>
            </a:pPr>
            <a:r>
              <a:rPr lang="en-US" altLang="en-US" sz="2400" b="0" dirty="0"/>
              <a:t>Enhanced objectivity</a:t>
            </a:r>
          </a:p>
          <a:p>
            <a:pPr lvl="1" eaLnBrk="1" hangingPunct="1">
              <a:lnSpc>
                <a:spcPct val="80000"/>
              </a:lnSpc>
            </a:pPr>
            <a:r>
              <a:rPr lang="en-US" altLang="en-US" sz="2400" b="0" dirty="0"/>
              <a:t>Individual expertise for all procurement, not just services</a:t>
            </a:r>
          </a:p>
          <a:p>
            <a:pPr lvl="1" eaLnBrk="1" hangingPunct="1">
              <a:lnSpc>
                <a:spcPct val="80000"/>
              </a:lnSpc>
            </a:pPr>
            <a:r>
              <a:rPr lang="en-US" altLang="en-US" sz="2400" dirty="0"/>
              <a:t>Removal of reputation as criterion</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5BF48671-43F0-41EA-BF28-66957130EC3A}"/>
              </a:ext>
            </a:extLst>
          </p:cNvPr>
          <p:cNvSpPr>
            <a:spLocks noGrp="1" noChangeArrowheads="1"/>
          </p:cNvSpPr>
          <p:nvPr>
            <p:ph type="title"/>
          </p:nvPr>
        </p:nvSpPr>
        <p:spPr>
          <a:xfrm>
            <a:off x="1163638" y="577850"/>
            <a:ext cx="7161212" cy="1146175"/>
          </a:xfrm>
        </p:spPr>
        <p:txBody>
          <a:bodyPr/>
          <a:lstStyle/>
          <a:p>
            <a:pPr algn="ctr" eaLnBrk="1" hangingPunct="1"/>
            <a:r>
              <a:rPr lang="en-GB" altLang="en-US" sz="2800">
                <a:cs typeface="Times New Roman" panose="02020603050405020304" pitchFamily="18" charset="0"/>
              </a:rPr>
              <a:t>Introduction to UNCITRAL and its work in procurement</a:t>
            </a:r>
            <a:endParaRPr lang="en-US" altLang="en-US" sz="2800">
              <a:cs typeface="Times New Roman" panose="02020603050405020304" pitchFamily="18" charset="0"/>
            </a:endParaRPr>
          </a:p>
        </p:txBody>
      </p:sp>
      <p:sp>
        <p:nvSpPr>
          <p:cNvPr id="19459" name="Rectangle 3">
            <a:extLst>
              <a:ext uri="{FF2B5EF4-FFF2-40B4-BE49-F238E27FC236}">
                <a16:creationId xmlns:a16="http://schemas.microsoft.com/office/drawing/2014/main" id="{AED274A5-1A29-4700-B388-0C94B2A8E2C6}"/>
              </a:ext>
            </a:extLst>
          </p:cNvPr>
          <p:cNvSpPr>
            <a:spLocks noGrp="1" noChangeArrowheads="1"/>
          </p:cNvSpPr>
          <p:nvPr>
            <p:ph type="body" idx="1"/>
          </p:nvPr>
        </p:nvSpPr>
        <p:spPr>
          <a:xfrm>
            <a:off x="1195388" y="1835150"/>
            <a:ext cx="6923087" cy="3816350"/>
          </a:xfrm>
        </p:spPr>
        <p:txBody>
          <a:bodyPr/>
          <a:lstStyle/>
          <a:p>
            <a:pPr eaLnBrk="1" hangingPunct="1">
              <a:lnSpc>
                <a:spcPct val="90000"/>
              </a:lnSpc>
              <a:buFontTx/>
              <a:buNone/>
            </a:pPr>
            <a:r>
              <a:rPr lang="en-US" altLang="en-US" dirty="0">
                <a:solidFill>
                  <a:srgbClr val="145897"/>
                </a:solidFill>
              </a:rPr>
              <a:t>Examples of reforms (Chapter I)</a:t>
            </a:r>
          </a:p>
          <a:p>
            <a:pPr eaLnBrk="1" hangingPunct="1">
              <a:lnSpc>
                <a:spcPct val="90000"/>
              </a:lnSpc>
              <a:buFontTx/>
              <a:buNone/>
            </a:pPr>
            <a:endParaRPr lang="en-US" altLang="en-US" dirty="0">
              <a:solidFill>
                <a:srgbClr val="145897"/>
              </a:solidFill>
            </a:endParaRPr>
          </a:p>
          <a:p>
            <a:pPr eaLnBrk="1" hangingPunct="1">
              <a:lnSpc>
                <a:spcPct val="90000"/>
              </a:lnSpc>
            </a:pPr>
            <a:r>
              <a:rPr lang="en-US" altLang="en-US" dirty="0"/>
              <a:t>More robust rules on descriptions </a:t>
            </a:r>
            <a:r>
              <a:rPr lang="en-US" altLang="en-US" b="0" dirty="0"/>
              <a:t>(10)</a:t>
            </a:r>
          </a:p>
          <a:p>
            <a:pPr eaLnBrk="1" hangingPunct="1">
              <a:lnSpc>
                <a:spcPct val="90000"/>
              </a:lnSpc>
            </a:pPr>
            <a:r>
              <a:rPr lang="en-US" altLang="en-US" b="0" dirty="0"/>
              <a:t>New evaluation criteria article (11)</a:t>
            </a:r>
          </a:p>
          <a:p>
            <a:pPr eaLnBrk="1" hangingPunct="1">
              <a:lnSpc>
                <a:spcPct val="90000"/>
              </a:lnSpc>
            </a:pPr>
            <a:r>
              <a:rPr lang="en-US" altLang="en-US" b="0" dirty="0"/>
              <a:t>New rules on estimating value (12)</a:t>
            </a:r>
          </a:p>
          <a:p>
            <a:pPr eaLnBrk="1" hangingPunct="1">
              <a:lnSpc>
                <a:spcPct val="90000"/>
              </a:lnSpc>
            </a:pPr>
            <a:r>
              <a:rPr lang="en-US" altLang="en-US" b="0" dirty="0"/>
              <a:t>Strengthened rules on modifications (15)</a:t>
            </a:r>
          </a:p>
          <a:p>
            <a:pPr eaLnBrk="1" hangingPunct="1">
              <a:lnSpc>
                <a:spcPct val="90000"/>
              </a:lnSpc>
            </a:pPr>
            <a:r>
              <a:rPr lang="en-US" altLang="en-US" dirty="0"/>
              <a:t>New rules on abnormally low tenders </a:t>
            </a:r>
            <a:r>
              <a:rPr lang="en-US" altLang="en-US" b="0" dirty="0"/>
              <a:t>(19)</a:t>
            </a:r>
          </a:p>
          <a:p>
            <a:pPr eaLnBrk="1" hangingPunct="1">
              <a:lnSpc>
                <a:spcPct val="90000"/>
              </a:lnSpc>
            </a:pPr>
            <a:r>
              <a:rPr lang="en-US" altLang="en-US" dirty="0"/>
              <a:t>Revised confidentiality provisions </a:t>
            </a:r>
            <a:r>
              <a:rPr lang="en-US" altLang="en-US" b="0" dirty="0"/>
              <a:t>(23)</a:t>
            </a:r>
          </a:p>
          <a:p>
            <a:pPr eaLnBrk="1" hangingPunct="1">
              <a:lnSpc>
                <a:spcPct val="90000"/>
              </a:lnSpc>
            </a:pPr>
            <a:r>
              <a:rPr lang="en-US" altLang="en-US" b="0" dirty="0"/>
              <a:t>More robust provisions on record (24)</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D2B406EA-3E04-46B7-8F24-4F2B7A85F2C8}"/>
              </a:ext>
            </a:extLst>
          </p:cNvPr>
          <p:cNvSpPr>
            <a:spLocks noGrp="1" noChangeArrowheads="1"/>
          </p:cNvSpPr>
          <p:nvPr>
            <p:ph type="title"/>
          </p:nvPr>
        </p:nvSpPr>
        <p:spPr>
          <a:xfrm>
            <a:off x="1163638" y="577850"/>
            <a:ext cx="7161212" cy="1146175"/>
          </a:xfrm>
        </p:spPr>
        <p:txBody>
          <a:bodyPr/>
          <a:lstStyle/>
          <a:p>
            <a:pPr algn="ctr" eaLnBrk="1" hangingPunct="1"/>
            <a:r>
              <a:rPr lang="en-GB" altLang="en-US" sz="2800">
                <a:cs typeface="Times New Roman" panose="02020603050405020304" pitchFamily="18" charset="0"/>
              </a:rPr>
              <a:t>Introduction to UNCITRAL and its work in procurement</a:t>
            </a:r>
            <a:endParaRPr lang="en-US" altLang="en-US" sz="2800">
              <a:cs typeface="Times New Roman" panose="02020603050405020304" pitchFamily="18" charset="0"/>
            </a:endParaRPr>
          </a:p>
        </p:txBody>
      </p:sp>
      <p:sp>
        <p:nvSpPr>
          <p:cNvPr id="20483" name="Rectangle 3">
            <a:extLst>
              <a:ext uri="{FF2B5EF4-FFF2-40B4-BE49-F238E27FC236}">
                <a16:creationId xmlns:a16="http://schemas.microsoft.com/office/drawing/2014/main" id="{07317A76-FC34-499F-8F18-736B11A72BBC}"/>
              </a:ext>
            </a:extLst>
          </p:cNvPr>
          <p:cNvSpPr>
            <a:spLocks noGrp="1" noChangeArrowheads="1"/>
          </p:cNvSpPr>
          <p:nvPr>
            <p:ph type="body" idx="1"/>
          </p:nvPr>
        </p:nvSpPr>
        <p:spPr>
          <a:xfrm>
            <a:off x="1195388" y="1835150"/>
            <a:ext cx="6923087" cy="3816350"/>
          </a:xfrm>
        </p:spPr>
        <p:txBody>
          <a:bodyPr/>
          <a:lstStyle/>
          <a:p>
            <a:pPr eaLnBrk="1" hangingPunct="1">
              <a:lnSpc>
                <a:spcPct val="90000"/>
              </a:lnSpc>
              <a:buFontTx/>
              <a:buNone/>
            </a:pPr>
            <a:r>
              <a:rPr lang="en-US" altLang="en-US" sz="2800" dirty="0">
                <a:solidFill>
                  <a:srgbClr val="145897"/>
                </a:solidFill>
              </a:rPr>
              <a:t>Examples of reforms – anti corruption</a:t>
            </a:r>
          </a:p>
          <a:p>
            <a:pPr eaLnBrk="1" hangingPunct="1">
              <a:lnSpc>
                <a:spcPct val="90000"/>
              </a:lnSpc>
            </a:pPr>
            <a:r>
              <a:rPr lang="en-US" altLang="en-US" sz="2800" b="0" dirty="0"/>
              <a:t>Stronger rules on inducements (20)</a:t>
            </a:r>
          </a:p>
          <a:p>
            <a:pPr eaLnBrk="1" hangingPunct="1">
              <a:lnSpc>
                <a:spcPct val="90000"/>
              </a:lnSpc>
            </a:pPr>
            <a:r>
              <a:rPr lang="en-US" altLang="en-US" sz="2800" dirty="0"/>
              <a:t>Requirement for code of conduct </a:t>
            </a:r>
            <a:r>
              <a:rPr lang="en-US" altLang="en-US" sz="2800" b="0" dirty="0"/>
              <a:t>(25)</a:t>
            </a:r>
          </a:p>
          <a:p>
            <a:pPr eaLnBrk="1" hangingPunct="1">
              <a:lnSpc>
                <a:spcPct val="90000"/>
              </a:lnSpc>
              <a:spcBef>
                <a:spcPct val="0"/>
              </a:spcBef>
              <a:buFontTx/>
              <a:buNone/>
            </a:pPr>
            <a:endParaRPr lang="en-US" altLang="en-US" sz="2800" dirty="0">
              <a:solidFill>
                <a:srgbClr val="145897"/>
              </a:solidFill>
            </a:endParaRPr>
          </a:p>
          <a:p>
            <a:pPr eaLnBrk="1" hangingPunct="1">
              <a:lnSpc>
                <a:spcPct val="90000"/>
              </a:lnSpc>
              <a:spcBef>
                <a:spcPct val="0"/>
              </a:spcBef>
              <a:buFontTx/>
              <a:buNone/>
            </a:pPr>
            <a:r>
              <a:rPr lang="en-US" altLang="en-US" sz="2800" dirty="0">
                <a:solidFill>
                  <a:srgbClr val="145897"/>
                </a:solidFill>
              </a:rPr>
              <a:t>Chapter II – consolidation of 1994 provisions</a:t>
            </a:r>
          </a:p>
          <a:p>
            <a:pPr eaLnBrk="1" hangingPunct="1">
              <a:lnSpc>
                <a:spcPct val="90000"/>
              </a:lnSpc>
              <a:spcBef>
                <a:spcPct val="0"/>
              </a:spcBef>
            </a:pPr>
            <a:r>
              <a:rPr lang="en-US" altLang="en-US" sz="2800" b="0" dirty="0"/>
              <a:t>Part I </a:t>
            </a:r>
            <a:r>
              <a:rPr lang="en-US" altLang="en-US" sz="2800" dirty="0"/>
              <a:t>– conditions for use </a:t>
            </a:r>
          </a:p>
          <a:p>
            <a:pPr eaLnBrk="1" hangingPunct="1">
              <a:lnSpc>
                <a:spcPct val="90000"/>
              </a:lnSpc>
            </a:pPr>
            <a:r>
              <a:rPr lang="en-US" altLang="en-US" sz="2800" b="0" dirty="0"/>
              <a:t>Part II – consolidated rules on solicitation</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C69BE971-1F8B-4D60-83C5-71219D666D8F}"/>
              </a:ext>
            </a:extLst>
          </p:cNvPr>
          <p:cNvSpPr>
            <a:spLocks noGrp="1" noChangeArrowheads="1"/>
          </p:cNvSpPr>
          <p:nvPr>
            <p:ph type="title"/>
          </p:nvPr>
        </p:nvSpPr>
        <p:spPr>
          <a:xfrm>
            <a:off x="1163638" y="577850"/>
            <a:ext cx="7161212" cy="1146175"/>
          </a:xfrm>
        </p:spPr>
        <p:txBody>
          <a:bodyPr/>
          <a:lstStyle/>
          <a:p>
            <a:pPr algn="ctr" eaLnBrk="1" hangingPunct="1"/>
            <a:r>
              <a:rPr lang="en-GB" altLang="en-US" sz="2800">
                <a:cs typeface="Times New Roman" panose="02020603050405020304" pitchFamily="18" charset="0"/>
              </a:rPr>
              <a:t>Introduction to UNCITRAL and its work in procurement</a:t>
            </a:r>
            <a:endParaRPr lang="en-US" altLang="en-US" sz="2800">
              <a:cs typeface="Times New Roman" panose="02020603050405020304" pitchFamily="18" charset="0"/>
            </a:endParaRPr>
          </a:p>
        </p:txBody>
      </p:sp>
      <p:sp>
        <p:nvSpPr>
          <p:cNvPr id="21507" name="Rectangle 3">
            <a:extLst>
              <a:ext uri="{FF2B5EF4-FFF2-40B4-BE49-F238E27FC236}">
                <a16:creationId xmlns:a16="http://schemas.microsoft.com/office/drawing/2014/main" id="{20888934-69C2-4B8E-99FB-64B4CF9B3897}"/>
              </a:ext>
            </a:extLst>
          </p:cNvPr>
          <p:cNvSpPr>
            <a:spLocks noGrp="1" noChangeArrowheads="1"/>
          </p:cNvSpPr>
          <p:nvPr>
            <p:ph type="body" idx="1"/>
          </p:nvPr>
        </p:nvSpPr>
        <p:spPr>
          <a:xfrm>
            <a:off x="1195388" y="1835150"/>
            <a:ext cx="6923087" cy="3816350"/>
          </a:xfrm>
        </p:spPr>
        <p:txBody>
          <a:bodyPr/>
          <a:lstStyle/>
          <a:p>
            <a:pPr eaLnBrk="1" hangingPunct="1">
              <a:buFontTx/>
              <a:buNone/>
            </a:pPr>
            <a:r>
              <a:rPr lang="en-US" altLang="en-US" sz="2800" dirty="0">
                <a:solidFill>
                  <a:srgbClr val="145897"/>
                </a:solidFill>
              </a:rPr>
              <a:t>No </a:t>
            </a:r>
            <a:r>
              <a:rPr lang="en-GB" altLang="en-US" sz="2800" dirty="0">
                <a:solidFill>
                  <a:srgbClr val="145897"/>
                </a:solidFill>
              </a:rPr>
              <a:t>change in the text as regards</a:t>
            </a:r>
          </a:p>
          <a:p>
            <a:pPr eaLnBrk="1" hangingPunct="1">
              <a:buFontTx/>
              <a:buNone/>
            </a:pPr>
            <a:endParaRPr lang="en-GB" altLang="en-US" sz="2800" dirty="0">
              <a:solidFill>
                <a:srgbClr val="145897"/>
              </a:solidFill>
            </a:endParaRPr>
          </a:p>
          <a:p>
            <a:pPr lvl="1" eaLnBrk="1" hangingPunct="1"/>
            <a:r>
              <a:rPr lang="en-GB" altLang="en-US" sz="2400" dirty="0"/>
              <a:t>Local community participation</a:t>
            </a:r>
          </a:p>
          <a:p>
            <a:pPr lvl="1" eaLnBrk="1" hangingPunct="1"/>
            <a:r>
              <a:rPr lang="en-GB" altLang="en-US" sz="2400" dirty="0"/>
              <a:t>Suppliers’ lists</a:t>
            </a:r>
          </a:p>
          <a:p>
            <a:pPr lvl="1" eaLnBrk="1" hangingPunct="1"/>
            <a:r>
              <a:rPr lang="en-GB" altLang="en-US" sz="2400" dirty="0"/>
              <a:t>Stages of procurement covered</a:t>
            </a:r>
          </a:p>
          <a:p>
            <a:pPr lvl="1" eaLnBrk="1" hangingPunct="1"/>
            <a:r>
              <a:rPr lang="en-GB" altLang="en-US" sz="2400" b="0" dirty="0"/>
              <a:t>PPPs/concessions</a:t>
            </a:r>
          </a:p>
          <a:p>
            <a:pPr lvl="1" eaLnBrk="1" hangingPunct="1"/>
            <a:r>
              <a:rPr lang="en-GB" altLang="en-US" sz="2400" b="0" dirty="0"/>
              <a:t>Thresholds and low-value procurement</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B6494A10-28A8-4525-ADAA-07098C3DE97D}"/>
              </a:ext>
            </a:extLst>
          </p:cNvPr>
          <p:cNvSpPr>
            <a:spLocks noGrp="1" noChangeArrowheads="1"/>
          </p:cNvSpPr>
          <p:nvPr>
            <p:ph type="title"/>
          </p:nvPr>
        </p:nvSpPr>
        <p:spPr/>
        <p:txBody>
          <a:bodyPr/>
          <a:lstStyle/>
          <a:p>
            <a:pPr algn="ctr" eaLnBrk="1" hangingPunct="1"/>
            <a:r>
              <a:rPr lang="en-GB" altLang="en-US" sz="2400">
                <a:cs typeface="Times New Roman" panose="02020603050405020304" pitchFamily="18" charset="0"/>
              </a:rPr>
              <a:t>Introduction to UNCITRAL and its work in procurement</a:t>
            </a:r>
          </a:p>
        </p:txBody>
      </p:sp>
      <p:sp>
        <p:nvSpPr>
          <p:cNvPr id="22531" name="Rectangle 3">
            <a:extLst>
              <a:ext uri="{FF2B5EF4-FFF2-40B4-BE49-F238E27FC236}">
                <a16:creationId xmlns:a16="http://schemas.microsoft.com/office/drawing/2014/main" id="{035C7C7C-363C-4E88-A070-63E78F882D11}"/>
              </a:ext>
            </a:extLst>
          </p:cNvPr>
          <p:cNvSpPr>
            <a:spLocks noGrp="1" noChangeArrowheads="1"/>
          </p:cNvSpPr>
          <p:nvPr>
            <p:ph type="body" idx="1"/>
          </p:nvPr>
        </p:nvSpPr>
        <p:spPr>
          <a:xfrm>
            <a:off x="1600200" y="1916113"/>
            <a:ext cx="6858000" cy="3954462"/>
          </a:xfrm>
        </p:spPr>
        <p:txBody>
          <a:bodyPr/>
          <a:lstStyle/>
          <a:p>
            <a:pPr eaLnBrk="1" hangingPunct="1">
              <a:buFontTx/>
              <a:buNone/>
            </a:pPr>
            <a:r>
              <a:rPr lang="en-GB" altLang="en-US" dirty="0">
                <a:solidFill>
                  <a:srgbClr val="145897"/>
                </a:solidFill>
              </a:rPr>
              <a:t>Procurement methods (updated)</a:t>
            </a:r>
            <a:endParaRPr lang="en-US" altLang="en-US" dirty="0">
              <a:solidFill>
                <a:srgbClr val="145897"/>
              </a:solidFill>
            </a:endParaRPr>
          </a:p>
          <a:p>
            <a:pPr eaLnBrk="1" hangingPunct="1"/>
            <a:r>
              <a:rPr lang="en-GB" altLang="en-US" dirty="0"/>
              <a:t>Primacy of tendering</a:t>
            </a:r>
          </a:p>
          <a:p>
            <a:pPr eaLnBrk="1" hangingPunct="1"/>
            <a:r>
              <a:rPr lang="en-GB" altLang="en-US" dirty="0"/>
              <a:t>Optional methods</a:t>
            </a:r>
          </a:p>
          <a:p>
            <a:pPr eaLnBrk="1" hangingPunct="1"/>
            <a:r>
              <a:rPr lang="en-GB" altLang="en-US" dirty="0"/>
              <a:t>Justify other methods</a:t>
            </a:r>
          </a:p>
          <a:p>
            <a:pPr lvl="1" eaLnBrk="1" hangingPunct="1"/>
            <a:r>
              <a:rPr lang="en-US" altLang="en-US" b="0" dirty="0"/>
              <a:t>By reference to conditions for use </a:t>
            </a:r>
            <a:r>
              <a:rPr lang="en-US" altLang="en-US" b="0" i="1" dirty="0"/>
              <a:t>and</a:t>
            </a:r>
            <a:endParaRPr lang="en-US" altLang="en-US" b="0" dirty="0"/>
          </a:p>
          <a:p>
            <a:pPr lvl="1" eaLnBrk="1" hangingPunct="1"/>
            <a:r>
              <a:rPr lang="en-US" altLang="en-US" b="0" dirty="0"/>
              <a:t>Guidance to assist in what is appropriate</a:t>
            </a:r>
          </a:p>
          <a:p>
            <a:pPr lvl="1" eaLnBrk="1" hangingPunct="1"/>
            <a:r>
              <a:rPr lang="en-US" altLang="en-US" b="0" dirty="0" err="1"/>
              <a:t>eg</a:t>
            </a:r>
            <a:r>
              <a:rPr lang="en-US" altLang="en-US" b="0" dirty="0"/>
              <a:t> for complex/urgent/low value procurement</a:t>
            </a:r>
            <a:endParaRPr lang="en-GB" altLang="en-US" b="0" dirty="0"/>
          </a:p>
          <a:p>
            <a:pPr eaLnBrk="1" hangingPunct="1"/>
            <a:r>
              <a:rPr lang="en-GB" altLang="en-US" dirty="0"/>
              <a:t>Benefits of e-procurement in managing discretion</a:t>
            </a:r>
          </a:p>
          <a:p>
            <a:pPr eaLnBrk="1" hangingPunct="1"/>
            <a:endParaRPr lang="en-GB" altLang="en-US" b="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0D1144D6-47AF-444E-9015-F225D9AF2183}"/>
              </a:ext>
            </a:extLst>
          </p:cNvPr>
          <p:cNvSpPr>
            <a:spLocks noGrp="1" noChangeArrowheads="1"/>
          </p:cNvSpPr>
          <p:nvPr>
            <p:ph type="title"/>
          </p:nvPr>
        </p:nvSpPr>
        <p:spPr/>
        <p:txBody>
          <a:bodyPr/>
          <a:lstStyle/>
          <a:p>
            <a:pPr algn="ctr" eaLnBrk="1" hangingPunct="1"/>
            <a:r>
              <a:rPr lang="en-GB" altLang="en-US" sz="2800">
                <a:cs typeface="Times New Roman" panose="02020603050405020304" pitchFamily="18" charset="0"/>
              </a:rPr>
              <a:t>Introduction to UNCITRAL and its work in procurement</a:t>
            </a:r>
          </a:p>
        </p:txBody>
      </p:sp>
      <p:sp>
        <p:nvSpPr>
          <p:cNvPr id="23555" name="Rectangle 3">
            <a:extLst>
              <a:ext uri="{FF2B5EF4-FFF2-40B4-BE49-F238E27FC236}">
                <a16:creationId xmlns:a16="http://schemas.microsoft.com/office/drawing/2014/main" id="{E6F0B1DB-41B4-48FA-9C21-51DF69E4B5F2}"/>
              </a:ext>
            </a:extLst>
          </p:cNvPr>
          <p:cNvSpPr>
            <a:spLocks noGrp="1" noChangeArrowheads="1"/>
          </p:cNvSpPr>
          <p:nvPr>
            <p:ph type="body" idx="1"/>
          </p:nvPr>
        </p:nvSpPr>
        <p:spPr>
          <a:xfrm>
            <a:off x="729842" y="1916113"/>
            <a:ext cx="7728358" cy="3954462"/>
          </a:xfrm>
        </p:spPr>
        <p:txBody>
          <a:bodyPr/>
          <a:lstStyle/>
          <a:p>
            <a:pPr eaLnBrk="1" hangingPunct="1">
              <a:buFontTx/>
              <a:buNone/>
            </a:pPr>
            <a:r>
              <a:rPr lang="en-GB" altLang="en-US" dirty="0">
                <a:solidFill>
                  <a:srgbClr val="145897"/>
                </a:solidFill>
              </a:rPr>
              <a:t>New/revised procurement methods</a:t>
            </a:r>
            <a:endParaRPr lang="en-US" altLang="en-US" dirty="0">
              <a:solidFill>
                <a:srgbClr val="145897"/>
              </a:solidFill>
            </a:endParaRPr>
          </a:p>
          <a:p>
            <a:pPr eaLnBrk="1" hangingPunct="1"/>
            <a:r>
              <a:rPr lang="en-GB" altLang="en-US" dirty="0"/>
              <a:t>Request for proposals – complex procurement</a:t>
            </a:r>
          </a:p>
          <a:p>
            <a:pPr lvl="1" eaLnBrk="1" hangingPunct="1"/>
            <a:r>
              <a:rPr lang="en-US" altLang="en-US" dirty="0"/>
              <a:t>Without negotiation (two-envelope system)</a:t>
            </a:r>
          </a:p>
          <a:p>
            <a:pPr lvl="1" eaLnBrk="1" hangingPunct="1"/>
            <a:r>
              <a:rPr lang="en-US" altLang="en-US" dirty="0"/>
              <a:t>With dialogue</a:t>
            </a:r>
          </a:p>
          <a:p>
            <a:pPr lvl="1" eaLnBrk="1" hangingPunct="1"/>
            <a:r>
              <a:rPr lang="en-US" altLang="en-US" dirty="0"/>
              <a:t>With consecutive negotiations</a:t>
            </a:r>
            <a:endParaRPr lang="en-GB" altLang="en-US" dirty="0"/>
          </a:p>
          <a:p>
            <a:pPr eaLnBrk="1" hangingPunct="1"/>
            <a:r>
              <a:rPr lang="en-GB" altLang="en-US" b="0" dirty="0"/>
              <a:t>Replace separate services provisions (1994)</a:t>
            </a:r>
          </a:p>
          <a:p>
            <a:pPr eaLnBrk="1" hangingPunct="1"/>
            <a:r>
              <a:rPr lang="en-GB" altLang="en-US" b="0" dirty="0"/>
              <a:t>NB changes to qualification provisions</a:t>
            </a:r>
          </a:p>
          <a:p>
            <a:pPr eaLnBrk="1" hangingPunct="1"/>
            <a:r>
              <a:rPr lang="en-GB" altLang="en-US" b="0" dirty="0"/>
              <a:t>Applying evaluation criteria</a:t>
            </a:r>
          </a:p>
          <a:p>
            <a:pPr eaLnBrk="1" hangingPunct="1"/>
            <a:r>
              <a:rPr lang="en-GB" altLang="en-US" b="0" dirty="0"/>
              <a:t>Options – states need not enact them all</a:t>
            </a:r>
          </a:p>
          <a:p>
            <a:pPr eaLnBrk="1" hangingPunct="1"/>
            <a:endParaRPr lang="en-GB" altLang="en-US" b="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AE8150B8-DAAF-481F-B67A-65FAD215FBB4}"/>
              </a:ext>
            </a:extLst>
          </p:cNvPr>
          <p:cNvSpPr>
            <a:spLocks noGrp="1" noChangeArrowheads="1"/>
          </p:cNvSpPr>
          <p:nvPr>
            <p:ph type="title"/>
          </p:nvPr>
        </p:nvSpPr>
        <p:spPr/>
        <p:txBody>
          <a:bodyPr/>
          <a:lstStyle/>
          <a:p>
            <a:pPr algn="ctr" eaLnBrk="1" hangingPunct="1"/>
            <a:r>
              <a:rPr lang="en-GB" altLang="en-US" sz="2800">
                <a:cs typeface="Times New Roman" panose="02020603050405020304" pitchFamily="18" charset="0"/>
              </a:rPr>
              <a:t>Introduction to UNCITRAL and its work in procurement</a:t>
            </a:r>
          </a:p>
        </p:txBody>
      </p:sp>
      <p:sp>
        <p:nvSpPr>
          <p:cNvPr id="24579" name="Rectangle 3">
            <a:extLst>
              <a:ext uri="{FF2B5EF4-FFF2-40B4-BE49-F238E27FC236}">
                <a16:creationId xmlns:a16="http://schemas.microsoft.com/office/drawing/2014/main" id="{93736DD8-CA4D-4A0A-9330-190B003326E0}"/>
              </a:ext>
            </a:extLst>
          </p:cNvPr>
          <p:cNvSpPr>
            <a:spLocks noGrp="1" noChangeArrowheads="1"/>
          </p:cNvSpPr>
          <p:nvPr>
            <p:ph type="body" idx="1"/>
          </p:nvPr>
        </p:nvSpPr>
        <p:spPr>
          <a:xfrm>
            <a:off x="1600200" y="1916113"/>
            <a:ext cx="6858000" cy="3954462"/>
          </a:xfrm>
        </p:spPr>
        <p:txBody>
          <a:bodyPr/>
          <a:lstStyle/>
          <a:p>
            <a:pPr eaLnBrk="1" hangingPunct="1">
              <a:lnSpc>
                <a:spcPct val="90000"/>
              </a:lnSpc>
              <a:buFontTx/>
              <a:buNone/>
            </a:pPr>
            <a:r>
              <a:rPr lang="en-GB" altLang="en-US" dirty="0">
                <a:solidFill>
                  <a:srgbClr val="145897"/>
                </a:solidFill>
              </a:rPr>
              <a:t>Request for proposals with dialogue</a:t>
            </a:r>
            <a:endParaRPr lang="en-US" altLang="en-US" dirty="0">
              <a:solidFill>
                <a:srgbClr val="145897"/>
              </a:solidFill>
            </a:endParaRPr>
          </a:p>
          <a:p>
            <a:pPr eaLnBrk="1" hangingPunct="1">
              <a:lnSpc>
                <a:spcPct val="90000"/>
              </a:lnSpc>
            </a:pPr>
            <a:r>
              <a:rPr lang="en-GB" altLang="en-US" dirty="0"/>
              <a:t>Akin to EU Competitive Dialogue</a:t>
            </a:r>
          </a:p>
          <a:p>
            <a:pPr lvl="1" eaLnBrk="1" hangingPunct="1">
              <a:lnSpc>
                <a:spcPct val="90000"/>
              </a:lnSpc>
            </a:pPr>
            <a:r>
              <a:rPr lang="en-US" altLang="en-US" b="0" dirty="0"/>
              <a:t>More transparency requirements &amp; structure</a:t>
            </a:r>
          </a:p>
          <a:p>
            <a:pPr lvl="1" eaLnBrk="1" hangingPunct="1">
              <a:lnSpc>
                <a:spcPct val="90000"/>
              </a:lnSpc>
            </a:pPr>
            <a:r>
              <a:rPr lang="en-US" altLang="en-US" b="0" dirty="0"/>
              <a:t>Considered as alternative to two-stage tendering</a:t>
            </a:r>
          </a:p>
          <a:p>
            <a:pPr lvl="1" eaLnBrk="1" hangingPunct="1">
              <a:lnSpc>
                <a:spcPct val="90000"/>
              </a:lnSpc>
            </a:pPr>
            <a:r>
              <a:rPr lang="en-GB" altLang="en-US" b="0" dirty="0"/>
              <a:t>Conditions for use</a:t>
            </a:r>
          </a:p>
          <a:p>
            <a:pPr eaLnBrk="1" hangingPunct="1">
              <a:lnSpc>
                <a:spcPct val="90000"/>
              </a:lnSpc>
            </a:pPr>
            <a:r>
              <a:rPr lang="en-GB" altLang="en-US" dirty="0"/>
              <a:t>Possibility for pre-selection (new)</a:t>
            </a:r>
          </a:p>
          <a:p>
            <a:pPr eaLnBrk="1" hangingPunct="1">
              <a:lnSpc>
                <a:spcPct val="90000"/>
              </a:lnSpc>
            </a:pPr>
            <a:r>
              <a:rPr lang="en-GB" altLang="en-US" dirty="0"/>
              <a:t>Evaluation criteria in priority order</a:t>
            </a:r>
          </a:p>
          <a:p>
            <a:pPr eaLnBrk="1" hangingPunct="1">
              <a:lnSpc>
                <a:spcPct val="90000"/>
              </a:lnSpc>
            </a:pPr>
            <a:r>
              <a:rPr lang="en-GB" altLang="en-US" dirty="0"/>
              <a:t>No changes to evaluation criteria</a:t>
            </a:r>
          </a:p>
          <a:p>
            <a:pPr eaLnBrk="1" hangingPunct="1">
              <a:lnSpc>
                <a:spcPct val="90000"/>
              </a:lnSpc>
            </a:pPr>
            <a:r>
              <a:rPr lang="en-GB" altLang="en-US" dirty="0"/>
              <a:t>No ability to reject responsive solutions, qualified (pre-selected) suppliers</a:t>
            </a:r>
          </a:p>
          <a:p>
            <a:pPr eaLnBrk="1" hangingPunct="1">
              <a:lnSpc>
                <a:spcPct val="90000"/>
              </a:lnSpc>
            </a:pPr>
            <a:endParaRPr lang="en-GB" altLang="en-US" b="0" dirty="0"/>
          </a:p>
          <a:p>
            <a:pPr eaLnBrk="1" hangingPunct="1">
              <a:lnSpc>
                <a:spcPct val="90000"/>
              </a:lnSpc>
            </a:pPr>
            <a:endParaRPr lang="en-GB" altLang="en-US" b="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960D67-A532-4DAD-8850-C87D2E774F89}"/>
              </a:ext>
            </a:extLst>
          </p:cNvPr>
          <p:cNvSpPr>
            <a:spLocks noGrp="1"/>
          </p:cNvSpPr>
          <p:nvPr>
            <p:ph type="title"/>
          </p:nvPr>
        </p:nvSpPr>
        <p:spPr/>
        <p:txBody>
          <a:bodyPr/>
          <a:lstStyle/>
          <a:p>
            <a:r>
              <a:rPr lang="en-US" dirty="0"/>
              <a:t>Agenda – Day 2</a:t>
            </a:r>
          </a:p>
        </p:txBody>
      </p:sp>
      <p:sp>
        <p:nvSpPr>
          <p:cNvPr id="3" name="Content Placeholder 2">
            <a:extLst>
              <a:ext uri="{FF2B5EF4-FFF2-40B4-BE49-F238E27FC236}">
                <a16:creationId xmlns:a16="http://schemas.microsoft.com/office/drawing/2014/main" id="{2D74144F-8E4C-41BB-9831-A90F4DB3D69E}"/>
              </a:ext>
            </a:extLst>
          </p:cNvPr>
          <p:cNvSpPr>
            <a:spLocks noGrp="1"/>
          </p:cNvSpPr>
          <p:nvPr>
            <p:ph idx="1"/>
          </p:nvPr>
        </p:nvSpPr>
        <p:spPr>
          <a:xfrm>
            <a:off x="457200" y="1417638"/>
            <a:ext cx="8229600" cy="4525963"/>
          </a:xfrm>
        </p:spPr>
        <p:txBody>
          <a:bodyPr/>
          <a:lstStyle/>
          <a:p>
            <a:pPr marL="0" indent="0">
              <a:buNone/>
            </a:pPr>
            <a:r>
              <a:rPr lang="en-US" sz="1000" dirty="0"/>
              <a:t>9:00-9:15	Day 1 Review</a:t>
            </a:r>
          </a:p>
          <a:p>
            <a:pPr marL="0" indent="0">
              <a:buNone/>
            </a:pPr>
            <a:r>
              <a:rPr lang="en-US" sz="1000" dirty="0"/>
              <a:t>	</a:t>
            </a:r>
            <a:r>
              <a:rPr lang="en-US" sz="1000" i="1" dirty="0"/>
              <a:t>Facilitator: Joe Yang, CLDP</a:t>
            </a:r>
            <a:endParaRPr lang="en-US" sz="1000" dirty="0"/>
          </a:p>
          <a:p>
            <a:pPr marL="0" indent="0">
              <a:buNone/>
            </a:pPr>
            <a:r>
              <a:rPr lang="en-US" sz="1000" dirty="0"/>
              <a:t>9:15-10:00	</a:t>
            </a:r>
            <a:r>
              <a:rPr lang="en-US" sz="1000" b="1" dirty="0">
                <a:solidFill>
                  <a:srgbClr val="FFFF00"/>
                </a:solidFill>
              </a:rPr>
              <a:t>Framework Agreements</a:t>
            </a:r>
          </a:p>
          <a:p>
            <a:pPr marL="0" indent="0">
              <a:buNone/>
            </a:pPr>
            <a:r>
              <a:rPr lang="en-US" sz="1000" dirty="0"/>
              <a:t>	</a:t>
            </a:r>
            <a:r>
              <a:rPr lang="en-US" sz="1000" i="1" dirty="0"/>
              <a:t>Speaker: Chris Yukins, The George Washington School of Law</a:t>
            </a:r>
            <a:endParaRPr lang="en-US" sz="1000" dirty="0"/>
          </a:p>
          <a:p>
            <a:pPr marL="0" indent="0">
              <a:buNone/>
            </a:pPr>
            <a:r>
              <a:rPr lang="en-US" sz="1000" dirty="0"/>
              <a:t>10:00-10:15	</a:t>
            </a:r>
            <a:r>
              <a:rPr lang="en-US" sz="1000" i="1" dirty="0"/>
              <a:t>Tea Break</a:t>
            </a:r>
            <a:endParaRPr lang="en-US" sz="1000" dirty="0"/>
          </a:p>
          <a:p>
            <a:pPr marL="0" indent="0">
              <a:buNone/>
            </a:pPr>
            <a:r>
              <a:rPr lang="en-US" sz="1000" dirty="0"/>
              <a:t>10:15-11:30	</a:t>
            </a:r>
            <a:r>
              <a:rPr lang="en-US" sz="1000" b="1" dirty="0">
                <a:solidFill>
                  <a:srgbClr val="FFFF00"/>
                </a:solidFill>
              </a:rPr>
              <a:t>Ensuring Value in Procurement</a:t>
            </a:r>
          </a:p>
          <a:p>
            <a:pPr marL="0" indent="0">
              <a:buNone/>
            </a:pPr>
            <a:r>
              <a:rPr lang="en-US" sz="1000" dirty="0"/>
              <a:t>	</a:t>
            </a:r>
            <a:r>
              <a:rPr lang="en-US" sz="1000" i="1" dirty="0"/>
              <a:t>Speaker: Chris Yukins, The George Washington School of Law</a:t>
            </a:r>
            <a:endParaRPr lang="en-US" sz="1000" dirty="0"/>
          </a:p>
          <a:p>
            <a:pPr marL="0" indent="0">
              <a:buNone/>
            </a:pPr>
            <a:r>
              <a:rPr lang="en-US" sz="1000" dirty="0"/>
              <a:t>11:30-12:15	</a:t>
            </a:r>
            <a:r>
              <a:rPr lang="en-US" sz="1000" b="1" dirty="0">
                <a:solidFill>
                  <a:srgbClr val="FFFF00"/>
                </a:solidFill>
              </a:rPr>
              <a:t>Environmental Sustainability &amp; Procurement</a:t>
            </a:r>
          </a:p>
          <a:p>
            <a:pPr marL="0" indent="0">
              <a:buNone/>
            </a:pPr>
            <a:r>
              <a:rPr lang="en-US" sz="1000" dirty="0"/>
              <a:t>	</a:t>
            </a:r>
            <a:r>
              <a:rPr lang="en-US" sz="1000" i="1" dirty="0"/>
              <a:t>Speaker: Chris Yukins, The George Washington School of Law</a:t>
            </a:r>
            <a:endParaRPr lang="en-US" sz="1000" dirty="0"/>
          </a:p>
          <a:p>
            <a:pPr marL="0" indent="0">
              <a:buNone/>
            </a:pPr>
            <a:r>
              <a:rPr lang="en-US" sz="1000" dirty="0"/>
              <a:t>12:15-13:15	</a:t>
            </a:r>
            <a:r>
              <a:rPr lang="en-US" sz="1000" i="1" dirty="0"/>
              <a:t>Lunch</a:t>
            </a:r>
            <a:endParaRPr lang="en-US" sz="1000" dirty="0"/>
          </a:p>
          <a:p>
            <a:pPr marL="0" indent="0">
              <a:buNone/>
            </a:pPr>
            <a:r>
              <a:rPr lang="en-US" sz="1000" dirty="0"/>
              <a:t>13:15-14:00 	</a:t>
            </a:r>
            <a:r>
              <a:rPr lang="en-US" sz="1000" b="1" dirty="0">
                <a:solidFill>
                  <a:srgbClr val="FFFF00"/>
                </a:solidFill>
              </a:rPr>
              <a:t>E-Procurement &amp; Electronic Reverse Auctions</a:t>
            </a:r>
          </a:p>
          <a:p>
            <a:pPr marL="0" indent="0">
              <a:buNone/>
            </a:pPr>
            <a:r>
              <a:rPr lang="en-US" sz="1000" i="1" dirty="0"/>
              <a:t>	Speaker: Chris Yukins, The George Washington School of Law</a:t>
            </a:r>
            <a:endParaRPr lang="en-US" sz="1000" dirty="0"/>
          </a:p>
          <a:p>
            <a:pPr marL="0" indent="0">
              <a:buNone/>
            </a:pPr>
            <a:r>
              <a:rPr lang="en-US" sz="1000" dirty="0"/>
              <a:t>14:00-14:45	Remedies</a:t>
            </a:r>
          </a:p>
          <a:p>
            <a:pPr marL="0" indent="0">
              <a:buNone/>
            </a:pPr>
            <a:r>
              <a:rPr lang="en-US" sz="1000" dirty="0"/>
              <a:t>	</a:t>
            </a:r>
            <a:r>
              <a:rPr lang="en-US" sz="1000" i="1" dirty="0"/>
              <a:t>Speaker: Glenn Penfold, Webber Wentzel</a:t>
            </a:r>
            <a:endParaRPr lang="en-US" sz="1000" dirty="0"/>
          </a:p>
          <a:p>
            <a:pPr marL="0" indent="0">
              <a:buNone/>
            </a:pPr>
            <a:r>
              <a:rPr lang="en-US" sz="1000" dirty="0"/>
              <a:t>14:45-15:30	</a:t>
            </a:r>
            <a:r>
              <a:rPr lang="en-US" sz="1000" b="1" dirty="0">
                <a:solidFill>
                  <a:srgbClr val="FFFF00"/>
                </a:solidFill>
              </a:rPr>
              <a:t>Suspension and Debarment</a:t>
            </a:r>
          </a:p>
          <a:p>
            <a:pPr marL="0" indent="0">
              <a:buNone/>
            </a:pPr>
            <a:r>
              <a:rPr lang="en-US" sz="1000" dirty="0"/>
              <a:t>	</a:t>
            </a:r>
            <a:r>
              <a:rPr lang="en-US" sz="1000" i="1" dirty="0"/>
              <a:t>Speaker: Chris Yukins, The George Washington School of Law</a:t>
            </a:r>
            <a:endParaRPr lang="en-US" sz="1000" dirty="0"/>
          </a:p>
          <a:p>
            <a:pPr marL="0" indent="0">
              <a:buNone/>
            </a:pPr>
            <a:r>
              <a:rPr lang="en-US" sz="1000" dirty="0"/>
              <a:t> 15:30-15:45	</a:t>
            </a:r>
            <a:r>
              <a:rPr lang="en-US" sz="1000" i="1" dirty="0"/>
              <a:t>Tea Break</a:t>
            </a:r>
            <a:endParaRPr lang="en-US" sz="1000" dirty="0"/>
          </a:p>
          <a:p>
            <a:pPr marL="0" indent="0">
              <a:buNone/>
            </a:pPr>
            <a:r>
              <a:rPr lang="en-US" sz="1000" dirty="0"/>
              <a:t> 15:45-16:30	</a:t>
            </a:r>
            <a:r>
              <a:rPr lang="en-US" sz="1000" b="1" dirty="0">
                <a:solidFill>
                  <a:srgbClr val="FFFF00"/>
                </a:solidFill>
              </a:rPr>
              <a:t>Review of Maldives Act </a:t>
            </a:r>
          </a:p>
          <a:p>
            <a:pPr marL="0" indent="0">
              <a:buNone/>
            </a:pPr>
            <a:r>
              <a:rPr lang="en-US" sz="1000" i="1" dirty="0"/>
              <a:t>	Panelists: </a:t>
            </a:r>
            <a:endParaRPr lang="en-US" sz="1000" dirty="0"/>
          </a:p>
          <a:p>
            <a:pPr marL="0" indent="0">
              <a:buNone/>
            </a:pPr>
            <a:r>
              <a:rPr lang="en-US" sz="1000" i="1" dirty="0"/>
              <a:t>	Head of Tender Board</a:t>
            </a:r>
            <a:endParaRPr lang="en-US" sz="1000" dirty="0"/>
          </a:p>
          <a:p>
            <a:pPr marL="0" indent="0">
              <a:buNone/>
            </a:pPr>
            <a:r>
              <a:rPr lang="en-US" sz="1000" i="1" dirty="0"/>
              <a:t>	State Minister, Maldives Ministry of Finance</a:t>
            </a:r>
            <a:endParaRPr lang="en-US" sz="1000" dirty="0"/>
          </a:p>
          <a:p>
            <a:pPr marL="0" indent="0">
              <a:buNone/>
            </a:pPr>
            <a:r>
              <a:rPr lang="en-US" sz="1000" i="1" dirty="0"/>
              <a:t>	Chris Yukins, George Washington Law School of Law</a:t>
            </a:r>
            <a:endParaRPr lang="en-US" sz="1000" dirty="0"/>
          </a:p>
          <a:p>
            <a:pPr marL="0" indent="0">
              <a:buNone/>
            </a:pPr>
            <a:r>
              <a:rPr lang="en-US" sz="1000" i="1" dirty="0"/>
              <a:t>	Elmira Cruz </a:t>
            </a:r>
            <a:r>
              <a:rPr lang="en-US" sz="1000" i="1" dirty="0" err="1"/>
              <a:t>Caisido</a:t>
            </a:r>
            <a:r>
              <a:rPr lang="en-US" sz="1000" i="1" dirty="0"/>
              <a:t>, Philippines Procurement Policy Board</a:t>
            </a:r>
            <a:endParaRPr lang="en-US" sz="1000" dirty="0"/>
          </a:p>
          <a:p>
            <a:pPr marL="0" indent="0">
              <a:buNone/>
            </a:pPr>
            <a:r>
              <a:rPr lang="en-US" sz="1000" i="1" dirty="0"/>
              <a:t>	Moderator: Glenn Penfold, Webber Wentzel</a:t>
            </a:r>
            <a:endParaRPr lang="en-US" sz="1000" dirty="0"/>
          </a:p>
          <a:p>
            <a:pPr marL="0" indent="0">
              <a:buNone/>
            </a:pPr>
            <a:r>
              <a:rPr lang="en-US" sz="1000" dirty="0"/>
              <a:t> 16:30-17:00	Next Steps &amp; Evaluations</a:t>
            </a:r>
          </a:p>
          <a:p>
            <a:pPr marL="0" indent="0">
              <a:buNone/>
            </a:pPr>
            <a:r>
              <a:rPr lang="en-US" sz="1000" dirty="0"/>
              <a:t>	</a:t>
            </a:r>
            <a:r>
              <a:rPr lang="en-US" sz="1000" i="1" dirty="0"/>
              <a:t>Facilitator: Joe Yang, CLDP</a:t>
            </a:r>
            <a:endParaRPr lang="en-US" sz="1000" dirty="0"/>
          </a:p>
          <a:p>
            <a:pPr marL="0" indent="0">
              <a:buNone/>
            </a:pPr>
            <a:endParaRPr lang="en-US" sz="700" dirty="0"/>
          </a:p>
        </p:txBody>
      </p:sp>
    </p:spTree>
    <p:extLst>
      <p:ext uri="{BB962C8B-B14F-4D97-AF65-F5344CB8AC3E}">
        <p14:creationId xmlns:p14="http://schemas.microsoft.com/office/powerpoint/2010/main" val="22142269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F8C0AFEA-B5AA-420C-B1F0-7859484F707B}"/>
              </a:ext>
            </a:extLst>
          </p:cNvPr>
          <p:cNvSpPr>
            <a:spLocks noGrp="1" noChangeArrowheads="1"/>
          </p:cNvSpPr>
          <p:nvPr>
            <p:ph type="title"/>
          </p:nvPr>
        </p:nvSpPr>
        <p:spPr/>
        <p:txBody>
          <a:bodyPr/>
          <a:lstStyle/>
          <a:p>
            <a:pPr algn="ctr" eaLnBrk="1" hangingPunct="1"/>
            <a:r>
              <a:rPr lang="en-GB" altLang="en-US" sz="2800">
                <a:cs typeface="Times New Roman" panose="02020603050405020304" pitchFamily="18" charset="0"/>
              </a:rPr>
              <a:t>Introduction to UNCITRAL and its work in procurement</a:t>
            </a:r>
          </a:p>
        </p:txBody>
      </p:sp>
      <p:sp>
        <p:nvSpPr>
          <p:cNvPr id="25603" name="Rectangle 3">
            <a:extLst>
              <a:ext uri="{FF2B5EF4-FFF2-40B4-BE49-F238E27FC236}">
                <a16:creationId xmlns:a16="http://schemas.microsoft.com/office/drawing/2014/main" id="{E1BC7255-7BCF-4C53-BE25-99420741570E}"/>
              </a:ext>
            </a:extLst>
          </p:cNvPr>
          <p:cNvSpPr>
            <a:spLocks noGrp="1" noChangeArrowheads="1"/>
          </p:cNvSpPr>
          <p:nvPr>
            <p:ph type="body" idx="1"/>
          </p:nvPr>
        </p:nvSpPr>
        <p:spPr>
          <a:xfrm>
            <a:off x="1231084" y="1681221"/>
            <a:ext cx="6858000" cy="3954462"/>
          </a:xfrm>
        </p:spPr>
        <p:txBody>
          <a:bodyPr/>
          <a:lstStyle/>
          <a:p>
            <a:pPr eaLnBrk="1" hangingPunct="1">
              <a:buFontTx/>
              <a:buNone/>
            </a:pPr>
            <a:r>
              <a:rPr lang="en-GB" altLang="en-US" dirty="0">
                <a:solidFill>
                  <a:srgbClr val="145897"/>
                </a:solidFill>
              </a:rPr>
              <a:t>Request for proposals with dialogue</a:t>
            </a:r>
            <a:endParaRPr lang="en-US" altLang="en-US" dirty="0">
              <a:solidFill>
                <a:srgbClr val="145897"/>
              </a:solidFill>
            </a:endParaRPr>
          </a:p>
          <a:p>
            <a:pPr eaLnBrk="1" hangingPunct="1">
              <a:buFontTx/>
              <a:buNone/>
            </a:pPr>
            <a:r>
              <a:rPr lang="en-GB" altLang="en-US" b="0" dirty="0"/>
              <a:t>Issues:</a:t>
            </a:r>
          </a:p>
          <a:p>
            <a:pPr eaLnBrk="1" hangingPunct="1"/>
            <a:r>
              <a:rPr lang="en-GB" altLang="en-US" dirty="0"/>
              <a:t>Commercial sector defining requirements?</a:t>
            </a:r>
          </a:p>
          <a:p>
            <a:pPr eaLnBrk="1" hangingPunct="1"/>
            <a:r>
              <a:rPr lang="en-GB" altLang="en-US" dirty="0"/>
              <a:t>Can procuring entity judge proposals?</a:t>
            </a:r>
          </a:p>
          <a:p>
            <a:pPr eaLnBrk="1" hangingPunct="1"/>
            <a:r>
              <a:rPr lang="en-GB" altLang="en-US" dirty="0"/>
              <a:t>Other capacity issues</a:t>
            </a:r>
          </a:p>
          <a:p>
            <a:pPr eaLnBrk="1" hangingPunct="1"/>
            <a:r>
              <a:rPr lang="en-GB" altLang="en-US" dirty="0"/>
              <a:t>No changes to evaluation criteria rule is </a:t>
            </a:r>
            <a:r>
              <a:rPr lang="en-GB" altLang="en-US" u="sng" dirty="0"/>
              <a:t>more </a:t>
            </a:r>
            <a:r>
              <a:rPr lang="en-GB" altLang="en-US" dirty="0"/>
              <a:t> restrictive than two-stage tendering</a:t>
            </a:r>
          </a:p>
          <a:p>
            <a:pPr eaLnBrk="1" hangingPunct="1"/>
            <a:r>
              <a:rPr lang="en-GB" altLang="en-US" dirty="0"/>
              <a:t>Is it realistic to keep all suppliers participating?</a:t>
            </a:r>
          </a:p>
          <a:p>
            <a:pPr eaLnBrk="1" hangingPunct="1"/>
            <a:r>
              <a:rPr lang="en-GB" altLang="en-US" b="0" dirty="0"/>
              <a:t>No post-BAFO negotiations (?)</a:t>
            </a:r>
          </a:p>
          <a:p>
            <a:pPr eaLnBrk="1" hangingPunct="1"/>
            <a:endParaRPr lang="en-GB" altLang="en-US" b="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7509038F-AE7B-4615-A885-7B2BFCB7ED85}"/>
              </a:ext>
            </a:extLst>
          </p:cNvPr>
          <p:cNvSpPr>
            <a:spLocks noGrp="1" noChangeArrowheads="1"/>
          </p:cNvSpPr>
          <p:nvPr>
            <p:ph type="title"/>
          </p:nvPr>
        </p:nvSpPr>
        <p:spPr/>
        <p:txBody>
          <a:bodyPr/>
          <a:lstStyle/>
          <a:p>
            <a:pPr algn="ctr" eaLnBrk="1" hangingPunct="1"/>
            <a:r>
              <a:rPr lang="en-GB" altLang="en-US" sz="2800">
                <a:cs typeface="Times New Roman" panose="02020603050405020304" pitchFamily="18" charset="0"/>
              </a:rPr>
              <a:t>Introduction to UNCITRAL and its work in procurement</a:t>
            </a:r>
          </a:p>
        </p:txBody>
      </p:sp>
      <p:sp>
        <p:nvSpPr>
          <p:cNvPr id="26627" name="Rectangle 3">
            <a:extLst>
              <a:ext uri="{FF2B5EF4-FFF2-40B4-BE49-F238E27FC236}">
                <a16:creationId xmlns:a16="http://schemas.microsoft.com/office/drawing/2014/main" id="{142C5415-6BCC-4617-B573-949CB22BBE6B}"/>
              </a:ext>
            </a:extLst>
          </p:cNvPr>
          <p:cNvSpPr>
            <a:spLocks noGrp="1" noChangeArrowheads="1"/>
          </p:cNvSpPr>
          <p:nvPr>
            <p:ph type="body" idx="1"/>
          </p:nvPr>
        </p:nvSpPr>
        <p:spPr>
          <a:xfrm>
            <a:off x="1600200" y="1916113"/>
            <a:ext cx="6858000" cy="3954462"/>
          </a:xfrm>
        </p:spPr>
        <p:txBody>
          <a:bodyPr/>
          <a:lstStyle/>
          <a:p>
            <a:pPr eaLnBrk="1" hangingPunct="1"/>
            <a:r>
              <a:rPr lang="en-US" altLang="en-US" sz="2800" dirty="0">
                <a:solidFill>
                  <a:srgbClr val="145897"/>
                </a:solidFill>
              </a:rPr>
              <a:t>Other m</a:t>
            </a:r>
            <a:r>
              <a:rPr lang="en-GB" altLang="en-US" sz="2800" dirty="0" err="1">
                <a:solidFill>
                  <a:srgbClr val="145897"/>
                </a:solidFill>
              </a:rPr>
              <a:t>ain</a:t>
            </a:r>
            <a:r>
              <a:rPr lang="en-GB" altLang="en-US" sz="2800" dirty="0">
                <a:solidFill>
                  <a:srgbClr val="145897"/>
                </a:solidFill>
              </a:rPr>
              <a:t> reforms</a:t>
            </a:r>
          </a:p>
          <a:p>
            <a:pPr lvl="1" eaLnBrk="1" hangingPunct="1"/>
            <a:r>
              <a:rPr lang="en-GB" altLang="en-US" sz="2400" dirty="0"/>
              <a:t>e-procurement</a:t>
            </a:r>
          </a:p>
          <a:p>
            <a:pPr lvl="1" eaLnBrk="1" hangingPunct="1"/>
            <a:r>
              <a:rPr lang="en-GB" altLang="en-US" sz="2400" dirty="0"/>
              <a:t>Framework agreements</a:t>
            </a:r>
          </a:p>
          <a:p>
            <a:pPr lvl="1" eaLnBrk="1" hangingPunct="1"/>
            <a:r>
              <a:rPr lang="en-GB" altLang="en-US" sz="2400" dirty="0"/>
              <a:t>Evaluation of tenders – horizontal considerations</a:t>
            </a:r>
          </a:p>
          <a:p>
            <a:pPr lvl="1" eaLnBrk="1" hangingPunct="1"/>
            <a:r>
              <a:rPr lang="en-GB" altLang="en-US" sz="2400" dirty="0"/>
              <a:t>Remedies and enforcement</a:t>
            </a:r>
          </a:p>
          <a:p>
            <a:pPr lvl="1" eaLnBrk="1" hangingPunct="1"/>
            <a:endParaRPr lang="en-GB" altLang="en-US" b="0" dirty="0"/>
          </a:p>
          <a:p>
            <a:pPr eaLnBrk="1" hangingPunct="1"/>
            <a:endParaRPr lang="en-GB" altLang="en-US" b="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67851610-0C27-48D9-B163-7C3BAAE0B9F4}"/>
              </a:ext>
            </a:extLst>
          </p:cNvPr>
          <p:cNvSpPr>
            <a:spLocks noGrp="1" noChangeArrowheads="1"/>
          </p:cNvSpPr>
          <p:nvPr>
            <p:ph type="title"/>
          </p:nvPr>
        </p:nvSpPr>
        <p:spPr>
          <a:xfrm>
            <a:off x="992188" y="557213"/>
            <a:ext cx="7151687" cy="1092200"/>
          </a:xfrm>
        </p:spPr>
        <p:txBody>
          <a:bodyPr/>
          <a:lstStyle/>
          <a:p>
            <a:pPr algn="ctr" eaLnBrk="1" hangingPunct="1"/>
            <a:r>
              <a:rPr lang="en-GB" altLang="en-US" sz="3200">
                <a:cs typeface="Times New Roman" panose="02020603050405020304" pitchFamily="18" charset="0"/>
              </a:rPr>
              <a:t>Introduction to UNCITRAL and its work in procurement</a:t>
            </a:r>
            <a:endParaRPr lang="en-US" altLang="en-US" sz="3200">
              <a:cs typeface="Times New Roman" panose="02020603050405020304" pitchFamily="18" charset="0"/>
            </a:endParaRPr>
          </a:p>
        </p:txBody>
      </p:sp>
      <p:sp>
        <p:nvSpPr>
          <p:cNvPr id="27651" name="Rectangle 3">
            <a:extLst>
              <a:ext uri="{FF2B5EF4-FFF2-40B4-BE49-F238E27FC236}">
                <a16:creationId xmlns:a16="http://schemas.microsoft.com/office/drawing/2014/main" id="{4311A8B6-2819-429B-A814-5CE3ECA89CC8}"/>
              </a:ext>
            </a:extLst>
          </p:cNvPr>
          <p:cNvSpPr>
            <a:spLocks noGrp="1" noChangeArrowheads="1"/>
          </p:cNvSpPr>
          <p:nvPr>
            <p:ph type="body" idx="1"/>
          </p:nvPr>
        </p:nvSpPr>
        <p:spPr>
          <a:xfrm>
            <a:off x="666750" y="2466975"/>
            <a:ext cx="8115300" cy="2817813"/>
          </a:xfrm>
        </p:spPr>
        <p:txBody>
          <a:bodyPr/>
          <a:lstStyle/>
          <a:p>
            <a:pPr algn="ctr" eaLnBrk="1" hangingPunct="1">
              <a:buFontTx/>
              <a:buNone/>
            </a:pPr>
            <a:r>
              <a:rPr lang="en-US" altLang="en-US">
                <a:solidFill>
                  <a:srgbClr val="145897"/>
                </a:solidFill>
              </a:rPr>
              <a:t>Details of UNCITRAL’s work on procurement</a:t>
            </a:r>
          </a:p>
          <a:p>
            <a:pPr algn="ctr" eaLnBrk="1" hangingPunct="1">
              <a:buFontTx/>
              <a:buNone/>
            </a:pPr>
            <a:endParaRPr lang="en-US" altLang="en-US"/>
          </a:p>
          <a:p>
            <a:pPr algn="ctr" eaLnBrk="1" hangingPunct="1">
              <a:buFontTx/>
              <a:buNone/>
            </a:pPr>
            <a:r>
              <a:rPr lang="en-US" altLang="en-US"/>
              <a:t>http://www.uncitral.org/uncitral/en/commission/working_groups/1Procurement.html </a:t>
            </a:r>
          </a:p>
          <a:p>
            <a:pPr algn="ctr" eaLnBrk="1" hangingPunct="1">
              <a:buFontTx/>
              <a:buNone/>
            </a:pPr>
            <a:endParaRPr lang="en-US" altLang="en-US"/>
          </a:p>
          <a:p>
            <a:pPr algn="ctr" eaLnBrk="1" hangingPunct="1">
              <a:buFontTx/>
              <a:buNone/>
            </a:pPr>
            <a:r>
              <a:rPr lang="en-US" altLang="en-US"/>
              <a:t>caroline.nicholas@uncitral.org</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4F9F2-E6CE-4E40-A392-6E017FAEBB2C}"/>
              </a:ext>
            </a:extLst>
          </p:cNvPr>
          <p:cNvSpPr>
            <a:spLocks noGrp="1"/>
          </p:cNvSpPr>
          <p:nvPr>
            <p:ph type="ctrTitle"/>
          </p:nvPr>
        </p:nvSpPr>
        <p:spPr>
          <a:xfrm>
            <a:off x="685800" y="762000"/>
            <a:ext cx="7772400" cy="1470025"/>
          </a:xfrm>
        </p:spPr>
        <p:txBody>
          <a:bodyPr rtlCol="0">
            <a:normAutofit/>
          </a:bodyPr>
          <a:lstStyle/>
          <a:p>
            <a:pPr eaLnBrk="1" fontAlgn="auto" hangingPunct="1">
              <a:spcAft>
                <a:spcPts val="0"/>
              </a:spcAft>
              <a:defRPr/>
            </a:pPr>
            <a:r>
              <a:rPr lang="en-US" sz="3600" b="1" dirty="0"/>
              <a:t>International Trends in Government Procurement</a:t>
            </a:r>
            <a:endParaRPr lang="en-US" sz="5400" b="1" dirty="0"/>
          </a:p>
        </p:txBody>
      </p:sp>
      <p:sp>
        <p:nvSpPr>
          <p:cNvPr id="9" name="Subtitle 8">
            <a:extLst>
              <a:ext uri="{FF2B5EF4-FFF2-40B4-BE49-F238E27FC236}">
                <a16:creationId xmlns:a16="http://schemas.microsoft.com/office/drawing/2014/main" id="{2F489AFC-645F-4AAE-B8F5-BFFC87442CB5}"/>
              </a:ext>
            </a:extLst>
          </p:cNvPr>
          <p:cNvSpPr>
            <a:spLocks noGrp="1"/>
          </p:cNvSpPr>
          <p:nvPr>
            <p:ph type="subTitle" idx="1"/>
          </p:nvPr>
        </p:nvSpPr>
        <p:spPr>
          <a:xfrm>
            <a:off x="1447800" y="2819400"/>
            <a:ext cx="6400800" cy="1752600"/>
          </a:xfrm>
        </p:spPr>
        <p:txBody>
          <a:bodyPr rtlCol="0">
            <a:normAutofit fontScale="32500" lnSpcReduction="20000"/>
          </a:bodyPr>
          <a:lstStyle/>
          <a:p>
            <a:pPr eaLnBrk="1" fontAlgn="auto" hangingPunct="1">
              <a:spcAft>
                <a:spcPts val="0"/>
              </a:spcAft>
              <a:defRPr/>
            </a:pPr>
            <a:r>
              <a:rPr lang="en-US" sz="6400" b="1" dirty="0"/>
              <a:t> </a:t>
            </a:r>
          </a:p>
          <a:p>
            <a:pPr eaLnBrk="1" fontAlgn="auto" hangingPunct="1">
              <a:spcAft>
                <a:spcPts val="0"/>
              </a:spcAft>
              <a:defRPr/>
            </a:pPr>
            <a:r>
              <a:rPr lang="en-US" sz="11200" b="1" dirty="0"/>
              <a:t>Professor Christopher Yukins</a:t>
            </a:r>
          </a:p>
          <a:p>
            <a:pPr eaLnBrk="1" fontAlgn="auto" hangingPunct="1">
              <a:spcAft>
                <a:spcPts val="0"/>
              </a:spcAft>
              <a:defRPr/>
            </a:pPr>
            <a:r>
              <a:rPr lang="en-US" sz="8000" b="1" dirty="0"/>
              <a:t>George Washington University Law School</a:t>
            </a:r>
          </a:p>
          <a:p>
            <a:pPr eaLnBrk="1" fontAlgn="auto" hangingPunct="1">
              <a:spcAft>
                <a:spcPts val="0"/>
              </a:spcAft>
              <a:defRPr/>
            </a:pPr>
            <a:endParaRPr lang="en-US" sz="8000" b="1" dirty="0"/>
          </a:p>
          <a:p>
            <a:pPr eaLnBrk="1" fontAlgn="auto" hangingPunct="1">
              <a:spcAft>
                <a:spcPts val="0"/>
              </a:spcAft>
              <a:defRPr/>
            </a:pPr>
            <a:endParaRPr lang="en-US" sz="6400" b="1" dirty="0"/>
          </a:p>
        </p:txBody>
      </p:sp>
      <p:pic>
        <p:nvPicPr>
          <p:cNvPr id="4100" name="Picture 4">
            <a:extLst>
              <a:ext uri="{FF2B5EF4-FFF2-40B4-BE49-F238E27FC236}">
                <a16:creationId xmlns:a16="http://schemas.microsoft.com/office/drawing/2014/main" id="{9A862EA0-0FDA-4BAF-8F63-25DD63138A8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67600" y="4894263"/>
            <a:ext cx="1676400" cy="196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62589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D00D5-297E-4484-B6F2-7E65A3042303}"/>
              </a:ext>
            </a:extLst>
          </p:cNvPr>
          <p:cNvSpPr>
            <a:spLocks noGrp="1"/>
          </p:cNvSpPr>
          <p:nvPr>
            <p:ph type="title"/>
          </p:nvPr>
        </p:nvSpPr>
        <p:spPr/>
        <p:txBody>
          <a:bodyPr/>
          <a:lstStyle/>
          <a:p>
            <a:r>
              <a:rPr lang="en-US" dirty="0">
                <a:solidFill>
                  <a:srgbClr val="FFFF00"/>
                </a:solidFill>
              </a:rPr>
              <a:t>Context for emerging trends</a:t>
            </a:r>
          </a:p>
        </p:txBody>
      </p:sp>
      <p:sp>
        <p:nvSpPr>
          <p:cNvPr id="4" name="Text Placeholder 3">
            <a:extLst>
              <a:ext uri="{FF2B5EF4-FFF2-40B4-BE49-F238E27FC236}">
                <a16:creationId xmlns:a16="http://schemas.microsoft.com/office/drawing/2014/main" id="{5AEBFBE0-27CB-4C20-89CF-6A06FA95F93D}"/>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559021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9218" name="Rectangle 2">
            <a:extLst>
              <a:ext uri="{FF2B5EF4-FFF2-40B4-BE49-F238E27FC236}">
                <a16:creationId xmlns:a16="http://schemas.microsoft.com/office/drawing/2014/main" id="{12CF7885-006C-4671-9604-D521319D326A}"/>
              </a:ext>
            </a:extLst>
          </p:cNvPr>
          <p:cNvSpPr>
            <a:spLocks noGrp="1" noRot="1" noChangeArrowheads="1"/>
          </p:cNvSpPr>
          <p:nvPr>
            <p:ph type="title"/>
          </p:nvPr>
        </p:nvSpPr>
        <p:spPr>
          <a:xfrm>
            <a:off x="152400" y="152400"/>
            <a:ext cx="8763000" cy="1143000"/>
          </a:xfrm>
        </p:spPr>
        <p:txBody>
          <a:bodyPr/>
          <a:lstStyle/>
          <a:p>
            <a:pPr algn="l" eaLnBrk="1" hangingPunct="1">
              <a:defRPr/>
            </a:pPr>
            <a:r>
              <a:rPr lang="en-US" u="sng">
                <a:solidFill>
                  <a:srgbClr val="FFFFFF"/>
                </a:solidFill>
              </a:rPr>
              <a:t>Desiderata, Goals, Constraints?</a:t>
            </a:r>
            <a:endParaRPr lang="en-US" sz="2800" u="sng">
              <a:solidFill>
                <a:srgbClr val="FFFFFF"/>
              </a:solidFill>
            </a:endParaRPr>
          </a:p>
        </p:txBody>
      </p:sp>
      <p:sp>
        <p:nvSpPr>
          <p:cNvPr id="649219" name="Rectangle 3">
            <a:extLst>
              <a:ext uri="{FF2B5EF4-FFF2-40B4-BE49-F238E27FC236}">
                <a16:creationId xmlns:a16="http://schemas.microsoft.com/office/drawing/2014/main" id="{EEA2BEBA-6013-4ED9-818E-CF2775EF804C}"/>
              </a:ext>
            </a:extLst>
          </p:cNvPr>
          <p:cNvSpPr>
            <a:spLocks noGrp="1" noChangeArrowheads="1"/>
          </p:cNvSpPr>
          <p:nvPr>
            <p:ph type="body" idx="1"/>
          </p:nvPr>
        </p:nvSpPr>
        <p:spPr>
          <a:xfrm>
            <a:off x="381000" y="1143000"/>
            <a:ext cx="8458200" cy="5410200"/>
          </a:xfrm>
        </p:spPr>
        <p:txBody>
          <a:bodyPr/>
          <a:lstStyle/>
          <a:p>
            <a:pPr eaLnBrk="1" hangingPunct="1">
              <a:lnSpc>
                <a:spcPct val="90000"/>
              </a:lnSpc>
              <a:defRPr/>
            </a:pPr>
            <a:r>
              <a:rPr lang="en-US" sz="3600" b="1" i="1">
                <a:solidFill>
                  <a:srgbClr val="66FFFF"/>
                </a:solidFill>
                <a:latin typeface="Arial" charset="0"/>
              </a:rPr>
              <a:t>Transparency</a:t>
            </a:r>
          </a:p>
          <a:p>
            <a:pPr eaLnBrk="1" hangingPunct="1">
              <a:lnSpc>
                <a:spcPct val="90000"/>
              </a:lnSpc>
              <a:defRPr/>
            </a:pPr>
            <a:r>
              <a:rPr lang="en-US" sz="3600" b="1" i="1">
                <a:solidFill>
                  <a:srgbClr val="66FFFF"/>
                </a:solidFill>
                <a:latin typeface="Arial" charset="0"/>
              </a:rPr>
              <a:t>Integrity</a:t>
            </a:r>
          </a:p>
          <a:p>
            <a:pPr eaLnBrk="1" hangingPunct="1">
              <a:lnSpc>
                <a:spcPct val="90000"/>
              </a:lnSpc>
              <a:defRPr/>
            </a:pPr>
            <a:r>
              <a:rPr lang="en-US" sz="3600" b="1" i="1">
                <a:solidFill>
                  <a:srgbClr val="66FFFF"/>
                </a:solidFill>
                <a:latin typeface="Arial" charset="0"/>
              </a:rPr>
              <a:t>Competition</a:t>
            </a:r>
          </a:p>
          <a:p>
            <a:pPr eaLnBrk="1" hangingPunct="1">
              <a:lnSpc>
                <a:spcPct val="90000"/>
              </a:lnSpc>
              <a:defRPr/>
            </a:pPr>
            <a:r>
              <a:rPr lang="en-US" sz="3600" b="1" i="1">
                <a:solidFill>
                  <a:srgbClr val="66FFFF"/>
                </a:solidFill>
                <a:latin typeface="Arial" charset="0"/>
              </a:rPr>
              <a:t>Uniformity</a:t>
            </a:r>
          </a:p>
          <a:p>
            <a:pPr eaLnBrk="1" hangingPunct="1">
              <a:lnSpc>
                <a:spcPct val="90000"/>
              </a:lnSpc>
              <a:defRPr/>
            </a:pPr>
            <a:r>
              <a:rPr lang="en-US" sz="3600" b="1">
                <a:solidFill>
                  <a:srgbClr val="00FF99"/>
                </a:solidFill>
                <a:latin typeface="Arial" charset="0"/>
              </a:rPr>
              <a:t>Risk Avoidance</a:t>
            </a:r>
          </a:p>
          <a:p>
            <a:pPr eaLnBrk="1" hangingPunct="1">
              <a:lnSpc>
                <a:spcPct val="90000"/>
              </a:lnSpc>
              <a:defRPr/>
            </a:pPr>
            <a:r>
              <a:rPr lang="en-US" sz="3600" b="1">
                <a:solidFill>
                  <a:srgbClr val="00FF00"/>
                </a:solidFill>
                <a:latin typeface="Arial" charset="0"/>
              </a:rPr>
              <a:t>Wealth Distribution</a:t>
            </a:r>
            <a:r>
              <a:rPr lang="en-US" sz="3600" b="1">
                <a:solidFill>
                  <a:srgbClr val="FFFFFF"/>
                </a:solidFill>
                <a:latin typeface="Arial" charset="0"/>
              </a:rPr>
              <a:t>(*)</a:t>
            </a:r>
            <a:endParaRPr lang="en-US" sz="3600" b="1">
              <a:solidFill>
                <a:srgbClr val="00FF00"/>
              </a:solidFill>
              <a:latin typeface="Arial" charset="0"/>
            </a:endParaRPr>
          </a:p>
          <a:p>
            <a:pPr eaLnBrk="1" hangingPunct="1">
              <a:lnSpc>
                <a:spcPct val="90000"/>
              </a:lnSpc>
              <a:defRPr/>
            </a:pPr>
            <a:r>
              <a:rPr lang="en-US" sz="3600" b="1">
                <a:solidFill>
                  <a:srgbClr val="99FF33"/>
                </a:solidFill>
                <a:latin typeface="Arial" charset="0"/>
              </a:rPr>
              <a:t>Best value</a:t>
            </a:r>
          </a:p>
          <a:p>
            <a:pPr eaLnBrk="1" hangingPunct="1">
              <a:lnSpc>
                <a:spcPct val="90000"/>
              </a:lnSpc>
              <a:defRPr/>
            </a:pPr>
            <a:r>
              <a:rPr lang="en-US" sz="3600" b="1">
                <a:solidFill>
                  <a:srgbClr val="FFFF00"/>
                </a:solidFill>
                <a:latin typeface="Arial" charset="0"/>
              </a:rPr>
              <a:t>Efficiency </a:t>
            </a:r>
            <a:r>
              <a:rPr lang="en-US" sz="3600">
                <a:solidFill>
                  <a:srgbClr val="FFFF00"/>
                </a:solidFill>
                <a:latin typeface="Arial" charset="0"/>
              </a:rPr>
              <a:t>(administrative)</a:t>
            </a:r>
            <a:endParaRPr lang="en-US" sz="3600" b="1">
              <a:solidFill>
                <a:srgbClr val="FFFF00"/>
              </a:solidFill>
              <a:latin typeface="Arial" charset="0"/>
            </a:endParaRPr>
          </a:p>
          <a:p>
            <a:pPr eaLnBrk="1" hangingPunct="1">
              <a:lnSpc>
                <a:spcPct val="90000"/>
              </a:lnSpc>
              <a:defRPr/>
            </a:pPr>
            <a:r>
              <a:rPr lang="en-US" sz="3600" b="1">
                <a:solidFill>
                  <a:srgbClr val="FFFF00"/>
                </a:solidFill>
                <a:latin typeface="Arial" charset="0"/>
              </a:rPr>
              <a:t>Customer Satisfaction</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C5687-3D04-40BC-B0BE-7BA16C927701}"/>
              </a:ext>
            </a:extLst>
          </p:cNvPr>
          <p:cNvSpPr>
            <a:spLocks noGrp="1"/>
          </p:cNvSpPr>
          <p:nvPr>
            <p:ph type="title"/>
          </p:nvPr>
        </p:nvSpPr>
        <p:spPr/>
        <p:txBody>
          <a:bodyPr/>
          <a:lstStyle/>
          <a:p>
            <a:pPr>
              <a:defRPr/>
            </a:pPr>
            <a:r>
              <a:rPr lang="en-US" dirty="0"/>
              <a:t>Risks of Corruption</a:t>
            </a:r>
          </a:p>
        </p:txBody>
      </p:sp>
      <p:graphicFrame>
        <p:nvGraphicFramePr>
          <p:cNvPr id="4" name="Content Placeholder 3">
            <a:extLst>
              <a:ext uri="{FF2B5EF4-FFF2-40B4-BE49-F238E27FC236}">
                <a16:creationId xmlns:a16="http://schemas.microsoft.com/office/drawing/2014/main" id="{6BEDA06B-80C8-40B0-8964-7A20FAB319AF}"/>
              </a:ext>
            </a:extLst>
          </p:cNvPr>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6" descr="http://c4.staticflickr.com/4/3094/2841116160_64570949f8.jpg">
            <a:extLst>
              <a:ext uri="{FF2B5EF4-FFF2-40B4-BE49-F238E27FC236}">
                <a16:creationId xmlns:a16="http://schemas.microsoft.com/office/drawing/2014/main" id="{0403267D-27EA-4288-9F17-070E298242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8" descr="http://3.bp.blogspot.com/_VsMJdGCn6Rc/TL22vp3xdKI/AAAAAAAAAnk/bxZZRWZc7pE/s320/Boss_Tweed,_Nast.jpg">
            <a:extLst>
              <a:ext uri="{FF2B5EF4-FFF2-40B4-BE49-F238E27FC236}">
                <a16:creationId xmlns:a16="http://schemas.microsoft.com/office/drawing/2014/main" id="{6E5A602A-2B13-44D0-BD43-5B1B65D38CA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34125" y="2743200"/>
            <a:ext cx="2809875"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D6288507-9A18-459C-8817-E7CCD30A0345}"/>
              </a:ext>
            </a:extLst>
          </p:cNvPr>
          <p:cNvSpPr>
            <a:spLocks noGrp="1" noRot="1" noChangeArrowheads="1"/>
          </p:cNvSpPr>
          <p:nvPr>
            <p:ph type="title"/>
          </p:nvPr>
        </p:nvSpPr>
        <p:spPr>
          <a:xfrm>
            <a:off x="457200" y="530225"/>
            <a:ext cx="5959475" cy="1143000"/>
          </a:xfrm>
        </p:spPr>
        <p:txBody>
          <a:bodyPr/>
          <a:lstStyle/>
          <a:p>
            <a:pPr>
              <a:defRPr/>
            </a:pPr>
            <a:r>
              <a:rPr lang="en-US" dirty="0"/>
              <a:t>Principal-Agent Model</a:t>
            </a:r>
          </a:p>
        </p:txBody>
      </p:sp>
      <p:sp>
        <p:nvSpPr>
          <p:cNvPr id="6147" name="Oval 4">
            <a:extLst>
              <a:ext uri="{FF2B5EF4-FFF2-40B4-BE49-F238E27FC236}">
                <a16:creationId xmlns:a16="http://schemas.microsoft.com/office/drawing/2014/main" id="{3690D026-347F-495B-9636-D833AAB99408}"/>
              </a:ext>
            </a:extLst>
          </p:cNvPr>
          <p:cNvSpPr>
            <a:spLocks noChangeArrowheads="1"/>
          </p:cNvSpPr>
          <p:nvPr/>
        </p:nvSpPr>
        <p:spPr bwMode="auto">
          <a:xfrm>
            <a:off x="304800" y="3124200"/>
            <a:ext cx="2133600" cy="914400"/>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lgn="ctr">
              <a:spcBef>
                <a:spcPct val="0"/>
              </a:spcBef>
              <a:buClrTx/>
              <a:buSzTx/>
              <a:buFontTx/>
              <a:buNone/>
            </a:pPr>
            <a:r>
              <a:rPr lang="en-US" altLang="en-US" sz="2800" b="1"/>
              <a:t>Principal</a:t>
            </a:r>
          </a:p>
        </p:txBody>
      </p:sp>
      <p:sp>
        <p:nvSpPr>
          <p:cNvPr id="6148" name="Oval 5">
            <a:extLst>
              <a:ext uri="{FF2B5EF4-FFF2-40B4-BE49-F238E27FC236}">
                <a16:creationId xmlns:a16="http://schemas.microsoft.com/office/drawing/2014/main" id="{2941F705-730B-46DB-9674-E96CE42BABA2}"/>
              </a:ext>
            </a:extLst>
          </p:cNvPr>
          <p:cNvSpPr>
            <a:spLocks noChangeArrowheads="1"/>
          </p:cNvSpPr>
          <p:nvPr/>
        </p:nvSpPr>
        <p:spPr bwMode="auto">
          <a:xfrm>
            <a:off x="2438400" y="2971800"/>
            <a:ext cx="1981200" cy="1066800"/>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lgn="ctr">
              <a:spcBef>
                <a:spcPct val="0"/>
              </a:spcBef>
              <a:buClrTx/>
              <a:buSzTx/>
              <a:buFontTx/>
              <a:buNone/>
            </a:pPr>
            <a:r>
              <a:rPr lang="en-US" altLang="en-US" b="1"/>
              <a:t>Agent 1</a:t>
            </a:r>
          </a:p>
          <a:p>
            <a:pPr algn="ctr">
              <a:spcBef>
                <a:spcPct val="0"/>
              </a:spcBef>
              <a:buClrTx/>
              <a:buSzTx/>
              <a:buFontTx/>
              <a:buNone/>
            </a:pPr>
            <a:r>
              <a:rPr lang="en-US" altLang="en-US" b="1"/>
              <a:t>CO</a:t>
            </a:r>
          </a:p>
        </p:txBody>
      </p:sp>
      <p:sp>
        <p:nvSpPr>
          <p:cNvPr id="6149" name="Rectangle 6">
            <a:extLst>
              <a:ext uri="{FF2B5EF4-FFF2-40B4-BE49-F238E27FC236}">
                <a16:creationId xmlns:a16="http://schemas.microsoft.com/office/drawing/2014/main" id="{2BDB97D6-26A7-4C62-BF7C-3F43C9102645}"/>
              </a:ext>
            </a:extLst>
          </p:cNvPr>
          <p:cNvSpPr>
            <a:spLocks noChangeArrowheads="1"/>
          </p:cNvSpPr>
          <p:nvPr/>
        </p:nvSpPr>
        <p:spPr bwMode="auto">
          <a:xfrm>
            <a:off x="7162800" y="2971800"/>
            <a:ext cx="1981200" cy="1219200"/>
          </a:xfrm>
          <a:prstGeom prst="rect">
            <a:avLst/>
          </a:prstGeom>
          <a:solidFill>
            <a:srgbClr val="006600"/>
          </a:solidFill>
          <a:ln w="9525">
            <a:solidFill>
              <a:schemeClr val="tx1"/>
            </a:solidFill>
            <a:miter lim="800000"/>
            <a:headEnd/>
            <a:tailEnd/>
          </a:ln>
        </p:spPr>
        <p:txBody>
          <a:bodyPr wrap="none" anchor="ct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lgn="ctr">
              <a:spcBef>
                <a:spcPct val="0"/>
              </a:spcBef>
              <a:buClrTx/>
              <a:buSzTx/>
              <a:buFontTx/>
              <a:buNone/>
            </a:pPr>
            <a:r>
              <a:rPr lang="en-US" altLang="en-US" sz="2800" b="1"/>
              <a:t>Purchase</a:t>
            </a:r>
          </a:p>
        </p:txBody>
      </p:sp>
      <p:sp>
        <p:nvSpPr>
          <p:cNvPr id="6150" name="Line 7">
            <a:extLst>
              <a:ext uri="{FF2B5EF4-FFF2-40B4-BE49-F238E27FC236}">
                <a16:creationId xmlns:a16="http://schemas.microsoft.com/office/drawing/2014/main" id="{6EF62941-BAEA-4F41-BEC5-92FC36BCF898}"/>
              </a:ext>
            </a:extLst>
          </p:cNvPr>
          <p:cNvSpPr>
            <a:spLocks noChangeShapeType="1"/>
          </p:cNvSpPr>
          <p:nvPr/>
        </p:nvSpPr>
        <p:spPr bwMode="auto">
          <a:xfrm>
            <a:off x="2362200" y="3581400"/>
            <a:ext cx="685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51" name="Line 8">
            <a:extLst>
              <a:ext uri="{FF2B5EF4-FFF2-40B4-BE49-F238E27FC236}">
                <a16:creationId xmlns:a16="http://schemas.microsoft.com/office/drawing/2014/main" id="{91FBB71D-6C4C-4D44-882B-915249B9C941}"/>
              </a:ext>
            </a:extLst>
          </p:cNvPr>
          <p:cNvSpPr>
            <a:spLocks noChangeShapeType="1"/>
          </p:cNvSpPr>
          <p:nvPr/>
        </p:nvSpPr>
        <p:spPr bwMode="auto">
          <a:xfrm>
            <a:off x="6172200" y="3429000"/>
            <a:ext cx="990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52" name="Curved Down Arrow 10">
            <a:extLst>
              <a:ext uri="{FF2B5EF4-FFF2-40B4-BE49-F238E27FC236}">
                <a16:creationId xmlns:a16="http://schemas.microsoft.com/office/drawing/2014/main" id="{AC84B04F-FCE9-48F6-B847-6619F6211ED1}"/>
              </a:ext>
            </a:extLst>
          </p:cNvPr>
          <p:cNvSpPr>
            <a:spLocks noChangeArrowheads="1"/>
          </p:cNvSpPr>
          <p:nvPr/>
        </p:nvSpPr>
        <p:spPr bwMode="auto">
          <a:xfrm>
            <a:off x="1371600" y="1752600"/>
            <a:ext cx="3200400" cy="1143000"/>
          </a:xfrm>
          <a:prstGeom prst="curvedDownArrow">
            <a:avLst>
              <a:gd name="adj1" fmla="val 25006"/>
              <a:gd name="adj2" fmla="val 49998"/>
              <a:gd name="adj3" fmla="val 25000"/>
            </a:avLst>
          </a:prstGeom>
          <a:solidFill>
            <a:schemeClr val="accent1"/>
          </a:solidFill>
          <a:ln w="9525" algn="ctr">
            <a:solidFill>
              <a:schemeClr val="tx1"/>
            </a:solidFill>
            <a:round/>
            <a:headEnd/>
            <a:tailEnd/>
          </a:ln>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endParaRPr lang="en-US" altLang="en-US" sz="1800"/>
          </a:p>
        </p:txBody>
      </p:sp>
      <p:sp>
        <p:nvSpPr>
          <p:cNvPr id="6153" name="Curved Up Arrow 11">
            <a:extLst>
              <a:ext uri="{FF2B5EF4-FFF2-40B4-BE49-F238E27FC236}">
                <a16:creationId xmlns:a16="http://schemas.microsoft.com/office/drawing/2014/main" id="{0EA3EA8C-366F-47A6-A88B-1E8ADA1E204C}"/>
              </a:ext>
            </a:extLst>
          </p:cNvPr>
          <p:cNvSpPr>
            <a:spLocks noChangeArrowheads="1"/>
          </p:cNvSpPr>
          <p:nvPr/>
        </p:nvSpPr>
        <p:spPr bwMode="auto">
          <a:xfrm>
            <a:off x="1524000" y="4114800"/>
            <a:ext cx="2819400" cy="1219200"/>
          </a:xfrm>
          <a:prstGeom prst="curvedUpArrow">
            <a:avLst>
              <a:gd name="adj1" fmla="val 25009"/>
              <a:gd name="adj2" fmla="val 49997"/>
              <a:gd name="adj3" fmla="val 25000"/>
            </a:avLst>
          </a:prstGeom>
          <a:solidFill>
            <a:schemeClr val="accent1"/>
          </a:solidFill>
          <a:ln w="9525" algn="ctr">
            <a:solidFill>
              <a:schemeClr val="tx1"/>
            </a:solidFill>
            <a:round/>
            <a:headEnd/>
            <a:tailEnd/>
          </a:ln>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endParaRPr lang="en-US" altLang="en-US" sz="1800"/>
          </a:p>
        </p:txBody>
      </p:sp>
      <p:sp>
        <p:nvSpPr>
          <p:cNvPr id="6154" name="TextBox 12">
            <a:extLst>
              <a:ext uri="{FF2B5EF4-FFF2-40B4-BE49-F238E27FC236}">
                <a16:creationId xmlns:a16="http://schemas.microsoft.com/office/drawing/2014/main" id="{30CD91CB-740F-404E-B62E-7B120FD055AA}"/>
              </a:ext>
            </a:extLst>
          </p:cNvPr>
          <p:cNvSpPr txBox="1">
            <a:spLocks noChangeArrowheads="1"/>
          </p:cNvSpPr>
          <p:nvPr/>
        </p:nvSpPr>
        <p:spPr bwMode="auto">
          <a:xfrm>
            <a:off x="609600" y="1676400"/>
            <a:ext cx="2514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en-US" altLang="en-US" sz="2400" b="1" dirty="0"/>
              <a:t>MONITORING</a:t>
            </a:r>
          </a:p>
        </p:txBody>
      </p:sp>
      <p:sp>
        <p:nvSpPr>
          <p:cNvPr id="6155" name="TextBox 13">
            <a:extLst>
              <a:ext uri="{FF2B5EF4-FFF2-40B4-BE49-F238E27FC236}">
                <a16:creationId xmlns:a16="http://schemas.microsoft.com/office/drawing/2014/main" id="{5A8094FF-C979-4672-B8BF-36180255CA80}"/>
              </a:ext>
            </a:extLst>
          </p:cNvPr>
          <p:cNvSpPr txBox="1">
            <a:spLocks noChangeArrowheads="1"/>
          </p:cNvSpPr>
          <p:nvPr/>
        </p:nvSpPr>
        <p:spPr bwMode="auto">
          <a:xfrm>
            <a:off x="1219200" y="4724400"/>
            <a:ext cx="2514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en-US" altLang="en-US" sz="2400" b="1"/>
              <a:t>BONDING (PUNISHING)</a:t>
            </a:r>
          </a:p>
        </p:txBody>
      </p:sp>
      <p:cxnSp>
        <p:nvCxnSpPr>
          <p:cNvPr id="6156" name="Straight Arrow Connector 15">
            <a:extLst>
              <a:ext uri="{FF2B5EF4-FFF2-40B4-BE49-F238E27FC236}">
                <a16:creationId xmlns:a16="http://schemas.microsoft.com/office/drawing/2014/main" id="{B2D45A68-8A1F-4C6E-897E-0B0C64CDD939}"/>
              </a:ext>
            </a:extLst>
          </p:cNvPr>
          <p:cNvCxnSpPr>
            <a:cxnSpLocks noChangeShapeType="1"/>
          </p:cNvCxnSpPr>
          <p:nvPr/>
        </p:nvCxnSpPr>
        <p:spPr bwMode="auto">
          <a:xfrm flipV="1">
            <a:off x="4191000" y="2514600"/>
            <a:ext cx="1219200" cy="609600"/>
          </a:xfrm>
          <a:prstGeom prst="straightConnector1">
            <a:avLst/>
          </a:prstGeom>
          <a:noFill/>
          <a:ln w="127000" algn="ctr">
            <a:solidFill>
              <a:srgbClr val="FF0000"/>
            </a:solidFill>
            <a:prstDash val="sysDot"/>
            <a:round/>
            <a:headEnd/>
            <a:tailEnd type="arrow" w="med" len="med"/>
          </a:ln>
          <a:extLst>
            <a:ext uri="{909E8E84-426E-40DD-AFC4-6F175D3DCCD1}">
              <a14:hiddenFill xmlns:a14="http://schemas.microsoft.com/office/drawing/2010/main">
                <a:noFill/>
              </a14:hiddenFill>
            </a:ext>
          </a:extLst>
        </p:spPr>
      </p:cxnSp>
      <p:sp>
        <p:nvSpPr>
          <p:cNvPr id="6157" name="Oval 5">
            <a:extLst>
              <a:ext uri="{FF2B5EF4-FFF2-40B4-BE49-F238E27FC236}">
                <a16:creationId xmlns:a16="http://schemas.microsoft.com/office/drawing/2014/main" id="{5AD222D9-39AD-488E-B63F-40AADBAA1F92}"/>
              </a:ext>
            </a:extLst>
          </p:cNvPr>
          <p:cNvSpPr>
            <a:spLocks noChangeArrowheads="1"/>
          </p:cNvSpPr>
          <p:nvPr/>
        </p:nvSpPr>
        <p:spPr bwMode="auto">
          <a:xfrm>
            <a:off x="4572000" y="2895600"/>
            <a:ext cx="1981200" cy="1066800"/>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lgn="ctr">
              <a:spcBef>
                <a:spcPct val="0"/>
              </a:spcBef>
              <a:buClrTx/>
              <a:buSzTx/>
              <a:buFontTx/>
              <a:buNone/>
            </a:pPr>
            <a:r>
              <a:rPr lang="en-US" altLang="en-US" b="1"/>
              <a:t>Agent 2</a:t>
            </a:r>
          </a:p>
          <a:p>
            <a:pPr algn="ctr">
              <a:spcBef>
                <a:spcPct val="0"/>
              </a:spcBef>
              <a:buClrTx/>
              <a:buSzTx/>
              <a:buFontTx/>
              <a:buNone/>
            </a:pPr>
            <a:r>
              <a:rPr lang="en-US" altLang="en-US" sz="2400" b="1"/>
              <a:t>Contractor</a:t>
            </a:r>
          </a:p>
        </p:txBody>
      </p:sp>
      <p:cxnSp>
        <p:nvCxnSpPr>
          <p:cNvPr id="6158" name="Straight Arrow Connector 15">
            <a:extLst>
              <a:ext uri="{FF2B5EF4-FFF2-40B4-BE49-F238E27FC236}">
                <a16:creationId xmlns:a16="http://schemas.microsoft.com/office/drawing/2014/main" id="{315525A7-2F36-465A-95F2-E002FAF131ED}"/>
              </a:ext>
            </a:extLst>
          </p:cNvPr>
          <p:cNvCxnSpPr>
            <a:cxnSpLocks noChangeShapeType="1"/>
          </p:cNvCxnSpPr>
          <p:nvPr/>
        </p:nvCxnSpPr>
        <p:spPr bwMode="auto">
          <a:xfrm flipV="1">
            <a:off x="6096000" y="2362200"/>
            <a:ext cx="1219200" cy="609600"/>
          </a:xfrm>
          <a:prstGeom prst="straightConnector1">
            <a:avLst/>
          </a:prstGeom>
          <a:noFill/>
          <a:ln w="127000" algn="ctr">
            <a:solidFill>
              <a:srgbClr val="FF0000"/>
            </a:solidFill>
            <a:prstDash val="sysDot"/>
            <a:round/>
            <a:headEnd/>
            <a:tailEnd type="arrow" w="med" len="med"/>
          </a:ln>
          <a:extLst>
            <a:ext uri="{909E8E84-426E-40DD-AFC4-6F175D3DCCD1}">
              <a14:hiddenFill xmlns:a14="http://schemas.microsoft.com/office/drawing/2010/main">
                <a:noFill/>
              </a14:hiddenFill>
            </a:ext>
          </a:extLst>
        </p:spPr>
      </p:cxn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3">
            <a:extLst>
              <a:ext uri="{FF2B5EF4-FFF2-40B4-BE49-F238E27FC236}">
                <a16:creationId xmlns:a16="http://schemas.microsoft.com/office/drawing/2014/main" id="{4D596ADD-62C8-4C9A-9C86-E9758EBABE4F}"/>
              </a:ext>
            </a:extLst>
          </p:cNvPr>
          <p:cNvSpPr>
            <a:spLocks noGrp="1"/>
          </p:cNvSpPr>
          <p:nvPr>
            <p:ph type="title"/>
          </p:nvPr>
        </p:nvSpPr>
        <p:spPr/>
        <p:txBody>
          <a:bodyPr anchor="t"/>
          <a:lstStyle/>
          <a:p>
            <a:r>
              <a:rPr lang="en-US" altLang="en-US"/>
              <a:t>Processes</a:t>
            </a:r>
          </a:p>
        </p:txBody>
      </p:sp>
      <p:pic>
        <p:nvPicPr>
          <p:cNvPr id="17411" name="Picture 2">
            <a:extLst>
              <a:ext uri="{FF2B5EF4-FFF2-40B4-BE49-F238E27FC236}">
                <a16:creationId xmlns:a16="http://schemas.microsoft.com/office/drawing/2014/main" id="{73AD5832-BFD3-48CB-B1F3-F4C1C96EED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0225" y="2406650"/>
            <a:ext cx="5114925" cy="265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1002142B-DAEE-4096-A70B-262D52927D05}"/>
              </a:ext>
            </a:extLst>
          </p:cNvPr>
          <p:cNvSpPr/>
          <p:nvPr/>
        </p:nvSpPr>
        <p:spPr>
          <a:xfrm>
            <a:off x="784225" y="2613025"/>
            <a:ext cx="1247775" cy="9144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Perpetua"/>
                <a:ea typeface="+mn-ea"/>
                <a:cs typeface="+mn-cs"/>
              </a:rPr>
              <a:t>Planning</a:t>
            </a:r>
          </a:p>
        </p:txBody>
      </p:sp>
      <p:sp>
        <p:nvSpPr>
          <p:cNvPr id="10" name="Rectangle 9">
            <a:extLst>
              <a:ext uri="{FF2B5EF4-FFF2-40B4-BE49-F238E27FC236}">
                <a16:creationId xmlns:a16="http://schemas.microsoft.com/office/drawing/2014/main" id="{61D8A6D2-DD5B-4226-806B-39411BB5F58A}"/>
              </a:ext>
            </a:extLst>
          </p:cNvPr>
          <p:cNvSpPr/>
          <p:nvPr/>
        </p:nvSpPr>
        <p:spPr>
          <a:xfrm>
            <a:off x="3787775" y="3976688"/>
            <a:ext cx="1466850" cy="9144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Perpetua"/>
                <a:ea typeface="+mn-ea"/>
                <a:cs typeface="+mn-cs"/>
              </a:rPr>
              <a:t>Competition - Methods</a:t>
            </a:r>
          </a:p>
        </p:txBody>
      </p:sp>
      <p:sp>
        <p:nvSpPr>
          <p:cNvPr id="11" name="Rectangle 10">
            <a:extLst>
              <a:ext uri="{FF2B5EF4-FFF2-40B4-BE49-F238E27FC236}">
                <a16:creationId xmlns:a16="http://schemas.microsoft.com/office/drawing/2014/main" id="{411E21B1-D0C0-493A-B0D0-760D33A1F909}"/>
              </a:ext>
            </a:extLst>
          </p:cNvPr>
          <p:cNvSpPr/>
          <p:nvPr/>
        </p:nvSpPr>
        <p:spPr>
          <a:xfrm>
            <a:off x="3338513" y="1851025"/>
            <a:ext cx="1581150" cy="9144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Perpetua"/>
                <a:ea typeface="+mn-ea"/>
                <a:cs typeface="+mn-cs"/>
              </a:rPr>
              <a:t>Qualification</a:t>
            </a:r>
          </a:p>
        </p:txBody>
      </p:sp>
      <p:sp>
        <p:nvSpPr>
          <p:cNvPr id="12" name="Rectangle 11">
            <a:extLst>
              <a:ext uri="{FF2B5EF4-FFF2-40B4-BE49-F238E27FC236}">
                <a16:creationId xmlns:a16="http://schemas.microsoft.com/office/drawing/2014/main" id="{C24C43B4-54CE-4593-AE04-BC3F9C4C8DA9}"/>
              </a:ext>
            </a:extLst>
          </p:cNvPr>
          <p:cNvSpPr/>
          <p:nvPr/>
        </p:nvSpPr>
        <p:spPr>
          <a:xfrm>
            <a:off x="5102225" y="1865313"/>
            <a:ext cx="1865313" cy="9144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Perpetua"/>
                <a:ea typeface="+mn-ea"/>
                <a:cs typeface="+mn-cs"/>
              </a:rPr>
              <a:t>Responsiveness</a:t>
            </a:r>
          </a:p>
        </p:txBody>
      </p:sp>
      <p:cxnSp>
        <p:nvCxnSpPr>
          <p:cNvPr id="15" name="Straight Connector 14">
            <a:extLst>
              <a:ext uri="{FF2B5EF4-FFF2-40B4-BE49-F238E27FC236}">
                <a16:creationId xmlns:a16="http://schemas.microsoft.com/office/drawing/2014/main" id="{66EC41A7-2F13-4A9B-BC4C-3CD740C91E75}"/>
              </a:ext>
            </a:extLst>
          </p:cNvPr>
          <p:cNvCxnSpPr/>
          <p:nvPr/>
        </p:nvCxnSpPr>
        <p:spPr>
          <a:xfrm flipH="1">
            <a:off x="5108575" y="2801938"/>
            <a:ext cx="349250" cy="449262"/>
          </a:xfrm>
          <a:prstGeom prst="line">
            <a:avLst/>
          </a:prstGeom>
          <a:ln w="920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BF76C61-E3FB-44FE-AEDA-46E2E8DB5A06}"/>
              </a:ext>
            </a:extLst>
          </p:cNvPr>
          <p:cNvCxnSpPr/>
          <p:nvPr/>
        </p:nvCxnSpPr>
        <p:spPr>
          <a:xfrm>
            <a:off x="4572000" y="2771775"/>
            <a:ext cx="231775" cy="465138"/>
          </a:xfrm>
          <a:prstGeom prst="line">
            <a:avLst/>
          </a:prstGeom>
          <a:ln w="92075">
            <a:solidFill>
              <a:srgbClr val="C00000"/>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FD35251E-9C21-4DEA-AC10-AAB7ED5DAEF8}"/>
              </a:ext>
            </a:extLst>
          </p:cNvPr>
          <p:cNvSpPr/>
          <p:nvPr/>
        </p:nvSpPr>
        <p:spPr>
          <a:xfrm>
            <a:off x="1633538" y="1582738"/>
            <a:ext cx="1581150" cy="9144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Perpetua"/>
                <a:ea typeface="+mn-ea"/>
                <a:cs typeface="+mn-cs"/>
              </a:rPr>
              <a:t>Rules</a:t>
            </a:r>
          </a:p>
        </p:txBody>
      </p:sp>
      <p:sp>
        <p:nvSpPr>
          <p:cNvPr id="24" name="Rectangle 23">
            <a:extLst>
              <a:ext uri="{FF2B5EF4-FFF2-40B4-BE49-F238E27FC236}">
                <a16:creationId xmlns:a16="http://schemas.microsoft.com/office/drawing/2014/main" id="{EE9BB711-0E34-42F2-A841-0DD63770A672}"/>
              </a:ext>
            </a:extLst>
          </p:cNvPr>
          <p:cNvSpPr/>
          <p:nvPr/>
        </p:nvSpPr>
        <p:spPr>
          <a:xfrm>
            <a:off x="6176963" y="4035425"/>
            <a:ext cx="1581150" cy="9144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Perpetua"/>
                <a:ea typeface="+mn-ea"/>
                <a:cs typeface="+mn-cs"/>
              </a:rPr>
              <a:t>Contract</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Perpetua"/>
                <a:ea typeface="+mn-ea"/>
                <a:cs typeface="+mn-cs"/>
              </a:rPr>
              <a:t>Provisions</a:t>
            </a:r>
          </a:p>
        </p:txBody>
      </p:sp>
    </p:spTree>
    <p:extLst>
      <p:ext uri="{BB962C8B-B14F-4D97-AF65-F5344CB8AC3E}">
        <p14:creationId xmlns:p14="http://schemas.microsoft.com/office/powerpoint/2010/main" val="1871650208"/>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52CF51DA-7B52-4F3B-8090-978413FCA1E1}"/>
              </a:ext>
            </a:extLst>
          </p:cNvPr>
          <p:cNvSpPr>
            <a:spLocks noGrp="1"/>
          </p:cNvSpPr>
          <p:nvPr>
            <p:ph type="title"/>
          </p:nvPr>
        </p:nvSpPr>
        <p:spPr>
          <a:xfrm>
            <a:off x="609600" y="0"/>
            <a:ext cx="7772400" cy="1143000"/>
          </a:xfrm>
        </p:spPr>
        <p:txBody>
          <a:bodyPr/>
          <a:lstStyle/>
          <a:p>
            <a:r>
              <a:rPr lang="en-US" altLang="en-US" b="1">
                <a:solidFill>
                  <a:schemeClr val="tx1"/>
                </a:solidFill>
              </a:rPr>
              <a:t>Readings</a:t>
            </a:r>
          </a:p>
        </p:txBody>
      </p:sp>
      <p:sp>
        <p:nvSpPr>
          <p:cNvPr id="3" name="Content Placeholder 2">
            <a:extLst>
              <a:ext uri="{FF2B5EF4-FFF2-40B4-BE49-F238E27FC236}">
                <a16:creationId xmlns:a16="http://schemas.microsoft.com/office/drawing/2014/main" id="{9272E07B-F5AA-4080-8622-DC8FBB3CBA02}"/>
              </a:ext>
            </a:extLst>
          </p:cNvPr>
          <p:cNvSpPr>
            <a:spLocks noGrp="1"/>
          </p:cNvSpPr>
          <p:nvPr>
            <p:ph sz="quarter" idx="1"/>
          </p:nvPr>
        </p:nvSpPr>
        <p:spPr>
          <a:xfrm>
            <a:off x="609600" y="1219200"/>
            <a:ext cx="7772400" cy="4572000"/>
          </a:xfrm>
        </p:spPr>
        <p:txBody>
          <a:bodyPr>
            <a:normAutofit fontScale="92500" lnSpcReduction="20000"/>
          </a:bodyPr>
          <a:lstStyle/>
          <a:p>
            <a:pPr marL="274320" indent="-274320" fontAlgn="auto">
              <a:spcBef>
                <a:spcPts val="580"/>
              </a:spcBef>
              <a:spcAft>
                <a:spcPts val="0"/>
              </a:spcAft>
              <a:buFont typeface="Wingdings 2"/>
              <a:buChar char=""/>
              <a:defRPr/>
            </a:pPr>
            <a:r>
              <a:rPr lang="en-US" dirty="0"/>
              <a:t>Christopher R. Yukins, </a:t>
            </a:r>
            <a:r>
              <a:rPr lang="en-US" i="1" dirty="0"/>
              <a:t>The U.S. Federal Procurement System:  An Introduction </a:t>
            </a:r>
            <a:r>
              <a:rPr lang="en-US" dirty="0"/>
              <a:t>(</a:t>
            </a:r>
            <a:r>
              <a:rPr lang="en-US" dirty="0" err="1"/>
              <a:t>UrT</a:t>
            </a:r>
            <a:r>
              <a:rPr lang="en-US" dirty="0"/>
              <a:t> 2017), </a:t>
            </a:r>
            <a:r>
              <a:rPr lang="en-US" dirty="0">
                <a:hlinkClick r:id="rId2"/>
              </a:rPr>
              <a:t>https://papers.ssrn.com/sol3/papers.cfm?abstract_id=3063559</a:t>
            </a:r>
            <a:r>
              <a:rPr lang="en-US" dirty="0"/>
              <a:t>. </a:t>
            </a:r>
          </a:p>
          <a:p>
            <a:pPr marL="274320" indent="-274320" fontAlgn="auto">
              <a:spcBef>
                <a:spcPts val="580"/>
              </a:spcBef>
              <a:spcAft>
                <a:spcPts val="0"/>
              </a:spcAft>
              <a:buFont typeface="Wingdings 2"/>
              <a:buChar char=""/>
              <a:defRPr/>
            </a:pPr>
            <a:r>
              <a:rPr lang="en-US" dirty="0"/>
              <a:t>Steven L. Schooner, </a:t>
            </a:r>
            <a:r>
              <a:rPr lang="en-US" i="1" dirty="0"/>
              <a:t>Desiderata: Objectives for a System of Government Contract Law</a:t>
            </a:r>
            <a:r>
              <a:rPr lang="en-US" dirty="0"/>
              <a:t> (PPLR 2002), </a:t>
            </a:r>
            <a:r>
              <a:rPr lang="en-US" dirty="0">
                <a:hlinkClick r:id="rId3"/>
              </a:rPr>
              <a:t>https://papers.ssrn.com/sol3/papers.cfm?abstract_id=304620</a:t>
            </a:r>
            <a:r>
              <a:rPr lang="en-US" dirty="0"/>
              <a:t> </a:t>
            </a:r>
          </a:p>
          <a:p>
            <a:pPr marL="274320" indent="-274320" fontAlgn="auto">
              <a:spcBef>
                <a:spcPts val="580"/>
              </a:spcBef>
              <a:spcAft>
                <a:spcPts val="0"/>
              </a:spcAft>
              <a:buFont typeface="Wingdings 2"/>
              <a:buChar char=""/>
              <a:defRPr/>
            </a:pPr>
            <a:r>
              <a:rPr lang="en-US" dirty="0"/>
              <a:t>Christopher R. Yukins, </a:t>
            </a:r>
            <a:r>
              <a:rPr lang="en-US" i="1" dirty="0"/>
              <a:t>A Versatile Prism: Assessing Procurement Law Through the Principal-Agent Model </a:t>
            </a:r>
            <a:r>
              <a:rPr lang="en-US" dirty="0"/>
              <a:t>(PCLJ 2010), </a:t>
            </a:r>
            <a:r>
              <a:rPr lang="en-US" u="sng" dirty="0">
                <a:hlinkClick r:id="rId4"/>
              </a:rPr>
              <a:t>https://ssrn.com/abstract=1776295</a:t>
            </a:r>
            <a:endParaRPr lang="en-US" u="sng" dirty="0"/>
          </a:p>
          <a:p>
            <a:pPr marL="274320" indent="-274320" fontAlgn="auto">
              <a:spcBef>
                <a:spcPts val="580"/>
              </a:spcBef>
              <a:spcAft>
                <a:spcPts val="0"/>
              </a:spcAft>
              <a:buFont typeface="Wingdings 2"/>
              <a:buChar char=""/>
              <a:defRPr/>
            </a:pPr>
            <a:r>
              <a:rPr lang="en-US" dirty="0"/>
              <a:t>Johannes Schnitzer &amp; Christopher Yukins, </a:t>
            </a:r>
            <a:r>
              <a:rPr lang="en-US" i="1" dirty="0"/>
              <a:t>Combatting Corruption in Procurement</a:t>
            </a:r>
            <a:r>
              <a:rPr lang="en-US" dirty="0"/>
              <a:t>, </a:t>
            </a:r>
            <a:r>
              <a:rPr lang="en-US" i="1" dirty="0"/>
              <a:t>in</a:t>
            </a:r>
            <a:r>
              <a:rPr lang="en-US" dirty="0"/>
              <a:t> UNOPS:  Future-Proofing Procurement 26-29 (2015), </a:t>
            </a:r>
            <a:r>
              <a:rPr lang="en-US" dirty="0">
                <a:hlinkClick r:id="rId5"/>
              </a:rPr>
              <a:t>https://www.unops.org/SiteCollectionDocuments/ASR/2015-ASR-supplement.pdf</a:t>
            </a:r>
            <a:r>
              <a:rPr lang="en-US" dirty="0"/>
              <a:t> </a:t>
            </a:r>
          </a:p>
        </p:txBody>
      </p:sp>
    </p:spTree>
    <p:extLst>
      <p:ext uri="{BB962C8B-B14F-4D97-AF65-F5344CB8AC3E}">
        <p14:creationId xmlns:p14="http://schemas.microsoft.com/office/powerpoint/2010/main" val="28052492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3" descr="C:\Documents and Settings\cry3860\Local Settings\Temporary Internet Files\Content.IE5\1AF9QFTR\MPj03418730000[1].jpg">
            <a:extLst>
              <a:ext uri="{FF2B5EF4-FFF2-40B4-BE49-F238E27FC236}">
                <a16:creationId xmlns:a16="http://schemas.microsoft.com/office/drawing/2014/main" id="{304DF780-324C-4854-B198-CA49FD75C6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1" y="-9874"/>
            <a:ext cx="96139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Title 3">
            <a:extLst>
              <a:ext uri="{FF2B5EF4-FFF2-40B4-BE49-F238E27FC236}">
                <a16:creationId xmlns:a16="http://schemas.microsoft.com/office/drawing/2014/main" id="{1A192210-CF63-4BE1-B79F-9279E2BBA91D}"/>
              </a:ext>
            </a:extLst>
          </p:cNvPr>
          <p:cNvSpPr>
            <a:spLocks noGrp="1"/>
          </p:cNvSpPr>
          <p:nvPr>
            <p:ph type="title"/>
          </p:nvPr>
        </p:nvSpPr>
        <p:spPr>
          <a:xfrm>
            <a:off x="914400" y="-228600"/>
            <a:ext cx="8229600" cy="1143000"/>
          </a:xfrm>
        </p:spPr>
        <p:txBody>
          <a:bodyPr/>
          <a:lstStyle/>
          <a:p>
            <a:pPr algn="r">
              <a:defRPr/>
            </a:pPr>
            <a:r>
              <a:rPr lang="en-US" sz="4000" dirty="0"/>
              <a:t>Tools for Fighting Corruption</a:t>
            </a:r>
          </a:p>
        </p:txBody>
      </p:sp>
      <p:pic>
        <p:nvPicPr>
          <p:cNvPr id="9220" name="Picture 2" descr="C:\Documents and Settings\cry3860\Local Settings\Temporary Internet Files\Content.IE5\4VSDYZDM\MPj04008490000[1].jpg">
            <a:extLst>
              <a:ext uri="{FF2B5EF4-FFF2-40B4-BE49-F238E27FC236}">
                <a16:creationId xmlns:a16="http://schemas.microsoft.com/office/drawing/2014/main" id="{B54CBA7E-0EFA-4290-BD73-69A7F431D12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5329020"/>
            <a:ext cx="2279659" cy="1519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8" descr="C:\Documents and Settings\cry3860\Local Settings\Temporary Internet Files\Content.IE5\4VSDYZDM\MPj04065550000[1].jpg">
            <a:extLst>
              <a:ext uri="{FF2B5EF4-FFF2-40B4-BE49-F238E27FC236}">
                <a16:creationId xmlns:a16="http://schemas.microsoft.com/office/drawing/2014/main" id="{2A4A79A3-CCCD-4F39-8C40-EFC3AAA55B8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531" y="304800"/>
            <a:ext cx="2046288"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9" descr="C:\Program Files\Microsoft Office\MEDIA\CAGCAT10\j0233018.wmf">
            <a:extLst>
              <a:ext uri="{FF2B5EF4-FFF2-40B4-BE49-F238E27FC236}">
                <a16:creationId xmlns:a16="http://schemas.microsoft.com/office/drawing/2014/main" id="{C69A8416-E8CF-4AAF-B428-C970BA2E1F3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91065" y="1014943"/>
            <a:ext cx="2574925" cy="261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3" name="TextBox 12">
            <a:extLst>
              <a:ext uri="{FF2B5EF4-FFF2-40B4-BE49-F238E27FC236}">
                <a16:creationId xmlns:a16="http://schemas.microsoft.com/office/drawing/2014/main" id="{0BE6050D-DEDB-4D7E-BF6C-E247969B346B}"/>
              </a:ext>
            </a:extLst>
          </p:cNvPr>
          <p:cNvSpPr txBox="1">
            <a:spLocks noChangeArrowheads="1"/>
          </p:cNvSpPr>
          <p:nvPr/>
        </p:nvSpPr>
        <p:spPr bwMode="auto">
          <a:xfrm>
            <a:off x="581025" y="2322250"/>
            <a:ext cx="1676400" cy="646113"/>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en-US" altLang="en-US" sz="1800" b="1"/>
              <a:t>Suspension / Debarment</a:t>
            </a:r>
          </a:p>
        </p:txBody>
      </p:sp>
      <p:sp>
        <p:nvSpPr>
          <p:cNvPr id="9224" name="TextBox 13">
            <a:extLst>
              <a:ext uri="{FF2B5EF4-FFF2-40B4-BE49-F238E27FC236}">
                <a16:creationId xmlns:a16="http://schemas.microsoft.com/office/drawing/2014/main" id="{818FB15F-AC02-412C-A6B6-4D9FD02D784C}"/>
              </a:ext>
            </a:extLst>
          </p:cNvPr>
          <p:cNvSpPr txBox="1">
            <a:spLocks noChangeArrowheads="1"/>
          </p:cNvSpPr>
          <p:nvPr/>
        </p:nvSpPr>
        <p:spPr bwMode="auto">
          <a:xfrm>
            <a:off x="7010400" y="1447800"/>
            <a:ext cx="1676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en-US" altLang="en-US" sz="1800" b="1" dirty="0"/>
              <a:t>Tender Boards</a:t>
            </a:r>
          </a:p>
        </p:txBody>
      </p:sp>
      <p:sp>
        <p:nvSpPr>
          <p:cNvPr id="15" name="TextBox 14">
            <a:extLst>
              <a:ext uri="{FF2B5EF4-FFF2-40B4-BE49-F238E27FC236}">
                <a16:creationId xmlns:a16="http://schemas.microsoft.com/office/drawing/2014/main" id="{948D8413-1B03-4A0D-96F2-0BB94D06979C}"/>
              </a:ext>
            </a:extLst>
          </p:cNvPr>
          <p:cNvSpPr txBox="1"/>
          <p:nvPr/>
        </p:nvSpPr>
        <p:spPr>
          <a:xfrm>
            <a:off x="6384930" y="5552392"/>
            <a:ext cx="1676400" cy="369332"/>
          </a:xfrm>
          <a:prstGeom prst="rect">
            <a:avLst/>
          </a:prstGeom>
          <a:solidFill>
            <a:schemeClr val="tx1"/>
          </a:solidFill>
        </p:spPr>
        <p:txBody>
          <a:bodyPr>
            <a:spAutoFit/>
          </a:bodyPr>
          <a:lstStyle/>
          <a:p>
            <a:pPr algn="r" fontAlgn="auto">
              <a:spcBef>
                <a:spcPts val="0"/>
              </a:spcBef>
              <a:spcAft>
                <a:spcPts val="0"/>
              </a:spcAft>
              <a:defRPr/>
            </a:pPr>
            <a:r>
              <a:rPr lang="en-US" sz="1800" b="1" dirty="0">
                <a:solidFill>
                  <a:schemeClr val="bg1">
                    <a:lumMod val="50000"/>
                  </a:schemeClr>
                </a:solidFill>
                <a:latin typeface="+mn-lt"/>
              </a:rPr>
              <a:t>Prosecution</a:t>
            </a:r>
          </a:p>
        </p:txBody>
      </p:sp>
      <p:pic>
        <p:nvPicPr>
          <p:cNvPr id="9226" name="Picture 12" descr="C:\Documents and Settings\cry3860\Local Settings\Temporary Internet Files\Content.IE5\KGT0UCN1\MPj04009640000[1].jpg">
            <a:extLst>
              <a:ext uri="{FF2B5EF4-FFF2-40B4-BE49-F238E27FC236}">
                <a16:creationId xmlns:a16="http://schemas.microsoft.com/office/drawing/2014/main" id="{F1E8AE0C-3032-432E-85AF-A14459E3263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29200" y="914400"/>
            <a:ext cx="205740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18">
            <a:extLst>
              <a:ext uri="{FF2B5EF4-FFF2-40B4-BE49-F238E27FC236}">
                <a16:creationId xmlns:a16="http://schemas.microsoft.com/office/drawing/2014/main" id="{0FBD3A5A-F490-4D9E-9FDC-560B6E680C04}"/>
              </a:ext>
            </a:extLst>
          </p:cNvPr>
          <p:cNvSpPr txBox="1"/>
          <p:nvPr/>
        </p:nvSpPr>
        <p:spPr>
          <a:xfrm>
            <a:off x="5486400" y="1676400"/>
            <a:ext cx="1676400" cy="369888"/>
          </a:xfrm>
          <a:prstGeom prst="rect">
            <a:avLst/>
          </a:prstGeom>
          <a:noFill/>
        </p:spPr>
        <p:txBody>
          <a:bodyPr>
            <a:spAutoFit/>
          </a:bodyPr>
          <a:lstStyle/>
          <a:p>
            <a:pPr fontAlgn="auto">
              <a:spcBef>
                <a:spcPts val="0"/>
              </a:spcBef>
              <a:spcAft>
                <a:spcPts val="0"/>
              </a:spcAft>
              <a:defRPr/>
            </a:pPr>
            <a:r>
              <a:rPr lang="en-US" b="1" dirty="0">
                <a:solidFill>
                  <a:schemeClr val="bg1">
                    <a:lumMod val="50000"/>
                  </a:schemeClr>
                </a:solidFill>
                <a:latin typeface="+mn-lt"/>
              </a:rPr>
              <a:t>Audits</a:t>
            </a:r>
          </a:p>
        </p:txBody>
      </p:sp>
      <p:pic>
        <p:nvPicPr>
          <p:cNvPr id="9228" name="Picture 14" descr="C:\Documents and Settings\cry3860\Local Settings\Temporary Internet Files\Content.IE5\707WL4NK\MPj04049520000[1].jpg">
            <a:extLst>
              <a:ext uri="{FF2B5EF4-FFF2-40B4-BE49-F238E27FC236}">
                <a16:creationId xmlns:a16="http://schemas.microsoft.com/office/drawing/2014/main" id="{155EAC0C-31C6-4464-81F0-A5EC6CAE071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4826000"/>
            <a:ext cx="30480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Box 21">
            <a:extLst>
              <a:ext uri="{FF2B5EF4-FFF2-40B4-BE49-F238E27FC236}">
                <a16:creationId xmlns:a16="http://schemas.microsoft.com/office/drawing/2014/main" id="{A7C5A3EC-4A1D-424A-B502-E7710F933188}"/>
              </a:ext>
            </a:extLst>
          </p:cNvPr>
          <p:cNvSpPr txBox="1"/>
          <p:nvPr/>
        </p:nvSpPr>
        <p:spPr>
          <a:xfrm>
            <a:off x="1267619" y="5782817"/>
            <a:ext cx="1676400" cy="646113"/>
          </a:xfrm>
          <a:prstGeom prst="rect">
            <a:avLst/>
          </a:prstGeom>
          <a:noFill/>
        </p:spPr>
        <p:txBody>
          <a:bodyPr>
            <a:spAutoFit/>
          </a:bodyPr>
          <a:lstStyle/>
          <a:p>
            <a:pPr algn="r" fontAlgn="auto">
              <a:spcBef>
                <a:spcPts val="0"/>
              </a:spcBef>
              <a:spcAft>
                <a:spcPts val="0"/>
              </a:spcAft>
              <a:defRPr/>
            </a:pPr>
            <a:r>
              <a:rPr lang="en-US" b="1" dirty="0">
                <a:solidFill>
                  <a:schemeClr val="bg1">
                    <a:lumMod val="50000"/>
                  </a:schemeClr>
                </a:solidFill>
                <a:latin typeface="+mn-lt"/>
              </a:rPr>
              <a:t>Bid Challenges</a:t>
            </a:r>
          </a:p>
        </p:txBody>
      </p:sp>
      <p:pic>
        <p:nvPicPr>
          <p:cNvPr id="9230" name="Picture 19" descr="C:\Documents and Settings\cry3860\Local Settings\Temporary Internet Files\Content.IE5\KGT0UCN1\MPj04387360000[1].jpg">
            <a:extLst>
              <a:ext uri="{FF2B5EF4-FFF2-40B4-BE49-F238E27FC236}">
                <a16:creationId xmlns:a16="http://schemas.microsoft.com/office/drawing/2014/main" id="{CE79ACD2-41F2-4014-9E1A-F4754795AF9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62200" y="762000"/>
            <a:ext cx="2413000"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1" name="Picture 16">
            <a:extLst>
              <a:ext uri="{FF2B5EF4-FFF2-40B4-BE49-F238E27FC236}">
                <a16:creationId xmlns:a16="http://schemas.microsoft.com/office/drawing/2014/main" id="{29A807FC-C503-4DBE-9EDE-E087FF85EA4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71800" y="4743450"/>
            <a:ext cx="2990850"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extBox 25">
            <a:extLst>
              <a:ext uri="{FF2B5EF4-FFF2-40B4-BE49-F238E27FC236}">
                <a16:creationId xmlns:a16="http://schemas.microsoft.com/office/drawing/2014/main" id="{3B272F89-8C89-4866-AED8-116CB30565F7}"/>
              </a:ext>
            </a:extLst>
          </p:cNvPr>
          <p:cNvSpPr txBox="1"/>
          <p:nvPr/>
        </p:nvSpPr>
        <p:spPr>
          <a:xfrm>
            <a:off x="3352800" y="6400800"/>
            <a:ext cx="2438400" cy="369888"/>
          </a:xfrm>
          <a:prstGeom prst="rect">
            <a:avLst/>
          </a:prstGeom>
          <a:solidFill>
            <a:schemeClr val="bg1">
              <a:lumMod val="75000"/>
            </a:schemeClr>
          </a:solidFill>
        </p:spPr>
        <p:txBody>
          <a:bodyPr>
            <a:spAutoFit/>
          </a:bodyPr>
          <a:lstStyle/>
          <a:p>
            <a:pPr fontAlgn="auto">
              <a:spcBef>
                <a:spcPts val="0"/>
              </a:spcBef>
              <a:spcAft>
                <a:spcPts val="0"/>
              </a:spcAft>
              <a:defRPr/>
            </a:pPr>
            <a:r>
              <a:rPr lang="en-US" b="1" dirty="0">
                <a:latin typeface="+mn-lt"/>
              </a:rPr>
              <a:t>Transparency</a:t>
            </a:r>
          </a:p>
        </p:txBody>
      </p:sp>
      <p:pic>
        <p:nvPicPr>
          <p:cNvPr id="9233" name="Picture 18" descr="C:\Documents and Settings\cry3860\Local Settings\Temporary Internet Files\Content.IE5\A17A2ERR\MPj04011010000[1].jpg">
            <a:extLst>
              <a:ext uri="{FF2B5EF4-FFF2-40B4-BE49-F238E27FC236}">
                <a16:creationId xmlns:a16="http://schemas.microsoft.com/office/drawing/2014/main" id="{A4020637-937D-477F-BBB0-CC8D15EFB37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505200" y="2209800"/>
            <a:ext cx="1828800" cy="274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TextBox 27">
            <a:extLst>
              <a:ext uri="{FF2B5EF4-FFF2-40B4-BE49-F238E27FC236}">
                <a16:creationId xmlns:a16="http://schemas.microsoft.com/office/drawing/2014/main" id="{CA1856B2-374A-4AB1-BF42-C5E0E82AED63}"/>
              </a:ext>
            </a:extLst>
          </p:cNvPr>
          <p:cNvSpPr txBox="1"/>
          <p:nvPr/>
        </p:nvSpPr>
        <p:spPr>
          <a:xfrm>
            <a:off x="3276600" y="4191000"/>
            <a:ext cx="2438400" cy="369888"/>
          </a:xfrm>
          <a:prstGeom prst="rect">
            <a:avLst/>
          </a:prstGeom>
          <a:solidFill>
            <a:schemeClr val="bg1">
              <a:lumMod val="75000"/>
            </a:schemeClr>
          </a:solidFill>
        </p:spPr>
        <p:txBody>
          <a:bodyPr>
            <a:spAutoFit/>
          </a:bodyPr>
          <a:lstStyle/>
          <a:p>
            <a:pPr fontAlgn="auto">
              <a:spcBef>
                <a:spcPts val="0"/>
              </a:spcBef>
              <a:spcAft>
                <a:spcPts val="0"/>
              </a:spcAft>
              <a:defRPr/>
            </a:pPr>
            <a:r>
              <a:rPr lang="en-US" b="1" dirty="0">
                <a:latin typeface="+mn-lt"/>
              </a:rPr>
              <a:t>Oversight</a:t>
            </a:r>
          </a:p>
        </p:txBody>
      </p:sp>
      <p:sp>
        <p:nvSpPr>
          <p:cNvPr id="30" name="TextBox 29">
            <a:extLst>
              <a:ext uri="{FF2B5EF4-FFF2-40B4-BE49-F238E27FC236}">
                <a16:creationId xmlns:a16="http://schemas.microsoft.com/office/drawing/2014/main" id="{8DCE1F73-C3D7-4CB8-82D7-8AC84FF1A4E7}"/>
              </a:ext>
            </a:extLst>
          </p:cNvPr>
          <p:cNvSpPr txBox="1"/>
          <p:nvPr/>
        </p:nvSpPr>
        <p:spPr>
          <a:xfrm>
            <a:off x="2438400" y="1447800"/>
            <a:ext cx="2438400" cy="338138"/>
          </a:xfrm>
          <a:prstGeom prst="rect">
            <a:avLst/>
          </a:prstGeom>
          <a:solidFill>
            <a:schemeClr val="bg1">
              <a:lumMod val="75000"/>
            </a:schemeClr>
          </a:solidFill>
        </p:spPr>
        <p:txBody>
          <a:bodyPr>
            <a:spAutoFit/>
          </a:bodyPr>
          <a:lstStyle/>
          <a:p>
            <a:pPr fontAlgn="auto">
              <a:spcBef>
                <a:spcPts val="0"/>
              </a:spcBef>
              <a:spcAft>
                <a:spcPts val="0"/>
              </a:spcAft>
              <a:defRPr/>
            </a:pPr>
            <a:r>
              <a:rPr lang="en-US" sz="1600" b="1" dirty="0">
                <a:latin typeface="+mn-lt"/>
              </a:rPr>
              <a:t>Corporate Compliance</a:t>
            </a:r>
          </a:p>
        </p:txBody>
      </p:sp>
      <p:pic>
        <p:nvPicPr>
          <p:cNvPr id="9236" name="Picture 20" descr="C:\Documents and Settings\cry3860\Local Settings\Temporary Internet Files\Content.IE5\29HE4BDD\MPj04227250000[1].jpg">
            <a:extLst>
              <a:ext uri="{FF2B5EF4-FFF2-40B4-BE49-F238E27FC236}">
                <a16:creationId xmlns:a16="http://schemas.microsoft.com/office/drawing/2014/main" id="{D9B9689E-3E05-459D-8621-1B0841A2A575}"/>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3200400"/>
            <a:ext cx="1858963"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TextBox 31">
            <a:extLst>
              <a:ext uri="{FF2B5EF4-FFF2-40B4-BE49-F238E27FC236}">
                <a16:creationId xmlns:a16="http://schemas.microsoft.com/office/drawing/2014/main" id="{8D88F2BF-8448-4545-8B0F-38DBCAA2A96D}"/>
              </a:ext>
            </a:extLst>
          </p:cNvPr>
          <p:cNvSpPr txBox="1"/>
          <p:nvPr/>
        </p:nvSpPr>
        <p:spPr>
          <a:xfrm>
            <a:off x="144463" y="3145930"/>
            <a:ext cx="1676400" cy="381000"/>
          </a:xfrm>
          <a:prstGeom prst="rect">
            <a:avLst/>
          </a:prstGeom>
          <a:noFill/>
        </p:spPr>
        <p:txBody>
          <a:bodyPr>
            <a:spAutoFit/>
          </a:bodyPr>
          <a:lstStyle/>
          <a:p>
            <a:pPr fontAlgn="auto">
              <a:spcBef>
                <a:spcPts val="0"/>
              </a:spcBef>
              <a:spcAft>
                <a:spcPts val="0"/>
              </a:spcAft>
              <a:defRPr/>
            </a:pPr>
            <a:r>
              <a:rPr lang="en-US" b="1" dirty="0">
                <a:solidFill>
                  <a:schemeClr val="bg1">
                    <a:lumMod val="50000"/>
                  </a:schemeClr>
                </a:solidFill>
                <a:latin typeface="+mn-lt"/>
              </a:rPr>
              <a:t>Ethics</a:t>
            </a:r>
          </a:p>
        </p:txBody>
      </p:sp>
      <p:pic>
        <p:nvPicPr>
          <p:cNvPr id="2" name="Picture 1">
            <a:extLst>
              <a:ext uri="{FF2B5EF4-FFF2-40B4-BE49-F238E27FC236}">
                <a16:creationId xmlns:a16="http://schemas.microsoft.com/office/drawing/2014/main" id="{55E176ED-F80A-41DC-8B6B-DCDCE68264BD}"/>
              </a:ext>
            </a:extLst>
          </p:cNvPr>
          <p:cNvPicPr>
            <a:picLocks noChangeAspect="1"/>
          </p:cNvPicPr>
          <p:nvPr/>
        </p:nvPicPr>
        <p:blipFill>
          <a:blip r:embed="rId13"/>
          <a:stretch>
            <a:fillRect/>
          </a:stretch>
        </p:blipFill>
        <p:spPr>
          <a:xfrm>
            <a:off x="5867399" y="3336429"/>
            <a:ext cx="3201100" cy="1947633"/>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3" descr="C:\Documents and Settings\cry3860\Local Settings\Temporary Internet Files\Content.IE5\1AF9QFTR\MPj03418730000[1].jpg">
            <a:extLst>
              <a:ext uri="{FF2B5EF4-FFF2-40B4-BE49-F238E27FC236}">
                <a16:creationId xmlns:a16="http://schemas.microsoft.com/office/drawing/2014/main" id="{304DF780-324C-4854-B198-CA49FD75C6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1" y="-9874"/>
            <a:ext cx="96139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Title 3">
            <a:extLst>
              <a:ext uri="{FF2B5EF4-FFF2-40B4-BE49-F238E27FC236}">
                <a16:creationId xmlns:a16="http://schemas.microsoft.com/office/drawing/2014/main" id="{1A192210-CF63-4BE1-B79F-9279E2BBA91D}"/>
              </a:ext>
            </a:extLst>
          </p:cNvPr>
          <p:cNvSpPr>
            <a:spLocks noGrp="1"/>
          </p:cNvSpPr>
          <p:nvPr>
            <p:ph type="title"/>
          </p:nvPr>
        </p:nvSpPr>
        <p:spPr>
          <a:xfrm>
            <a:off x="914400" y="-228600"/>
            <a:ext cx="8229600" cy="1143000"/>
          </a:xfrm>
        </p:spPr>
        <p:txBody>
          <a:bodyPr/>
          <a:lstStyle/>
          <a:p>
            <a:pPr algn="r">
              <a:defRPr/>
            </a:pPr>
            <a:r>
              <a:rPr lang="en-US" sz="4000" dirty="0"/>
              <a:t>Tools for Fighting Corruption</a:t>
            </a:r>
          </a:p>
        </p:txBody>
      </p:sp>
      <p:pic>
        <p:nvPicPr>
          <p:cNvPr id="9220" name="Picture 2" descr="C:\Documents and Settings\cry3860\Local Settings\Temporary Internet Files\Content.IE5\4VSDYZDM\MPj04008490000[1].jpg">
            <a:extLst>
              <a:ext uri="{FF2B5EF4-FFF2-40B4-BE49-F238E27FC236}">
                <a16:creationId xmlns:a16="http://schemas.microsoft.com/office/drawing/2014/main" id="{B54CBA7E-0EFA-4290-BD73-69A7F431D12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5329020"/>
            <a:ext cx="2279659" cy="1519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8" descr="C:\Documents and Settings\cry3860\Local Settings\Temporary Internet Files\Content.IE5\4VSDYZDM\MPj04065550000[1].jpg">
            <a:extLst>
              <a:ext uri="{FF2B5EF4-FFF2-40B4-BE49-F238E27FC236}">
                <a16:creationId xmlns:a16="http://schemas.microsoft.com/office/drawing/2014/main" id="{2A4A79A3-CCCD-4F39-8C40-EFC3AAA55B8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531" y="304800"/>
            <a:ext cx="2046288"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9" descr="C:\Program Files\Microsoft Office\MEDIA\CAGCAT10\j0233018.wmf">
            <a:extLst>
              <a:ext uri="{FF2B5EF4-FFF2-40B4-BE49-F238E27FC236}">
                <a16:creationId xmlns:a16="http://schemas.microsoft.com/office/drawing/2014/main" id="{C69A8416-E8CF-4AAF-B428-C970BA2E1F3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91065" y="1014943"/>
            <a:ext cx="2574925" cy="261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3" name="TextBox 12">
            <a:extLst>
              <a:ext uri="{FF2B5EF4-FFF2-40B4-BE49-F238E27FC236}">
                <a16:creationId xmlns:a16="http://schemas.microsoft.com/office/drawing/2014/main" id="{0BE6050D-DEDB-4D7E-BF6C-E247969B346B}"/>
              </a:ext>
            </a:extLst>
          </p:cNvPr>
          <p:cNvSpPr txBox="1">
            <a:spLocks noChangeArrowheads="1"/>
          </p:cNvSpPr>
          <p:nvPr/>
        </p:nvSpPr>
        <p:spPr bwMode="auto">
          <a:xfrm>
            <a:off x="581025" y="2322250"/>
            <a:ext cx="1676400" cy="646113"/>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en-US" altLang="en-US" sz="1800" b="1"/>
              <a:t>Suspension / Debarment</a:t>
            </a:r>
          </a:p>
        </p:txBody>
      </p:sp>
      <p:sp>
        <p:nvSpPr>
          <p:cNvPr id="9224" name="TextBox 13">
            <a:extLst>
              <a:ext uri="{FF2B5EF4-FFF2-40B4-BE49-F238E27FC236}">
                <a16:creationId xmlns:a16="http://schemas.microsoft.com/office/drawing/2014/main" id="{818FB15F-AC02-412C-A6B6-4D9FD02D784C}"/>
              </a:ext>
            </a:extLst>
          </p:cNvPr>
          <p:cNvSpPr txBox="1">
            <a:spLocks noChangeArrowheads="1"/>
          </p:cNvSpPr>
          <p:nvPr/>
        </p:nvSpPr>
        <p:spPr bwMode="auto">
          <a:xfrm>
            <a:off x="7010400" y="1447800"/>
            <a:ext cx="1676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en-US" altLang="en-US" sz="1800" b="1" dirty="0"/>
              <a:t>Tender Boards</a:t>
            </a:r>
          </a:p>
        </p:txBody>
      </p:sp>
      <p:sp>
        <p:nvSpPr>
          <p:cNvPr id="15" name="TextBox 14">
            <a:extLst>
              <a:ext uri="{FF2B5EF4-FFF2-40B4-BE49-F238E27FC236}">
                <a16:creationId xmlns:a16="http://schemas.microsoft.com/office/drawing/2014/main" id="{948D8413-1B03-4A0D-96F2-0BB94D06979C}"/>
              </a:ext>
            </a:extLst>
          </p:cNvPr>
          <p:cNvSpPr txBox="1"/>
          <p:nvPr/>
        </p:nvSpPr>
        <p:spPr>
          <a:xfrm>
            <a:off x="6384930" y="5552392"/>
            <a:ext cx="1676400" cy="369332"/>
          </a:xfrm>
          <a:prstGeom prst="rect">
            <a:avLst/>
          </a:prstGeom>
          <a:solidFill>
            <a:schemeClr val="tx1"/>
          </a:solidFill>
        </p:spPr>
        <p:txBody>
          <a:bodyPr>
            <a:spAutoFit/>
          </a:bodyPr>
          <a:lstStyle/>
          <a:p>
            <a:pPr algn="r" fontAlgn="auto">
              <a:spcBef>
                <a:spcPts val="0"/>
              </a:spcBef>
              <a:spcAft>
                <a:spcPts val="0"/>
              </a:spcAft>
              <a:defRPr/>
            </a:pPr>
            <a:r>
              <a:rPr lang="en-US" sz="1800" b="1" dirty="0">
                <a:solidFill>
                  <a:schemeClr val="bg1">
                    <a:lumMod val="50000"/>
                  </a:schemeClr>
                </a:solidFill>
                <a:latin typeface="+mn-lt"/>
              </a:rPr>
              <a:t>Prosecution</a:t>
            </a:r>
          </a:p>
        </p:txBody>
      </p:sp>
      <p:pic>
        <p:nvPicPr>
          <p:cNvPr id="9226" name="Picture 12" descr="C:\Documents and Settings\cry3860\Local Settings\Temporary Internet Files\Content.IE5\KGT0UCN1\MPj04009640000[1].jpg">
            <a:extLst>
              <a:ext uri="{FF2B5EF4-FFF2-40B4-BE49-F238E27FC236}">
                <a16:creationId xmlns:a16="http://schemas.microsoft.com/office/drawing/2014/main" id="{F1E8AE0C-3032-432E-85AF-A14459E3263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29200" y="914400"/>
            <a:ext cx="205740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18">
            <a:extLst>
              <a:ext uri="{FF2B5EF4-FFF2-40B4-BE49-F238E27FC236}">
                <a16:creationId xmlns:a16="http://schemas.microsoft.com/office/drawing/2014/main" id="{0FBD3A5A-F490-4D9E-9FDC-560B6E680C04}"/>
              </a:ext>
            </a:extLst>
          </p:cNvPr>
          <p:cNvSpPr txBox="1"/>
          <p:nvPr/>
        </p:nvSpPr>
        <p:spPr>
          <a:xfrm>
            <a:off x="5486400" y="1676400"/>
            <a:ext cx="1676400" cy="369888"/>
          </a:xfrm>
          <a:prstGeom prst="rect">
            <a:avLst/>
          </a:prstGeom>
          <a:noFill/>
        </p:spPr>
        <p:txBody>
          <a:bodyPr>
            <a:spAutoFit/>
          </a:bodyPr>
          <a:lstStyle/>
          <a:p>
            <a:pPr fontAlgn="auto">
              <a:spcBef>
                <a:spcPts val="0"/>
              </a:spcBef>
              <a:spcAft>
                <a:spcPts val="0"/>
              </a:spcAft>
              <a:defRPr/>
            </a:pPr>
            <a:r>
              <a:rPr lang="en-US" b="1" dirty="0">
                <a:solidFill>
                  <a:schemeClr val="bg1">
                    <a:lumMod val="50000"/>
                  </a:schemeClr>
                </a:solidFill>
                <a:latin typeface="+mn-lt"/>
              </a:rPr>
              <a:t>Audits</a:t>
            </a:r>
          </a:p>
        </p:txBody>
      </p:sp>
      <p:pic>
        <p:nvPicPr>
          <p:cNvPr id="9228" name="Picture 14" descr="C:\Documents and Settings\cry3860\Local Settings\Temporary Internet Files\Content.IE5\707WL4NK\MPj04049520000[1].jpg">
            <a:extLst>
              <a:ext uri="{FF2B5EF4-FFF2-40B4-BE49-F238E27FC236}">
                <a16:creationId xmlns:a16="http://schemas.microsoft.com/office/drawing/2014/main" id="{155EAC0C-31C6-4464-81F0-A5EC6CAE071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4826000"/>
            <a:ext cx="30480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Box 21">
            <a:extLst>
              <a:ext uri="{FF2B5EF4-FFF2-40B4-BE49-F238E27FC236}">
                <a16:creationId xmlns:a16="http://schemas.microsoft.com/office/drawing/2014/main" id="{A7C5A3EC-4A1D-424A-B502-E7710F933188}"/>
              </a:ext>
            </a:extLst>
          </p:cNvPr>
          <p:cNvSpPr txBox="1"/>
          <p:nvPr/>
        </p:nvSpPr>
        <p:spPr>
          <a:xfrm>
            <a:off x="1267619" y="5782817"/>
            <a:ext cx="1676400" cy="646113"/>
          </a:xfrm>
          <a:prstGeom prst="rect">
            <a:avLst/>
          </a:prstGeom>
          <a:noFill/>
        </p:spPr>
        <p:txBody>
          <a:bodyPr>
            <a:spAutoFit/>
          </a:bodyPr>
          <a:lstStyle/>
          <a:p>
            <a:pPr algn="r" fontAlgn="auto">
              <a:spcBef>
                <a:spcPts val="0"/>
              </a:spcBef>
              <a:spcAft>
                <a:spcPts val="0"/>
              </a:spcAft>
              <a:defRPr/>
            </a:pPr>
            <a:r>
              <a:rPr lang="en-US" b="1" dirty="0">
                <a:solidFill>
                  <a:schemeClr val="bg1">
                    <a:lumMod val="50000"/>
                  </a:schemeClr>
                </a:solidFill>
                <a:latin typeface="+mn-lt"/>
              </a:rPr>
              <a:t>Bid Challenges</a:t>
            </a:r>
          </a:p>
        </p:txBody>
      </p:sp>
      <p:pic>
        <p:nvPicPr>
          <p:cNvPr id="9230" name="Picture 19" descr="C:\Documents and Settings\cry3860\Local Settings\Temporary Internet Files\Content.IE5\KGT0UCN1\MPj04387360000[1].jpg">
            <a:extLst>
              <a:ext uri="{FF2B5EF4-FFF2-40B4-BE49-F238E27FC236}">
                <a16:creationId xmlns:a16="http://schemas.microsoft.com/office/drawing/2014/main" id="{CE79ACD2-41F2-4014-9E1A-F4754795AF9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62200" y="762000"/>
            <a:ext cx="2413000"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1" name="Picture 16">
            <a:extLst>
              <a:ext uri="{FF2B5EF4-FFF2-40B4-BE49-F238E27FC236}">
                <a16:creationId xmlns:a16="http://schemas.microsoft.com/office/drawing/2014/main" id="{29A807FC-C503-4DBE-9EDE-E087FF85EA4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71800" y="4743450"/>
            <a:ext cx="2990850"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extBox 25">
            <a:extLst>
              <a:ext uri="{FF2B5EF4-FFF2-40B4-BE49-F238E27FC236}">
                <a16:creationId xmlns:a16="http://schemas.microsoft.com/office/drawing/2014/main" id="{3B272F89-8C89-4866-AED8-116CB30565F7}"/>
              </a:ext>
            </a:extLst>
          </p:cNvPr>
          <p:cNvSpPr txBox="1"/>
          <p:nvPr/>
        </p:nvSpPr>
        <p:spPr>
          <a:xfrm>
            <a:off x="3352800" y="6400800"/>
            <a:ext cx="2438400" cy="369888"/>
          </a:xfrm>
          <a:prstGeom prst="rect">
            <a:avLst/>
          </a:prstGeom>
          <a:solidFill>
            <a:schemeClr val="bg1">
              <a:lumMod val="75000"/>
            </a:schemeClr>
          </a:solidFill>
        </p:spPr>
        <p:txBody>
          <a:bodyPr>
            <a:spAutoFit/>
          </a:bodyPr>
          <a:lstStyle/>
          <a:p>
            <a:pPr fontAlgn="auto">
              <a:spcBef>
                <a:spcPts val="0"/>
              </a:spcBef>
              <a:spcAft>
                <a:spcPts val="0"/>
              </a:spcAft>
              <a:defRPr/>
            </a:pPr>
            <a:r>
              <a:rPr lang="en-US" b="1" dirty="0">
                <a:latin typeface="+mn-lt"/>
              </a:rPr>
              <a:t>Transparency</a:t>
            </a:r>
          </a:p>
        </p:txBody>
      </p:sp>
      <p:pic>
        <p:nvPicPr>
          <p:cNvPr id="9233" name="Picture 18" descr="C:\Documents and Settings\cry3860\Local Settings\Temporary Internet Files\Content.IE5\A17A2ERR\MPj04011010000[1].jpg">
            <a:extLst>
              <a:ext uri="{FF2B5EF4-FFF2-40B4-BE49-F238E27FC236}">
                <a16:creationId xmlns:a16="http://schemas.microsoft.com/office/drawing/2014/main" id="{A4020637-937D-477F-BBB0-CC8D15EFB37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505200" y="2209800"/>
            <a:ext cx="1828800" cy="274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TextBox 27">
            <a:extLst>
              <a:ext uri="{FF2B5EF4-FFF2-40B4-BE49-F238E27FC236}">
                <a16:creationId xmlns:a16="http://schemas.microsoft.com/office/drawing/2014/main" id="{CA1856B2-374A-4AB1-BF42-C5E0E82AED63}"/>
              </a:ext>
            </a:extLst>
          </p:cNvPr>
          <p:cNvSpPr txBox="1"/>
          <p:nvPr/>
        </p:nvSpPr>
        <p:spPr>
          <a:xfrm>
            <a:off x="3276600" y="4191000"/>
            <a:ext cx="2438400" cy="369888"/>
          </a:xfrm>
          <a:prstGeom prst="rect">
            <a:avLst/>
          </a:prstGeom>
          <a:solidFill>
            <a:schemeClr val="bg1">
              <a:lumMod val="75000"/>
            </a:schemeClr>
          </a:solidFill>
        </p:spPr>
        <p:txBody>
          <a:bodyPr>
            <a:spAutoFit/>
          </a:bodyPr>
          <a:lstStyle/>
          <a:p>
            <a:pPr fontAlgn="auto">
              <a:spcBef>
                <a:spcPts val="0"/>
              </a:spcBef>
              <a:spcAft>
                <a:spcPts val="0"/>
              </a:spcAft>
              <a:defRPr/>
            </a:pPr>
            <a:r>
              <a:rPr lang="en-US" b="1" dirty="0">
                <a:latin typeface="+mn-lt"/>
              </a:rPr>
              <a:t>Oversight</a:t>
            </a:r>
          </a:p>
        </p:txBody>
      </p:sp>
      <p:sp>
        <p:nvSpPr>
          <p:cNvPr id="30" name="TextBox 29">
            <a:extLst>
              <a:ext uri="{FF2B5EF4-FFF2-40B4-BE49-F238E27FC236}">
                <a16:creationId xmlns:a16="http://schemas.microsoft.com/office/drawing/2014/main" id="{8DCE1F73-C3D7-4CB8-82D7-8AC84FF1A4E7}"/>
              </a:ext>
            </a:extLst>
          </p:cNvPr>
          <p:cNvSpPr txBox="1"/>
          <p:nvPr/>
        </p:nvSpPr>
        <p:spPr>
          <a:xfrm>
            <a:off x="2438400" y="1447800"/>
            <a:ext cx="2438400" cy="338138"/>
          </a:xfrm>
          <a:prstGeom prst="rect">
            <a:avLst/>
          </a:prstGeom>
          <a:solidFill>
            <a:schemeClr val="bg1">
              <a:lumMod val="75000"/>
            </a:schemeClr>
          </a:solidFill>
        </p:spPr>
        <p:txBody>
          <a:bodyPr>
            <a:spAutoFit/>
          </a:bodyPr>
          <a:lstStyle/>
          <a:p>
            <a:pPr fontAlgn="auto">
              <a:spcBef>
                <a:spcPts val="0"/>
              </a:spcBef>
              <a:spcAft>
                <a:spcPts val="0"/>
              </a:spcAft>
              <a:defRPr/>
            </a:pPr>
            <a:r>
              <a:rPr lang="en-US" sz="1600" b="1" dirty="0">
                <a:latin typeface="+mn-lt"/>
              </a:rPr>
              <a:t>Corporate Compliance</a:t>
            </a:r>
          </a:p>
        </p:txBody>
      </p:sp>
      <p:pic>
        <p:nvPicPr>
          <p:cNvPr id="9236" name="Picture 20" descr="C:\Documents and Settings\cry3860\Local Settings\Temporary Internet Files\Content.IE5\29HE4BDD\MPj04227250000[1].jpg">
            <a:extLst>
              <a:ext uri="{FF2B5EF4-FFF2-40B4-BE49-F238E27FC236}">
                <a16:creationId xmlns:a16="http://schemas.microsoft.com/office/drawing/2014/main" id="{D9B9689E-3E05-459D-8621-1B0841A2A575}"/>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3200400"/>
            <a:ext cx="1858963"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TextBox 31">
            <a:extLst>
              <a:ext uri="{FF2B5EF4-FFF2-40B4-BE49-F238E27FC236}">
                <a16:creationId xmlns:a16="http://schemas.microsoft.com/office/drawing/2014/main" id="{8D88F2BF-8448-4545-8B0F-38DBCAA2A96D}"/>
              </a:ext>
            </a:extLst>
          </p:cNvPr>
          <p:cNvSpPr txBox="1"/>
          <p:nvPr/>
        </p:nvSpPr>
        <p:spPr>
          <a:xfrm>
            <a:off x="144463" y="3145930"/>
            <a:ext cx="1676400" cy="381000"/>
          </a:xfrm>
          <a:prstGeom prst="rect">
            <a:avLst/>
          </a:prstGeom>
          <a:noFill/>
        </p:spPr>
        <p:txBody>
          <a:bodyPr>
            <a:spAutoFit/>
          </a:bodyPr>
          <a:lstStyle/>
          <a:p>
            <a:pPr fontAlgn="auto">
              <a:spcBef>
                <a:spcPts val="0"/>
              </a:spcBef>
              <a:spcAft>
                <a:spcPts val="0"/>
              </a:spcAft>
              <a:defRPr/>
            </a:pPr>
            <a:r>
              <a:rPr lang="en-US" b="1" dirty="0">
                <a:solidFill>
                  <a:schemeClr val="bg1">
                    <a:lumMod val="50000"/>
                  </a:schemeClr>
                </a:solidFill>
                <a:latin typeface="+mn-lt"/>
              </a:rPr>
              <a:t>Ethics</a:t>
            </a:r>
          </a:p>
        </p:txBody>
      </p:sp>
      <p:pic>
        <p:nvPicPr>
          <p:cNvPr id="2" name="Picture 1">
            <a:extLst>
              <a:ext uri="{FF2B5EF4-FFF2-40B4-BE49-F238E27FC236}">
                <a16:creationId xmlns:a16="http://schemas.microsoft.com/office/drawing/2014/main" id="{55E176ED-F80A-41DC-8B6B-DCDCE68264BD}"/>
              </a:ext>
            </a:extLst>
          </p:cNvPr>
          <p:cNvPicPr>
            <a:picLocks noChangeAspect="1"/>
          </p:cNvPicPr>
          <p:nvPr/>
        </p:nvPicPr>
        <p:blipFill>
          <a:blip r:embed="rId13"/>
          <a:stretch>
            <a:fillRect/>
          </a:stretch>
        </p:blipFill>
        <p:spPr>
          <a:xfrm>
            <a:off x="5867399" y="3336429"/>
            <a:ext cx="3201100" cy="1947633"/>
          </a:xfrm>
          <a:prstGeom prst="rect">
            <a:avLst/>
          </a:prstGeom>
        </p:spPr>
      </p:pic>
      <p:pic>
        <p:nvPicPr>
          <p:cNvPr id="23" name="Picture 22">
            <a:extLst>
              <a:ext uri="{FF2B5EF4-FFF2-40B4-BE49-F238E27FC236}">
                <a16:creationId xmlns:a16="http://schemas.microsoft.com/office/drawing/2014/main" id="{BB57633A-A3AA-4438-AF43-315B5A2D70EE}"/>
              </a:ext>
            </a:extLst>
          </p:cNvPr>
          <p:cNvPicPr>
            <a:picLocks noChangeAspect="1"/>
          </p:cNvPicPr>
          <p:nvPr/>
        </p:nvPicPr>
        <p:blipFill>
          <a:blip r:embed="rId14"/>
          <a:stretch>
            <a:fillRect/>
          </a:stretch>
        </p:blipFill>
        <p:spPr>
          <a:xfrm>
            <a:off x="1684053" y="2132221"/>
            <a:ext cx="5587791" cy="3405481"/>
          </a:xfrm>
          <a:prstGeom prst="rect">
            <a:avLst/>
          </a:prstGeom>
        </p:spPr>
      </p:pic>
    </p:spTree>
    <p:extLst>
      <p:ext uri="{BB962C8B-B14F-4D97-AF65-F5344CB8AC3E}">
        <p14:creationId xmlns:p14="http://schemas.microsoft.com/office/powerpoint/2010/main" val="21260308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08" descr="unlogo">
            <a:extLst>
              <a:ext uri="{FF2B5EF4-FFF2-40B4-BE49-F238E27FC236}">
                <a16:creationId xmlns:a16="http://schemas.microsoft.com/office/drawing/2014/main" id="{27E12D53-9DAC-41A9-BFEB-8CE04C7FE5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4325" y="2143125"/>
            <a:ext cx="5019675" cy="471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149034" name="Group 106">
            <a:extLst>
              <a:ext uri="{FF2B5EF4-FFF2-40B4-BE49-F238E27FC236}">
                <a16:creationId xmlns:a16="http://schemas.microsoft.com/office/drawing/2014/main" id="{2DD23E1C-1BBB-4290-82CA-D9884876EF3E}"/>
              </a:ext>
            </a:extLst>
          </p:cNvPr>
          <p:cNvGraphicFramePr>
            <a:graphicFrameLocks noGrp="1"/>
          </p:cNvGraphicFramePr>
          <p:nvPr/>
        </p:nvGraphicFramePr>
        <p:xfrm>
          <a:off x="0" y="0"/>
          <a:ext cx="7162800" cy="6991350"/>
        </p:xfrm>
        <a:graphic>
          <a:graphicData uri="http://schemas.openxmlformats.org/drawingml/2006/table">
            <a:tbl>
              <a:tblPr/>
              <a:tblGrid>
                <a:gridCol w="7162800">
                  <a:extLst>
                    <a:ext uri="{9D8B030D-6E8A-4147-A177-3AD203B41FA5}">
                      <a16:colId xmlns:a16="http://schemas.microsoft.com/office/drawing/2014/main" val="20000"/>
                    </a:ext>
                  </a:extLst>
                </a:gridCol>
              </a:tblGrid>
              <a:tr h="93726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1" u="none" strike="noStrike" cap="none" normalizeH="0" baseline="0">
                          <a:ln>
                            <a:noFill/>
                          </a:ln>
                          <a:solidFill>
                            <a:schemeClr val="bg1"/>
                          </a:solidFill>
                          <a:effectLst/>
                          <a:latin typeface="Times New Roman" pitchFamily="18" charset="0"/>
                          <a:cs typeface="Times New Roman" pitchFamily="18" charset="0"/>
                        </a:rPr>
                        <a:t>UN Convention Against Corruption (Art. 9)</a:t>
                      </a:r>
                      <a:endParaRPr kumimoji="0" lang="en-US" sz="4000" b="1" i="0" u="none" strike="noStrike" cap="none" normalizeH="0" baseline="0">
                        <a:ln>
                          <a:noFill/>
                        </a:ln>
                        <a:solidFill>
                          <a:schemeClr val="bg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extLst>
                  <a:ext uri="{0D108BD9-81ED-4DB2-BD59-A6C34878D82A}">
                    <a16:rowId xmlns:a16="http://schemas.microsoft.com/office/drawing/2014/main" val="10000"/>
                  </a:ext>
                </a:extLst>
              </a:tr>
              <a:tr h="51816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a:ln>
                            <a:noFill/>
                          </a:ln>
                          <a:solidFill>
                            <a:schemeClr val="bg1"/>
                          </a:solidFill>
                          <a:effectLst/>
                          <a:latin typeface="Times New Roman" pitchFamily="18" charset="0"/>
                          <a:cs typeface="Times New Roman" pitchFamily="18" charset="0"/>
                        </a:rPr>
                        <a:t>Public Information</a:t>
                      </a:r>
                      <a:endParaRPr kumimoji="0" lang="en-US" sz="4000" b="1" i="0" u="none" strike="noStrike" cap="none" normalizeH="0" baseline="0">
                        <a:ln>
                          <a:noFill/>
                        </a:ln>
                        <a:solidFill>
                          <a:schemeClr val="bg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extLst>
                  <a:ext uri="{0D108BD9-81ED-4DB2-BD59-A6C34878D82A}">
                    <a16:rowId xmlns:a16="http://schemas.microsoft.com/office/drawing/2014/main" val="10001"/>
                  </a:ext>
                </a:extLst>
              </a:tr>
              <a:tr h="93726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a:ln>
                            <a:noFill/>
                          </a:ln>
                          <a:solidFill>
                            <a:schemeClr val="bg1"/>
                          </a:solidFill>
                          <a:effectLst/>
                          <a:highlight>
                            <a:srgbClr val="FFFF00"/>
                          </a:highlight>
                          <a:latin typeface="Times New Roman" pitchFamily="18" charset="0"/>
                          <a:cs typeface="Times New Roman" pitchFamily="18" charset="0"/>
                        </a:rPr>
                        <a:t>Advance award criteria and publication</a:t>
                      </a:r>
                      <a:endParaRPr kumimoji="0" lang="en-US" sz="4000" b="1" i="0" u="none" strike="noStrike" cap="none" normalizeH="0" baseline="0" dirty="0">
                        <a:ln>
                          <a:noFill/>
                        </a:ln>
                        <a:solidFill>
                          <a:schemeClr val="bg1"/>
                        </a:solidFill>
                        <a:effectLst/>
                        <a:highlight>
                          <a:srgbClr val="FFFF00"/>
                        </a:highligh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extLst>
                  <a:ext uri="{0D108BD9-81ED-4DB2-BD59-A6C34878D82A}">
                    <a16:rowId xmlns:a16="http://schemas.microsoft.com/office/drawing/2014/main" val="10002"/>
                  </a:ext>
                </a:extLst>
              </a:tr>
              <a:tr h="136017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a:ln>
                            <a:noFill/>
                          </a:ln>
                          <a:solidFill>
                            <a:schemeClr val="bg1"/>
                          </a:solidFill>
                          <a:effectLst/>
                          <a:highlight>
                            <a:srgbClr val="FFFF00"/>
                          </a:highlight>
                          <a:latin typeface="Times New Roman" pitchFamily="18" charset="0"/>
                          <a:cs typeface="Times New Roman" pitchFamily="18" charset="0"/>
                        </a:rPr>
                        <a:t>Objective and predetermined criteria</a:t>
                      </a:r>
                      <a:r>
                        <a:rPr kumimoji="0" lang="en-US" sz="2800" b="1" i="0" u="none" strike="noStrike" cap="none" normalizeH="0" baseline="0" dirty="0">
                          <a:ln>
                            <a:noFill/>
                          </a:ln>
                          <a:solidFill>
                            <a:schemeClr val="bg1"/>
                          </a:solidFill>
                          <a:effectLst/>
                          <a:latin typeface="Times New Roman" pitchFamily="18" charset="0"/>
                          <a:cs typeface="Times New Roman" pitchFamily="18" charset="0"/>
                        </a:rPr>
                        <a:t> for award</a:t>
                      </a:r>
                      <a:endParaRPr kumimoji="0" lang="en-US" sz="4000" b="1" i="0" u="none" strike="noStrike" cap="none" normalizeH="0" baseline="0" dirty="0">
                        <a:ln>
                          <a:noFill/>
                        </a:ln>
                        <a:solidFill>
                          <a:schemeClr val="bg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extLst>
                  <a:ext uri="{0D108BD9-81ED-4DB2-BD59-A6C34878D82A}">
                    <a16:rowId xmlns:a16="http://schemas.microsoft.com/office/drawing/2014/main" val="10003"/>
                  </a:ext>
                </a:extLst>
              </a:tr>
              <a:tr h="51816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a:ln>
                            <a:noFill/>
                          </a:ln>
                          <a:solidFill>
                            <a:schemeClr val="bg1"/>
                          </a:solidFill>
                          <a:effectLst/>
                          <a:highlight>
                            <a:srgbClr val="FFFF00"/>
                          </a:highlight>
                          <a:latin typeface="Times New Roman" pitchFamily="18" charset="0"/>
                          <a:cs typeface="Times New Roman" pitchFamily="18" charset="0"/>
                        </a:rPr>
                        <a:t>Bid protest and appeal</a:t>
                      </a:r>
                      <a:endParaRPr kumimoji="0" lang="en-US" sz="4000" b="1" i="0" u="none" strike="noStrike" cap="none" normalizeH="0" baseline="0" dirty="0">
                        <a:ln>
                          <a:noFill/>
                        </a:ln>
                        <a:solidFill>
                          <a:schemeClr val="bg1"/>
                        </a:solidFill>
                        <a:effectLst/>
                        <a:highlight>
                          <a:srgbClr val="FFFF00"/>
                        </a:highligh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extLst>
                  <a:ext uri="{0D108BD9-81ED-4DB2-BD59-A6C34878D82A}">
                    <a16:rowId xmlns:a16="http://schemas.microsoft.com/office/drawing/2014/main" val="10004"/>
                  </a:ext>
                </a:extLst>
              </a:tr>
              <a:tr h="136017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a:ln>
                            <a:noFill/>
                          </a:ln>
                          <a:solidFill>
                            <a:schemeClr val="bg1"/>
                          </a:solidFill>
                          <a:effectLst/>
                          <a:latin typeface="Times New Roman" pitchFamily="18" charset="0"/>
                          <a:cs typeface="Times New Roman" pitchFamily="18" charset="0"/>
                        </a:rPr>
                        <a:t>Measures to control procurement personnel – e.g., rules and codes</a:t>
                      </a:r>
                      <a:endParaRPr kumimoji="0" lang="en-US" sz="4000" b="1" i="0" u="none" strike="noStrike" cap="none" normalizeH="0" baseline="0">
                        <a:ln>
                          <a:noFill/>
                        </a:ln>
                        <a:solidFill>
                          <a:schemeClr val="bg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extLst>
                  <a:ext uri="{0D108BD9-81ED-4DB2-BD59-A6C34878D82A}">
                    <a16:rowId xmlns:a16="http://schemas.microsoft.com/office/drawing/2014/main" val="10005"/>
                  </a:ext>
                </a:extLst>
              </a:tr>
              <a:tr h="136017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a:ln>
                            <a:noFill/>
                          </a:ln>
                          <a:solidFill>
                            <a:schemeClr val="bg1"/>
                          </a:solidFill>
                          <a:effectLst/>
                          <a:latin typeface="Times New Roman" pitchFamily="18" charset="0"/>
                          <a:cs typeface="Times New Roman" pitchFamily="18" charset="0"/>
                        </a:rPr>
                        <a:t>Transparency,</a:t>
                      </a:r>
                      <a:r>
                        <a:rPr kumimoji="0" lang="en-US" sz="2800" b="1" i="0" u="none" strike="noStrike" cap="none" normalizeH="0" baseline="0" dirty="0">
                          <a:ln>
                            <a:noFill/>
                          </a:ln>
                          <a:solidFill>
                            <a:schemeClr val="bg1"/>
                          </a:solidFill>
                          <a:effectLst/>
                          <a:highlight>
                            <a:srgbClr val="FFFF00"/>
                          </a:highlight>
                          <a:latin typeface="Times New Roman" pitchFamily="18" charset="0"/>
                          <a:cs typeface="Times New Roman" pitchFamily="18" charset="0"/>
                        </a:rPr>
                        <a:t> including in budgeting and accounting</a:t>
                      </a:r>
                      <a:endParaRPr kumimoji="0" lang="en-US" sz="4000" b="1" i="0" u="none" strike="noStrike" cap="none" normalizeH="0" baseline="0" dirty="0">
                        <a:ln>
                          <a:noFill/>
                        </a:ln>
                        <a:solidFill>
                          <a:schemeClr val="bg1"/>
                        </a:solidFill>
                        <a:effectLst/>
                        <a:highlight>
                          <a:srgbClr val="FFFF00"/>
                        </a:highligh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extLst>
                  <a:ext uri="{0D108BD9-81ED-4DB2-BD59-A6C34878D82A}">
                    <a16:rowId xmlns:a16="http://schemas.microsoft.com/office/drawing/2014/main" val="10006"/>
                  </a:ext>
                </a:extLst>
              </a:tr>
            </a:tbl>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3B63658-922A-489B-9BF9-57F3FD1A42C7}"/>
              </a:ext>
            </a:extLst>
          </p:cNvPr>
          <p:cNvSpPr>
            <a:spLocks noGrp="1"/>
          </p:cNvSpPr>
          <p:nvPr>
            <p:ph type="title"/>
          </p:nvPr>
        </p:nvSpPr>
        <p:spPr/>
        <p:txBody>
          <a:bodyPr/>
          <a:lstStyle/>
          <a:p>
            <a:pPr eaLnBrk="1" hangingPunct="1">
              <a:defRPr/>
            </a:pPr>
            <a:endParaRPr lang="en-US"/>
          </a:p>
        </p:txBody>
      </p:sp>
      <p:pic>
        <p:nvPicPr>
          <p:cNvPr id="6147" name="Picture 2">
            <a:extLst>
              <a:ext uri="{FF2B5EF4-FFF2-40B4-BE49-F238E27FC236}">
                <a16:creationId xmlns:a16="http://schemas.microsoft.com/office/drawing/2014/main" id="{10E1FC1D-FC32-45B7-9A9D-836DB4A607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 y="6350"/>
            <a:ext cx="6972300" cy="3743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3">
            <a:extLst>
              <a:ext uri="{FF2B5EF4-FFF2-40B4-BE49-F238E27FC236}">
                <a16:creationId xmlns:a16="http://schemas.microsoft.com/office/drawing/2014/main" id="{24150190-8CCE-4189-A11F-611D67037A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6175" y="3581400"/>
            <a:ext cx="7997825" cy="3276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a:extLst>
              <a:ext uri="{FF2B5EF4-FFF2-40B4-BE49-F238E27FC236}">
                <a16:creationId xmlns:a16="http://schemas.microsoft.com/office/drawing/2014/main" id="{164E6ED1-2359-4AB0-9DC1-EE0A680378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
            <a:ext cx="6423025" cy="579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a:extLst>
              <a:ext uri="{FF2B5EF4-FFF2-40B4-BE49-F238E27FC236}">
                <a16:creationId xmlns:a16="http://schemas.microsoft.com/office/drawing/2014/main" id="{A2D5333B-E240-4505-8C2E-EAE40E88471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4963" y="5741988"/>
            <a:ext cx="3743325" cy="1133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a:extLst>
              <a:ext uri="{FF2B5EF4-FFF2-40B4-BE49-F238E27FC236}">
                <a16:creationId xmlns:a16="http://schemas.microsoft.com/office/drawing/2014/main" id="{0A7C5358-E38D-4022-8E71-4E681B9DFBE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67200" y="4114800"/>
            <a:ext cx="5067300" cy="1198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a:extLst>
              <a:ext uri="{FF2B5EF4-FFF2-40B4-BE49-F238E27FC236}">
                <a16:creationId xmlns:a16="http://schemas.microsoft.com/office/drawing/2014/main" id="{E8C293F7-D2AA-4021-B1A4-F522ACB200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563" y="0"/>
            <a:ext cx="5008563" cy="1866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a:extLst>
              <a:ext uri="{FF2B5EF4-FFF2-40B4-BE49-F238E27FC236}">
                <a16:creationId xmlns:a16="http://schemas.microsoft.com/office/drawing/2014/main" id="{1AF46C78-299C-4B4D-BE3F-4E9190C505E3}"/>
              </a:ext>
            </a:extLst>
          </p:cNvPr>
          <p:cNvSpPr txBox="1"/>
          <p:nvPr/>
        </p:nvSpPr>
        <p:spPr>
          <a:xfrm>
            <a:off x="914400" y="1676400"/>
            <a:ext cx="8229600" cy="3970338"/>
          </a:xfrm>
          <a:prstGeom prst="rect">
            <a:avLst/>
          </a:prstGeom>
          <a:solidFill>
            <a:schemeClr val="accent6">
              <a:lumMod val="50000"/>
            </a:schemeClr>
          </a:solidFill>
        </p:spPr>
        <p:txBody>
          <a:bodyPr>
            <a:spAutoFit/>
          </a:bodyPr>
          <a:lstStyle/>
          <a:p>
            <a:pPr eaLnBrk="0" hangingPunct="0">
              <a:defRPr/>
            </a:pPr>
            <a:r>
              <a:rPr lang="en-US" dirty="0">
                <a:cs typeface="+mn-cs"/>
              </a:rPr>
              <a:t>McDonnell and his wife Maureen </a:t>
            </a:r>
            <a:r>
              <a:rPr lang="en-US" b="1" dirty="0">
                <a:cs typeface="+mn-cs"/>
              </a:rPr>
              <a:t>were </a:t>
            </a:r>
            <a:r>
              <a:rPr lang="en-US" b="1" u="sng" dirty="0">
                <a:cs typeface="+mn-cs"/>
              </a:rPr>
              <a:t>convicted of taking golf clubs, luxury vacations, the use of a Ferrari, designer clothes and the $6,000 Rolex watch from Jonnie Williams, a Richmond businessman who was trying to get approval for a dietary supplement from the state.</a:t>
            </a:r>
          </a:p>
          <a:p>
            <a:pPr eaLnBrk="0" hangingPunct="0">
              <a:defRPr/>
            </a:pPr>
            <a:r>
              <a:rPr lang="en-US" dirty="0">
                <a:cs typeface="+mn-cs"/>
              </a:rPr>
              <a:t>He said he wouldn’t accept such gifts if he was governor now, but took them at the time because he felt he deserved it.</a:t>
            </a:r>
          </a:p>
          <a:p>
            <a:pPr eaLnBrk="0" hangingPunct="0">
              <a:defRPr/>
            </a:pPr>
            <a:r>
              <a:rPr lang="en-US" dirty="0">
                <a:cs typeface="+mn-cs"/>
              </a:rPr>
              <a:t>“Having a family vacation after working 15 hours a day at a nice lake resort with my family, you know, I appreciated that,” McDonnell said.</a:t>
            </a:r>
          </a:p>
          <a:p>
            <a:pPr eaLnBrk="0" hangingPunct="0">
              <a:defRPr/>
            </a:pPr>
            <a:r>
              <a:rPr lang="en-US" b="1" dirty="0">
                <a:solidFill>
                  <a:srgbClr val="FFFF00"/>
                </a:solidFill>
                <a:cs typeface="+mn-cs"/>
              </a:rPr>
              <a:t>He chalked up his efforts to set up meetings so Williams could meet state officials as just a part of his duties as governor.</a:t>
            </a:r>
          </a:p>
          <a:p>
            <a:pPr eaLnBrk="0" hangingPunct="0">
              <a:defRPr/>
            </a:pPr>
            <a:r>
              <a:rPr lang="en-US" b="1" dirty="0">
                <a:solidFill>
                  <a:srgbClr val="FFFF00"/>
                </a:solidFill>
                <a:cs typeface="+mn-cs"/>
              </a:rPr>
              <a:t>“My job was just to connect people with government. And I considered it a routine part of what I did – for job creation and just regular constituent service,” the Republican told “60 Minutes.”</a:t>
            </a:r>
          </a:p>
          <a:p>
            <a:pPr eaLnBrk="0" hangingPunct="0">
              <a:defRPr/>
            </a:pPr>
            <a:endParaRPr lang="en-US" dirty="0">
              <a:cs typeface="+mn-cs"/>
            </a:endParaRPr>
          </a:p>
        </p:txBody>
      </p:sp>
      <p:pic>
        <p:nvPicPr>
          <p:cNvPr id="8196" name="Picture 3">
            <a:extLst>
              <a:ext uri="{FF2B5EF4-FFF2-40B4-BE49-F238E27FC236}">
                <a16:creationId xmlns:a16="http://schemas.microsoft.com/office/drawing/2014/main" id="{2F8B37BA-B4FE-4192-8E8D-D334033352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25400"/>
            <a:ext cx="2424113" cy="436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7" name="Picture 4">
            <a:extLst>
              <a:ext uri="{FF2B5EF4-FFF2-40B4-BE49-F238E27FC236}">
                <a16:creationId xmlns:a16="http://schemas.microsoft.com/office/drawing/2014/main" id="{E7099A80-74E0-448A-AA89-D331286E7A4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72125" y="5646738"/>
            <a:ext cx="3571875" cy="1223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198" name="TextBox 2">
            <a:extLst>
              <a:ext uri="{FF2B5EF4-FFF2-40B4-BE49-F238E27FC236}">
                <a16:creationId xmlns:a16="http://schemas.microsoft.com/office/drawing/2014/main" id="{0DA3C94F-4488-43C3-9DE8-9045A2D114B5}"/>
              </a:ext>
            </a:extLst>
          </p:cNvPr>
          <p:cNvSpPr txBox="1">
            <a:spLocks noChangeArrowheads="1"/>
          </p:cNvSpPr>
          <p:nvPr/>
        </p:nvSpPr>
        <p:spPr bwMode="auto">
          <a:xfrm>
            <a:off x="0" y="5334000"/>
            <a:ext cx="5572125" cy="1570038"/>
          </a:xfrm>
          <a:prstGeom prst="rect">
            <a:avLst/>
          </a:prstGeom>
          <a:solidFill>
            <a:srgbClr val="CC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eaLnBrk="0" hangingPunct="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eaLnBrk="0" hangingPunct="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eaLnBrk="0" hangingPunct="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en-US" altLang="en-US" sz="1600"/>
              <a:t>The question remains whether </a:t>
            </a:r>
            <a:r>
              <a:rPr lang="en-US" altLang="en-US" sz="1600" b="1" u="sng"/>
              <a:t>merely setting up a meeting, hosting an event, or calling another official qualifies as a decision or action</a:t>
            </a:r>
            <a:r>
              <a:rPr lang="en-US" altLang="en-US" sz="1600"/>
              <a:t> on any of those three questions or matters. . . .. </a:t>
            </a:r>
            <a:r>
              <a:rPr lang="en-US" altLang="en-US" sz="1600" b="1"/>
              <a:t>Something more is required</a:t>
            </a:r>
            <a:r>
              <a:rPr lang="en-US" altLang="en-US" sz="1600"/>
              <a:t>: §201(a)(3) specifies that </a:t>
            </a:r>
            <a:r>
              <a:rPr lang="en-US" altLang="en-US" sz="1600" b="1" u="sng"/>
              <a:t>the public official must make a decision or take an action on the question or matter, or agree to do so</a:t>
            </a:r>
            <a:r>
              <a:rPr lang="en-US" altLang="en-US" sz="1600"/>
              <a:t>. </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a:extLst>
              <a:ext uri="{FF2B5EF4-FFF2-40B4-BE49-F238E27FC236}">
                <a16:creationId xmlns:a16="http://schemas.microsoft.com/office/drawing/2014/main" id="{5CAEFF8C-D67C-46BB-A642-030B3C893C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13" y="304800"/>
            <a:ext cx="5457825" cy="5543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a:extLst>
              <a:ext uri="{FF2B5EF4-FFF2-40B4-BE49-F238E27FC236}">
                <a16:creationId xmlns:a16="http://schemas.microsoft.com/office/drawing/2014/main" id="{155705D7-7A1C-4D42-9F8B-5BBD18BF97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2075" y="2076450"/>
            <a:ext cx="4005263" cy="4781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0" name="Picture 4">
            <a:extLst>
              <a:ext uri="{FF2B5EF4-FFF2-40B4-BE49-F238E27FC236}">
                <a16:creationId xmlns:a16="http://schemas.microsoft.com/office/drawing/2014/main" id="{24CEE299-C6D7-43E7-8D7E-0D1BB128D6F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54538" y="457200"/>
            <a:ext cx="4103687"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a:extLst>
              <a:ext uri="{FF2B5EF4-FFF2-40B4-BE49-F238E27FC236}">
                <a16:creationId xmlns:a16="http://schemas.microsoft.com/office/drawing/2014/main" id="{A31C1FF8-ADED-4C4A-BB2E-3A6DF4C85F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0"/>
            <a:ext cx="8601075" cy="563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7" name="Picture 4">
            <a:extLst>
              <a:ext uri="{FF2B5EF4-FFF2-40B4-BE49-F238E27FC236}">
                <a16:creationId xmlns:a16="http://schemas.microsoft.com/office/drawing/2014/main" id="{8233E86D-A96F-4A34-A739-9040817D54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9900" y="3362325"/>
            <a:ext cx="7353300" cy="3495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8" name="Picture 5">
            <a:extLst>
              <a:ext uri="{FF2B5EF4-FFF2-40B4-BE49-F238E27FC236}">
                <a16:creationId xmlns:a16="http://schemas.microsoft.com/office/drawing/2014/main" id="{9CFDB730-BF9C-4428-9A27-2C550979CC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2525" y="2185988"/>
            <a:ext cx="7991475" cy="1266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9" name="Picture 6">
            <a:extLst>
              <a:ext uri="{FF2B5EF4-FFF2-40B4-BE49-F238E27FC236}">
                <a16:creationId xmlns:a16="http://schemas.microsoft.com/office/drawing/2014/main" id="{5D9D8CE4-950C-4BD4-921C-9B7CB0DCA03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6550" y="2640013"/>
            <a:ext cx="3086100"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1B282-A4DA-4590-88C1-4DB233B6BE0C}"/>
              </a:ext>
            </a:extLst>
          </p:cNvPr>
          <p:cNvSpPr>
            <a:spLocks noGrp="1"/>
          </p:cNvSpPr>
          <p:nvPr>
            <p:ph type="title"/>
          </p:nvPr>
        </p:nvSpPr>
        <p:spPr>
          <a:xfrm>
            <a:off x="4876800" y="5257800"/>
            <a:ext cx="4267200" cy="1600200"/>
          </a:xfrm>
          <a:solidFill>
            <a:srgbClr val="FFFF00"/>
          </a:solidFill>
        </p:spPr>
        <p:txBody>
          <a:bodyPr/>
          <a:lstStyle/>
          <a:p>
            <a:pPr eaLnBrk="1" hangingPunct="1">
              <a:defRPr/>
            </a:pPr>
            <a:br>
              <a:rPr lang="en-US" sz="2400" dirty="0">
                <a:solidFill>
                  <a:schemeClr val="bg2"/>
                </a:solidFill>
              </a:rPr>
            </a:br>
            <a:r>
              <a:rPr lang="en-US" sz="2400" dirty="0">
                <a:solidFill>
                  <a:schemeClr val="bg2"/>
                </a:solidFill>
              </a:rPr>
              <a:t>SNC-Lavalin</a:t>
            </a:r>
          </a:p>
        </p:txBody>
      </p:sp>
      <p:sp>
        <p:nvSpPr>
          <p:cNvPr id="7" name="Content Placeholder 6">
            <a:extLst>
              <a:ext uri="{FF2B5EF4-FFF2-40B4-BE49-F238E27FC236}">
                <a16:creationId xmlns:a16="http://schemas.microsoft.com/office/drawing/2014/main" id="{A0AAC2AC-0CC0-4609-BE18-2C826D0F2E9D}"/>
              </a:ext>
            </a:extLst>
          </p:cNvPr>
          <p:cNvSpPr>
            <a:spLocks noGrp="1"/>
          </p:cNvSpPr>
          <p:nvPr>
            <p:ph idx="1"/>
          </p:nvPr>
        </p:nvSpPr>
        <p:spPr>
          <a:xfrm>
            <a:off x="152400" y="303213"/>
            <a:ext cx="3263900" cy="4525962"/>
          </a:xfrm>
        </p:spPr>
        <p:txBody>
          <a:bodyPr/>
          <a:lstStyle/>
          <a:p>
            <a:pPr eaLnBrk="1" hangingPunct="1">
              <a:defRPr/>
            </a:pPr>
            <a:r>
              <a:rPr lang="en-US" sz="2400" dirty="0"/>
              <a:t>Deferred prosecution agreement must be:</a:t>
            </a:r>
          </a:p>
          <a:p>
            <a:pPr lvl="1" eaLnBrk="1" hangingPunct="1">
              <a:defRPr/>
            </a:pPr>
            <a:r>
              <a:rPr lang="en-US" sz="2000" dirty="0"/>
              <a:t>In public interest</a:t>
            </a:r>
          </a:p>
          <a:p>
            <a:pPr lvl="1" eaLnBrk="1" hangingPunct="1">
              <a:defRPr/>
            </a:pPr>
            <a:r>
              <a:rPr lang="en-US" sz="2000" dirty="0"/>
              <a:t>Proportionate</a:t>
            </a:r>
          </a:p>
          <a:p>
            <a:pPr eaLnBrk="1" hangingPunct="1">
              <a:defRPr/>
            </a:pPr>
            <a:r>
              <a:rPr lang="en-US" sz="2400" dirty="0"/>
              <a:t>https://www.youtube.com/watch?v=OOR4WWcYQPI</a:t>
            </a:r>
          </a:p>
        </p:txBody>
      </p:sp>
      <p:pic>
        <p:nvPicPr>
          <p:cNvPr id="12292" name="Picture 2">
            <a:extLst>
              <a:ext uri="{FF2B5EF4-FFF2-40B4-BE49-F238E27FC236}">
                <a16:creationId xmlns:a16="http://schemas.microsoft.com/office/drawing/2014/main" id="{3BF28175-5674-4D21-B01A-B7DF3EE7DE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8700" y="2514600"/>
            <a:ext cx="5524500" cy="311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3" name="Picture 3">
            <a:extLst>
              <a:ext uri="{FF2B5EF4-FFF2-40B4-BE49-F238E27FC236}">
                <a16:creationId xmlns:a16="http://schemas.microsoft.com/office/drawing/2014/main" id="{BE4E1AD2-E1D7-4BF1-AA29-45129C0B2C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819650"/>
            <a:ext cx="5010150" cy="2019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4" name="Picture 4">
            <a:extLst>
              <a:ext uri="{FF2B5EF4-FFF2-40B4-BE49-F238E27FC236}">
                <a16:creationId xmlns:a16="http://schemas.microsoft.com/office/drawing/2014/main" id="{0EFC0386-18B9-4144-875C-F22149FAEC8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2025" y="114300"/>
            <a:ext cx="5591175" cy="220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295" name="Oval 7">
            <a:extLst>
              <a:ext uri="{FF2B5EF4-FFF2-40B4-BE49-F238E27FC236}">
                <a16:creationId xmlns:a16="http://schemas.microsoft.com/office/drawing/2014/main" id="{47CF270D-37CF-40D3-8770-2AF21789818F}"/>
              </a:ext>
            </a:extLst>
          </p:cNvPr>
          <p:cNvSpPr>
            <a:spLocks noChangeArrowheads="1"/>
          </p:cNvSpPr>
          <p:nvPr/>
        </p:nvSpPr>
        <p:spPr bwMode="auto">
          <a:xfrm>
            <a:off x="3568700" y="533400"/>
            <a:ext cx="5422900" cy="1066800"/>
          </a:xfrm>
          <a:prstGeom prst="ellipse">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eaLnBrk="0" hangingPunct="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eaLnBrk="0" hangingPunct="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eaLnBrk="0" hangingPunct="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eaLnBrk="1" hangingPunct="1">
              <a:spcBef>
                <a:spcPct val="0"/>
              </a:spcBef>
              <a:buClrTx/>
              <a:buSzTx/>
              <a:buFontTx/>
              <a:buNone/>
            </a:pPr>
            <a:endParaRPr lang="en-US" altLang="en-US" sz="1800"/>
          </a:p>
        </p:txBody>
      </p:sp>
      <p:sp>
        <p:nvSpPr>
          <p:cNvPr id="12296" name="Oval 11">
            <a:extLst>
              <a:ext uri="{FF2B5EF4-FFF2-40B4-BE49-F238E27FC236}">
                <a16:creationId xmlns:a16="http://schemas.microsoft.com/office/drawing/2014/main" id="{0930F53C-4C1A-4B38-BE4B-AC041FA27FF7}"/>
              </a:ext>
            </a:extLst>
          </p:cNvPr>
          <p:cNvSpPr>
            <a:spLocks noChangeArrowheads="1"/>
          </p:cNvSpPr>
          <p:nvPr/>
        </p:nvSpPr>
        <p:spPr bwMode="auto">
          <a:xfrm>
            <a:off x="0" y="5257800"/>
            <a:ext cx="5422900" cy="1066800"/>
          </a:xfrm>
          <a:prstGeom prst="ellipse">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eaLnBrk="0" hangingPunct="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eaLnBrk="0" hangingPunct="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eaLnBrk="0" hangingPunct="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eaLnBrk="1" hangingPunct="1">
              <a:spcBef>
                <a:spcPct val="0"/>
              </a:spcBef>
              <a:buClrTx/>
              <a:buSzTx/>
              <a:buFontTx/>
              <a:buNone/>
            </a:pPr>
            <a:endParaRPr lang="en-US" altLang="en-US" sz="1800"/>
          </a:p>
        </p:txBody>
      </p:sp>
      <p:pic>
        <p:nvPicPr>
          <p:cNvPr id="12297" name="Picture 5">
            <a:extLst>
              <a:ext uri="{FF2B5EF4-FFF2-40B4-BE49-F238E27FC236}">
                <a16:creationId xmlns:a16="http://schemas.microsoft.com/office/drawing/2014/main" id="{31769D52-50BE-4144-8BD3-F5E3FF997DE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63" y="3124200"/>
            <a:ext cx="3128963" cy="1695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C42F4684-90FB-473A-A272-FD0A6AB6939C}"/>
              </a:ext>
            </a:extLst>
          </p:cNvPr>
          <p:cNvSpPr>
            <a:spLocks noGrp="1"/>
          </p:cNvSpPr>
          <p:nvPr>
            <p:ph type="title"/>
          </p:nvPr>
        </p:nvSpPr>
        <p:spPr>
          <a:xfrm>
            <a:off x="533400" y="3505200"/>
            <a:ext cx="8229600" cy="1143000"/>
          </a:xfrm>
        </p:spPr>
        <p:txBody>
          <a:bodyPr/>
          <a:lstStyle/>
          <a:p>
            <a:r>
              <a:rPr lang="en-US" altLang="en-US"/>
              <a:t>Corporate Compliance</a:t>
            </a:r>
          </a:p>
        </p:txBody>
      </p:sp>
    </p:spTree>
    <p:extLst>
      <p:ext uri="{BB962C8B-B14F-4D97-AF65-F5344CB8AC3E}">
        <p14:creationId xmlns:p14="http://schemas.microsoft.com/office/powerpoint/2010/main" val="3358373736"/>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3">
            <a:extLst>
              <a:ext uri="{FF2B5EF4-FFF2-40B4-BE49-F238E27FC236}">
                <a16:creationId xmlns:a16="http://schemas.microsoft.com/office/drawing/2014/main" id="{CAABECF8-FCFF-40BE-94BF-3B690E4C8268}"/>
              </a:ext>
            </a:extLst>
          </p:cNvPr>
          <p:cNvSpPr>
            <a:spLocks noGrp="1"/>
          </p:cNvSpPr>
          <p:nvPr>
            <p:ph type="title"/>
          </p:nvPr>
        </p:nvSpPr>
        <p:spPr>
          <a:xfrm>
            <a:off x="457200" y="381000"/>
            <a:ext cx="8229600" cy="1143000"/>
          </a:xfrm>
        </p:spPr>
        <p:txBody>
          <a:bodyPr/>
          <a:lstStyle/>
          <a:p>
            <a:pPr eaLnBrk="1" hangingPunct="1"/>
            <a:r>
              <a:rPr lang="en-US" altLang="en-US" sz="3200" b="1"/>
              <a:t>George Washington University</a:t>
            </a:r>
            <a:br>
              <a:rPr lang="en-US" altLang="en-US" sz="3200" b="1"/>
            </a:br>
            <a:r>
              <a:rPr lang="en-US" altLang="en-US" sz="3200" b="1"/>
              <a:t>Law School</a:t>
            </a:r>
          </a:p>
        </p:txBody>
      </p:sp>
      <p:pic>
        <p:nvPicPr>
          <p:cNvPr id="12291" name="Picture 3" descr="Detail of complex from G Street">
            <a:extLst>
              <a:ext uri="{FF2B5EF4-FFF2-40B4-BE49-F238E27FC236}">
                <a16:creationId xmlns:a16="http://schemas.microsoft.com/office/drawing/2014/main" id="{411C227B-29A6-436E-9427-7FB3F0425A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81200"/>
            <a:ext cx="9144000" cy="321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3">
            <a:extLst>
              <a:ext uri="{FF2B5EF4-FFF2-40B4-BE49-F238E27FC236}">
                <a16:creationId xmlns:a16="http://schemas.microsoft.com/office/drawing/2014/main" id="{2EC5A797-78FD-4383-963B-58C705763DF6}"/>
              </a:ext>
            </a:extLst>
          </p:cNvPr>
          <p:cNvSpPr txBox="1">
            <a:spLocks/>
          </p:cNvSpPr>
          <p:nvPr/>
        </p:nvSpPr>
        <p:spPr bwMode="auto">
          <a:xfrm>
            <a:off x="155575" y="5410200"/>
            <a:ext cx="5105400" cy="1143000"/>
          </a:xfrm>
          <a:prstGeom prst="rect">
            <a:avLst/>
          </a:prstGeom>
          <a:noFill/>
          <a:ln w="9525">
            <a:noFill/>
            <a:miter lim="800000"/>
            <a:headEnd/>
            <a:tailEnd/>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white"/>
                </a:solidFill>
                <a:effectLst>
                  <a:outerShdw blurRad="38100" dist="38100" dir="2700000" algn="tl">
                    <a:srgbClr val="000000"/>
                  </a:outerShdw>
                </a:effectLst>
                <a:uLnTx/>
                <a:uFillTx/>
                <a:latin typeface="Franklin Gothic Book"/>
                <a:ea typeface="+mn-ea"/>
                <a:cs typeface="Arial" panose="020B0604020202020204" pitchFamily="34" charset="0"/>
              </a:rPr>
              <a:t>Government Procurement Law Program, 1960 -</a:t>
            </a:r>
          </a:p>
        </p:txBody>
      </p:sp>
      <p:sp>
        <p:nvSpPr>
          <p:cNvPr id="2" name="Slide Number Placeholder 1">
            <a:extLst>
              <a:ext uri="{FF2B5EF4-FFF2-40B4-BE49-F238E27FC236}">
                <a16:creationId xmlns:a16="http://schemas.microsoft.com/office/drawing/2014/main" id="{8B18657E-E2D1-49C3-8AFA-8CE5172DCE7A}"/>
              </a:ext>
            </a:extLst>
          </p:cNvPr>
          <p:cNvSpPr>
            <a:spLocks noGrp="1"/>
          </p:cNvSpPr>
          <p:nvPr>
            <p:ph type="sldNum" sz="quarter" idx="12"/>
          </p:nvPr>
        </p:nvSpPr>
        <p:spPr>
          <a:xfrm>
            <a:off x="8516938" y="193675"/>
            <a:ext cx="457200" cy="457200"/>
          </a:xfrm>
        </p:spPr>
        <p:txBody>
          <a:bodyPr/>
          <a:lstStyle>
            <a:lvl1pPr eaLnBrk="0" hangingPunct="0">
              <a:defRPr>
                <a:solidFill>
                  <a:schemeClr val="tx1"/>
                </a:solidFill>
                <a:latin typeface="Perpetua" panose="02020502060401020303" pitchFamily="18" charset="0"/>
                <a:cs typeface="Arial" panose="020B0604020202020204" pitchFamily="34" charset="0"/>
              </a:defRPr>
            </a:lvl1pPr>
            <a:lvl2pPr marL="742950" indent="-285750" eaLnBrk="0" hangingPunct="0">
              <a:defRPr>
                <a:solidFill>
                  <a:schemeClr val="tx1"/>
                </a:solidFill>
                <a:latin typeface="Perpetua" panose="02020502060401020303" pitchFamily="18" charset="0"/>
                <a:cs typeface="Arial" panose="020B0604020202020204" pitchFamily="34" charset="0"/>
              </a:defRPr>
            </a:lvl2pPr>
            <a:lvl3pPr marL="1143000" indent="-228600" eaLnBrk="0" hangingPunct="0">
              <a:defRPr>
                <a:solidFill>
                  <a:schemeClr val="tx1"/>
                </a:solidFill>
                <a:latin typeface="Perpetua" panose="02020502060401020303" pitchFamily="18" charset="0"/>
                <a:cs typeface="Arial" panose="020B0604020202020204" pitchFamily="34" charset="0"/>
              </a:defRPr>
            </a:lvl3pPr>
            <a:lvl4pPr marL="1600200" indent="-228600" eaLnBrk="0" hangingPunct="0">
              <a:defRPr>
                <a:solidFill>
                  <a:schemeClr val="tx1"/>
                </a:solidFill>
                <a:latin typeface="Perpetua" panose="02020502060401020303" pitchFamily="18" charset="0"/>
                <a:cs typeface="Arial" panose="020B0604020202020204" pitchFamily="34" charset="0"/>
              </a:defRPr>
            </a:lvl4pPr>
            <a:lvl5pPr marL="2057400" indent="-228600" eaLnBrk="0" hangingPunct="0">
              <a:defRPr>
                <a:solidFill>
                  <a:schemeClr val="tx1"/>
                </a:solidFill>
                <a:latin typeface="Perpetua" panose="020205020604010203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Perpetua" panose="020205020604010203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Perpetua" panose="020205020604010203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Perpetua" panose="020205020604010203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Perpetua" panose="02020502060401020303" pitchFamily="18"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63537FB-79C3-4E90-B141-A2E6B78C1637}" type="slidenum">
              <a:rPr kumimoji="0" lang="en-US" altLang="en-US" sz="1200" b="0" i="0" u="none" strike="noStrike" kern="1200" cap="none" spc="0" normalizeH="0" baseline="0" noProof="0">
                <a:ln>
                  <a:noFill/>
                </a:ln>
                <a:solidFill>
                  <a:srgbClr val="FFFFFF"/>
                </a:solidFill>
                <a:effectLst/>
                <a:uLnTx/>
                <a:uFillTx/>
                <a:latin typeface="Franklin Gothic Book" panose="020B05030201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a:ln>
                <a:noFill/>
              </a:ln>
              <a:solidFill>
                <a:srgbClr val="FFFFFF"/>
              </a:solidFill>
              <a:effectLst/>
              <a:uLnTx/>
              <a:uFillTx/>
              <a:latin typeface="Franklin Gothic Book" panose="020B0503020102020204" pitchFamily="34" charset="0"/>
              <a:ea typeface="+mn-ea"/>
              <a:cs typeface="Arial" panose="020B0604020202020204" pitchFamily="34" charset="0"/>
            </a:endParaRPr>
          </a:p>
        </p:txBody>
      </p:sp>
      <p:sp>
        <p:nvSpPr>
          <p:cNvPr id="12294" name="TextBox 2">
            <a:extLst>
              <a:ext uri="{FF2B5EF4-FFF2-40B4-BE49-F238E27FC236}">
                <a16:creationId xmlns:a16="http://schemas.microsoft.com/office/drawing/2014/main" id="{FE75F611-AC6E-498F-AA7D-E086C8B1DCB6}"/>
              </a:ext>
            </a:extLst>
          </p:cNvPr>
          <p:cNvSpPr txBox="1">
            <a:spLocks noChangeArrowheads="1"/>
          </p:cNvSpPr>
          <p:nvPr/>
        </p:nvSpPr>
        <p:spPr bwMode="auto">
          <a:xfrm>
            <a:off x="2925763" y="4075113"/>
            <a:ext cx="6116637" cy="1200150"/>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eaLnBrk="0" hangingPunct="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eaLnBrk="0" hangingPunct="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eaLnBrk="0" hangingPunct="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eaLnBrk="0" hangingPunct="0">
              <a:spcBef>
                <a:spcPts val="375"/>
              </a:spcBef>
              <a:buClr>
                <a:srgbClr val="A28E6A"/>
              </a:buClr>
              <a:buChar char="o"/>
              <a:defRPr sz="2000">
                <a:solidFill>
                  <a:schemeClr val="tx1"/>
                </a:solidFill>
                <a:latin typeface="Perpetua" panose="02020502060401020303" pitchFamily="18" charset="0"/>
              </a:defRPr>
            </a:lvl5pPr>
            <a:lvl6pPr marL="25146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prstClr val="white"/>
                </a:solidFill>
                <a:effectLst/>
                <a:uLnTx/>
                <a:uFillTx/>
                <a:latin typeface="Perpetua" panose="02020502060401020303" pitchFamily="18" charset="0"/>
                <a:ea typeface="+mn-ea"/>
                <a:cs typeface="Arial" panose="020B0604020202020204" pitchFamily="34" charset="0"/>
              </a:rPr>
              <a:t>Traditional and online courses in public procurement, for students in law and management</a:t>
            </a:r>
          </a:p>
        </p:txBody>
      </p:sp>
    </p:spTree>
  </p:cSld>
  <p:clrMapOvr>
    <a:masterClrMapping/>
  </p:clrMapOvr>
  <p:transition spd="slow"/>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71">
            <a:extLst>
              <a:ext uri="{FF2B5EF4-FFF2-40B4-BE49-F238E27FC236}">
                <a16:creationId xmlns:a16="http://schemas.microsoft.com/office/drawing/2014/main" id="{48E27D23-3E35-4C0F-B540-9A15B72FEA8B}"/>
              </a:ext>
            </a:extLst>
          </p:cNvPr>
          <p:cNvGraphicFramePr>
            <a:graphicFrameLocks/>
          </p:cNvGraphicFramePr>
          <p:nvPr/>
        </p:nvGraphicFramePr>
        <p:xfrm>
          <a:off x="0" y="0"/>
          <a:ext cx="9143999" cy="6857999"/>
        </p:xfrm>
        <a:graphic>
          <a:graphicData uri="http://schemas.openxmlformats.org/drawingml/2006/table">
            <a:tbl>
              <a:tblPr/>
              <a:tblGrid>
                <a:gridCol w="2590799">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1600200">
                  <a:extLst>
                    <a:ext uri="{9D8B030D-6E8A-4147-A177-3AD203B41FA5}">
                      <a16:colId xmlns:a16="http://schemas.microsoft.com/office/drawing/2014/main" val="20003"/>
                    </a:ext>
                  </a:extLst>
                </a:gridCol>
                <a:gridCol w="1600200">
                  <a:extLst>
                    <a:ext uri="{9D8B030D-6E8A-4147-A177-3AD203B41FA5}">
                      <a16:colId xmlns:a16="http://schemas.microsoft.com/office/drawing/2014/main" val="20004"/>
                    </a:ext>
                  </a:extLst>
                </a:gridCol>
              </a:tblGrid>
              <a:tr h="824182">
                <a:tc>
                  <a:txBody>
                    <a:bodyPr/>
                    <a:lstStyle/>
                    <a:p>
                      <a:pPr marL="0" marR="0" lvl="0" indent="0" algn="l" defTabSz="914400" rtl="0" eaLnBrk="1" fontAlgn="base" latinLnBrk="0" hangingPunct="1">
                        <a:lnSpc>
                          <a:spcPct val="100000"/>
                        </a:lnSpc>
                        <a:spcBef>
                          <a:spcPct val="30000"/>
                        </a:spcBef>
                        <a:spcAft>
                          <a:spcPct val="25000"/>
                        </a:spcAft>
                        <a:buClr>
                          <a:srgbClr val="192F5A"/>
                        </a:buClr>
                        <a:buSzTx/>
                        <a:buFont typeface="Times" pitchFamily="18" charset="0"/>
                        <a:buNone/>
                        <a:tabLst/>
                      </a:pPr>
                      <a:endParaRPr kumimoji="0" lang="en-US" sz="1100" b="1" i="0" u="none" strike="noStrike" cap="none" normalizeH="0" baseline="0" dirty="0">
                        <a:ln>
                          <a:noFill/>
                        </a:ln>
                        <a:solidFill>
                          <a:schemeClr val="tx1"/>
                        </a:solidFill>
                        <a:effectLst/>
                        <a:latin typeface="Arial" charset="0"/>
                        <a:ea typeface="ＭＳ Ｐゴシック" pitchFamily="34"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3333"/>
                    </a:solidFill>
                  </a:tcPr>
                </a:tc>
                <a:tc>
                  <a:txBody>
                    <a:bodyPr/>
                    <a:lstStyle/>
                    <a:p>
                      <a:pPr marL="0" marR="0" lvl="0" indent="0" algn="l" defTabSz="914400" rtl="0" eaLnBrk="1" fontAlgn="base" latinLnBrk="0" hangingPunct="1">
                        <a:lnSpc>
                          <a:spcPct val="100000"/>
                        </a:lnSpc>
                        <a:spcBef>
                          <a:spcPct val="30000"/>
                        </a:spcBef>
                        <a:spcAft>
                          <a:spcPct val="25000"/>
                        </a:spcAft>
                        <a:buClr>
                          <a:srgbClr val="192F5A"/>
                        </a:buClr>
                        <a:buSzTx/>
                        <a:buFont typeface="Times" pitchFamily="18" charset="0"/>
                        <a:buNone/>
                        <a:tabLst/>
                      </a:pPr>
                      <a:endParaRPr kumimoji="0" lang="en-US" sz="1100" b="1" i="0" u="none" strike="noStrike" kern="1200" cap="none" normalizeH="0" baseline="0" dirty="0">
                        <a:ln>
                          <a:noFill/>
                        </a:ln>
                        <a:solidFill>
                          <a:schemeClr val="tx1"/>
                        </a:solidFill>
                        <a:effectLst/>
                        <a:latin typeface="Arial" charset="0"/>
                        <a:ea typeface="ＭＳ Ｐゴシック" pitchFamily="34" charset="-128"/>
                        <a:cs typeface="+mn-cs"/>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3333"/>
                    </a:solidFill>
                  </a:tcPr>
                </a:tc>
                <a:tc>
                  <a:txBody>
                    <a:bodyPr/>
                    <a:lstStyle/>
                    <a:p>
                      <a:pPr marL="0" marR="0" lvl="0" indent="0" algn="l" defTabSz="914400" rtl="0" eaLnBrk="1" fontAlgn="base" latinLnBrk="0" hangingPunct="1">
                        <a:lnSpc>
                          <a:spcPct val="100000"/>
                        </a:lnSpc>
                        <a:spcBef>
                          <a:spcPct val="30000"/>
                        </a:spcBef>
                        <a:spcAft>
                          <a:spcPct val="25000"/>
                        </a:spcAft>
                        <a:buClr>
                          <a:srgbClr val="192F5A"/>
                        </a:buClr>
                        <a:buSzTx/>
                        <a:buFont typeface="Times" pitchFamily="18" charset="0"/>
                        <a:buNone/>
                        <a:tabLst/>
                      </a:pPr>
                      <a:endParaRPr kumimoji="0" lang="en-US" sz="1100" b="1" i="0" u="none" strike="noStrike" kern="1200" cap="none" normalizeH="0" baseline="0" dirty="0">
                        <a:ln>
                          <a:noFill/>
                        </a:ln>
                        <a:solidFill>
                          <a:schemeClr val="tx1"/>
                        </a:solidFill>
                        <a:effectLst/>
                        <a:latin typeface="Arial" charset="0"/>
                        <a:ea typeface="ＭＳ Ｐゴシック" pitchFamily="34" charset="-128"/>
                        <a:cs typeface="+mn-cs"/>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3333"/>
                    </a:solidFill>
                  </a:tcPr>
                </a:tc>
                <a:tc>
                  <a:txBody>
                    <a:bodyPr/>
                    <a:lstStyle/>
                    <a:p>
                      <a:pPr marL="0" marR="0" lvl="0" indent="0" algn="l" defTabSz="914400" rtl="0" eaLnBrk="1" fontAlgn="base" latinLnBrk="0" hangingPunct="1">
                        <a:lnSpc>
                          <a:spcPct val="100000"/>
                        </a:lnSpc>
                        <a:spcBef>
                          <a:spcPct val="30000"/>
                        </a:spcBef>
                        <a:spcAft>
                          <a:spcPct val="25000"/>
                        </a:spcAft>
                        <a:buClr>
                          <a:srgbClr val="192F5A"/>
                        </a:buClr>
                        <a:buSzTx/>
                        <a:buFont typeface="Times" pitchFamily="18" charset="0"/>
                        <a:buNone/>
                        <a:tabLst/>
                        <a:defRPr/>
                      </a:pPr>
                      <a:endParaRPr kumimoji="0" lang="en-US" sz="4000" b="1" i="0" u="none" strike="noStrike" kern="1200" cap="none" normalizeH="0" baseline="0" dirty="0">
                        <a:ln>
                          <a:noFill/>
                        </a:ln>
                        <a:solidFill>
                          <a:schemeClr val="tx1"/>
                        </a:solidFill>
                        <a:effectLst/>
                        <a:latin typeface="Arial" charset="0"/>
                        <a:ea typeface="ＭＳ Ｐゴシック" pitchFamily="34" charset="-128"/>
                        <a:cs typeface="+mn-cs"/>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3333"/>
                    </a:solidFill>
                  </a:tcPr>
                </a:tc>
                <a:tc>
                  <a:txBody>
                    <a:bodyPr/>
                    <a:lstStyle/>
                    <a:p>
                      <a:pPr marL="0" marR="0" lvl="0" indent="0" algn="l" defTabSz="914400" rtl="0" eaLnBrk="1" fontAlgn="base" latinLnBrk="0" hangingPunct="1">
                        <a:lnSpc>
                          <a:spcPct val="100000"/>
                        </a:lnSpc>
                        <a:spcBef>
                          <a:spcPct val="30000"/>
                        </a:spcBef>
                        <a:spcAft>
                          <a:spcPct val="25000"/>
                        </a:spcAft>
                        <a:buClr>
                          <a:srgbClr val="192F5A"/>
                        </a:buClr>
                        <a:buSzTx/>
                        <a:buFont typeface="Times" pitchFamily="18" charset="0"/>
                        <a:buNone/>
                        <a:tabLst/>
                      </a:pPr>
                      <a:endParaRPr kumimoji="0" lang="en-US" sz="2800" b="1" i="0" u="none" strike="noStrike" kern="1200" cap="none" normalizeH="0" baseline="0" dirty="0">
                        <a:ln>
                          <a:noFill/>
                        </a:ln>
                        <a:solidFill>
                          <a:schemeClr val="tx1"/>
                        </a:solidFill>
                        <a:effectLst/>
                        <a:latin typeface="Arial" charset="0"/>
                        <a:ea typeface="ＭＳ Ｐゴシック" pitchFamily="34" charset="-128"/>
                        <a:cs typeface="+mn-cs"/>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3333"/>
                    </a:solidFill>
                  </a:tcPr>
                </a:tc>
                <a:extLst>
                  <a:ext uri="{0D108BD9-81ED-4DB2-BD59-A6C34878D82A}">
                    <a16:rowId xmlns:a16="http://schemas.microsoft.com/office/drawing/2014/main" val="10000"/>
                  </a:ext>
                </a:extLst>
              </a:tr>
              <a:tr h="969364">
                <a:tc>
                  <a:txBody>
                    <a:bodyPr/>
                    <a:lstStyle/>
                    <a:p>
                      <a:pPr marL="304800" marR="0" lvl="0" indent="-304800" algn="l" defTabSz="914400" rtl="0" eaLnBrk="1" fontAlgn="base" latinLnBrk="0" hangingPunct="1">
                        <a:lnSpc>
                          <a:spcPct val="100000"/>
                        </a:lnSpc>
                        <a:spcBef>
                          <a:spcPct val="30000"/>
                        </a:spcBef>
                        <a:spcAft>
                          <a:spcPct val="25000"/>
                        </a:spcAft>
                        <a:buClr>
                          <a:srgbClr val="192F5A"/>
                        </a:buClr>
                        <a:buSzTx/>
                        <a:buFont typeface="Times" pitchFamily="18" charset="0"/>
                        <a:buNone/>
                        <a:tabLst/>
                      </a:pPr>
                      <a:r>
                        <a:rPr kumimoji="0" lang="en-US" sz="1800" b="1" i="0" u="none" strike="noStrike" cap="none" normalizeH="0" baseline="0" dirty="0">
                          <a:ln>
                            <a:noFill/>
                          </a:ln>
                          <a:solidFill>
                            <a:schemeClr val="bg1"/>
                          </a:solidFill>
                          <a:effectLst/>
                          <a:latin typeface="Times New Roman" pitchFamily="18" charset="0"/>
                          <a:ea typeface="ＭＳ Ｐゴシック" pitchFamily="34" charset="-128"/>
                          <a:cs typeface="Times New Roman" pitchFamily="18" charset="0"/>
                        </a:rPr>
                        <a:t>1. 	Standards and procedures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3333"/>
                    </a:solidFill>
                  </a:tcPr>
                </a:tc>
                <a:tc>
                  <a:txBody>
                    <a:bodyPr/>
                    <a:lstStyle/>
                    <a:p>
                      <a:pPr marL="0" marR="0" lvl="0" indent="0" algn="ctr" defTabSz="914400" rtl="0" eaLnBrk="1" fontAlgn="base" latinLnBrk="0" hangingPunct="1">
                        <a:lnSpc>
                          <a:spcPct val="100000"/>
                        </a:lnSpc>
                        <a:spcBef>
                          <a:spcPct val="30000"/>
                        </a:spcBef>
                        <a:spcAft>
                          <a:spcPct val="25000"/>
                        </a:spcAft>
                        <a:buClr>
                          <a:srgbClr val="192F5A"/>
                        </a:buClr>
                        <a:buSzTx/>
                        <a:buFont typeface="Times" pitchFamily="18" charset="0"/>
                        <a:buNone/>
                        <a:tabLst/>
                      </a:pPr>
                      <a:r>
                        <a:rPr kumimoji="0" lang="en-US" sz="3600" b="1" i="0" u="none" strike="noStrike" cap="none" normalizeH="0" baseline="0" dirty="0">
                          <a:ln>
                            <a:noFill/>
                          </a:ln>
                          <a:solidFill>
                            <a:schemeClr val="tx1"/>
                          </a:solidFill>
                          <a:effectLst/>
                          <a:latin typeface="Times New Roman" pitchFamily="18" charset="0"/>
                          <a:ea typeface="ＭＳ Ｐゴシック" pitchFamily="34" charset="-128"/>
                          <a:cs typeface="Times New Roman"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30000"/>
                        </a:spcBef>
                        <a:spcAft>
                          <a:spcPct val="25000"/>
                        </a:spcAft>
                        <a:buClr>
                          <a:srgbClr val="192F5A"/>
                        </a:buClr>
                        <a:buSzTx/>
                        <a:buFont typeface="Times" pitchFamily="18" charset="0"/>
                        <a:buNone/>
                        <a:tabLst/>
                      </a:pPr>
                      <a:r>
                        <a:rPr kumimoji="0" lang="en-US" sz="3600" b="1" i="0" u="none" strike="noStrike" cap="none" normalizeH="0" baseline="0">
                          <a:ln>
                            <a:noFill/>
                          </a:ln>
                          <a:solidFill>
                            <a:schemeClr val="tx1"/>
                          </a:solidFill>
                          <a:effectLst/>
                          <a:latin typeface="Times New Roman" pitchFamily="18" charset="0"/>
                          <a:ea typeface="ＭＳ Ｐゴシック" pitchFamily="34" charset="-128"/>
                          <a:cs typeface="Times New Roman" pitchFamily="18" charset="0"/>
                        </a:rPr>
                        <a:t>√</a:t>
                      </a:r>
                      <a:endParaRPr kumimoji="0" lang="en-US" sz="3600" b="1" i="0" u="none" strike="noStrike" cap="none" normalizeH="0" baseline="0" dirty="0">
                        <a:ln>
                          <a:noFill/>
                        </a:ln>
                        <a:solidFill>
                          <a:schemeClr val="tx1"/>
                        </a:solidFill>
                        <a:effectLst/>
                        <a:latin typeface="Times New Roman" pitchFamily="18" charset="0"/>
                        <a:ea typeface="ＭＳ Ｐゴシック" pitchFamily="34" charset="-128"/>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30000"/>
                        </a:spcBef>
                        <a:spcAft>
                          <a:spcPct val="25000"/>
                        </a:spcAft>
                        <a:buClr>
                          <a:srgbClr val="192F5A"/>
                        </a:buClr>
                        <a:buSzTx/>
                        <a:buFont typeface="Times" pitchFamily="18" charset="0"/>
                        <a:buNone/>
                        <a:tabLst/>
                      </a:pPr>
                      <a:r>
                        <a:rPr kumimoji="0" lang="en-US" sz="3600" b="1" i="0" u="none" strike="noStrike" cap="none" normalizeH="0" baseline="0">
                          <a:ln>
                            <a:noFill/>
                          </a:ln>
                          <a:solidFill>
                            <a:schemeClr val="tx1"/>
                          </a:solidFill>
                          <a:effectLst/>
                          <a:latin typeface="Times New Roman" pitchFamily="18" charset="0"/>
                          <a:ea typeface="ＭＳ Ｐゴシック" pitchFamily="34" charset="-128"/>
                          <a:cs typeface="Times New Roman" pitchFamily="18" charset="0"/>
                        </a:rPr>
                        <a:t>√</a:t>
                      </a:r>
                      <a:endParaRPr kumimoji="0" lang="en-US" sz="3600" b="1" i="0" u="none" strike="noStrike" cap="none" normalizeH="0" baseline="0" dirty="0">
                        <a:ln>
                          <a:noFill/>
                        </a:ln>
                        <a:solidFill>
                          <a:schemeClr val="tx1"/>
                        </a:solidFill>
                        <a:effectLst/>
                        <a:latin typeface="Times New Roman" pitchFamily="18" charset="0"/>
                        <a:ea typeface="ＭＳ Ｐゴシック" pitchFamily="34" charset="-128"/>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30000"/>
                        </a:spcBef>
                        <a:spcAft>
                          <a:spcPct val="25000"/>
                        </a:spcAft>
                        <a:buClr>
                          <a:srgbClr val="192F5A"/>
                        </a:buClr>
                        <a:buSzTx/>
                        <a:buFont typeface="Times" pitchFamily="18" charset="0"/>
                        <a:buNone/>
                        <a:tabLst/>
                      </a:pPr>
                      <a:r>
                        <a:rPr kumimoji="0" lang="en-US" sz="3600" b="1" i="0" u="none" strike="noStrike" cap="none" normalizeH="0" baseline="0">
                          <a:ln>
                            <a:noFill/>
                          </a:ln>
                          <a:solidFill>
                            <a:schemeClr val="tx1"/>
                          </a:solidFill>
                          <a:effectLst/>
                          <a:latin typeface="Times New Roman" pitchFamily="18" charset="0"/>
                          <a:ea typeface="ＭＳ Ｐゴシック" pitchFamily="34" charset="-128"/>
                          <a:cs typeface="Times New Roman" pitchFamily="18" charset="0"/>
                        </a:rPr>
                        <a:t>√</a:t>
                      </a:r>
                      <a:endParaRPr kumimoji="0" lang="en-US" sz="3600" b="1" i="0" u="none" strike="noStrike" cap="none" normalizeH="0" baseline="0" dirty="0">
                        <a:ln>
                          <a:noFill/>
                        </a:ln>
                        <a:solidFill>
                          <a:schemeClr val="tx1"/>
                        </a:solidFill>
                        <a:effectLst/>
                        <a:latin typeface="Times New Roman" pitchFamily="18" charset="0"/>
                        <a:ea typeface="ＭＳ Ｐゴシック" pitchFamily="34" charset="-128"/>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03171">
                <a:tc>
                  <a:txBody>
                    <a:bodyPr/>
                    <a:lstStyle/>
                    <a:p>
                      <a:pPr marL="304800" marR="0" lvl="0" indent="-304800" algn="l" defTabSz="914400" rtl="0" eaLnBrk="1" fontAlgn="base" latinLnBrk="0" hangingPunct="1">
                        <a:lnSpc>
                          <a:spcPct val="100000"/>
                        </a:lnSpc>
                        <a:spcBef>
                          <a:spcPct val="30000"/>
                        </a:spcBef>
                        <a:spcAft>
                          <a:spcPct val="25000"/>
                        </a:spcAft>
                        <a:buClr>
                          <a:srgbClr val="192F5A"/>
                        </a:buClr>
                        <a:buSzTx/>
                        <a:buFont typeface="Times" pitchFamily="18" charset="0"/>
                        <a:buNone/>
                        <a:tabLst/>
                      </a:pPr>
                      <a:r>
                        <a:rPr kumimoji="0" lang="en-US" sz="1800" b="1" i="0" u="none" strike="noStrike" cap="none" normalizeH="0" baseline="0" dirty="0">
                          <a:ln>
                            <a:noFill/>
                          </a:ln>
                          <a:solidFill>
                            <a:schemeClr val="bg1"/>
                          </a:solidFill>
                          <a:effectLst/>
                          <a:latin typeface="Times New Roman" pitchFamily="18" charset="0"/>
                          <a:ea typeface="ＭＳ Ｐゴシック" pitchFamily="34" charset="-128"/>
                          <a:cs typeface="Times New Roman" pitchFamily="18" charset="0"/>
                        </a:rPr>
                        <a:t>2.  Knowledgeable leadership</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3333"/>
                    </a:solidFill>
                  </a:tcPr>
                </a:tc>
                <a:tc>
                  <a:txBody>
                    <a:bodyPr/>
                    <a:lstStyle/>
                    <a:p>
                      <a:pPr marL="0" marR="0" lvl="0" indent="0" algn="ctr" defTabSz="914400" rtl="0" eaLnBrk="1" fontAlgn="base" latinLnBrk="0" hangingPunct="1">
                        <a:lnSpc>
                          <a:spcPct val="100000"/>
                        </a:lnSpc>
                        <a:spcBef>
                          <a:spcPct val="30000"/>
                        </a:spcBef>
                        <a:spcAft>
                          <a:spcPct val="25000"/>
                        </a:spcAft>
                        <a:buClr>
                          <a:srgbClr val="192F5A"/>
                        </a:buClr>
                        <a:buSzTx/>
                        <a:buFont typeface="Times" pitchFamily="18" charset="0"/>
                        <a:buNone/>
                        <a:tabLst/>
                        <a:defRPr/>
                      </a:pPr>
                      <a:endParaRPr kumimoji="0" lang="en-US" sz="3600" b="1" i="0" u="none" strike="noStrike" cap="none" normalizeH="0" baseline="0" dirty="0">
                        <a:ln>
                          <a:noFill/>
                        </a:ln>
                        <a:solidFill>
                          <a:schemeClr val="tx1"/>
                        </a:solidFill>
                        <a:effectLst/>
                        <a:latin typeface="Times New Roman" pitchFamily="18" charset="0"/>
                        <a:ea typeface="ＭＳ Ｐゴシック" pitchFamily="34" charset="-128"/>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30000"/>
                        </a:spcBef>
                        <a:spcAft>
                          <a:spcPct val="25000"/>
                        </a:spcAft>
                        <a:buClr>
                          <a:srgbClr val="192F5A"/>
                        </a:buClr>
                        <a:buSzTx/>
                        <a:buFont typeface="Times" pitchFamily="18" charset="0"/>
                        <a:buNone/>
                        <a:tabLst/>
                      </a:pPr>
                      <a:r>
                        <a:rPr kumimoji="0" lang="en-US" sz="3600" b="1" i="0" u="none" strike="noStrike" cap="none" normalizeH="0" baseline="0" dirty="0">
                          <a:ln>
                            <a:noFill/>
                          </a:ln>
                          <a:solidFill>
                            <a:schemeClr val="tx1"/>
                          </a:solidFill>
                          <a:effectLst/>
                          <a:latin typeface="Times New Roman" pitchFamily="18" charset="0"/>
                          <a:ea typeface="ＭＳ Ｐゴシック" pitchFamily="34" charset="-128"/>
                          <a:cs typeface="Times New Roman"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30000"/>
                        </a:spcBef>
                        <a:spcAft>
                          <a:spcPct val="25000"/>
                        </a:spcAft>
                        <a:buClr>
                          <a:srgbClr val="192F5A"/>
                        </a:buClr>
                        <a:buSzTx/>
                        <a:buFont typeface="Times" pitchFamily="18" charset="0"/>
                        <a:buNone/>
                        <a:tabLst/>
                      </a:pPr>
                      <a:r>
                        <a:rPr kumimoji="0" lang="en-US" sz="3600" b="1" i="0" u="none" strike="noStrike" cap="none" normalizeH="0" baseline="0">
                          <a:ln>
                            <a:noFill/>
                          </a:ln>
                          <a:solidFill>
                            <a:schemeClr val="tx1"/>
                          </a:solidFill>
                          <a:effectLst/>
                          <a:latin typeface="Times New Roman" pitchFamily="18" charset="0"/>
                          <a:ea typeface="ＭＳ Ｐゴシック" pitchFamily="34" charset="-128"/>
                          <a:cs typeface="Times New Roman" pitchFamily="18" charset="0"/>
                        </a:rPr>
                        <a:t>√</a:t>
                      </a:r>
                      <a:endParaRPr kumimoji="0" lang="en-US" sz="3600" b="1" i="0" u="none" strike="noStrike" cap="none" normalizeH="0" baseline="0" dirty="0">
                        <a:ln>
                          <a:noFill/>
                        </a:ln>
                        <a:solidFill>
                          <a:schemeClr val="tx1"/>
                        </a:solidFill>
                        <a:effectLst/>
                        <a:latin typeface="Times New Roman" pitchFamily="18" charset="0"/>
                        <a:ea typeface="ＭＳ Ｐゴシック" pitchFamily="34" charset="-128"/>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30000"/>
                        </a:spcBef>
                        <a:spcAft>
                          <a:spcPct val="25000"/>
                        </a:spcAft>
                        <a:buClr>
                          <a:srgbClr val="192F5A"/>
                        </a:buClr>
                        <a:buSzTx/>
                        <a:buFont typeface="Times" pitchFamily="18" charset="0"/>
                        <a:buNone/>
                        <a:tabLst/>
                      </a:pPr>
                      <a:r>
                        <a:rPr kumimoji="0" lang="en-US" sz="3600" b="1" i="0" u="none" strike="noStrike" cap="none" normalizeH="0" baseline="0">
                          <a:ln>
                            <a:noFill/>
                          </a:ln>
                          <a:solidFill>
                            <a:schemeClr val="tx1"/>
                          </a:solidFill>
                          <a:effectLst/>
                          <a:latin typeface="Times New Roman" pitchFamily="18" charset="0"/>
                          <a:ea typeface="ＭＳ Ｐゴシック" pitchFamily="34" charset="-128"/>
                          <a:cs typeface="Times New Roman" pitchFamily="18" charset="0"/>
                        </a:rPr>
                        <a:t>√</a:t>
                      </a:r>
                      <a:endParaRPr kumimoji="0" lang="en-US" sz="3600" b="1" i="0" u="none" strike="noStrike" cap="none" normalizeH="0" baseline="0" dirty="0">
                        <a:ln>
                          <a:noFill/>
                        </a:ln>
                        <a:solidFill>
                          <a:schemeClr val="tx1"/>
                        </a:solidFill>
                        <a:effectLst/>
                        <a:latin typeface="Times New Roman" pitchFamily="18" charset="0"/>
                        <a:ea typeface="ＭＳ Ｐゴシック" pitchFamily="34" charset="-128"/>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38499">
                <a:tc>
                  <a:txBody>
                    <a:bodyPr/>
                    <a:lstStyle/>
                    <a:p>
                      <a:pPr marL="304800" marR="0" lvl="0" indent="-304800" algn="l" defTabSz="914400" rtl="0" eaLnBrk="1" fontAlgn="base" latinLnBrk="0" hangingPunct="1">
                        <a:lnSpc>
                          <a:spcPct val="100000"/>
                        </a:lnSpc>
                        <a:spcBef>
                          <a:spcPct val="30000"/>
                        </a:spcBef>
                        <a:spcAft>
                          <a:spcPct val="25000"/>
                        </a:spcAft>
                        <a:buClr>
                          <a:srgbClr val="192F5A"/>
                        </a:buClr>
                        <a:buSzTx/>
                        <a:buFont typeface="Times" pitchFamily="18" charset="0"/>
                        <a:buNone/>
                        <a:tabLst/>
                      </a:pPr>
                      <a:r>
                        <a:rPr kumimoji="0" lang="en-US" sz="1800" b="1" i="0" u="none" strike="noStrike" cap="none" normalizeH="0" baseline="0" dirty="0">
                          <a:ln>
                            <a:noFill/>
                          </a:ln>
                          <a:solidFill>
                            <a:schemeClr val="bg1"/>
                          </a:solidFill>
                          <a:effectLst/>
                          <a:latin typeface="Times New Roman" pitchFamily="18" charset="0"/>
                          <a:ea typeface="ＭＳ Ｐゴシック" pitchFamily="34" charset="-128"/>
                          <a:cs typeface="Times New Roman" pitchFamily="18" charset="0"/>
                        </a:rPr>
                        <a:t>3. 	Exclude risky personnel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3333"/>
                    </a:solidFill>
                  </a:tcPr>
                </a:tc>
                <a:tc>
                  <a:txBody>
                    <a:bodyPr/>
                    <a:lstStyle/>
                    <a:p>
                      <a:pPr marL="0" marR="0" lvl="0" indent="0" algn="ctr" defTabSz="914400" rtl="0" eaLnBrk="1" fontAlgn="base" latinLnBrk="0" hangingPunct="1">
                        <a:lnSpc>
                          <a:spcPct val="100000"/>
                        </a:lnSpc>
                        <a:spcBef>
                          <a:spcPct val="30000"/>
                        </a:spcBef>
                        <a:spcAft>
                          <a:spcPct val="25000"/>
                        </a:spcAft>
                        <a:buClr>
                          <a:srgbClr val="192F5A"/>
                        </a:buClr>
                        <a:buSzTx/>
                        <a:buFont typeface="Times" pitchFamily="18" charset="0"/>
                        <a:buNone/>
                        <a:tabLst/>
                      </a:pPr>
                      <a:r>
                        <a:rPr kumimoji="0" lang="en-US" sz="3600" b="1" i="0" u="none" strike="noStrike" cap="none" normalizeH="0" baseline="0" dirty="0">
                          <a:ln>
                            <a:noFill/>
                          </a:ln>
                          <a:solidFill>
                            <a:schemeClr val="tx1"/>
                          </a:solidFill>
                          <a:effectLst/>
                          <a:latin typeface="Times New Roman" pitchFamily="18" charset="0"/>
                          <a:ea typeface="ＭＳ Ｐゴシック" pitchFamily="34" charset="-128"/>
                          <a:cs typeface="Times New Roman"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30000"/>
                        </a:spcBef>
                        <a:spcAft>
                          <a:spcPct val="25000"/>
                        </a:spcAft>
                        <a:buClr>
                          <a:srgbClr val="192F5A"/>
                        </a:buClr>
                        <a:buSzTx/>
                        <a:buFont typeface="Times" pitchFamily="18" charset="0"/>
                        <a:buNone/>
                        <a:tabLst/>
                      </a:pPr>
                      <a:r>
                        <a:rPr kumimoji="0" lang="en-US" sz="3600" b="1" i="0" u="none" strike="noStrike" cap="none" normalizeH="0" baseline="0" dirty="0">
                          <a:ln>
                            <a:noFill/>
                          </a:ln>
                          <a:solidFill>
                            <a:schemeClr val="tx1"/>
                          </a:solidFill>
                          <a:effectLst/>
                          <a:latin typeface="Times New Roman" pitchFamily="18" charset="0"/>
                          <a:ea typeface="ＭＳ Ｐゴシック" pitchFamily="34" charset="-128"/>
                          <a:cs typeface="Times New Roman"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30000"/>
                        </a:spcBef>
                        <a:spcAft>
                          <a:spcPct val="25000"/>
                        </a:spcAft>
                        <a:buClr>
                          <a:srgbClr val="192F5A"/>
                        </a:buClr>
                        <a:buSzTx/>
                        <a:buFont typeface="Times" pitchFamily="18" charset="0"/>
                        <a:buNone/>
                        <a:tabLst/>
                      </a:pPr>
                      <a:r>
                        <a:rPr kumimoji="0" lang="en-US" sz="3600" b="1" i="0" u="none" strike="noStrike" cap="none" normalizeH="0" baseline="0">
                          <a:ln>
                            <a:noFill/>
                          </a:ln>
                          <a:solidFill>
                            <a:schemeClr val="tx1"/>
                          </a:solidFill>
                          <a:effectLst/>
                          <a:latin typeface="Times New Roman" pitchFamily="18" charset="0"/>
                          <a:ea typeface="ＭＳ Ｐゴシック" pitchFamily="34" charset="-128"/>
                          <a:cs typeface="Times New Roman" pitchFamily="18" charset="0"/>
                        </a:rPr>
                        <a:t>√</a:t>
                      </a:r>
                      <a:endParaRPr kumimoji="0" lang="en-US" sz="3600" b="1" i="0" u="none" strike="noStrike" cap="none" normalizeH="0" baseline="0" dirty="0">
                        <a:ln>
                          <a:noFill/>
                        </a:ln>
                        <a:solidFill>
                          <a:schemeClr val="tx1"/>
                        </a:solidFill>
                        <a:effectLst/>
                        <a:latin typeface="Times New Roman" pitchFamily="18" charset="0"/>
                        <a:ea typeface="ＭＳ Ｐゴシック" pitchFamily="34" charset="-128"/>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30000"/>
                        </a:spcBef>
                        <a:spcAft>
                          <a:spcPct val="25000"/>
                        </a:spcAft>
                        <a:buClr>
                          <a:srgbClr val="192F5A"/>
                        </a:buClr>
                        <a:buSzTx/>
                        <a:buFont typeface="Times" pitchFamily="18" charset="0"/>
                        <a:buNone/>
                        <a:tabLst/>
                      </a:pPr>
                      <a:r>
                        <a:rPr kumimoji="0" lang="en-US" sz="3600" b="1" i="0" u="none" strike="noStrike" cap="none" normalizeH="0" baseline="0">
                          <a:ln>
                            <a:noFill/>
                          </a:ln>
                          <a:solidFill>
                            <a:schemeClr val="tx1"/>
                          </a:solidFill>
                          <a:effectLst/>
                          <a:latin typeface="Times New Roman" pitchFamily="18" charset="0"/>
                          <a:ea typeface="ＭＳ Ｐゴシック" pitchFamily="34" charset="-128"/>
                          <a:cs typeface="Times New Roman" pitchFamily="18" charset="0"/>
                        </a:rPr>
                        <a:t>√</a:t>
                      </a:r>
                      <a:endParaRPr kumimoji="0" lang="en-US" sz="3600" b="1" i="0" u="none" strike="noStrike" cap="none" normalizeH="0" baseline="0" dirty="0">
                        <a:ln>
                          <a:noFill/>
                        </a:ln>
                        <a:solidFill>
                          <a:schemeClr val="tx1"/>
                        </a:solidFill>
                        <a:effectLst/>
                        <a:latin typeface="Times New Roman" pitchFamily="18" charset="0"/>
                        <a:ea typeface="ＭＳ Ｐゴシック" pitchFamily="34" charset="-128"/>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838499">
                <a:tc>
                  <a:txBody>
                    <a:bodyPr/>
                    <a:lstStyle/>
                    <a:p>
                      <a:pPr marL="304800" marR="0" lvl="0" indent="-304800" algn="l" defTabSz="914400" rtl="0" eaLnBrk="1" fontAlgn="base" latinLnBrk="0" hangingPunct="1">
                        <a:lnSpc>
                          <a:spcPct val="100000"/>
                        </a:lnSpc>
                        <a:spcBef>
                          <a:spcPct val="30000"/>
                        </a:spcBef>
                        <a:spcAft>
                          <a:spcPct val="25000"/>
                        </a:spcAft>
                        <a:buClr>
                          <a:srgbClr val="192F5A"/>
                        </a:buClr>
                        <a:buSzTx/>
                        <a:buFont typeface="Times" pitchFamily="18" charset="0"/>
                        <a:buNone/>
                        <a:tabLst/>
                      </a:pPr>
                      <a:r>
                        <a:rPr kumimoji="0" lang="en-US" sz="1800" b="1" i="0" u="none" strike="noStrike" cap="none" normalizeH="0" baseline="0" dirty="0">
                          <a:ln>
                            <a:noFill/>
                          </a:ln>
                          <a:solidFill>
                            <a:schemeClr val="bg1"/>
                          </a:solidFill>
                          <a:effectLst/>
                          <a:latin typeface="Times New Roman" pitchFamily="18" charset="0"/>
                          <a:ea typeface="ＭＳ Ｐゴシック" pitchFamily="34" charset="-128"/>
                          <a:cs typeface="Times New Roman" pitchFamily="18" charset="0"/>
                        </a:rPr>
                        <a:t>4. 	Training</a:t>
                      </a:r>
                      <a:r>
                        <a:rPr kumimoji="0" lang="en-US" sz="1800" b="0" i="0" u="none" strike="noStrike" cap="none" normalizeH="0" baseline="0" dirty="0">
                          <a:ln>
                            <a:noFill/>
                          </a:ln>
                          <a:solidFill>
                            <a:schemeClr val="bg1"/>
                          </a:solidFill>
                          <a:effectLst/>
                          <a:latin typeface="Times New Roman" pitchFamily="18" charset="0"/>
                          <a:ea typeface="ＭＳ Ｐゴシック" pitchFamily="34" charset="-128"/>
                          <a:cs typeface="Times New Roman" pitchFamily="18"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3333"/>
                    </a:solidFill>
                  </a:tcPr>
                </a:tc>
                <a:tc>
                  <a:txBody>
                    <a:bodyPr/>
                    <a:lstStyle/>
                    <a:p>
                      <a:pPr marL="0" marR="0" lvl="0" indent="0" algn="ctr" defTabSz="914400" rtl="0" eaLnBrk="1" fontAlgn="base" latinLnBrk="0" hangingPunct="1">
                        <a:lnSpc>
                          <a:spcPct val="100000"/>
                        </a:lnSpc>
                        <a:spcBef>
                          <a:spcPct val="30000"/>
                        </a:spcBef>
                        <a:spcAft>
                          <a:spcPct val="25000"/>
                        </a:spcAft>
                        <a:buClr>
                          <a:srgbClr val="192F5A"/>
                        </a:buClr>
                        <a:buSzTx/>
                        <a:buFont typeface="Times" pitchFamily="18" charset="0"/>
                        <a:buNone/>
                        <a:tabLst/>
                      </a:pPr>
                      <a:r>
                        <a:rPr kumimoji="0" lang="en-US" sz="3600" b="1" i="0" u="none" strike="noStrike" cap="none" normalizeH="0" baseline="0" dirty="0">
                          <a:ln>
                            <a:noFill/>
                          </a:ln>
                          <a:solidFill>
                            <a:schemeClr val="tx1"/>
                          </a:solidFill>
                          <a:effectLst/>
                          <a:latin typeface="Times New Roman" pitchFamily="18" charset="0"/>
                          <a:ea typeface="ＭＳ Ｐゴシック" pitchFamily="34" charset="-128"/>
                          <a:cs typeface="Times New Roman"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30000"/>
                        </a:spcBef>
                        <a:spcAft>
                          <a:spcPct val="25000"/>
                        </a:spcAft>
                        <a:buClr>
                          <a:srgbClr val="192F5A"/>
                        </a:buClr>
                        <a:buSzTx/>
                        <a:buFont typeface="Times" pitchFamily="18" charset="0"/>
                        <a:buNone/>
                        <a:tabLst/>
                      </a:pPr>
                      <a:r>
                        <a:rPr kumimoji="0" lang="en-US" sz="3600" b="1" i="0" u="none" strike="noStrike" cap="none" normalizeH="0" baseline="0" dirty="0">
                          <a:ln>
                            <a:noFill/>
                          </a:ln>
                          <a:solidFill>
                            <a:schemeClr val="tx1"/>
                          </a:solidFill>
                          <a:effectLst/>
                          <a:latin typeface="Times New Roman" pitchFamily="18" charset="0"/>
                          <a:ea typeface="ＭＳ Ｐゴシック" pitchFamily="34" charset="-128"/>
                          <a:cs typeface="Times New Roman"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30000"/>
                        </a:spcBef>
                        <a:spcAft>
                          <a:spcPct val="25000"/>
                        </a:spcAft>
                        <a:buClr>
                          <a:srgbClr val="192F5A"/>
                        </a:buClr>
                        <a:buSzTx/>
                        <a:buFont typeface="Times" pitchFamily="18" charset="0"/>
                        <a:buNone/>
                        <a:tabLst/>
                      </a:pPr>
                      <a:r>
                        <a:rPr kumimoji="0" lang="en-US" sz="3600" b="1" i="0" u="none" strike="noStrike" cap="none" normalizeH="0" baseline="0">
                          <a:ln>
                            <a:noFill/>
                          </a:ln>
                          <a:solidFill>
                            <a:schemeClr val="tx1"/>
                          </a:solidFill>
                          <a:effectLst/>
                          <a:latin typeface="Times New Roman" pitchFamily="18" charset="0"/>
                          <a:ea typeface="ＭＳ Ｐゴシック" pitchFamily="34" charset="-128"/>
                          <a:cs typeface="Times New Roman" pitchFamily="18" charset="0"/>
                        </a:rPr>
                        <a:t>√</a:t>
                      </a:r>
                      <a:endParaRPr kumimoji="0" lang="en-US" sz="3600" b="1" i="0" u="none" strike="noStrike" cap="none" normalizeH="0" baseline="0" dirty="0">
                        <a:ln>
                          <a:noFill/>
                        </a:ln>
                        <a:solidFill>
                          <a:schemeClr val="tx1"/>
                        </a:solidFill>
                        <a:effectLst/>
                        <a:latin typeface="Times New Roman" pitchFamily="18" charset="0"/>
                        <a:ea typeface="ＭＳ Ｐゴシック" pitchFamily="34" charset="-128"/>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30000"/>
                        </a:spcBef>
                        <a:spcAft>
                          <a:spcPct val="25000"/>
                        </a:spcAft>
                        <a:buClr>
                          <a:srgbClr val="192F5A"/>
                        </a:buClr>
                        <a:buSzTx/>
                        <a:buFont typeface="Times" pitchFamily="18" charset="0"/>
                        <a:buNone/>
                        <a:tabLst/>
                      </a:pPr>
                      <a:r>
                        <a:rPr kumimoji="0" lang="en-US" sz="3600" b="1" i="0" u="none" strike="noStrike" cap="none" normalizeH="0" baseline="0">
                          <a:ln>
                            <a:noFill/>
                          </a:ln>
                          <a:solidFill>
                            <a:schemeClr val="tx1"/>
                          </a:solidFill>
                          <a:effectLst/>
                          <a:latin typeface="Times New Roman" pitchFamily="18" charset="0"/>
                          <a:ea typeface="ＭＳ Ｐゴシック" pitchFamily="34" charset="-128"/>
                          <a:cs typeface="Times New Roman" pitchFamily="18" charset="0"/>
                        </a:rPr>
                        <a:t>√</a:t>
                      </a:r>
                      <a:endParaRPr kumimoji="0" lang="en-US" sz="3600" b="1" i="0" u="none" strike="noStrike" cap="none" normalizeH="0" baseline="0" dirty="0">
                        <a:ln>
                          <a:noFill/>
                        </a:ln>
                        <a:solidFill>
                          <a:schemeClr val="tx1"/>
                        </a:solidFill>
                        <a:effectLst/>
                        <a:latin typeface="Times New Roman" pitchFamily="18" charset="0"/>
                        <a:ea typeface="ＭＳ Ｐゴシック" pitchFamily="34" charset="-128"/>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907286">
                <a:tc>
                  <a:txBody>
                    <a:bodyPr/>
                    <a:lstStyle/>
                    <a:p>
                      <a:pPr marL="304800" marR="0" lvl="0" indent="-304800" algn="l" defTabSz="914400" rtl="0" eaLnBrk="1" fontAlgn="base" latinLnBrk="0" hangingPunct="1">
                        <a:lnSpc>
                          <a:spcPct val="100000"/>
                        </a:lnSpc>
                        <a:spcBef>
                          <a:spcPct val="30000"/>
                        </a:spcBef>
                        <a:spcAft>
                          <a:spcPct val="25000"/>
                        </a:spcAft>
                        <a:buClr>
                          <a:srgbClr val="192F5A"/>
                        </a:buClr>
                        <a:buSzTx/>
                        <a:buFont typeface="Times" pitchFamily="18" charset="0"/>
                        <a:buNone/>
                        <a:tabLst/>
                      </a:pPr>
                      <a:r>
                        <a:rPr kumimoji="0" lang="en-US" sz="1800" b="1" i="0" u="none" strike="noStrike" cap="none" normalizeH="0" baseline="0" dirty="0">
                          <a:ln>
                            <a:noFill/>
                          </a:ln>
                          <a:solidFill>
                            <a:schemeClr val="bg1"/>
                          </a:solidFill>
                          <a:effectLst/>
                          <a:latin typeface="Times New Roman" pitchFamily="18" charset="0"/>
                          <a:ea typeface="ＭＳ Ｐゴシック" pitchFamily="34" charset="-128"/>
                          <a:cs typeface="Times New Roman" pitchFamily="18" charset="0"/>
                        </a:rPr>
                        <a:t>5. 	Monitor, evaluate, reporting hotlin</a:t>
                      </a:r>
                      <a:r>
                        <a:rPr kumimoji="0" lang="en-US" sz="1800" b="0" i="0" u="none" strike="noStrike" cap="none" normalizeH="0" baseline="0" dirty="0">
                          <a:ln>
                            <a:noFill/>
                          </a:ln>
                          <a:solidFill>
                            <a:schemeClr val="bg1"/>
                          </a:solidFill>
                          <a:effectLst/>
                          <a:latin typeface="Times New Roman" pitchFamily="18" charset="0"/>
                          <a:ea typeface="ＭＳ Ｐゴシック" pitchFamily="34" charset="-128"/>
                          <a:cs typeface="Times New Roman" pitchFamily="18" charset="0"/>
                        </a:rPr>
                        <a: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3333"/>
                    </a:solidFill>
                  </a:tcPr>
                </a:tc>
                <a:tc>
                  <a:txBody>
                    <a:bodyPr/>
                    <a:lstStyle/>
                    <a:p>
                      <a:pPr marL="0" marR="0" lvl="0" indent="0" algn="ctr" defTabSz="914400" rtl="0" eaLnBrk="1" fontAlgn="base" latinLnBrk="0" hangingPunct="1">
                        <a:lnSpc>
                          <a:spcPct val="100000"/>
                        </a:lnSpc>
                        <a:spcBef>
                          <a:spcPct val="30000"/>
                        </a:spcBef>
                        <a:spcAft>
                          <a:spcPct val="25000"/>
                        </a:spcAft>
                        <a:buClr>
                          <a:srgbClr val="192F5A"/>
                        </a:buClr>
                        <a:buSzTx/>
                        <a:buFont typeface="Times" pitchFamily="18" charset="0"/>
                        <a:buNone/>
                        <a:tabLst/>
                      </a:pPr>
                      <a:r>
                        <a:rPr kumimoji="0" lang="en-US" sz="3600" b="1" i="0" u="none" strike="noStrike" cap="none" normalizeH="0" baseline="0" dirty="0">
                          <a:ln>
                            <a:noFill/>
                          </a:ln>
                          <a:solidFill>
                            <a:schemeClr val="tx1"/>
                          </a:solidFill>
                          <a:effectLst/>
                          <a:latin typeface="Times New Roman" pitchFamily="18" charset="0"/>
                          <a:ea typeface="ＭＳ Ｐゴシック" pitchFamily="34" charset="-128"/>
                          <a:cs typeface="Times New Roman"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30000"/>
                        </a:spcBef>
                        <a:spcAft>
                          <a:spcPct val="25000"/>
                        </a:spcAft>
                        <a:buClr>
                          <a:srgbClr val="192F5A"/>
                        </a:buClr>
                        <a:buSzTx/>
                        <a:buFont typeface="Times" pitchFamily="18" charset="0"/>
                        <a:buNone/>
                        <a:tabLst/>
                      </a:pPr>
                      <a:r>
                        <a:rPr kumimoji="0" lang="en-US" sz="3600" b="1" i="0" u="none" strike="noStrike" cap="none" normalizeH="0" baseline="0" dirty="0">
                          <a:ln>
                            <a:noFill/>
                          </a:ln>
                          <a:solidFill>
                            <a:schemeClr val="tx1"/>
                          </a:solidFill>
                          <a:effectLst/>
                          <a:latin typeface="Times New Roman" pitchFamily="18" charset="0"/>
                          <a:ea typeface="ＭＳ Ｐゴシック" pitchFamily="34" charset="-128"/>
                          <a:cs typeface="Times New Roman"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30000"/>
                        </a:spcBef>
                        <a:spcAft>
                          <a:spcPct val="25000"/>
                        </a:spcAft>
                        <a:buClr>
                          <a:srgbClr val="192F5A"/>
                        </a:buClr>
                        <a:buSzTx/>
                        <a:buFont typeface="Times" pitchFamily="18" charset="0"/>
                        <a:buNone/>
                        <a:tabLst/>
                      </a:pPr>
                      <a:r>
                        <a:rPr kumimoji="0" lang="en-US" sz="3600" b="1" i="0" u="none" strike="noStrike" cap="none" normalizeH="0" baseline="0" dirty="0">
                          <a:ln>
                            <a:noFill/>
                          </a:ln>
                          <a:solidFill>
                            <a:schemeClr val="tx1"/>
                          </a:solidFill>
                          <a:effectLst/>
                          <a:latin typeface="Times New Roman" pitchFamily="18" charset="0"/>
                          <a:ea typeface="ＭＳ Ｐゴシック" pitchFamily="34" charset="-128"/>
                          <a:cs typeface="Times New Roman"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30000"/>
                        </a:spcBef>
                        <a:spcAft>
                          <a:spcPct val="25000"/>
                        </a:spcAft>
                        <a:buClr>
                          <a:srgbClr val="192F5A"/>
                        </a:buClr>
                        <a:buSzTx/>
                        <a:buFont typeface="Times" pitchFamily="18" charset="0"/>
                        <a:buNone/>
                        <a:tabLst/>
                      </a:pPr>
                      <a:r>
                        <a:rPr kumimoji="0" lang="en-US" sz="3600" b="1" i="0" u="none" strike="noStrike" cap="none" normalizeH="0" baseline="0">
                          <a:ln>
                            <a:noFill/>
                          </a:ln>
                          <a:solidFill>
                            <a:schemeClr val="tx1"/>
                          </a:solidFill>
                          <a:effectLst/>
                          <a:latin typeface="Times New Roman" pitchFamily="18" charset="0"/>
                          <a:ea typeface="ＭＳ Ｐゴシック" pitchFamily="34" charset="-128"/>
                          <a:cs typeface="Times New Roman" pitchFamily="18" charset="0"/>
                        </a:rPr>
                        <a:t>√</a:t>
                      </a:r>
                      <a:endParaRPr kumimoji="0" lang="en-US" sz="3600" b="1" i="0" u="none" strike="noStrike" cap="none" normalizeH="0" baseline="0" dirty="0">
                        <a:ln>
                          <a:noFill/>
                        </a:ln>
                        <a:solidFill>
                          <a:schemeClr val="tx1"/>
                        </a:solidFill>
                        <a:effectLst/>
                        <a:latin typeface="Times New Roman" pitchFamily="18" charset="0"/>
                        <a:ea typeface="ＭＳ Ｐゴシック" pitchFamily="34" charset="-128"/>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838499">
                <a:tc>
                  <a:txBody>
                    <a:bodyPr/>
                    <a:lstStyle/>
                    <a:p>
                      <a:pPr marL="304800" marR="0" lvl="0" indent="-304800" algn="l" defTabSz="914400" rtl="0" eaLnBrk="1" fontAlgn="base" latinLnBrk="0" hangingPunct="1">
                        <a:lnSpc>
                          <a:spcPct val="100000"/>
                        </a:lnSpc>
                        <a:spcBef>
                          <a:spcPct val="30000"/>
                        </a:spcBef>
                        <a:spcAft>
                          <a:spcPct val="25000"/>
                        </a:spcAft>
                        <a:buClr>
                          <a:srgbClr val="192F5A"/>
                        </a:buClr>
                        <a:buSzTx/>
                        <a:buFont typeface="Times" pitchFamily="18" charset="0"/>
                        <a:buNone/>
                        <a:tabLst/>
                      </a:pPr>
                      <a:r>
                        <a:rPr kumimoji="0" lang="en-US" sz="1800" b="1" i="0" u="none" strike="noStrike" cap="none" normalizeH="0" baseline="0" dirty="0">
                          <a:ln>
                            <a:noFill/>
                          </a:ln>
                          <a:solidFill>
                            <a:schemeClr val="bg1"/>
                          </a:solidFill>
                          <a:effectLst/>
                          <a:latin typeface="Times New Roman" pitchFamily="18" charset="0"/>
                          <a:ea typeface="ＭＳ Ｐゴシック" pitchFamily="34" charset="-128"/>
                          <a:cs typeface="Times New Roman" pitchFamily="18" charset="0"/>
                        </a:rPr>
                        <a:t>6. 	Incentives and discipline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3333"/>
                    </a:solidFill>
                  </a:tcPr>
                </a:tc>
                <a:tc>
                  <a:txBody>
                    <a:bodyPr/>
                    <a:lstStyle/>
                    <a:p>
                      <a:pPr marL="0" marR="0" lvl="0" indent="0" algn="ctr" defTabSz="914400" rtl="0" eaLnBrk="1" fontAlgn="base" latinLnBrk="0" hangingPunct="1">
                        <a:lnSpc>
                          <a:spcPct val="100000"/>
                        </a:lnSpc>
                        <a:spcBef>
                          <a:spcPct val="30000"/>
                        </a:spcBef>
                        <a:spcAft>
                          <a:spcPct val="25000"/>
                        </a:spcAft>
                        <a:buClr>
                          <a:srgbClr val="192F5A"/>
                        </a:buClr>
                        <a:buSzTx/>
                        <a:buFont typeface="Times" pitchFamily="18" charset="0"/>
                        <a:buNone/>
                        <a:tabLst/>
                      </a:pPr>
                      <a:r>
                        <a:rPr kumimoji="0" lang="en-US" sz="3600" b="1" i="0" u="none" strike="noStrike" cap="none" normalizeH="0" baseline="0">
                          <a:ln>
                            <a:noFill/>
                          </a:ln>
                          <a:solidFill>
                            <a:schemeClr val="tx1"/>
                          </a:solidFill>
                          <a:effectLst/>
                          <a:latin typeface="Times New Roman" pitchFamily="18" charset="0"/>
                          <a:ea typeface="ＭＳ Ｐゴシック" pitchFamily="34" charset="-128"/>
                          <a:cs typeface="Times New Roman" pitchFamily="18" charset="0"/>
                        </a:rPr>
                        <a:t>√</a:t>
                      </a:r>
                      <a:endParaRPr kumimoji="0" lang="en-US" sz="3600" b="1" i="0" u="none" strike="noStrike" cap="none" normalizeH="0" baseline="0" dirty="0">
                        <a:ln>
                          <a:noFill/>
                        </a:ln>
                        <a:solidFill>
                          <a:schemeClr val="tx1"/>
                        </a:solidFill>
                        <a:effectLst/>
                        <a:latin typeface="Times New Roman" pitchFamily="18" charset="0"/>
                        <a:ea typeface="ＭＳ Ｐゴシック" pitchFamily="34" charset="-128"/>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30000"/>
                        </a:spcBef>
                        <a:spcAft>
                          <a:spcPct val="25000"/>
                        </a:spcAft>
                        <a:buClr>
                          <a:srgbClr val="192F5A"/>
                        </a:buClr>
                        <a:buSzTx/>
                        <a:buFont typeface="Times" pitchFamily="18" charset="0"/>
                        <a:buNone/>
                        <a:tabLst/>
                      </a:pPr>
                      <a:r>
                        <a:rPr kumimoji="0" lang="en-US" sz="3600" b="1" i="0" u="none" strike="noStrike" cap="none" normalizeH="0" baseline="0" dirty="0">
                          <a:ln>
                            <a:noFill/>
                          </a:ln>
                          <a:solidFill>
                            <a:schemeClr val="tx1"/>
                          </a:solidFill>
                          <a:effectLst/>
                          <a:latin typeface="Times New Roman" pitchFamily="18" charset="0"/>
                          <a:ea typeface="ＭＳ Ｐゴシック" pitchFamily="34" charset="-128"/>
                          <a:cs typeface="Times New Roman"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30000"/>
                        </a:spcBef>
                        <a:spcAft>
                          <a:spcPct val="25000"/>
                        </a:spcAft>
                        <a:buClr>
                          <a:srgbClr val="192F5A"/>
                        </a:buClr>
                        <a:buSzTx/>
                        <a:buFont typeface="Times" pitchFamily="18" charset="0"/>
                        <a:buNone/>
                        <a:tabLst/>
                      </a:pPr>
                      <a:r>
                        <a:rPr kumimoji="0" lang="en-US" sz="3600" b="1" i="0" u="none" strike="noStrike" cap="none" normalizeH="0" baseline="0" dirty="0">
                          <a:ln>
                            <a:noFill/>
                          </a:ln>
                          <a:solidFill>
                            <a:schemeClr val="tx1"/>
                          </a:solidFill>
                          <a:effectLst/>
                          <a:latin typeface="Times New Roman" pitchFamily="18" charset="0"/>
                          <a:ea typeface="ＭＳ Ｐゴシック" pitchFamily="34" charset="-128"/>
                          <a:cs typeface="Times New Roman"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30000"/>
                        </a:spcBef>
                        <a:spcAft>
                          <a:spcPct val="25000"/>
                        </a:spcAft>
                        <a:buClr>
                          <a:srgbClr val="192F5A"/>
                        </a:buClr>
                        <a:buSzTx/>
                        <a:buFont typeface="Times" pitchFamily="18" charset="0"/>
                        <a:buNone/>
                        <a:tabLst/>
                      </a:pPr>
                      <a:r>
                        <a:rPr kumimoji="0" lang="en-US" sz="3600" b="1" i="0" u="none" strike="noStrike" cap="none" normalizeH="0" baseline="0">
                          <a:ln>
                            <a:noFill/>
                          </a:ln>
                          <a:solidFill>
                            <a:schemeClr val="tx1"/>
                          </a:solidFill>
                          <a:effectLst/>
                          <a:latin typeface="Times New Roman" pitchFamily="18" charset="0"/>
                          <a:ea typeface="ＭＳ Ｐゴシック" pitchFamily="34" charset="-128"/>
                          <a:cs typeface="Times New Roman" pitchFamily="18" charset="0"/>
                        </a:rPr>
                        <a:t>√</a:t>
                      </a:r>
                      <a:endParaRPr kumimoji="0" lang="en-US" sz="3600" b="1" i="0" u="none" strike="noStrike" cap="none" normalizeH="0" baseline="0" dirty="0">
                        <a:ln>
                          <a:noFill/>
                        </a:ln>
                        <a:solidFill>
                          <a:schemeClr val="tx1"/>
                        </a:solidFill>
                        <a:effectLst/>
                        <a:latin typeface="Times New Roman" pitchFamily="18" charset="0"/>
                        <a:ea typeface="ＭＳ Ｐゴシック" pitchFamily="34" charset="-128"/>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838499">
                <a:tc>
                  <a:txBody>
                    <a:bodyPr/>
                    <a:lstStyle/>
                    <a:p>
                      <a:pPr marL="304800" marR="0" lvl="0" indent="-304800" algn="l" defTabSz="914400" rtl="0" eaLnBrk="1" fontAlgn="base" latinLnBrk="0" hangingPunct="1">
                        <a:lnSpc>
                          <a:spcPct val="100000"/>
                        </a:lnSpc>
                        <a:spcBef>
                          <a:spcPct val="30000"/>
                        </a:spcBef>
                        <a:spcAft>
                          <a:spcPct val="25000"/>
                        </a:spcAft>
                        <a:buClr>
                          <a:srgbClr val="192F5A"/>
                        </a:buClr>
                        <a:buSzTx/>
                        <a:buFont typeface="Times" pitchFamily="18" charset="0"/>
                        <a:buNone/>
                        <a:tabLst/>
                      </a:pPr>
                      <a:r>
                        <a:rPr kumimoji="0" lang="en-US" sz="1800" b="1" i="0" u="none" strike="noStrike" cap="none" normalizeH="0" baseline="0" dirty="0">
                          <a:ln>
                            <a:noFill/>
                          </a:ln>
                          <a:solidFill>
                            <a:schemeClr val="bg1"/>
                          </a:solidFill>
                          <a:effectLst/>
                          <a:latin typeface="Times New Roman" pitchFamily="18" charset="0"/>
                          <a:ea typeface="ＭＳ Ｐゴシック" pitchFamily="34" charset="-128"/>
                          <a:cs typeface="Times New Roman" pitchFamily="18" charset="0"/>
                        </a:rPr>
                        <a:t>7. 	Adjust program to risk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333333"/>
                    </a:solidFill>
                  </a:tcPr>
                </a:tc>
                <a:tc>
                  <a:txBody>
                    <a:bodyPr/>
                    <a:lstStyle/>
                    <a:p>
                      <a:pPr marL="0" marR="0" lvl="0" indent="0" algn="ctr" defTabSz="914400" rtl="0" eaLnBrk="1" fontAlgn="base" latinLnBrk="0" hangingPunct="1">
                        <a:lnSpc>
                          <a:spcPct val="100000"/>
                        </a:lnSpc>
                        <a:spcBef>
                          <a:spcPct val="30000"/>
                        </a:spcBef>
                        <a:spcAft>
                          <a:spcPct val="25000"/>
                        </a:spcAft>
                        <a:buClr>
                          <a:srgbClr val="192F5A"/>
                        </a:buClr>
                        <a:buSzTx/>
                        <a:buFont typeface="Times" pitchFamily="18" charset="0"/>
                        <a:buNone/>
                        <a:tabLst/>
                      </a:pPr>
                      <a:r>
                        <a:rPr kumimoji="0" lang="en-US" sz="3600" b="1" i="0" u="none" strike="noStrike" cap="none" normalizeH="0" baseline="0">
                          <a:ln>
                            <a:noFill/>
                          </a:ln>
                          <a:solidFill>
                            <a:schemeClr val="tx1"/>
                          </a:solidFill>
                          <a:effectLst/>
                          <a:latin typeface="Times New Roman" pitchFamily="18" charset="0"/>
                          <a:ea typeface="ＭＳ Ｐゴシック" pitchFamily="34" charset="-128"/>
                          <a:cs typeface="Times New Roman" pitchFamily="18" charset="0"/>
                        </a:rPr>
                        <a:t>√</a:t>
                      </a:r>
                      <a:endParaRPr kumimoji="0" lang="en-US" sz="3600" b="1" i="0" u="none" strike="noStrike" cap="none" normalizeH="0" baseline="0" dirty="0">
                        <a:ln>
                          <a:noFill/>
                        </a:ln>
                        <a:solidFill>
                          <a:schemeClr val="tx1"/>
                        </a:solidFill>
                        <a:effectLst/>
                        <a:latin typeface="Times New Roman" pitchFamily="18" charset="0"/>
                        <a:ea typeface="ＭＳ Ｐゴシック" pitchFamily="34" charset="-128"/>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30000"/>
                        </a:spcBef>
                        <a:spcAft>
                          <a:spcPct val="25000"/>
                        </a:spcAft>
                        <a:buClr>
                          <a:srgbClr val="192F5A"/>
                        </a:buClr>
                        <a:buSzTx/>
                        <a:buFont typeface="Times" pitchFamily="18" charset="0"/>
                        <a:buNone/>
                        <a:tabLst/>
                      </a:pPr>
                      <a:r>
                        <a:rPr kumimoji="0" lang="en-US" sz="3600" b="1" i="0" u="none" strike="noStrike" cap="none" normalizeH="0" baseline="0" dirty="0">
                          <a:ln>
                            <a:noFill/>
                          </a:ln>
                          <a:solidFill>
                            <a:schemeClr val="tx1"/>
                          </a:solidFill>
                          <a:effectLst/>
                          <a:latin typeface="Times New Roman" pitchFamily="18" charset="0"/>
                          <a:ea typeface="ＭＳ Ｐゴシック" pitchFamily="34" charset="-128"/>
                          <a:cs typeface="Times New Roman"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30000"/>
                        </a:spcBef>
                        <a:spcAft>
                          <a:spcPct val="25000"/>
                        </a:spcAft>
                        <a:buClr>
                          <a:srgbClr val="192F5A"/>
                        </a:buClr>
                        <a:buSzTx/>
                        <a:buFont typeface="Times" pitchFamily="18" charset="0"/>
                        <a:buNone/>
                        <a:tabLst/>
                      </a:pPr>
                      <a:r>
                        <a:rPr kumimoji="0" lang="en-US" sz="3600" b="1" i="0" u="none" strike="noStrike" cap="none" normalizeH="0" baseline="0" dirty="0">
                          <a:ln>
                            <a:noFill/>
                          </a:ln>
                          <a:solidFill>
                            <a:schemeClr val="tx1"/>
                          </a:solidFill>
                          <a:effectLst/>
                          <a:latin typeface="Times New Roman" pitchFamily="18" charset="0"/>
                          <a:ea typeface="ＭＳ Ｐゴシック" pitchFamily="34" charset="-128"/>
                          <a:cs typeface="Times New Roman"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30000"/>
                        </a:spcBef>
                        <a:spcAft>
                          <a:spcPct val="25000"/>
                        </a:spcAft>
                        <a:buClr>
                          <a:srgbClr val="192F5A"/>
                        </a:buClr>
                        <a:buSzTx/>
                        <a:buFont typeface="Times" pitchFamily="18" charset="0"/>
                        <a:buNone/>
                        <a:tabLst/>
                      </a:pPr>
                      <a:r>
                        <a:rPr kumimoji="0" lang="en-US" sz="3600" b="1" i="0" u="none" strike="noStrike" cap="none" normalizeH="0" baseline="0" dirty="0">
                          <a:ln>
                            <a:noFill/>
                          </a:ln>
                          <a:solidFill>
                            <a:schemeClr val="tx1"/>
                          </a:solidFill>
                          <a:effectLst/>
                          <a:latin typeface="Times New Roman" pitchFamily="18" charset="0"/>
                          <a:ea typeface="ＭＳ Ｐゴシック" pitchFamily="34" charset="-128"/>
                          <a:cs typeface="Times New Roman"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pic>
        <p:nvPicPr>
          <p:cNvPr id="29754" name="Picture 5" descr="C:\Users\CRY3860\AppData\Local\Microsoft\Windows\Temporary Internet Files\Content.IE5\0NCQ935C\MC900174377[1].wmf">
            <a:extLst>
              <a:ext uri="{FF2B5EF4-FFF2-40B4-BE49-F238E27FC236}">
                <a16:creationId xmlns:a16="http://schemas.microsoft.com/office/drawing/2014/main" id="{018995CA-1886-4F68-B7B3-3FD3455C04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0"/>
            <a:ext cx="914400" cy="73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55" name="Picture 8" descr="C:\Users\CRY3860\AppData\Local\Microsoft\Windows\Temporary Internet Files\Content.IE5\LUWFFVS9\MC900129223[1].wmf">
            <a:extLst>
              <a:ext uri="{FF2B5EF4-FFF2-40B4-BE49-F238E27FC236}">
                <a16:creationId xmlns:a16="http://schemas.microsoft.com/office/drawing/2014/main" id="{40E8BB59-68FF-4C51-9ACF-164782120DA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125413"/>
            <a:ext cx="8905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56" name="Picture 8" descr="https://www.signup4.net/Upload/UNIT11A/20142004E/JS%20USSC_Logo.gif">
            <a:extLst>
              <a:ext uri="{FF2B5EF4-FFF2-40B4-BE49-F238E27FC236}">
                <a16:creationId xmlns:a16="http://schemas.microsoft.com/office/drawing/2014/main" id="{00D07092-9830-4F84-A570-6495D820E0D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57" name="Picture 2" descr="File:Flag of France (bordered).png">
            <a:extLst>
              <a:ext uri="{FF2B5EF4-FFF2-40B4-BE49-F238E27FC236}">
                <a16:creationId xmlns:a16="http://schemas.microsoft.com/office/drawing/2014/main" id="{6E020EEC-09B6-4693-86E5-529567D961E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72200" y="52388"/>
            <a:ext cx="106997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58" name="Picture 4" descr="https://upload.wikimedia.org/wikipedia/commons/thumb/f/fc/Flag_of_Mexico.svg/120px-Flag_of_Mexico.svg.png">
            <a:extLst>
              <a:ext uri="{FF2B5EF4-FFF2-40B4-BE49-F238E27FC236}">
                <a16:creationId xmlns:a16="http://schemas.microsoft.com/office/drawing/2014/main" id="{5E6B7702-5965-4EA0-81C4-4B389917C19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48600" y="161925"/>
            <a:ext cx="914400"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4A24CE4D-DF92-4EEE-B20D-D33C8E81F8BC}"/>
              </a:ext>
            </a:extLst>
          </p:cNvPr>
          <p:cNvSpPr>
            <a:spLocks noGrp="1"/>
          </p:cNvSpPr>
          <p:nvPr>
            <p:ph type="sldNum" sz="quarter" idx="12"/>
          </p:nvPr>
        </p:nvSpPr>
        <p:spPr>
          <a:xfrm>
            <a:off x="0" y="52388"/>
            <a:ext cx="457200" cy="457200"/>
          </a:xfrm>
        </p:spPr>
        <p:txBody>
          <a:bodyPr/>
          <a:lstStyle>
            <a:lvl1pPr>
              <a:defRPr>
                <a:solidFill>
                  <a:schemeClr val="tx1"/>
                </a:solidFill>
                <a:latin typeface="Perpetua" panose="02020502060401020303" pitchFamily="18" charset="0"/>
              </a:defRPr>
            </a:lvl1pPr>
            <a:lvl2pPr marL="742950" indent="-285750">
              <a:defRPr>
                <a:solidFill>
                  <a:schemeClr val="tx1"/>
                </a:solidFill>
                <a:latin typeface="Perpetua" panose="02020502060401020303" pitchFamily="18" charset="0"/>
              </a:defRPr>
            </a:lvl2pPr>
            <a:lvl3pPr marL="1143000" indent="-228600">
              <a:defRPr>
                <a:solidFill>
                  <a:schemeClr val="tx1"/>
                </a:solidFill>
                <a:latin typeface="Perpetua" panose="02020502060401020303" pitchFamily="18" charset="0"/>
              </a:defRPr>
            </a:lvl3pPr>
            <a:lvl4pPr marL="1600200" indent="-228600">
              <a:defRPr>
                <a:solidFill>
                  <a:schemeClr val="tx1"/>
                </a:solidFill>
                <a:latin typeface="Perpetua" panose="02020502060401020303" pitchFamily="18" charset="0"/>
              </a:defRPr>
            </a:lvl4pPr>
            <a:lvl5pPr marL="2057400" indent="-228600">
              <a:defRPr>
                <a:solidFill>
                  <a:schemeClr val="tx1"/>
                </a:solidFill>
                <a:latin typeface="Perpetua" panose="02020502060401020303" pitchFamily="18" charset="0"/>
              </a:defRPr>
            </a:lvl5pPr>
            <a:lvl6pPr marL="2514600" indent="-228600" fontAlgn="base">
              <a:spcBef>
                <a:spcPct val="0"/>
              </a:spcBef>
              <a:spcAft>
                <a:spcPct val="0"/>
              </a:spcAft>
              <a:defRPr>
                <a:solidFill>
                  <a:schemeClr val="tx1"/>
                </a:solidFill>
                <a:latin typeface="Perpetua" panose="02020502060401020303" pitchFamily="18" charset="0"/>
              </a:defRPr>
            </a:lvl6pPr>
            <a:lvl7pPr marL="2971800" indent="-228600" fontAlgn="base">
              <a:spcBef>
                <a:spcPct val="0"/>
              </a:spcBef>
              <a:spcAft>
                <a:spcPct val="0"/>
              </a:spcAft>
              <a:defRPr>
                <a:solidFill>
                  <a:schemeClr val="tx1"/>
                </a:solidFill>
                <a:latin typeface="Perpetua" panose="02020502060401020303" pitchFamily="18" charset="0"/>
              </a:defRPr>
            </a:lvl7pPr>
            <a:lvl8pPr marL="3429000" indent="-228600" fontAlgn="base">
              <a:spcBef>
                <a:spcPct val="0"/>
              </a:spcBef>
              <a:spcAft>
                <a:spcPct val="0"/>
              </a:spcAft>
              <a:defRPr>
                <a:solidFill>
                  <a:schemeClr val="tx1"/>
                </a:solidFill>
                <a:latin typeface="Perpetua" panose="02020502060401020303" pitchFamily="18" charset="0"/>
              </a:defRPr>
            </a:lvl8pPr>
            <a:lvl9pPr marL="3886200" indent="-228600" fontAlgn="base">
              <a:spcBef>
                <a:spcPct val="0"/>
              </a:spcBef>
              <a:spcAft>
                <a:spcPct val="0"/>
              </a:spcAft>
              <a:defRPr>
                <a:solidFill>
                  <a:schemeClr val="tx1"/>
                </a:solidFill>
                <a:latin typeface="Perpetua" panose="02020502060401020303"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CF20C64D-BB2F-45CF-9F00-5EDC9DB48CDC}" type="slidenum">
              <a:rPr kumimoji="0" lang="en-US" altLang="en-US" sz="1400" b="0" i="0" u="none" strike="noStrike" kern="1200" cap="none" spc="0" normalizeH="0" baseline="0" noProof="0" smtClean="0">
                <a:ln>
                  <a:noFill/>
                </a:ln>
                <a:solidFill>
                  <a:srgbClr val="FFFFFF"/>
                </a:solidFill>
                <a:effectLst/>
                <a:uLnTx/>
                <a:uFillTx/>
                <a:latin typeface="Franklin Gothic Book" panose="020B0503020102020204" pitchFamily="34" charset="0"/>
                <a:ea typeface="+mn-ea"/>
                <a:cs typeface="Arial" panose="020B0604020202020204" pitchFamily="34" charset="0"/>
              </a:rPr>
              <a:pPr marL="0" marR="0" lvl="0" indent="0" algn="ctr" defTabSz="914400" rtl="0" eaLnBrk="1" fontAlgn="base" latinLnBrk="0" hangingPunct="1">
                <a:lnSpc>
                  <a:spcPct val="100000"/>
                </a:lnSpc>
                <a:spcBef>
                  <a:spcPct val="0"/>
                </a:spcBef>
                <a:spcAft>
                  <a:spcPct val="0"/>
                </a:spcAft>
                <a:buClrTx/>
                <a:buSzTx/>
                <a:buFontTx/>
                <a:buNone/>
                <a:tabLst/>
                <a:defRPr/>
              </a:pPr>
              <a:t>50</a:t>
            </a:fld>
            <a:endParaRPr kumimoji="0" lang="en-US" altLang="en-US" sz="1400" b="0" i="0" u="none" strike="noStrike" kern="1200" cap="none" spc="0" normalizeH="0" baseline="0" noProof="0">
              <a:ln>
                <a:noFill/>
              </a:ln>
              <a:solidFill>
                <a:srgbClr val="FFFFFF"/>
              </a:solidFill>
              <a:effectLst/>
              <a:uLnTx/>
              <a:uFillTx/>
              <a:latin typeface="Franklin Gothic Book" panose="020B0503020102020204" pitchFamily="34" charset="0"/>
              <a:ea typeface="+mn-ea"/>
              <a:cs typeface="Arial" panose="020B0604020202020204" pitchFamily="34" charset="0"/>
            </a:endParaRPr>
          </a:p>
        </p:txBody>
      </p:sp>
      <p:sp>
        <p:nvSpPr>
          <p:cNvPr id="3" name="Oval 2">
            <a:extLst>
              <a:ext uri="{FF2B5EF4-FFF2-40B4-BE49-F238E27FC236}">
                <a16:creationId xmlns:a16="http://schemas.microsoft.com/office/drawing/2014/main" id="{35718F9A-C34B-4E2B-8CE9-3B1EFBFF843D}"/>
              </a:ext>
            </a:extLst>
          </p:cNvPr>
          <p:cNvSpPr/>
          <p:nvPr/>
        </p:nvSpPr>
        <p:spPr>
          <a:xfrm>
            <a:off x="5730875" y="5173663"/>
            <a:ext cx="3127375" cy="14779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Perpetua"/>
                <a:ea typeface="+mn-ea"/>
                <a:cs typeface="+mn-cs"/>
              </a:rPr>
              <a:t>Victim Compensation?</a:t>
            </a:r>
          </a:p>
        </p:txBody>
      </p:sp>
    </p:spTree>
    <p:extLst>
      <p:ext uri="{BB962C8B-B14F-4D97-AF65-F5344CB8AC3E}">
        <p14:creationId xmlns:p14="http://schemas.microsoft.com/office/powerpoint/2010/main" val="1380801663"/>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3">
            <a:extLst>
              <a:ext uri="{FF2B5EF4-FFF2-40B4-BE49-F238E27FC236}">
                <a16:creationId xmlns:a16="http://schemas.microsoft.com/office/drawing/2014/main" id="{7DFAD027-61BE-4571-99A4-BA83900DB4B5}"/>
              </a:ext>
            </a:extLst>
          </p:cNvPr>
          <p:cNvSpPr>
            <a:spLocks noGrp="1"/>
          </p:cNvSpPr>
          <p:nvPr>
            <p:ph type="title"/>
          </p:nvPr>
        </p:nvSpPr>
        <p:spPr>
          <a:xfrm>
            <a:off x="722313" y="952500"/>
            <a:ext cx="7772400" cy="1362075"/>
          </a:xfrm>
          <a:solidFill>
            <a:schemeClr val="bg2"/>
          </a:solidFill>
        </p:spPr>
        <p:txBody>
          <a:bodyPr/>
          <a:lstStyle/>
          <a:p>
            <a:r>
              <a:rPr lang="en-US" altLang="en-US"/>
              <a:t>Anti-Fraud</a:t>
            </a:r>
          </a:p>
        </p:txBody>
      </p:sp>
    </p:spTree>
    <p:extLst>
      <p:ext uri="{BB962C8B-B14F-4D97-AF65-F5344CB8AC3E}">
        <p14:creationId xmlns:p14="http://schemas.microsoft.com/office/powerpoint/2010/main" val="2266962850"/>
      </p:ext>
    </p:extLst>
  </p:cSld>
  <p:clrMapOvr>
    <a:masterClrMapping/>
  </p:clrMapOvr>
  <p:transition spd="slow"/>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AutoShape 2">
            <a:extLst>
              <a:ext uri="{FF2B5EF4-FFF2-40B4-BE49-F238E27FC236}">
                <a16:creationId xmlns:a16="http://schemas.microsoft.com/office/drawing/2014/main" id="{CFC72E85-2705-4794-92F4-F8BD30C5327C}"/>
              </a:ext>
            </a:extLst>
          </p:cNvPr>
          <p:cNvSpPr>
            <a:spLocks noChangeArrowheads="1"/>
          </p:cNvSpPr>
          <p:nvPr/>
        </p:nvSpPr>
        <p:spPr bwMode="auto">
          <a:xfrm rot="5373029">
            <a:off x="2113757" y="3448844"/>
            <a:ext cx="1828800" cy="3614737"/>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lnTo>
                  <a:pt x="15429" y="0"/>
                </a:lnTo>
                <a:close/>
              </a:path>
            </a:pathLst>
          </a:custGeom>
          <a:solidFill>
            <a:schemeClr val="accent1"/>
          </a:solidFill>
          <a:ln w="12700">
            <a:solidFill>
              <a:schemeClr val="tx1"/>
            </a:solidFill>
            <a:miter lim="800000"/>
            <a:headEnd type="none" w="sm" len="sm"/>
            <a:tailEnd type="none" w="sm" len="sm"/>
          </a:ln>
        </p:spPr>
        <p:txBody>
          <a:bodyPr rot="10800000" vert="eaVert"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erpetua" panose="02020502060401020303" pitchFamily="18" charset="0"/>
              <a:ea typeface="+mn-ea"/>
              <a:cs typeface="Arial" panose="020B0604020202020204" pitchFamily="34" charset="0"/>
            </a:endParaRPr>
          </a:p>
        </p:txBody>
      </p:sp>
      <p:sp>
        <p:nvSpPr>
          <p:cNvPr id="31747" name="Rectangle 3">
            <a:extLst>
              <a:ext uri="{FF2B5EF4-FFF2-40B4-BE49-F238E27FC236}">
                <a16:creationId xmlns:a16="http://schemas.microsoft.com/office/drawing/2014/main" id="{0099502D-F19B-41E8-83DF-66B6C11AB3A8}"/>
              </a:ext>
            </a:extLst>
          </p:cNvPr>
          <p:cNvSpPr>
            <a:spLocks noGrp="1" noChangeArrowheads="1"/>
          </p:cNvSpPr>
          <p:nvPr>
            <p:ph type="title"/>
          </p:nvPr>
        </p:nvSpPr>
        <p:spPr>
          <a:xfrm>
            <a:off x="3776663" y="277813"/>
            <a:ext cx="5026025" cy="1139825"/>
          </a:xfrm>
          <a:solidFill>
            <a:schemeClr val="bg1"/>
          </a:solidFill>
        </p:spPr>
        <p:txBody>
          <a:bodyPr lIns="90488" tIns="44450" rIns="90488" bIns="44450"/>
          <a:lstStyle/>
          <a:p>
            <a:pPr algn="r"/>
            <a:r>
              <a:rPr lang="en-US" altLang="en-US" sz="2800" b="1">
                <a:solidFill>
                  <a:schemeClr val="tx1"/>
                </a:solidFill>
              </a:rPr>
              <a:t>FALSE CLAIMS ACT:  CIVIL </a:t>
            </a:r>
            <a:br>
              <a:rPr lang="en-US" altLang="en-US" sz="2800" b="1">
                <a:solidFill>
                  <a:schemeClr val="tx1"/>
                </a:solidFill>
              </a:rPr>
            </a:br>
            <a:r>
              <a:rPr lang="en-US" altLang="en-US" sz="2800" b="1">
                <a:solidFill>
                  <a:schemeClr val="tx1"/>
                </a:solidFill>
              </a:rPr>
              <a:t>(&amp; CRIMINAL</a:t>
            </a:r>
            <a:r>
              <a:rPr lang="en-US" altLang="en-US" sz="2800">
                <a:solidFill>
                  <a:schemeClr val="tx1"/>
                </a:solidFill>
              </a:rPr>
              <a:t>)</a:t>
            </a:r>
          </a:p>
        </p:txBody>
      </p:sp>
      <p:sp>
        <p:nvSpPr>
          <p:cNvPr id="31748" name="Text Box 4">
            <a:extLst>
              <a:ext uri="{FF2B5EF4-FFF2-40B4-BE49-F238E27FC236}">
                <a16:creationId xmlns:a16="http://schemas.microsoft.com/office/drawing/2014/main" id="{4049208E-F479-4F85-8F05-26F751AC6FFD}"/>
              </a:ext>
            </a:extLst>
          </p:cNvPr>
          <p:cNvSpPr txBox="1">
            <a:spLocks noChangeArrowheads="1"/>
          </p:cNvSpPr>
          <p:nvPr/>
        </p:nvSpPr>
        <p:spPr bwMode="auto">
          <a:xfrm>
            <a:off x="1447800" y="3200400"/>
            <a:ext cx="2438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fontAlgn="base">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fontAlgn="base">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fontAlgn="base">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fontAlgn="base">
              <a:spcBef>
                <a:spcPts val="375"/>
              </a:spcBef>
              <a:spcAft>
                <a:spcPct val="0"/>
              </a:spcAft>
              <a:buClr>
                <a:srgbClr val="A28E6A"/>
              </a:buClr>
              <a:buChar char="o"/>
              <a:defRPr sz="2000">
                <a:solidFill>
                  <a:schemeClr val="tx1"/>
                </a:solidFill>
                <a:latin typeface="Perpetua" panose="02020502060401020303" pitchFamily="18"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en-US" altLang="en-US" sz="2400" b="0" i="0" u="none" strike="noStrike" kern="1200" cap="none" spc="0" normalizeH="0" baseline="0" noProof="0">
              <a:ln>
                <a:noFill/>
              </a:ln>
              <a:solidFill>
                <a:srgbClr val="FFFFFF"/>
              </a:solidFill>
              <a:effectLst/>
              <a:uLnTx/>
              <a:uFillTx/>
              <a:latin typeface="Times New Roman" panose="02020603050405020304" pitchFamily="18" charset="0"/>
              <a:ea typeface="+mn-ea"/>
              <a:cs typeface="Arial" panose="020B0604020202020204" pitchFamily="34" charset="0"/>
            </a:endParaRPr>
          </a:p>
        </p:txBody>
      </p:sp>
      <p:sp>
        <p:nvSpPr>
          <p:cNvPr id="84997" name="Text Box 5">
            <a:extLst>
              <a:ext uri="{FF2B5EF4-FFF2-40B4-BE49-F238E27FC236}">
                <a16:creationId xmlns:a16="http://schemas.microsoft.com/office/drawing/2014/main" id="{EBFE1EFF-0E22-4410-9633-03733569382F}"/>
              </a:ext>
            </a:extLst>
          </p:cNvPr>
          <p:cNvSpPr txBox="1">
            <a:spLocks noChangeArrowheads="1"/>
          </p:cNvSpPr>
          <p:nvPr/>
        </p:nvSpPr>
        <p:spPr bwMode="auto">
          <a:xfrm>
            <a:off x="609600" y="1828800"/>
            <a:ext cx="3581400" cy="2524125"/>
          </a:xfrm>
          <a:prstGeom prst="rect">
            <a:avLst/>
          </a:prstGeom>
          <a:solidFill>
            <a:schemeClr val="bg2"/>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fontAlgn="base">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fontAlgn="base">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fontAlgn="base">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fontAlgn="base">
              <a:spcBef>
                <a:spcPts val="375"/>
              </a:spcBef>
              <a:spcAft>
                <a:spcPct val="0"/>
              </a:spcAft>
              <a:buClr>
                <a:srgbClr val="A28E6A"/>
              </a:buClr>
              <a:buChar char="o"/>
              <a:defRPr sz="2000">
                <a:solidFill>
                  <a:schemeClr val="tx1"/>
                </a:solidFill>
                <a:latin typeface="Perpetua" panose="02020502060401020303"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1" i="0" u="sng" strike="noStrike" kern="1200" cap="none" spc="0" normalizeH="0" baseline="0" noProof="0">
                <a:ln>
                  <a:noFill/>
                </a:ln>
                <a:solidFill>
                  <a:prstClr val="black"/>
                </a:solidFill>
                <a:effectLst/>
                <a:uLnTx/>
                <a:uFillTx/>
                <a:latin typeface="Times New Roman" panose="02020603050405020304" pitchFamily="18" charset="0"/>
                <a:ea typeface="+mn-ea"/>
                <a:cs typeface="Arial" panose="020B0604020202020204" pitchFamily="34" charset="0"/>
              </a:rPr>
              <a:t>Basis for Liability</a:t>
            </a:r>
            <a:endParaRPr kumimoji="0" lang="en-US" altLang="en-US" sz="1800" b="1" i="0" u="none" strike="noStrike" kern="1200" cap="none" spc="0" normalizeH="0" baseline="0" noProof="0">
              <a:ln>
                <a:noFill/>
              </a:ln>
              <a:solidFill>
                <a:prstClr val="black"/>
              </a:solidFill>
              <a:effectLst/>
              <a:uLnTx/>
              <a:uFillTx/>
              <a:latin typeface="Times New Roman" panose="02020603050405020304" pitchFamily="18" charset="0"/>
              <a:ea typeface="+mn-ea"/>
              <a:cs typeface="Arial" panose="020B0604020202020204" pitchFamily="34" charset="0"/>
            </a:endParaRPr>
          </a:p>
          <a:p>
            <a:pPr marL="457200" marR="0" lvl="1"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prstClr val="black"/>
                </a:solidFill>
                <a:effectLst/>
                <a:uLnTx/>
                <a:uFillTx/>
                <a:latin typeface="Times New Roman" panose="02020603050405020304" pitchFamily="18" charset="0"/>
                <a:ea typeface="+mn-ea"/>
                <a:cs typeface="Arial" panose="020B0604020202020204" pitchFamily="34" charset="0"/>
              </a:rPr>
              <a:t>1. Submission of “claim for payment” to the federal government;</a:t>
            </a:r>
          </a:p>
          <a:p>
            <a:pPr marL="457200" marR="0" lvl="1"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prstClr val="black"/>
                </a:solidFill>
                <a:effectLst/>
                <a:uLnTx/>
                <a:uFillTx/>
                <a:latin typeface="Times New Roman" panose="02020603050405020304" pitchFamily="18" charset="0"/>
                <a:ea typeface="+mn-ea"/>
                <a:cs typeface="Arial" panose="020B0604020202020204" pitchFamily="34" charset="0"/>
              </a:rPr>
              <a:t>2. The claim is “false” or “fraudulent;” and</a:t>
            </a:r>
          </a:p>
          <a:p>
            <a:pPr marL="457200" marR="0" lvl="1"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prstClr val="black"/>
                </a:solidFill>
                <a:effectLst/>
                <a:uLnTx/>
                <a:uFillTx/>
                <a:latin typeface="Times New Roman" panose="02020603050405020304" pitchFamily="18" charset="0"/>
                <a:ea typeface="+mn-ea"/>
                <a:cs typeface="Arial" panose="020B0604020202020204" pitchFamily="34" charset="0"/>
              </a:rPr>
              <a:t>3. The defendant acted “knowing</a:t>
            </a:r>
            <a:r>
              <a:rPr kumimoji="0" lang="en-US" altLang="en-US" sz="2000" b="1" i="0" u="none" strike="noStrike" kern="1200" cap="none" spc="0" normalizeH="0" baseline="0" noProof="0">
                <a:ln>
                  <a:noFill/>
                </a:ln>
                <a:solidFill>
                  <a:srgbClr val="FFFFFF"/>
                </a:solidFill>
                <a:effectLst/>
                <a:uLnTx/>
                <a:uFillTx/>
                <a:latin typeface="Times New Roman" panose="02020603050405020304" pitchFamily="18" charset="0"/>
                <a:ea typeface="+mn-ea"/>
                <a:cs typeface="Arial" panose="020B0604020202020204" pitchFamily="34" charset="0"/>
              </a:rPr>
              <a:t>ly.”</a:t>
            </a:r>
            <a:endParaRPr kumimoji="0" lang="en-US" altLang="en-US" sz="2800" b="0" i="0" u="none" strike="noStrike" kern="1200" cap="none" spc="0" normalizeH="0" baseline="0" noProof="0">
              <a:ln>
                <a:noFill/>
              </a:ln>
              <a:solidFill>
                <a:srgbClr val="FFFFFF"/>
              </a:solidFill>
              <a:effectLst/>
              <a:uLnTx/>
              <a:uFillTx/>
              <a:latin typeface="Times New Roman" panose="02020603050405020304" pitchFamily="18" charset="0"/>
              <a:ea typeface="+mn-ea"/>
              <a:cs typeface="Arial" panose="020B0604020202020204" pitchFamily="34" charset="0"/>
            </a:endParaRPr>
          </a:p>
        </p:txBody>
      </p:sp>
      <p:sp>
        <p:nvSpPr>
          <p:cNvPr id="84998" name="Text Box 6">
            <a:extLst>
              <a:ext uri="{FF2B5EF4-FFF2-40B4-BE49-F238E27FC236}">
                <a16:creationId xmlns:a16="http://schemas.microsoft.com/office/drawing/2014/main" id="{77C22994-F45A-4E8D-BD76-739F87738E62}"/>
              </a:ext>
            </a:extLst>
          </p:cNvPr>
          <p:cNvSpPr txBox="1">
            <a:spLocks noChangeArrowheads="1"/>
          </p:cNvSpPr>
          <p:nvPr/>
        </p:nvSpPr>
        <p:spPr bwMode="auto">
          <a:xfrm>
            <a:off x="4800600" y="4419600"/>
            <a:ext cx="4343400" cy="2085975"/>
          </a:xfrm>
          <a:prstGeom prst="rect">
            <a:avLst/>
          </a:prstGeom>
          <a:solidFill>
            <a:srgbClr val="D9294B"/>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fontAlgn="base">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fontAlgn="base">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fontAlgn="base">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fontAlgn="base">
              <a:spcBef>
                <a:spcPts val="375"/>
              </a:spcBef>
              <a:spcAft>
                <a:spcPct val="0"/>
              </a:spcAft>
              <a:buClr>
                <a:srgbClr val="A28E6A"/>
              </a:buClr>
              <a:buChar char="o"/>
              <a:defRPr sz="2000">
                <a:solidFill>
                  <a:schemeClr val="tx1"/>
                </a:solidFill>
                <a:latin typeface="Perpetua" panose="02020502060401020303"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FFFFFF"/>
                </a:solidFill>
                <a:effectLst/>
                <a:uLnTx/>
                <a:uFillTx/>
                <a:latin typeface="Times New Roman" panose="02020603050405020304" pitchFamily="18" charset="0"/>
                <a:ea typeface="+mn-ea"/>
                <a:cs typeface="Arial" panose="020B0604020202020204" pitchFamily="34" charset="0"/>
              </a:rPr>
              <a:t>1.  Actual knowledge;</a:t>
            </a:r>
          </a:p>
          <a:p>
            <a:pPr marL="0" marR="0" lvl="0" indent="0" algn="l" defTabSz="914400" rtl="0" eaLnBrk="0" fontAlgn="base" latinLnBrk="0" hangingPunct="0">
              <a:lnSpc>
                <a:spcPct val="8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FFFFFF"/>
                </a:solidFill>
                <a:effectLst/>
                <a:uLnTx/>
                <a:uFillTx/>
                <a:latin typeface="Times New Roman" panose="02020603050405020304" pitchFamily="18" charset="0"/>
                <a:ea typeface="+mn-ea"/>
                <a:cs typeface="Arial" panose="020B0604020202020204" pitchFamily="34" charset="0"/>
              </a:rPr>
              <a:t>2.  Acts in deliberate ignorance of the truth or falsity of the information; </a:t>
            </a:r>
            <a:r>
              <a:rPr kumimoji="0" lang="en-US" altLang="en-US" sz="2400" b="1" i="0" u="none" strike="noStrike" kern="1200" cap="none" spc="0" normalizeH="0" baseline="0" noProof="0">
                <a:ln>
                  <a:noFill/>
                </a:ln>
                <a:solidFill>
                  <a:srgbClr val="FFFF66"/>
                </a:solidFill>
                <a:effectLst/>
                <a:uLnTx/>
                <a:uFillTx/>
                <a:latin typeface="Times New Roman" panose="02020603050405020304" pitchFamily="18" charset="0"/>
                <a:ea typeface="+mn-ea"/>
                <a:cs typeface="Arial" panose="020B0604020202020204" pitchFamily="34" charset="0"/>
              </a:rPr>
              <a:t>or</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FFFFFF"/>
                </a:solidFill>
                <a:effectLst/>
                <a:uLnTx/>
                <a:uFillTx/>
                <a:latin typeface="Times New Roman" panose="02020603050405020304" pitchFamily="18" charset="0"/>
                <a:ea typeface="+mn-ea"/>
                <a:cs typeface="Arial" panose="020B0604020202020204" pitchFamily="34" charset="0"/>
              </a:rPr>
              <a:t>3.  Acts in </a:t>
            </a:r>
            <a:r>
              <a:rPr kumimoji="0" lang="en-US" altLang="en-US" sz="2400" b="1" i="0" u="sng" strike="noStrike" kern="1200" cap="none" spc="0" normalizeH="0" baseline="0" noProof="0">
                <a:ln>
                  <a:noFill/>
                </a:ln>
                <a:solidFill>
                  <a:srgbClr val="FFFFFF"/>
                </a:solidFill>
                <a:effectLst/>
                <a:uLnTx/>
                <a:uFillTx/>
                <a:latin typeface="Times New Roman" panose="02020603050405020304" pitchFamily="18" charset="0"/>
                <a:ea typeface="+mn-ea"/>
                <a:cs typeface="Arial" panose="020B0604020202020204" pitchFamily="34" charset="0"/>
              </a:rPr>
              <a:t>reckless disregard</a:t>
            </a:r>
            <a:r>
              <a:rPr kumimoji="0" lang="en-US" altLang="en-US" sz="2400" b="1" i="0" u="none" strike="noStrike" kern="1200" cap="none" spc="0" normalizeH="0" baseline="0" noProof="0">
                <a:ln>
                  <a:noFill/>
                </a:ln>
                <a:solidFill>
                  <a:srgbClr val="FFFFFF"/>
                </a:solidFill>
                <a:effectLst/>
                <a:uLnTx/>
                <a:uFillTx/>
                <a:latin typeface="Times New Roman" panose="02020603050405020304" pitchFamily="18" charset="0"/>
                <a:ea typeface="+mn-ea"/>
                <a:cs typeface="Arial" panose="020B0604020202020204" pitchFamily="34" charset="0"/>
              </a:rPr>
              <a:t> of the truth or falsity.</a:t>
            </a:r>
            <a:endParaRPr kumimoji="0" lang="en-US" altLang="en-US" sz="2800" b="0" i="0" u="none" strike="noStrike" kern="1200" cap="none" spc="0" normalizeH="0" baseline="0" noProof="0">
              <a:ln>
                <a:noFill/>
              </a:ln>
              <a:solidFill>
                <a:srgbClr val="FFFFFF"/>
              </a:solidFill>
              <a:effectLst/>
              <a:uLnTx/>
              <a:uFillTx/>
              <a:latin typeface="Times New Roman" panose="02020603050405020304" pitchFamily="18" charset="0"/>
              <a:ea typeface="+mn-ea"/>
              <a:cs typeface="Arial" panose="020B0604020202020204" pitchFamily="34" charset="0"/>
            </a:endParaRPr>
          </a:p>
        </p:txBody>
      </p:sp>
      <p:sp>
        <p:nvSpPr>
          <p:cNvPr id="84999" name="Text Box 7">
            <a:extLst>
              <a:ext uri="{FF2B5EF4-FFF2-40B4-BE49-F238E27FC236}">
                <a16:creationId xmlns:a16="http://schemas.microsoft.com/office/drawing/2014/main" id="{A0880B4E-1147-471B-AA83-33BBC08C9BF0}"/>
              </a:ext>
            </a:extLst>
          </p:cNvPr>
          <p:cNvSpPr txBox="1">
            <a:spLocks noChangeArrowheads="1"/>
          </p:cNvSpPr>
          <p:nvPr/>
        </p:nvSpPr>
        <p:spPr bwMode="auto">
          <a:xfrm>
            <a:off x="4527550" y="1660525"/>
            <a:ext cx="4419600" cy="2124075"/>
          </a:xfrm>
          <a:prstGeom prst="rect">
            <a:avLst/>
          </a:prstGeom>
          <a:solidFill>
            <a:srgbClr val="CC6600"/>
          </a:solidFill>
          <a:ln w="12700">
            <a:noFill/>
            <a:miter lim="800000"/>
            <a:headEnd type="none" w="sm" len="sm"/>
            <a:tailEnd type="none" w="sm" len="sm"/>
          </a:ln>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itchFamily="18" charset="0"/>
                <a:ea typeface="+mn-ea"/>
                <a:cs typeface="Arial" panose="020B0604020202020204" pitchFamily="34" charset="0"/>
              </a:rPr>
              <a:t>DAMAGES:</a:t>
            </a:r>
          </a:p>
          <a:p>
            <a:pPr marL="0" marR="0" lvl="0" indent="0" algn="l" defTabSz="914400" rtl="0" eaLnBrk="0" fontAlgn="base" latinLnBrk="0" hangingPunct="0">
              <a:lnSpc>
                <a:spcPct val="8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itchFamily="18" charset="0"/>
                <a:ea typeface="+mn-ea"/>
                <a:cs typeface="Arial" panose="020B0604020202020204" pitchFamily="34" charset="0"/>
              </a:rPr>
              <a:t>1.  Triple the amount of damages suffered by the United States  </a:t>
            </a:r>
            <a:r>
              <a:rPr kumimoji="0" lang="en-US" sz="2000" b="1" i="1" u="sng"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itchFamily="18" charset="0"/>
                <a:ea typeface="+mn-ea"/>
                <a:cs typeface="Arial" panose="020B0604020202020204" pitchFamily="34" charset="0"/>
              </a:rPr>
              <a:t>PLUS</a:t>
            </a:r>
            <a:endParaRPr kumimoji="0" lang="en-US" sz="2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itchFamily="18"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itchFamily="18" charset="0"/>
                <a:ea typeface="+mn-ea"/>
                <a:cs typeface="Arial" panose="020B0604020202020204" pitchFamily="34" charset="0"/>
              </a:rPr>
              <a:t>2.  A civil forfeiture of between $10,781.40 and $21,562.80 per </a:t>
            </a:r>
            <a:r>
              <a:rPr kumimoji="0" lang="en-US" sz="2000" b="1" i="0" u="sng"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itchFamily="18" charset="0"/>
                <a:ea typeface="+mn-ea"/>
                <a:cs typeface="Arial" panose="020B0604020202020204" pitchFamily="34" charset="0"/>
              </a:rPr>
              <a:t>false </a:t>
            </a:r>
            <a:r>
              <a:rPr kumimoji="0" lang="en-US" sz="2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itchFamily="18" charset="0"/>
                <a:ea typeface="+mn-ea"/>
                <a:cs typeface="Arial" panose="020B0604020202020204" pitchFamily="34" charset="0"/>
              </a:rPr>
              <a:t>claim; damages can be reduced in some cases from triple to double</a:t>
            </a:r>
            <a:endParaRPr kumimoji="0" lang="en-US" sz="3200" b="0" i="0" u="none" strike="noStrike" kern="1200" cap="none" spc="0" normalizeH="0" baseline="0" noProof="0" dirty="0">
              <a:ln>
                <a:noFill/>
              </a:ln>
              <a:solidFill>
                <a:srgbClr val="FFFFFF"/>
              </a:solidFill>
              <a:effectLst/>
              <a:uLnTx/>
              <a:uFillTx/>
              <a:latin typeface="Times New Roman" pitchFamily="18" charset="0"/>
              <a:ea typeface="+mn-ea"/>
              <a:cs typeface="Arial" panose="020B0604020202020204" pitchFamily="34" charset="0"/>
            </a:endParaRPr>
          </a:p>
        </p:txBody>
      </p:sp>
      <p:sp>
        <p:nvSpPr>
          <p:cNvPr id="85000" name="Text Box 8">
            <a:extLst>
              <a:ext uri="{FF2B5EF4-FFF2-40B4-BE49-F238E27FC236}">
                <a16:creationId xmlns:a16="http://schemas.microsoft.com/office/drawing/2014/main" id="{883178F3-859F-4D4B-B9DF-DA66D14F4D68}"/>
              </a:ext>
            </a:extLst>
          </p:cNvPr>
          <p:cNvSpPr txBox="1">
            <a:spLocks noChangeArrowheads="1"/>
          </p:cNvSpPr>
          <p:nvPr/>
        </p:nvSpPr>
        <p:spPr bwMode="auto">
          <a:xfrm>
            <a:off x="1295400" y="4038600"/>
            <a:ext cx="1104900"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fontAlgn="base">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fontAlgn="base">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fontAlgn="base">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fontAlgn="base">
              <a:spcBef>
                <a:spcPts val="375"/>
              </a:spcBef>
              <a:spcAft>
                <a:spcPct val="0"/>
              </a:spcAft>
              <a:buClr>
                <a:srgbClr val="A28E6A"/>
              </a:buClr>
              <a:buChar char="o"/>
              <a:defRPr sz="2000">
                <a:solidFill>
                  <a:schemeClr val="tx1"/>
                </a:solidFill>
                <a:latin typeface="Perpetua" panose="02020502060401020303" pitchFamily="18"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en-US" altLang="en-US" sz="2000" b="1" i="0" u="none" strike="noStrike" kern="1200" cap="none" spc="0" normalizeH="0" baseline="0" noProof="0">
              <a:ln>
                <a:noFill/>
              </a:ln>
              <a:solidFill>
                <a:srgbClr val="FFFFFF"/>
              </a:solidFill>
              <a:effectLst/>
              <a:uLnTx/>
              <a:uFillTx/>
              <a:latin typeface="Times New Roman" panose="02020603050405020304" pitchFamily="18" charset="0"/>
              <a:ea typeface="+mn-ea"/>
              <a:cs typeface="Arial" panose="020B0604020202020204" pitchFamily="34" charset="0"/>
            </a:endParaRPr>
          </a:p>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1600" b="1" i="0" u="none" strike="noStrike" kern="1200" cap="none" spc="0" normalizeH="0" baseline="0" noProof="0">
                <a:ln>
                  <a:noFill/>
                </a:ln>
                <a:solidFill>
                  <a:srgbClr val="FFFFFF"/>
                </a:solidFill>
                <a:effectLst/>
                <a:uLnTx/>
                <a:uFillTx/>
                <a:latin typeface="Times New Roman" panose="02020603050405020304" pitchFamily="18" charset="0"/>
                <a:ea typeface="+mn-ea"/>
                <a:cs typeface="Arial" panose="020B0604020202020204" pitchFamily="34" charset="0"/>
              </a:rPr>
              <a:t>Does Not Mean Specific Intent . . .</a:t>
            </a:r>
            <a:endParaRPr kumimoji="0" lang="en-US" altLang="en-US" sz="1800" b="0" i="0" u="none" strike="noStrike" kern="1200" cap="none" spc="0" normalizeH="0" baseline="0" noProof="0">
              <a:ln>
                <a:noFill/>
              </a:ln>
              <a:solidFill>
                <a:srgbClr val="FFFFFF"/>
              </a:solidFill>
              <a:effectLst/>
              <a:uLnTx/>
              <a:uFillTx/>
              <a:latin typeface="Times New Roman" panose="02020603050405020304" pitchFamily="18" charset="0"/>
              <a:ea typeface="+mn-ea"/>
              <a:cs typeface="Arial" panose="020B0604020202020204" pitchFamily="34" charset="0"/>
            </a:endParaRPr>
          </a:p>
        </p:txBody>
      </p:sp>
      <p:sp>
        <p:nvSpPr>
          <p:cNvPr id="85001" name="Oval 9">
            <a:extLst>
              <a:ext uri="{FF2B5EF4-FFF2-40B4-BE49-F238E27FC236}">
                <a16:creationId xmlns:a16="http://schemas.microsoft.com/office/drawing/2014/main" id="{4FA9D21C-6918-412C-8A77-16B9AF0DF8C6}"/>
              </a:ext>
            </a:extLst>
          </p:cNvPr>
          <p:cNvSpPr>
            <a:spLocks noChangeArrowheads="1"/>
          </p:cNvSpPr>
          <p:nvPr/>
        </p:nvSpPr>
        <p:spPr bwMode="auto">
          <a:xfrm>
            <a:off x="0" y="0"/>
            <a:ext cx="3733800" cy="1752600"/>
          </a:xfrm>
          <a:prstGeom prst="ellipse">
            <a:avLst/>
          </a:prstGeom>
          <a:solidFill>
            <a:srgbClr val="FF0000"/>
          </a:solidFill>
          <a:ln w="9525">
            <a:solidFill>
              <a:schemeClr val="tx1"/>
            </a:solidFill>
            <a:round/>
            <a:headEnd/>
            <a:tailEnd/>
          </a:ln>
        </p:spPr>
        <p:txBody>
          <a:bodyPr wrap="none" anchor="ct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fontAlgn="base">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fontAlgn="base">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fontAlgn="base">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fontAlgn="base">
              <a:spcBef>
                <a:spcPts val="375"/>
              </a:spcBef>
              <a:spcAft>
                <a:spcPct val="0"/>
              </a:spcAft>
              <a:buClr>
                <a:srgbClr val="A28E6A"/>
              </a:buClr>
              <a:buChar char="o"/>
              <a:defRPr sz="2000">
                <a:solidFill>
                  <a:schemeClr val="tx1"/>
                </a:solidFill>
                <a:latin typeface="Perpetua" panose="02020502060401020303"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000" b="1" i="1" u="none" strike="noStrike" kern="1200" cap="none" spc="0" normalizeH="0" baseline="0" noProof="0">
                <a:ln>
                  <a:noFill/>
                </a:ln>
                <a:solidFill>
                  <a:srgbClr val="FFFFFF"/>
                </a:solidFill>
                <a:effectLst/>
                <a:uLnTx/>
                <a:uFillTx/>
                <a:latin typeface="Garamond" panose="02020404030301010803" pitchFamily="18" charset="0"/>
                <a:ea typeface="+mn-ea"/>
                <a:cs typeface="Arial" panose="020B0604020202020204" pitchFamily="34" charset="0"/>
              </a:rPr>
              <a:t>Whistleblower</a:t>
            </a:r>
            <a:endParaRPr kumimoji="0" lang="en-US" altLang="en-US" sz="2000" b="1" i="0" u="none" strike="noStrike" kern="1200" cap="none" spc="0" normalizeH="0" baseline="0" noProof="0">
              <a:ln>
                <a:noFill/>
              </a:ln>
              <a:solidFill>
                <a:srgbClr val="FFFFFF"/>
              </a:solidFill>
              <a:effectLst/>
              <a:uLnTx/>
              <a:uFillTx/>
              <a:latin typeface="Garamond" panose="02020404030301010803" pitchFamily="18" charset="0"/>
              <a:ea typeface="+mn-ea"/>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FFFF00"/>
                </a:solidFill>
                <a:effectLst/>
                <a:uLnTx/>
                <a:uFillTx/>
                <a:latin typeface="Garamond" panose="02020404030301010803" pitchFamily="18" charset="0"/>
                <a:ea typeface="+mn-ea"/>
                <a:cs typeface="Arial" panose="020B0604020202020204" pitchFamily="34" charset="0"/>
              </a:rPr>
              <a:t>Recovers 10-30%</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FFFF00"/>
                </a:solidFill>
                <a:effectLst/>
                <a:uLnTx/>
                <a:uFillTx/>
                <a:latin typeface="Garamond" panose="02020404030301010803" pitchFamily="18" charset="0"/>
                <a:ea typeface="+mn-ea"/>
                <a:cs typeface="Arial" panose="020B0604020202020204" pitchFamily="34" charset="0"/>
              </a:rPr>
              <a:t>Plus Atty. Fees</a:t>
            </a:r>
            <a:endParaRPr kumimoji="0" lang="en-US" altLang="en-US" sz="2000" b="1" i="1" u="none" strike="noStrike" kern="1200" cap="none" spc="0" normalizeH="0" baseline="0" noProof="0">
              <a:ln>
                <a:noFill/>
              </a:ln>
              <a:solidFill>
                <a:srgbClr val="FFFF00"/>
              </a:solidFill>
              <a:effectLst/>
              <a:uLnTx/>
              <a:uFillTx/>
              <a:latin typeface="Garamond" panose="02020404030301010803" pitchFamily="18" charset="0"/>
              <a:ea typeface="+mn-ea"/>
              <a:cs typeface="Arial" panose="020B0604020202020204" pitchFamily="34" charset="0"/>
            </a:endParaRPr>
          </a:p>
        </p:txBody>
      </p:sp>
    </p:spTree>
    <p:extLst>
      <p:ext uri="{BB962C8B-B14F-4D97-AF65-F5344CB8AC3E}">
        <p14:creationId xmlns:p14="http://schemas.microsoft.com/office/powerpoint/2010/main" val="908420489"/>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1000"/>
                                  </p:stCondLst>
                                  <p:childTnLst>
                                    <p:set>
                                      <p:cBhvr>
                                        <p:cTn id="6" dur="1" fill="hold">
                                          <p:stCondLst>
                                            <p:cond delay="499"/>
                                          </p:stCondLst>
                                        </p:cTn>
                                        <p:tgtEl>
                                          <p:spTgt spid="84997"/>
                                        </p:tgtEl>
                                        <p:attrNameLst>
                                          <p:attrName>style.visibility</p:attrName>
                                        </p:attrNameLst>
                                      </p:cBhvr>
                                      <p:to>
                                        <p:strVal val="visible"/>
                                      </p:to>
                                    </p:set>
                                  </p:childTnLst>
                                </p:cTn>
                              </p:par>
                            </p:childTnLst>
                          </p:cTn>
                        </p:par>
                        <p:par>
                          <p:cTn id="7" fill="hold" nodeType="afterGroup">
                            <p:stCondLst>
                              <p:cond delay="1500"/>
                            </p:stCondLst>
                            <p:childTnLst>
                              <p:par>
                                <p:cTn id="8" presetID="17" presetClass="entr" presetSubtype="8" fill="hold" nodeType="afterEffect">
                                  <p:stCondLst>
                                    <p:cond delay="1000"/>
                                  </p:stCondLst>
                                  <p:childTnLst>
                                    <p:set>
                                      <p:cBhvr>
                                        <p:cTn id="9" dur="1" fill="hold">
                                          <p:stCondLst>
                                            <p:cond delay="0"/>
                                          </p:stCondLst>
                                        </p:cTn>
                                        <p:tgtEl>
                                          <p:spTgt spid="84994"/>
                                        </p:tgtEl>
                                        <p:attrNameLst>
                                          <p:attrName>style.visibility</p:attrName>
                                        </p:attrNameLst>
                                      </p:cBhvr>
                                      <p:to>
                                        <p:strVal val="visible"/>
                                      </p:to>
                                    </p:set>
                                    <p:anim calcmode="lin" valueType="num">
                                      <p:cBhvr>
                                        <p:cTn id="10" dur="500" fill="hold"/>
                                        <p:tgtEl>
                                          <p:spTgt spid="84994"/>
                                        </p:tgtEl>
                                        <p:attrNameLst>
                                          <p:attrName>ppt_x</p:attrName>
                                        </p:attrNameLst>
                                      </p:cBhvr>
                                      <p:tavLst>
                                        <p:tav tm="0">
                                          <p:val>
                                            <p:strVal val="#ppt_x-#ppt_w/2"/>
                                          </p:val>
                                        </p:tav>
                                        <p:tav tm="100000">
                                          <p:val>
                                            <p:strVal val="#ppt_x"/>
                                          </p:val>
                                        </p:tav>
                                      </p:tavLst>
                                    </p:anim>
                                    <p:anim calcmode="lin" valueType="num">
                                      <p:cBhvr>
                                        <p:cTn id="11" dur="500" fill="hold"/>
                                        <p:tgtEl>
                                          <p:spTgt spid="84994"/>
                                        </p:tgtEl>
                                        <p:attrNameLst>
                                          <p:attrName>ppt_y</p:attrName>
                                        </p:attrNameLst>
                                      </p:cBhvr>
                                      <p:tavLst>
                                        <p:tav tm="0">
                                          <p:val>
                                            <p:strVal val="#ppt_y"/>
                                          </p:val>
                                        </p:tav>
                                        <p:tav tm="100000">
                                          <p:val>
                                            <p:strVal val="#ppt_y"/>
                                          </p:val>
                                        </p:tav>
                                      </p:tavLst>
                                    </p:anim>
                                    <p:anim calcmode="lin" valueType="num">
                                      <p:cBhvr>
                                        <p:cTn id="12" dur="500" fill="hold"/>
                                        <p:tgtEl>
                                          <p:spTgt spid="84994"/>
                                        </p:tgtEl>
                                        <p:attrNameLst>
                                          <p:attrName>ppt_w</p:attrName>
                                        </p:attrNameLst>
                                      </p:cBhvr>
                                      <p:tavLst>
                                        <p:tav tm="0">
                                          <p:val>
                                            <p:fltVal val="0"/>
                                          </p:val>
                                        </p:tav>
                                        <p:tav tm="100000">
                                          <p:val>
                                            <p:strVal val="#ppt_w"/>
                                          </p:val>
                                        </p:tav>
                                      </p:tavLst>
                                    </p:anim>
                                    <p:anim calcmode="lin" valueType="num">
                                      <p:cBhvr>
                                        <p:cTn id="13" dur="500" fill="hold"/>
                                        <p:tgtEl>
                                          <p:spTgt spid="84994"/>
                                        </p:tgtEl>
                                        <p:attrNameLst>
                                          <p:attrName>ppt_h</p:attrName>
                                        </p:attrNameLst>
                                      </p:cBhvr>
                                      <p:tavLst>
                                        <p:tav tm="0">
                                          <p:val>
                                            <p:strVal val="#ppt_h"/>
                                          </p:val>
                                        </p:tav>
                                        <p:tav tm="100000">
                                          <p:val>
                                            <p:strVal val="#ppt_h"/>
                                          </p:val>
                                        </p:tav>
                                      </p:tavLst>
                                    </p:anim>
                                  </p:childTnLst>
                                </p:cTn>
                              </p:par>
                            </p:childTnLst>
                          </p:cTn>
                        </p:par>
                        <p:par>
                          <p:cTn id="14" fill="hold" nodeType="afterGroup">
                            <p:stCondLst>
                              <p:cond delay="3000"/>
                            </p:stCondLst>
                            <p:childTnLst>
                              <p:par>
                                <p:cTn id="15" presetID="17" presetClass="entr" presetSubtype="8" fill="hold" grpId="0" nodeType="afterEffect">
                                  <p:stCondLst>
                                    <p:cond delay="1000"/>
                                  </p:stCondLst>
                                  <p:childTnLst>
                                    <p:set>
                                      <p:cBhvr>
                                        <p:cTn id="16" dur="1" fill="hold">
                                          <p:stCondLst>
                                            <p:cond delay="0"/>
                                          </p:stCondLst>
                                        </p:cTn>
                                        <p:tgtEl>
                                          <p:spTgt spid="85000"/>
                                        </p:tgtEl>
                                        <p:attrNameLst>
                                          <p:attrName>style.visibility</p:attrName>
                                        </p:attrNameLst>
                                      </p:cBhvr>
                                      <p:to>
                                        <p:strVal val="visible"/>
                                      </p:to>
                                    </p:set>
                                    <p:anim calcmode="lin" valueType="num">
                                      <p:cBhvr>
                                        <p:cTn id="17" dur="500" fill="hold"/>
                                        <p:tgtEl>
                                          <p:spTgt spid="85000"/>
                                        </p:tgtEl>
                                        <p:attrNameLst>
                                          <p:attrName>ppt_x</p:attrName>
                                        </p:attrNameLst>
                                      </p:cBhvr>
                                      <p:tavLst>
                                        <p:tav tm="0">
                                          <p:val>
                                            <p:strVal val="#ppt_x-#ppt_w/2"/>
                                          </p:val>
                                        </p:tav>
                                        <p:tav tm="100000">
                                          <p:val>
                                            <p:strVal val="#ppt_x"/>
                                          </p:val>
                                        </p:tav>
                                      </p:tavLst>
                                    </p:anim>
                                    <p:anim calcmode="lin" valueType="num">
                                      <p:cBhvr>
                                        <p:cTn id="18" dur="500" fill="hold"/>
                                        <p:tgtEl>
                                          <p:spTgt spid="85000"/>
                                        </p:tgtEl>
                                        <p:attrNameLst>
                                          <p:attrName>ppt_y</p:attrName>
                                        </p:attrNameLst>
                                      </p:cBhvr>
                                      <p:tavLst>
                                        <p:tav tm="0">
                                          <p:val>
                                            <p:strVal val="#ppt_y"/>
                                          </p:val>
                                        </p:tav>
                                        <p:tav tm="100000">
                                          <p:val>
                                            <p:strVal val="#ppt_y"/>
                                          </p:val>
                                        </p:tav>
                                      </p:tavLst>
                                    </p:anim>
                                    <p:anim calcmode="lin" valueType="num">
                                      <p:cBhvr>
                                        <p:cTn id="19" dur="500" fill="hold"/>
                                        <p:tgtEl>
                                          <p:spTgt spid="85000"/>
                                        </p:tgtEl>
                                        <p:attrNameLst>
                                          <p:attrName>ppt_w</p:attrName>
                                        </p:attrNameLst>
                                      </p:cBhvr>
                                      <p:tavLst>
                                        <p:tav tm="0">
                                          <p:val>
                                            <p:fltVal val="0"/>
                                          </p:val>
                                        </p:tav>
                                        <p:tav tm="100000">
                                          <p:val>
                                            <p:strVal val="#ppt_w"/>
                                          </p:val>
                                        </p:tav>
                                      </p:tavLst>
                                    </p:anim>
                                    <p:anim calcmode="lin" valueType="num">
                                      <p:cBhvr>
                                        <p:cTn id="20" dur="500" fill="hold"/>
                                        <p:tgtEl>
                                          <p:spTgt spid="85000"/>
                                        </p:tgtEl>
                                        <p:attrNameLst>
                                          <p:attrName>ppt_h</p:attrName>
                                        </p:attrNameLst>
                                      </p:cBhvr>
                                      <p:tavLst>
                                        <p:tav tm="0">
                                          <p:val>
                                            <p:strVal val="#ppt_h"/>
                                          </p:val>
                                        </p:tav>
                                        <p:tav tm="100000">
                                          <p:val>
                                            <p:strVal val="#ppt_h"/>
                                          </p:val>
                                        </p:tav>
                                      </p:tavLst>
                                    </p:anim>
                                  </p:childTnLst>
                                </p:cTn>
                              </p:par>
                            </p:childTnLst>
                          </p:cTn>
                        </p:par>
                        <p:par>
                          <p:cTn id="21" fill="hold" nodeType="afterGroup">
                            <p:stCondLst>
                              <p:cond delay="4500"/>
                            </p:stCondLst>
                            <p:childTnLst>
                              <p:par>
                                <p:cTn id="22" presetID="17" presetClass="entr" presetSubtype="4" fill="hold" grpId="0" nodeType="afterEffect">
                                  <p:stCondLst>
                                    <p:cond delay="1000"/>
                                  </p:stCondLst>
                                  <p:childTnLst>
                                    <p:set>
                                      <p:cBhvr>
                                        <p:cTn id="23" dur="1" fill="hold">
                                          <p:stCondLst>
                                            <p:cond delay="0"/>
                                          </p:stCondLst>
                                        </p:cTn>
                                        <p:tgtEl>
                                          <p:spTgt spid="84998"/>
                                        </p:tgtEl>
                                        <p:attrNameLst>
                                          <p:attrName>style.visibility</p:attrName>
                                        </p:attrNameLst>
                                      </p:cBhvr>
                                      <p:to>
                                        <p:strVal val="visible"/>
                                      </p:to>
                                    </p:set>
                                    <p:anim calcmode="lin" valueType="num">
                                      <p:cBhvr>
                                        <p:cTn id="24" dur="500" fill="hold"/>
                                        <p:tgtEl>
                                          <p:spTgt spid="84998"/>
                                        </p:tgtEl>
                                        <p:attrNameLst>
                                          <p:attrName>ppt_x</p:attrName>
                                        </p:attrNameLst>
                                      </p:cBhvr>
                                      <p:tavLst>
                                        <p:tav tm="0">
                                          <p:val>
                                            <p:strVal val="#ppt_x"/>
                                          </p:val>
                                        </p:tav>
                                        <p:tav tm="100000">
                                          <p:val>
                                            <p:strVal val="#ppt_x"/>
                                          </p:val>
                                        </p:tav>
                                      </p:tavLst>
                                    </p:anim>
                                    <p:anim calcmode="lin" valueType="num">
                                      <p:cBhvr>
                                        <p:cTn id="25" dur="500" fill="hold"/>
                                        <p:tgtEl>
                                          <p:spTgt spid="84998"/>
                                        </p:tgtEl>
                                        <p:attrNameLst>
                                          <p:attrName>ppt_y</p:attrName>
                                        </p:attrNameLst>
                                      </p:cBhvr>
                                      <p:tavLst>
                                        <p:tav tm="0">
                                          <p:val>
                                            <p:strVal val="#ppt_y+#ppt_h/2"/>
                                          </p:val>
                                        </p:tav>
                                        <p:tav tm="100000">
                                          <p:val>
                                            <p:strVal val="#ppt_y"/>
                                          </p:val>
                                        </p:tav>
                                      </p:tavLst>
                                    </p:anim>
                                    <p:anim calcmode="lin" valueType="num">
                                      <p:cBhvr>
                                        <p:cTn id="26" dur="500" fill="hold"/>
                                        <p:tgtEl>
                                          <p:spTgt spid="84998"/>
                                        </p:tgtEl>
                                        <p:attrNameLst>
                                          <p:attrName>ppt_w</p:attrName>
                                        </p:attrNameLst>
                                      </p:cBhvr>
                                      <p:tavLst>
                                        <p:tav tm="0">
                                          <p:val>
                                            <p:strVal val="#ppt_w"/>
                                          </p:val>
                                        </p:tav>
                                        <p:tav tm="100000">
                                          <p:val>
                                            <p:strVal val="#ppt_w"/>
                                          </p:val>
                                        </p:tav>
                                      </p:tavLst>
                                    </p:anim>
                                    <p:anim calcmode="lin" valueType="num">
                                      <p:cBhvr>
                                        <p:cTn id="27" dur="500" fill="hold"/>
                                        <p:tgtEl>
                                          <p:spTgt spid="84998"/>
                                        </p:tgtEl>
                                        <p:attrNameLst>
                                          <p:attrName>ppt_h</p:attrName>
                                        </p:attrNameLst>
                                      </p:cBhvr>
                                      <p:tavLst>
                                        <p:tav tm="0">
                                          <p:val>
                                            <p:fltVal val="0"/>
                                          </p:val>
                                        </p:tav>
                                        <p:tav tm="100000">
                                          <p:val>
                                            <p:strVal val="#ppt_h"/>
                                          </p:val>
                                        </p:tav>
                                      </p:tavLst>
                                    </p:anim>
                                  </p:childTnLst>
                                </p:cTn>
                              </p:par>
                            </p:childTnLst>
                          </p:cTn>
                        </p:par>
                        <p:par>
                          <p:cTn id="28" fill="hold" nodeType="afterGroup">
                            <p:stCondLst>
                              <p:cond delay="6000"/>
                            </p:stCondLst>
                            <p:childTnLst>
                              <p:par>
                                <p:cTn id="29" presetID="19" presetClass="entr" presetSubtype="10" fill="hold" grpId="0" nodeType="afterEffect">
                                  <p:stCondLst>
                                    <p:cond delay="1000"/>
                                  </p:stCondLst>
                                  <p:childTnLst>
                                    <p:set>
                                      <p:cBhvr>
                                        <p:cTn id="30" dur="1" fill="hold">
                                          <p:stCondLst>
                                            <p:cond delay="0"/>
                                          </p:stCondLst>
                                        </p:cTn>
                                        <p:tgtEl>
                                          <p:spTgt spid="84999"/>
                                        </p:tgtEl>
                                        <p:attrNameLst>
                                          <p:attrName>style.visibility</p:attrName>
                                        </p:attrNameLst>
                                      </p:cBhvr>
                                      <p:to>
                                        <p:strVal val="visible"/>
                                      </p:to>
                                    </p:set>
                                    <p:anim calcmode="lin" valueType="num">
                                      <p:cBhvr>
                                        <p:cTn id="31" dur="5000" fill="hold"/>
                                        <p:tgtEl>
                                          <p:spTgt spid="84999"/>
                                        </p:tgtEl>
                                        <p:attrNameLst>
                                          <p:attrName>ppt_w</p:attrName>
                                        </p:attrNameLst>
                                      </p:cBhvr>
                                      <p:tavLst>
                                        <p:tav tm="0" fmla="#ppt_w*sin(2.5*pi*$)">
                                          <p:val>
                                            <p:fltVal val="0"/>
                                          </p:val>
                                        </p:tav>
                                        <p:tav tm="100000">
                                          <p:val>
                                            <p:fltVal val="1"/>
                                          </p:val>
                                        </p:tav>
                                      </p:tavLst>
                                    </p:anim>
                                    <p:anim calcmode="lin" valueType="num">
                                      <p:cBhvr>
                                        <p:cTn id="32" dur="5000" fill="hold"/>
                                        <p:tgtEl>
                                          <p:spTgt spid="84999"/>
                                        </p:tgtEl>
                                        <p:attrNameLst>
                                          <p:attrName>ppt_h</p:attrName>
                                        </p:attrNameLst>
                                      </p:cBhvr>
                                      <p:tavLst>
                                        <p:tav tm="0">
                                          <p:val>
                                            <p:strVal val="#ppt_h"/>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8" presetClass="entr" presetSubtype="16" fill="hold" grpId="1" nodeType="clickEffect">
                                  <p:stCondLst>
                                    <p:cond delay="0"/>
                                  </p:stCondLst>
                                  <p:childTnLst>
                                    <p:set>
                                      <p:cBhvr>
                                        <p:cTn id="36" dur="1" fill="hold">
                                          <p:stCondLst>
                                            <p:cond delay="0"/>
                                          </p:stCondLst>
                                        </p:cTn>
                                        <p:tgtEl>
                                          <p:spTgt spid="85001"/>
                                        </p:tgtEl>
                                        <p:attrNameLst>
                                          <p:attrName>style.visibility</p:attrName>
                                        </p:attrNameLst>
                                      </p:cBhvr>
                                      <p:to>
                                        <p:strVal val="visible"/>
                                      </p:to>
                                    </p:set>
                                    <p:animEffect transition="in" filter="diamond(in)">
                                      <p:cBhvr>
                                        <p:cTn id="37" dur="2000"/>
                                        <p:tgtEl>
                                          <p:spTgt spid="85001"/>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6" presetClass="emph" presetSubtype="0" fill="hold" grpId="0" nodeType="clickEffect">
                                  <p:stCondLst>
                                    <p:cond delay="0"/>
                                  </p:stCondLst>
                                  <p:childTnLst>
                                    <p:animScale>
                                      <p:cBhvr>
                                        <p:cTn id="41" dur="2000" fill="hold"/>
                                        <p:tgtEl>
                                          <p:spTgt spid="85001"/>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7" grpId="0" animBg="1" autoUpdateAnimBg="0"/>
      <p:bldP spid="84998" grpId="0" animBg="1" autoUpdateAnimBg="0"/>
      <p:bldP spid="84999" grpId="0" animBg="1" autoUpdateAnimBg="0"/>
      <p:bldP spid="85000" grpId="0" autoUpdateAnimBg="0"/>
      <p:bldP spid="85001" grpId="0" animBg="1"/>
      <p:bldP spid="85001" grpId="1"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6686172-490D-40B2-B4FB-82E3E17AC5DE}"/>
              </a:ext>
            </a:extLst>
          </p:cNvPr>
          <p:cNvSpPr>
            <a:spLocks noGrp="1"/>
          </p:cNvSpPr>
          <p:nvPr>
            <p:ph type="title"/>
          </p:nvPr>
        </p:nvSpPr>
        <p:spPr/>
        <p:txBody>
          <a:bodyPr/>
          <a:lstStyle/>
          <a:p>
            <a:pPr eaLnBrk="1" hangingPunct="1">
              <a:defRPr/>
            </a:pPr>
            <a:r>
              <a:rPr lang="en-US" dirty="0"/>
              <a:t>Trade Agreements</a:t>
            </a:r>
          </a:p>
        </p:txBody>
      </p:sp>
      <p:sp>
        <p:nvSpPr>
          <p:cNvPr id="5" name="Text Placeholder 4">
            <a:extLst>
              <a:ext uri="{FF2B5EF4-FFF2-40B4-BE49-F238E27FC236}">
                <a16:creationId xmlns:a16="http://schemas.microsoft.com/office/drawing/2014/main" id="{0A8FA162-5CBE-435B-9E84-C7A1A7163B6A}"/>
              </a:ext>
            </a:extLst>
          </p:cNvPr>
          <p:cNvSpPr>
            <a:spLocks noGrp="1"/>
          </p:cNvSpPr>
          <p:nvPr>
            <p:ph type="body" idx="1"/>
          </p:nvPr>
        </p:nvSpPr>
        <p:spPr/>
        <p:txBody>
          <a:bodyPr/>
          <a:lstStyle/>
          <a:p>
            <a:pPr eaLnBrk="1" hangingPunct="1">
              <a:defRPr/>
            </a:pPr>
            <a:endParaRPr 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3">
            <a:extLst>
              <a:ext uri="{FF2B5EF4-FFF2-40B4-BE49-F238E27FC236}">
                <a16:creationId xmlns:a16="http://schemas.microsoft.com/office/drawing/2014/main" id="{85473D1A-8DD5-467F-B11E-904C77BEA1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3700" y="3302000"/>
            <a:ext cx="6210300" cy="355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675" name="Title 3">
            <a:extLst>
              <a:ext uri="{FF2B5EF4-FFF2-40B4-BE49-F238E27FC236}">
                <a16:creationId xmlns:a16="http://schemas.microsoft.com/office/drawing/2014/main" id="{51D61CFF-AB83-4CF4-99B1-5992502D2CC4}"/>
              </a:ext>
            </a:extLst>
          </p:cNvPr>
          <p:cNvSpPr>
            <a:spLocks noGrp="1"/>
          </p:cNvSpPr>
          <p:nvPr>
            <p:ph type="title"/>
          </p:nvPr>
        </p:nvSpPr>
        <p:spPr>
          <a:xfrm>
            <a:off x="130175" y="152400"/>
            <a:ext cx="8229600" cy="1143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p>
            <a:pPr algn="l" eaLnBrk="1" hangingPunct="1">
              <a:defRPr/>
            </a:pPr>
            <a:r>
              <a:rPr lang="en-US" altLang="en-US" sz="2400" dirty="0"/>
              <a:t>Trade Agreements</a:t>
            </a:r>
          </a:p>
        </p:txBody>
      </p:sp>
      <p:sp>
        <p:nvSpPr>
          <p:cNvPr id="14340" name="TextBox 1">
            <a:extLst>
              <a:ext uri="{FF2B5EF4-FFF2-40B4-BE49-F238E27FC236}">
                <a16:creationId xmlns:a16="http://schemas.microsoft.com/office/drawing/2014/main" id="{0369A6AE-F9DB-4A78-9EA2-0EBF28335B75}"/>
              </a:ext>
            </a:extLst>
          </p:cNvPr>
          <p:cNvSpPr txBox="1">
            <a:spLocks noChangeArrowheads="1"/>
          </p:cNvSpPr>
          <p:nvPr/>
        </p:nvSpPr>
        <p:spPr bwMode="auto">
          <a:xfrm>
            <a:off x="6248400" y="3317875"/>
            <a:ext cx="2743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eaLnBrk="0" hangingPunct="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eaLnBrk="0" hangingPunct="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eaLnBrk="0" hangingPunct="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en-US" altLang="en-US" sz="1800">
                <a:solidFill>
                  <a:schemeClr val="bg1"/>
                </a:solidFill>
              </a:rPr>
              <a:t>WTO Government Procurement Agreement</a:t>
            </a:r>
          </a:p>
        </p:txBody>
      </p:sp>
      <p:pic>
        <p:nvPicPr>
          <p:cNvPr id="14341" name="Picture 2">
            <a:extLst>
              <a:ext uri="{FF2B5EF4-FFF2-40B4-BE49-F238E27FC236}">
                <a16:creationId xmlns:a16="http://schemas.microsoft.com/office/drawing/2014/main" id="{26996045-2F63-47E4-AF9B-12EC2320A5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0" y="808038"/>
            <a:ext cx="5467350" cy="28336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2" name="Picture 4" descr="http://richardgrenell.com/wp-content/uploads/2015/09/tpp-map-II.png">
            <a:extLst>
              <a:ext uri="{FF2B5EF4-FFF2-40B4-BE49-F238E27FC236}">
                <a16:creationId xmlns:a16="http://schemas.microsoft.com/office/drawing/2014/main" id="{19D8CF5E-437E-4BCE-B083-B79B819A2A3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49213"/>
            <a:ext cx="3200400" cy="223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3B9F3-9F7F-4633-86F3-B2B3FD1446A7}"/>
              </a:ext>
            </a:extLst>
          </p:cNvPr>
          <p:cNvSpPr>
            <a:spLocks noGrp="1"/>
          </p:cNvSpPr>
          <p:nvPr>
            <p:ph type="title"/>
          </p:nvPr>
        </p:nvSpPr>
        <p:spPr/>
        <p:txBody>
          <a:bodyPr/>
          <a:lstStyle/>
          <a:p>
            <a:pPr eaLnBrk="1" hangingPunct="1">
              <a:defRPr/>
            </a:pPr>
            <a:r>
              <a:rPr lang="en-US" dirty="0"/>
              <a:t>World Bank Reforms</a:t>
            </a:r>
          </a:p>
        </p:txBody>
      </p:sp>
      <p:sp>
        <p:nvSpPr>
          <p:cNvPr id="3" name="Text Placeholder 2">
            <a:extLst>
              <a:ext uri="{FF2B5EF4-FFF2-40B4-BE49-F238E27FC236}">
                <a16:creationId xmlns:a16="http://schemas.microsoft.com/office/drawing/2014/main" id="{FDF83716-562D-4FC6-B9A2-A886D5791C0D}"/>
              </a:ext>
            </a:extLst>
          </p:cNvPr>
          <p:cNvSpPr>
            <a:spLocks noGrp="1"/>
          </p:cNvSpPr>
          <p:nvPr>
            <p:ph type="body" idx="1"/>
          </p:nvPr>
        </p:nvSpPr>
        <p:spPr/>
        <p:txBody>
          <a:bodyPr/>
          <a:lstStyle/>
          <a:p>
            <a:pPr eaLnBrk="1" hangingPunct="1">
              <a:defRPr/>
            </a:pPr>
            <a:endParaRPr lang="en-US"/>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F9888-FFE5-440B-9A47-B296A0C571BF}"/>
              </a:ext>
            </a:extLst>
          </p:cNvPr>
          <p:cNvSpPr>
            <a:spLocks noGrp="1"/>
          </p:cNvSpPr>
          <p:nvPr>
            <p:ph type="title"/>
          </p:nvPr>
        </p:nvSpPr>
        <p:spPr>
          <a:xfrm>
            <a:off x="228600" y="0"/>
            <a:ext cx="7772400" cy="1143000"/>
          </a:xfrm>
        </p:spPr>
        <p:txBody>
          <a:bodyPr>
            <a:normAutofit/>
          </a:bodyPr>
          <a:lstStyle/>
          <a:p>
            <a:pPr eaLnBrk="1" hangingPunct="1">
              <a:defRPr/>
            </a:pPr>
            <a:r>
              <a:rPr lang="en-US" sz="2800" dirty="0"/>
              <a:t>Competing Forces on Country Systems </a:t>
            </a:r>
          </a:p>
        </p:txBody>
      </p:sp>
      <p:graphicFrame>
        <p:nvGraphicFramePr>
          <p:cNvPr id="3" name="Diagram 2">
            <a:extLst>
              <a:ext uri="{FF2B5EF4-FFF2-40B4-BE49-F238E27FC236}">
                <a16:creationId xmlns:a16="http://schemas.microsoft.com/office/drawing/2014/main" id="{5FE1BE2B-116F-40B8-ACAD-B0C8C6072BCB}"/>
              </a:ext>
            </a:extLst>
          </p:cNvPr>
          <p:cNvGraphicFramePr/>
          <p:nvPr/>
        </p:nvGraphicFramePr>
        <p:xfrm>
          <a:off x="1447800" y="13716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BAC78-3FC1-4C0F-95FD-B721FD430ED9}"/>
              </a:ext>
            </a:extLst>
          </p:cNvPr>
          <p:cNvSpPr>
            <a:spLocks noGrp="1"/>
          </p:cNvSpPr>
          <p:nvPr>
            <p:ph type="title"/>
          </p:nvPr>
        </p:nvSpPr>
        <p:spPr>
          <a:xfrm>
            <a:off x="0" y="-228600"/>
            <a:ext cx="7772400" cy="1143000"/>
          </a:xfrm>
        </p:spPr>
        <p:txBody>
          <a:bodyPr>
            <a:normAutofit/>
          </a:bodyPr>
          <a:lstStyle/>
          <a:p>
            <a:pPr eaLnBrk="1" hangingPunct="1">
              <a:defRPr/>
            </a:pPr>
            <a:r>
              <a:rPr lang="en-US" sz="3600" dirty="0"/>
              <a:t>Potential Solutions</a:t>
            </a:r>
          </a:p>
        </p:txBody>
      </p:sp>
      <p:graphicFrame>
        <p:nvGraphicFramePr>
          <p:cNvPr id="3" name="Diagram 2">
            <a:extLst>
              <a:ext uri="{FF2B5EF4-FFF2-40B4-BE49-F238E27FC236}">
                <a16:creationId xmlns:a16="http://schemas.microsoft.com/office/drawing/2014/main" id="{D1152F39-1B2F-4D46-9E6B-CB1A896AF2BA}"/>
              </a:ext>
            </a:extLst>
          </p:cNvPr>
          <p:cNvGraphicFramePr/>
          <p:nvPr/>
        </p:nvGraphicFramePr>
        <p:xfrm>
          <a:off x="-609600" y="381000"/>
          <a:ext cx="9982200" cy="6477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6907C-36A3-4B86-B244-14AC27328E9F}"/>
              </a:ext>
            </a:extLst>
          </p:cNvPr>
          <p:cNvSpPr>
            <a:spLocks noGrp="1"/>
          </p:cNvSpPr>
          <p:nvPr>
            <p:ph type="title"/>
          </p:nvPr>
        </p:nvSpPr>
        <p:spPr/>
        <p:txBody>
          <a:bodyPr/>
          <a:lstStyle/>
          <a:p>
            <a:pPr eaLnBrk="1" hangingPunct="1">
              <a:defRPr/>
            </a:pPr>
            <a:r>
              <a:rPr lang="en-US" dirty="0"/>
              <a:t>International Debates Over Anti-Corruption Measures</a:t>
            </a:r>
          </a:p>
        </p:txBody>
      </p:sp>
      <p:sp>
        <p:nvSpPr>
          <p:cNvPr id="3" name="Text Placeholder 2">
            <a:extLst>
              <a:ext uri="{FF2B5EF4-FFF2-40B4-BE49-F238E27FC236}">
                <a16:creationId xmlns:a16="http://schemas.microsoft.com/office/drawing/2014/main" id="{13A4DEEA-1B76-40B9-A86E-43FA7CD3D47B}"/>
              </a:ext>
            </a:extLst>
          </p:cNvPr>
          <p:cNvSpPr>
            <a:spLocks noGrp="1"/>
          </p:cNvSpPr>
          <p:nvPr>
            <p:ph type="body" idx="1"/>
          </p:nvPr>
        </p:nvSpPr>
        <p:spPr/>
        <p:txBody>
          <a:bodyPr/>
          <a:lstStyle/>
          <a:p>
            <a:pPr eaLnBrk="1" hangingPunct="1">
              <a:defRPr/>
            </a:pPr>
            <a:endParaRPr lang="en-US"/>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6115E-FCC3-42D6-B555-7E0C166A26F2}"/>
              </a:ext>
            </a:extLst>
          </p:cNvPr>
          <p:cNvSpPr>
            <a:spLocks noGrp="1"/>
          </p:cNvSpPr>
          <p:nvPr>
            <p:ph type="title"/>
          </p:nvPr>
        </p:nvSpPr>
        <p:spPr/>
        <p:txBody>
          <a:bodyPr/>
          <a:lstStyle/>
          <a:p>
            <a:pPr eaLnBrk="1" hangingPunct="1">
              <a:defRPr/>
            </a:pPr>
            <a:endParaRPr lang="en-US" dirty="0"/>
          </a:p>
        </p:txBody>
      </p:sp>
      <p:sp>
        <p:nvSpPr>
          <p:cNvPr id="41987" name="Text Placeholder 2">
            <a:extLst>
              <a:ext uri="{FF2B5EF4-FFF2-40B4-BE49-F238E27FC236}">
                <a16:creationId xmlns:a16="http://schemas.microsoft.com/office/drawing/2014/main" id="{B483E12F-D7B3-4F2F-B472-39EB0979811F}"/>
              </a:ext>
            </a:extLst>
          </p:cNvPr>
          <p:cNvSpPr>
            <a:spLocks noGrp="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endParaRPr lang="en-US" altLang="en-US"/>
          </a:p>
        </p:txBody>
      </p:sp>
      <p:pic>
        <p:nvPicPr>
          <p:cNvPr id="20484" name="Picture 2">
            <a:extLst>
              <a:ext uri="{FF2B5EF4-FFF2-40B4-BE49-F238E27FC236}">
                <a16:creationId xmlns:a16="http://schemas.microsoft.com/office/drawing/2014/main" id="{71DC370E-BDBC-40E8-8531-198510B5BF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429" t="6653" r="3429" b="2850"/>
          <a:stretch>
            <a:fillRect/>
          </a:stretch>
        </p:blipFill>
        <p:spPr bwMode="auto">
          <a:xfrm>
            <a:off x="0" y="0"/>
            <a:ext cx="94678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4" descr="Nikos Passas">
            <a:extLst>
              <a:ext uri="{FF2B5EF4-FFF2-40B4-BE49-F238E27FC236}">
                <a16:creationId xmlns:a16="http://schemas.microsoft.com/office/drawing/2014/main" id="{4C088E5E-0960-4A45-BD02-E3868054BD2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43800" y="3810000"/>
            <a:ext cx="192405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6" descr="http://www.govrisk.org/userfiles/image/speakers/Jorge-Claro%20reduced.jpg">
            <a:extLst>
              <a:ext uri="{FF2B5EF4-FFF2-40B4-BE49-F238E27FC236}">
                <a16:creationId xmlns:a16="http://schemas.microsoft.com/office/drawing/2014/main" id="{84B26E65-530A-42F4-B081-7728B0CFFF4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4038600"/>
            <a:ext cx="1905000" cy="257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7" name="Picture 8" descr="https://www.cia.gov/library/publications/the-world-factbook/graphics/flags/large/jm-lgflag.gif">
            <a:extLst>
              <a:ext uri="{FF2B5EF4-FFF2-40B4-BE49-F238E27FC236}">
                <a16:creationId xmlns:a16="http://schemas.microsoft.com/office/drawing/2014/main" id="{E4B1240D-1D89-4077-816C-02F07BBFB60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4478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8" name="Picture 10" descr="Flag of Mexico">
            <a:extLst>
              <a:ext uri="{FF2B5EF4-FFF2-40B4-BE49-F238E27FC236}">
                <a16:creationId xmlns:a16="http://schemas.microsoft.com/office/drawing/2014/main" id="{7A9A1E37-824C-468D-BDF4-138B173A90D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1381125"/>
            <a:ext cx="144780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9" name="Picture 12" descr="http://www.puno.com/images/peru_flag_24k.gif">
            <a:extLst>
              <a:ext uri="{FF2B5EF4-FFF2-40B4-BE49-F238E27FC236}">
                <a16:creationId xmlns:a16="http://schemas.microsoft.com/office/drawing/2014/main" id="{5EBC0FCA-F822-4D0A-B5C5-033811FED12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997825" y="0"/>
            <a:ext cx="1447800"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0" name="Picture 14" descr="http://watchdog.wpengine.netdna-cdn.com/wp-content/blogs.dir/1/files/2012/12/colombia_1_0-283x300.gif">
            <a:extLst>
              <a:ext uri="{FF2B5EF4-FFF2-40B4-BE49-F238E27FC236}">
                <a16:creationId xmlns:a16="http://schemas.microsoft.com/office/drawing/2014/main" id="{1BB524A9-5DEC-4508-A8F7-FC456611844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67625" y="1079500"/>
            <a:ext cx="1476375" cy="156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3B92A-9F79-4058-90BF-39D26453C30F}"/>
              </a:ext>
            </a:extLst>
          </p:cNvPr>
          <p:cNvSpPr>
            <a:spLocks noGrp="1"/>
          </p:cNvSpPr>
          <p:nvPr>
            <p:ph type="title"/>
          </p:nvPr>
        </p:nvSpPr>
        <p:spPr/>
        <p:txBody>
          <a:bodyPr/>
          <a:lstStyle/>
          <a:p>
            <a:r>
              <a:rPr lang="en-US" dirty="0"/>
              <a:t>Introduction:  </a:t>
            </a:r>
            <a:br>
              <a:rPr lang="en-US" dirty="0"/>
            </a:br>
            <a:r>
              <a:rPr lang="en-US" dirty="0"/>
              <a:t>Prof. Christopher Yukins</a:t>
            </a:r>
          </a:p>
        </p:txBody>
      </p:sp>
      <p:sp>
        <p:nvSpPr>
          <p:cNvPr id="3" name="Content Placeholder 2">
            <a:extLst>
              <a:ext uri="{FF2B5EF4-FFF2-40B4-BE49-F238E27FC236}">
                <a16:creationId xmlns:a16="http://schemas.microsoft.com/office/drawing/2014/main" id="{ED1B88A0-0D13-4316-8B12-302F3F98DE38}"/>
              </a:ext>
            </a:extLst>
          </p:cNvPr>
          <p:cNvSpPr>
            <a:spLocks noGrp="1"/>
          </p:cNvSpPr>
          <p:nvPr>
            <p:ph idx="1"/>
          </p:nvPr>
        </p:nvSpPr>
        <p:spPr/>
        <p:txBody>
          <a:bodyPr/>
          <a:lstStyle/>
          <a:p>
            <a:r>
              <a:rPr lang="en-US" dirty="0"/>
              <a:t>Nearly 30 years of experience in public procurement</a:t>
            </a:r>
          </a:p>
          <a:p>
            <a:r>
              <a:rPr lang="en-US" dirty="0"/>
              <a:t>U.S. Justice Department (with Professor Schooner) as trial and appellate attorney</a:t>
            </a:r>
          </a:p>
          <a:p>
            <a:r>
              <a:rPr lang="en-US" dirty="0"/>
              <a:t>Teaching at George Washington University since 2002</a:t>
            </a:r>
          </a:p>
          <a:p>
            <a:r>
              <a:rPr lang="en-US" dirty="0"/>
              <a:t>Advisor to U.S. delegation which helped draft the United Nations model procurement law</a:t>
            </a:r>
          </a:p>
          <a:p>
            <a:endParaRPr lang="en-US" dirty="0"/>
          </a:p>
        </p:txBody>
      </p:sp>
    </p:spTree>
    <p:extLst>
      <p:ext uri="{BB962C8B-B14F-4D97-AF65-F5344CB8AC3E}">
        <p14:creationId xmlns:p14="http://schemas.microsoft.com/office/powerpoint/2010/main" val="283286589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2D7AD4D-9512-4C78-AF60-F895A90EACA7}"/>
              </a:ext>
            </a:extLst>
          </p:cNvPr>
          <p:cNvSpPr>
            <a:spLocks noGrp="1"/>
          </p:cNvSpPr>
          <p:nvPr>
            <p:ph type="title"/>
          </p:nvPr>
        </p:nvSpPr>
        <p:spPr>
          <a:xfrm>
            <a:off x="-152400" y="0"/>
            <a:ext cx="7315200" cy="1143000"/>
          </a:xfrm>
        </p:spPr>
        <p:txBody>
          <a:bodyPr/>
          <a:lstStyle/>
          <a:p>
            <a:pPr eaLnBrk="1" hangingPunct="1">
              <a:defRPr/>
            </a:pPr>
            <a:r>
              <a:rPr lang="en-US" dirty="0"/>
              <a:t>Jorge Claro &amp; Nikos Passas</a:t>
            </a:r>
          </a:p>
        </p:txBody>
      </p:sp>
      <p:sp>
        <p:nvSpPr>
          <p:cNvPr id="43011" name="Content Placeholder 6">
            <a:extLst>
              <a:ext uri="{FF2B5EF4-FFF2-40B4-BE49-F238E27FC236}">
                <a16:creationId xmlns:a16="http://schemas.microsoft.com/office/drawing/2014/main" id="{F5C917D7-72CF-43C2-A6E0-25D77E31CC65}"/>
              </a:ext>
            </a:extLst>
          </p:cNvPr>
          <p:cNvSpPr>
            <a:spLocks noGrp="1"/>
          </p:cNvSpPr>
          <p:nvPr>
            <p:ph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endParaRPr lang="en-US" altLang="en-US"/>
          </a:p>
        </p:txBody>
      </p:sp>
      <p:pic>
        <p:nvPicPr>
          <p:cNvPr id="21508" name="Picture 3">
            <a:extLst>
              <a:ext uri="{FF2B5EF4-FFF2-40B4-BE49-F238E27FC236}">
                <a16:creationId xmlns:a16="http://schemas.microsoft.com/office/drawing/2014/main" id="{58AA9F4F-FEA8-46AE-99B2-7025EB39EB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6867" t="10001" r="16164" b="10001"/>
          <a:stretch>
            <a:fillRect/>
          </a:stretch>
        </p:blipFill>
        <p:spPr bwMode="auto">
          <a:xfrm>
            <a:off x="0" y="1258888"/>
            <a:ext cx="8974138" cy="509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Left Arrow 1">
            <a:extLst>
              <a:ext uri="{FF2B5EF4-FFF2-40B4-BE49-F238E27FC236}">
                <a16:creationId xmlns:a16="http://schemas.microsoft.com/office/drawing/2014/main" id="{C3730462-993F-4530-B2AC-6E44F0EF68D9}"/>
              </a:ext>
            </a:extLst>
          </p:cNvPr>
          <p:cNvSpPr/>
          <p:nvPr/>
        </p:nvSpPr>
        <p:spPr>
          <a:xfrm>
            <a:off x="8516938" y="3124200"/>
            <a:ext cx="515937" cy="609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3">
            <a:extLst>
              <a:ext uri="{FF2B5EF4-FFF2-40B4-BE49-F238E27FC236}">
                <a16:creationId xmlns:a16="http://schemas.microsoft.com/office/drawing/2014/main" id="{D10F4A92-D555-4806-8737-9F0F97058172}"/>
              </a:ext>
            </a:extLst>
          </p:cNvPr>
          <p:cNvSpPr>
            <a:spLocks noGrp="1"/>
          </p:cNvSpPr>
          <p:nvPr>
            <p:ph type="title"/>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p>
            <a:pPr algn="l" eaLnBrk="1" hangingPunct="1">
              <a:defRPr/>
            </a:pPr>
            <a:r>
              <a:rPr lang="en-US" altLang="en-US" sz="2000"/>
              <a:t>Sope Williams Elegbe:</a:t>
            </a:r>
            <a:br>
              <a:rPr lang="en-US" altLang="en-US" sz="2000"/>
            </a:br>
            <a:r>
              <a:rPr lang="en-US" altLang="en-US" sz="2000"/>
              <a:t>Adequacy of Principal-Agent Model</a:t>
            </a:r>
          </a:p>
        </p:txBody>
      </p:sp>
      <p:pic>
        <p:nvPicPr>
          <p:cNvPr id="22531" name="Picture 2" descr="http://www.wacsi.org/images/cache/619x340/crop_0_77_1023_639/images%7Ccms-image-000000722.jpg">
            <a:extLst>
              <a:ext uri="{FF2B5EF4-FFF2-40B4-BE49-F238E27FC236}">
                <a16:creationId xmlns:a16="http://schemas.microsoft.com/office/drawing/2014/main" id="{322A7CD3-C6E8-4461-82CF-D6A41755F3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428750"/>
            <a:ext cx="8259763" cy="453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s://unilaglss.files.wordpress.com/2015/02/wpid-sope-at-ippc-2014.jpg">
            <a:extLst>
              <a:ext uri="{FF2B5EF4-FFF2-40B4-BE49-F238E27FC236}">
                <a16:creationId xmlns:a16="http://schemas.microsoft.com/office/drawing/2014/main" id="{D4283994-EF65-473E-8742-C604F7DE0E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3257" r="-23257"/>
          <a:stretch>
            <a:fillRect/>
          </a:stretch>
        </p:blipFill>
        <p:spPr bwMode="auto">
          <a:xfrm>
            <a:off x="0" y="2216150"/>
            <a:ext cx="6670675" cy="398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9" name="Title 3">
            <a:extLst>
              <a:ext uri="{FF2B5EF4-FFF2-40B4-BE49-F238E27FC236}">
                <a16:creationId xmlns:a16="http://schemas.microsoft.com/office/drawing/2014/main" id="{A7C5F87F-55AB-4CA5-BA20-0664814EC8E7}"/>
              </a:ext>
            </a:extLst>
          </p:cNvPr>
          <p:cNvSpPr>
            <a:spLocks noGrp="1"/>
          </p:cNvSpPr>
          <p:nvPr>
            <p:ph type="title"/>
          </p:nvPr>
        </p:nvSpPr>
        <p:spPr>
          <a:xfrm>
            <a:off x="127000" y="184150"/>
            <a:ext cx="8229600" cy="1143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p>
            <a:pPr algn="l" eaLnBrk="1" hangingPunct="1">
              <a:defRPr/>
            </a:pPr>
            <a:r>
              <a:rPr lang="en-US" altLang="en-US" sz="2000"/>
              <a:t>Sope Williams-Elegbe:</a:t>
            </a:r>
            <a:br>
              <a:rPr lang="en-US" altLang="en-US" sz="2000"/>
            </a:br>
            <a:r>
              <a:rPr lang="en-US" altLang="en-US" sz="2000"/>
              <a:t>Adequacy of Principal-Agent Model</a:t>
            </a:r>
          </a:p>
        </p:txBody>
      </p:sp>
      <p:pic>
        <p:nvPicPr>
          <p:cNvPr id="23556" name="Picture 3">
            <a:extLst>
              <a:ext uri="{FF2B5EF4-FFF2-40B4-BE49-F238E27FC236}">
                <a16:creationId xmlns:a16="http://schemas.microsoft.com/office/drawing/2014/main" id="{C7E456B9-E91D-49AB-8399-2CCE36206D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8638" y="1017588"/>
            <a:ext cx="6075362" cy="36322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3557" name="TextBox 1">
            <a:extLst>
              <a:ext uri="{FF2B5EF4-FFF2-40B4-BE49-F238E27FC236}">
                <a16:creationId xmlns:a16="http://schemas.microsoft.com/office/drawing/2014/main" id="{292B6715-CA8D-4E58-8010-8181915DFAD0}"/>
              </a:ext>
            </a:extLst>
          </p:cNvPr>
          <p:cNvSpPr txBox="1">
            <a:spLocks noChangeArrowheads="1"/>
          </p:cNvSpPr>
          <p:nvPr/>
        </p:nvSpPr>
        <p:spPr bwMode="auto">
          <a:xfrm>
            <a:off x="5576888" y="4649788"/>
            <a:ext cx="3267075" cy="83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eaLnBrk="0" hangingPunct="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eaLnBrk="0" hangingPunct="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eaLnBrk="0" hangingPunct="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lgn="r" eaLnBrk="1" hangingPunct="1">
              <a:spcBef>
                <a:spcPct val="0"/>
              </a:spcBef>
              <a:buClr>
                <a:srgbClr val="003980"/>
              </a:buClr>
              <a:buSzTx/>
              <a:buFontTx/>
              <a:buNone/>
            </a:pPr>
            <a:r>
              <a:rPr lang="en-US" altLang="en-US" sz="1600">
                <a:latin typeface="Verdana" panose="020B0604030504040204" pitchFamily="34" charset="0"/>
                <a:cs typeface="Times New Roman" panose="02020603050405020304" pitchFamily="18" charset="0"/>
              </a:rPr>
              <a:t>Sope Williams-Elegbe, </a:t>
            </a:r>
            <a:r>
              <a:rPr lang="en-US" altLang="en-US" sz="1600" i="1">
                <a:latin typeface="Verdana" panose="020B0604030504040204" pitchFamily="34" charset="0"/>
                <a:cs typeface="Times New Roman" panose="02020603050405020304" pitchFamily="18" charset="0"/>
              </a:rPr>
              <a:t>Fighting Corruption in Public Procurement </a:t>
            </a:r>
            <a:r>
              <a:rPr lang="en-US" altLang="en-US" sz="1600">
                <a:latin typeface="Verdana" panose="020B0604030504040204" pitchFamily="34" charset="0"/>
                <a:cs typeface="Times New Roman" panose="02020603050405020304" pitchFamily="18" charset="0"/>
              </a:rPr>
              <a:t>(2012)</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ubtitle 2">
            <a:extLst>
              <a:ext uri="{FF2B5EF4-FFF2-40B4-BE49-F238E27FC236}">
                <a16:creationId xmlns:a16="http://schemas.microsoft.com/office/drawing/2014/main" id="{840B8FB7-CFFC-47C3-A499-D41BBDECF255}"/>
              </a:ext>
            </a:extLst>
          </p:cNvPr>
          <p:cNvSpPr>
            <a:spLocks noGrp="1"/>
          </p:cNvSpPr>
          <p:nvPr>
            <p:ph type="subTitle" idx="1"/>
          </p:nvPr>
        </p:nvSpPr>
        <p:spPr>
          <a:xfrm>
            <a:off x="609600" y="3124200"/>
            <a:ext cx="7831138" cy="2625725"/>
          </a:xfrm>
        </p:spPr>
        <p:txBody>
          <a:bodyPr/>
          <a:lstStyle/>
          <a:p>
            <a:r>
              <a:rPr lang="en-US" altLang="en-US" dirty="0">
                <a:solidFill>
                  <a:schemeClr val="tx1"/>
                </a:solidFill>
              </a:rPr>
              <a:t>Professor Christopher Yukins</a:t>
            </a:r>
          </a:p>
          <a:p>
            <a:r>
              <a:rPr lang="en-US" altLang="en-US" dirty="0">
                <a:solidFill>
                  <a:schemeClr val="tx1"/>
                </a:solidFill>
              </a:rPr>
              <a:t>George Washington University Law School</a:t>
            </a:r>
          </a:p>
          <a:p>
            <a:r>
              <a:rPr lang="en-US" altLang="en-US" dirty="0">
                <a:solidFill>
                  <a:schemeClr val="tx1"/>
                </a:solidFill>
              </a:rPr>
              <a:t>Washington DC</a:t>
            </a:r>
          </a:p>
          <a:p>
            <a:endParaRPr lang="en-US" altLang="en-US" sz="2000" dirty="0">
              <a:solidFill>
                <a:schemeClr val="tx1"/>
              </a:solidFill>
            </a:endParaRPr>
          </a:p>
          <a:p>
            <a:endParaRPr lang="en-US" altLang="en-US" sz="2000" dirty="0">
              <a:solidFill>
                <a:schemeClr val="tx1"/>
              </a:solidFill>
            </a:endParaRPr>
          </a:p>
        </p:txBody>
      </p:sp>
      <p:sp>
        <p:nvSpPr>
          <p:cNvPr id="2" name="Title 1">
            <a:extLst>
              <a:ext uri="{FF2B5EF4-FFF2-40B4-BE49-F238E27FC236}">
                <a16:creationId xmlns:a16="http://schemas.microsoft.com/office/drawing/2014/main" id="{7A71DB87-3248-415E-BA72-78714DC2C4D4}"/>
              </a:ext>
            </a:extLst>
          </p:cNvPr>
          <p:cNvSpPr>
            <a:spLocks noGrp="1"/>
          </p:cNvSpPr>
          <p:nvPr>
            <p:ph type="ctrTitle"/>
          </p:nvPr>
        </p:nvSpPr>
        <p:spPr>
          <a:xfrm>
            <a:off x="457200" y="1506538"/>
            <a:ext cx="8229600" cy="1470025"/>
          </a:xfrm>
        </p:spPr>
        <p:txBody>
          <a:bodyPr>
            <a:normAutofit/>
          </a:bodyPr>
          <a:lstStyle/>
          <a:p>
            <a:pPr fontAlgn="auto">
              <a:spcAft>
                <a:spcPts val="0"/>
              </a:spcAft>
              <a:defRPr/>
            </a:pPr>
            <a:r>
              <a:rPr lang="en-US" b="1" dirty="0">
                <a:solidFill>
                  <a:schemeClr val="bg1"/>
                </a:solidFill>
              </a:rPr>
              <a:t>Tendering Process in U.S. Procurement</a:t>
            </a:r>
            <a:endParaRPr b="1" dirty="0">
              <a:solidFill>
                <a:schemeClr val="bg1"/>
              </a:solidFill>
              <a:latin typeface="+mn-lt"/>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3">
            <a:extLst>
              <a:ext uri="{FF2B5EF4-FFF2-40B4-BE49-F238E27FC236}">
                <a16:creationId xmlns:a16="http://schemas.microsoft.com/office/drawing/2014/main" id="{C141270D-90E0-410B-B138-11D22EC8FB12}"/>
              </a:ext>
            </a:extLst>
          </p:cNvPr>
          <p:cNvSpPr>
            <a:spLocks noGrp="1"/>
          </p:cNvSpPr>
          <p:nvPr>
            <p:ph type="title"/>
          </p:nvPr>
        </p:nvSpPr>
        <p:spPr>
          <a:xfrm>
            <a:off x="722313" y="952500"/>
            <a:ext cx="7772400" cy="1362075"/>
          </a:xfrm>
        </p:spPr>
        <p:txBody>
          <a:bodyPr/>
          <a:lstStyle/>
          <a:p>
            <a:r>
              <a:rPr lang="en-US" altLang="en-US">
                <a:solidFill>
                  <a:schemeClr val="tx1"/>
                </a:solidFill>
              </a:rPr>
              <a:t>The United States . . .</a:t>
            </a:r>
          </a:p>
        </p:txBody>
      </p:sp>
      <p:sp>
        <p:nvSpPr>
          <p:cNvPr id="5" name="Text Placeholder 4">
            <a:extLst>
              <a:ext uri="{FF2B5EF4-FFF2-40B4-BE49-F238E27FC236}">
                <a16:creationId xmlns:a16="http://schemas.microsoft.com/office/drawing/2014/main" id="{BB6E0C3E-02A1-40C4-BB55-D65A0BA6672F}"/>
              </a:ext>
            </a:extLst>
          </p:cNvPr>
          <p:cNvSpPr>
            <a:spLocks noGrp="1"/>
          </p:cNvSpPr>
          <p:nvPr>
            <p:ph type="body" idx="1"/>
          </p:nvPr>
        </p:nvSpPr>
        <p:spPr/>
        <p:txBody>
          <a:bodyPr>
            <a:normAutofit/>
          </a:bodyPr>
          <a:lstStyle/>
          <a:p>
            <a:pPr fontAlgn="auto">
              <a:spcBef>
                <a:spcPts val="580"/>
              </a:spcBef>
              <a:spcAft>
                <a:spcPts val="0"/>
              </a:spcAft>
              <a:buFont typeface="Wingdings 2"/>
              <a:buNone/>
              <a:defRPr/>
            </a:pPr>
            <a:endParaRPr lang="en-US"/>
          </a:p>
        </p:txBody>
      </p:sp>
    </p:spTree>
  </p:cSld>
  <p:clrMapOvr>
    <a:masterClrMapping/>
  </p:clrMapOvr>
  <p:transition spd="slow"/>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6306" name="Rectangle 2">
            <a:extLst>
              <a:ext uri="{FF2B5EF4-FFF2-40B4-BE49-F238E27FC236}">
                <a16:creationId xmlns:a16="http://schemas.microsoft.com/office/drawing/2014/main" id="{73025332-7DF5-4189-A7C2-F96E313749CF}"/>
              </a:ext>
            </a:extLst>
          </p:cNvPr>
          <p:cNvSpPr>
            <a:spLocks noGrp="1" noRot="1" noChangeArrowheads="1"/>
          </p:cNvSpPr>
          <p:nvPr>
            <p:ph type="title"/>
          </p:nvPr>
        </p:nvSpPr>
        <p:spPr>
          <a:xfrm>
            <a:off x="876300" y="457200"/>
            <a:ext cx="7772400" cy="1143000"/>
          </a:xfrm>
        </p:spPr>
        <p:txBody>
          <a:bodyPr>
            <a:normAutofit fontScale="90000"/>
          </a:bodyPr>
          <a:lstStyle/>
          <a:p>
            <a:pPr fontAlgn="auto">
              <a:spcAft>
                <a:spcPts val="0"/>
              </a:spcAft>
              <a:defRPr/>
            </a:pPr>
            <a:r>
              <a:rPr lang="en-US" sz="5400" dirty="0">
                <a:solidFill>
                  <a:schemeClr val="tx1"/>
                </a:solidFill>
              </a:rPr>
              <a:t>. </a:t>
            </a:r>
            <a:r>
              <a:rPr lang="en-US" dirty="0">
                <a:solidFill>
                  <a:schemeClr val="tx1"/>
                </a:solidFill>
              </a:rPr>
              <a:t>. . Has Separate Procurement Systems</a:t>
            </a:r>
            <a:endParaRPr lang="en-US" sz="5400" dirty="0">
              <a:solidFill>
                <a:schemeClr val="tx1"/>
              </a:solidFill>
            </a:endParaRPr>
          </a:p>
        </p:txBody>
      </p:sp>
      <p:sp>
        <p:nvSpPr>
          <p:cNvPr id="19459" name="Rectangle 3">
            <a:extLst>
              <a:ext uri="{FF2B5EF4-FFF2-40B4-BE49-F238E27FC236}">
                <a16:creationId xmlns:a16="http://schemas.microsoft.com/office/drawing/2014/main" id="{429DEBF6-4447-457F-B59B-56EF2DEA4CD6}"/>
              </a:ext>
            </a:extLst>
          </p:cNvPr>
          <p:cNvSpPr>
            <a:spLocks noChangeArrowheads="1"/>
          </p:cNvSpPr>
          <p:nvPr/>
        </p:nvSpPr>
        <p:spPr bwMode="auto">
          <a:xfrm>
            <a:off x="1104900" y="2244725"/>
            <a:ext cx="7315200" cy="923925"/>
          </a:xfrm>
          <a:prstGeom prst="rect">
            <a:avLst/>
          </a:prstGeom>
          <a:solidFill>
            <a:schemeClr val="accent1"/>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accent1"/>
            </a:extrusionClr>
            <a:contourClr>
              <a:schemeClr val="accent1"/>
            </a:contourClr>
          </a:sp3d>
        </p:spPr>
        <p:txBody>
          <a:bodyPr lIns="0" tIns="0" rIns="0" bIns="0" anchor="ctr">
            <a:spAutoFit/>
            <a:flatTx/>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fontAlgn="base">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fontAlgn="base">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fontAlgn="base">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fontAlgn="base">
              <a:spcBef>
                <a:spcPts val="375"/>
              </a:spcBef>
              <a:spcAft>
                <a:spcPct val="0"/>
              </a:spcAft>
              <a:buClr>
                <a:srgbClr val="A28E6A"/>
              </a:buClr>
              <a:buChar char="o"/>
              <a:defRPr sz="2000">
                <a:solidFill>
                  <a:schemeClr val="tx1"/>
                </a:solidFill>
                <a:latin typeface="Perpetua" panose="02020502060401020303"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60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Federal Procurement</a:t>
            </a:r>
          </a:p>
        </p:txBody>
      </p:sp>
      <p:sp>
        <p:nvSpPr>
          <p:cNvPr id="19460" name="Rectangle 4">
            <a:extLst>
              <a:ext uri="{FF2B5EF4-FFF2-40B4-BE49-F238E27FC236}">
                <a16:creationId xmlns:a16="http://schemas.microsoft.com/office/drawing/2014/main" id="{2E972346-E14B-4774-8574-FEE3FA158117}"/>
              </a:ext>
            </a:extLst>
          </p:cNvPr>
          <p:cNvSpPr>
            <a:spLocks noChangeArrowheads="1"/>
          </p:cNvSpPr>
          <p:nvPr/>
        </p:nvSpPr>
        <p:spPr bwMode="auto">
          <a:xfrm>
            <a:off x="1104900" y="3581400"/>
            <a:ext cx="7315200" cy="923925"/>
          </a:xfrm>
          <a:prstGeom prst="rect">
            <a:avLst/>
          </a:prstGeom>
          <a:solidFill>
            <a:srgbClr val="00FF00"/>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00FF00"/>
            </a:extrusionClr>
            <a:contourClr>
              <a:srgbClr val="00FF00"/>
            </a:contourClr>
          </a:sp3d>
        </p:spPr>
        <p:txBody>
          <a:bodyPr lIns="0" tIns="0" rIns="0" bIns="0" anchor="ctr">
            <a:spAutoFit/>
            <a:flatTx/>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fontAlgn="base">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fontAlgn="base">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fontAlgn="base">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fontAlgn="base">
              <a:spcBef>
                <a:spcPts val="375"/>
              </a:spcBef>
              <a:spcAft>
                <a:spcPct val="0"/>
              </a:spcAft>
              <a:buClr>
                <a:srgbClr val="A28E6A"/>
              </a:buClr>
              <a:buChar char="o"/>
              <a:defRPr sz="2000">
                <a:solidFill>
                  <a:schemeClr val="tx1"/>
                </a:solidFill>
                <a:latin typeface="Perpetua" panose="02020502060401020303"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60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State</a:t>
            </a:r>
          </a:p>
        </p:txBody>
      </p:sp>
      <p:sp>
        <p:nvSpPr>
          <p:cNvPr id="19461" name="Rectangle 5">
            <a:extLst>
              <a:ext uri="{FF2B5EF4-FFF2-40B4-BE49-F238E27FC236}">
                <a16:creationId xmlns:a16="http://schemas.microsoft.com/office/drawing/2014/main" id="{4812ED7E-1463-4A6F-85FC-9F9086E2BA3F}"/>
              </a:ext>
            </a:extLst>
          </p:cNvPr>
          <p:cNvSpPr>
            <a:spLocks noChangeArrowheads="1"/>
          </p:cNvSpPr>
          <p:nvPr/>
        </p:nvSpPr>
        <p:spPr bwMode="auto">
          <a:xfrm>
            <a:off x="1104900" y="4800600"/>
            <a:ext cx="7315200" cy="923925"/>
          </a:xfrm>
          <a:prstGeom prst="rect">
            <a:avLst/>
          </a:prstGeom>
          <a:solidFill>
            <a:srgbClr val="FF0000"/>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0000"/>
            </a:extrusionClr>
            <a:contourClr>
              <a:srgbClr val="FF0000"/>
            </a:contourClr>
          </a:sp3d>
        </p:spPr>
        <p:txBody>
          <a:bodyPr lIns="0" tIns="0" rIns="0" bIns="0" anchor="ctr">
            <a:spAutoFit/>
            <a:flatTx/>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fontAlgn="base">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fontAlgn="base">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fontAlgn="base">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fontAlgn="base">
              <a:spcBef>
                <a:spcPts val="375"/>
              </a:spcBef>
              <a:spcAft>
                <a:spcPct val="0"/>
              </a:spcAft>
              <a:buClr>
                <a:srgbClr val="A28E6A"/>
              </a:buClr>
              <a:buChar char="o"/>
              <a:defRPr sz="2000">
                <a:solidFill>
                  <a:schemeClr val="tx1"/>
                </a:solidFill>
                <a:latin typeface="Perpetua" panose="02020502060401020303"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60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Local</a:t>
            </a:r>
          </a:p>
        </p:txBody>
      </p:sp>
    </p:spTree>
  </p:cSld>
  <p:clrMapOvr>
    <a:masterClrMapping/>
  </p:clrMapOvr>
  <p:transition spd="slow"/>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33B7BEE4-FA66-4719-B80A-014BD2CB509F}"/>
              </a:ext>
            </a:extLst>
          </p:cNvPr>
          <p:cNvGraphicFramePr/>
          <p:nvPr/>
        </p:nvGraphicFramePr>
        <p:xfrm>
          <a:off x="0" y="0"/>
          <a:ext cx="9144000" cy="5584722"/>
        </p:xfrm>
        <a:graphic>
          <a:graphicData uri="http://schemas.openxmlformats.org/drawingml/2006/chart">
            <c:chart xmlns:c="http://schemas.openxmlformats.org/drawingml/2006/chart" xmlns:r="http://schemas.openxmlformats.org/officeDocument/2006/relationships" r:id="rId2"/>
          </a:graphicData>
        </a:graphic>
      </p:graphicFrame>
      <p:sp>
        <p:nvSpPr>
          <p:cNvPr id="20483" name="Rectangle 2">
            <a:extLst>
              <a:ext uri="{FF2B5EF4-FFF2-40B4-BE49-F238E27FC236}">
                <a16:creationId xmlns:a16="http://schemas.microsoft.com/office/drawing/2014/main" id="{9D4144FE-A933-4F0C-BF0A-E5CA0390B609}"/>
              </a:ext>
            </a:extLst>
          </p:cNvPr>
          <p:cNvSpPr>
            <a:spLocks noChangeArrowheads="1"/>
          </p:cNvSpPr>
          <p:nvPr/>
        </p:nvSpPr>
        <p:spPr bwMode="auto">
          <a:xfrm>
            <a:off x="228600" y="5791200"/>
            <a:ext cx="6705600" cy="914400"/>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fontAlgn="base">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fontAlgn="base">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fontAlgn="base">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fontAlgn="base">
              <a:spcBef>
                <a:spcPts val="375"/>
              </a:spcBef>
              <a:spcAft>
                <a:spcPct val="0"/>
              </a:spcAft>
              <a:buClr>
                <a:srgbClr val="A28E6A"/>
              </a:buClr>
              <a:buChar char="o"/>
              <a:defRPr sz="2000">
                <a:solidFill>
                  <a:schemeClr val="tx1"/>
                </a:solidFill>
                <a:latin typeface="Perpetua" panose="02020502060401020303"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1200" cap="none" spc="0" normalizeH="0" baseline="0" noProof="0">
                <a:ln>
                  <a:noFill/>
                </a:ln>
                <a:solidFill>
                  <a:srgbClr val="FFFFFF"/>
                </a:solidFill>
                <a:effectLst/>
                <a:uLnTx/>
                <a:uFillTx/>
                <a:latin typeface="Garamond" panose="02020404030301010803" pitchFamily="18" charset="0"/>
                <a:ea typeface="+mn-ea"/>
                <a:cs typeface="Arial" panose="020B0604020202020204" pitchFamily="34" charset="0"/>
              </a:rPr>
              <a:t>.</a:t>
            </a:r>
            <a:r>
              <a:rPr kumimoji="0" lang="en-US" altLang="en-US" sz="2800" b="1" i="0" u="none" strike="noStrike" kern="1200" cap="none" spc="0" normalizeH="0" baseline="0" noProof="0">
                <a:ln>
                  <a:noFill/>
                </a:ln>
                <a:solidFill>
                  <a:srgbClr val="FF0000"/>
                </a:solidFill>
                <a:effectLst/>
                <a:uLnTx/>
                <a:uFillTx/>
                <a:latin typeface="Garamond" panose="02020404030301010803" pitchFamily="18" charset="0"/>
                <a:ea typeface="+mn-ea"/>
                <a:cs typeface="Arial" panose="020B0604020202020204" pitchFamily="34" charset="0"/>
              </a:rPr>
              <a:t>. . . Has about $500 billion in annual federal procurement</a:t>
            </a:r>
          </a:p>
        </p:txBody>
      </p:sp>
    </p:spTree>
  </p:cSld>
  <p:clrMapOvr>
    <a:masterClrMapping/>
  </p:clrMapOvr>
  <p:transition spd="slow"/>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11CC3ADC-5C03-4E48-B8DA-74E9AD5293B9}"/>
              </a:ext>
            </a:extLst>
          </p:cNvPr>
          <p:cNvSpPr>
            <a:spLocks noGrp="1" noRot="1" noChangeArrowheads="1"/>
          </p:cNvSpPr>
          <p:nvPr>
            <p:ph type="title"/>
          </p:nvPr>
        </p:nvSpPr>
        <p:spPr>
          <a:xfrm>
            <a:off x="225425" y="0"/>
            <a:ext cx="8229600" cy="1143000"/>
          </a:xfrm>
        </p:spPr>
        <p:txBody>
          <a:bodyPr/>
          <a:lstStyle/>
          <a:p>
            <a:r>
              <a:rPr lang="en-US" altLang="en-US"/>
              <a:t>. . . Accessible</a:t>
            </a:r>
          </a:p>
        </p:txBody>
      </p:sp>
      <p:graphicFrame>
        <p:nvGraphicFramePr>
          <p:cNvPr id="21507" name="Object 3">
            <a:extLst>
              <a:ext uri="{FF2B5EF4-FFF2-40B4-BE49-F238E27FC236}">
                <a16:creationId xmlns:a16="http://schemas.microsoft.com/office/drawing/2014/main" id="{65BA1444-423A-4BC6-9B77-997FCBCDF165}"/>
              </a:ext>
            </a:extLst>
          </p:cNvPr>
          <p:cNvGraphicFramePr>
            <a:graphicFrameLocks noGrp="1" noChangeAspect="1"/>
          </p:cNvGraphicFramePr>
          <p:nvPr>
            <p:ph type="chart" idx="1"/>
          </p:nvPr>
        </p:nvGraphicFramePr>
        <p:xfrm>
          <a:off x="457200" y="1371600"/>
          <a:ext cx="8229600" cy="4752975"/>
        </p:xfrm>
        <a:graphic>
          <a:graphicData uri="http://schemas.openxmlformats.org/presentationml/2006/ole">
            <mc:AlternateContent xmlns:mc="http://schemas.openxmlformats.org/markup-compatibility/2006">
              <mc:Choice xmlns:v="urn:schemas-microsoft-com:vml" Requires="v">
                <p:oleObj spid="_x0000_s1030" name="Chart" r:id="rId4" imgW="8229600" imgH="4219589" progId="MSGraph.Chart.8">
                  <p:embed followColorScheme="full"/>
                </p:oleObj>
              </mc:Choice>
              <mc:Fallback>
                <p:oleObj name="Chart" r:id="rId4" imgW="8229600" imgH="4219589" progId="MSGraph.Chart.8">
                  <p:embed followColorScheme="full"/>
                  <p:pic>
                    <p:nvPicPr>
                      <p:cNvPr id="21507" name="Object 3">
                        <a:extLst>
                          <a:ext uri="{FF2B5EF4-FFF2-40B4-BE49-F238E27FC236}">
                            <a16:creationId xmlns:a16="http://schemas.microsoft.com/office/drawing/2014/main" id="{65BA1444-423A-4BC6-9B77-997FCBCDF165}"/>
                          </a:ext>
                        </a:extLst>
                      </p:cNvPr>
                      <p:cNvPicPr>
                        <a:picLocks noGrp="1" noChangeAspect="1" noChangeArrowheads="1"/>
                      </p:cNvPicPr>
                      <p:nvPr/>
                    </p:nvPicPr>
                    <p:blipFill>
                      <a:blip r:embed="rId5"/>
                      <a:srcRect/>
                      <a:stretch>
                        <a:fillRect/>
                      </a:stretch>
                    </p:blipFill>
                    <p:spPr bwMode="auto">
                      <a:xfrm>
                        <a:off x="457200" y="1371600"/>
                        <a:ext cx="8229600" cy="475297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508" name="Text Box 4">
            <a:extLst>
              <a:ext uri="{FF2B5EF4-FFF2-40B4-BE49-F238E27FC236}">
                <a16:creationId xmlns:a16="http://schemas.microsoft.com/office/drawing/2014/main" id="{5827B35F-61C7-4310-A5F8-0D52FE9281D5}"/>
              </a:ext>
            </a:extLst>
          </p:cNvPr>
          <p:cNvSpPr txBox="1">
            <a:spLocks noChangeArrowheads="1"/>
          </p:cNvSpPr>
          <p:nvPr/>
        </p:nvSpPr>
        <p:spPr bwMode="auto">
          <a:xfrm>
            <a:off x="381000" y="6248400"/>
            <a:ext cx="3048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fontAlgn="base">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fontAlgn="base">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fontAlgn="base">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fontAlgn="base">
              <a:spcBef>
                <a:spcPts val="375"/>
              </a:spcBef>
              <a:spcAft>
                <a:spcPct val="0"/>
              </a:spcAft>
              <a:buClr>
                <a:srgbClr val="A28E6A"/>
              </a:buClr>
              <a:buChar char="o"/>
              <a:defRPr sz="2000">
                <a:solidFill>
                  <a:schemeClr val="tx1"/>
                </a:solidFill>
                <a:latin typeface="Perpetua" panose="02020502060401020303" pitchFamily="18" charset="0"/>
              </a:defRPr>
            </a:lvl9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alt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FY07 Contracts - Defense</a:t>
            </a:r>
          </a:p>
        </p:txBody>
      </p:sp>
    </p:spTree>
  </p:cSld>
  <p:clrMapOvr>
    <a:masterClrMapping/>
  </p:clrMapOvr>
  <p:transition>
    <p:random/>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2F4D1DFC-2A48-47B3-B2A4-E8506B19EFB7}"/>
              </a:ext>
            </a:extLst>
          </p:cNvPr>
          <p:cNvSpPr>
            <a:spLocks noGrp="1"/>
          </p:cNvSpPr>
          <p:nvPr>
            <p:ph type="title"/>
          </p:nvPr>
        </p:nvSpPr>
        <p:spPr>
          <a:xfrm>
            <a:off x="284163" y="-390525"/>
            <a:ext cx="7772400" cy="1143000"/>
          </a:xfrm>
        </p:spPr>
        <p:txBody>
          <a:bodyPr/>
          <a:lstStyle/>
          <a:p>
            <a:r>
              <a:rPr lang="en-US" altLang="en-US" sz="2800">
                <a:solidFill>
                  <a:schemeClr val="tx1"/>
                </a:solidFill>
              </a:rPr>
              <a:t>. . . Is Transparent at Opportunity and Award</a:t>
            </a:r>
          </a:p>
        </p:txBody>
      </p:sp>
      <p:pic>
        <p:nvPicPr>
          <p:cNvPr id="22531" name="Picture 2">
            <a:extLst>
              <a:ext uri="{FF2B5EF4-FFF2-40B4-BE49-F238E27FC236}">
                <a16:creationId xmlns:a16="http://schemas.microsoft.com/office/drawing/2014/main" id="{0D8C00B8-56A7-41CA-8C45-EB6CC30261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213" y="752475"/>
            <a:ext cx="8794750" cy="589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a:extLst>
              <a:ext uri="{FF2B5EF4-FFF2-40B4-BE49-F238E27FC236}">
                <a16:creationId xmlns:a16="http://schemas.microsoft.com/office/drawing/2014/main" id="{47FF92F9-34DB-43AB-A15E-A65364ABEC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6763"/>
            <a:ext cx="9144000" cy="609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D434BB9D-CC30-45FD-99D5-1B4CFB075F2A}"/>
              </a:ext>
            </a:extLst>
          </p:cNvPr>
          <p:cNvSpPr>
            <a:spLocks noGrp="1"/>
          </p:cNvSpPr>
          <p:nvPr>
            <p:ph type="title"/>
          </p:nvPr>
        </p:nvSpPr>
        <p:spPr>
          <a:xfrm>
            <a:off x="249238" y="-317500"/>
            <a:ext cx="8229600" cy="1143000"/>
          </a:xfrm>
        </p:spPr>
        <p:txBody>
          <a:bodyPr>
            <a:normAutofit/>
          </a:bodyPr>
          <a:lstStyle/>
          <a:p>
            <a:pPr fontAlgn="auto">
              <a:spcAft>
                <a:spcPts val="0"/>
              </a:spcAft>
              <a:defRPr/>
            </a:pPr>
            <a:r>
              <a:rPr lang="en-US" dirty="0"/>
              <a:t>. . . With exceptions to transparency</a:t>
            </a:r>
          </a:p>
        </p:txBody>
      </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927EED86-28DD-4B30-A0A4-9D1F3E3D44EC}"/>
              </a:ext>
            </a:extLst>
          </p:cNvPr>
          <p:cNvSpPr>
            <a:spLocks noGrp="1" noRot="1" noChangeArrowheads="1"/>
          </p:cNvSpPr>
          <p:nvPr>
            <p:ph type="title"/>
          </p:nvPr>
        </p:nvSpPr>
        <p:spPr>
          <a:xfrm>
            <a:off x="141288" y="152400"/>
            <a:ext cx="8229600" cy="838200"/>
          </a:xfrm>
        </p:spPr>
        <p:txBody>
          <a:bodyPr/>
          <a:lstStyle/>
          <a:p>
            <a:pPr eaLnBrk="1" hangingPunct="1"/>
            <a:r>
              <a:rPr lang="en-US" altLang="en-US"/>
              <a:t>Procurement Law Centers: 2000</a:t>
            </a:r>
          </a:p>
        </p:txBody>
      </p:sp>
      <p:pic>
        <p:nvPicPr>
          <p:cNvPr id="13315" name="Picture 3" descr="j0408466[1]">
            <a:extLst>
              <a:ext uri="{FF2B5EF4-FFF2-40B4-BE49-F238E27FC236}">
                <a16:creationId xmlns:a16="http://schemas.microsoft.com/office/drawing/2014/main" id="{939B03A5-0530-4359-92C1-664304DAF5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90600"/>
            <a:ext cx="91440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Text Box 4">
            <a:extLst>
              <a:ext uri="{FF2B5EF4-FFF2-40B4-BE49-F238E27FC236}">
                <a16:creationId xmlns:a16="http://schemas.microsoft.com/office/drawing/2014/main" id="{2E12876C-BA0A-4D50-BA04-F58DB908A60C}"/>
              </a:ext>
            </a:extLst>
          </p:cNvPr>
          <p:cNvSpPr txBox="1">
            <a:spLocks noChangeArrowheads="1"/>
          </p:cNvSpPr>
          <p:nvPr/>
        </p:nvSpPr>
        <p:spPr bwMode="auto">
          <a:xfrm>
            <a:off x="1984375" y="3122613"/>
            <a:ext cx="990600" cy="368300"/>
          </a:xfrm>
          <a:prstGeom prst="rect">
            <a:avLst/>
          </a:prstGeom>
          <a:solidFill>
            <a:srgbClr val="8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eaLnBrk="0" hangingPunct="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eaLnBrk="0" hangingPunct="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eaLnBrk="0" hangingPunct="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eaLnBrk="0" hangingPunct="0">
              <a:spcBef>
                <a:spcPts val="375"/>
              </a:spcBef>
              <a:buClr>
                <a:srgbClr val="A28E6A"/>
              </a:buClr>
              <a:buChar char="o"/>
              <a:defRPr sz="2000">
                <a:solidFill>
                  <a:schemeClr val="tx1"/>
                </a:solidFill>
                <a:latin typeface="Perpetua" panose="02020502060401020303" pitchFamily="18" charset="0"/>
              </a:defRPr>
            </a:lvl5pPr>
            <a:lvl6pPr marL="25146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900" b="1" i="0" u="none" strike="noStrike" kern="1200" cap="none" spc="0" normalizeH="0" baseline="0" noProof="0">
                <a:ln>
                  <a:noFill/>
                </a:ln>
                <a:solidFill>
                  <a:srgbClr val="FFFFFF"/>
                </a:solidFill>
                <a:effectLst/>
                <a:uLnTx/>
                <a:uFillTx/>
                <a:latin typeface="Garamond" panose="02020404030301010803" pitchFamily="18" charset="0"/>
                <a:ea typeface="+mn-ea"/>
                <a:cs typeface="Arial" panose="020B0604020202020204" pitchFamily="34" charset="0"/>
              </a:rPr>
              <a:t>Washington, D.C.</a:t>
            </a:r>
          </a:p>
        </p:txBody>
      </p:sp>
      <p:sp>
        <p:nvSpPr>
          <p:cNvPr id="13317" name="Text Box 7">
            <a:extLst>
              <a:ext uri="{FF2B5EF4-FFF2-40B4-BE49-F238E27FC236}">
                <a16:creationId xmlns:a16="http://schemas.microsoft.com/office/drawing/2014/main" id="{8504E799-87A4-4B60-9554-D88B2FA8F616}"/>
              </a:ext>
            </a:extLst>
          </p:cNvPr>
          <p:cNvSpPr txBox="1">
            <a:spLocks noChangeArrowheads="1"/>
          </p:cNvSpPr>
          <p:nvPr/>
        </p:nvSpPr>
        <p:spPr bwMode="auto">
          <a:xfrm>
            <a:off x="3452813" y="2738438"/>
            <a:ext cx="990600" cy="228600"/>
          </a:xfrm>
          <a:prstGeom prst="rect">
            <a:avLst/>
          </a:prstGeom>
          <a:solidFill>
            <a:srgbClr val="8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eaLnBrk="0" hangingPunct="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eaLnBrk="0" hangingPunct="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eaLnBrk="0" hangingPunct="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eaLnBrk="0" hangingPunct="0">
              <a:spcBef>
                <a:spcPts val="375"/>
              </a:spcBef>
              <a:buClr>
                <a:srgbClr val="A28E6A"/>
              </a:buClr>
              <a:buChar char="o"/>
              <a:defRPr sz="2000">
                <a:solidFill>
                  <a:schemeClr val="tx1"/>
                </a:solidFill>
                <a:latin typeface="Perpetua" panose="02020502060401020303" pitchFamily="18" charset="0"/>
              </a:defRPr>
            </a:lvl5pPr>
            <a:lvl6pPr marL="25146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900" b="1" i="0" u="none" strike="noStrike" kern="1200" cap="none" spc="0" normalizeH="0" baseline="0" noProof="0">
                <a:ln>
                  <a:noFill/>
                </a:ln>
                <a:solidFill>
                  <a:srgbClr val="FFFFFF"/>
                </a:solidFill>
                <a:effectLst/>
                <a:uLnTx/>
                <a:uFillTx/>
                <a:latin typeface="Garamond" panose="02020404030301010803" pitchFamily="18" charset="0"/>
                <a:ea typeface="+mn-ea"/>
                <a:cs typeface="Arial" panose="020B0604020202020204" pitchFamily="34" charset="0"/>
              </a:rPr>
              <a:t>Nottingham.</a:t>
            </a:r>
          </a:p>
        </p:txBody>
      </p:sp>
      <p:sp>
        <p:nvSpPr>
          <p:cNvPr id="13318" name="Slide Number Placeholder 1">
            <a:extLst>
              <a:ext uri="{FF2B5EF4-FFF2-40B4-BE49-F238E27FC236}">
                <a16:creationId xmlns:a16="http://schemas.microsoft.com/office/drawing/2014/main" id="{1DCDFA33-E573-4F3A-B669-9008E696631A}"/>
              </a:ext>
            </a:extLst>
          </p:cNvPr>
          <p:cNvSpPr>
            <a:spLocks noGrp="1"/>
          </p:cNvSpPr>
          <p:nvPr>
            <p:ph type="sldNum" sz="quarter" idx="12"/>
          </p:nvPr>
        </p:nvSpPr>
        <p:spPr bwMode="auto">
          <a:xfrm>
            <a:off x="914400" y="6172200"/>
            <a:ext cx="39624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0"/>
          <a:lstStyle>
            <a:lvl1pPr eaLnBrk="0" hangingPunct="0">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eaLnBrk="0" hangingPunct="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eaLnBrk="0" hangingPunct="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eaLnBrk="0" hangingPunct="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eaLnBrk="0" hangingPunct="0">
              <a:spcBef>
                <a:spcPts val="375"/>
              </a:spcBef>
              <a:buClr>
                <a:srgbClr val="A28E6A"/>
              </a:buClr>
              <a:buChar char="o"/>
              <a:defRPr sz="2000">
                <a:solidFill>
                  <a:schemeClr val="tx1"/>
                </a:solidFill>
                <a:latin typeface="Perpetua" panose="02020502060401020303" pitchFamily="18" charset="0"/>
              </a:defRPr>
            </a:lvl5pPr>
            <a:lvl6pPr marL="25146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ED29D7B2-5989-4DBD-9748-2ED743327824}" type="slidenum">
              <a:rPr kumimoji="0" lang="en-US" altLang="en-US" sz="1400" b="0" i="0" u="none" strike="noStrike" kern="1200" cap="none" spc="0" normalizeH="0" baseline="0" noProof="0">
                <a:ln>
                  <a:noFill/>
                </a:ln>
                <a:solidFill>
                  <a:srgbClr val="FFFFFF"/>
                </a:solidFill>
                <a:effectLst/>
                <a:uLnTx/>
                <a:uFillTx/>
                <a:latin typeface="Perpetua" panose="02020502060401020303" pitchFamily="18" charset="0"/>
                <a:ea typeface="+mn-ea"/>
                <a:cs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7</a:t>
            </a:fld>
            <a:endParaRPr kumimoji="0" lang="en-US" altLang="en-US" sz="1400" b="0" i="0" u="none" strike="noStrike" kern="1200" cap="none" spc="0" normalizeH="0" baseline="0" noProof="0">
              <a:ln>
                <a:noFill/>
              </a:ln>
              <a:solidFill>
                <a:srgbClr val="FFFFFF"/>
              </a:solidFill>
              <a:effectLst/>
              <a:uLnTx/>
              <a:uFillTx/>
              <a:latin typeface="Perpetua" panose="02020502060401020303" pitchFamily="18" charset="0"/>
              <a:ea typeface="+mn-ea"/>
              <a:cs typeface="Arial" panose="020B0604020202020204" pitchFamily="34" charset="0"/>
            </a:endParaRPr>
          </a:p>
        </p:txBody>
      </p:sp>
    </p:spTree>
  </p:cSld>
  <p:clrMapOvr>
    <a:masterClrMapping/>
  </p:clrMapOvr>
  <p:transition spd="slow"/>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BBC189C0-21AE-42E6-9F76-A57315A4F36B}"/>
              </a:ext>
            </a:extLst>
          </p:cNvPr>
          <p:cNvSpPr>
            <a:spLocks noGrp="1" noChangeArrowheads="1"/>
          </p:cNvSpPr>
          <p:nvPr>
            <p:ph type="title"/>
          </p:nvPr>
        </p:nvSpPr>
        <p:spPr/>
        <p:txBody>
          <a:bodyPr/>
          <a:lstStyle/>
          <a:p>
            <a:r>
              <a:rPr lang="en-US" altLang="en-US" sz="5400"/>
              <a:t>Historical Progression</a:t>
            </a:r>
          </a:p>
        </p:txBody>
      </p:sp>
      <p:grpSp>
        <p:nvGrpSpPr>
          <p:cNvPr id="24579" name="Group 4">
            <a:extLst>
              <a:ext uri="{FF2B5EF4-FFF2-40B4-BE49-F238E27FC236}">
                <a16:creationId xmlns:a16="http://schemas.microsoft.com/office/drawing/2014/main" id="{EEFC5F52-573A-4FAB-9413-1B1301DBBA40}"/>
              </a:ext>
            </a:extLst>
          </p:cNvPr>
          <p:cNvGrpSpPr>
            <a:grpSpLocks/>
          </p:cNvGrpSpPr>
          <p:nvPr/>
        </p:nvGrpSpPr>
        <p:grpSpPr bwMode="auto">
          <a:xfrm>
            <a:off x="2482850" y="2417763"/>
            <a:ext cx="4179888" cy="1981200"/>
            <a:chOff x="0" y="0"/>
            <a:chExt cx="2633" cy="1248"/>
          </a:xfrm>
        </p:grpSpPr>
        <p:sp>
          <p:nvSpPr>
            <p:cNvPr id="24599" name="Rectangle 5">
              <a:extLst>
                <a:ext uri="{FF2B5EF4-FFF2-40B4-BE49-F238E27FC236}">
                  <a16:creationId xmlns:a16="http://schemas.microsoft.com/office/drawing/2014/main" id="{7D165431-8C15-4CC8-A7A6-DF4A2BAA9046}"/>
                </a:ext>
              </a:extLst>
            </p:cNvPr>
            <p:cNvSpPr>
              <a:spLocks noChangeArrowheads="1"/>
            </p:cNvSpPr>
            <p:nvPr/>
          </p:nvSpPr>
          <p:spPr bwMode="auto">
            <a:xfrm>
              <a:off x="0" y="0"/>
              <a:ext cx="2633"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fontAlgn="base">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fontAlgn="base">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fontAlgn="base">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fontAlgn="base">
                <a:spcBef>
                  <a:spcPts val="375"/>
                </a:spcBef>
                <a:spcAft>
                  <a:spcPct val="0"/>
                </a:spcAft>
                <a:buClr>
                  <a:srgbClr val="A28E6A"/>
                </a:buClr>
                <a:buChar char="o"/>
                <a:defRPr sz="2000">
                  <a:solidFill>
                    <a:schemeClr val="tx1"/>
                  </a:solidFill>
                  <a:latin typeface="Perpetua" panose="02020502060401020303"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Garamond" panose="02020404030301010803" pitchFamily="18" charset="0"/>
                <a:ea typeface="+mn-ea"/>
                <a:cs typeface="Arial" panose="020B0604020202020204" pitchFamily="34" charset="0"/>
              </a:endParaRPr>
            </a:p>
          </p:txBody>
        </p:sp>
        <p:sp>
          <p:nvSpPr>
            <p:cNvPr id="24600" name="Rectangle 6">
              <a:extLst>
                <a:ext uri="{FF2B5EF4-FFF2-40B4-BE49-F238E27FC236}">
                  <a16:creationId xmlns:a16="http://schemas.microsoft.com/office/drawing/2014/main" id="{C812298B-7E19-4093-A387-DB232647DAAE}"/>
                </a:ext>
              </a:extLst>
            </p:cNvPr>
            <p:cNvSpPr>
              <a:spLocks noChangeArrowheads="1"/>
            </p:cNvSpPr>
            <p:nvPr/>
          </p:nvSpPr>
          <p:spPr bwMode="auto">
            <a:xfrm>
              <a:off x="0" y="0"/>
              <a:ext cx="2633" cy="1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fontAlgn="base">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fontAlgn="base">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fontAlgn="base">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fontAlgn="base">
                <a:spcBef>
                  <a:spcPts val="375"/>
                </a:spcBef>
                <a:spcAft>
                  <a:spcPct val="0"/>
                </a:spcAft>
                <a:buClr>
                  <a:srgbClr val="A28E6A"/>
                </a:buClr>
                <a:buChar char="o"/>
                <a:defRPr sz="2000">
                  <a:solidFill>
                    <a:schemeClr val="tx1"/>
                  </a:solidFill>
                  <a:latin typeface="Perpetua" panose="020205020604010203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  </a:t>
              </a:r>
              <a:r>
                <a:rPr kumimoji="0" lang="en-US" altLang="en-US" sz="124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 </a:t>
              </a:r>
              <a:r>
                <a:rPr kumimoji="0" lang="en-US" altLang="en-US" sz="10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                 </a:t>
              </a:r>
              <a:r>
                <a:rPr kumimoji="0" lang="en-US" altLang="en-US" sz="1100" b="0" i="0" u="none" strike="noStrike" kern="1200" cap="none" spc="0" normalizeH="0" baseline="0" noProof="0">
                  <a:ln>
                    <a:noFill/>
                  </a:ln>
                  <a:solidFill>
                    <a:srgbClr val="FFFFFF"/>
                  </a:solidFill>
                  <a:effectLst/>
                  <a:uLnTx/>
                  <a:uFillTx/>
                  <a:latin typeface="Times New Roman" panose="02020603050405020304" pitchFamily="18" charset="0"/>
                  <a:ea typeface="+mn-ea"/>
                  <a:cs typeface="Arial" panose="020B0604020202020204" pitchFamily="34" charset="0"/>
                </a:rPr>
                <a:t> </a:t>
              </a:r>
            </a:p>
          </p:txBody>
        </p:sp>
      </p:grpSp>
      <p:grpSp>
        <p:nvGrpSpPr>
          <p:cNvPr id="24580" name="Group 7">
            <a:extLst>
              <a:ext uri="{FF2B5EF4-FFF2-40B4-BE49-F238E27FC236}">
                <a16:creationId xmlns:a16="http://schemas.microsoft.com/office/drawing/2014/main" id="{58C14635-3F6D-4B48-83A9-33F73DDF9A47}"/>
              </a:ext>
            </a:extLst>
          </p:cNvPr>
          <p:cNvGrpSpPr>
            <a:grpSpLocks/>
          </p:cNvGrpSpPr>
          <p:nvPr/>
        </p:nvGrpSpPr>
        <p:grpSpPr bwMode="auto">
          <a:xfrm>
            <a:off x="2590800" y="1600200"/>
            <a:ext cx="3962400" cy="3276600"/>
            <a:chOff x="0" y="0"/>
            <a:chExt cx="2633" cy="1248"/>
          </a:xfrm>
        </p:grpSpPr>
        <p:sp>
          <p:nvSpPr>
            <p:cNvPr id="24597" name="Rectangle 8">
              <a:extLst>
                <a:ext uri="{FF2B5EF4-FFF2-40B4-BE49-F238E27FC236}">
                  <a16:creationId xmlns:a16="http://schemas.microsoft.com/office/drawing/2014/main" id="{318321B7-C0A8-4CED-9569-70AA864FE6CC}"/>
                </a:ext>
              </a:extLst>
            </p:cNvPr>
            <p:cNvSpPr>
              <a:spLocks noChangeArrowheads="1"/>
            </p:cNvSpPr>
            <p:nvPr/>
          </p:nvSpPr>
          <p:spPr bwMode="auto">
            <a:xfrm>
              <a:off x="0" y="0"/>
              <a:ext cx="2633" cy="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fontAlgn="base">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fontAlgn="base">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fontAlgn="base">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fontAlgn="base">
                <a:spcBef>
                  <a:spcPts val="375"/>
                </a:spcBef>
                <a:spcAft>
                  <a:spcPct val="0"/>
                </a:spcAft>
                <a:buClr>
                  <a:srgbClr val="A28E6A"/>
                </a:buClr>
                <a:buChar char="o"/>
                <a:defRPr sz="2000">
                  <a:solidFill>
                    <a:schemeClr val="tx1"/>
                  </a:solidFill>
                  <a:latin typeface="Perpetua" panose="02020502060401020303"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Garamond" panose="02020404030301010803" pitchFamily="18" charset="0"/>
                <a:ea typeface="+mn-ea"/>
                <a:cs typeface="Arial" panose="020B0604020202020204" pitchFamily="34" charset="0"/>
              </a:endParaRPr>
            </a:p>
          </p:txBody>
        </p:sp>
        <p:sp>
          <p:nvSpPr>
            <p:cNvPr id="24598" name="Rectangle 9">
              <a:extLst>
                <a:ext uri="{FF2B5EF4-FFF2-40B4-BE49-F238E27FC236}">
                  <a16:creationId xmlns:a16="http://schemas.microsoft.com/office/drawing/2014/main" id="{90998EB2-FB93-46E8-BEAC-B7E7F7B66A97}"/>
                </a:ext>
              </a:extLst>
            </p:cNvPr>
            <p:cNvSpPr>
              <a:spLocks noChangeArrowheads="1"/>
            </p:cNvSpPr>
            <p:nvPr/>
          </p:nvSpPr>
          <p:spPr bwMode="auto">
            <a:xfrm>
              <a:off x="0" y="0"/>
              <a:ext cx="2633" cy="1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fontAlgn="base">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fontAlgn="base">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fontAlgn="base">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fontAlgn="base">
                <a:spcBef>
                  <a:spcPts val="375"/>
                </a:spcBef>
                <a:spcAft>
                  <a:spcPct val="0"/>
                </a:spcAft>
                <a:buClr>
                  <a:srgbClr val="A28E6A"/>
                </a:buClr>
                <a:buChar char="o"/>
                <a:defRPr sz="2000">
                  <a:solidFill>
                    <a:schemeClr val="tx1"/>
                  </a:solidFill>
                  <a:latin typeface="Perpetua" panose="020205020604010203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  </a:t>
              </a:r>
              <a:r>
                <a:rPr kumimoji="0" lang="en-US" altLang="en-US" sz="124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 </a:t>
              </a:r>
              <a:r>
                <a:rPr kumimoji="0" lang="en-US" altLang="en-US" sz="10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                         </a:t>
              </a:r>
              <a:r>
                <a:rPr kumimoji="0" lang="en-US" altLang="en-US" sz="1100" b="0" i="0" u="none" strike="noStrike" kern="1200" cap="none" spc="0" normalizeH="0" baseline="0" noProof="0">
                  <a:ln>
                    <a:noFill/>
                  </a:ln>
                  <a:solidFill>
                    <a:srgbClr val="FFFFFF"/>
                  </a:solidFill>
                  <a:effectLst/>
                  <a:uLnTx/>
                  <a:uFillTx/>
                  <a:latin typeface="Times New Roman" panose="02020603050405020304" pitchFamily="18" charset="0"/>
                  <a:ea typeface="+mn-ea"/>
                  <a:cs typeface="Arial" panose="020B0604020202020204" pitchFamily="34" charset="0"/>
                </a:rPr>
                <a:t> </a:t>
              </a:r>
            </a:p>
          </p:txBody>
        </p:sp>
      </p:grpSp>
      <p:sp>
        <p:nvSpPr>
          <p:cNvPr id="24581" name="Rectangle 10">
            <a:hlinkClick r:id="rId2"/>
            <a:extLst>
              <a:ext uri="{FF2B5EF4-FFF2-40B4-BE49-F238E27FC236}">
                <a16:creationId xmlns:a16="http://schemas.microsoft.com/office/drawing/2014/main" id="{C80E3F54-F293-4205-873B-0541A395A74E}"/>
              </a:ext>
            </a:extLst>
          </p:cNvPr>
          <p:cNvSpPr>
            <a:spLocks noChangeArrowheads="1"/>
          </p:cNvSpPr>
          <p:nvPr/>
        </p:nvSpPr>
        <p:spPr bwMode="auto">
          <a:xfrm>
            <a:off x="3629025" y="2628900"/>
            <a:ext cx="9144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fontAlgn="base">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fontAlgn="base">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fontAlgn="base">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fontAlgn="base">
              <a:spcBef>
                <a:spcPts val="375"/>
              </a:spcBef>
              <a:spcAft>
                <a:spcPct val="0"/>
              </a:spcAft>
              <a:buClr>
                <a:srgbClr val="A28E6A"/>
              </a:buClr>
              <a:buChar char="o"/>
              <a:defRPr sz="2000">
                <a:solidFill>
                  <a:schemeClr val="tx1"/>
                </a:solidFill>
                <a:latin typeface="Perpetua" panose="02020502060401020303"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Garamond" panose="02020404030301010803" pitchFamily="18" charset="0"/>
              <a:ea typeface="+mn-ea"/>
              <a:cs typeface="Arial" panose="020B0604020202020204" pitchFamily="34" charset="0"/>
            </a:endParaRPr>
          </a:p>
        </p:txBody>
      </p:sp>
      <p:grpSp>
        <p:nvGrpSpPr>
          <p:cNvPr id="24582" name="Group 15">
            <a:extLst>
              <a:ext uri="{FF2B5EF4-FFF2-40B4-BE49-F238E27FC236}">
                <a16:creationId xmlns:a16="http://schemas.microsoft.com/office/drawing/2014/main" id="{B8A21B23-1728-46FB-964D-03D5838CB617}"/>
              </a:ext>
            </a:extLst>
          </p:cNvPr>
          <p:cNvGrpSpPr>
            <a:grpSpLocks/>
          </p:cNvGrpSpPr>
          <p:nvPr/>
        </p:nvGrpSpPr>
        <p:grpSpPr bwMode="auto">
          <a:xfrm>
            <a:off x="228600" y="2224088"/>
            <a:ext cx="8686800" cy="914400"/>
            <a:chOff x="0" y="1519"/>
            <a:chExt cx="5472" cy="576"/>
          </a:xfrm>
        </p:grpSpPr>
        <p:sp>
          <p:nvSpPr>
            <p:cNvPr id="24595" name="Rectangle 16">
              <a:extLst>
                <a:ext uri="{FF2B5EF4-FFF2-40B4-BE49-F238E27FC236}">
                  <a16:creationId xmlns:a16="http://schemas.microsoft.com/office/drawing/2014/main" id="{BCEE65F4-C217-4C88-A820-52A6CA7C5D0D}"/>
                </a:ext>
              </a:extLst>
            </p:cNvPr>
            <p:cNvSpPr>
              <a:spLocks noChangeArrowheads="1"/>
            </p:cNvSpPr>
            <p:nvPr/>
          </p:nvSpPr>
          <p:spPr bwMode="auto">
            <a:xfrm>
              <a:off x="0" y="1519"/>
              <a:ext cx="5472"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fontAlgn="base">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fontAlgn="base">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fontAlgn="base">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fontAlgn="base">
                <a:spcBef>
                  <a:spcPts val="375"/>
                </a:spcBef>
                <a:spcAft>
                  <a:spcPct val="0"/>
                </a:spcAft>
                <a:buClr>
                  <a:srgbClr val="A28E6A"/>
                </a:buClr>
                <a:buChar char="o"/>
                <a:defRPr sz="2000">
                  <a:solidFill>
                    <a:schemeClr val="tx1"/>
                  </a:solidFill>
                  <a:latin typeface="Perpetua" panose="02020502060401020303"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Garamond" panose="02020404030301010803" pitchFamily="18" charset="0"/>
                <a:ea typeface="+mn-ea"/>
                <a:cs typeface="Arial" panose="020B0604020202020204" pitchFamily="34" charset="0"/>
              </a:endParaRPr>
            </a:p>
          </p:txBody>
        </p:sp>
        <p:sp>
          <p:nvSpPr>
            <p:cNvPr id="24596" name="Rectangle 17">
              <a:extLst>
                <a:ext uri="{FF2B5EF4-FFF2-40B4-BE49-F238E27FC236}">
                  <a16:creationId xmlns:a16="http://schemas.microsoft.com/office/drawing/2014/main" id="{51D49FAD-7EED-43F3-B0D7-50DBA4554985}"/>
                </a:ext>
              </a:extLst>
            </p:cNvPr>
            <p:cNvSpPr>
              <a:spLocks noChangeArrowheads="1"/>
            </p:cNvSpPr>
            <p:nvPr/>
          </p:nvSpPr>
          <p:spPr bwMode="auto">
            <a:xfrm>
              <a:off x="0" y="1519"/>
              <a:ext cx="4896"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fontAlgn="base">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fontAlgn="base">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fontAlgn="base">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fontAlgn="base">
                <a:spcBef>
                  <a:spcPts val="375"/>
                </a:spcBef>
                <a:spcAft>
                  <a:spcPct val="0"/>
                </a:spcAft>
                <a:buClr>
                  <a:srgbClr val="A28E6A"/>
                </a:buClr>
                <a:buChar char="o"/>
                <a:defRPr sz="2000">
                  <a:solidFill>
                    <a:schemeClr val="tx1"/>
                  </a:solidFill>
                  <a:latin typeface="Perpetua" panose="02020502060401020303"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FFFFFF"/>
                  </a:solidFill>
                  <a:effectLst/>
                  <a:uLnTx/>
                  <a:uFillTx/>
                  <a:latin typeface="Times New Roman" panose="02020603050405020304" pitchFamily="18" charset="0"/>
                  <a:ea typeface="+mn-ea"/>
                  <a:cs typeface="Arial" panose="020B0604020202020204" pitchFamily="34" charset="0"/>
                  <a:hlinkClick r:id="rId3"/>
                </a:rPr>
                <a:t>  </a:t>
              </a:r>
              <a:r>
                <a:rPr kumimoji="0" lang="en-US" altLang="en-US" sz="5400" b="0" i="0" u="none" strike="noStrike" kern="1200" cap="none" spc="0" normalizeH="0" baseline="0" noProof="0">
                  <a:ln>
                    <a:noFill/>
                  </a:ln>
                  <a:solidFill>
                    <a:srgbClr val="FFFFFF"/>
                  </a:solidFill>
                  <a:effectLst/>
                  <a:uLnTx/>
                  <a:uFillTx/>
                  <a:latin typeface="Times New Roman" panose="02020603050405020304" pitchFamily="18" charset="0"/>
                  <a:ea typeface="+mn-ea"/>
                  <a:cs typeface="Arial" panose="020B0604020202020204" pitchFamily="34" charset="0"/>
                </a:rPr>
                <a:t> </a:t>
              </a:r>
              <a:r>
                <a:rPr kumimoji="0" lang="en-US" altLang="en-US" sz="2400" b="0" i="0" u="none" strike="noStrike" kern="1200" cap="none" spc="0" normalizeH="0" baseline="0" noProof="0">
                  <a:ln>
                    <a:noFill/>
                  </a:ln>
                  <a:solidFill>
                    <a:srgbClr val="FFFFFF"/>
                  </a:solidFill>
                  <a:effectLst/>
                  <a:uLnTx/>
                  <a:uFillTx/>
                  <a:latin typeface="Times New Roman" panose="02020603050405020304" pitchFamily="18" charset="0"/>
                  <a:ea typeface="+mn-ea"/>
                  <a:cs typeface="Arial" panose="020B0604020202020204" pitchFamily="34" charset="0"/>
                </a:rPr>
                <a:t>            </a:t>
              </a:r>
            </a:p>
          </p:txBody>
        </p:sp>
      </p:grpSp>
      <p:grpSp>
        <p:nvGrpSpPr>
          <p:cNvPr id="24583" name="Group 23">
            <a:extLst>
              <a:ext uri="{FF2B5EF4-FFF2-40B4-BE49-F238E27FC236}">
                <a16:creationId xmlns:a16="http://schemas.microsoft.com/office/drawing/2014/main" id="{338A62B6-93C4-40FE-877E-A07D23FD973C}"/>
              </a:ext>
            </a:extLst>
          </p:cNvPr>
          <p:cNvGrpSpPr>
            <a:grpSpLocks/>
          </p:cNvGrpSpPr>
          <p:nvPr/>
        </p:nvGrpSpPr>
        <p:grpSpPr bwMode="auto">
          <a:xfrm>
            <a:off x="0" y="1905000"/>
            <a:ext cx="8915400" cy="2735263"/>
            <a:chOff x="0" y="1905000"/>
            <a:chExt cx="8915400" cy="2736731"/>
          </a:xfrm>
        </p:grpSpPr>
        <p:pic>
          <p:nvPicPr>
            <p:cNvPr id="24584" name="Picture 2" descr="https://shakeitup.org.au/wp-content/uploads/2013/04/1-dia-para-o-fim-do-mundo-red-number-1.jpg">
              <a:extLst>
                <a:ext uri="{FF2B5EF4-FFF2-40B4-BE49-F238E27FC236}">
                  <a16:creationId xmlns:a16="http://schemas.microsoft.com/office/drawing/2014/main" id="{4E16239D-4404-4BE9-8702-B761DEACD5E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362200"/>
              <a:ext cx="1409699" cy="1127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5171" name="Text Box 3">
              <a:extLst>
                <a:ext uri="{FF2B5EF4-FFF2-40B4-BE49-F238E27FC236}">
                  <a16:creationId xmlns:a16="http://schemas.microsoft.com/office/drawing/2014/main" id="{35A5A0E7-17A6-48E7-814F-8EC96A9720EC}"/>
                </a:ext>
              </a:extLst>
            </p:cNvPr>
            <p:cNvSpPr txBox="1">
              <a:spLocks noChangeArrowheads="1"/>
            </p:cNvSpPr>
            <p:nvPr/>
          </p:nvSpPr>
          <p:spPr bwMode="auto">
            <a:xfrm>
              <a:off x="2057400" y="3811022"/>
              <a:ext cx="2133600" cy="460622"/>
            </a:xfrm>
            <a:prstGeom prst="rect">
              <a:avLst/>
            </a:prstGeom>
            <a:noFill/>
            <a:ln w="12700" cap="sq">
              <a:noFill/>
              <a:miter lim="800000"/>
              <a:headEnd type="none" w="sm" len="sm"/>
              <a:tailEnd type="none" w="sm" len="sm"/>
            </a:ln>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E5E5FF"/>
                  </a:solidFill>
                  <a:effectLst>
                    <a:outerShdw blurRad="38100" dist="38100" dir="2700000" algn="tl">
                      <a:srgbClr val="000000"/>
                    </a:outerShdw>
                  </a:effectLst>
                  <a:uLnTx/>
                  <a:uFillTx/>
                  <a:latin typeface="Times New Roman" pitchFamily="18" charset="0"/>
                  <a:ea typeface="+mn-ea"/>
                  <a:cs typeface="Arial" panose="020B0604020202020204" pitchFamily="34" charset="0"/>
                </a:rPr>
                <a:t>Sealed Bids</a:t>
              </a:r>
            </a:p>
          </p:txBody>
        </p:sp>
        <p:pic>
          <p:nvPicPr>
            <p:cNvPr id="24586" name="Picture 11" descr="http://www.alumni.hbs.edu/bulletin/1997/february/img/negotiation.jpeg">
              <a:hlinkClick r:id="rId2"/>
              <a:extLst>
                <a:ext uri="{FF2B5EF4-FFF2-40B4-BE49-F238E27FC236}">
                  <a16:creationId xmlns:a16="http://schemas.microsoft.com/office/drawing/2014/main" id="{0849059A-C80E-4876-AFA4-C458322B2131}"/>
                </a:ext>
              </a:extLst>
            </p:cNvPr>
            <p:cNvPicPr>
              <a:picLocks noChangeAspect="1" noChangeArrowheads="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4648200" y="1981200"/>
              <a:ext cx="2266950" cy="192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5180" name="Text Box 12">
              <a:extLst>
                <a:ext uri="{FF2B5EF4-FFF2-40B4-BE49-F238E27FC236}">
                  <a16:creationId xmlns:a16="http://schemas.microsoft.com/office/drawing/2014/main" id="{A07AAE98-A880-45F7-95A1-243B2D34903A}"/>
                </a:ext>
              </a:extLst>
            </p:cNvPr>
            <p:cNvSpPr txBox="1">
              <a:spLocks noChangeArrowheads="1"/>
            </p:cNvSpPr>
            <p:nvPr/>
          </p:nvSpPr>
          <p:spPr bwMode="auto">
            <a:xfrm>
              <a:off x="4267200" y="3811022"/>
              <a:ext cx="3124200" cy="830709"/>
            </a:xfrm>
            <a:prstGeom prst="rect">
              <a:avLst/>
            </a:prstGeom>
            <a:noFill/>
            <a:ln w="12700" cap="sq">
              <a:noFill/>
              <a:miter lim="800000"/>
              <a:headEnd type="none" w="sm" len="sm"/>
              <a:tailEnd type="none" w="sm" len="sm"/>
            </a:ln>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AAEF6B"/>
                  </a:solidFill>
                  <a:effectLst>
                    <a:outerShdw blurRad="38100" dist="38100" dir="2700000" algn="tl">
                      <a:srgbClr val="000000"/>
                    </a:outerShdw>
                  </a:effectLst>
                  <a:uLnTx/>
                  <a:uFillTx/>
                  <a:latin typeface="Times New Roman" pitchFamily="18" charset="0"/>
                  <a:ea typeface="+mn-ea"/>
                  <a:cs typeface="Arial" panose="020B0604020202020204" pitchFamily="34" charset="0"/>
                </a:rPr>
                <a:t>Negotiated Procurements</a:t>
              </a:r>
            </a:p>
          </p:txBody>
        </p:sp>
        <p:pic>
          <p:nvPicPr>
            <p:cNvPr id="24588" name="Picture 13" descr="Contract Data Requirements List">
              <a:extLst>
                <a:ext uri="{FF2B5EF4-FFF2-40B4-BE49-F238E27FC236}">
                  <a16:creationId xmlns:a16="http://schemas.microsoft.com/office/drawing/2014/main" id="{5DD82809-E112-4B00-AD74-F505232F19B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67600" y="1905000"/>
              <a:ext cx="1389063"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5182" name="Text Box 14">
              <a:extLst>
                <a:ext uri="{FF2B5EF4-FFF2-40B4-BE49-F238E27FC236}">
                  <a16:creationId xmlns:a16="http://schemas.microsoft.com/office/drawing/2014/main" id="{A2A7D31D-8872-4877-8D9E-BC7C164E7245}"/>
                </a:ext>
              </a:extLst>
            </p:cNvPr>
            <p:cNvSpPr txBox="1">
              <a:spLocks noChangeArrowheads="1"/>
            </p:cNvSpPr>
            <p:nvPr/>
          </p:nvSpPr>
          <p:spPr bwMode="auto">
            <a:xfrm>
              <a:off x="6019800" y="4039745"/>
              <a:ext cx="2895600" cy="460622"/>
            </a:xfrm>
            <a:prstGeom prst="rect">
              <a:avLst/>
            </a:prstGeom>
            <a:noFill/>
            <a:ln w="12700" cap="sq">
              <a:noFill/>
              <a:miter lim="800000"/>
              <a:headEnd type="none" w="sm" len="sm"/>
              <a:tailEnd type="none" w="sm" len="sm"/>
            </a:ln>
            <a:effectLst/>
          </p:spPr>
          <p:txBody>
            <a:bodyPr>
              <a:spAutoFit/>
            </a:body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FFCC00"/>
                  </a:solidFill>
                  <a:effectLst>
                    <a:outerShdw blurRad="38100" dist="38100" dir="2700000" algn="tl">
                      <a:srgbClr val="000000"/>
                    </a:outerShdw>
                  </a:effectLst>
                  <a:uLnTx/>
                  <a:uFillTx/>
                  <a:latin typeface="Times New Roman" pitchFamily="18" charset="0"/>
                  <a:ea typeface="+mn-ea"/>
                  <a:cs typeface="Arial" panose="020B0604020202020204" pitchFamily="34" charset="0"/>
                </a:rPr>
                <a:t>Frameworks</a:t>
              </a:r>
            </a:p>
          </p:txBody>
        </p:sp>
        <p:pic>
          <p:nvPicPr>
            <p:cNvPr id="24590" name="Picture 18" descr="UW Sealed Bid Sales Information">
              <a:hlinkClick r:id="rId3"/>
              <a:extLst>
                <a:ext uri="{FF2B5EF4-FFF2-40B4-BE49-F238E27FC236}">
                  <a16:creationId xmlns:a16="http://schemas.microsoft.com/office/drawing/2014/main" id="{9C863612-6CAC-46AB-8C90-98B3223C7A1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57400" y="2209800"/>
              <a:ext cx="1828800"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91" name="AutoShape 19">
              <a:extLst>
                <a:ext uri="{FF2B5EF4-FFF2-40B4-BE49-F238E27FC236}">
                  <a16:creationId xmlns:a16="http://schemas.microsoft.com/office/drawing/2014/main" id="{793DA3B9-C9A5-4C41-89D4-DC7F75F80501}"/>
                </a:ext>
              </a:extLst>
            </p:cNvPr>
            <p:cNvSpPr>
              <a:spLocks noChangeArrowheads="1"/>
            </p:cNvSpPr>
            <p:nvPr/>
          </p:nvSpPr>
          <p:spPr bwMode="auto">
            <a:xfrm>
              <a:off x="3657600" y="2514600"/>
              <a:ext cx="1143000" cy="762000"/>
            </a:xfrm>
            <a:prstGeom prst="notchedRightArrow">
              <a:avLst>
                <a:gd name="adj1" fmla="val 50000"/>
                <a:gd name="adj2" fmla="val 37500"/>
              </a:avLst>
            </a:prstGeom>
            <a:solidFill>
              <a:schemeClr val="accent1"/>
            </a:solidFill>
            <a:ln w="12700" cap="sq">
              <a:solidFill>
                <a:schemeClr val="tx1"/>
              </a:solidFill>
              <a:miter lim="800000"/>
              <a:headEnd type="none" w="sm" len="sm"/>
              <a:tailEnd type="none" w="sm" len="sm"/>
            </a:ln>
          </p:spPr>
          <p:txBody>
            <a:bodyPr wrap="none" anchor="ct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fontAlgn="base">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fontAlgn="base">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fontAlgn="base">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fontAlgn="base">
                <a:spcBef>
                  <a:spcPts val="375"/>
                </a:spcBef>
                <a:spcAft>
                  <a:spcPct val="0"/>
                </a:spcAft>
                <a:buClr>
                  <a:srgbClr val="A28E6A"/>
                </a:buClr>
                <a:buChar char="o"/>
                <a:defRPr sz="2000">
                  <a:solidFill>
                    <a:schemeClr val="tx1"/>
                  </a:solidFill>
                  <a:latin typeface="Perpetua" panose="02020502060401020303"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Garamond" panose="02020404030301010803" pitchFamily="18" charset="0"/>
                <a:ea typeface="+mn-ea"/>
                <a:cs typeface="Arial" panose="020B0604020202020204" pitchFamily="34" charset="0"/>
              </a:endParaRPr>
            </a:p>
          </p:txBody>
        </p:sp>
        <p:sp>
          <p:nvSpPr>
            <p:cNvPr id="24592" name="AutoShape 20">
              <a:extLst>
                <a:ext uri="{FF2B5EF4-FFF2-40B4-BE49-F238E27FC236}">
                  <a16:creationId xmlns:a16="http://schemas.microsoft.com/office/drawing/2014/main" id="{42D0D206-4670-491F-9484-B7539F0EB277}"/>
                </a:ext>
              </a:extLst>
            </p:cNvPr>
            <p:cNvSpPr>
              <a:spLocks noChangeArrowheads="1"/>
            </p:cNvSpPr>
            <p:nvPr/>
          </p:nvSpPr>
          <p:spPr bwMode="auto">
            <a:xfrm>
              <a:off x="6629400" y="2590800"/>
              <a:ext cx="1143000" cy="762000"/>
            </a:xfrm>
            <a:prstGeom prst="notchedRightArrow">
              <a:avLst>
                <a:gd name="adj1" fmla="val 50000"/>
                <a:gd name="adj2" fmla="val 37500"/>
              </a:avLst>
            </a:prstGeom>
            <a:solidFill>
              <a:schemeClr val="accent1"/>
            </a:solidFill>
            <a:ln w="12700" cap="sq">
              <a:solidFill>
                <a:schemeClr val="tx1"/>
              </a:solidFill>
              <a:miter lim="800000"/>
              <a:headEnd type="none" w="sm" len="sm"/>
              <a:tailEnd type="none" w="sm" len="sm"/>
            </a:ln>
          </p:spPr>
          <p:txBody>
            <a:bodyPr wrap="none" anchor="ct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fontAlgn="base">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fontAlgn="base">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fontAlgn="base">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fontAlgn="base">
                <a:spcBef>
                  <a:spcPts val="375"/>
                </a:spcBef>
                <a:spcAft>
                  <a:spcPct val="0"/>
                </a:spcAft>
                <a:buClr>
                  <a:srgbClr val="A28E6A"/>
                </a:buClr>
                <a:buChar char="o"/>
                <a:defRPr sz="2000">
                  <a:solidFill>
                    <a:schemeClr val="tx1"/>
                  </a:solidFill>
                  <a:latin typeface="Perpetua" panose="02020502060401020303"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Garamond" panose="02020404030301010803" pitchFamily="18" charset="0"/>
                <a:ea typeface="+mn-ea"/>
                <a:cs typeface="Arial" panose="020B0604020202020204" pitchFamily="34" charset="0"/>
              </a:endParaRPr>
            </a:p>
          </p:txBody>
        </p:sp>
        <p:sp>
          <p:nvSpPr>
            <p:cNvPr id="24593" name="TextBox 20">
              <a:extLst>
                <a:ext uri="{FF2B5EF4-FFF2-40B4-BE49-F238E27FC236}">
                  <a16:creationId xmlns:a16="http://schemas.microsoft.com/office/drawing/2014/main" id="{D8E270A3-FC46-49C0-A259-B6FD48E7B676}"/>
                </a:ext>
              </a:extLst>
            </p:cNvPr>
            <p:cNvSpPr txBox="1">
              <a:spLocks noChangeArrowheads="1"/>
            </p:cNvSpPr>
            <p:nvPr/>
          </p:nvSpPr>
          <p:spPr bwMode="auto">
            <a:xfrm>
              <a:off x="0" y="3581400"/>
              <a:ext cx="14478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fontAlgn="base">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fontAlgn="base">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fontAlgn="base">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fontAlgn="base">
                <a:spcBef>
                  <a:spcPts val="375"/>
                </a:spcBef>
                <a:spcAft>
                  <a:spcPct val="0"/>
                </a:spcAft>
                <a:buClr>
                  <a:srgbClr val="A28E6A"/>
                </a:buClr>
                <a:buChar char="o"/>
                <a:defRPr sz="2000">
                  <a:solidFill>
                    <a:schemeClr val="tx1"/>
                  </a:solidFill>
                  <a:latin typeface="Perpetua" panose="02020502060401020303"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FFFFFF"/>
                  </a:solidFill>
                  <a:effectLst/>
                  <a:uLnTx/>
                  <a:uFillTx/>
                  <a:latin typeface="Garamond" panose="02020404030301010803" pitchFamily="18" charset="0"/>
                  <a:ea typeface="+mn-ea"/>
                  <a:cs typeface="Arial" panose="020B0604020202020204" pitchFamily="34" charset="0"/>
                </a:rPr>
                <a:t>Sole Source</a:t>
              </a:r>
            </a:p>
          </p:txBody>
        </p:sp>
        <p:sp>
          <p:nvSpPr>
            <p:cNvPr id="24594" name="AutoShape 19">
              <a:extLst>
                <a:ext uri="{FF2B5EF4-FFF2-40B4-BE49-F238E27FC236}">
                  <a16:creationId xmlns:a16="http://schemas.microsoft.com/office/drawing/2014/main" id="{134B2447-4ABE-42A4-8D78-F76C807B4829}"/>
                </a:ext>
              </a:extLst>
            </p:cNvPr>
            <p:cNvSpPr>
              <a:spLocks noChangeArrowheads="1"/>
            </p:cNvSpPr>
            <p:nvPr/>
          </p:nvSpPr>
          <p:spPr bwMode="auto">
            <a:xfrm>
              <a:off x="1295400" y="2590800"/>
              <a:ext cx="1143000" cy="762000"/>
            </a:xfrm>
            <a:prstGeom prst="notchedRightArrow">
              <a:avLst>
                <a:gd name="adj1" fmla="val 50000"/>
                <a:gd name="adj2" fmla="val 37500"/>
              </a:avLst>
            </a:prstGeom>
            <a:solidFill>
              <a:schemeClr val="accent1"/>
            </a:solidFill>
            <a:ln w="12700" cap="sq">
              <a:solidFill>
                <a:schemeClr val="tx1"/>
              </a:solidFill>
              <a:miter lim="800000"/>
              <a:headEnd type="none" w="sm" len="sm"/>
              <a:tailEnd type="none" w="sm" len="sm"/>
            </a:ln>
          </p:spPr>
          <p:txBody>
            <a:bodyPr wrap="none" anchor="ct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fontAlgn="base">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fontAlgn="base">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fontAlgn="base">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fontAlgn="base">
                <a:spcBef>
                  <a:spcPts val="375"/>
                </a:spcBef>
                <a:spcAft>
                  <a:spcPct val="0"/>
                </a:spcAft>
                <a:buClr>
                  <a:srgbClr val="A28E6A"/>
                </a:buClr>
                <a:buChar char="o"/>
                <a:defRPr sz="2000">
                  <a:solidFill>
                    <a:schemeClr val="tx1"/>
                  </a:solidFill>
                  <a:latin typeface="Perpetua" panose="02020502060401020303"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Garamond" panose="02020404030301010803" pitchFamily="18" charset="0"/>
                <a:ea typeface="+mn-ea"/>
                <a:cs typeface="Arial" panose="020B0604020202020204" pitchFamily="34" charset="0"/>
              </a:endParaRPr>
            </a:p>
          </p:txBody>
        </p:sp>
      </p:grpSp>
    </p:spTree>
  </p:cSld>
  <p:clrMapOvr>
    <a:masterClrMapping/>
  </p:clrMapOvr>
  <p:transition spd="slow"/>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602" name="Group 4">
            <a:extLst>
              <a:ext uri="{FF2B5EF4-FFF2-40B4-BE49-F238E27FC236}">
                <a16:creationId xmlns:a16="http://schemas.microsoft.com/office/drawing/2014/main" id="{448EEB21-2857-4520-A54D-8C4496E2EBCC}"/>
              </a:ext>
            </a:extLst>
          </p:cNvPr>
          <p:cNvGrpSpPr>
            <a:grpSpLocks/>
          </p:cNvGrpSpPr>
          <p:nvPr/>
        </p:nvGrpSpPr>
        <p:grpSpPr bwMode="auto">
          <a:xfrm>
            <a:off x="161925" y="533400"/>
            <a:ext cx="8815388" cy="6075363"/>
            <a:chOff x="0" y="533400"/>
            <a:chExt cx="9144000" cy="6075218"/>
          </a:xfrm>
        </p:grpSpPr>
        <p:pic>
          <p:nvPicPr>
            <p:cNvPr id="25606" name="Picture 2">
              <a:extLst>
                <a:ext uri="{FF2B5EF4-FFF2-40B4-BE49-F238E27FC236}">
                  <a16:creationId xmlns:a16="http://schemas.microsoft.com/office/drawing/2014/main" id="{C05AD42D-6415-4A99-B085-F8C6754E67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33400"/>
              <a:ext cx="9144000" cy="4364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7" name="Picture 4" descr="https://media.licdn.com/mpr/mpr/shrink_200_200/p/3/005/088/007/1c890ba.jpg">
              <a:extLst>
                <a:ext uri="{FF2B5EF4-FFF2-40B4-BE49-F238E27FC236}">
                  <a16:creationId xmlns:a16="http://schemas.microsoft.com/office/drawing/2014/main" id="{644A798A-8B2A-4E14-A8D2-051DB913772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77240" y="4921135"/>
              <a:ext cx="1491594" cy="159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8" name="TextBox 7">
              <a:extLst>
                <a:ext uri="{FF2B5EF4-FFF2-40B4-BE49-F238E27FC236}">
                  <a16:creationId xmlns:a16="http://schemas.microsoft.com/office/drawing/2014/main" id="{851318E8-4467-44B4-AC2F-200457C4D5B4}"/>
                </a:ext>
              </a:extLst>
            </p:cNvPr>
            <p:cNvSpPr txBox="1">
              <a:spLocks noChangeArrowheads="1"/>
            </p:cNvSpPr>
            <p:nvPr/>
          </p:nvSpPr>
          <p:spPr bwMode="auto">
            <a:xfrm>
              <a:off x="4064467" y="5962287"/>
              <a:ext cx="2580967" cy="646331"/>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Perpetua" panose="02020502060401020303" pitchFamily="18" charset="0"/>
                </a:defRPr>
              </a:lvl1pPr>
              <a:lvl2pPr marL="742950" indent="-285750">
                <a:defRPr>
                  <a:solidFill>
                    <a:schemeClr val="tx1"/>
                  </a:solidFill>
                  <a:latin typeface="Perpetua" panose="02020502060401020303" pitchFamily="18" charset="0"/>
                </a:defRPr>
              </a:lvl2pPr>
              <a:lvl3pPr marL="1143000" indent="-228600">
                <a:defRPr>
                  <a:solidFill>
                    <a:schemeClr val="tx1"/>
                  </a:solidFill>
                  <a:latin typeface="Perpetua" panose="02020502060401020303" pitchFamily="18" charset="0"/>
                </a:defRPr>
              </a:lvl3pPr>
              <a:lvl4pPr marL="1600200" indent="-228600">
                <a:defRPr>
                  <a:solidFill>
                    <a:schemeClr val="tx1"/>
                  </a:solidFill>
                  <a:latin typeface="Perpetua" panose="02020502060401020303" pitchFamily="18" charset="0"/>
                </a:defRPr>
              </a:lvl4pPr>
              <a:lvl5pPr marL="2057400" indent="-228600">
                <a:defRPr>
                  <a:solidFill>
                    <a:schemeClr val="tx1"/>
                  </a:solidFill>
                  <a:latin typeface="Perpetua" panose="02020502060401020303" pitchFamily="18" charset="0"/>
                </a:defRPr>
              </a:lvl5pPr>
              <a:lvl6pPr marL="2514600" indent="-228600" fontAlgn="base">
                <a:spcBef>
                  <a:spcPct val="0"/>
                </a:spcBef>
                <a:spcAft>
                  <a:spcPct val="0"/>
                </a:spcAft>
                <a:defRPr>
                  <a:solidFill>
                    <a:schemeClr val="tx1"/>
                  </a:solidFill>
                  <a:latin typeface="Perpetua" panose="02020502060401020303" pitchFamily="18" charset="0"/>
                </a:defRPr>
              </a:lvl6pPr>
              <a:lvl7pPr marL="2971800" indent="-228600" fontAlgn="base">
                <a:spcBef>
                  <a:spcPct val="0"/>
                </a:spcBef>
                <a:spcAft>
                  <a:spcPct val="0"/>
                </a:spcAft>
                <a:defRPr>
                  <a:solidFill>
                    <a:schemeClr val="tx1"/>
                  </a:solidFill>
                  <a:latin typeface="Perpetua" panose="02020502060401020303" pitchFamily="18" charset="0"/>
                </a:defRPr>
              </a:lvl7pPr>
              <a:lvl8pPr marL="3429000" indent="-228600" fontAlgn="base">
                <a:spcBef>
                  <a:spcPct val="0"/>
                </a:spcBef>
                <a:spcAft>
                  <a:spcPct val="0"/>
                </a:spcAft>
                <a:defRPr>
                  <a:solidFill>
                    <a:schemeClr val="tx1"/>
                  </a:solidFill>
                  <a:latin typeface="Perpetua" panose="02020502060401020303" pitchFamily="18" charset="0"/>
                </a:defRPr>
              </a:lvl8pPr>
              <a:lvl9pPr marL="3886200" indent="-228600" fontAlgn="base">
                <a:spcBef>
                  <a:spcPct val="0"/>
                </a:spcBef>
                <a:spcAft>
                  <a:spcPct val="0"/>
                </a:spcAft>
                <a:defRPr>
                  <a:solidFill>
                    <a:schemeClr val="tx1"/>
                  </a:solidFill>
                  <a:latin typeface="Perpetua" panose="020205020604010203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000000"/>
                  </a:solidFill>
                  <a:effectLst/>
                  <a:uLnTx/>
                  <a:uFillTx/>
                  <a:latin typeface="Perpetua" panose="02020502060401020303" pitchFamily="18" charset="0"/>
                  <a:ea typeface="+mn-ea"/>
                  <a:cs typeface="Arial" panose="020B0604020202020204" pitchFamily="34" charset="0"/>
                </a:rPr>
                <a:t>Umer Chaudhry</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000000"/>
                  </a:solidFill>
                  <a:effectLst/>
                  <a:uLnTx/>
                  <a:uFillTx/>
                  <a:latin typeface="Perpetua" panose="02020502060401020303" pitchFamily="18" charset="0"/>
                  <a:ea typeface="+mn-ea"/>
                  <a:cs typeface="Arial" panose="020B0604020202020204" pitchFamily="34" charset="0"/>
                </a:rPr>
                <a:t>GWU Law Student</a:t>
              </a:r>
            </a:p>
          </p:txBody>
        </p:sp>
      </p:grpSp>
      <p:sp>
        <p:nvSpPr>
          <p:cNvPr id="7" name="Right Arrow 6">
            <a:extLst>
              <a:ext uri="{FF2B5EF4-FFF2-40B4-BE49-F238E27FC236}">
                <a16:creationId xmlns:a16="http://schemas.microsoft.com/office/drawing/2014/main" id="{A4B006B2-8741-441D-B832-4AD9B8EB3896}"/>
              </a:ext>
            </a:extLst>
          </p:cNvPr>
          <p:cNvSpPr/>
          <p:nvPr/>
        </p:nvSpPr>
        <p:spPr>
          <a:xfrm>
            <a:off x="3017838" y="881063"/>
            <a:ext cx="398462" cy="300037"/>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erpetua"/>
              <a:ea typeface="+mn-ea"/>
              <a:cs typeface="+mn-cs"/>
            </a:endParaRPr>
          </a:p>
        </p:txBody>
      </p:sp>
      <p:sp>
        <p:nvSpPr>
          <p:cNvPr id="8" name="Right Arrow 7">
            <a:extLst>
              <a:ext uri="{FF2B5EF4-FFF2-40B4-BE49-F238E27FC236}">
                <a16:creationId xmlns:a16="http://schemas.microsoft.com/office/drawing/2014/main" id="{B7320D17-ABA0-41C9-806E-E829AF67517A}"/>
              </a:ext>
            </a:extLst>
          </p:cNvPr>
          <p:cNvSpPr/>
          <p:nvPr/>
        </p:nvSpPr>
        <p:spPr>
          <a:xfrm>
            <a:off x="3057525" y="2546350"/>
            <a:ext cx="398463" cy="300038"/>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erpetua"/>
              <a:ea typeface="+mn-ea"/>
              <a:cs typeface="+mn-cs"/>
            </a:endParaRPr>
          </a:p>
        </p:txBody>
      </p:sp>
      <p:sp>
        <p:nvSpPr>
          <p:cNvPr id="9" name="Right Arrow 8">
            <a:extLst>
              <a:ext uri="{FF2B5EF4-FFF2-40B4-BE49-F238E27FC236}">
                <a16:creationId xmlns:a16="http://schemas.microsoft.com/office/drawing/2014/main" id="{0C3F4771-7323-49FE-A30F-0FF2841FE33D}"/>
              </a:ext>
            </a:extLst>
          </p:cNvPr>
          <p:cNvSpPr/>
          <p:nvPr/>
        </p:nvSpPr>
        <p:spPr>
          <a:xfrm>
            <a:off x="3017838" y="1522413"/>
            <a:ext cx="398462" cy="298450"/>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erpetua"/>
              <a:ea typeface="+mn-ea"/>
              <a:cs typeface="+mn-cs"/>
            </a:endParaRPr>
          </a:p>
        </p:txBody>
      </p:sp>
    </p:spTree>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a:extLst>
              <a:ext uri="{FF2B5EF4-FFF2-40B4-BE49-F238E27FC236}">
                <a16:creationId xmlns:a16="http://schemas.microsoft.com/office/drawing/2014/main" id="{B02E1CD8-3607-4361-BB62-51FB243ED6AE}"/>
              </a:ext>
            </a:extLst>
          </p:cNvPr>
          <p:cNvSpPr>
            <a:spLocks noGrp="1"/>
          </p:cNvSpPr>
          <p:nvPr>
            <p:ph type="title"/>
          </p:nvPr>
        </p:nvSpPr>
        <p:spPr>
          <a:xfrm>
            <a:off x="722313" y="952500"/>
            <a:ext cx="7772400" cy="1362075"/>
          </a:xfrm>
        </p:spPr>
        <p:txBody>
          <a:bodyPr/>
          <a:lstStyle/>
          <a:p>
            <a:r>
              <a:rPr lang="en-US" altLang="en-US">
                <a:solidFill>
                  <a:schemeClr val="tx1"/>
                </a:solidFill>
              </a:rPr>
              <a:t>Convergence</a:t>
            </a:r>
          </a:p>
        </p:txBody>
      </p:sp>
    </p:spTree>
  </p:cSld>
  <p:clrMapOvr>
    <a:masterClrMapping/>
  </p:clrMapOvr>
  <p:transition spd="slow"/>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70B08-F5E7-44A8-ACFF-DFD6E803C573}"/>
              </a:ext>
            </a:extLst>
          </p:cNvPr>
          <p:cNvSpPr>
            <a:spLocks noGrp="1"/>
          </p:cNvSpPr>
          <p:nvPr>
            <p:ph type="title"/>
          </p:nvPr>
        </p:nvSpPr>
        <p:spPr/>
        <p:txBody>
          <a:bodyPr>
            <a:normAutofit fontScale="90000"/>
          </a:bodyPr>
          <a:lstStyle/>
          <a:p>
            <a:pPr fontAlgn="auto">
              <a:spcAft>
                <a:spcPts val="0"/>
              </a:spcAft>
              <a:defRPr/>
            </a:pPr>
            <a:r>
              <a:rPr lang="en-US" dirty="0"/>
              <a:t>Convergence: Procurement Regulation</a:t>
            </a:r>
          </a:p>
        </p:txBody>
      </p:sp>
      <p:graphicFrame>
        <p:nvGraphicFramePr>
          <p:cNvPr id="3" name="Diagram 2">
            <a:extLst>
              <a:ext uri="{FF2B5EF4-FFF2-40B4-BE49-F238E27FC236}">
                <a16:creationId xmlns:a16="http://schemas.microsoft.com/office/drawing/2014/main" id="{ACE76B62-3E54-4F6D-9C88-1A471A4C018E}"/>
              </a:ext>
            </a:extLst>
          </p:cNvPr>
          <p:cNvGraphicFramePr/>
          <p:nvPr/>
        </p:nvGraphicFramePr>
        <p:xfrm>
          <a:off x="1912620" y="1691645"/>
          <a:ext cx="5494020" cy="46143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B35A100A-7677-476F-A9B2-6E7D07A2EC16}"/>
              </a:ext>
            </a:extLst>
          </p:cNvPr>
          <p:cNvGraphicFramePr>
            <a:graphicFrameLocks noGrp="1"/>
          </p:cNvGraphicFramePr>
          <p:nvPr/>
        </p:nvGraphicFramePr>
        <p:xfrm>
          <a:off x="0" y="0"/>
          <a:ext cx="9144000" cy="6931024"/>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gridCol w="1524000">
                  <a:extLst>
                    <a:ext uri="{9D8B030D-6E8A-4147-A177-3AD203B41FA5}">
                      <a16:colId xmlns:a16="http://schemas.microsoft.com/office/drawing/2014/main" val="20004"/>
                    </a:ext>
                  </a:extLst>
                </a:gridCol>
                <a:gridCol w="1524000">
                  <a:extLst>
                    <a:ext uri="{9D8B030D-6E8A-4147-A177-3AD203B41FA5}">
                      <a16:colId xmlns:a16="http://schemas.microsoft.com/office/drawing/2014/main" val="20005"/>
                    </a:ext>
                  </a:extLst>
                </a:gridCol>
              </a:tblGrid>
              <a:tr h="1340009">
                <a:tc>
                  <a:txBody>
                    <a:bodyPr/>
                    <a:lstStyle/>
                    <a:p>
                      <a:endParaRPr lang="en-US" sz="1600" dirty="0"/>
                    </a:p>
                  </a:txBody>
                  <a:tcPr marT="46207" marB="46207">
                    <a:solidFill>
                      <a:srgbClr val="800000"/>
                    </a:solidFill>
                  </a:tcPr>
                </a:tc>
                <a:tc>
                  <a:txBody>
                    <a:bodyPr/>
                    <a:lstStyle/>
                    <a:p>
                      <a:r>
                        <a:rPr lang="en-US" sz="1600" dirty="0"/>
                        <a:t>Federal</a:t>
                      </a:r>
                      <a:r>
                        <a:rPr lang="en-US" sz="1600" baseline="0" dirty="0"/>
                        <a:t> Acquisition Regulation (FAR)</a:t>
                      </a:r>
                      <a:endParaRPr lang="en-US" sz="1600" dirty="0"/>
                    </a:p>
                  </a:txBody>
                  <a:tcPr marT="46207" marB="46207"/>
                </a:tc>
                <a:tc>
                  <a:txBody>
                    <a:bodyPr/>
                    <a:lstStyle/>
                    <a:p>
                      <a:r>
                        <a:rPr lang="en-US" sz="1600" dirty="0"/>
                        <a:t>European</a:t>
                      </a:r>
                      <a:r>
                        <a:rPr lang="en-US" sz="1600" baseline="0" dirty="0"/>
                        <a:t> Procurement Directive 2014/24/EU</a:t>
                      </a:r>
                      <a:endParaRPr lang="en-US" sz="1600" dirty="0"/>
                    </a:p>
                  </a:txBody>
                  <a:tcPr marT="46207" marB="46207"/>
                </a:tc>
                <a:tc>
                  <a:txBody>
                    <a:bodyPr/>
                    <a:lstStyle/>
                    <a:p>
                      <a:r>
                        <a:rPr lang="en-US" sz="1600" dirty="0"/>
                        <a:t>World Bank Procurement Framework</a:t>
                      </a:r>
                    </a:p>
                  </a:txBody>
                  <a:tcPr marT="46207" marB="46207"/>
                </a:tc>
                <a:tc>
                  <a:txBody>
                    <a:bodyPr/>
                    <a:lstStyle/>
                    <a:p>
                      <a:r>
                        <a:rPr lang="en-US" sz="1600" dirty="0"/>
                        <a:t>WTO</a:t>
                      </a:r>
                      <a:r>
                        <a:rPr lang="en-US" sz="1600" baseline="0" dirty="0"/>
                        <a:t> Government Procurement Agreement (2012)</a:t>
                      </a:r>
                      <a:endParaRPr lang="en-US" sz="1600" dirty="0"/>
                    </a:p>
                  </a:txBody>
                  <a:tcPr marT="46207" marB="46207"/>
                </a:tc>
                <a:tc>
                  <a:txBody>
                    <a:bodyPr/>
                    <a:lstStyle/>
                    <a:p>
                      <a:r>
                        <a:rPr lang="en-US" sz="1600" dirty="0"/>
                        <a:t>ABA Model</a:t>
                      </a:r>
                      <a:r>
                        <a:rPr lang="en-US" sz="1600" baseline="0" dirty="0"/>
                        <a:t> Procurement Code</a:t>
                      </a:r>
                      <a:endParaRPr lang="en-US" sz="1600" dirty="0"/>
                    </a:p>
                  </a:txBody>
                  <a:tcPr marT="46207" marB="46207"/>
                </a:tc>
                <a:extLst>
                  <a:ext uri="{0D108BD9-81ED-4DB2-BD59-A6C34878D82A}">
                    <a16:rowId xmlns:a16="http://schemas.microsoft.com/office/drawing/2014/main" val="10000"/>
                  </a:ext>
                </a:extLst>
              </a:tr>
              <a:tr h="538410">
                <a:tc>
                  <a:txBody>
                    <a:bodyPr/>
                    <a:lstStyle/>
                    <a:p>
                      <a:r>
                        <a:rPr lang="en-US" sz="1400" dirty="0"/>
                        <a:t>Acquisition</a:t>
                      </a:r>
                      <a:r>
                        <a:rPr lang="en-US" sz="1400" baseline="0" dirty="0"/>
                        <a:t> Planning</a:t>
                      </a:r>
                      <a:endParaRPr lang="en-US" sz="1400" dirty="0"/>
                    </a:p>
                  </a:txBody>
                  <a:tcPr marT="46207" marB="46207"/>
                </a:tc>
                <a:tc>
                  <a:txBody>
                    <a:bodyPr/>
                    <a:lstStyle/>
                    <a:p>
                      <a:endParaRPr lang="en-US" sz="1800" dirty="0"/>
                    </a:p>
                  </a:txBody>
                  <a:tcPr marT="46207" marB="46207">
                    <a:solidFill>
                      <a:srgbClr val="FFFF00"/>
                    </a:solidFill>
                  </a:tcPr>
                </a:tc>
                <a:tc>
                  <a:txBody>
                    <a:bodyPr/>
                    <a:lstStyle/>
                    <a:p>
                      <a:endParaRPr lang="en-US" sz="1800" dirty="0"/>
                    </a:p>
                  </a:txBody>
                  <a:tcPr marT="46207" marB="46207">
                    <a:solidFill>
                      <a:srgbClr val="00B050"/>
                    </a:solidFill>
                  </a:tcPr>
                </a:tc>
                <a:tc>
                  <a:txBody>
                    <a:bodyPr/>
                    <a:lstStyle/>
                    <a:p>
                      <a:endParaRPr lang="en-US" sz="1800" dirty="0"/>
                    </a:p>
                  </a:txBody>
                  <a:tcPr marT="46207" marB="46207">
                    <a:solidFill>
                      <a:srgbClr val="00B050"/>
                    </a:solidFill>
                  </a:tcPr>
                </a:tc>
                <a:tc>
                  <a:txBody>
                    <a:bodyPr/>
                    <a:lstStyle/>
                    <a:p>
                      <a:endParaRPr lang="en-US" sz="1800" dirty="0"/>
                    </a:p>
                  </a:txBody>
                  <a:tcPr marT="46207" marB="46207">
                    <a:solidFill>
                      <a:srgbClr val="00B050"/>
                    </a:solidFill>
                  </a:tcPr>
                </a:tc>
                <a:tc>
                  <a:txBody>
                    <a:bodyPr/>
                    <a:lstStyle/>
                    <a:p>
                      <a:endParaRPr lang="en-US" sz="1800" dirty="0"/>
                    </a:p>
                  </a:txBody>
                  <a:tcPr marT="46207" marB="46207">
                    <a:solidFill>
                      <a:srgbClr val="FFFF00"/>
                    </a:solidFill>
                  </a:tcPr>
                </a:tc>
                <a:extLst>
                  <a:ext uri="{0D108BD9-81ED-4DB2-BD59-A6C34878D82A}">
                    <a16:rowId xmlns:a16="http://schemas.microsoft.com/office/drawing/2014/main" val="10001"/>
                  </a:ext>
                </a:extLst>
              </a:tr>
              <a:tr h="545353">
                <a:tc>
                  <a:txBody>
                    <a:bodyPr/>
                    <a:lstStyle/>
                    <a:p>
                      <a:r>
                        <a:rPr lang="en-US" sz="1400" dirty="0"/>
                        <a:t>Publication of Opportunities</a:t>
                      </a:r>
                    </a:p>
                  </a:txBody>
                  <a:tcPr marT="46207" marB="46207"/>
                </a:tc>
                <a:tc>
                  <a:txBody>
                    <a:bodyPr/>
                    <a:lstStyle/>
                    <a:p>
                      <a:endParaRPr lang="en-US" sz="1800" dirty="0"/>
                    </a:p>
                  </a:txBody>
                  <a:tcPr marT="46207" marB="46207">
                    <a:solidFill>
                      <a:srgbClr val="00B050"/>
                    </a:solidFill>
                  </a:tcPr>
                </a:tc>
                <a:tc>
                  <a:txBody>
                    <a:bodyPr/>
                    <a:lstStyle/>
                    <a:p>
                      <a:endParaRPr lang="en-US" sz="1800" dirty="0"/>
                    </a:p>
                  </a:txBody>
                  <a:tcPr marT="46207" marB="46207">
                    <a:solidFill>
                      <a:srgbClr val="00B050"/>
                    </a:solidFill>
                  </a:tcPr>
                </a:tc>
                <a:tc>
                  <a:txBody>
                    <a:bodyPr/>
                    <a:lstStyle/>
                    <a:p>
                      <a:endParaRPr lang="en-US" sz="1800" dirty="0"/>
                    </a:p>
                  </a:txBody>
                  <a:tcPr marT="46207" marB="46207">
                    <a:solidFill>
                      <a:srgbClr val="00B050"/>
                    </a:solidFill>
                  </a:tcPr>
                </a:tc>
                <a:tc>
                  <a:txBody>
                    <a:bodyPr/>
                    <a:lstStyle/>
                    <a:p>
                      <a:endParaRPr lang="en-US" sz="1800" dirty="0"/>
                    </a:p>
                  </a:txBody>
                  <a:tcPr marT="46207" marB="46207">
                    <a:solidFill>
                      <a:srgbClr val="00B050"/>
                    </a:solidFill>
                  </a:tcPr>
                </a:tc>
                <a:tc>
                  <a:txBody>
                    <a:bodyPr/>
                    <a:lstStyle/>
                    <a:p>
                      <a:endParaRPr lang="en-US" sz="1800" dirty="0"/>
                    </a:p>
                  </a:txBody>
                  <a:tcPr marT="46207" marB="46207">
                    <a:solidFill>
                      <a:srgbClr val="00B050"/>
                    </a:solidFill>
                  </a:tcPr>
                </a:tc>
                <a:extLst>
                  <a:ext uri="{0D108BD9-81ED-4DB2-BD59-A6C34878D82A}">
                    <a16:rowId xmlns:a16="http://schemas.microsoft.com/office/drawing/2014/main" val="10002"/>
                  </a:ext>
                </a:extLst>
              </a:tr>
              <a:tr h="666291">
                <a:tc>
                  <a:txBody>
                    <a:bodyPr/>
                    <a:lstStyle/>
                    <a:p>
                      <a:r>
                        <a:rPr lang="en-US" sz="1400" dirty="0"/>
                        <a:t>Electronic Reverse Auctions</a:t>
                      </a:r>
                    </a:p>
                  </a:txBody>
                  <a:tcPr marT="46207" marB="46207"/>
                </a:tc>
                <a:tc>
                  <a:txBody>
                    <a:bodyPr/>
                    <a:lstStyle/>
                    <a:p>
                      <a:endParaRPr lang="en-US" sz="1800" dirty="0"/>
                    </a:p>
                  </a:txBody>
                  <a:tcPr marT="46207" marB="46207">
                    <a:solidFill>
                      <a:srgbClr val="FF0000"/>
                    </a:solidFill>
                  </a:tcPr>
                </a:tc>
                <a:tc>
                  <a:txBody>
                    <a:bodyPr/>
                    <a:lstStyle/>
                    <a:p>
                      <a:endParaRPr lang="en-US" sz="1800" dirty="0"/>
                    </a:p>
                  </a:txBody>
                  <a:tcPr marT="46207" marB="46207">
                    <a:solidFill>
                      <a:srgbClr val="00B050"/>
                    </a:solidFill>
                  </a:tcPr>
                </a:tc>
                <a:tc>
                  <a:txBody>
                    <a:bodyPr/>
                    <a:lstStyle/>
                    <a:p>
                      <a:endParaRPr lang="en-US" sz="1800" dirty="0"/>
                    </a:p>
                  </a:txBody>
                  <a:tcPr marT="46207" marB="46207">
                    <a:solidFill>
                      <a:srgbClr val="92D050"/>
                    </a:solidFill>
                  </a:tcPr>
                </a:tc>
                <a:tc>
                  <a:txBody>
                    <a:bodyPr/>
                    <a:lstStyle/>
                    <a:p>
                      <a:endParaRPr lang="en-US" sz="1800" dirty="0"/>
                    </a:p>
                  </a:txBody>
                  <a:tcPr marT="46207" marB="46207">
                    <a:solidFill>
                      <a:srgbClr val="00B050"/>
                    </a:solidFill>
                  </a:tcPr>
                </a:tc>
                <a:tc>
                  <a:txBody>
                    <a:bodyPr/>
                    <a:lstStyle/>
                    <a:p>
                      <a:endParaRPr lang="en-US" sz="1800" dirty="0"/>
                    </a:p>
                  </a:txBody>
                  <a:tcPr marT="46207" marB="46207">
                    <a:solidFill>
                      <a:srgbClr val="FF0000"/>
                    </a:solidFill>
                  </a:tcPr>
                </a:tc>
                <a:extLst>
                  <a:ext uri="{0D108BD9-81ED-4DB2-BD59-A6C34878D82A}">
                    <a16:rowId xmlns:a16="http://schemas.microsoft.com/office/drawing/2014/main" val="10003"/>
                  </a:ext>
                </a:extLst>
              </a:tr>
              <a:tr h="391273">
                <a:tc>
                  <a:txBody>
                    <a:bodyPr/>
                    <a:lstStyle/>
                    <a:p>
                      <a:r>
                        <a:rPr lang="en-US" sz="1400" dirty="0"/>
                        <a:t>Sealed Bidding</a:t>
                      </a:r>
                    </a:p>
                  </a:txBody>
                  <a:tcPr marT="46207" marB="46207"/>
                </a:tc>
                <a:tc>
                  <a:txBody>
                    <a:bodyPr/>
                    <a:lstStyle/>
                    <a:p>
                      <a:endParaRPr lang="en-US" sz="1800" dirty="0"/>
                    </a:p>
                  </a:txBody>
                  <a:tcPr marT="46207" marB="46207">
                    <a:solidFill>
                      <a:srgbClr val="00B050"/>
                    </a:solidFill>
                  </a:tcPr>
                </a:tc>
                <a:tc>
                  <a:txBody>
                    <a:bodyPr/>
                    <a:lstStyle/>
                    <a:p>
                      <a:endParaRPr lang="en-US" sz="1800" dirty="0"/>
                    </a:p>
                  </a:txBody>
                  <a:tcPr marT="46207" marB="46207">
                    <a:solidFill>
                      <a:srgbClr val="00B050"/>
                    </a:solidFill>
                  </a:tcPr>
                </a:tc>
                <a:tc>
                  <a:txBody>
                    <a:bodyPr/>
                    <a:lstStyle/>
                    <a:p>
                      <a:endParaRPr lang="en-US" sz="1800" dirty="0"/>
                    </a:p>
                  </a:txBody>
                  <a:tcPr marT="46207" marB="46207">
                    <a:solidFill>
                      <a:srgbClr val="00B050"/>
                    </a:solidFill>
                  </a:tcPr>
                </a:tc>
                <a:tc>
                  <a:txBody>
                    <a:bodyPr/>
                    <a:lstStyle/>
                    <a:p>
                      <a:endParaRPr lang="en-US" sz="1800" dirty="0"/>
                    </a:p>
                  </a:txBody>
                  <a:tcPr marT="46207" marB="46207">
                    <a:solidFill>
                      <a:srgbClr val="00B050"/>
                    </a:solidFill>
                  </a:tcPr>
                </a:tc>
                <a:tc>
                  <a:txBody>
                    <a:bodyPr/>
                    <a:lstStyle/>
                    <a:p>
                      <a:endParaRPr lang="en-US" sz="1800" dirty="0"/>
                    </a:p>
                  </a:txBody>
                  <a:tcPr marT="46207" marB="46207">
                    <a:solidFill>
                      <a:srgbClr val="00B050"/>
                    </a:solidFill>
                  </a:tcPr>
                </a:tc>
                <a:extLst>
                  <a:ext uri="{0D108BD9-81ED-4DB2-BD59-A6C34878D82A}">
                    <a16:rowId xmlns:a16="http://schemas.microsoft.com/office/drawing/2014/main" val="10004"/>
                  </a:ext>
                </a:extLst>
              </a:tr>
              <a:tr h="529771">
                <a:tc>
                  <a:txBody>
                    <a:bodyPr/>
                    <a:lstStyle/>
                    <a:p>
                      <a:r>
                        <a:rPr lang="en-US" sz="1400" dirty="0"/>
                        <a:t>Competitive Negotiations</a:t>
                      </a:r>
                    </a:p>
                  </a:txBody>
                  <a:tcPr marT="46207" marB="46207"/>
                </a:tc>
                <a:tc>
                  <a:txBody>
                    <a:bodyPr/>
                    <a:lstStyle/>
                    <a:p>
                      <a:endParaRPr lang="en-US" sz="1800" dirty="0"/>
                    </a:p>
                  </a:txBody>
                  <a:tcPr marT="46207" marB="46207">
                    <a:solidFill>
                      <a:srgbClr val="00B050"/>
                    </a:solidFill>
                  </a:tcPr>
                </a:tc>
                <a:tc>
                  <a:txBody>
                    <a:bodyPr/>
                    <a:lstStyle/>
                    <a:p>
                      <a:endParaRPr lang="en-US" sz="1800" dirty="0"/>
                    </a:p>
                  </a:txBody>
                  <a:tcPr marT="46207" marB="46207">
                    <a:solidFill>
                      <a:srgbClr val="00B050"/>
                    </a:solidFill>
                  </a:tcPr>
                </a:tc>
                <a:tc>
                  <a:txBody>
                    <a:bodyPr/>
                    <a:lstStyle/>
                    <a:p>
                      <a:endParaRPr lang="en-US" sz="1800" dirty="0"/>
                    </a:p>
                  </a:txBody>
                  <a:tcPr marT="46207" marB="46207">
                    <a:solidFill>
                      <a:srgbClr val="92D050"/>
                    </a:solidFill>
                  </a:tcPr>
                </a:tc>
                <a:tc>
                  <a:txBody>
                    <a:bodyPr/>
                    <a:lstStyle/>
                    <a:p>
                      <a:endParaRPr lang="en-US" sz="1800" dirty="0"/>
                    </a:p>
                  </a:txBody>
                  <a:tcPr marT="46207" marB="46207">
                    <a:solidFill>
                      <a:srgbClr val="FFFF00"/>
                    </a:solidFill>
                  </a:tcPr>
                </a:tc>
                <a:tc>
                  <a:txBody>
                    <a:bodyPr/>
                    <a:lstStyle/>
                    <a:p>
                      <a:endParaRPr lang="en-US" sz="1800" dirty="0"/>
                    </a:p>
                  </a:txBody>
                  <a:tcPr marT="46207" marB="46207">
                    <a:solidFill>
                      <a:srgbClr val="00B050"/>
                    </a:solidFill>
                  </a:tcPr>
                </a:tc>
                <a:extLst>
                  <a:ext uri="{0D108BD9-81ED-4DB2-BD59-A6C34878D82A}">
                    <a16:rowId xmlns:a16="http://schemas.microsoft.com/office/drawing/2014/main" val="10005"/>
                  </a:ext>
                </a:extLst>
              </a:tr>
              <a:tr h="666291">
                <a:tc>
                  <a:txBody>
                    <a:bodyPr/>
                    <a:lstStyle/>
                    <a:p>
                      <a:r>
                        <a:rPr lang="en-US" sz="1400" dirty="0" err="1"/>
                        <a:t>IDIQs</a:t>
                      </a:r>
                      <a:r>
                        <a:rPr lang="en-US" sz="1400" dirty="0"/>
                        <a:t> (Frameworks)</a:t>
                      </a:r>
                    </a:p>
                  </a:txBody>
                  <a:tcPr marT="46207" marB="46207"/>
                </a:tc>
                <a:tc>
                  <a:txBody>
                    <a:bodyPr/>
                    <a:lstStyle/>
                    <a:p>
                      <a:endParaRPr lang="en-US" sz="1800" dirty="0"/>
                    </a:p>
                  </a:txBody>
                  <a:tcPr marT="46207" marB="46207">
                    <a:solidFill>
                      <a:srgbClr val="00B050"/>
                    </a:solidFill>
                  </a:tcPr>
                </a:tc>
                <a:tc>
                  <a:txBody>
                    <a:bodyPr/>
                    <a:lstStyle/>
                    <a:p>
                      <a:endParaRPr lang="en-US" sz="1800" dirty="0"/>
                    </a:p>
                  </a:txBody>
                  <a:tcPr marT="46207" marB="46207">
                    <a:solidFill>
                      <a:srgbClr val="00B050"/>
                    </a:solidFill>
                  </a:tcPr>
                </a:tc>
                <a:tc>
                  <a:txBody>
                    <a:bodyPr/>
                    <a:lstStyle/>
                    <a:p>
                      <a:endParaRPr lang="en-US" sz="1800" dirty="0"/>
                    </a:p>
                  </a:txBody>
                  <a:tcPr marT="46207" marB="46207">
                    <a:solidFill>
                      <a:srgbClr val="00B050"/>
                    </a:solidFill>
                  </a:tcPr>
                </a:tc>
                <a:tc>
                  <a:txBody>
                    <a:bodyPr/>
                    <a:lstStyle/>
                    <a:p>
                      <a:endParaRPr lang="en-US" sz="1800" dirty="0"/>
                    </a:p>
                  </a:txBody>
                  <a:tcPr marT="46207" marB="46207">
                    <a:solidFill>
                      <a:srgbClr val="FF0000"/>
                    </a:solidFill>
                  </a:tcPr>
                </a:tc>
                <a:tc>
                  <a:txBody>
                    <a:bodyPr/>
                    <a:lstStyle/>
                    <a:p>
                      <a:endParaRPr lang="en-US" sz="1800" dirty="0"/>
                    </a:p>
                  </a:txBody>
                  <a:tcPr marT="46207" marB="46207">
                    <a:solidFill>
                      <a:srgbClr val="FF0000"/>
                    </a:solidFill>
                  </a:tcPr>
                </a:tc>
                <a:extLst>
                  <a:ext uri="{0D108BD9-81ED-4DB2-BD59-A6C34878D82A}">
                    <a16:rowId xmlns:a16="http://schemas.microsoft.com/office/drawing/2014/main" val="10006"/>
                  </a:ext>
                </a:extLst>
              </a:tr>
              <a:tr h="666291">
                <a:tc>
                  <a:txBody>
                    <a:bodyPr/>
                    <a:lstStyle/>
                    <a:p>
                      <a:r>
                        <a:rPr lang="en-US" sz="1400" dirty="0"/>
                        <a:t>Publication of Awards</a:t>
                      </a:r>
                    </a:p>
                  </a:txBody>
                  <a:tcPr marT="46207" marB="46207"/>
                </a:tc>
                <a:tc>
                  <a:txBody>
                    <a:bodyPr/>
                    <a:lstStyle/>
                    <a:p>
                      <a:endParaRPr lang="en-US" sz="1800" dirty="0"/>
                    </a:p>
                  </a:txBody>
                  <a:tcPr marT="46207" marB="46207">
                    <a:solidFill>
                      <a:srgbClr val="00B050"/>
                    </a:solidFill>
                  </a:tcPr>
                </a:tc>
                <a:tc>
                  <a:txBody>
                    <a:bodyPr/>
                    <a:lstStyle/>
                    <a:p>
                      <a:endParaRPr lang="en-US" sz="1800" dirty="0"/>
                    </a:p>
                  </a:txBody>
                  <a:tcPr marT="46207" marB="46207">
                    <a:solidFill>
                      <a:srgbClr val="00B050"/>
                    </a:solidFill>
                  </a:tcPr>
                </a:tc>
                <a:tc>
                  <a:txBody>
                    <a:bodyPr/>
                    <a:lstStyle/>
                    <a:p>
                      <a:endParaRPr lang="en-US" sz="1800" dirty="0"/>
                    </a:p>
                  </a:txBody>
                  <a:tcPr marT="46207" marB="46207">
                    <a:solidFill>
                      <a:srgbClr val="00B050"/>
                    </a:solidFill>
                  </a:tcPr>
                </a:tc>
                <a:tc>
                  <a:txBody>
                    <a:bodyPr/>
                    <a:lstStyle/>
                    <a:p>
                      <a:endParaRPr lang="en-US" sz="1800"/>
                    </a:p>
                  </a:txBody>
                  <a:tcPr marT="46207" marB="46207">
                    <a:solidFill>
                      <a:srgbClr val="00B050"/>
                    </a:solidFill>
                  </a:tcPr>
                </a:tc>
                <a:tc>
                  <a:txBody>
                    <a:bodyPr/>
                    <a:lstStyle/>
                    <a:p>
                      <a:endParaRPr lang="en-US" sz="1800" dirty="0"/>
                    </a:p>
                  </a:txBody>
                  <a:tcPr marT="46207" marB="46207">
                    <a:solidFill>
                      <a:srgbClr val="00B050"/>
                    </a:solidFill>
                  </a:tcPr>
                </a:tc>
                <a:extLst>
                  <a:ext uri="{0D108BD9-81ED-4DB2-BD59-A6C34878D82A}">
                    <a16:rowId xmlns:a16="http://schemas.microsoft.com/office/drawing/2014/main" val="10007"/>
                  </a:ext>
                </a:extLst>
              </a:tr>
              <a:tr h="391273">
                <a:tc>
                  <a:txBody>
                    <a:bodyPr/>
                    <a:lstStyle/>
                    <a:p>
                      <a:r>
                        <a:rPr lang="en-US" sz="1400" dirty="0"/>
                        <a:t>Bid Protests</a:t>
                      </a:r>
                    </a:p>
                  </a:txBody>
                  <a:tcPr marT="46207" marB="46207"/>
                </a:tc>
                <a:tc>
                  <a:txBody>
                    <a:bodyPr/>
                    <a:lstStyle/>
                    <a:p>
                      <a:endParaRPr lang="en-US" sz="1800" dirty="0"/>
                    </a:p>
                  </a:txBody>
                  <a:tcPr marT="46207" marB="46207">
                    <a:solidFill>
                      <a:srgbClr val="00B050"/>
                    </a:solidFill>
                  </a:tcPr>
                </a:tc>
                <a:tc>
                  <a:txBody>
                    <a:bodyPr/>
                    <a:lstStyle/>
                    <a:p>
                      <a:endParaRPr lang="en-US" sz="1800" dirty="0"/>
                    </a:p>
                  </a:txBody>
                  <a:tcPr marT="46207" marB="46207">
                    <a:solidFill>
                      <a:srgbClr val="00B050"/>
                    </a:solidFill>
                  </a:tcPr>
                </a:tc>
                <a:tc>
                  <a:txBody>
                    <a:bodyPr/>
                    <a:lstStyle/>
                    <a:p>
                      <a:endParaRPr lang="en-US" sz="1800" dirty="0"/>
                    </a:p>
                  </a:txBody>
                  <a:tcPr marT="46207" marB="46207">
                    <a:solidFill>
                      <a:srgbClr val="FFFF00"/>
                    </a:solidFill>
                  </a:tcPr>
                </a:tc>
                <a:tc>
                  <a:txBody>
                    <a:bodyPr/>
                    <a:lstStyle/>
                    <a:p>
                      <a:endParaRPr lang="en-US" sz="1800" dirty="0"/>
                    </a:p>
                  </a:txBody>
                  <a:tcPr marT="46207" marB="46207">
                    <a:solidFill>
                      <a:srgbClr val="00B050"/>
                    </a:solidFill>
                  </a:tcPr>
                </a:tc>
                <a:tc>
                  <a:txBody>
                    <a:bodyPr/>
                    <a:lstStyle/>
                    <a:p>
                      <a:endParaRPr lang="en-US" sz="1800" dirty="0"/>
                    </a:p>
                  </a:txBody>
                  <a:tcPr marT="46207" marB="46207">
                    <a:solidFill>
                      <a:srgbClr val="00B050"/>
                    </a:solidFill>
                  </a:tcPr>
                </a:tc>
                <a:extLst>
                  <a:ext uri="{0D108BD9-81ED-4DB2-BD59-A6C34878D82A}">
                    <a16:rowId xmlns:a16="http://schemas.microsoft.com/office/drawing/2014/main" val="10008"/>
                  </a:ext>
                </a:extLst>
              </a:tr>
              <a:tr h="529771">
                <a:tc>
                  <a:txBody>
                    <a:bodyPr/>
                    <a:lstStyle/>
                    <a:p>
                      <a:r>
                        <a:rPr lang="en-US" sz="1400" dirty="0"/>
                        <a:t>Suspension-Debarment</a:t>
                      </a:r>
                    </a:p>
                  </a:txBody>
                  <a:tcPr marT="46207" marB="46207"/>
                </a:tc>
                <a:tc>
                  <a:txBody>
                    <a:bodyPr/>
                    <a:lstStyle/>
                    <a:p>
                      <a:endParaRPr lang="en-US" sz="1800" dirty="0"/>
                    </a:p>
                  </a:txBody>
                  <a:tcPr marT="46207" marB="46207">
                    <a:solidFill>
                      <a:srgbClr val="00B050"/>
                    </a:solidFill>
                  </a:tcPr>
                </a:tc>
                <a:tc>
                  <a:txBody>
                    <a:bodyPr/>
                    <a:lstStyle/>
                    <a:p>
                      <a:endParaRPr lang="en-US" sz="1800" dirty="0"/>
                    </a:p>
                  </a:txBody>
                  <a:tcPr marT="46207" marB="46207">
                    <a:solidFill>
                      <a:srgbClr val="FFFF00"/>
                    </a:solidFill>
                  </a:tcPr>
                </a:tc>
                <a:tc>
                  <a:txBody>
                    <a:bodyPr/>
                    <a:lstStyle/>
                    <a:p>
                      <a:endParaRPr lang="en-US" sz="1800" dirty="0"/>
                    </a:p>
                  </a:txBody>
                  <a:tcPr marT="46207" marB="46207">
                    <a:solidFill>
                      <a:srgbClr val="00B050"/>
                    </a:solidFill>
                  </a:tcPr>
                </a:tc>
                <a:tc>
                  <a:txBody>
                    <a:bodyPr/>
                    <a:lstStyle/>
                    <a:p>
                      <a:endParaRPr lang="en-US" sz="1800" dirty="0"/>
                    </a:p>
                  </a:txBody>
                  <a:tcPr marT="46207" marB="46207">
                    <a:solidFill>
                      <a:srgbClr val="FF0000"/>
                    </a:solidFill>
                  </a:tcPr>
                </a:tc>
                <a:tc>
                  <a:txBody>
                    <a:bodyPr/>
                    <a:lstStyle/>
                    <a:p>
                      <a:endParaRPr lang="en-US" sz="1800" dirty="0"/>
                    </a:p>
                  </a:txBody>
                  <a:tcPr marT="46207" marB="46207">
                    <a:solidFill>
                      <a:srgbClr val="00B050"/>
                    </a:solidFill>
                  </a:tcPr>
                </a:tc>
                <a:extLst>
                  <a:ext uri="{0D108BD9-81ED-4DB2-BD59-A6C34878D82A}">
                    <a16:rowId xmlns:a16="http://schemas.microsoft.com/office/drawing/2014/main" val="10009"/>
                  </a:ext>
                </a:extLst>
              </a:tr>
              <a:tr h="666291">
                <a:tc>
                  <a:txBody>
                    <a:bodyPr/>
                    <a:lstStyle/>
                    <a:p>
                      <a:r>
                        <a:rPr lang="en-US" sz="1400" dirty="0"/>
                        <a:t>Contract Administration</a:t>
                      </a:r>
                    </a:p>
                  </a:txBody>
                  <a:tcPr marT="46207" marB="46207"/>
                </a:tc>
                <a:tc>
                  <a:txBody>
                    <a:bodyPr/>
                    <a:lstStyle/>
                    <a:p>
                      <a:endParaRPr lang="en-US" sz="1800" dirty="0"/>
                    </a:p>
                  </a:txBody>
                  <a:tcPr marT="46207" marB="46207">
                    <a:solidFill>
                      <a:srgbClr val="00B050"/>
                    </a:solidFill>
                  </a:tcPr>
                </a:tc>
                <a:tc>
                  <a:txBody>
                    <a:bodyPr/>
                    <a:lstStyle/>
                    <a:p>
                      <a:endParaRPr lang="en-US" sz="1800" dirty="0"/>
                    </a:p>
                  </a:txBody>
                  <a:tcPr marT="46207" marB="46207">
                    <a:solidFill>
                      <a:srgbClr val="FF0000"/>
                    </a:solidFill>
                  </a:tcPr>
                </a:tc>
                <a:tc>
                  <a:txBody>
                    <a:bodyPr/>
                    <a:lstStyle/>
                    <a:p>
                      <a:endParaRPr lang="en-US" sz="1800" dirty="0"/>
                    </a:p>
                  </a:txBody>
                  <a:tcPr marT="46207" marB="46207">
                    <a:solidFill>
                      <a:srgbClr val="FF0000"/>
                    </a:solidFill>
                  </a:tcPr>
                </a:tc>
                <a:tc>
                  <a:txBody>
                    <a:bodyPr/>
                    <a:lstStyle/>
                    <a:p>
                      <a:endParaRPr lang="en-US" sz="1800" dirty="0"/>
                    </a:p>
                  </a:txBody>
                  <a:tcPr marT="46207" marB="46207">
                    <a:solidFill>
                      <a:srgbClr val="FF0000"/>
                    </a:solidFill>
                  </a:tcPr>
                </a:tc>
                <a:tc>
                  <a:txBody>
                    <a:bodyPr/>
                    <a:lstStyle/>
                    <a:p>
                      <a:endParaRPr lang="en-US" sz="1800" dirty="0"/>
                    </a:p>
                  </a:txBody>
                  <a:tcPr marT="46207" marB="46207">
                    <a:solidFill>
                      <a:srgbClr val="FFFF00"/>
                    </a:solidFill>
                  </a:tcPr>
                </a:tc>
                <a:extLst>
                  <a:ext uri="{0D108BD9-81ED-4DB2-BD59-A6C34878D82A}">
                    <a16:rowId xmlns:a16="http://schemas.microsoft.com/office/drawing/2014/main" val="10010"/>
                  </a:ext>
                </a:extLst>
              </a:tr>
            </a:tbl>
          </a:graphicData>
        </a:graphic>
      </p:graphicFrame>
    </p:spTree>
  </p:cSld>
  <p:clrMapOvr>
    <a:masterClrMapping/>
  </p:clrMapOvr>
  <p:transition spd="slow"/>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1E8BE-001A-4BB0-825B-0173C2AA3FA5}"/>
              </a:ext>
            </a:extLst>
          </p:cNvPr>
          <p:cNvSpPr>
            <a:spLocks noGrp="1"/>
          </p:cNvSpPr>
          <p:nvPr>
            <p:ph type="title"/>
          </p:nvPr>
        </p:nvSpPr>
        <p:spPr>
          <a:xfrm>
            <a:off x="873125" y="4038600"/>
            <a:ext cx="7772400" cy="841375"/>
          </a:xfrm>
        </p:spPr>
        <p:txBody>
          <a:bodyPr>
            <a:normAutofit/>
          </a:bodyPr>
          <a:lstStyle/>
          <a:p>
            <a:pPr algn="r" eaLnBrk="1" hangingPunct="1">
              <a:defRPr/>
            </a:pPr>
            <a:r>
              <a:rPr lang="en-US" dirty="0"/>
              <a:t>Conclusion</a:t>
            </a:r>
          </a:p>
        </p:txBody>
      </p:sp>
      <p:sp>
        <p:nvSpPr>
          <p:cNvPr id="30723" name="Slide Number Placeholder 3">
            <a:extLst>
              <a:ext uri="{FF2B5EF4-FFF2-40B4-BE49-F238E27FC236}">
                <a16:creationId xmlns:a16="http://schemas.microsoft.com/office/drawing/2014/main" id="{21B1A3FB-7E74-4890-81DE-3032A7047FC9}"/>
              </a:ext>
            </a:extLst>
          </p:cNvPr>
          <p:cNvSpPr>
            <a:spLocks noGrp="1"/>
          </p:cNvSpPr>
          <p:nvPr>
            <p:ph type="sldNum" sz="quarter" idx="11"/>
          </p:nvPr>
        </p:nvSpPr>
        <p:spPr>
          <a:xfrm>
            <a:off x="3124200" y="6248400"/>
            <a:ext cx="2895600" cy="4762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eaLnBrk="0" hangingPunct="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eaLnBrk="0" hangingPunct="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eaLnBrk="0" hangingPunct="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lgn="ctr" eaLnBrk="1" hangingPunct="1">
              <a:spcBef>
                <a:spcPct val="0"/>
              </a:spcBef>
              <a:buClrTx/>
              <a:buSzTx/>
              <a:buFontTx/>
              <a:buNone/>
            </a:pPr>
            <a:fld id="{73223263-2FED-4339-B3B6-D38E0B29C8A5}" type="slidenum">
              <a:rPr lang="en-US" altLang="en-US" sz="1200">
                <a:latin typeface="Arial" panose="020B0604020202020204" pitchFamily="34" charset="0"/>
              </a:rPr>
              <a:pPr algn="ctr" eaLnBrk="1" hangingPunct="1">
                <a:spcBef>
                  <a:spcPct val="0"/>
                </a:spcBef>
                <a:buClrTx/>
                <a:buSzTx/>
                <a:buFontTx/>
                <a:buNone/>
              </a:pPr>
              <a:t>75</a:t>
            </a:fld>
            <a:endParaRPr lang="en-US" altLang="en-US" sz="1200">
              <a:latin typeface="Arial" panose="020B0604020202020204" pitchFamily="34" charset="0"/>
            </a:endParaRPr>
          </a:p>
        </p:txBody>
      </p:sp>
      <p:sp>
        <p:nvSpPr>
          <p:cNvPr id="9" name="Rectangle 8">
            <a:extLst>
              <a:ext uri="{FF2B5EF4-FFF2-40B4-BE49-F238E27FC236}">
                <a16:creationId xmlns:a16="http://schemas.microsoft.com/office/drawing/2014/main" id="{500A6C67-174A-4078-8EA6-03EFB4C4DDED}"/>
              </a:ext>
            </a:extLst>
          </p:cNvPr>
          <p:cNvSpPr/>
          <p:nvPr/>
        </p:nvSpPr>
        <p:spPr>
          <a:xfrm>
            <a:off x="8153400" y="6629400"/>
            <a:ext cx="9906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10" name="Subtitle 2">
            <a:extLst>
              <a:ext uri="{FF2B5EF4-FFF2-40B4-BE49-F238E27FC236}">
                <a16:creationId xmlns:a16="http://schemas.microsoft.com/office/drawing/2014/main" id="{3576EBA5-292F-421A-A852-6A76FD640226}"/>
              </a:ext>
            </a:extLst>
          </p:cNvPr>
          <p:cNvSpPr txBox="1">
            <a:spLocks/>
          </p:cNvSpPr>
          <p:nvPr/>
        </p:nvSpPr>
        <p:spPr>
          <a:xfrm>
            <a:off x="533400" y="1752600"/>
            <a:ext cx="6400800" cy="1752600"/>
          </a:xfrm>
          <a:prstGeom prst="rect">
            <a:avLst/>
          </a:prstGeom>
        </p:spPr>
        <p:txBody>
          <a:bodyPr>
            <a:normAutofit/>
          </a:bodyPr>
          <a:lstStyle/>
          <a:p>
            <a:pPr marL="342900" indent="-342900" fontAlgn="auto">
              <a:spcBef>
                <a:spcPct val="20000"/>
              </a:spcBef>
              <a:spcAft>
                <a:spcPts val="0"/>
              </a:spcAft>
              <a:defRPr/>
            </a:pPr>
            <a:r>
              <a:rPr lang="en-US" sz="3200" dirty="0">
                <a:latin typeface="+mn-lt"/>
                <a:cs typeface="+mn-cs"/>
              </a:rPr>
              <a:t>Christopher R. Yukins</a:t>
            </a:r>
          </a:p>
          <a:p>
            <a:pPr marL="342900" indent="-342900" fontAlgn="auto">
              <a:spcBef>
                <a:spcPct val="20000"/>
              </a:spcBef>
              <a:spcAft>
                <a:spcPts val="0"/>
              </a:spcAft>
              <a:defRPr/>
            </a:pPr>
            <a:r>
              <a:rPr lang="en-US" sz="2000" dirty="0">
                <a:latin typeface="+mn-lt"/>
                <a:cs typeface="+mn-cs"/>
              </a:rPr>
              <a:t>cyukins@law.gwu.edu</a:t>
            </a:r>
          </a:p>
          <a:p>
            <a:pPr marL="342900" indent="-342900" fontAlgn="auto">
              <a:spcBef>
                <a:spcPct val="20000"/>
              </a:spcBef>
              <a:spcAft>
                <a:spcPts val="0"/>
              </a:spcAft>
              <a:defRPr/>
            </a:pPr>
            <a:r>
              <a:rPr lang="en-US" sz="2000" dirty="0">
                <a:latin typeface="+mn-lt"/>
                <a:cs typeface="+mn-cs"/>
              </a:rPr>
              <a:t>Tel. +1 703 304 4773 (mobile)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B8DF24D5-F79B-4908-AEFF-4CA2B6D9CA63}"/>
              </a:ext>
            </a:extLst>
          </p:cNvPr>
          <p:cNvSpPr>
            <a:spLocks noGrp="1" noRot="1" noChangeArrowheads="1"/>
          </p:cNvSpPr>
          <p:nvPr>
            <p:ph type="title"/>
          </p:nvPr>
        </p:nvSpPr>
        <p:spPr>
          <a:xfrm>
            <a:off x="190500" y="152400"/>
            <a:ext cx="8229600" cy="838200"/>
          </a:xfrm>
        </p:spPr>
        <p:txBody>
          <a:bodyPr/>
          <a:lstStyle/>
          <a:p>
            <a:pPr eaLnBrk="1" hangingPunct="1"/>
            <a:r>
              <a:rPr lang="en-US" altLang="en-US"/>
              <a:t>Procurement Law Centers Today</a:t>
            </a:r>
          </a:p>
        </p:txBody>
      </p:sp>
      <p:pic>
        <p:nvPicPr>
          <p:cNvPr id="14339" name="Picture 3" descr="j0408466[1]">
            <a:extLst>
              <a:ext uri="{FF2B5EF4-FFF2-40B4-BE49-F238E27FC236}">
                <a16:creationId xmlns:a16="http://schemas.microsoft.com/office/drawing/2014/main" id="{7FBC8054-A58E-42FA-8B98-601A0AB18A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90600"/>
            <a:ext cx="91440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Text Box 4">
            <a:extLst>
              <a:ext uri="{FF2B5EF4-FFF2-40B4-BE49-F238E27FC236}">
                <a16:creationId xmlns:a16="http://schemas.microsoft.com/office/drawing/2014/main" id="{F325FD7C-7616-4D04-8058-6F0AFE5D90D3}"/>
              </a:ext>
            </a:extLst>
          </p:cNvPr>
          <p:cNvSpPr txBox="1">
            <a:spLocks noChangeArrowheads="1"/>
          </p:cNvSpPr>
          <p:nvPr/>
        </p:nvSpPr>
        <p:spPr bwMode="auto">
          <a:xfrm>
            <a:off x="1984375" y="3122613"/>
            <a:ext cx="990600" cy="368300"/>
          </a:xfrm>
          <a:prstGeom prst="rect">
            <a:avLst/>
          </a:prstGeom>
          <a:solidFill>
            <a:srgbClr val="8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eaLnBrk="0" hangingPunct="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eaLnBrk="0" hangingPunct="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eaLnBrk="0" hangingPunct="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eaLnBrk="0" hangingPunct="0">
              <a:spcBef>
                <a:spcPts val="375"/>
              </a:spcBef>
              <a:buClr>
                <a:srgbClr val="A28E6A"/>
              </a:buClr>
              <a:buChar char="o"/>
              <a:defRPr sz="2000">
                <a:solidFill>
                  <a:schemeClr val="tx1"/>
                </a:solidFill>
                <a:latin typeface="Perpetua" panose="02020502060401020303" pitchFamily="18" charset="0"/>
              </a:defRPr>
            </a:lvl5pPr>
            <a:lvl6pPr marL="25146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900" b="1" i="0" u="none" strike="noStrike" kern="1200" cap="none" spc="0" normalizeH="0" baseline="0" noProof="0">
                <a:ln>
                  <a:noFill/>
                </a:ln>
                <a:solidFill>
                  <a:srgbClr val="FFFFFF"/>
                </a:solidFill>
                <a:effectLst/>
                <a:uLnTx/>
                <a:uFillTx/>
                <a:latin typeface="Garamond" panose="02020404030301010803" pitchFamily="18" charset="0"/>
                <a:ea typeface="+mn-ea"/>
                <a:cs typeface="Arial" panose="020B0604020202020204" pitchFamily="34" charset="0"/>
              </a:rPr>
              <a:t>Washington, D.C.</a:t>
            </a:r>
          </a:p>
        </p:txBody>
      </p:sp>
      <p:sp>
        <p:nvSpPr>
          <p:cNvPr id="14341" name="Text Box 5">
            <a:extLst>
              <a:ext uri="{FF2B5EF4-FFF2-40B4-BE49-F238E27FC236}">
                <a16:creationId xmlns:a16="http://schemas.microsoft.com/office/drawing/2014/main" id="{8341994D-0D44-4CBE-A0E6-C55B176F53CB}"/>
              </a:ext>
            </a:extLst>
          </p:cNvPr>
          <p:cNvSpPr txBox="1">
            <a:spLocks noChangeArrowheads="1"/>
          </p:cNvSpPr>
          <p:nvPr/>
        </p:nvSpPr>
        <p:spPr bwMode="auto">
          <a:xfrm>
            <a:off x="7069138" y="3013075"/>
            <a:ext cx="762000" cy="228600"/>
          </a:xfrm>
          <a:prstGeom prst="rect">
            <a:avLst/>
          </a:prstGeom>
          <a:solidFill>
            <a:srgbClr val="8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eaLnBrk="0" hangingPunct="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eaLnBrk="0" hangingPunct="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eaLnBrk="0" hangingPunct="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eaLnBrk="0" hangingPunct="0">
              <a:spcBef>
                <a:spcPts val="375"/>
              </a:spcBef>
              <a:buClr>
                <a:srgbClr val="A28E6A"/>
              </a:buClr>
              <a:buChar char="o"/>
              <a:defRPr sz="2000">
                <a:solidFill>
                  <a:schemeClr val="tx1"/>
                </a:solidFill>
                <a:latin typeface="Perpetua" panose="02020502060401020303" pitchFamily="18" charset="0"/>
              </a:defRPr>
            </a:lvl5pPr>
            <a:lvl6pPr marL="25146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900" b="1" i="0" u="none" strike="noStrike" kern="1200" cap="none" spc="0" normalizeH="0" baseline="0" noProof="0">
                <a:ln>
                  <a:noFill/>
                </a:ln>
                <a:solidFill>
                  <a:srgbClr val="FFFFFF"/>
                </a:solidFill>
                <a:effectLst/>
                <a:uLnTx/>
                <a:uFillTx/>
                <a:latin typeface="Garamond" panose="02020404030301010803" pitchFamily="18" charset="0"/>
                <a:ea typeface="+mn-ea"/>
                <a:cs typeface="Arial" panose="020B0604020202020204" pitchFamily="34" charset="0"/>
              </a:rPr>
              <a:t>Beijing</a:t>
            </a:r>
          </a:p>
        </p:txBody>
      </p:sp>
      <p:sp>
        <p:nvSpPr>
          <p:cNvPr id="14342" name="Text Box 7">
            <a:extLst>
              <a:ext uri="{FF2B5EF4-FFF2-40B4-BE49-F238E27FC236}">
                <a16:creationId xmlns:a16="http://schemas.microsoft.com/office/drawing/2014/main" id="{13D1CF6F-D9A7-4782-9FE6-0D0E88DCD8B2}"/>
              </a:ext>
            </a:extLst>
          </p:cNvPr>
          <p:cNvSpPr txBox="1">
            <a:spLocks noChangeArrowheads="1"/>
          </p:cNvSpPr>
          <p:nvPr/>
        </p:nvSpPr>
        <p:spPr bwMode="auto">
          <a:xfrm>
            <a:off x="3200400" y="2743200"/>
            <a:ext cx="990600" cy="228600"/>
          </a:xfrm>
          <a:prstGeom prst="rect">
            <a:avLst/>
          </a:prstGeom>
          <a:solidFill>
            <a:srgbClr val="8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eaLnBrk="0" hangingPunct="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eaLnBrk="0" hangingPunct="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eaLnBrk="0" hangingPunct="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eaLnBrk="0" hangingPunct="0">
              <a:spcBef>
                <a:spcPts val="375"/>
              </a:spcBef>
              <a:buClr>
                <a:srgbClr val="A28E6A"/>
              </a:buClr>
              <a:buChar char="o"/>
              <a:defRPr sz="2000">
                <a:solidFill>
                  <a:schemeClr val="tx1"/>
                </a:solidFill>
                <a:latin typeface="Perpetua" panose="02020502060401020303" pitchFamily="18" charset="0"/>
              </a:defRPr>
            </a:lvl5pPr>
            <a:lvl6pPr marL="25146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900" b="1" i="0" u="none" strike="noStrike" kern="1200" cap="none" spc="0" normalizeH="0" baseline="0" noProof="0" dirty="0">
                <a:ln>
                  <a:noFill/>
                </a:ln>
                <a:solidFill>
                  <a:srgbClr val="FFFFFF"/>
                </a:solidFill>
                <a:effectLst/>
                <a:uLnTx/>
                <a:uFillTx/>
                <a:latin typeface="Garamond" panose="02020404030301010803" pitchFamily="18" charset="0"/>
                <a:ea typeface="+mn-ea"/>
                <a:cs typeface="Arial" panose="020B0604020202020204" pitchFamily="34" charset="0"/>
              </a:rPr>
              <a:t>Nottingham.</a:t>
            </a:r>
          </a:p>
        </p:txBody>
      </p:sp>
      <p:sp>
        <p:nvSpPr>
          <p:cNvPr id="14343" name="Text Box 8">
            <a:extLst>
              <a:ext uri="{FF2B5EF4-FFF2-40B4-BE49-F238E27FC236}">
                <a16:creationId xmlns:a16="http://schemas.microsoft.com/office/drawing/2014/main" id="{709A896A-F1B6-4193-81C8-F18F11544506}"/>
              </a:ext>
            </a:extLst>
          </p:cNvPr>
          <p:cNvSpPr txBox="1">
            <a:spLocks noChangeArrowheads="1"/>
          </p:cNvSpPr>
          <p:nvPr/>
        </p:nvSpPr>
        <p:spPr bwMode="auto">
          <a:xfrm>
            <a:off x="3581400" y="2971800"/>
            <a:ext cx="609600" cy="228600"/>
          </a:xfrm>
          <a:prstGeom prst="rect">
            <a:avLst/>
          </a:prstGeom>
          <a:solidFill>
            <a:srgbClr val="8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eaLnBrk="0" hangingPunct="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eaLnBrk="0" hangingPunct="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eaLnBrk="0" hangingPunct="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eaLnBrk="0" hangingPunct="0">
              <a:spcBef>
                <a:spcPts val="375"/>
              </a:spcBef>
              <a:buClr>
                <a:srgbClr val="A28E6A"/>
              </a:buClr>
              <a:buChar char="o"/>
              <a:defRPr sz="2000">
                <a:solidFill>
                  <a:schemeClr val="tx1"/>
                </a:solidFill>
                <a:latin typeface="Perpetua" panose="02020502060401020303" pitchFamily="18" charset="0"/>
              </a:defRPr>
            </a:lvl5pPr>
            <a:lvl6pPr marL="25146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900" b="1" i="0" u="none" strike="noStrike" kern="1200" cap="none" spc="0" normalizeH="0" baseline="0" noProof="0">
                <a:ln>
                  <a:noFill/>
                </a:ln>
                <a:solidFill>
                  <a:srgbClr val="FFFFFF"/>
                </a:solidFill>
                <a:effectLst/>
                <a:uLnTx/>
                <a:uFillTx/>
                <a:latin typeface="Garamond" panose="02020404030301010803" pitchFamily="18" charset="0"/>
                <a:ea typeface="+mn-ea"/>
                <a:cs typeface="Arial" panose="020B0604020202020204" pitchFamily="34" charset="0"/>
              </a:rPr>
              <a:t>Paris</a:t>
            </a:r>
          </a:p>
        </p:txBody>
      </p:sp>
      <p:sp>
        <p:nvSpPr>
          <p:cNvPr id="14344" name="Text Box 9">
            <a:extLst>
              <a:ext uri="{FF2B5EF4-FFF2-40B4-BE49-F238E27FC236}">
                <a16:creationId xmlns:a16="http://schemas.microsoft.com/office/drawing/2014/main" id="{477098A8-DB44-476B-9303-728425FACA18}"/>
              </a:ext>
            </a:extLst>
          </p:cNvPr>
          <p:cNvSpPr txBox="1">
            <a:spLocks noChangeArrowheads="1"/>
          </p:cNvSpPr>
          <p:nvPr/>
        </p:nvSpPr>
        <p:spPr bwMode="auto">
          <a:xfrm>
            <a:off x="4114800" y="2819400"/>
            <a:ext cx="990600" cy="244475"/>
          </a:xfrm>
          <a:prstGeom prst="rect">
            <a:avLst/>
          </a:prstGeom>
          <a:solidFill>
            <a:srgbClr val="8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eaLnBrk="0" hangingPunct="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eaLnBrk="0" hangingPunct="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eaLnBrk="0" hangingPunct="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eaLnBrk="0" hangingPunct="0">
              <a:spcBef>
                <a:spcPts val="375"/>
              </a:spcBef>
              <a:buClr>
                <a:srgbClr val="A28E6A"/>
              </a:buClr>
              <a:buChar char="o"/>
              <a:defRPr sz="2000">
                <a:solidFill>
                  <a:schemeClr val="tx1"/>
                </a:solidFill>
                <a:latin typeface="Perpetua" panose="02020502060401020303" pitchFamily="18" charset="0"/>
              </a:defRPr>
            </a:lvl5pPr>
            <a:lvl6pPr marL="25146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1000" b="1" i="0" u="none" strike="noStrike" kern="1200" cap="none" spc="0" normalizeH="0" baseline="0" noProof="0">
                <a:ln>
                  <a:noFill/>
                </a:ln>
                <a:solidFill>
                  <a:srgbClr val="FFFFFF"/>
                </a:solidFill>
                <a:effectLst/>
                <a:uLnTx/>
                <a:uFillTx/>
                <a:latin typeface="Garamond" panose="02020404030301010803" pitchFamily="18" charset="0"/>
                <a:ea typeface="+mn-ea"/>
                <a:cs typeface="Arial" panose="020B0604020202020204" pitchFamily="34" charset="0"/>
              </a:rPr>
              <a:t>Munich</a:t>
            </a:r>
          </a:p>
        </p:txBody>
      </p:sp>
      <p:sp>
        <p:nvSpPr>
          <p:cNvPr id="14345" name="Text Box 10">
            <a:extLst>
              <a:ext uri="{FF2B5EF4-FFF2-40B4-BE49-F238E27FC236}">
                <a16:creationId xmlns:a16="http://schemas.microsoft.com/office/drawing/2014/main" id="{18CF229F-B2AA-4DC7-90C5-58F34F55C9F4}"/>
              </a:ext>
            </a:extLst>
          </p:cNvPr>
          <p:cNvSpPr txBox="1">
            <a:spLocks noChangeArrowheads="1"/>
          </p:cNvSpPr>
          <p:nvPr/>
        </p:nvSpPr>
        <p:spPr bwMode="auto">
          <a:xfrm>
            <a:off x="3810000" y="3124200"/>
            <a:ext cx="990600" cy="228600"/>
          </a:xfrm>
          <a:prstGeom prst="rect">
            <a:avLst/>
          </a:prstGeom>
          <a:solidFill>
            <a:srgbClr val="8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eaLnBrk="0" hangingPunct="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eaLnBrk="0" hangingPunct="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eaLnBrk="0" hangingPunct="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eaLnBrk="0" hangingPunct="0">
              <a:spcBef>
                <a:spcPts val="375"/>
              </a:spcBef>
              <a:buClr>
                <a:srgbClr val="A28E6A"/>
              </a:buClr>
              <a:buChar char="o"/>
              <a:defRPr sz="2000">
                <a:solidFill>
                  <a:schemeClr val="tx1"/>
                </a:solidFill>
                <a:latin typeface="Perpetua" panose="02020502060401020303" pitchFamily="18" charset="0"/>
              </a:defRPr>
            </a:lvl5pPr>
            <a:lvl6pPr marL="25146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900" b="1" i="0" u="none" strike="noStrike" kern="1200" cap="none" spc="0" normalizeH="0" baseline="0" noProof="0">
                <a:ln>
                  <a:noFill/>
                </a:ln>
                <a:solidFill>
                  <a:srgbClr val="FFFFFF"/>
                </a:solidFill>
                <a:effectLst/>
                <a:uLnTx/>
                <a:uFillTx/>
                <a:latin typeface="Garamond" panose="02020404030301010803" pitchFamily="18" charset="0"/>
                <a:ea typeface="+mn-ea"/>
                <a:cs typeface="Arial" panose="020B0604020202020204" pitchFamily="34" charset="0"/>
              </a:rPr>
              <a:t>Aix-en-Provence</a:t>
            </a:r>
          </a:p>
        </p:txBody>
      </p:sp>
      <p:sp>
        <p:nvSpPr>
          <p:cNvPr id="14346" name="Text Box 6">
            <a:extLst>
              <a:ext uri="{FF2B5EF4-FFF2-40B4-BE49-F238E27FC236}">
                <a16:creationId xmlns:a16="http://schemas.microsoft.com/office/drawing/2014/main" id="{EE901025-0DC3-4B36-AD92-2565A5F67E03}"/>
              </a:ext>
            </a:extLst>
          </p:cNvPr>
          <p:cNvSpPr txBox="1">
            <a:spLocks noChangeArrowheads="1"/>
          </p:cNvSpPr>
          <p:nvPr/>
        </p:nvSpPr>
        <p:spPr bwMode="auto">
          <a:xfrm>
            <a:off x="4206875" y="3303588"/>
            <a:ext cx="990600" cy="228600"/>
          </a:xfrm>
          <a:prstGeom prst="rect">
            <a:avLst/>
          </a:prstGeom>
          <a:solidFill>
            <a:srgbClr val="8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eaLnBrk="0" hangingPunct="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eaLnBrk="0" hangingPunct="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eaLnBrk="0" hangingPunct="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eaLnBrk="0" hangingPunct="0">
              <a:spcBef>
                <a:spcPts val="375"/>
              </a:spcBef>
              <a:buClr>
                <a:srgbClr val="A28E6A"/>
              </a:buClr>
              <a:buChar char="o"/>
              <a:defRPr sz="2000">
                <a:solidFill>
                  <a:schemeClr val="tx1"/>
                </a:solidFill>
                <a:latin typeface="Perpetua" panose="02020502060401020303" pitchFamily="18" charset="0"/>
              </a:defRPr>
            </a:lvl5pPr>
            <a:lvl6pPr marL="25146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900" b="1" i="0" u="none" strike="noStrike" kern="1200" cap="none" spc="0" normalizeH="0" baseline="0" noProof="0">
                <a:ln>
                  <a:noFill/>
                </a:ln>
                <a:solidFill>
                  <a:srgbClr val="FFFFFF"/>
                </a:solidFill>
                <a:effectLst/>
                <a:uLnTx/>
                <a:uFillTx/>
                <a:latin typeface="Garamond" panose="02020404030301010803" pitchFamily="18" charset="0"/>
                <a:ea typeface="+mn-ea"/>
                <a:cs typeface="Arial" panose="020B0604020202020204" pitchFamily="34" charset="0"/>
              </a:rPr>
              <a:t>Turin</a:t>
            </a:r>
          </a:p>
        </p:txBody>
      </p:sp>
      <p:sp>
        <p:nvSpPr>
          <p:cNvPr id="14347" name="Text Box 6">
            <a:extLst>
              <a:ext uri="{FF2B5EF4-FFF2-40B4-BE49-F238E27FC236}">
                <a16:creationId xmlns:a16="http://schemas.microsoft.com/office/drawing/2014/main" id="{240A26D7-BB1D-4CD0-9FDD-B472508B764A}"/>
              </a:ext>
            </a:extLst>
          </p:cNvPr>
          <p:cNvSpPr txBox="1">
            <a:spLocks noChangeArrowheads="1"/>
          </p:cNvSpPr>
          <p:nvPr/>
        </p:nvSpPr>
        <p:spPr bwMode="auto">
          <a:xfrm>
            <a:off x="4267200" y="4960938"/>
            <a:ext cx="990600" cy="228600"/>
          </a:xfrm>
          <a:prstGeom prst="rect">
            <a:avLst/>
          </a:prstGeom>
          <a:solidFill>
            <a:srgbClr val="8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eaLnBrk="0" hangingPunct="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eaLnBrk="0" hangingPunct="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eaLnBrk="0" hangingPunct="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eaLnBrk="0" hangingPunct="0">
              <a:spcBef>
                <a:spcPts val="375"/>
              </a:spcBef>
              <a:buClr>
                <a:srgbClr val="A28E6A"/>
              </a:buClr>
              <a:buChar char="o"/>
              <a:defRPr sz="2000">
                <a:solidFill>
                  <a:schemeClr val="tx1"/>
                </a:solidFill>
                <a:latin typeface="Perpetua" panose="02020502060401020303" pitchFamily="18" charset="0"/>
              </a:defRPr>
            </a:lvl5pPr>
            <a:lvl6pPr marL="25146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900" b="1" i="0" u="none" strike="noStrike" kern="1200" cap="none" spc="0" normalizeH="0" baseline="0" noProof="0">
                <a:ln>
                  <a:noFill/>
                </a:ln>
                <a:solidFill>
                  <a:srgbClr val="FFFFFF"/>
                </a:solidFill>
                <a:effectLst/>
                <a:uLnTx/>
                <a:uFillTx/>
                <a:latin typeface="Garamond" panose="02020404030301010803" pitchFamily="18" charset="0"/>
                <a:ea typeface="+mn-ea"/>
                <a:cs typeface="Arial" panose="020B0604020202020204" pitchFamily="34" charset="0"/>
              </a:rPr>
              <a:t>Stellenbosch</a:t>
            </a:r>
          </a:p>
        </p:txBody>
      </p:sp>
      <p:sp>
        <p:nvSpPr>
          <p:cNvPr id="14348" name="Text Box 6">
            <a:extLst>
              <a:ext uri="{FF2B5EF4-FFF2-40B4-BE49-F238E27FC236}">
                <a16:creationId xmlns:a16="http://schemas.microsoft.com/office/drawing/2014/main" id="{E162E187-AF3E-4252-9FB8-7AF34DD787B1}"/>
              </a:ext>
            </a:extLst>
          </p:cNvPr>
          <p:cNvSpPr txBox="1">
            <a:spLocks noChangeArrowheads="1"/>
          </p:cNvSpPr>
          <p:nvPr/>
        </p:nvSpPr>
        <p:spPr bwMode="auto">
          <a:xfrm>
            <a:off x="3954463" y="2335213"/>
            <a:ext cx="990600" cy="228600"/>
          </a:xfrm>
          <a:prstGeom prst="rect">
            <a:avLst/>
          </a:prstGeom>
          <a:solidFill>
            <a:srgbClr val="8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eaLnBrk="0" hangingPunct="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eaLnBrk="0" hangingPunct="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eaLnBrk="0" hangingPunct="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eaLnBrk="0" hangingPunct="0">
              <a:spcBef>
                <a:spcPts val="375"/>
              </a:spcBef>
              <a:buClr>
                <a:srgbClr val="A28E6A"/>
              </a:buClr>
              <a:buChar char="o"/>
              <a:defRPr sz="2000">
                <a:solidFill>
                  <a:schemeClr val="tx1"/>
                </a:solidFill>
                <a:latin typeface="Perpetua" panose="02020502060401020303" pitchFamily="18" charset="0"/>
              </a:defRPr>
            </a:lvl5pPr>
            <a:lvl6pPr marL="25146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900" b="1" i="0" u="none" strike="noStrike" kern="1200" cap="none" spc="0" normalizeH="0" baseline="0" noProof="0">
                <a:ln>
                  <a:noFill/>
                </a:ln>
                <a:solidFill>
                  <a:srgbClr val="FFFFFF"/>
                </a:solidFill>
                <a:effectLst/>
                <a:uLnTx/>
                <a:uFillTx/>
                <a:latin typeface="Garamond" panose="02020404030301010803" pitchFamily="18" charset="0"/>
                <a:ea typeface="+mn-ea"/>
                <a:cs typeface="Arial" panose="020B0604020202020204" pitchFamily="34" charset="0"/>
              </a:rPr>
              <a:t>Stockholm</a:t>
            </a:r>
          </a:p>
        </p:txBody>
      </p:sp>
      <p:sp>
        <p:nvSpPr>
          <p:cNvPr id="14349" name="Text Box 6">
            <a:extLst>
              <a:ext uri="{FF2B5EF4-FFF2-40B4-BE49-F238E27FC236}">
                <a16:creationId xmlns:a16="http://schemas.microsoft.com/office/drawing/2014/main" id="{BA95CE11-AC67-45F1-8F28-D98AF9EFF86D}"/>
              </a:ext>
            </a:extLst>
          </p:cNvPr>
          <p:cNvSpPr txBox="1">
            <a:spLocks noChangeArrowheads="1"/>
          </p:cNvSpPr>
          <p:nvPr/>
        </p:nvSpPr>
        <p:spPr bwMode="auto">
          <a:xfrm>
            <a:off x="4267200" y="2563813"/>
            <a:ext cx="990600" cy="228600"/>
          </a:xfrm>
          <a:prstGeom prst="rect">
            <a:avLst/>
          </a:prstGeom>
          <a:solidFill>
            <a:srgbClr val="8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eaLnBrk="0" hangingPunct="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eaLnBrk="0" hangingPunct="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eaLnBrk="0" hangingPunct="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eaLnBrk="0" hangingPunct="0">
              <a:spcBef>
                <a:spcPts val="375"/>
              </a:spcBef>
              <a:buClr>
                <a:srgbClr val="A28E6A"/>
              </a:buClr>
              <a:buChar char="o"/>
              <a:defRPr sz="2000">
                <a:solidFill>
                  <a:schemeClr val="tx1"/>
                </a:solidFill>
                <a:latin typeface="Perpetua" panose="02020502060401020303" pitchFamily="18" charset="0"/>
              </a:defRPr>
            </a:lvl5pPr>
            <a:lvl6pPr marL="25146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900" b="1" i="0" u="none" strike="noStrike" kern="1200" cap="none" spc="0" normalizeH="0" baseline="0" noProof="0">
                <a:ln>
                  <a:noFill/>
                </a:ln>
                <a:solidFill>
                  <a:srgbClr val="FFFFFF"/>
                </a:solidFill>
                <a:effectLst/>
                <a:uLnTx/>
                <a:uFillTx/>
                <a:latin typeface="Garamond" panose="02020404030301010803" pitchFamily="18" charset="0"/>
                <a:ea typeface="+mn-ea"/>
                <a:cs typeface="Arial" panose="020B0604020202020204" pitchFamily="34" charset="0"/>
              </a:rPr>
              <a:t>Copenhagen</a:t>
            </a:r>
          </a:p>
        </p:txBody>
      </p:sp>
      <p:sp>
        <p:nvSpPr>
          <p:cNvPr id="14350" name="Text Box 6">
            <a:extLst>
              <a:ext uri="{FF2B5EF4-FFF2-40B4-BE49-F238E27FC236}">
                <a16:creationId xmlns:a16="http://schemas.microsoft.com/office/drawing/2014/main" id="{41365302-CB3D-45A2-9FB0-6C16357F66D0}"/>
              </a:ext>
            </a:extLst>
          </p:cNvPr>
          <p:cNvSpPr txBox="1">
            <a:spLocks noChangeArrowheads="1"/>
          </p:cNvSpPr>
          <p:nvPr/>
        </p:nvSpPr>
        <p:spPr bwMode="auto">
          <a:xfrm>
            <a:off x="3276600" y="3276600"/>
            <a:ext cx="990600" cy="228600"/>
          </a:xfrm>
          <a:prstGeom prst="rect">
            <a:avLst/>
          </a:prstGeom>
          <a:solidFill>
            <a:srgbClr val="8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eaLnBrk="0" hangingPunct="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eaLnBrk="0" hangingPunct="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eaLnBrk="0" hangingPunct="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eaLnBrk="0" hangingPunct="0">
              <a:spcBef>
                <a:spcPts val="375"/>
              </a:spcBef>
              <a:buClr>
                <a:srgbClr val="A28E6A"/>
              </a:buClr>
              <a:buChar char="o"/>
              <a:defRPr sz="2000">
                <a:solidFill>
                  <a:schemeClr val="tx1"/>
                </a:solidFill>
                <a:latin typeface="Perpetua" panose="02020502060401020303" pitchFamily="18" charset="0"/>
              </a:defRPr>
            </a:lvl5pPr>
            <a:lvl6pPr marL="25146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900" b="1" i="0" u="none" strike="noStrike" kern="1200" cap="none" spc="0" normalizeH="0" baseline="0" noProof="0">
                <a:ln>
                  <a:noFill/>
                </a:ln>
                <a:solidFill>
                  <a:srgbClr val="FFFFFF"/>
                </a:solidFill>
                <a:effectLst/>
                <a:uLnTx/>
                <a:uFillTx/>
                <a:latin typeface="Garamond" panose="02020404030301010803" pitchFamily="18" charset="0"/>
                <a:ea typeface="+mn-ea"/>
                <a:cs typeface="Arial" panose="020B0604020202020204" pitchFamily="34" charset="0"/>
              </a:rPr>
              <a:t>Galicia</a:t>
            </a:r>
          </a:p>
        </p:txBody>
      </p:sp>
      <p:sp>
        <p:nvSpPr>
          <p:cNvPr id="14351" name="Text Box 6">
            <a:extLst>
              <a:ext uri="{FF2B5EF4-FFF2-40B4-BE49-F238E27FC236}">
                <a16:creationId xmlns:a16="http://schemas.microsoft.com/office/drawing/2014/main" id="{5C82ABE8-F1A4-4F35-8DF5-DD1C8E60F8D3}"/>
              </a:ext>
            </a:extLst>
          </p:cNvPr>
          <p:cNvSpPr txBox="1">
            <a:spLocks noChangeArrowheads="1"/>
          </p:cNvSpPr>
          <p:nvPr/>
        </p:nvSpPr>
        <p:spPr bwMode="auto">
          <a:xfrm>
            <a:off x="4148138" y="3505200"/>
            <a:ext cx="990600" cy="228600"/>
          </a:xfrm>
          <a:prstGeom prst="rect">
            <a:avLst/>
          </a:prstGeom>
          <a:solidFill>
            <a:srgbClr val="8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eaLnBrk="0" hangingPunct="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eaLnBrk="0" hangingPunct="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eaLnBrk="0" hangingPunct="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eaLnBrk="0" hangingPunct="0">
              <a:spcBef>
                <a:spcPts val="375"/>
              </a:spcBef>
              <a:buClr>
                <a:srgbClr val="A28E6A"/>
              </a:buClr>
              <a:buChar char="o"/>
              <a:defRPr sz="2000">
                <a:solidFill>
                  <a:schemeClr val="tx1"/>
                </a:solidFill>
                <a:latin typeface="Perpetua" panose="02020502060401020303" pitchFamily="18" charset="0"/>
              </a:defRPr>
            </a:lvl5pPr>
            <a:lvl6pPr marL="25146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900" b="1" i="0" u="none" strike="noStrike" kern="1200" cap="none" spc="0" normalizeH="0" baseline="0" noProof="0">
                <a:ln>
                  <a:noFill/>
                </a:ln>
                <a:solidFill>
                  <a:srgbClr val="FFFFFF"/>
                </a:solidFill>
                <a:effectLst/>
                <a:uLnTx/>
                <a:uFillTx/>
                <a:latin typeface="Garamond" panose="02020404030301010803" pitchFamily="18" charset="0"/>
                <a:ea typeface="+mn-ea"/>
                <a:cs typeface="Arial" panose="020B0604020202020204" pitchFamily="34" charset="0"/>
              </a:rPr>
              <a:t>Rome</a:t>
            </a:r>
          </a:p>
        </p:txBody>
      </p:sp>
      <p:sp>
        <p:nvSpPr>
          <p:cNvPr id="14352" name="Text Box 6">
            <a:extLst>
              <a:ext uri="{FF2B5EF4-FFF2-40B4-BE49-F238E27FC236}">
                <a16:creationId xmlns:a16="http://schemas.microsoft.com/office/drawing/2014/main" id="{A1F4BEFB-0883-4359-BB02-4952071CB571}"/>
              </a:ext>
            </a:extLst>
          </p:cNvPr>
          <p:cNvSpPr txBox="1">
            <a:spLocks noChangeArrowheads="1"/>
          </p:cNvSpPr>
          <p:nvPr/>
        </p:nvSpPr>
        <p:spPr bwMode="auto">
          <a:xfrm>
            <a:off x="4945063" y="2351088"/>
            <a:ext cx="990600" cy="228600"/>
          </a:xfrm>
          <a:prstGeom prst="rect">
            <a:avLst/>
          </a:prstGeom>
          <a:solidFill>
            <a:srgbClr val="8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eaLnBrk="0" hangingPunct="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eaLnBrk="0" hangingPunct="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eaLnBrk="0" hangingPunct="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eaLnBrk="0" hangingPunct="0">
              <a:spcBef>
                <a:spcPts val="375"/>
              </a:spcBef>
              <a:buClr>
                <a:srgbClr val="A28E6A"/>
              </a:buClr>
              <a:buChar char="o"/>
              <a:defRPr sz="2000">
                <a:solidFill>
                  <a:schemeClr val="tx1"/>
                </a:solidFill>
                <a:latin typeface="Perpetua" panose="02020502060401020303" pitchFamily="18" charset="0"/>
              </a:defRPr>
            </a:lvl5pPr>
            <a:lvl6pPr marL="25146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900" b="1" i="0" u="none" strike="noStrike" kern="1200" cap="none" spc="0" normalizeH="0" baseline="0" noProof="0">
                <a:ln>
                  <a:noFill/>
                </a:ln>
                <a:solidFill>
                  <a:srgbClr val="FFFFFF"/>
                </a:solidFill>
                <a:effectLst/>
                <a:uLnTx/>
                <a:uFillTx/>
                <a:latin typeface="Garamond" panose="02020404030301010803" pitchFamily="18" charset="0"/>
                <a:ea typeface="+mn-ea"/>
                <a:cs typeface="Arial" panose="020B0604020202020204" pitchFamily="34" charset="0"/>
              </a:rPr>
              <a:t>Vilnius</a:t>
            </a:r>
          </a:p>
        </p:txBody>
      </p:sp>
      <p:sp>
        <p:nvSpPr>
          <p:cNvPr id="14353" name="Text Box 6">
            <a:extLst>
              <a:ext uri="{FF2B5EF4-FFF2-40B4-BE49-F238E27FC236}">
                <a16:creationId xmlns:a16="http://schemas.microsoft.com/office/drawing/2014/main" id="{358935A1-E717-457B-B964-A073B54FAD67}"/>
              </a:ext>
            </a:extLst>
          </p:cNvPr>
          <p:cNvSpPr txBox="1">
            <a:spLocks noChangeArrowheads="1"/>
          </p:cNvSpPr>
          <p:nvPr/>
        </p:nvSpPr>
        <p:spPr bwMode="auto">
          <a:xfrm>
            <a:off x="5243513" y="2690813"/>
            <a:ext cx="990600" cy="228600"/>
          </a:xfrm>
          <a:prstGeom prst="rect">
            <a:avLst/>
          </a:prstGeom>
          <a:solidFill>
            <a:srgbClr val="8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eaLnBrk="0" hangingPunct="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eaLnBrk="0" hangingPunct="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eaLnBrk="0" hangingPunct="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eaLnBrk="0" hangingPunct="0">
              <a:spcBef>
                <a:spcPts val="375"/>
              </a:spcBef>
              <a:buClr>
                <a:srgbClr val="A28E6A"/>
              </a:buClr>
              <a:buChar char="o"/>
              <a:defRPr sz="2000">
                <a:solidFill>
                  <a:schemeClr val="tx1"/>
                </a:solidFill>
                <a:latin typeface="Perpetua" panose="02020502060401020303" pitchFamily="18" charset="0"/>
              </a:defRPr>
            </a:lvl5pPr>
            <a:lvl6pPr marL="25146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900" b="1" i="0" u="none" strike="noStrike" kern="1200" cap="none" spc="0" normalizeH="0" baseline="0" noProof="0">
                <a:ln>
                  <a:noFill/>
                </a:ln>
                <a:solidFill>
                  <a:srgbClr val="FFFFFF"/>
                </a:solidFill>
                <a:effectLst/>
                <a:uLnTx/>
                <a:uFillTx/>
                <a:latin typeface="Garamond" panose="02020404030301010803" pitchFamily="18" charset="0"/>
                <a:ea typeface="+mn-ea"/>
                <a:cs typeface="Arial" panose="020B0604020202020204" pitchFamily="34" charset="0"/>
              </a:rPr>
              <a:t>Moscow</a:t>
            </a:r>
          </a:p>
        </p:txBody>
      </p:sp>
      <p:sp>
        <p:nvSpPr>
          <p:cNvPr id="14354" name="Text Box 6">
            <a:extLst>
              <a:ext uri="{FF2B5EF4-FFF2-40B4-BE49-F238E27FC236}">
                <a16:creationId xmlns:a16="http://schemas.microsoft.com/office/drawing/2014/main" id="{3ECB4550-0108-47AC-BCE7-FEB3506F11D5}"/>
              </a:ext>
            </a:extLst>
          </p:cNvPr>
          <p:cNvSpPr txBox="1">
            <a:spLocks noChangeArrowheads="1"/>
          </p:cNvSpPr>
          <p:nvPr/>
        </p:nvSpPr>
        <p:spPr bwMode="auto">
          <a:xfrm>
            <a:off x="4800600" y="2971800"/>
            <a:ext cx="990600" cy="228600"/>
          </a:xfrm>
          <a:prstGeom prst="rect">
            <a:avLst/>
          </a:prstGeom>
          <a:solidFill>
            <a:srgbClr val="8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eaLnBrk="0" hangingPunct="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eaLnBrk="0" hangingPunct="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eaLnBrk="0" hangingPunct="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eaLnBrk="0" hangingPunct="0">
              <a:spcBef>
                <a:spcPts val="375"/>
              </a:spcBef>
              <a:buClr>
                <a:srgbClr val="A28E6A"/>
              </a:buClr>
              <a:buChar char="o"/>
              <a:defRPr sz="2000">
                <a:solidFill>
                  <a:schemeClr val="tx1"/>
                </a:solidFill>
                <a:latin typeface="Perpetua" panose="02020502060401020303" pitchFamily="18" charset="0"/>
              </a:defRPr>
            </a:lvl5pPr>
            <a:lvl6pPr marL="25146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900" b="1" i="0" u="none" strike="noStrike" kern="1200" cap="none" spc="0" normalizeH="0" baseline="0" noProof="0">
                <a:ln>
                  <a:noFill/>
                </a:ln>
                <a:solidFill>
                  <a:srgbClr val="FFFFFF"/>
                </a:solidFill>
                <a:effectLst/>
                <a:uLnTx/>
                <a:uFillTx/>
                <a:latin typeface="Garamond" panose="02020404030301010803" pitchFamily="18" charset="0"/>
                <a:ea typeface="+mn-ea"/>
                <a:cs typeface="Arial" panose="020B0604020202020204" pitchFamily="34" charset="0"/>
              </a:rPr>
              <a:t>Poland</a:t>
            </a:r>
          </a:p>
        </p:txBody>
      </p:sp>
      <p:sp>
        <p:nvSpPr>
          <p:cNvPr id="14355" name="Text Box 5">
            <a:extLst>
              <a:ext uri="{FF2B5EF4-FFF2-40B4-BE49-F238E27FC236}">
                <a16:creationId xmlns:a16="http://schemas.microsoft.com/office/drawing/2014/main" id="{4E803F83-C482-4925-B619-487B4D04D242}"/>
              </a:ext>
            </a:extLst>
          </p:cNvPr>
          <p:cNvSpPr txBox="1">
            <a:spLocks noChangeArrowheads="1"/>
          </p:cNvSpPr>
          <p:nvPr/>
        </p:nvSpPr>
        <p:spPr bwMode="auto">
          <a:xfrm>
            <a:off x="6705600" y="2595563"/>
            <a:ext cx="762000" cy="368300"/>
          </a:xfrm>
          <a:prstGeom prst="rect">
            <a:avLst/>
          </a:prstGeom>
          <a:solidFill>
            <a:srgbClr val="8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eaLnBrk="0" hangingPunct="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eaLnBrk="0" hangingPunct="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eaLnBrk="0" hangingPunct="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eaLnBrk="0" hangingPunct="0">
              <a:spcBef>
                <a:spcPts val="375"/>
              </a:spcBef>
              <a:buClr>
                <a:srgbClr val="A28E6A"/>
              </a:buClr>
              <a:buChar char="o"/>
              <a:defRPr sz="2000">
                <a:solidFill>
                  <a:schemeClr val="tx1"/>
                </a:solidFill>
                <a:latin typeface="Perpetua" panose="02020502060401020303" pitchFamily="18" charset="0"/>
              </a:defRPr>
            </a:lvl5pPr>
            <a:lvl6pPr marL="25146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900" b="1" i="0" u="none" strike="noStrike" kern="1200" cap="none" spc="0" normalizeH="0" baseline="0" noProof="0">
                <a:ln>
                  <a:noFill/>
                </a:ln>
                <a:solidFill>
                  <a:srgbClr val="FFFFFF"/>
                </a:solidFill>
                <a:effectLst/>
                <a:uLnTx/>
                <a:uFillTx/>
                <a:latin typeface="Garamond" panose="02020404030301010803" pitchFamily="18" charset="0"/>
                <a:ea typeface="+mn-ea"/>
                <a:cs typeface="Arial" panose="020B0604020202020204" pitchFamily="34" charset="0"/>
              </a:rPr>
              <a:t>Northern China</a:t>
            </a:r>
          </a:p>
        </p:txBody>
      </p:sp>
      <p:sp>
        <p:nvSpPr>
          <p:cNvPr id="14356" name="Slide Number Placeholder 1">
            <a:extLst>
              <a:ext uri="{FF2B5EF4-FFF2-40B4-BE49-F238E27FC236}">
                <a16:creationId xmlns:a16="http://schemas.microsoft.com/office/drawing/2014/main" id="{F61B7450-7036-4BE8-934A-07338F57ECAD}"/>
              </a:ext>
            </a:extLst>
          </p:cNvPr>
          <p:cNvSpPr>
            <a:spLocks noGrp="1"/>
          </p:cNvSpPr>
          <p:nvPr>
            <p:ph type="sldNum" sz="quarter" idx="12"/>
          </p:nvPr>
        </p:nvSpPr>
        <p:spPr bwMode="auto">
          <a:xfrm>
            <a:off x="914400" y="6172200"/>
            <a:ext cx="39624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0"/>
          <a:lstStyle>
            <a:lvl1pPr eaLnBrk="0" hangingPunct="0">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eaLnBrk="0" hangingPunct="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eaLnBrk="0" hangingPunct="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eaLnBrk="0" hangingPunct="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eaLnBrk="0" hangingPunct="0">
              <a:spcBef>
                <a:spcPts val="375"/>
              </a:spcBef>
              <a:buClr>
                <a:srgbClr val="A28E6A"/>
              </a:buClr>
              <a:buChar char="o"/>
              <a:defRPr sz="2000">
                <a:solidFill>
                  <a:schemeClr val="tx1"/>
                </a:solidFill>
                <a:latin typeface="Perpetua" panose="02020502060401020303" pitchFamily="18" charset="0"/>
              </a:defRPr>
            </a:lvl5pPr>
            <a:lvl6pPr marL="25146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41053142-5655-472C-8E74-4FC19CDB6CBA}" type="slidenum">
              <a:rPr kumimoji="0" lang="en-US" altLang="en-US" sz="1400" b="0" i="0" u="none" strike="noStrike" kern="1200" cap="none" spc="0" normalizeH="0" baseline="0" noProof="0">
                <a:ln>
                  <a:noFill/>
                </a:ln>
                <a:solidFill>
                  <a:srgbClr val="FFFFFF"/>
                </a:solidFill>
                <a:effectLst/>
                <a:uLnTx/>
                <a:uFillTx/>
                <a:latin typeface="Perpetua" panose="02020502060401020303" pitchFamily="18" charset="0"/>
                <a:ea typeface="+mn-ea"/>
                <a:cs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8</a:t>
            </a:fld>
            <a:endParaRPr kumimoji="0" lang="en-US" altLang="en-US" sz="1400" b="0" i="0" u="none" strike="noStrike" kern="1200" cap="none" spc="0" normalizeH="0" baseline="0" noProof="0">
              <a:ln>
                <a:noFill/>
              </a:ln>
              <a:solidFill>
                <a:srgbClr val="FFFFFF"/>
              </a:solidFill>
              <a:effectLst/>
              <a:uLnTx/>
              <a:uFillTx/>
              <a:latin typeface="Perpetua" panose="02020502060401020303" pitchFamily="18" charset="0"/>
              <a:ea typeface="+mn-ea"/>
              <a:cs typeface="Arial" panose="020B0604020202020204" pitchFamily="34" charset="0"/>
            </a:endParaRPr>
          </a:p>
        </p:txBody>
      </p:sp>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4F9F2-E6CE-4E40-A392-6E017FAEBB2C}"/>
              </a:ext>
            </a:extLst>
          </p:cNvPr>
          <p:cNvSpPr>
            <a:spLocks noGrp="1"/>
          </p:cNvSpPr>
          <p:nvPr>
            <p:ph type="ctrTitle"/>
          </p:nvPr>
        </p:nvSpPr>
        <p:spPr>
          <a:xfrm>
            <a:off x="685800" y="762000"/>
            <a:ext cx="7772400" cy="1470025"/>
          </a:xfrm>
        </p:spPr>
        <p:txBody>
          <a:bodyPr rtlCol="0">
            <a:normAutofit/>
          </a:bodyPr>
          <a:lstStyle/>
          <a:p>
            <a:pPr eaLnBrk="1" fontAlgn="auto" hangingPunct="1">
              <a:spcAft>
                <a:spcPts val="0"/>
              </a:spcAft>
              <a:defRPr/>
            </a:pPr>
            <a:r>
              <a:rPr lang="en-US" sz="3600" b="1" dirty="0"/>
              <a:t>Overview of the</a:t>
            </a:r>
            <a:br>
              <a:rPr lang="en-US" sz="3600" b="1" dirty="0"/>
            </a:br>
            <a:r>
              <a:rPr lang="en-US" sz="3600" b="1" dirty="0"/>
              <a:t>UNCITRAL Model Law on Procurement</a:t>
            </a:r>
            <a:endParaRPr lang="en-US" sz="5400" b="1" dirty="0"/>
          </a:p>
        </p:txBody>
      </p:sp>
      <p:sp>
        <p:nvSpPr>
          <p:cNvPr id="9" name="Subtitle 8">
            <a:extLst>
              <a:ext uri="{FF2B5EF4-FFF2-40B4-BE49-F238E27FC236}">
                <a16:creationId xmlns:a16="http://schemas.microsoft.com/office/drawing/2014/main" id="{2F489AFC-645F-4AAE-B8F5-BFFC87442CB5}"/>
              </a:ext>
            </a:extLst>
          </p:cNvPr>
          <p:cNvSpPr>
            <a:spLocks noGrp="1"/>
          </p:cNvSpPr>
          <p:nvPr>
            <p:ph type="subTitle" idx="1"/>
          </p:nvPr>
        </p:nvSpPr>
        <p:spPr>
          <a:xfrm>
            <a:off x="1447800" y="2819400"/>
            <a:ext cx="6400800" cy="1752600"/>
          </a:xfrm>
        </p:spPr>
        <p:txBody>
          <a:bodyPr rtlCol="0">
            <a:normAutofit fontScale="32500" lnSpcReduction="20000"/>
          </a:bodyPr>
          <a:lstStyle/>
          <a:p>
            <a:pPr eaLnBrk="1" fontAlgn="auto" hangingPunct="1">
              <a:spcAft>
                <a:spcPts val="0"/>
              </a:spcAft>
              <a:defRPr/>
            </a:pPr>
            <a:r>
              <a:rPr lang="en-US" sz="6400" b="1" dirty="0"/>
              <a:t> </a:t>
            </a:r>
          </a:p>
          <a:p>
            <a:pPr eaLnBrk="1" fontAlgn="auto" hangingPunct="1">
              <a:spcAft>
                <a:spcPts val="0"/>
              </a:spcAft>
              <a:defRPr/>
            </a:pPr>
            <a:r>
              <a:rPr lang="en-US" sz="11200" b="1" dirty="0"/>
              <a:t>Professor Christopher Yukins</a:t>
            </a:r>
          </a:p>
          <a:p>
            <a:pPr eaLnBrk="1" fontAlgn="auto" hangingPunct="1">
              <a:spcAft>
                <a:spcPts val="0"/>
              </a:spcAft>
              <a:defRPr/>
            </a:pPr>
            <a:r>
              <a:rPr lang="en-US" sz="8000" b="1" dirty="0"/>
              <a:t>George Washington University Law School</a:t>
            </a:r>
          </a:p>
          <a:p>
            <a:pPr eaLnBrk="1" fontAlgn="auto" hangingPunct="1">
              <a:spcAft>
                <a:spcPts val="0"/>
              </a:spcAft>
              <a:defRPr/>
            </a:pPr>
            <a:endParaRPr lang="en-US" sz="8000" b="1" dirty="0"/>
          </a:p>
          <a:p>
            <a:pPr eaLnBrk="1" fontAlgn="auto" hangingPunct="1">
              <a:spcAft>
                <a:spcPts val="0"/>
              </a:spcAft>
              <a:defRPr/>
            </a:pPr>
            <a:endParaRPr lang="en-US" sz="6400" b="1" dirty="0"/>
          </a:p>
        </p:txBody>
      </p:sp>
      <p:pic>
        <p:nvPicPr>
          <p:cNvPr id="4100" name="Picture 4">
            <a:extLst>
              <a:ext uri="{FF2B5EF4-FFF2-40B4-BE49-F238E27FC236}">
                <a16:creationId xmlns:a16="http://schemas.microsoft.com/office/drawing/2014/main" id="{9A862EA0-0FDA-4BAF-8F63-25DD63138A8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67600" y="4894263"/>
            <a:ext cx="1676400" cy="196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8781232"/>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4.xml><?xml version="1.0" encoding="utf-8"?>
<a:theme xmlns:a="http://schemas.openxmlformats.org/drawingml/2006/main" name="Contract Formation Controversies II - Dec_2_2002">
  <a:themeElements>
    <a:clrScheme name="Contract Formation Controversies II - Dec_2_2002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Contract Formation Controversies II - Dec_2_2002">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lnDef>
  </a:objectDefaults>
  <a:extraClrSchemeLst>
    <a:extraClrScheme>
      <a:clrScheme name="Contract Formation Controversies II - Dec_2_2002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Contract Formation Controversies II - Dec_2_2002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Contract Formation Controversies II - Dec_2_2002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Contract Formation Controversies II - Dec_2_2002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Contract Formation Controversies II - Dec_2_2002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Contract Formation Controversies II - Dec_2_2002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Contract Formation Controversies II - Dec_2_2002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Contract Formation Controversies II - Dec_2_2002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Contract Formation Controversies II - Dec_2_2002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hap 8 Pricing of Adjustments - Cont'd Feb 25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Chap 8 Pricing of Adjustments - Cont'd Feb 25">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2305</TotalTime>
  <Words>7445</Words>
  <Application>Microsoft Office PowerPoint</Application>
  <PresentationFormat>On-screen Show (4:3)</PresentationFormat>
  <Paragraphs>650</Paragraphs>
  <Slides>75</Slides>
  <Notes>32</Notes>
  <HiddenSlides>0</HiddenSlides>
  <MMClips>0</MMClips>
  <ScaleCrop>false</ScaleCrop>
  <HeadingPairs>
    <vt:vector size="8" baseType="variant">
      <vt:variant>
        <vt:lpstr>Fonts Used</vt:lpstr>
      </vt:variant>
      <vt:variant>
        <vt:i4>11</vt:i4>
      </vt:variant>
      <vt:variant>
        <vt:lpstr>Theme</vt:lpstr>
      </vt:variant>
      <vt:variant>
        <vt:i4>4</vt:i4>
      </vt:variant>
      <vt:variant>
        <vt:lpstr>Embedded OLE Servers</vt:lpstr>
      </vt:variant>
      <vt:variant>
        <vt:i4>2</vt:i4>
      </vt:variant>
      <vt:variant>
        <vt:lpstr>Slide Titles</vt:lpstr>
      </vt:variant>
      <vt:variant>
        <vt:i4>75</vt:i4>
      </vt:variant>
    </vt:vector>
  </HeadingPairs>
  <TitlesOfParts>
    <vt:vector size="92" baseType="lpstr">
      <vt:lpstr>Arial</vt:lpstr>
      <vt:lpstr>Calibri</vt:lpstr>
      <vt:lpstr>Franklin Gothic Book</vt:lpstr>
      <vt:lpstr>Garamond</vt:lpstr>
      <vt:lpstr>Helvetica</vt:lpstr>
      <vt:lpstr>Perpetua</vt:lpstr>
      <vt:lpstr>Times</vt:lpstr>
      <vt:lpstr>Times New Roman</vt:lpstr>
      <vt:lpstr>Verdana</vt:lpstr>
      <vt:lpstr>Wingdings</vt:lpstr>
      <vt:lpstr>Wingdings 2</vt:lpstr>
      <vt:lpstr>Default Design</vt:lpstr>
      <vt:lpstr>2_Office Theme</vt:lpstr>
      <vt:lpstr>Equity</vt:lpstr>
      <vt:lpstr>Contract Formation Controversies II - Dec_2_2002</vt:lpstr>
      <vt:lpstr>Chart</vt:lpstr>
      <vt:lpstr>Bitmap Image</vt:lpstr>
      <vt:lpstr>Introduction – Day 1</vt:lpstr>
      <vt:lpstr>Agenda – Day 1</vt:lpstr>
      <vt:lpstr>Agenda – Day 2</vt:lpstr>
      <vt:lpstr>Readings</vt:lpstr>
      <vt:lpstr>George Washington University Law School</vt:lpstr>
      <vt:lpstr>Introduction:   Prof. Christopher Yukins</vt:lpstr>
      <vt:lpstr>Procurement Law Centers: 2000</vt:lpstr>
      <vt:lpstr>Procurement Law Centers Today</vt:lpstr>
      <vt:lpstr>Overview of the UNCITRAL Model Law on Procurement</vt:lpstr>
      <vt:lpstr>UNCITRAL Working Process</vt:lpstr>
      <vt:lpstr>Sources of Revised UNCITRAL Law</vt:lpstr>
      <vt:lpstr>Key Participants</vt:lpstr>
      <vt:lpstr>Drafting Issues Which Affected Model Law as a Tool</vt:lpstr>
      <vt:lpstr>Overview of UNCITRAL Working Group Issues</vt:lpstr>
      <vt:lpstr>Implementing the UNCITRAL Model Law  Maldives – August 2019</vt:lpstr>
      <vt:lpstr>UNCITRAL Model Law</vt:lpstr>
      <vt:lpstr>Introduction to UNCITRAL and its work in procurement</vt:lpstr>
      <vt:lpstr>Introduction to UNCITRAL and its work in procurement</vt:lpstr>
      <vt:lpstr>Introduction to UNCITRAL and its work in procurement</vt:lpstr>
      <vt:lpstr>Introduction to UNCITRAL and its work in procurement</vt:lpstr>
      <vt:lpstr>Introduction to UNCITRAL and its work in procurement</vt:lpstr>
      <vt:lpstr>Introduction to UNCITRAL and its work in procurement</vt:lpstr>
      <vt:lpstr>Introduction to UNCITRAL and its work in procurement</vt:lpstr>
      <vt:lpstr>Introduction to UNCITRAL and its work in procurement</vt:lpstr>
      <vt:lpstr>Introduction to UNCITRAL and its work in procurement</vt:lpstr>
      <vt:lpstr>Introduction to UNCITRAL and its work in procurement</vt:lpstr>
      <vt:lpstr>Introduction to UNCITRAL and its work in procurement</vt:lpstr>
      <vt:lpstr>Introduction to UNCITRAL and its work in procurement</vt:lpstr>
      <vt:lpstr>Introduction to UNCITRAL and its work in procurement</vt:lpstr>
      <vt:lpstr>Introduction to UNCITRAL and its work in procurement</vt:lpstr>
      <vt:lpstr>Introduction to UNCITRAL and its work in procurement</vt:lpstr>
      <vt:lpstr>Introduction to UNCITRAL and its work in procurement</vt:lpstr>
      <vt:lpstr>International Trends in Government Procurement</vt:lpstr>
      <vt:lpstr>Context for emerging trends</vt:lpstr>
      <vt:lpstr>Desiderata, Goals, Constraints?</vt:lpstr>
      <vt:lpstr>Risks of Corruption</vt:lpstr>
      <vt:lpstr>PowerPoint Presentation</vt:lpstr>
      <vt:lpstr>Principal-Agent Model</vt:lpstr>
      <vt:lpstr>Processes</vt:lpstr>
      <vt:lpstr>Tools for Fighting Corruption</vt:lpstr>
      <vt:lpstr>Tools for Fighting Corruption</vt:lpstr>
      <vt:lpstr>PowerPoint Presentation</vt:lpstr>
      <vt:lpstr>PowerPoint Presentation</vt:lpstr>
      <vt:lpstr>PowerPoint Presentation</vt:lpstr>
      <vt:lpstr>PowerPoint Presentation</vt:lpstr>
      <vt:lpstr>PowerPoint Presentation</vt:lpstr>
      <vt:lpstr>PowerPoint Presentation</vt:lpstr>
      <vt:lpstr> SNC-Lavalin</vt:lpstr>
      <vt:lpstr>Corporate Compliance</vt:lpstr>
      <vt:lpstr>PowerPoint Presentation</vt:lpstr>
      <vt:lpstr>Anti-Fraud</vt:lpstr>
      <vt:lpstr>FALSE CLAIMS ACT:  CIVIL  (&amp; CRIMINAL)</vt:lpstr>
      <vt:lpstr>Trade Agreements</vt:lpstr>
      <vt:lpstr>Trade Agreements</vt:lpstr>
      <vt:lpstr>World Bank Reforms</vt:lpstr>
      <vt:lpstr>Competing Forces on Country Systems </vt:lpstr>
      <vt:lpstr>Potential Solutions</vt:lpstr>
      <vt:lpstr>International Debates Over Anti-Corruption Measures</vt:lpstr>
      <vt:lpstr>PowerPoint Presentation</vt:lpstr>
      <vt:lpstr>Jorge Claro &amp; Nikos Passas</vt:lpstr>
      <vt:lpstr>Sope Williams Elegbe: Adequacy of Principal-Agent Model</vt:lpstr>
      <vt:lpstr>Sope Williams-Elegbe: Adequacy of Principal-Agent Model</vt:lpstr>
      <vt:lpstr>Tendering Process in U.S. Procurement</vt:lpstr>
      <vt:lpstr>The United States . . .</vt:lpstr>
      <vt:lpstr>. . . Has Separate Procurement Systems</vt:lpstr>
      <vt:lpstr>PowerPoint Presentation</vt:lpstr>
      <vt:lpstr>. . . Accessible</vt:lpstr>
      <vt:lpstr>. . . Is Transparent at Opportunity and Award</vt:lpstr>
      <vt:lpstr>. . . With exceptions to transparency</vt:lpstr>
      <vt:lpstr>Historical Progression</vt:lpstr>
      <vt:lpstr>PowerPoint Presentation</vt:lpstr>
      <vt:lpstr>Convergence</vt:lpstr>
      <vt:lpstr>Convergence: Procurement Regulation</vt:lpstr>
      <vt:lpstr>PowerPoint Presentation</vt:lpstr>
      <vt:lpstr>Conclusion</vt:lpstr>
    </vt:vector>
  </TitlesOfParts>
  <Company>UNOV</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Testuser</dc:creator>
  <cp:lastModifiedBy>Yukins, Christopher R.</cp:lastModifiedBy>
  <cp:revision>63</cp:revision>
  <dcterms:created xsi:type="dcterms:W3CDTF">2005-06-17T12:11:20Z</dcterms:created>
  <dcterms:modified xsi:type="dcterms:W3CDTF">2019-08-02T01:49:48Z</dcterms:modified>
</cp:coreProperties>
</file>