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0" r:id="rId4"/>
    <p:sldMasterId id="2147483711" r:id="rId5"/>
    <p:sldMasterId id="2147483722" r:id="rId6"/>
    <p:sldMasterId id="2147483734" r:id="rId7"/>
    <p:sldMasterId id="2147483750" r:id="rId8"/>
    <p:sldMasterId id="2147483762" r:id="rId9"/>
    <p:sldMasterId id="2147483777" r:id="rId10"/>
    <p:sldMasterId id="2147483789" r:id="rId11"/>
  </p:sldMasterIdLst>
  <p:notesMasterIdLst>
    <p:notesMasterId r:id="rId70"/>
  </p:notesMasterIdLst>
  <p:sldIdLst>
    <p:sldId id="306" r:id="rId12"/>
    <p:sldId id="479" r:id="rId13"/>
    <p:sldId id="528" r:id="rId14"/>
    <p:sldId id="529" r:id="rId15"/>
    <p:sldId id="530" r:id="rId16"/>
    <p:sldId id="265" r:id="rId17"/>
    <p:sldId id="287" r:id="rId18"/>
    <p:sldId id="288" r:id="rId19"/>
    <p:sldId id="262" r:id="rId20"/>
    <p:sldId id="445" r:id="rId21"/>
    <p:sldId id="448" r:id="rId22"/>
    <p:sldId id="450" r:id="rId23"/>
    <p:sldId id="531" r:id="rId24"/>
    <p:sldId id="431" r:id="rId25"/>
    <p:sldId id="432" r:id="rId26"/>
    <p:sldId id="434" r:id="rId27"/>
    <p:sldId id="459" r:id="rId28"/>
    <p:sldId id="449" r:id="rId29"/>
    <p:sldId id="452" r:id="rId30"/>
    <p:sldId id="436" r:id="rId31"/>
    <p:sldId id="532" r:id="rId32"/>
    <p:sldId id="352" r:id="rId33"/>
    <p:sldId id="273" r:id="rId34"/>
    <p:sldId id="354" r:id="rId35"/>
    <p:sldId id="357" r:id="rId36"/>
    <p:sldId id="353" r:id="rId37"/>
    <p:sldId id="367" r:id="rId38"/>
    <p:sldId id="313" r:id="rId39"/>
    <p:sldId id="338" r:id="rId40"/>
    <p:sldId id="366" r:id="rId41"/>
    <p:sldId id="359" r:id="rId42"/>
    <p:sldId id="365" r:id="rId43"/>
    <p:sldId id="259" r:id="rId44"/>
    <p:sldId id="257" r:id="rId45"/>
    <p:sldId id="260" r:id="rId46"/>
    <p:sldId id="533" r:id="rId47"/>
    <p:sldId id="289" r:id="rId48"/>
    <p:sldId id="291" r:id="rId49"/>
    <p:sldId id="292" r:id="rId50"/>
    <p:sldId id="266" r:id="rId51"/>
    <p:sldId id="275" r:id="rId52"/>
    <p:sldId id="276" r:id="rId53"/>
    <p:sldId id="277" r:id="rId54"/>
    <p:sldId id="281" r:id="rId55"/>
    <p:sldId id="282" r:id="rId56"/>
    <p:sldId id="283" r:id="rId57"/>
    <p:sldId id="284" r:id="rId58"/>
    <p:sldId id="286" r:id="rId59"/>
    <p:sldId id="293" r:id="rId60"/>
    <p:sldId id="534" r:id="rId61"/>
    <p:sldId id="491" r:id="rId62"/>
    <p:sldId id="418" r:id="rId63"/>
    <p:sldId id="535" r:id="rId64"/>
    <p:sldId id="419" r:id="rId65"/>
    <p:sldId id="413" r:id="rId66"/>
    <p:sldId id="425" r:id="rId67"/>
    <p:sldId id="536" r:id="rId68"/>
    <p:sldId id="34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7774E5-1AE1-40A4-94A9-8AA0FE19C13B}">
          <p14:sldIdLst>
            <p14:sldId id="306"/>
            <p14:sldId id="479"/>
          </p14:sldIdLst>
        </p14:section>
        <p14:section name="Framework Agreements" id="{D1669E0E-B780-4F51-B104-1B4F169E4256}">
          <p14:sldIdLst>
            <p14:sldId id="528"/>
            <p14:sldId id="529"/>
            <p14:sldId id="530"/>
            <p14:sldId id="265"/>
            <p14:sldId id="287"/>
            <p14:sldId id="288"/>
            <p14:sldId id="262"/>
            <p14:sldId id="445"/>
            <p14:sldId id="448"/>
            <p14:sldId id="450"/>
          </p14:sldIdLst>
        </p14:section>
        <p14:section name="Ensuring Value in Procurement" id="{4B17AB02-BC7F-48FE-9FBF-7D5B113E09B3}">
          <p14:sldIdLst>
            <p14:sldId id="531"/>
            <p14:sldId id="431"/>
            <p14:sldId id="432"/>
            <p14:sldId id="434"/>
            <p14:sldId id="459"/>
            <p14:sldId id="449"/>
            <p14:sldId id="452"/>
            <p14:sldId id="436"/>
            <p14:sldId id="532"/>
          </p14:sldIdLst>
        </p14:section>
        <p14:section name="Environmental Sustainability and Procurement" id="{9A866E65-EB7C-47B4-B328-B1C7B16ADF73}">
          <p14:sldIdLst>
            <p14:sldId id="352"/>
            <p14:sldId id="273"/>
            <p14:sldId id="354"/>
            <p14:sldId id="357"/>
            <p14:sldId id="353"/>
            <p14:sldId id="367"/>
            <p14:sldId id="313"/>
            <p14:sldId id="338"/>
            <p14:sldId id="366"/>
            <p14:sldId id="359"/>
            <p14:sldId id="365"/>
          </p14:sldIdLst>
        </p14:section>
        <p14:section name="E-Procurement &amp; Electronic Reverse Auctions" id="{44E6D038-F8A5-4693-8514-0DD0FFA81D24}">
          <p14:sldIdLst>
            <p14:sldId id="259"/>
            <p14:sldId id="257"/>
            <p14:sldId id="260"/>
            <p14:sldId id="533"/>
            <p14:sldId id="289"/>
            <p14:sldId id="291"/>
            <p14:sldId id="292"/>
            <p14:sldId id="266"/>
            <p14:sldId id="275"/>
            <p14:sldId id="276"/>
            <p14:sldId id="277"/>
            <p14:sldId id="281"/>
            <p14:sldId id="282"/>
            <p14:sldId id="283"/>
            <p14:sldId id="284"/>
            <p14:sldId id="286"/>
            <p14:sldId id="293"/>
          </p14:sldIdLst>
        </p14:section>
        <p14:section name="Suspension and Debarment" id="{91994561-3EFD-41E7-8534-F8BAA572FF7C}">
          <p14:sldIdLst>
            <p14:sldId id="534"/>
            <p14:sldId id="491"/>
            <p14:sldId id="418"/>
            <p14:sldId id="535"/>
            <p14:sldId id="419"/>
            <p14:sldId id="413"/>
            <p14:sldId id="425"/>
            <p14:sldId id="536"/>
            <p14:sldId id="34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13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s>
</file>

<file path=ppt/diagrams/_rels/data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63E6A-4CDE-413E-B97B-13BA1D4AEB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1C1E725-9DF2-48D8-ABF3-6DE63334336D}">
      <dgm:prSet phldrT="[Text]"/>
      <dgm:spPr/>
      <dgm:t>
        <a:bodyPr/>
        <a:lstStyle/>
        <a:p>
          <a:r>
            <a:rPr lang="en-US" dirty="0"/>
            <a:t>A (1000)</a:t>
          </a:r>
        </a:p>
      </dgm:t>
    </dgm:pt>
    <dgm:pt modelId="{BF97E6AE-CC72-4A07-A0E4-553A7415FD43}" type="parTrans" cxnId="{A9A91891-050D-491C-A169-02998DBE3107}">
      <dgm:prSet/>
      <dgm:spPr/>
      <dgm:t>
        <a:bodyPr/>
        <a:lstStyle/>
        <a:p>
          <a:endParaRPr lang="en-US"/>
        </a:p>
      </dgm:t>
    </dgm:pt>
    <dgm:pt modelId="{EBB18E92-9DC9-45DA-B6EF-E0EA6BE43B23}" type="sibTrans" cxnId="{A9A91891-050D-491C-A169-02998DBE3107}">
      <dgm:prSet/>
      <dgm:spPr/>
      <dgm:t>
        <a:bodyPr/>
        <a:lstStyle/>
        <a:p>
          <a:endParaRPr lang="en-US"/>
        </a:p>
      </dgm:t>
    </dgm:pt>
    <dgm:pt modelId="{490EBB2D-9F5C-42AE-A72D-729E0F743895}">
      <dgm:prSet phldrT="[Text]"/>
      <dgm:spPr/>
      <dgm:t>
        <a:bodyPr/>
        <a:lstStyle/>
        <a:p>
          <a:r>
            <a:rPr lang="en-US" b="1" dirty="0"/>
            <a:t>1000</a:t>
          </a:r>
        </a:p>
      </dgm:t>
    </dgm:pt>
    <dgm:pt modelId="{633F113D-B973-4BA5-8917-B81C5AE004B7}" type="parTrans" cxnId="{314EC27D-089A-4173-9989-37F712D95AF7}">
      <dgm:prSet/>
      <dgm:spPr/>
      <dgm:t>
        <a:bodyPr/>
        <a:lstStyle/>
        <a:p>
          <a:endParaRPr lang="en-US"/>
        </a:p>
      </dgm:t>
    </dgm:pt>
    <dgm:pt modelId="{0B11A306-19A3-4007-A9D1-E9238EE6C022}" type="sibTrans" cxnId="{314EC27D-089A-4173-9989-37F712D95AF7}">
      <dgm:prSet/>
      <dgm:spPr/>
      <dgm:t>
        <a:bodyPr/>
        <a:lstStyle/>
        <a:p>
          <a:endParaRPr lang="en-US"/>
        </a:p>
      </dgm:t>
    </dgm:pt>
    <dgm:pt modelId="{7EC17034-FD87-462B-8EFF-3FEA6581767B}">
      <dgm:prSet phldrT="[Text]"/>
      <dgm:spPr/>
      <dgm:t>
        <a:bodyPr/>
        <a:lstStyle/>
        <a:p>
          <a:r>
            <a:rPr lang="en-US" b="1" dirty="0"/>
            <a:t>900</a:t>
          </a:r>
        </a:p>
      </dgm:t>
    </dgm:pt>
    <dgm:pt modelId="{D422049C-919F-4299-A9A0-84FCB8F47F54}" type="parTrans" cxnId="{1FD20996-FA82-406F-8AAF-0C6634DCBB1F}">
      <dgm:prSet/>
      <dgm:spPr/>
      <dgm:t>
        <a:bodyPr/>
        <a:lstStyle/>
        <a:p>
          <a:endParaRPr lang="en-US"/>
        </a:p>
      </dgm:t>
    </dgm:pt>
    <dgm:pt modelId="{5841257E-8A35-402A-BA1C-9021D1F56A38}" type="sibTrans" cxnId="{1FD20996-FA82-406F-8AAF-0C6634DCBB1F}">
      <dgm:prSet/>
      <dgm:spPr/>
      <dgm:t>
        <a:bodyPr/>
        <a:lstStyle/>
        <a:p>
          <a:endParaRPr lang="en-US"/>
        </a:p>
      </dgm:t>
    </dgm:pt>
    <dgm:pt modelId="{18C5C207-9B35-4920-84EC-0E6070FDF9A5}">
      <dgm:prSet phldrT="[Text]"/>
      <dgm:spPr/>
      <dgm:t>
        <a:bodyPr/>
        <a:lstStyle/>
        <a:p>
          <a:r>
            <a:rPr lang="en-US" dirty="0"/>
            <a:t>B (800)</a:t>
          </a:r>
        </a:p>
      </dgm:t>
    </dgm:pt>
    <dgm:pt modelId="{E998D87A-99E5-451D-8287-C25FA44D7BAB}" type="parTrans" cxnId="{02CA3E83-7C78-4CDC-83B3-9E70D6B9EF67}">
      <dgm:prSet/>
      <dgm:spPr/>
      <dgm:t>
        <a:bodyPr/>
        <a:lstStyle/>
        <a:p>
          <a:endParaRPr lang="en-US"/>
        </a:p>
      </dgm:t>
    </dgm:pt>
    <dgm:pt modelId="{6D118595-C4BD-4A57-B735-E74E97C85098}" type="sibTrans" cxnId="{02CA3E83-7C78-4CDC-83B3-9E70D6B9EF67}">
      <dgm:prSet/>
      <dgm:spPr/>
      <dgm:t>
        <a:bodyPr/>
        <a:lstStyle/>
        <a:p>
          <a:endParaRPr lang="en-US"/>
        </a:p>
      </dgm:t>
    </dgm:pt>
    <dgm:pt modelId="{08057BD5-D6F1-42AA-A2B6-8D9FA8E8CBF7}">
      <dgm:prSet phldrT="[Text]"/>
      <dgm:spPr/>
      <dgm:t>
        <a:bodyPr/>
        <a:lstStyle/>
        <a:p>
          <a:r>
            <a:rPr lang="en-US" b="1" dirty="0"/>
            <a:t>500</a:t>
          </a:r>
        </a:p>
      </dgm:t>
    </dgm:pt>
    <dgm:pt modelId="{BA020020-ADE8-4829-8F39-CCDA9EAE9555}" type="parTrans" cxnId="{F8487BD2-F3FB-4F8C-9C3E-AC60A56A8B2B}">
      <dgm:prSet/>
      <dgm:spPr/>
      <dgm:t>
        <a:bodyPr/>
        <a:lstStyle/>
        <a:p>
          <a:endParaRPr lang="en-US"/>
        </a:p>
      </dgm:t>
    </dgm:pt>
    <dgm:pt modelId="{590C73F2-C280-4CB0-8AA5-E54806C90536}" type="sibTrans" cxnId="{F8487BD2-F3FB-4F8C-9C3E-AC60A56A8B2B}">
      <dgm:prSet/>
      <dgm:spPr/>
      <dgm:t>
        <a:bodyPr/>
        <a:lstStyle/>
        <a:p>
          <a:endParaRPr lang="en-US"/>
        </a:p>
      </dgm:t>
    </dgm:pt>
    <dgm:pt modelId="{00CF60A2-FB41-4BEA-B822-9AAC642360F9}">
      <dgm:prSet phldrT="[Text]"/>
      <dgm:spPr/>
      <dgm:t>
        <a:bodyPr/>
        <a:lstStyle/>
        <a:p>
          <a:r>
            <a:rPr lang="en-US" b="1" dirty="0"/>
            <a:t>800</a:t>
          </a:r>
        </a:p>
      </dgm:t>
    </dgm:pt>
    <dgm:pt modelId="{10BA83AD-B24F-4370-8EBB-9DB424C7F8CB}" type="parTrans" cxnId="{BE7433EC-3B06-49C4-9B31-CF32E4360D4F}">
      <dgm:prSet/>
      <dgm:spPr/>
      <dgm:t>
        <a:bodyPr/>
        <a:lstStyle/>
        <a:p>
          <a:endParaRPr lang="en-US"/>
        </a:p>
      </dgm:t>
    </dgm:pt>
    <dgm:pt modelId="{DC9C45BC-882F-42A8-AE63-216C8B9F9942}" type="sibTrans" cxnId="{BE7433EC-3B06-49C4-9B31-CF32E4360D4F}">
      <dgm:prSet/>
      <dgm:spPr/>
      <dgm:t>
        <a:bodyPr/>
        <a:lstStyle/>
        <a:p>
          <a:endParaRPr lang="en-US"/>
        </a:p>
      </dgm:t>
    </dgm:pt>
    <dgm:pt modelId="{A0885AA2-A27E-4CE4-857D-D826A7F13DC3}">
      <dgm:prSet phldrT="[Text]"/>
      <dgm:spPr/>
      <dgm:t>
        <a:bodyPr/>
        <a:lstStyle/>
        <a:p>
          <a:r>
            <a:rPr lang="en-US" dirty="0"/>
            <a:t>C (500)</a:t>
          </a:r>
        </a:p>
      </dgm:t>
    </dgm:pt>
    <dgm:pt modelId="{7780D876-74A3-4F24-94B5-888CF5EB5317}" type="parTrans" cxnId="{8428BF96-2667-4951-A0D9-41170A345C05}">
      <dgm:prSet/>
      <dgm:spPr/>
      <dgm:t>
        <a:bodyPr/>
        <a:lstStyle/>
        <a:p>
          <a:endParaRPr lang="en-US"/>
        </a:p>
      </dgm:t>
    </dgm:pt>
    <dgm:pt modelId="{C2759EBF-EF83-4FB6-AFC5-80A7CF28C88F}" type="sibTrans" cxnId="{8428BF96-2667-4951-A0D9-41170A345C05}">
      <dgm:prSet/>
      <dgm:spPr/>
      <dgm:t>
        <a:bodyPr/>
        <a:lstStyle/>
        <a:p>
          <a:endParaRPr lang="en-US"/>
        </a:p>
      </dgm:t>
    </dgm:pt>
    <dgm:pt modelId="{A5D44796-4161-4F78-A57B-572F9A6B290D}">
      <dgm:prSet phldrT="[Text]"/>
      <dgm:spPr/>
      <dgm:t>
        <a:bodyPr/>
        <a:lstStyle/>
        <a:p>
          <a:r>
            <a:rPr lang="en-US" b="1" dirty="0"/>
            <a:t>400</a:t>
          </a:r>
        </a:p>
      </dgm:t>
    </dgm:pt>
    <dgm:pt modelId="{F8B3D46D-9456-4F10-99FA-368E4A3153A7}" type="parTrans" cxnId="{99F954AF-7A2B-457F-A90D-1C8C71A8A92F}">
      <dgm:prSet/>
      <dgm:spPr/>
      <dgm:t>
        <a:bodyPr/>
        <a:lstStyle/>
        <a:p>
          <a:endParaRPr lang="en-US"/>
        </a:p>
      </dgm:t>
    </dgm:pt>
    <dgm:pt modelId="{5C165A90-282B-4072-AD61-EA2B78619CC4}" type="sibTrans" cxnId="{99F954AF-7A2B-457F-A90D-1C8C71A8A92F}">
      <dgm:prSet/>
      <dgm:spPr/>
      <dgm:t>
        <a:bodyPr/>
        <a:lstStyle/>
        <a:p>
          <a:endParaRPr lang="en-US"/>
        </a:p>
      </dgm:t>
    </dgm:pt>
    <dgm:pt modelId="{A266D014-A027-4795-8D22-6C87E7194ECE}">
      <dgm:prSet phldrT="[Text]"/>
      <dgm:spPr/>
      <dgm:t>
        <a:bodyPr/>
        <a:lstStyle/>
        <a:p>
          <a:r>
            <a:rPr lang="en-US" b="1" dirty="0"/>
            <a:t>No Notice</a:t>
          </a:r>
        </a:p>
      </dgm:t>
    </dgm:pt>
    <dgm:pt modelId="{67A9798F-102E-4365-9CC3-6E5A0C6490AC}" type="parTrans" cxnId="{216F0E6E-29F3-4F65-BB5E-3868C9EF34E2}">
      <dgm:prSet/>
      <dgm:spPr/>
      <dgm:t>
        <a:bodyPr/>
        <a:lstStyle/>
        <a:p>
          <a:endParaRPr lang="en-US"/>
        </a:p>
      </dgm:t>
    </dgm:pt>
    <dgm:pt modelId="{BDA93B8D-B347-4401-A72E-A488ED10966A}" type="sibTrans" cxnId="{216F0E6E-29F3-4F65-BB5E-3868C9EF34E2}">
      <dgm:prSet/>
      <dgm:spPr/>
      <dgm:t>
        <a:bodyPr/>
        <a:lstStyle/>
        <a:p>
          <a:endParaRPr lang="en-US"/>
        </a:p>
      </dgm:t>
    </dgm:pt>
    <dgm:pt modelId="{527BE0D1-9595-4826-B601-610F5F0A17C7}" type="pres">
      <dgm:prSet presAssocID="{DA763E6A-4CDE-413E-B97B-13BA1D4AEBB0}" presName="theList" presStyleCnt="0">
        <dgm:presLayoutVars>
          <dgm:dir/>
          <dgm:animLvl val="lvl"/>
          <dgm:resizeHandles val="exact"/>
        </dgm:presLayoutVars>
      </dgm:prSet>
      <dgm:spPr/>
    </dgm:pt>
    <dgm:pt modelId="{DA27E595-062F-49DD-B855-BE14F69F8C86}" type="pres">
      <dgm:prSet presAssocID="{81C1E725-9DF2-48D8-ABF3-6DE63334336D}" presName="compNode" presStyleCnt="0"/>
      <dgm:spPr/>
    </dgm:pt>
    <dgm:pt modelId="{0C538076-440F-4D42-859F-371F133C07CC}" type="pres">
      <dgm:prSet presAssocID="{81C1E725-9DF2-48D8-ABF3-6DE63334336D}" presName="aNode" presStyleLbl="bgShp" presStyleIdx="0" presStyleCnt="3"/>
      <dgm:spPr/>
    </dgm:pt>
    <dgm:pt modelId="{3BA8EC97-1DE2-42F7-9CF3-CF7C149E2DBD}" type="pres">
      <dgm:prSet presAssocID="{81C1E725-9DF2-48D8-ABF3-6DE63334336D}" presName="textNode" presStyleLbl="bgShp" presStyleIdx="0" presStyleCnt="3"/>
      <dgm:spPr/>
    </dgm:pt>
    <dgm:pt modelId="{094FAFD4-F234-4669-966B-F1AB5889F48D}" type="pres">
      <dgm:prSet presAssocID="{81C1E725-9DF2-48D8-ABF3-6DE63334336D}" presName="compChildNode" presStyleCnt="0"/>
      <dgm:spPr/>
    </dgm:pt>
    <dgm:pt modelId="{239570E7-5164-4F58-A71F-A35AAF8F1203}" type="pres">
      <dgm:prSet presAssocID="{81C1E725-9DF2-48D8-ABF3-6DE63334336D}" presName="theInnerList" presStyleCnt="0"/>
      <dgm:spPr/>
    </dgm:pt>
    <dgm:pt modelId="{01D9161E-B544-4478-B66C-6F697265AB27}" type="pres">
      <dgm:prSet presAssocID="{490EBB2D-9F5C-42AE-A72D-729E0F743895}" presName="childNode" presStyleLbl="node1" presStyleIdx="0" presStyleCnt="6">
        <dgm:presLayoutVars>
          <dgm:bulletEnabled val="1"/>
        </dgm:presLayoutVars>
      </dgm:prSet>
      <dgm:spPr/>
    </dgm:pt>
    <dgm:pt modelId="{0F6A8745-8DE2-43E7-A749-87109C478302}" type="pres">
      <dgm:prSet presAssocID="{490EBB2D-9F5C-42AE-A72D-729E0F743895}" presName="aSpace2" presStyleCnt="0"/>
      <dgm:spPr/>
    </dgm:pt>
    <dgm:pt modelId="{BF526AA3-AF69-4274-96D4-592A212DAC01}" type="pres">
      <dgm:prSet presAssocID="{7EC17034-FD87-462B-8EFF-3FEA6581767B}" presName="childNode" presStyleLbl="node1" presStyleIdx="1" presStyleCnt="6">
        <dgm:presLayoutVars>
          <dgm:bulletEnabled val="1"/>
        </dgm:presLayoutVars>
      </dgm:prSet>
      <dgm:spPr/>
    </dgm:pt>
    <dgm:pt modelId="{E077C646-7EE7-46FD-9B15-5ED817E3051E}" type="pres">
      <dgm:prSet presAssocID="{81C1E725-9DF2-48D8-ABF3-6DE63334336D}" presName="aSpace" presStyleCnt="0"/>
      <dgm:spPr/>
    </dgm:pt>
    <dgm:pt modelId="{36587923-BE48-470C-82C8-D1BC19494F4F}" type="pres">
      <dgm:prSet presAssocID="{18C5C207-9B35-4920-84EC-0E6070FDF9A5}" presName="compNode" presStyleCnt="0"/>
      <dgm:spPr/>
    </dgm:pt>
    <dgm:pt modelId="{974D4631-97DD-4CF7-9B2D-063CCFE4F676}" type="pres">
      <dgm:prSet presAssocID="{18C5C207-9B35-4920-84EC-0E6070FDF9A5}" presName="aNode" presStyleLbl="bgShp" presStyleIdx="1" presStyleCnt="3"/>
      <dgm:spPr/>
    </dgm:pt>
    <dgm:pt modelId="{4EBB301C-FFD4-4B1C-B185-64D02078B00C}" type="pres">
      <dgm:prSet presAssocID="{18C5C207-9B35-4920-84EC-0E6070FDF9A5}" presName="textNode" presStyleLbl="bgShp" presStyleIdx="1" presStyleCnt="3"/>
      <dgm:spPr/>
    </dgm:pt>
    <dgm:pt modelId="{43C35243-EDF0-47A7-B6B2-CA1F567A91CB}" type="pres">
      <dgm:prSet presAssocID="{18C5C207-9B35-4920-84EC-0E6070FDF9A5}" presName="compChildNode" presStyleCnt="0"/>
      <dgm:spPr/>
    </dgm:pt>
    <dgm:pt modelId="{A9E6EBC6-9FF5-4B96-878E-0C84BAF5C7E2}" type="pres">
      <dgm:prSet presAssocID="{18C5C207-9B35-4920-84EC-0E6070FDF9A5}" presName="theInnerList" presStyleCnt="0"/>
      <dgm:spPr/>
    </dgm:pt>
    <dgm:pt modelId="{4CBA7665-0677-4558-BC4C-F1DE2BA4B16A}" type="pres">
      <dgm:prSet presAssocID="{08057BD5-D6F1-42AA-A2B6-8D9FA8E8CBF7}" presName="childNode" presStyleLbl="node1" presStyleIdx="2" presStyleCnt="6">
        <dgm:presLayoutVars>
          <dgm:bulletEnabled val="1"/>
        </dgm:presLayoutVars>
      </dgm:prSet>
      <dgm:spPr/>
    </dgm:pt>
    <dgm:pt modelId="{9382100A-150F-42FD-B3DA-B23259346951}" type="pres">
      <dgm:prSet presAssocID="{08057BD5-D6F1-42AA-A2B6-8D9FA8E8CBF7}" presName="aSpace2" presStyleCnt="0"/>
      <dgm:spPr/>
    </dgm:pt>
    <dgm:pt modelId="{2934E4A6-0EA3-49BB-A079-B2D464470632}" type="pres">
      <dgm:prSet presAssocID="{00CF60A2-FB41-4BEA-B822-9AAC642360F9}" presName="childNode" presStyleLbl="node1" presStyleIdx="3" presStyleCnt="6" custLinFactNeighborX="-1371" custLinFactNeighborY="19294">
        <dgm:presLayoutVars>
          <dgm:bulletEnabled val="1"/>
        </dgm:presLayoutVars>
      </dgm:prSet>
      <dgm:spPr/>
    </dgm:pt>
    <dgm:pt modelId="{0A9AC1D1-9662-4F98-9EF1-073854FFEE8D}" type="pres">
      <dgm:prSet presAssocID="{18C5C207-9B35-4920-84EC-0E6070FDF9A5}" presName="aSpace" presStyleCnt="0"/>
      <dgm:spPr/>
    </dgm:pt>
    <dgm:pt modelId="{C03BA107-41AF-424B-8C92-D7455B1E2F71}" type="pres">
      <dgm:prSet presAssocID="{A0885AA2-A27E-4CE4-857D-D826A7F13DC3}" presName="compNode" presStyleCnt="0"/>
      <dgm:spPr/>
    </dgm:pt>
    <dgm:pt modelId="{F60C8B91-7E4B-4E07-ABBC-F320661A3730}" type="pres">
      <dgm:prSet presAssocID="{A0885AA2-A27E-4CE4-857D-D826A7F13DC3}" presName="aNode" presStyleLbl="bgShp" presStyleIdx="2" presStyleCnt="3"/>
      <dgm:spPr/>
    </dgm:pt>
    <dgm:pt modelId="{8D457718-1362-4D88-A128-CE1301ADF2E2}" type="pres">
      <dgm:prSet presAssocID="{A0885AA2-A27E-4CE4-857D-D826A7F13DC3}" presName="textNode" presStyleLbl="bgShp" presStyleIdx="2" presStyleCnt="3"/>
      <dgm:spPr/>
    </dgm:pt>
    <dgm:pt modelId="{F49921CC-9DC8-4B14-90C3-5506FDB7728B}" type="pres">
      <dgm:prSet presAssocID="{A0885AA2-A27E-4CE4-857D-D826A7F13DC3}" presName="compChildNode" presStyleCnt="0"/>
      <dgm:spPr/>
    </dgm:pt>
    <dgm:pt modelId="{0AFD95A0-2024-41C8-9967-2303D4A90853}" type="pres">
      <dgm:prSet presAssocID="{A0885AA2-A27E-4CE4-857D-D826A7F13DC3}" presName="theInnerList" presStyleCnt="0"/>
      <dgm:spPr/>
    </dgm:pt>
    <dgm:pt modelId="{DBAC8679-7A7F-4387-BDD0-619ACB856B6F}" type="pres">
      <dgm:prSet presAssocID="{A5D44796-4161-4F78-A57B-572F9A6B290D}" presName="childNode" presStyleLbl="node1" presStyleIdx="4" presStyleCnt="6">
        <dgm:presLayoutVars>
          <dgm:bulletEnabled val="1"/>
        </dgm:presLayoutVars>
      </dgm:prSet>
      <dgm:spPr/>
    </dgm:pt>
    <dgm:pt modelId="{B906E07D-DCE8-47A6-B66D-2C5E4BF3E753}" type="pres">
      <dgm:prSet presAssocID="{A5D44796-4161-4F78-A57B-572F9A6B290D}" presName="aSpace2" presStyleCnt="0"/>
      <dgm:spPr/>
    </dgm:pt>
    <dgm:pt modelId="{0EDB7F70-D14A-4247-B873-29B6B7A94AE2}" type="pres">
      <dgm:prSet presAssocID="{A266D014-A027-4795-8D22-6C87E7194ECE}" presName="childNode" presStyleLbl="node1" presStyleIdx="5" presStyleCnt="6">
        <dgm:presLayoutVars>
          <dgm:bulletEnabled val="1"/>
        </dgm:presLayoutVars>
      </dgm:prSet>
      <dgm:spPr/>
    </dgm:pt>
  </dgm:ptLst>
  <dgm:cxnLst>
    <dgm:cxn modelId="{A37EF233-1F83-4D3F-9F11-88AF924A4EE6}" type="presOf" srcId="{08057BD5-D6F1-42AA-A2B6-8D9FA8E8CBF7}" destId="{4CBA7665-0677-4558-BC4C-F1DE2BA4B16A}" srcOrd="0" destOrd="0" presId="urn:microsoft.com/office/officeart/2005/8/layout/lProcess2"/>
    <dgm:cxn modelId="{52747B34-A723-4AEF-A095-2988946678BB}" type="presOf" srcId="{A266D014-A027-4795-8D22-6C87E7194ECE}" destId="{0EDB7F70-D14A-4247-B873-29B6B7A94AE2}" srcOrd="0" destOrd="0" presId="urn:microsoft.com/office/officeart/2005/8/layout/lProcess2"/>
    <dgm:cxn modelId="{543CE45F-1BB1-4B9A-B53A-C6AA10EDFA4A}" type="presOf" srcId="{490EBB2D-9F5C-42AE-A72D-729E0F743895}" destId="{01D9161E-B544-4478-B66C-6F697265AB27}" srcOrd="0" destOrd="0" presId="urn:microsoft.com/office/officeart/2005/8/layout/lProcess2"/>
    <dgm:cxn modelId="{169AE143-DCFB-459D-AFB5-396C686A210A}" type="presOf" srcId="{81C1E725-9DF2-48D8-ABF3-6DE63334336D}" destId="{3BA8EC97-1DE2-42F7-9CF3-CF7C149E2DBD}" srcOrd="1" destOrd="0" presId="urn:microsoft.com/office/officeart/2005/8/layout/lProcess2"/>
    <dgm:cxn modelId="{216F0E6E-29F3-4F65-BB5E-3868C9EF34E2}" srcId="{A0885AA2-A27E-4CE4-857D-D826A7F13DC3}" destId="{A266D014-A027-4795-8D22-6C87E7194ECE}" srcOrd="1" destOrd="0" parTransId="{67A9798F-102E-4365-9CC3-6E5A0C6490AC}" sibTransId="{BDA93B8D-B347-4401-A72E-A488ED10966A}"/>
    <dgm:cxn modelId="{314EC27D-089A-4173-9989-37F712D95AF7}" srcId="{81C1E725-9DF2-48D8-ABF3-6DE63334336D}" destId="{490EBB2D-9F5C-42AE-A72D-729E0F743895}" srcOrd="0" destOrd="0" parTransId="{633F113D-B973-4BA5-8917-B81C5AE004B7}" sibTransId="{0B11A306-19A3-4007-A9D1-E9238EE6C022}"/>
    <dgm:cxn modelId="{C1080483-ABF7-402E-B308-FE9255C4A758}" type="presOf" srcId="{A0885AA2-A27E-4CE4-857D-D826A7F13DC3}" destId="{8D457718-1362-4D88-A128-CE1301ADF2E2}" srcOrd="1" destOrd="0" presId="urn:microsoft.com/office/officeart/2005/8/layout/lProcess2"/>
    <dgm:cxn modelId="{02CA3E83-7C78-4CDC-83B3-9E70D6B9EF67}" srcId="{DA763E6A-4CDE-413E-B97B-13BA1D4AEBB0}" destId="{18C5C207-9B35-4920-84EC-0E6070FDF9A5}" srcOrd="1" destOrd="0" parTransId="{E998D87A-99E5-451D-8287-C25FA44D7BAB}" sibTransId="{6D118595-C4BD-4A57-B735-E74E97C85098}"/>
    <dgm:cxn modelId="{A9A91891-050D-491C-A169-02998DBE3107}" srcId="{DA763E6A-4CDE-413E-B97B-13BA1D4AEBB0}" destId="{81C1E725-9DF2-48D8-ABF3-6DE63334336D}" srcOrd="0" destOrd="0" parTransId="{BF97E6AE-CC72-4A07-A0E4-553A7415FD43}" sibTransId="{EBB18E92-9DC9-45DA-B6EF-E0EA6BE43B23}"/>
    <dgm:cxn modelId="{1FD20996-FA82-406F-8AAF-0C6634DCBB1F}" srcId="{81C1E725-9DF2-48D8-ABF3-6DE63334336D}" destId="{7EC17034-FD87-462B-8EFF-3FEA6581767B}" srcOrd="1" destOrd="0" parTransId="{D422049C-919F-4299-A9A0-84FCB8F47F54}" sibTransId="{5841257E-8A35-402A-BA1C-9021D1F56A38}"/>
    <dgm:cxn modelId="{8428BF96-2667-4951-A0D9-41170A345C05}" srcId="{DA763E6A-4CDE-413E-B97B-13BA1D4AEBB0}" destId="{A0885AA2-A27E-4CE4-857D-D826A7F13DC3}" srcOrd="2" destOrd="0" parTransId="{7780D876-74A3-4F24-94B5-888CF5EB5317}" sibTransId="{C2759EBF-EF83-4FB6-AFC5-80A7CF28C88F}"/>
    <dgm:cxn modelId="{3E430AA1-8CE3-4B41-B6C3-277FDF9918DB}" type="presOf" srcId="{7EC17034-FD87-462B-8EFF-3FEA6581767B}" destId="{BF526AA3-AF69-4274-96D4-592A212DAC01}" srcOrd="0" destOrd="0" presId="urn:microsoft.com/office/officeart/2005/8/layout/lProcess2"/>
    <dgm:cxn modelId="{D7209EA5-CD6D-43F1-B93E-D2CD68A64A22}" type="presOf" srcId="{00CF60A2-FB41-4BEA-B822-9AAC642360F9}" destId="{2934E4A6-0EA3-49BB-A079-B2D464470632}" srcOrd="0" destOrd="0" presId="urn:microsoft.com/office/officeart/2005/8/layout/lProcess2"/>
    <dgm:cxn modelId="{CAB696A7-9D2B-48AB-9868-6C45E76959EF}" type="presOf" srcId="{18C5C207-9B35-4920-84EC-0E6070FDF9A5}" destId="{4EBB301C-FFD4-4B1C-B185-64D02078B00C}" srcOrd="1" destOrd="0" presId="urn:microsoft.com/office/officeart/2005/8/layout/lProcess2"/>
    <dgm:cxn modelId="{60F56BAE-2CC2-4BCF-AD73-E60E1375C141}" type="presOf" srcId="{18C5C207-9B35-4920-84EC-0E6070FDF9A5}" destId="{974D4631-97DD-4CF7-9B2D-063CCFE4F676}" srcOrd="0" destOrd="0" presId="urn:microsoft.com/office/officeart/2005/8/layout/lProcess2"/>
    <dgm:cxn modelId="{99F954AF-7A2B-457F-A90D-1C8C71A8A92F}" srcId="{A0885AA2-A27E-4CE4-857D-D826A7F13DC3}" destId="{A5D44796-4161-4F78-A57B-572F9A6B290D}" srcOrd="0" destOrd="0" parTransId="{F8B3D46D-9456-4F10-99FA-368E4A3153A7}" sibTransId="{5C165A90-282B-4072-AD61-EA2B78619CC4}"/>
    <dgm:cxn modelId="{03EE9FB5-12F8-4A32-84BF-B4E215047A71}" type="presOf" srcId="{A5D44796-4161-4F78-A57B-572F9A6B290D}" destId="{DBAC8679-7A7F-4387-BDD0-619ACB856B6F}" srcOrd="0" destOrd="0" presId="urn:microsoft.com/office/officeart/2005/8/layout/lProcess2"/>
    <dgm:cxn modelId="{158550B8-7DC6-403A-902D-3885D2128731}" type="presOf" srcId="{A0885AA2-A27E-4CE4-857D-D826A7F13DC3}" destId="{F60C8B91-7E4B-4E07-ABBC-F320661A3730}" srcOrd="0" destOrd="0" presId="urn:microsoft.com/office/officeart/2005/8/layout/lProcess2"/>
    <dgm:cxn modelId="{0898D5BA-E2E5-4794-8022-4E66B5CBD9AF}" type="presOf" srcId="{81C1E725-9DF2-48D8-ABF3-6DE63334336D}" destId="{0C538076-440F-4D42-859F-371F133C07CC}" srcOrd="0" destOrd="0" presId="urn:microsoft.com/office/officeart/2005/8/layout/lProcess2"/>
    <dgm:cxn modelId="{8DFF2FC7-B5F0-480D-A216-D50F48463B6C}" type="presOf" srcId="{DA763E6A-4CDE-413E-B97B-13BA1D4AEBB0}" destId="{527BE0D1-9595-4826-B601-610F5F0A17C7}" srcOrd="0" destOrd="0" presId="urn:microsoft.com/office/officeart/2005/8/layout/lProcess2"/>
    <dgm:cxn modelId="{F8487BD2-F3FB-4F8C-9C3E-AC60A56A8B2B}" srcId="{18C5C207-9B35-4920-84EC-0E6070FDF9A5}" destId="{08057BD5-D6F1-42AA-A2B6-8D9FA8E8CBF7}" srcOrd="0" destOrd="0" parTransId="{BA020020-ADE8-4829-8F39-CCDA9EAE9555}" sibTransId="{590C73F2-C280-4CB0-8AA5-E54806C90536}"/>
    <dgm:cxn modelId="{BE7433EC-3B06-49C4-9B31-CF32E4360D4F}" srcId="{18C5C207-9B35-4920-84EC-0E6070FDF9A5}" destId="{00CF60A2-FB41-4BEA-B822-9AAC642360F9}" srcOrd="1" destOrd="0" parTransId="{10BA83AD-B24F-4370-8EBB-9DB424C7F8CB}" sibTransId="{DC9C45BC-882F-42A8-AE63-216C8B9F9942}"/>
    <dgm:cxn modelId="{90693E22-CBAC-4F43-AFB7-3CAB606A257E}" type="presParOf" srcId="{527BE0D1-9595-4826-B601-610F5F0A17C7}" destId="{DA27E595-062F-49DD-B855-BE14F69F8C86}" srcOrd="0" destOrd="0" presId="urn:microsoft.com/office/officeart/2005/8/layout/lProcess2"/>
    <dgm:cxn modelId="{4B46210E-002B-47FD-A36C-AD7352B05005}" type="presParOf" srcId="{DA27E595-062F-49DD-B855-BE14F69F8C86}" destId="{0C538076-440F-4D42-859F-371F133C07CC}" srcOrd="0" destOrd="0" presId="urn:microsoft.com/office/officeart/2005/8/layout/lProcess2"/>
    <dgm:cxn modelId="{3530741D-FDD3-458B-B820-EE0158894277}" type="presParOf" srcId="{DA27E595-062F-49DD-B855-BE14F69F8C86}" destId="{3BA8EC97-1DE2-42F7-9CF3-CF7C149E2DBD}" srcOrd="1" destOrd="0" presId="urn:microsoft.com/office/officeart/2005/8/layout/lProcess2"/>
    <dgm:cxn modelId="{9927A17D-BD81-4F7A-8478-0E2F5B5F7AB1}" type="presParOf" srcId="{DA27E595-062F-49DD-B855-BE14F69F8C86}" destId="{094FAFD4-F234-4669-966B-F1AB5889F48D}" srcOrd="2" destOrd="0" presId="urn:microsoft.com/office/officeart/2005/8/layout/lProcess2"/>
    <dgm:cxn modelId="{860C501B-EBF0-4497-A0B3-64C7236C99CB}" type="presParOf" srcId="{094FAFD4-F234-4669-966B-F1AB5889F48D}" destId="{239570E7-5164-4F58-A71F-A35AAF8F1203}" srcOrd="0" destOrd="0" presId="urn:microsoft.com/office/officeart/2005/8/layout/lProcess2"/>
    <dgm:cxn modelId="{638CED01-C189-4260-ADE3-469F3F38DAE3}" type="presParOf" srcId="{239570E7-5164-4F58-A71F-A35AAF8F1203}" destId="{01D9161E-B544-4478-B66C-6F697265AB27}" srcOrd="0" destOrd="0" presId="urn:microsoft.com/office/officeart/2005/8/layout/lProcess2"/>
    <dgm:cxn modelId="{EF749542-85EC-4818-ACA4-6E521DDB8337}" type="presParOf" srcId="{239570E7-5164-4F58-A71F-A35AAF8F1203}" destId="{0F6A8745-8DE2-43E7-A749-87109C478302}" srcOrd="1" destOrd="0" presId="urn:microsoft.com/office/officeart/2005/8/layout/lProcess2"/>
    <dgm:cxn modelId="{DA4DE257-AF6D-4271-A88B-2EF22625EABB}" type="presParOf" srcId="{239570E7-5164-4F58-A71F-A35AAF8F1203}" destId="{BF526AA3-AF69-4274-96D4-592A212DAC01}" srcOrd="2" destOrd="0" presId="urn:microsoft.com/office/officeart/2005/8/layout/lProcess2"/>
    <dgm:cxn modelId="{EA3ADAC3-EC83-4289-AD49-2D396EA9F939}" type="presParOf" srcId="{527BE0D1-9595-4826-B601-610F5F0A17C7}" destId="{E077C646-7EE7-46FD-9B15-5ED817E3051E}" srcOrd="1" destOrd="0" presId="urn:microsoft.com/office/officeart/2005/8/layout/lProcess2"/>
    <dgm:cxn modelId="{5AFAF398-EF69-4C6A-8FA4-D318734699B1}" type="presParOf" srcId="{527BE0D1-9595-4826-B601-610F5F0A17C7}" destId="{36587923-BE48-470C-82C8-D1BC19494F4F}" srcOrd="2" destOrd="0" presId="urn:microsoft.com/office/officeart/2005/8/layout/lProcess2"/>
    <dgm:cxn modelId="{9F3DC2E9-5F1A-47B9-9164-7376AE3990FB}" type="presParOf" srcId="{36587923-BE48-470C-82C8-D1BC19494F4F}" destId="{974D4631-97DD-4CF7-9B2D-063CCFE4F676}" srcOrd="0" destOrd="0" presId="urn:microsoft.com/office/officeart/2005/8/layout/lProcess2"/>
    <dgm:cxn modelId="{1393C155-1C3B-42AC-B3BE-30946314D5F8}" type="presParOf" srcId="{36587923-BE48-470C-82C8-D1BC19494F4F}" destId="{4EBB301C-FFD4-4B1C-B185-64D02078B00C}" srcOrd="1" destOrd="0" presId="urn:microsoft.com/office/officeart/2005/8/layout/lProcess2"/>
    <dgm:cxn modelId="{96B59B1A-1680-4B51-8007-B9C70A6DE5CC}" type="presParOf" srcId="{36587923-BE48-470C-82C8-D1BC19494F4F}" destId="{43C35243-EDF0-47A7-B6B2-CA1F567A91CB}" srcOrd="2" destOrd="0" presId="urn:microsoft.com/office/officeart/2005/8/layout/lProcess2"/>
    <dgm:cxn modelId="{D3D60CB1-34BA-480C-8BF3-207D5DA04707}" type="presParOf" srcId="{43C35243-EDF0-47A7-B6B2-CA1F567A91CB}" destId="{A9E6EBC6-9FF5-4B96-878E-0C84BAF5C7E2}" srcOrd="0" destOrd="0" presId="urn:microsoft.com/office/officeart/2005/8/layout/lProcess2"/>
    <dgm:cxn modelId="{DCC4AD56-A92A-459B-9121-21ACDBC49C98}" type="presParOf" srcId="{A9E6EBC6-9FF5-4B96-878E-0C84BAF5C7E2}" destId="{4CBA7665-0677-4558-BC4C-F1DE2BA4B16A}" srcOrd="0" destOrd="0" presId="urn:microsoft.com/office/officeart/2005/8/layout/lProcess2"/>
    <dgm:cxn modelId="{319AAB09-F693-4EE4-9778-437CCE0BDE92}" type="presParOf" srcId="{A9E6EBC6-9FF5-4B96-878E-0C84BAF5C7E2}" destId="{9382100A-150F-42FD-B3DA-B23259346951}" srcOrd="1" destOrd="0" presId="urn:microsoft.com/office/officeart/2005/8/layout/lProcess2"/>
    <dgm:cxn modelId="{A8EC5CAF-C86A-421D-960B-C5B204D5911E}" type="presParOf" srcId="{A9E6EBC6-9FF5-4B96-878E-0C84BAF5C7E2}" destId="{2934E4A6-0EA3-49BB-A079-B2D464470632}" srcOrd="2" destOrd="0" presId="urn:microsoft.com/office/officeart/2005/8/layout/lProcess2"/>
    <dgm:cxn modelId="{4A86300E-D30F-4EE3-A4EB-089C949ED431}" type="presParOf" srcId="{527BE0D1-9595-4826-B601-610F5F0A17C7}" destId="{0A9AC1D1-9662-4F98-9EF1-073854FFEE8D}" srcOrd="3" destOrd="0" presId="urn:microsoft.com/office/officeart/2005/8/layout/lProcess2"/>
    <dgm:cxn modelId="{3F2ED3BF-F84B-4E14-A0D4-49CF318D0C54}" type="presParOf" srcId="{527BE0D1-9595-4826-B601-610F5F0A17C7}" destId="{C03BA107-41AF-424B-8C92-D7455B1E2F71}" srcOrd="4" destOrd="0" presId="urn:microsoft.com/office/officeart/2005/8/layout/lProcess2"/>
    <dgm:cxn modelId="{0254FBFA-7F6E-4B3A-A149-F4B4E6B97CD3}" type="presParOf" srcId="{C03BA107-41AF-424B-8C92-D7455B1E2F71}" destId="{F60C8B91-7E4B-4E07-ABBC-F320661A3730}" srcOrd="0" destOrd="0" presId="urn:microsoft.com/office/officeart/2005/8/layout/lProcess2"/>
    <dgm:cxn modelId="{6B96618B-72F2-44DA-A524-F35E92BDD6AD}" type="presParOf" srcId="{C03BA107-41AF-424B-8C92-D7455B1E2F71}" destId="{8D457718-1362-4D88-A128-CE1301ADF2E2}" srcOrd="1" destOrd="0" presId="urn:microsoft.com/office/officeart/2005/8/layout/lProcess2"/>
    <dgm:cxn modelId="{B88B851A-DBE5-4738-B861-C5A5D7B22F40}" type="presParOf" srcId="{C03BA107-41AF-424B-8C92-D7455B1E2F71}" destId="{F49921CC-9DC8-4B14-90C3-5506FDB7728B}" srcOrd="2" destOrd="0" presId="urn:microsoft.com/office/officeart/2005/8/layout/lProcess2"/>
    <dgm:cxn modelId="{AA0E0D96-12DB-4EC3-893C-45AA33B3674B}" type="presParOf" srcId="{F49921CC-9DC8-4B14-90C3-5506FDB7728B}" destId="{0AFD95A0-2024-41C8-9967-2303D4A90853}" srcOrd="0" destOrd="0" presId="urn:microsoft.com/office/officeart/2005/8/layout/lProcess2"/>
    <dgm:cxn modelId="{BE873977-4E7E-4C7F-832E-54F53C6D19FA}" type="presParOf" srcId="{0AFD95A0-2024-41C8-9967-2303D4A90853}" destId="{DBAC8679-7A7F-4387-BDD0-619ACB856B6F}" srcOrd="0" destOrd="0" presId="urn:microsoft.com/office/officeart/2005/8/layout/lProcess2"/>
    <dgm:cxn modelId="{40DBB2A4-780B-4FBF-891F-2A29F527A6C2}" type="presParOf" srcId="{0AFD95A0-2024-41C8-9967-2303D4A90853}" destId="{B906E07D-DCE8-47A6-B66D-2C5E4BF3E753}" srcOrd="1" destOrd="0" presId="urn:microsoft.com/office/officeart/2005/8/layout/lProcess2"/>
    <dgm:cxn modelId="{D11C8CE9-516B-418F-ABE6-7EA87DDEDA9A}" type="presParOf" srcId="{0AFD95A0-2024-41C8-9967-2303D4A90853}" destId="{0EDB7F70-D14A-4247-B873-29B6B7A94AE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dgm:t>
        <a:bodyPr/>
        <a:lstStyle/>
        <a:p>
          <a:r>
            <a:rPr lang="en-US" dirty="0">
              <a:solidFill>
                <a:schemeClr val="bg1"/>
              </a:solidFill>
            </a:rPr>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custLinFactNeighborY="-291"/>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E2298707-58FD-4057-BEDC-DEDC7B109899}" type="presOf" srcId="{5D63BAE1-7497-468C-8537-2A85AD010173}" destId="{791ADCB3-5AA5-4846-B940-7EC6D829C8F8}" srcOrd="0" destOrd="0" presId="urn:microsoft.com/office/officeart/2005/8/layout/radial4"/>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1B0DBC7A-8677-4A52-8898-C385270DC550}" type="presOf" srcId="{EB1CA2A5-27F2-419B-9C83-9B22FFDB4576}" destId="{E14F508D-D072-4528-9509-213E77BB4E76}" srcOrd="0" destOrd="0" presId="urn:microsoft.com/office/officeart/2005/8/layout/radial4"/>
    <dgm:cxn modelId="{F2751F80-DA71-4C25-AFFA-466910F9313B}" type="presOf" srcId="{33E53104-9946-4B99-BB44-35293ED9968F}" destId="{107DE881-6334-4B4D-8D95-4A41B9595F68}" srcOrd="0" destOrd="0" presId="urn:microsoft.com/office/officeart/2005/8/layout/radial4"/>
    <dgm:cxn modelId="{94D36992-AEAF-45A8-9AF4-4D3B80986799}" type="presOf" srcId="{FBE760AE-7907-418E-A38A-BE9D58868054}" destId="{76AADDC1-0743-4ED1-B93A-17B272BE91D5}"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2B92FC9B-763B-4042-A566-41DA4DD17351}" type="presOf" srcId="{BD07FA2C-E39E-4E0B-80F9-57272036D27E}" destId="{06101629-35E4-45AF-B2F6-AB0C250EB019}" srcOrd="0" destOrd="0" presId="urn:microsoft.com/office/officeart/2005/8/layout/radial4"/>
    <dgm:cxn modelId="{5C336CC3-13AD-4619-94A4-B6D4EE9AB963}" type="presOf" srcId="{A6D39EDD-A578-45FC-8AEB-EC47082B7B72}" destId="{D86AEEA5-6AC2-4968-A4E8-C172BB0E23D4}" srcOrd="0" destOrd="0" presId="urn:microsoft.com/office/officeart/2005/8/layout/radial4"/>
    <dgm:cxn modelId="{56E200D9-4B89-49B1-9E91-5A6ADC451EBD}" type="presOf" srcId="{FF0DB9B5-FB9A-4824-8FCD-8DDC56A624EE}" destId="{4E32B914-CFAA-4486-ACA3-C5BFFB290C9A}" srcOrd="0" destOrd="0" presId="urn:microsoft.com/office/officeart/2005/8/layout/radial4"/>
    <dgm:cxn modelId="{B8D491E2-FDA3-4509-9BB8-C49D6D923737}" type="presOf" srcId="{BBFF2932-802F-476A-8A73-23AA4931BC96}" destId="{8FC512AB-68B8-4B7F-BF99-C9290B711482}"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6DDB283E-573D-4880-921C-EAAFA4F9EB82}" type="presParOf" srcId="{D86AEEA5-6AC2-4968-A4E8-C172BB0E23D4}" destId="{4E32B914-CFAA-4486-ACA3-C5BFFB290C9A}" srcOrd="0" destOrd="0" presId="urn:microsoft.com/office/officeart/2005/8/layout/radial4"/>
    <dgm:cxn modelId="{BCC419EA-D6C9-4563-AE56-51CE9D16E024}" type="presParOf" srcId="{D86AEEA5-6AC2-4968-A4E8-C172BB0E23D4}" destId="{06101629-35E4-45AF-B2F6-AB0C250EB019}" srcOrd="1" destOrd="0" presId="urn:microsoft.com/office/officeart/2005/8/layout/radial4"/>
    <dgm:cxn modelId="{15F8A1B1-C957-4BFB-A944-B8E339E2C1EE}" type="presParOf" srcId="{D86AEEA5-6AC2-4968-A4E8-C172BB0E23D4}" destId="{8FC512AB-68B8-4B7F-BF99-C9290B711482}" srcOrd="2" destOrd="0" presId="urn:microsoft.com/office/officeart/2005/8/layout/radial4"/>
    <dgm:cxn modelId="{627409B4-2C6F-4460-88A7-C2AB1D8E9365}" type="presParOf" srcId="{D86AEEA5-6AC2-4968-A4E8-C172BB0E23D4}" destId="{E14F508D-D072-4528-9509-213E77BB4E76}" srcOrd="3" destOrd="0" presId="urn:microsoft.com/office/officeart/2005/8/layout/radial4"/>
    <dgm:cxn modelId="{DF1A0541-224C-4302-ADBA-41AEC9693BD4}" type="presParOf" srcId="{D86AEEA5-6AC2-4968-A4E8-C172BB0E23D4}" destId="{107DE881-6334-4B4D-8D95-4A41B9595F68}" srcOrd="4" destOrd="0" presId="urn:microsoft.com/office/officeart/2005/8/layout/radial4"/>
    <dgm:cxn modelId="{BEB90111-A296-49FE-B4F2-73BA107B9BBA}" type="presParOf" srcId="{D86AEEA5-6AC2-4968-A4E8-C172BB0E23D4}" destId="{76AADDC1-0743-4ED1-B93A-17B272BE91D5}" srcOrd="5" destOrd="0" presId="urn:microsoft.com/office/officeart/2005/8/layout/radial4"/>
    <dgm:cxn modelId="{4F07CBB9-788B-48A1-A4A9-65369BE760AF}"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chemeClr val="bg1"/>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chemeClr val="bg1"/>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chemeClr val="bg1"/>
              </a:solidFill>
              <a:latin typeface="+mj-lt"/>
            </a:rPr>
            <a:t>Integrity Compliance </a:t>
          </a:r>
        </a:p>
        <a:p>
          <a:r>
            <a:rPr lang="en-US" b="1" dirty="0">
              <a:solidFill>
                <a:schemeClr val="bg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91FAC22B-7B44-435E-B96A-DCCE9092168C}" type="presOf" srcId="{4960C511-73AE-4F3B-A31B-C14B5BB9838A}" destId="{37BFC09F-9B80-4D79-A854-28CD2DD9B77B}"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43D646F-0385-4C1D-81B6-78EDB226F043}" srcId="{B8E11FA8-6B0C-472D-B9C4-84A803A2C855}" destId="{F8803D70-4A47-4202-85BD-EBDFF86A0562}" srcOrd="0" destOrd="0" parTransId="{BC817896-0583-4B10-A50F-03E903E89797}" sibTransId="{A4E73820-1E74-4E59-AE29-C058FF1566DF}"/>
    <dgm:cxn modelId="{5EE57058-9F90-4C4E-904E-5EAAED7663A0}" type="presOf" srcId="{B8E11FA8-6B0C-472D-B9C4-84A803A2C855}" destId="{1CB27DC4-E2FF-459A-B3E6-AE9BE2BBD1E6}" srcOrd="0" destOrd="0" presId="urn:microsoft.com/office/officeart/2005/8/layout/pyramid2"/>
    <dgm:cxn modelId="{18CCD496-094C-41CF-83F7-AC878DD04A8D}" type="presOf" srcId="{D7428361-BE9E-4C09-B050-069D9979ECA9}" destId="{F987B699-42D8-476B-9CCC-EE77BB9D52A6}" srcOrd="0" destOrd="0" presId="urn:microsoft.com/office/officeart/2005/8/layout/pyramid2"/>
    <dgm:cxn modelId="{61F672BD-1B12-496C-8657-BF82CE6E7ABB}" type="presOf" srcId="{F8803D70-4A47-4202-85BD-EBDFF86A0562}" destId="{CD7B9B62-E282-4A93-9E42-9CFA1558D6E9}"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8E762C86-8FE2-4161-B439-51930B96FCA0}" type="presParOf" srcId="{1CB27DC4-E2FF-459A-B3E6-AE9BE2BBD1E6}" destId="{3C987C07-D2F5-42F4-B915-A8C514492DAF}" srcOrd="0" destOrd="0" presId="urn:microsoft.com/office/officeart/2005/8/layout/pyramid2"/>
    <dgm:cxn modelId="{7DE71984-5333-413C-BC61-B2055378627D}" type="presParOf" srcId="{1CB27DC4-E2FF-459A-B3E6-AE9BE2BBD1E6}" destId="{AE582327-A69B-4863-A229-E9FBAC54FDC0}" srcOrd="1" destOrd="0" presId="urn:microsoft.com/office/officeart/2005/8/layout/pyramid2"/>
    <dgm:cxn modelId="{E166F51E-0A26-4C6B-A6E2-CEAB7C191C1C}" type="presParOf" srcId="{AE582327-A69B-4863-A229-E9FBAC54FDC0}" destId="{CD7B9B62-E282-4A93-9E42-9CFA1558D6E9}" srcOrd="0" destOrd="0" presId="urn:microsoft.com/office/officeart/2005/8/layout/pyramid2"/>
    <dgm:cxn modelId="{190F60B8-E632-454F-AC5F-3C5A8B603693}" type="presParOf" srcId="{AE582327-A69B-4863-A229-E9FBAC54FDC0}" destId="{56DD6FCD-C086-40D3-B61F-C3183C65A30C}" srcOrd="1" destOrd="0" presId="urn:microsoft.com/office/officeart/2005/8/layout/pyramid2"/>
    <dgm:cxn modelId="{8EAF9990-B71A-49D5-B6D5-80CF67CC061B}" type="presParOf" srcId="{AE582327-A69B-4863-A229-E9FBAC54FDC0}" destId="{F987B699-42D8-476B-9CCC-EE77BB9D52A6}" srcOrd="2" destOrd="0" presId="urn:microsoft.com/office/officeart/2005/8/layout/pyramid2"/>
    <dgm:cxn modelId="{B3B06BCD-84B5-4102-A334-4BC91B7F748A}" type="presParOf" srcId="{AE582327-A69B-4863-A229-E9FBAC54FDC0}" destId="{721C2A2A-DB54-4495-88D3-1DF7D77EBD81}" srcOrd="3" destOrd="0" presId="urn:microsoft.com/office/officeart/2005/8/layout/pyramid2"/>
    <dgm:cxn modelId="{FA695AF7-921F-4789-8364-8BD38AD324A0}" type="presParOf" srcId="{AE582327-A69B-4863-A229-E9FBAC54FDC0}" destId="{37BFC09F-9B80-4D79-A854-28CD2DD9B77B}" srcOrd="4" destOrd="0" presId="urn:microsoft.com/office/officeart/2005/8/layout/pyramid2"/>
    <dgm:cxn modelId="{EDB011FE-063C-46A6-9EAB-09C4F0BE5F4C}"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DF1D60-AB94-4028-ADE7-FEBA0F5716B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782BF0-46B5-4501-AC9A-ADAB7E410F91}">
      <dgm:prSet phldrT="[Text]"/>
      <dgm:spPr>
        <a:solidFill>
          <a:srgbClr val="7030A0"/>
        </a:solidFill>
      </dgm:spPr>
      <dgm:t>
        <a:bodyPr/>
        <a:lstStyle/>
        <a:p>
          <a:r>
            <a:rPr lang="en-US" b="1" dirty="0"/>
            <a:t>Responsibility (Qualification)</a:t>
          </a:r>
        </a:p>
        <a:p>
          <a:r>
            <a:rPr lang="en-US" b="1" dirty="0"/>
            <a:t>Only</a:t>
          </a:r>
        </a:p>
      </dgm:t>
    </dgm:pt>
    <dgm:pt modelId="{4AAE7C2D-1EC5-4F3D-B07F-876781263943}" type="parTrans" cxnId="{7C216253-4763-4844-A1E9-0FFB3874B1CC}">
      <dgm:prSet/>
      <dgm:spPr/>
      <dgm:t>
        <a:bodyPr/>
        <a:lstStyle/>
        <a:p>
          <a:endParaRPr lang="en-US"/>
        </a:p>
      </dgm:t>
    </dgm:pt>
    <dgm:pt modelId="{DDB0FF60-0ADD-493D-889B-63F0AF1F6779}" type="sibTrans" cxnId="{7C216253-4763-4844-A1E9-0FFB3874B1CC}">
      <dgm:prSet/>
      <dgm:spPr/>
      <dgm:t>
        <a:bodyPr/>
        <a:lstStyle/>
        <a:p>
          <a:endParaRPr lang="en-US"/>
        </a:p>
      </dgm:t>
    </dgm:pt>
    <dgm:pt modelId="{AAF0A5CB-CC95-4890-94F2-2E7B578E96A1}">
      <dgm:prSet phldrT="[Text]"/>
      <dgm:spPr>
        <a:solidFill>
          <a:srgbClr val="7030A0"/>
        </a:solidFill>
      </dgm:spPr>
      <dgm:t>
        <a:bodyPr/>
        <a:lstStyle/>
        <a:p>
          <a:r>
            <a:rPr lang="en-US" dirty="0"/>
            <a:t>On a case-by-case basis</a:t>
          </a:r>
        </a:p>
      </dgm:t>
    </dgm:pt>
    <dgm:pt modelId="{4A187DBE-D706-468A-B625-3D7BBBC3A63A}" type="parTrans" cxnId="{2CCEFB92-8516-4129-9F3F-EDBC7A27C49F}">
      <dgm:prSet/>
      <dgm:spPr/>
      <dgm:t>
        <a:bodyPr/>
        <a:lstStyle/>
        <a:p>
          <a:endParaRPr lang="en-US"/>
        </a:p>
      </dgm:t>
    </dgm:pt>
    <dgm:pt modelId="{A0C14401-90A3-4F6A-ACCD-0821D34DF854}" type="sibTrans" cxnId="{2CCEFB92-8516-4129-9F3F-EDBC7A27C49F}">
      <dgm:prSet/>
      <dgm:spPr/>
      <dgm:t>
        <a:bodyPr/>
        <a:lstStyle/>
        <a:p>
          <a:endParaRPr lang="en-US"/>
        </a:p>
      </dgm:t>
    </dgm:pt>
    <dgm:pt modelId="{17DBB9D7-D5FB-4DB4-9B97-97CA9BE5BFAE}">
      <dgm:prSet phldrT="[Text]"/>
      <dgm:spPr>
        <a:solidFill>
          <a:srgbClr val="FFC000"/>
        </a:solidFill>
      </dgm:spPr>
      <dgm:t>
        <a:bodyPr/>
        <a:lstStyle/>
        <a:p>
          <a:r>
            <a:rPr lang="en-US" b="1" dirty="0">
              <a:solidFill>
                <a:schemeClr val="tx1"/>
              </a:solidFill>
            </a:rPr>
            <a:t>Adjudicative Debarment for “Bad Acts”</a:t>
          </a:r>
        </a:p>
      </dgm:t>
    </dgm:pt>
    <dgm:pt modelId="{6BA25A70-BB1F-4DED-9771-AFA43E4EF4E5}" type="parTrans" cxnId="{237A7C81-7E23-44F2-BB92-832977756796}">
      <dgm:prSet/>
      <dgm:spPr/>
      <dgm:t>
        <a:bodyPr/>
        <a:lstStyle/>
        <a:p>
          <a:endParaRPr lang="en-US"/>
        </a:p>
      </dgm:t>
    </dgm:pt>
    <dgm:pt modelId="{191729DE-112B-4F61-A5B2-0333BADAE8C8}" type="sibTrans" cxnId="{237A7C81-7E23-44F2-BB92-832977756796}">
      <dgm:prSet/>
      <dgm:spPr/>
      <dgm:t>
        <a:bodyPr/>
        <a:lstStyle/>
        <a:p>
          <a:endParaRPr lang="en-US"/>
        </a:p>
      </dgm:t>
    </dgm:pt>
    <dgm:pt modelId="{D1122BAE-F27D-45D6-B653-5F0E8BCF19E6}">
      <dgm:prSet phldrT="[Text]"/>
      <dgm:spPr>
        <a:solidFill>
          <a:srgbClr val="FFC000"/>
        </a:solidFill>
      </dgm:spPr>
      <dgm:t>
        <a:bodyPr/>
        <a:lstStyle/>
        <a:p>
          <a:r>
            <a:rPr lang="en-US" dirty="0">
              <a:solidFill>
                <a:schemeClr val="tx1"/>
              </a:solidFill>
            </a:rPr>
            <a:t>E.g., World Bank</a:t>
          </a:r>
        </a:p>
      </dgm:t>
    </dgm:pt>
    <dgm:pt modelId="{658A0BE8-1D6F-4E96-9275-6F0EEB081817}" type="parTrans" cxnId="{A714A620-520A-4633-8E2E-CFB4CE1F41AF}">
      <dgm:prSet/>
      <dgm:spPr/>
      <dgm:t>
        <a:bodyPr/>
        <a:lstStyle/>
        <a:p>
          <a:endParaRPr lang="en-US"/>
        </a:p>
      </dgm:t>
    </dgm:pt>
    <dgm:pt modelId="{27A65740-8634-402E-A42F-76CAD9168DC3}" type="sibTrans" cxnId="{A714A620-520A-4633-8E2E-CFB4CE1F41AF}">
      <dgm:prSet/>
      <dgm:spPr/>
      <dgm:t>
        <a:bodyPr/>
        <a:lstStyle/>
        <a:p>
          <a:endParaRPr lang="en-US"/>
        </a:p>
      </dgm:t>
    </dgm:pt>
    <dgm:pt modelId="{73E262C1-BE32-4A38-A9F2-7CE112589C49}">
      <dgm:prSet phldrT="[Text]"/>
      <dgm:spPr>
        <a:solidFill>
          <a:srgbClr val="002060"/>
        </a:solidFill>
      </dgm:spPr>
      <dgm:t>
        <a:bodyPr/>
        <a:lstStyle/>
        <a:p>
          <a:r>
            <a:rPr lang="en-US" b="1" dirty="0"/>
            <a:t>Discretionary Debarment – U.S. Federal</a:t>
          </a:r>
        </a:p>
      </dgm:t>
    </dgm:pt>
    <dgm:pt modelId="{77376C59-B3D5-4C0A-95E6-B0A0B789D376}" type="parTrans" cxnId="{8EB3F9E0-05B7-4101-810F-AB5B062736B2}">
      <dgm:prSet/>
      <dgm:spPr/>
      <dgm:t>
        <a:bodyPr/>
        <a:lstStyle/>
        <a:p>
          <a:endParaRPr lang="en-US"/>
        </a:p>
      </dgm:t>
    </dgm:pt>
    <dgm:pt modelId="{279CC60E-68F5-4818-9ABF-F80049BB25A4}" type="sibTrans" cxnId="{8EB3F9E0-05B7-4101-810F-AB5B062736B2}">
      <dgm:prSet/>
      <dgm:spPr/>
      <dgm:t>
        <a:bodyPr/>
        <a:lstStyle/>
        <a:p>
          <a:endParaRPr lang="en-US"/>
        </a:p>
      </dgm:t>
    </dgm:pt>
    <dgm:pt modelId="{2393A738-E9A9-417E-83E2-778102B978D3}">
      <dgm:prSet phldrT="[Text]"/>
      <dgm:spPr>
        <a:solidFill>
          <a:srgbClr val="7030A0"/>
        </a:solidFill>
      </dgm:spPr>
      <dgm:t>
        <a:bodyPr/>
        <a:lstStyle/>
        <a:p>
          <a:r>
            <a:rPr lang="en-US" dirty="0"/>
            <a:t>In U.S. – done by contracting officer</a:t>
          </a:r>
        </a:p>
      </dgm:t>
    </dgm:pt>
    <dgm:pt modelId="{F1E694BD-0833-4694-BA5D-1EC40B9F83FA}" type="parTrans" cxnId="{37CF0089-15CB-4D25-8805-B8E4D811E705}">
      <dgm:prSet/>
      <dgm:spPr/>
      <dgm:t>
        <a:bodyPr/>
        <a:lstStyle/>
        <a:p>
          <a:endParaRPr lang="en-US"/>
        </a:p>
      </dgm:t>
    </dgm:pt>
    <dgm:pt modelId="{4CF9BC6D-E628-450D-B3BC-B87C3DB92884}" type="sibTrans" cxnId="{37CF0089-15CB-4D25-8805-B8E4D811E705}">
      <dgm:prSet/>
      <dgm:spPr/>
      <dgm:t>
        <a:bodyPr/>
        <a:lstStyle/>
        <a:p>
          <a:endParaRPr lang="en-US"/>
        </a:p>
      </dgm:t>
    </dgm:pt>
    <dgm:pt modelId="{F3EACF03-4D07-481D-9D90-BB871D591301}">
      <dgm:prSet phldrT="[Text]"/>
      <dgm:spPr>
        <a:solidFill>
          <a:srgbClr val="002060"/>
        </a:solidFill>
      </dgm:spPr>
      <dgm:t>
        <a:bodyPr/>
        <a:lstStyle/>
        <a:p>
          <a:r>
            <a:rPr lang="en-US" dirty="0"/>
            <a:t>Debarment is a cross-government “meta-qualification” determination </a:t>
          </a:r>
        </a:p>
      </dgm:t>
    </dgm:pt>
    <dgm:pt modelId="{DE53F07F-F647-4D24-BE71-44B22F8936FD}" type="parTrans" cxnId="{D05307E9-D700-4DE9-8D76-BF7CBCA7AB0A}">
      <dgm:prSet/>
      <dgm:spPr/>
      <dgm:t>
        <a:bodyPr/>
        <a:lstStyle/>
        <a:p>
          <a:endParaRPr lang="en-US"/>
        </a:p>
      </dgm:t>
    </dgm:pt>
    <dgm:pt modelId="{36E09A7A-C1E0-4AD4-94FB-57F2B52A6F78}" type="sibTrans" cxnId="{D05307E9-D700-4DE9-8D76-BF7CBCA7AB0A}">
      <dgm:prSet/>
      <dgm:spPr/>
      <dgm:t>
        <a:bodyPr/>
        <a:lstStyle/>
        <a:p>
          <a:endParaRPr lang="en-US"/>
        </a:p>
      </dgm:t>
    </dgm:pt>
    <dgm:pt modelId="{394BB431-E708-4960-8C85-BF0DCA34E9FF}">
      <dgm:prSet phldrT="[Text]"/>
      <dgm:spPr>
        <a:solidFill>
          <a:srgbClr val="002060"/>
        </a:solidFill>
      </dgm:spPr>
      <dgm:t>
        <a:bodyPr/>
        <a:lstStyle/>
        <a:p>
          <a:r>
            <a:rPr lang="en-US" dirty="0"/>
            <a:t>Based on “present responsibility”:  focus on present status</a:t>
          </a:r>
        </a:p>
      </dgm:t>
    </dgm:pt>
    <dgm:pt modelId="{58FBA788-BC5B-41C4-B008-5AFA23C48497}" type="parTrans" cxnId="{6C349D48-9197-40F6-9437-74964236A8E7}">
      <dgm:prSet/>
      <dgm:spPr/>
      <dgm:t>
        <a:bodyPr/>
        <a:lstStyle/>
        <a:p>
          <a:endParaRPr lang="en-US"/>
        </a:p>
      </dgm:t>
    </dgm:pt>
    <dgm:pt modelId="{8D9D24E5-D4E4-4FA7-8E0E-168F73FAEADD}" type="sibTrans" cxnId="{6C349D48-9197-40F6-9437-74964236A8E7}">
      <dgm:prSet/>
      <dgm:spPr/>
      <dgm:t>
        <a:bodyPr/>
        <a:lstStyle/>
        <a:p>
          <a:endParaRPr lang="en-US"/>
        </a:p>
      </dgm:t>
    </dgm:pt>
    <dgm:pt modelId="{6F9405CB-76E2-4259-81FC-E24BF870329A}">
      <dgm:prSet/>
      <dgm:spPr>
        <a:solidFill>
          <a:srgbClr val="14012D"/>
        </a:solidFill>
      </dgm:spPr>
      <dgm:t>
        <a:bodyPr/>
        <a:lstStyle/>
        <a:p>
          <a:r>
            <a:rPr lang="en-US" b="1" dirty="0">
              <a:solidFill>
                <a:schemeClr val="bg1"/>
              </a:solidFill>
            </a:rPr>
            <a:t>Court-Ordered Debarment, After Judicial Proceedings</a:t>
          </a:r>
        </a:p>
      </dgm:t>
    </dgm:pt>
    <dgm:pt modelId="{02817B38-8D83-420E-9DB0-B82202E930E4}" type="parTrans" cxnId="{A0D08557-D34C-4D61-A05C-2C5F28863E87}">
      <dgm:prSet/>
      <dgm:spPr/>
      <dgm:t>
        <a:bodyPr/>
        <a:lstStyle/>
        <a:p>
          <a:endParaRPr lang="en-US"/>
        </a:p>
      </dgm:t>
    </dgm:pt>
    <dgm:pt modelId="{D40958C4-886D-4A6D-8605-FF738EB232F8}" type="sibTrans" cxnId="{A0D08557-D34C-4D61-A05C-2C5F28863E87}">
      <dgm:prSet/>
      <dgm:spPr/>
      <dgm:t>
        <a:bodyPr/>
        <a:lstStyle/>
        <a:p>
          <a:endParaRPr lang="en-US"/>
        </a:p>
      </dgm:t>
    </dgm:pt>
    <dgm:pt modelId="{D6F7F5F8-A38B-4DE8-97D9-83ACC51B301B}">
      <dgm:prSet phldrT="[Text]"/>
      <dgm:spPr>
        <a:solidFill>
          <a:srgbClr val="7030A0"/>
        </a:solidFill>
      </dgm:spPr>
      <dgm:t>
        <a:bodyPr/>
        <a:lstStyle/>
        <a:p>
          <a:r>
            <a:rPr lang="en-US" dirty="0"/>
            <a:t>Allowed by new EU Directives</a:t>
          </a:r>
        </a:p>
      </dgm:t>
    </dgm:pt>
    <dgm:pt modelId="{2A85EB00-CE30-4407-94DD-80423B94259C}" type="parTrans" cxnId="{E2FF25F4-6F82-45B8-AF6C-33ABC80E3A6C}">
      <dgm:prSet/>
      <dgm:spPr/>
      <dgm:t>
        <a:bodyPr/>
        <a:lstStyle/>
        <a:p>
          <a:endParaRPr lang="en-US"/>
        </a:p>
      </dgm:t>
    </dgm:pt>
    <dgm:pt modelId="{5135388E-98C9-4D35-BF20-3FF4315FE07C}" type="sibTrans" cxnId="{E2FF25F4-6F82-45B8-AF6C-33ABC80E3A6C}">
      <dgm:prSet/>
      <dgm:spPr/>
      <dgm:t>
        <a:bodyPr/>
        <a:lstStyle/>
        <a:p>
          <a:endParaRPr lang="en-US"/>
        </a:p>
      </dgm:t>
    </dgm:pt>
    <dgm:pt modelId="{3097AB68-154D-41B2-AC03-471E1F759398}" type="pres">
      <dgm:prSet presAssocID="{92DF1D60-AB94-4028-ADE7-FEBA0F5716BD}" presName="Name0" presStyleCnt="0">
        <dgm:presLayoutVars>
          <dgm:dir/>
          <dgm:resizeHandles val="exact"/>
        </dgm:presLayoutVars>
      </dgm:prSet>
      <dgm:spPr/>
    </dgm:pt>
    <dgm:pt modelId="{D5FD1C14-F738-4F02-ABB4-F8BC669914AA}" type="pres">
      <dgm:prSet presAssocID="{28782BF0-46B5-4501-AC9A-ADAB7E410F91}" presName="node" presStyleLbl="node1" presStyleIdx="0" presStyleCnt="4">
        <dgm:presLayoutVars>
          <dgm:bulletEnabled val="1"/>
        </dgm:presLayoutVars>
      </dgm:prSet>
      <dgm:spPr/>
    </dgm:pt>
    <dgm:pt modelId="{B842F83D-5B9B-4D17-AE4F-9C0135AAB157}" type="pres">
      <dgm:prSet presAssocID="{DDB0FF60-0ADD-493D-889B-63F0AF1F6779}" presName="sibTrans" presStyleCnt="0"/>
      <dgm:spPr/>
    </dgm:pt>
    <dgm:pt modelId="{BFF605F8-ACD6-4061-972B-268BE58D0A0F}" type="pres">
      <dgm:prSet presAssocID="{17DBB9D7-D5FB-4DB4-9B97-97CA9BE5BFAE}" presName="node" presStyleLbl="node1" presStyleIdx="1" presStyleCnt="4" custLinFactX="96250" custLinFactNeighborX="100000" custLinFactNeighborY="-541">
        <dgm:presLayoutVars>
          <dgm:bulletEnabled val="1"/>
        </dgm:presLayoutVars>
      </dgm:prSet>
      <dgm:spPr/>
    </dgm:pt>
    <dgm:pt modelId="{7AA826F6-88F0-4443-A724-55D5E91EFB0C}" type="pres">
      <dgm:prSet presAssocID="{191729DE-112B-4F61-A5B2-0333BADAE8C8}" presName="sibTrans" presStyleCnt="0"/>
      <dgm:spPr/>
    </dgm:pt>
    <dgm:pt modelId="{C90C95B3-19CC-4E59-AF24-B2CA3312E7EF}" type="pres">
      <dgm:prSet presAssocID="{6F9405CB-76E2-4259-81FC-E24BF870329A}" presName="node" presStyleLbl="node1" presStyleIdx="2" presStyleCnt="4" custLinFactX="94426" custLinFactNeighborX="100000" custLinFactNeighborY="1081">
        <dgm:presLayoutVars>
          <dgm:bulletEnabled val="1"/>
        </dgm:presLayoutVars>
      </dgm:prSet>
      <dgm:spPr/>
    </dgm:pt>
    <dgm:pt modelId="{F10EEFD2-FF23-4962-992B-CB2BB74A5B66}" type="pres">
      <dgm:prSet presAssocID="{D40958C4-886D-4A6D-8605-FF738EB232F8}" presName="sibTrans" presStyleCnt="0"/>
      <dgm:spPr/>
    </dgm:pt>
    <dgm:pt modelId="{698F460A-15EB-4594-8F12-E79B6B6D53CF}" type="pres">
      <dgm:prSet presAssocID="{73E262C1-BE32-4A38-A9F2-7CE112589C49}" presName="node" presStyleLbl="node1" presStyleIdx="3" presStyleCnt="4" custLinFactX="-200000" custLinFactNeighborX="-225679" custLinFactNeighborY="-541">
        <dgm:presLayoutVars>
          <dgm:bulletEnabled val="1"/>
        </dgm:presLayoutVars>
      </dgm:prSet>
      <dgm:spPr/>
    </dgm:pt>
  </dgm:ptLst>
  <dgm:cxnLst>
    <dgm:cxn modelId="{A6DDED18-2A85-4B50-9B37-DDC3D0987324}" type="presOf" srcId="{6F9405CB-76E2-4259-81FC-E24BF870329A}" destId="{C90C95B3-19CC-4E59-AF24-B2CA3312E7EF}" srcOrd="0" destOrd="0" presId="urn:microsoft.com/office/officeart/2005/8/layout/hList6"/>
    <dgm:cxn modelId="{A714A620-520A-4633-8E2E-CFB4CE1F41AF}" srcId="{17DBB9D7-D5FB-4DB4-9B97-97CA9BE5BFAE}" destId="{D1122BAE-F27D-45D6-B653-5F0E8BCF19E6}" srcOrd="0" destOrd="0" parTransId="{658A0BE8-1D6F-4E96-9275-6F0EEB081817}" sibTransId="{27A65740-8634-402E-A42F-76CAD9168DC3}"/>
    <dgm:cxn modelId="{D7757824-096E-4BB9-AAE7-ADBBC60DE7A1}" type="presOf" srcId="{92DF1D60-AB94-4028-ADE7-FEBA0F5716BD}" destId="{3097AB68-154D-41B2-AC03-471E1F759398}" srcOrd="0" destOrd="0" presId="urn:microsoft.com/office/officeart/2005/8/layout/hList6"/>
    <dgm:cxn modelId="{F49AAF24-0E30-4E86-A5C2-96565AFFBA35}" type="presOf" srcId="{D6F7F5F8-A38B-4DE8-97D9-83ACC51B301B}" destId="{D5FD1C14-F738-4F02-ABB4-F8BC669914AA}" srcOrd="0" destOrd="3" presId="urn:microsoft.com/office/officeart/2005/8/layout/hList6"/>
    <dgm:cxn modelId="{C513A329-227A-4061-BA65-864E88C1F96F}" type="presOf" srcId="{73E262C1-BE32-4A38-A9F2-7CE112589C49}" destId="{698F460A-15EB-4594-8F12-E79B6B6D53CF}" srcOrd="0" destOrd="0" presId="urn:microsoft.com/office/officeart/2005/8/layout/hList6"/>
    <dgm:cxn modelId="{68691434-CF86-462E-AB41-7FCFA1B13F8D}" type="presOf" srcId="{394BB431-E708-4960-8C85-BF0DCA34E9FF}" destId="{698F460A-15EB-4594-8F12-E79B6B6D53CF}" srcOrd="0" destOrd="1" presId="urn:microsoft.com/office/officeart/2005/8/layout/hList6"/>
    <dgm:cxn modelId="{DF66003F-6684-4A09-91DE-B4FB42152FC7}" type="presOf" srcId="{28782BF0-46B5-4501-AC9A-ADAB7E410F91}" destId="{D5FD1C14-F738-4F02-ABB4-F8BC669914AA}" srcOrd="0" destOrd="0" presId="urn:microsoft.com/office/officeart/2005/8/layout/hList6"/>
    <dgm:cxn modelId="{6C349D48-9197-40F6-9437-74964236A8E7}" srcId="{73E262C1-BE32-4A38-A9F2-7CE112589C49}" destId="{394BB431-E708-4960-8C85-BF0DCA34E9FF}" srcOrd="0" destOrd="0" parTransId="{58FBA788-BC5B-41C4-B008-5AFA23C48497}" sibTransId="{8D9D24E5-D4E4-4FA7-8E0E-168F73FAEADD}"/>
    <dgm:cxn modelId="{7C216253-4763-4844-A1E9-0FFB3874B1CC}" srcId="{92DF1D60-AB94-4028-ADE7-FEBA0F5716BD}" destId="{28782BF0-46B5-4501-AC9A-ADAB7E410F91}" srcOrd="0" destOrd="0" parTransId="{4AAE7C2D-1EC5-4F3D-B07F-876781263943}" sibTransId="{DDB0FF60-0ADD-493D-889B-63F0AF1F6779}"/>
    <dgm:cxn modelId="{4EC92476-A235-4255-839D-1186BFBE70AA}" type="presOf" srcId="{F3EACF03-4D07-481D-9D90-BB871D591301}" destId="{698F460A-15EB-4594-8F12-E79B6B6D53CF}" srcOrd="0" destOrd="2" presId="urn:microsoft.com/office/officeart/2005/8/layout/hList6"/>
    <dgm:cxn modelId="{A0D08557-D34C-4D61-A05C-2C5F28863E87}" srcId="{92DF1D60-AB94-4028-ADE7-FEBA0F5716BD}" destId="{6F9405CB-76E2-4259-81FC-E24BF870329A}" srcOrd="2" destOrd="0" parTransId="{02817B38-8D83-420E-9DB0-B82202E930E4}" sibTransId="{D40958C4-886D-4A6D-8605-FF738EB232F8}"/>
    <dgm:cxn modelId="{237A7C81-7E23-44F2-BB92-832977756796}" srcId="{92DF1D60-AB94-4028-ADE7-FEBA0F5716BD}" destId="{17DBB9D7-D5FB-4DB4-9B97-97CA9BE5BFAE}" srcOrd="1" destOrd="0" parTransId="{6BA25A70-BB1F-4DED-9771-AFA43E4EF4E5}" sibTransId="{191729DE-112B-4F61-A5B2-0333BADAE8C8}"/>
    <dgm:cxn modelId="{946A6388-5DB7-4A5C-BA21-84E0EE4DCB0A}" type="presOf" srcId="{2393A738-E9A9-417E-83E2-778102B978D3}" destId="{D5FD1C14-F738-4F02-ABB4-F8BC669914AA}" srcOrd="0" destOrd="2" presId="urn:microsoft.com/office/officeart/2005/8/layout/hList6"/>
    <dgm:cxn modelId="{FD1FAB88-7C95-4AC8-8947-B2C4E048DA2A}" type="presOf" srcId="{17DBB9D7-D5FB-4DB4-9B97-97CA9BE5BFAE}" destId="{BFF605F8-ACD6-4061-972B-268BE58D0A0F}" srcOrd="0" destOrd="0" presId="urn:microsoft.com/office/officeart/2005/8/layout/hList6"/>
    <dgm:cxn modelId="{37CF0089-15CB-4D25-8805-B8E4D811E705}" srcId="{28782BF0-46B5-4501-AC9A-ADAB7E410F91}" destId="{2393A738-E9A9-417E-83E2-778102B978D3}" srcOrd="1" destOrd="0" parTransId="{F1E694BD-0833-4694-BA5D-1EC40B9F83FA}" sibTransId="{4CF9BC6D-E628-450D-B3BC-B87C3DB92884}"/>
    <dgm:cxn modelId="{2CCEFB92-8516-4129-9F3F-EDBC7A27C49F}" srcId="{28782BF0-46B5-4501-AC9A-ADAB7E410F91}" destId="{AAF0A5CB-CC95-4890-94F2-2E7B578E96A1}" srcOrd="0" destOrd="0" parTransId="{4A187DBE-D706-468A-B625-3D7BBBC3A63A}" sibTransId="{A0C14401-90A3-4F6A-ACCD-0821D34DF854}"/>
    <dgm:cxn modelId="{87F610D2-5C47-42D4-BE98-0409279A3596}" type="presOf" srcId="{D1122BAE-F27D-45D6-B653-5F0E8BCF19E6}" destId="{BFF605F8-ACD6-4061-972B-268BE58D0A0F}" srcOrd="0" destOrd="1" presId="urn:microsoft.com/office/officeart/2005/8/layout/hList6"/>
    <dgm:cxn modelId="{8EB3F9E0-05B7-4101-810F-AB5B062736B2}" srcId="{92DF1D60-AB94-4028-ADE7-FEBA0F5716BD}" destId="{73E262C1-BE32-4A38-A9F2-7CE112589C49}" srcOrd="3" destOrd="0" parTransId="{77376C59-B3D5-4C0A-95E6-B0A0B789D376}" sibTransId="{279CC60E-68F5-4818-9ABF-F80049BB25A4}"/>
    <dgm:cxn modelId="{D05307E9-D700-4DE9-8D76-BF7CBCA7AB0A}" srcId="{73E262C1-BE32-4A38-A9F2-7CE112589C49}" destId="{F3EACF03-4D07-481D-9D90-BB871D591301}" srcOrd="1" destOrd="0" parTransId="{DE53F07F-F647-4D24-BE71-44B22F8936FD}" sibTransId="{36E09A7A-C1E0-4AD4-94FB-57F2B52A6F78}"/>
    <dgm:cxn modelId="{B69378EE-6F7F-4EEB-9DC4-F8B23478928C}" type="presOf" srcId="{AAF0A5CB-CC95-4890-94F2-2E7B578E96A1}" destId="{D5FD1C14-F738-4F02-ABB4-F8BC669914AA}" srcOrd="0" destOrd="1" presId="urn:microsoft.com/office/officeart/2005/8/layout/hList6"/>
    <dgm:cxn modelId="{E2FF25F4-6F82-45B8-AF6C-33ABC80E3A6C}" srcId="{28782BF0-46B5-4501-AC9A-ADAB7E410F91}" destId="{D6F7F5F8-A38B-4DE8-97D9-83ACC51B301B}" srcOrd="2" destOrd="0" parTransId="{2A85EB00-CE30-4407-94DD-80423B94259C}" sibTransId="{5135388E-98C9-4D35-BF20-3FF4315FE07C}"/>
    <dgm:cxn modelId="{6D84B56A-19B9-4A84-9D30-4D3A14E5489E}" type="presParOf" srcId="{3097AB68-154D-41B2-AC03-471E1F759398}" destId="{D5FD1C14-F738-4F02-ABB4-F8BC669914AA}" srcOrd="0" destOrd="0" presId="urn:microsoft.com/office/officeart/2005/8/layout/hList6"/>
    <dgm:cxn modelId="{EC45D2BC-2C08-4556-AA75-755B955A44D4}" type="presParOf" srcId="{3097AB68-154D-41B2-AC03-471E1F759398}" destId="{B842F83D-5B9B-4D17-AE4F-9C0135AAB157}" srcOrd="1" destOrd="0" presId="urn:microsoft.com/office/officeart/2005/8/layout/hList6"/>
    <dgm:cxn modelId="{30659A39-95D4-4F23-BC60-332C912B8236}" type="presParOf" srcId="{3097AB68-154D-41B2-AC03-471E1F759398}" destId="{BFF605F8-ACD6-4061-972B-268BE58D0A0F}" srcOrd="2" destOrd="0" presId="urn:microsoft.com/office/officeart/2005/8/layout/hList6"/>
    <dgm:cxn modelId="{C816726C-DB98-49C1-BC50-1C7D20DCD333}" type="presParOf" srcId="{3097AB68-154D-41B2-AC03-471E1F759398}" destId="{7AA826F6-88F0-4443-A724-55D5E91EFB0C}" srcOrd="3" destOrd="0" presId="urn:microsoft.com/office/officeart/2005/8/layout/hList6"/>
    <dgm:cxn modelId="{1992FB0B-B2B2-4B05-B5B7-3984EF885960}" type="presParOf" srcId="{3097AB68-154D-41B2-AC03-471E1F759398}" destId="{C90C95B3-19CC-4E59-AF24-B2CA3312E7EF}" srcOrd="4" destOrd="0" presId="urn:microsoft.com/office/officeart/2005/8/layout/hList6"/>
    <dgm:cxn modelId="{2B2E24A1-4EA2-41FC-B5DA-985E254D7720}" type="presParOf" srcId="{3097AB68-154D-41B2-AC03-471E1F759398}" destId="{F10EEFD2-FF23-4962-992B-CB2BB74A5B66}" srcOrd="5" destOrd="0" presId="urn:microsoft.com/office/officeart/2005/8/layout/hList6"/>
    <dgm:cxn modelId="{98075FC4-19F6-4C8D-BED7-F4B14EA90D9D}" type="presParOf" srcId="{3097AB68-154D-41B2-AC03-471E1F759398}" destId="{698F460A-15EB-4594-8F12-E79B6B6D53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E4C23C-F9BD-40C6-A897-126521120EE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16A4A4FB-3481-48F5-8892-3C3FE235F943}">
      <dgm:prSet phldrT="[Text]"/>
      <dgm:spPr>
        <a:solidFill>
          <a:srgbClr val="FF0000"/>
        </a:solidFill>
      </dgm:spPr>
      <dgm:t>
        <a:bodyPr/>
        <a:lstStyle/>
        <a:p>
          <a:r>
            <a:rPr lang="en-US" dirty="0"/>
            <a:t>Country 1:</a:t>
          </a:r>
        </a:p>
        <a:p>
          <a:r>
            <a:rPr lang="en-US" dirty="0"/>
            <a:t>Debarment</a:t>
          </a:r>
        </a:p>
      </dgm:t>
    </dgm:pt>
    <dgm:pt modelId="{E61243AD-B36F-4A98-B59F-D8D4B9BDA20E}" type="parTrans" cxnId="{FE573A7D-455B-40EE-99A5-FCD3048D57F3}">
      <dgm:prSet/>
      <dgm:spPr/>
      <dgm:t>
        <a:bodyPr/>
        <a:lstStyle/>
        <a:p>
          <a:endParaRPr lang="en-US"/>
        </a:p>
      </dgm:t>
    </dgm:pt>
    <dgm:pt modelId="{476BFC83-F6A0-44A7-B23C-98430FD5E7F8}" type="sibTrans" cxnId="{FE573A7D-455B-40EE-99A5-FCD3048D57F3}">
      <dgm:prSet/>
      <dgm:spPr/>
      <dgm:t>
        <a:bodyPr/>
        <a:lstStyle/>
        <a:p>
          <a:endParaRPr lang="en-US"/>
        </a:p>
      </dgm:t>
    </dgm:pt>
    <dgm:pt modelId="{4A76B4BD-76A1-4993-8116-6E1DF982DA35}">
      <dgm:prSet phldrT="[Text]"/>
      <dgm:spPr>
        <a:solidFill>
          <a:srgbClr val="00B050"/>
        </a:solidFill>
      </dgm:spPr>
      <dgm:t>
        <a:bodyPr/>
        <a:lstStyle/>
        <a:p>
          <a:r>
            <a:rPr lang="en-US" dirty="0"/>
            <a:t>Country 2:</a:t>
          </a:r>
        </a:p>
        <a:p>
          <a:r>
            <a:rPr lang="en-US" dirty="0"/>
            <a:t>Automatic Effect</a:t>
          </a:r>
        </a:p>
      </dgm:t>
    </dgm:pt>
    <dgm:pt modelId="{39E3FB3C-8D75-4E72-8BFB-E7F505F0C982}" type="parTrans" cxnId="{6541D8C9-4683-490D-81CD-A31869510A4D}">
      <dgm:prSet/>
      <dgm:spPr/>
      <dgm:t>
        <a:bodyPr/>
        <a:lstStyle/>
        <a:p>
          <a:endParaRPr lang="en-US"/>
        </a:p>
      </dgm:t>
    </dgm:pt>
    <dgm:pt modelId="{C5B83ADD-FDBF-4F45-8C06-7E3AFD20FA5C}" type="sibTrans" cxnId="{6541D8C9-4683-490D-81CD-A31869510A4D}">
      <dgm:prSet/>
      <dgm:spPr/>
      <dgm:t>
        <a:bodyPr/>
        <a:lstStyle/>
        <a:p>
          <a:endParaRPr lang="en-US"/>
        </a:p>
      </dgm:t>
    </dgm:pt>
    <dgm:pt modelId="{CE934359-1379-4F93-9253-7DC9F3B5158F}" type="pres">
      <dgm:prSet presAssocID="{36E4C23C-F9BD-40C6-A897-126521120EE2}" presName="diagram" presStyleCnt="0">
        <dgm:presLayoutVars>
          <dgm:dir/>
          <dgm:resizeHandles val="exact"/>
        </dgm:presLayoutVars>
      </dgm:prSet>
      <dgm:spPr/>
    </dgm:pt>
    <dgm:pt modelId="{8A61EC63-938C-4ABF-A3E0-ACE82C35E6D0}" type="pres">
      <dgm:prSet presAssocID="{16A4A4FB-3481-48F5-8892-3C3FE235F943}" presName="arrow" presStyleLbl="node1" presStyleIdx="0" presStyleCnt="2">
        <dgm:presLayoutVars>
          <dgm:bulletEnabled val="1"/>
        </dgm:presLayoutVars>
      </dgm:prSet>
      <dgm:spPr/>
    </dgm:pt>
    <dgm:pt modelId="{13DD1D39-21AA-4E21-BFF5-DB50CC39BE61}" type="pres">
      <dgm:prSet presAssocID="{4A76B4BD-76A1-4993-8116-6E1DF982DA35}" presName="arrow" presStyleLbl="node1" presStyleIdx="1" presStyleCnt="2">
        <dgm:presLayoutVars>
          <dgm:bulletEnabled val="1"/>
        </dgm:presLayoutVars>
      </dgm:prSet>
      <dgm:spPr/>
    </dgm:pt>
  </dgm:ptLst>
  <dgm:cxnLst>
    <dgm:cxn modelId="{1483F44D-3F27-42AD-8EFE-B5D9D00CFFB1}" type="presOf" srcId="{36E4C23C-F9BD-40C6-A897-126521120EE2}" destId="{CE934359-1379-4F93-9253-7DC9F3B5158F}" srcOrd="0" destOrd="0" presId="urn:microsoft.com/office/officeart/2005/8/layout/arrow5"/>
    <dgm:cxn modelId="{FE573A7D-455B-40EE-99A5-FCD3048D57F3}" srcId="{36E4C23C-F9BD-40C6-A897-126521120EE2}" destId="{16A4A4FB-3481-48F5-8892-3C3FE235F943}" srcOrd="0" destOrd="0" parTransId="{E61243AD-B36F-4A98-B59F-D8D4B9BDA20E}" sibTransId="{476BFC83-F6A0-44A7-B23C-98430FD5E7F8}"/>
    <dgm:cxn modelId="{E63597C0-2D85-482D-B349-115950CA8B22}" type="presOf" srcId="{4A76B4BD-76A1-4993-8116-6E1DF982DA35}" destId="{13DD1D39-21AA-4E21-BFF5-DB50CC39BE61}" srcOrd="0" destOrd="0" presId="urn:microsoft.com/office/officeart/2005/8/layout/arrow5"/>
    <dgm:cxn modelId="{6541D8C9-4683-490D-81CD-A31869510A4D}" srcId="{36E4C23C-F9BD-40C6-A897-126521120EE2}" destId="{4A76B4BD-76A1-4993-8116-6E1DF982DA35}" srcOrd="1" destOrd="0" parTransId="{39E3FB3C-8D75-4E72-8BFB-E7F505F0C982}" sibTransId="{C5B83ADD-FDBF-4F45-8C06-7E3AFD20FA5C}"/>
    <dgm:cxn modelId="{4BC0C8E3-3BDB-4D78-BE80-16C83A37B74A}" type="presOf" srcId="{16A4A4FB-3481-48F5-8892-3C3FE235F943}" destId="{8A61EC63-938C-4ABF-A3E0-ACE82C35E6D0}" srcOrd="0" destOrd="0" presId="urn:microsoft.com/office/officeart/2005/8/layout/arrow5"/>
    <dgm:cxn modelId="{F267E564-4F4A-49FA-9513-C2F12C28B7D2}" type="presParOf" srcId="{CE934359-1379-4F93-9253-7DC9F3B5158F}" destId="{8A61EC63-938C-4ABF-A3E0-ACE82C35E6D0}" srcOrd="0" destOrd="0" presId="urn:microsoft.com/office/officeart/2005/8/layout/arrow5"/>
    <dgm:cxn modelId="{A1179E01-4C04-4BAC-9485-3E7542C2D662}" type="presParOf" srcId="{CE934359-1379-4F93-9253-7DC9F3B5158F}" destId="{13DD1D39-21AA-4E21-BFF5-DB50CC39BE6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F26C3-8F63-467C-9158-BF4CC1653B6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9635BED-CAF4-4DEE-83CB-4D576C6CDEB8}">
      <dgm:prSet phldrT="[Text]"/>
      <dgm:spPr>
        <a:solidFill>
          <a:srgbClr val="002060"/>
        </a:solidFill>
      </dgm:spPr>
      <dgm:t>
        <a:bodyPr/>
        <a:lstStyle/>
        <a:p>
          <a:r>
            <a:rPr lang="en-US" dirty="0"/>
            <a:t>Contractors</a:t>
          </a:r>
        </a:p>
      </dgm:t>
    </dgm:pt>
    <dgm:pt modelId="{150A296B-4374-4A0C-901C-0C3FB35C8A90}" type="parTrans" cxnId="{C9D052D6-1970-447F-92AA-0329BE97F416}">
      <dgm:prSet/>
      <dgm:spPr/>
      <dgm:t>
        <a:bodyPr/>
        <a:lstStyle/>
        <a:p>
          <a:endParaRPr lang="en-US"/>
        </a:p>
      </dgm:t>
    </dgm:pt>
    <dgm:pt modelId="{EA55A81A-3F9B-4A81-96A4-E40393B57ABE}" type="sibTrans" cxnId="{C9D052D6-1970-447F-92AA-0329BE97F416}">
      <dgm:prSet/>
      <dgm:spPr/>
      <dgm:t>
        <a:bodyPr/>
        <a:lstStyle/>
        <a:p>
          <a:endParaRPr lang="en-US"/>
        </a:p>
      </dgm:t>
    </dgm:pt>
    <dgm:pt modelId="{C7125E00-0920-4727-8449-199D26686A41}">
      <dgm:prSet phldrT="[Text]"/>
      <dgm:spPr>
        <a:solidFill>
          <a:srgbClr val="C00000"/>
        </a:solidFill>
      </dgm:spPr>
      <dgm:t>
        <a:bodyPr/>
        <a:lstStyle/>
        <a:p>
          <a:r>
            <a:rPr lang="en-US" dirty="0"/>
            <a:t>Centralized Purchasing Agencies</a:t>
          </a:r>
        </a:p>
      </dgm:t>
    </dgm:pt>
    <dgm:pt modelId="{4BDC80F0-977F-4D8A-9DC8-C30BF9044758}" type="parTrans" cxnId="{DB2947F8-A0D9-47CE-9DB5-1DF36A690F5F}">
      <dgm:prSet/>
      <dgm:spPr/>
      <dgm:t>
        <a:bodyPr/>
        <a:lstStyle/>
        <a:p>
          <a:endParaRPr lang="en-US"/>
        </a:p>
      </dgm:t>
    </dgm:pt>
    <dgm:pt modelId="{98866E89-72C3-4D85-845C-EB66BA73103E}" type="sibTrans" cxnId="{DB2947F8-A0D9-47CE-9DB5-1DF36A690F5F}">
      <dgm:prSet/>
      <dgm:spPr/>
      <dgm:t>
        <a:bodyPr/>
        <a:lstStyle/>
        <a:p>
          <a:endParaRPr lang="en-US"/>
        </a:p>
      </dgm:t>
    </dgm:pt>
    <dgm:pt modelId="{77AB1017-B18C-4000-9A29-45EDBB3B9374}">
      <dgm:prSet phldrT="[Text]"/>
      <dgm:spPr>
        <a:solidFill>
          <a:schemeClr val="accent6">
            <a:lumMod val="75000"/>
          </a:schemeClr>
        </a:solidFill>
      </dgm:spPr>
      <dgm:t>
        <a:bodyPr/>
        <a:lstStyle/>
        <a:p>
          <a:r>
            <a:rPr lang="en-US" dirty="0"/>
            <a:t>Customer Agencies</a:t>
          </a:r>
        </a:p>
      </dgm:t>
    </dgm:pt>
    <dgm:pt modelId="{BDACC655-C87E-464F-8B84-5C85E9EBBB04}" type="parTrans" cxnId="{B14609D9-7BB0-4280-80A4-6990AE602749}">
      <dgm:prSet/>
      <dgm:spPr/>
      <dgm:t>
        <a:bodyPr/>
        <a:lstStyle/>
        <a:p>
          <a:endParaRPr lang="en-US"/>
        </a:p>
      </dgm:t>
    </dgm:pt>
    <dgm:pt modelId="{A56964C6-6622-40C6-8091-A9D32E19F286}" type="sibTrans" cxnId="{B14609D9-7BB0-4280-80A4-6990AE602749}">
      <dgm:prSet/>
      <dgm:spPr/>
      <dgm:t>
        <a:bodyPr/>
        <a:lstStyle/>
        <a:p>
          <a:endParaRPr lang="en-US"/>
        </a:p>
      </dgm:t>
    </dgm:pt>
    <dgm:pt modelId="{FC314B71-C9F2-449A-87B4-A06B6AD03D84}">
      <dgm:prSet phldrT="[Text]" custT="1"/>
      <dgm:spPr>
        <a:solidFill>
          <a:srgbClr val="C00000"/>
        </a:solidFill>
      </dgm:spPr>
      <dgm:t>
        <a:bodyPr/>
        <a:lstStyle/>
        <a:p>
          <a:r>
            <a:rPr lang="en-US" sz="1800" b="1" dirty="0">
              <a:solidFill>
                <a:schemeClr val="bg1"/>
              </a:solidFill>
            </a:rPr>
            <a:t>Reduced Transparency – Reduced Accountability -- Misuse of Frameworks</a:t>
          </a:r>
        </a:p>
      </dgm:t>
    </dgm:pt>
    <dgm:pt modelId="{5FA9E09E-1E43-4CA9-8886-2B2E4AEC1A1C}" type="parTrans" cxnId="{D52EEC09-5732-4EA9-9692-5EE65F8276A2}">
      <dgm:prSet/>
      <dgm:spPr/>
      <dgm:t>
        <a:bodyPr/>
        <a:lstStyle/>
        <a:p>
          <a:endParaRPr lang="en-US"/>
        </a:p>
      </dgm:t>
    </dgm:pt>
    <dgm:pt modelId="{649EE243-B4DB-4F79-BDDB-6095B29D7D57}" type="sibTrans" cxnId="{D52EEC09-5732-4EA9-9692-5EE65F8276A2}">
      <dgm:prSet/>
      <dgm:spPr/>
      <dgm:t>
        <a:bodyPr/>
        <a:lstStyle/>
        <a:p>
          <a:endParaRPr lang="en-US"/>
        </a:p>
      </dgm:t>
    </dgm:pt>
    <dgm:pt modelId="{04C933BF-89C7-483F-9BBF-1CAB9BDBE151}" type="pres">
      <dgm:prSet presAssocID="{503F26C3-8F63-467C-9158-BF4CC1653B62}" presName="Name0" presStyleCnt="0">
        <dgm:presLayoutVars>
          <dgm:chMax val="4"/>
          <dgm:resizeHandles val="exact"/>
        </dgm:presLayoutVars>
      </dgm:prSet>
      <dgm:spPr/>
    </dgm:pt>
    <dgm:pt modelId="{F4001683-A89F-43DC-A13C-AC909F2BDB88}" type="pres">
      <dgm:prSet presAssocID="{503F26C3-8F63-467C-9158-BF4CC1653B62}" presName="ellipse" presStyleLbl="trBgShp" presStyleIdx="0" presStyleCnt="1"/>
      <dgm:spPr/>
    </dgm:pt>
    <dgm:pt modelId="{62ED97E4-7925-45BF-9B62-5F128BF439BF}" type="pres">
      <dgm:prSet presAssocID="{503F26C3-8F63-467C-9158-BF4CC1653B62}" presName="arrow1" presStyleLbl="fgShp" presStyleIdx="0" presStyleCnt="1"/>
      <dgm:spPr/>
    </dgm:pt>
    <dgm:pt modelId="{7007D733-EB03-4EBB-AD54-3363F0327A3D}" type="pres">
      <dgm:prSet presAssocID="{503F26C3-8F63-467C-9158-BF4CC1653B62}" presName="rectangle" presStyleLbl="revTx" presStyleIdx="0" presStyleCnt="1" custScaleX="136986" custScaleY="43116">
        <dgm:presLayoutVars>
          <dgm:bulletEnabled val="1"/>
        </dgm:presLayoutVars>
      </dgm:prSet>
      <dgm:spPr/>
    </dgm:pt>
    <dgm:pt modelId="{69951546-8EFB-4281-837C-34189C1F893D}" type="pres">
      <dgm:prSet presAssocID="{C7125E00-0920-4727-8449-199D26686A41}" presName="item1" presStyleLbl="node1" presStyleIdx="0" presStyleCnt="3">
        <dgm:presLayoutVars>
          <dgm:bulletEnabled val="1"/>
        </dgm:presLayoutVars>
      </dgm:prSet>
      <dgm:spPr/>
    </dgm:pt>
    <dgm:pt modelId="{935043D7-1713-4B5C-8AA3-27420DBBF20A}" type="pres">
      <dgm:prSet presAssocID="{77AB1017-B18C-4000-9A29-45EDBB3B9374}" presName="item2" presStyleLbl="node1" presStyleIdx="1" presStyleCnt="3">
        <dgm:presLayoutVars>
          <dgm:bulletEnabled val="1"/>
        </dgm:presLayoutVars>
      </dgm:prSet>
      <dgm:spPr/>
    </dgm:pt>
    <dgm:pt modelId="{EBDA8B7A-7FE4-48B6-8A78-2CDD6FD7FC6E}" type="pres">
      <dgm:prSet presAssocID="{FC314B71-C9F2-449A-87B4-A06B6AD03D84}" presName="item3" presStyleLbl="node1" presStyleIdx="2" presStyleCnt="3">
        <dgm:presLayoutVars>
          <dgm:bulletEnabled val="1"/>
        </dgm:presLayoutVars>
      </dgm:prSet>
      <dgm:spPr/>
    </dgm:pt>
    <dgm:pt modelId="{9682A309-E72F-4D8F-A955-8F38511DCFC7}" type="pres">
      <dgm:prSet presAssocID="{503F26C3-8F63-467C-9158-BF4CC1653B62}" presName="funnel" presStyleLbl="trAlignAcc1" presStyleIdx="0" presStyleCnt="1" custScaleX="148728" custScaleY="94906"/>
      <dgm:spPr/>
    </dgm:pt>
  </dgm:ptLst>
  <dgm:cxnLst>
    <dgm:cxn modelId="{D52EEC09-5732-4EA9-9692-5EE65F8276A2}" srcId="{503F26C3-8F63-467C-9158-BF4CC1653B62}" destId="{FC314B71-C9F2-449A-87B4-A06B6AD03D84}" srcOrd="3" destOrd="0" parTransId="{5FA9E09E-1E43-4CA9-8886-2B2E4AEC1A1C}" sibTransId="{649EE243-B4DB-4F79-BDDB-6095B29D7D57}"/>
    <dgm:cxn modelId="{CDD8253D-2DE9-444A-A661-F7B8DFD03CE1}" type="presOf" srcId="{FC314B71-C9F2-449A-87B4-A06B6AD03D84}" destId="{7007D733-EB03-4EBB-AD54-3363F0327A3D}" srcOrd="0" destOrd="0" presId="urn:microsoft.com/office/officeart/2005/8/layout/funnel1"/>
    <dgm:cxn modelId="{B6DBDE63-1435-4311-9342-508DC2600AD2}" type="presOf" srcId="{F9635BED-CAF4-4DEE-83CB-4D576C6CDEB8}" destId="{EBDA8B7A-7FE4-48B6-8A78-2CDD6FD7FC6E}" srcOrd="0" destOrd="0" presId="urn:microsoft.com/office/officeart/2005/8/layout/funnel1"/>
    <dgm:cxn modelId="{4E44396D-AAA5-4D46-8BFF-E2F38040A5DB}" type="presOf" srcId="{77AB1017-B18C-4000-9A29-45EDBB3B9374}" destId="{69951546-8EFB-4281-837C-34189C1F893D}" srcOrd="0" destOrd="0" presId="urn:microsoft.com/office/officeart/2005/8/layout/funnel1"/>
    <dgm:cxn modelId="{FFAA81A4-065E-489E-ADAA-73C441B6E219}" type="presOf" srcId="{C7125E00-0920-4727-8449-199D26686A41}" destId="{935043D7-1713-4B5C-8AA3-27420DBBF20A}" srcOrd="0" destOrd="0" presId="urn:microsoft.com/office/officeart/2005/8/layout/funnel1"/>
    <dgm:cxn modelId="{679109D6-BAF0-4C7C-A2FB-C82070A4EF25}" type="presOf" srcId="{503F26C3-8F63-467C-9158-BF4CC1653B62}" destId="{04C933BF-89C7-483F-9BBF-1CAB9BDBE151}" srcOrd="0" destOrd="0" presId="urn:microsoft.com/office/officeart/2005/8/layout/funnel1"/>
    <dgm:cxn modelId="{C9D052D6-1970-447F-92AA-0329BE97F416}" srcId="{503F26C3-8F63-467C-9158-BF4CC1653B62}" destId="{F9635BED-CAF4-4DEE-83CB-4D576C6CDEB8}" srcOrd="0" destOrd="0" parTransId="{150A296B-4374-4A0C-901C-0C3FB35C8A90}" sibTransId="{EA55A81A-3F9B-4A81-96A4-E40393B57ABE}"/>
    <dgm:cxn modelId="{B14609D9-7BB0-4280-80A4-6990AE602749}" srcId="{503F26C3-8F63-467C-9158-BF4CC1653B62}" destId="{77AB1017-B18C-4000-9A29-45EDBB3B9374}" srcOrd="2" destOrd="0" parTransId="{BDACC655-C87E-464F-8B84-5C85E9EBBB04}" sibTransId="{A56964C6-6622-40C6-8091-A9D32E19F286}"/>
    <dgm:cxn modelId="{DB2947F8-A0D9-47CE-9DB5-1DF36A690F5F}" srcId="{503F26C3-8F63-467C-9158-BF4CC1653B62}" destId="{C7125E00-0920-4727-8449-199D26686A41}" srcOrd="1" destOrd="0" parTransId="{4BDC80F0-977F-4D8A-9DC8-C30BF9044758}" sibTransId="{98866E89-72C3-4D85-845C-EB66BA73103E}"/>
    <dgm:cxn modelId="{9C94CE44-484C-4080-A3A4-227DFBC66F40}" type="presParOf" srcId="{04C933BF-89C7-483F-9BBF-1CAB9BDBE151}" destId="{F4001683-A89F-43DC-A13C-AC909F2BDB88}" srcOrd="0" destOrd="0" presId="urn:microsoft.com/office/officeart/2005/8/layout/funnel1"/>
    <dgm:cxn modelId="{6BF37C0C-FB8E-4DE2-9467-1F23D65A3204}" type="presParOf" srcId="{04C933BF-89C7-483F-9BBF-1CAB9BDBE151}" destId="{62ED97E4-7925-45BF-9B62-5F128BF439BF}" srcOrd="1" destOrd="0" presId="urn:microsoft.com/office/officeart/2005/8/layout/funnel1"/>
    <dgm:cxn modelId="{8C2533F3-7927-402F-8527-744C10CD7C5E}" type="presParOf" srcId="{04C933BF-89C7-483F-9BBF-1CAB9BDBE151}" destId="{7007D733-EB03-4EBB-AD54-3363F0327A3D}" srcOrd="2" destOrd="0" presId="urn:microsoft.com/office/officeart/2005/8/layout/funnel1"/>
    <dgm:cxn modelId="{26935382-89E5-4D90-90FD-FDCC850FA75D}" type="presParOf" srcId="{04C933BF-89C7-483F-9BBF-1CAB9BDBE151}" destId="{69951546-8EFB-4281-837C-34189C1F893D}" srcOrd="3" destOrd="0" presId="urn:microsoft.com/office/officeart/2005/8/layout/funnel1"/>
    <dgm:cxn modelId="{5F1F6B8E-581D-4C7D-BBF2-6B9BD8F084C5}" type="presParOf" srcId="{04C933BF-89C7-483F-9BBF-1CAB9BDBE151}" destId="{935043D7-1713-4B5C-8AA3-27420DBBF20A}" srcOrd="4" destOrd="0" presId="urn:microsoft.com/office/officeart/2005/8/layout/funnel1"/>
    <dgm:cxn modelId="{3C91C42A-E60C-4595-93D2-3B5FC8B0943A}" type="presParOf" srcId="{04C933BF-89C7-483F-9BBF-1CAB9BDBE151}" destId="{EBDA8B7A-7FE4-48B6-8A78-2CDD6FD7FC6E}" srcOrd="5" destOrd="0" presId="urn:microsoft.com/office/officeart/2005/8/layout/funnel1"/>
    <dgm:cxn modelId="{81BA7B33-788F-4B02-A2A1-0ADA3A7BD268}" type="presParOf" srcId="{04C933BF-89C7-483F-9BBF-1CAB9BDBE151}" destId="{9682A309-E72F-4D8F-A955-8F38511DCFC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dgm:presLayoutVars>
          <dgm:bulletEnabled val="1"/>
        </dgm:presLayoutVars>
      </dgm:prSet>
      <dgm:spPr/>
    </dgm:pt>
  </dgm:ptLst>
  <dgm:cxnLst>
    <dgm:cxn modelId="{F6CFE308-0E11-4ECF-9320-EBF806A2057B}" type="presOf" srcId="{38B26CB1-C9C5-449B-A816-BBF7D20E9540}" destId="{057FF733-D4BB-4011-85FC-206D4D11A710}" srcOrd="0" destOrd="0" presId="urn:microsoft.com/office/officeart/2005/8/layout/radial4"/>
    <dgm:cxn modelId="{BF41E516-42A6-4B53-A1C0-010496F3ADFB}" srcId="{38B26CB1-C9C5-449B-A816-BBF7D20E9540}" destId="{A0C1B79D-19C8-4BFE-B605-DD3FB9DA6959}" srcOrd="3" destOrd="0" parTransId="{B4DA9946-169F-4788-B6A7-82205128549B}" sibTransId="{A0325045-706A-4DEC-ADF6-EFEC844954C7}"/>
    <dgm:cxn modelId="{E5A4D72D-08EB-4DE6-85FB-0D3C584255BB}" type="presOf" srcId="{C8AC3416-9C31-4C46-9093-F831B8303FFC}" destId="{9C97FA43-D1FB-41FD-A838-59D37D0468EF}" srcOrd="0" destOrd="0" presId="urn:microsoft.com/office/officeart/2005/8/layout/radial4"/>
    <dgm:cxn modelId="{D3D91236-D07A-4FDA-A09A-60DA5153959D}" type="presOf" srcId="{39A96C4E-093D-48A2-85F9-610DA97E172D}" destId="{F3230760-F423-4CC4-8AA3-BCF1912B4547}" srcOrd="0" destOrd="0" presId="urn:microsoft.com/office/officeart/2005/8/layout/radial4"/>
    <dgm:cxn modelId="{32DB1062-FD0F-42D9-AC2B-ABD7555540B0}" type="presOf" srcId="{7585B044-6DBD-4BAC-BE6F-38C192F48189}" destId="{0C83857D-B5DD-4685-93B8-2ACE86B24C18}"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4CCBAD70-D04C-453A-A3A7-3F3B58514F25}" type="presOf" srcId="{A3C15AFE-1B0C-4086-956F-8EA10F8EDE5A}" destId="{042FBC3E-8E87-4CCC-96A0-E5396E45A26C}" srcOrd="0" destOrd="0" presId="urn:microsoft.com/office/officeart/2005/8/layout/radial4"/>
    <dgm:cxn modelId="{CD4E7758-D464-48FE-BB7D-B0323289C956}" type="presOf" srcId="{B4DA9946-169F-4788-B6A7-82205128549B}" destId="{7F2C2E95-A083-424E-AEF1-84A57146E1D7}" srcOrd="0" destOrd="0" presId="urn:microsoft.com/office/officeart/2005/8/layout/radial4"/>
    <dgm:cxn modelId="{EE250659-CFF3-4298-9585-CEE03EB3E1B0}" type="presOf" srcId="{A0C1B79D-19C8-4BFE-B605-DD3FB9DA6959}" destId="{6998147B-7FCE-4695-B41D-4338F333542A}"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733AC8B7-1E90-49F2-972E-4D4EE502B700}" srcId="{38B26CB1-C9C5-449B-A816-BBF7D20E9540}" destId="{8CE52C9B-D150-428E-BEA5-0DF75C0642F9}" srcOrd="2" destOrd="0" parTransId="{39A96C4E-093D-48A2-85F9-610DA97E172D}" sibTransId="{4F881845-1057-43C8-8EB0-28FCDC188DBB}"/>
    <dgm:cxn modelId="{3E676DB9-A7D4-4990-AF15-7C74D18820F5}" type="presOf" srcId="{A42F8AA3-9D0A-4D72-8334-993386BC25C4}" destId="{B16E458D-78B4-44D9-8BAC-95B50CBBEBE1}" srcOrd="0" destOrd="0" presId="urn:microsoft.com/office/officeart/2005/8/layout/radial4"/>
    <dgm:cxn modelId="{4E8AA3BB-87C7-4AE3-8263-48A07DC8C233}" srcId="{38B26CB1-C9C5-449B-A816-BBF7D20E9540}" destId="{BE9BEDC9-D515-41B0-91A6-84B592C6ABE4}" srcOrd="0" destOrd="0" parTransId="{A3C15AFE-1B0C-4086-956F-8EA10F8EDE5A}" sibTransId="{1F2916F1-50CC-46F0-89CD-2E566259C5E8}"/>
    <dgm:cxn modelId="{419C38C4-674A-4087-A8B5-AFD9E0A0C714}" type="presOf" srcId="{BE9BEDC9-D515-41B0-91A6-84B592C6ABE4}" destId="{DE683611-472E-424C-8F1F-02C02D66C3FF}" srcOrd="0" destOrd="0" presId="urn:microsoft.com/office/officeart/2005/8/layout/radial4"/>
    <dgm:cxn modelId="{1C63F0D8-0156-4F8C-9C1D-A0A833F15BBD}" type="presOf" srcId="{8CE52C9B-D150-428E-BEA5-0DF75C0642F9}" destId="{8339FD4B-8ADA-4A90-ACEB-342019168258}" srcOrd="0" destOrd="0" presId="urn:microsoft.com/office/officeart/2005/8/layout/radial4"/>
    <dgm:cxn modelId="{0D99255C-B392-4B1C-B29B-F6E5B65EE254}" type="presParOf" srcId="{9C97FA43-D1FB-41FD-A838-59D37D0468EF}" destId="{057FF733-D4BB-4011-85FC-206D4D11A710}" srcOrd="0" destOrd="0" presId="urn:microsoft.com/office/officeart/2005/8/layout/radial4"/>
    <dgm:cxn modelId="{44D70871-FC7E-48A5-A5F2-A37904A64DF8}" type="presParOf" srcId="{9C97FA43-D1FB-41FD-A838-59D37D0468EF}" destId="{042FBC3E-8E87-4CCC-96A0-E5396E45A26C}" srcOrd="1" destOrd="0" presId="urn:microsoft.com/office/officeart/2005/8/layout/radial4"/>
    <dgm:cxn modelId="{AAC7B9E4-B7FD-47DB-B90E-FB5BDC99A058}" type="presParOf" srcId="{9C97FA43-D1FB-41FD-A838-59D37D0468EF}" destId="{DE683611-472E-424C-8F1F-02C02D66C3FF}" srcOrd="2" destOrd="0" presId="urn:microsoft.com/office/officeart/2005/8/layout/radial4"/>
    <dgm:cxn modelId="{6663FA1C-3144-42A7-AF67-EB6132ED7725}" type="presParOf" srcId="{9C97FA43-D1FB-41FD-A838-59D37D0468EF}" destId="{0C83857D-B5DD-4685-93B8-2ACE86B24C18}" srcOrd="3" destOrd="0" presId="urn:microsoft.com/office/officeart/2005/8/layout/radial4"/>
    <dgm:cxn modelId="{74C12C86-5C45-498D-B5D7-8F1CF7931E3C}" type="presParOf" srcId="{9C97FA43-D1FB-41FD-A838-59D37D0468EF}" destId="{B16E458D-78B4-44D9-8BAC-95B50CBBEBE1}" srcOrd="4" destOrd="0" presId="urn:microsoft.com/office/officeart/2005/8/layout/radial4"/>
    <dgm:cxn modelId="{2B7E076F-C51E-4FF8-AFCD-547FC94EB77A}" type="presParOf" srcId="{9C97FA43-D1FB-41FD-A838-59D37D0468EF}" destId="{F3230760-F423-4CC4-8AA3-BCF1912B4547}" srcOrd="5" destOrd="0" presId="urn:microsoft.com/office/officeart/2005/8/layout/radial4"/>
    <dgm:cxn modelId="{0DE8F667-D010-4363-B565-0BBEEFD6E190}" type="presParOf" srcId="{9C97FA43-D1FB-41FD-A838-59D37D0468EF}" destId="{8339FD4B-8ADA-4A90-ACEB-342019168258}" srcOrd="6" destOrd="0" presId="urn:microsoft.com/office/officeart/2005/8/layout/radial4"/>
    <dgm:cxn modelId="{4501E5BF-1511-45D4-BCEA-868F8E93A3DD}" type="presParOf" srcId="{9C97FA43-D1FB-41FD-A838-59D37D0468EF}" destId="{7F2C2E95-A083-424E-AEF1-84A57146E1D7}" srcOrd="7" destOrd="0" presId="urn:microsoft.com/office/officeart/2005/8/layout/radial4"/>
    <dgm:cxn modelId="{AD899FD4-8B75-4EC8-BF10-FADBA63814DC}"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EB17A-AB8F-416D-997B-E42A71FE27A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B511F3E3-AFE2-4F37-A4D1-3EEBB7BF3819}">
      <dgm:prSet phldrT="[Text]"/>
      <dgm:spPr>
        <a:solidFill>
          <a:srgbClr val="00B050"/>
        </a:solidFill>
      </dgm:spPr>
      <dgm:t>
        <a:bodyPr/>
        <a:lstStyle/>
        <a:p>
          <a:r>
            <a:rPr lang="en-US" b="1" dirty="0"/>
            <a:t>Proposal</a:t>
          </a:r>
        </a:p>
      </dgm:t>
    </dgm:pt>
    <dgm:pt modelId="{31EF091C-78DA-414D-9ABA-7183E38D90C7}" type="parTrans" cxnId="{A4EE27D2-26D5-408F-933C-E012E36A5B76}">
      <dgm:prSet/>
      <dgm:spPr/>
      <dgm:t>
        <a:bodyPr/>
        <a:lstStyle/>
        <a:p>
          <a:endParaRPr lang="en-US"/>
        </a:p>
      </dgm:t>
    </dgm:pt>
    <dgm:pt modelId="{C5B8108E-E2CB-4CE6-827A-1FF329665565}" type="sibTrans" cxnId="{A4EE27D2-26D5-408F-933C-E012E36A5B76}">
      <dgm:prSet/>
      <dgm:spPr/>
      <dgm:t>
        <a:bodyPr/>
        <a:lstStyle/>
        <a:p>
          <a:endParaRPr lang="en-US"/>
        </a:p>
      </dgm:t>
    </dgm:pt>
    <dgm:pt modelId="{C308A9A8-B6E2-4203-AED3-43AA08045E3B}">
      <dgm:prSet phldrT="[Text]"/>
      <dgm:spPr/>
      <dgm:t>
        <a:bodyPr/>
        <a:lstStyle/>
        <a:p>
          <a:r>
            <a:rPr lang="en-US" b="1" dirty="0">
              <a:solidFill>
                <a:srgbClr val="FF0000"/>
              </a:solidFill>
            </a:rPr>
            <a:t>Proof of concept </a:t>
          </a:r>
          <a:r>
            <a:rPr lang="en-US" dirty="0"/>
            <a:t>with </a:t>
          </a:r>
          <a:r>
            <a:rPr lang="en-US" b="1" dirty="0">
              <a:solidFill>
                <a:srgbClr val="FF0000"/>
              </a:solidFill>
            </a:rPr>
            <a:t>e-marketplace model</a:t>
          </a:r>
        </a:p>
      </dgm:t>
    </dgm:pt>
    <dgm:pt modelId="{12A093DD-8083-4385-A71D-9AA825351892}" type="parTrans" cxnId="{E1CE981F-D93E-4023-9077-FB66B4499144}">
      <dgm:prSet/>
      <dgm:spPr/>
      <dgm:t>
        <a:bodyPr/>
        <a:lstStyle/>
        <a:p>
          <a:endParaRPr lang="en-US"/>
        </a:p>
      </dgm:t>
    </dgm:pt>
    <dgm:pt modelId="{11283AD4-5B57-4849-93C9-7A22AC70FDA0}" type="sibTrans" cxnId="{E1CE981F-D93E-4023-9077-FB66B4499144}">
      <dgm:prSet/>
      <dgm:spPr/>
      <dgm:t>
        <a:bodyPr/>
        <a:lstStyle/>
        <a:p>
          <a:endParaRPr lang="en-US"/>
        </a:p>
      </dgm:t>
    </dgm:pt>
    <dgm:pt modelId="{C315129F-3D1F-4A4B-86B4-C2387FC7A58A}">
      <dgm:prSet phldrT="[Text]"/>
      <dgm:spPr/>
      <dgm:t>
        <a:bodyPr/>
        <a:lstStyle/>
        <a:p>
          <a:r>
            <a:rPr lang="en-US" b="1" dirty="0">
              <a:solidFill>
                <a:srgbClr val="FF0000"/>
              </a:solidFill>
            </a:rPr>
            <a:t>Limit to micro-purchases </a:t>
          </a:r>
          <a:r>
            <a:rPr lang="en-US" dirty="0"/>
            <a:t>(no regulation – user needs training and authority)</a:t>
          </a:r>
        </a:p>
      </dgm:t>
    </dgm:pt>
    <dgm:pt modelId="{EDA63B97-6685-430A-AF71-67B53A0883B1}" type="parTrans" cxnId="{8D5447B3-6E27-4EF0-BAEE-0C278A50AD1D}">
      <dgm:prSet/>
      <dgm:spPr/>
      <dgm:t>
        <a:bodyPr/>
        <a:lstStyle/>
        <a:p>
          <a:endParaRPr lang="en-US"/>
        </a:p>
      </dgm:t>
    </dgm:pt>
    <dgm:pt modelId="{A49E8127-5D04-4662-B1B1-A098A0F248E7}" type="sibTrans" cxnId="{8D5447B3-6E27-4EF0-BAEE-0C278A50AD1D}">
      <dgm:prSet/>
      <dgm:spPr/>
      <dgm:t>
        <a:bodyPr/>
        <a:lstStyle/>
        <a:p>
          <a:endParaRPr lang="en-US"/>
        </a:p>
      </dgm:t>
    </dgm:pt>
    <dgm:pt modelId="{E6DF6039-6779-4BC9-9291-A5D9120D3C6B}">
      <dgm:prSet phldrT="[Text]"/>
      <dgm:spPr>
        <a:solidFill>
          <a:srgbClr val="FFFF00"/>
        </a:solidFill>
      </dgm:spPr>
      <dgm:t>
        <a:bodyPr/>
        <a:lstStyle/>
        <a:p>
          <a:r>
            <a:rPr lang="en-US" b="1" dirty="0">
              <a:solidFill>
                <a:schemeClr val="tx1">
                  <a:lumMod val="95000"/>
                  <a:lumOff val="5000"/>
                </a:schemeClr>
              </a:solidFill>
            </a:rPr>
            <a:t>Future</a:t>
          </a:r>
        </a:p>
      </dgm:t>
    </dgm:pt>
    <dgm:pt modelId="{E8686176-2A8E-43B3-8BAD-4B3D4FFE5F45}" type="parTrans" cxnId="{7516439B-9E07-4CF3-BE54-F72E730975CC}">
      <dgm:prSet/>
      <dgm:spPr/>
      <dgm:t>
        <a:bodyPr/>
        <a:lstStyle/>
        <a:p>
          <a:endParaRPr lang="en-US"/>
        </a:p>
      </dgm:t>
    </dgm:pt>
    <dgm:pt modelId="{71338007-BA07-4E08-8B4D-AD6CEBAD83F0}" type="sibTrans" cxnId="{7516439B-9E07-4CF3-BE54-F72E730975CC}">
      <dgm:prSet/>
      <dgm:spPr/>
      <dgm:t>
        <a:bodyPr/>
        <a:lstStyle/>
        <a:p>
          <a:endParaRPr lang="en-US"/>
        </a:p>
      </dgm:t>
    </dgm:pt>
    <dgm:pt modelId="{A6B444AC-6F7F-42E6-BAB1-C5CDB31FE2C4}">
      <dgm:prSet phldrT="[Text]"/>
      <dgm:spPr/>
      <dgm:t>
        <a:bodyPr/>
        <a:lstStyle/>
        <a:p>
          <a:r>
            <a:rPr lang="en-US" b="1" dirty="0"/>
            <a:t>GSA Proposal: </a:t>
          </a:r>
          <a:r>
            <a:rPr lang="en-US" b="1" dirty="0">
              <a:solidFill>
                <a:srgbClr val="FF0000"/>
              </a:solidFill>
            </a:rPr>
            <a:t>Micro-purchase rise from $10,000 to $25,000 for purchases through GSA approved e-portals</a:t>
          </a:r>
          <a:endParaRPr lang="en-US" b="1" dirty="0"/>
        </a:p>
      </dgm:t>
    </dgm:pt>
    <dgm:pt modelId="{CC19E086-5650-4346-8FAD-65E6F2CD92D6}" type="parTrans" cxnId="{DEF7B6FB-7D57-4B6A-BF73-E02F35F8822A}">
      <dgm:prSet/>
      <dgm:spPr/>
      <dgm:t>
        <a:bodyPr/>
        <a:lstStyle/>
        <a:p>
          <a:endParaRPr lang="en-US"/>
        </a:p>
      </dgm:t>
    </dgm:pt>
    <dgm:pt modelId="{333E30EF-DD00-4EBE-98E3-E4563E43F03B}" type="sibTrans" cxnId="{DEF7B6FB-7D57-4B6A-BF73-E02F35F8822A}">
      <dgm:prSet/>
      <dgm:spPr/>
      <dgm:t>
        <a:bodyPr/>
        <a:lstStyle/>
        <a:p>
          <a:endParaRPr lang="en-US"/>
        </a:p>
      </dgm:t>
    </dgm:pt>
    <dgm:pt modelId="{2C22DE5D-CC86-4264-AB5A-58DA1EBA3FB0}">
      <dgm:prSet phldrT="[Text]"/>
      <dgm:spPr>
        <a:solidFill>
          <a:srgbClr val="FF0000"/>
        </a:solidFill>
      </dgm:spPr>
      <dgm:t>
        <a:bodyPr/>
        <a:lstStyle/>
        <a:p>
          <a:r>
            <a:rPr lang="en-US" b="1" dirty="0"/>
            <a:t>Issues</a:t>
          </a:r>
        </a:p>
      </dgm:t>
    </dgm:pt>
    <dgm:pt modelId="{744A5586-C785-4CDA-8FE7-BEC12AD43838}" type="parTrans" cxnId="{50962C36-2F0E-4155-9D98-0E77FE23ADFE}">
      <dgm:prSet/>
      <dgm:spPr/>
      <dgm:t>
        <a:bodyPr/>
        <a:lstStyle/>
        <a:p>
          <a:endParaRPr lang="en-US"/>
        </a:p>
      </dgm:t>
    </dgm:pt>
    <dgm:pt modelId="{D5EED7F9-A869-4D28-87C8-86746E317711}" type="sibTrans" cxnId="{50962C36-2F0E-4155-9D98-0E77FE23ADFE}">
      <dgm:prSet/>
      <dgm:spPr/>
      <dgm:t>
        <a:bodyPr/>
        <a:lstStyle/>
        <a:p>
          <a:endParaRPr lang="en-US"/>
        </a:p>
      </dgm:t>
    </dgm:pt>
    <dgm:pt modelId="{96EDBE93-B336-4C75-9B5D-ADE9E6C163B7}">
      <dgm:prSet phldrT="[Text]" custT="1"/>
      <dgm:spPr/>
      <dgm:t>
        <a:bodyPr/>
        <a:lstStyle/>
        <a:p>
          <a:r>
            <a:rPr lang="en-US" sz="1400" b="1" dirty="0"/>
            <a:t>Transparency</a:t>
          </a:r>
        </a:p>
      </dgm:t>
    </dgm:pt>
    <dgm:pt modelId="{D57928F7-45DE-4095-81F5-51684F483908}" type="parTrans" cxnId="{27677852-0959-448C-B68D-49F8B08E82F1}">
      <dgm:prSet/>
      <dgm:spPr/>
      <dgm:t>
        <a:bodyPr/>
        <a:lstStyle/>
        <a:p>
          <a:endParaRPr lang="en-US"/>
        </a:p>
      </dgm:t>
    </dgm:pt>
    <dgm:pt modelId="{5A513086-DCC4-428A-BCAE-2DA8C8A26970}" type="sibTrans" cxnId="{27677852-0959-448C-B68D-49F8B08E82F1}">
      <dgm:prSet/>
      <dgm:spPr/>
      <dgm:t>
        <a:bodyPr/>
        <a:lstStyle/>
        <a:p>
          <a:endParaRPr lang="en-US"/>
        </a:p>
      </dgm:t>
    </dgm:pt>
    <dgm:pt modelId="{37AC8FF2-F6BE-4202-A51D-07A1ED103E77}">
      <dgm:prSet phldrT="[Text]" custT="1"/>
      <dgm:spPr/>
      <dgm:t>
        <a:bodyPr/>
        <a:lstStyle/>
        <a:p>
          <a:r>
            <a:rPr lang="en-US" sz="1400" b="1" dirty="0"/>
            <a:t>Bid challenges</a:t>
          </a:r>
        </a:p>
      </dgm:t>
    </dgm:pt>
    <dgm:pt modelId="{F91F3416-40A8-4CC6-91DA-7C7D531FEAD4}" type="parTrans" cxnId="{D506E3C3-0293-4BEF-BFE2-18607AB9DDD4}">
      <dgm:prSet/>
      <dgm:spPr/>
      <dgm:t>
        <a:bodyPr/>
        <a:lstStyle/>
        <a:p>
          <a:endParaRPr lang="en-US"/>
        </a:p>
      </dgm:t>
    </dgm:pt>
    <dgm:pt modelId="{DC67D599-2175-4151-B9EB-22ECCD02B002}" type="sibTrans" cxnId="{D506E3C3-0293-4BEF-BFE2-18607AB9DDD4}">
      <dgm:prSet/>
      <dgm:spPr/>
      <dgm:t>
        <a:bodyPr/>
        <a:lstStyle/>
        <a:p>
          <a:endParaRPr lang="en-US"/>
        </a:p>
      </dgm:t>
    </dgm:pt>
    <dgm:pt modelId="{4A727198-2FB5-41A8-9872-55BA25FAEF1F}">
      <dgm:prSet phldrT="[Text]" custT="1"/>
      <dgm:spPr/>
      <dgm:t>
        <a:bodyPr/>
        <a:lstStyle/>
        <a:p>
          <a:r>
            <a:rPr lang="en-US" sz="1400" b="1" dirty="0"/>
            <a:t>International Trade</a:t>
          </a:r>
        </a:p>
      </dgm:t>
    </dgm:pt>
    <dgm:pt modelId="{FBF63D68-5F1F-40F2-A3A5-AEAD95448DC1}" type="parTrans" cxnId="{DB733637-A770-4754-89F6-F493E95B6D8C}">
      <dgm:prSet/>
      <dgm:spPr/>
      <dgm:t>
        <a:bodyPr/>
        <a:lstStyle/>
        <a:p>
          <a:endParaRPr lang="en-US"/>
        </a:p>
      </dgm:t>
    </dgm:pt>
    <dgm:pt modelId="{79857229-A187-4F01-AAFB-5C1CDDD86E6E}" type="sibTrans" cxnId="{DB733637-A770-4754-89F6-F493E95B6D8C}">
      <dgm:prSet/>
      <dgm:spPr/>
      <dgm:t>
        <a:bodyPr/>
        <a:lstStyle/>
        <a:p>
          <a:endParaRPr lang="en-US"/>
        </a:p>
      </dgm:t>
    </dgm:pt>
    <dgm:pt modelId="{67A4DD3F-AFD2-4827-B08F-6F4BA3FF9443}">
      <dgm:prSet phldrT="[Text]"/>
      <dgm:spPr/>
      <dgm:t>
        <a:bodyPr/>
        <a:lstStyle/>
        <a:p>
          <a:r>
            <a:rPr lang="en-US" b="1" dirty="0"/>
            <a:t>Section 809 Panel Proposal:  </a:t>
          </a:r>
          <a:r>
            <a:rPr lang="en-US" b="1" dirty="0">
              <a:solidFill>
                <a:srgbClr val="FF0000"/>
              </a:solidFill>
            </a:rPr>
            <a:t>Simplified limit rise to $15 million</a:t>
          </a:r>
          <a:endParaRPr lang="en-US" b="1" dirty="0"/>
        </a:p>
      </dgm:t>
    </dgm:pt>
    <dgm:pt modelId="{2F7BE79F-31E2-4BB3-8ADD-A888A092295D}" type="parTrans" cxnId="{9EB73B02-C178-42A7-AD33-BC8461D1B6B2}">
      <dgm:prSet/>
      <dgm:spPr/>
      <dgm:t>
        <a:bodyPr/>
        <a:lstStyle/>
        <a:p>
          <a:endParaRPr lang="en-US"/>
        </a:p>
      </dgm:t>
    </dgm:pt>
    <dgm:pt modelId="{E59ABF2B-F0FC-4A3E-9168-184ADA655FE4}" type="sibTrans" cxnId="{9EB73B02-C178-42A7-AD33-BC8461D1B6B2}">
      <dgm:prSet/>
      <dgm:spPr/>
      <dgm:t>
        <a:bodyPr/>
        <a:lstStyle/>
        <a:p>
          <a:endParaRPr lang="en-US"/>
        </a:p>
      </dgm:t>
    </dgm:pt>
    <dgm:pt modelId="{6EBD964E-A45C-4B75-8EAA-A46AE0ED12F7}">
      <dgm:prSet phldrT="[Text]" custT="1"/>
      <dgm:spPr/>
      <dgm:t>
        <a:bodyPr/>
        <a:lstStyle/>
        <a:p>
          <a:r>
            <a:rPr lang="en-US" sz="1400" b="1" dirty="0"/>
            <a:t>Socioeconomic goals</a:t>
          </a:r>
        </a:p>
      </dgm:t>
    </dgm:pt>
    <dgm:pt modelId="{B0B84C25-1F88-4C2E-863D-76121B64A52B}" type="parTrans" cxnId="{DF80BED4-125E-40F0-B3DC-269DFF0C1A00}">
      <dgm:prSet/>
      <dgm:spPr/>
      <dgm:t>
        <a:bodyPr/>
        <a:lstStyle/>
        <a:p>
          <a:endParaRPr lang="en-US"/>
        </a:p>
      </dgm:t>
    </dgm:pt>
    <dgm:pt modelId="{5D3D68E9-50C9-42A1-B942-25754E814AFB}" type="sibTrans" cxnId="{DF80BED4-125E-40F0-B3DC-269DFF0C1A00}">
      <dgm:prSet/>
      <dgm:spPr/>
      <dgm:t>
        <a:bodyPr/>
        <a:lstStyle/>
        <a:p>
          <a:endParaRPr lang="en-US"/>
        </a:p>
      </dgm:t>
    </dgm:pt>
    <dgm:pt modelId="{ADC3AD30-378E-4188-A5CB-3C30A26F1299}">
      <dgm:prSet phldrT="[Text]" custT="1"/>
      <dgm:spPr/>
      <dgm:t>
        <a:bodyPr/>
        <a:lstStyle/>
        <a:p>
          <a:r>
            <a:rPr lang="en-US" sz="1400" b="1" dirty="0"/>
            <a:t>Data </a:t>
          </a:r>
        </a:p>
      </dgm:t>
    </dgm:pt>
    <dgm:pt modelId="{39F26E32-C694-468B-933F-54E1CA7FA548}" type="parTrans" cxnId="{C9F8799C-0988-4EE6-B51C-9F5F00E223DA}">
      <dgm:prSet/>
      <dgm:spPr/>
      <dgm:t>
        <a:bodyPr/>
        <a:lstStyle/>
        <a:p>
          <a:endParaRPr lang="en-US"/>
        </a:p>
      </dgm:t>
    </dgm:pt>
    <dgm:pt modelId="{838ADF80-4247-4095-99A6-402583B5E10E}" type="sibTrans" cxnId="{C9F8799C-0988-4EE6-B51C-9F5F00E223DA}">
      <dgm:prSet/>
      <dgm:spPr/>
      <dgm:t>
        <a:bodyPr/>
        <a:lstStyle/>
        <a:p>
          <a:endParaRPr lang="en-US"/>
        </a:p>
      </dgm:t>
    </dgm:pt>
    <dgm:pt modelId="{20CEA360-6AB3-425C-A79E-4CC20D02F697}">
      <dgm:prSet phldrT="[Text]" custT="1"/>
      <dgm:spPr/>
      <dgm:t>
        <a:bodyPr/>
        <a:lstStyle/>
        <a:p>
          <a:r>
            <a:rPr lang="en-US" sz="1400" b="1" dirty="0"/>
            <a:t>Competition</a:t>
          </a:r>
        </a:p>
      </dgm:t>
    </dgm:pt>
    <dgm:pt modelId="{EEC8DFE0-9D4B-4565-AA44-ECCA5B73F1E3}" type="parTrans" cxnId="{C438F834-6014-4A55-9FD0-0D9D2A3B80B2}">
      <dgm:prSet/>
      <dgm:spPr/>
      <dgm:t>
        <a:bodyPr/>
        <a:lstStyle/>
        <a:p>
          <a:endParaRPr lang="en-US"/>
        </a:p>
      </dgm:t>
    </dgm:pt>
    <dgm:pt modelId="{31B79157-B8FC-42F9-A204-9CF4A3D2C0DE}" type="sibTrans" cxnId="{C438F834-6014-4A55-9FD0-0D9D2A3B80B2}">
      <dgm:prSet/>
      <dgm:spPr/>
      <dgm:t>
        <a:bodyPr/>
        <a:lstStyle/>
        <a:p>
          <a:endParaRPr lang="en-US"/>
        </a:p>
      </dgm:t>
    </dgm:pt>
    <dgm:pt modelId="{CFE9AA22-019D-418F-9660-8CEEDE0C033E}">
      <dgm:prSet phldrT="[Text]"/>
      <dgm:spPr/>
      <dgm:t>
        <a:bodyPr/>
        <a:lstStyle/>
        <a:p>
          <a:r>
            <a:rPr lang="en-US" b="1" dirty="0">
              <a:solidFill>
                <a:srgbClr val="FF0000"/>
              </a:solidFill>
            </a:rPr>
            <a:t>“Referral sharing” </a:t>
          </a:r>
          <a:r>
            <a:rPr lang="en-US" dirty="0"/>
            <a:t>cost reimbursement to GSA</a:t>
          </a:r>
        </a:p>
      </dgm:t>
    </dgm:pt>
    <dgm:pt modelId="{5FEEAE48-A1CB-4638-9E99-E28CFC35188B}" type="parTrans" cxnId="{F481D6F4-FE65-4115-A97F-96FDA9163049}">
      <dgm:prSet/>
      <dgm:spPr/>
      <dgm:t>
        <a:bodyPr/>
        <a:lstStyle/>
        <a:p>
          <a:endParaRPr lang="en-US"/>
        </a:p>
      </dgm:t>
    </dgm:pt>
    <dgm:pt modelId="{A3BF4251-C7EF-41C5-BF82-DFC9CAA30E6A}" type="sibTrans" cxnId="{F481D6F4-FE65-4115-A97F-96FDA9163049}">
      <dgm:prSet/>
      <dgm:spPr/>
      <dgm:t>
        <a:bodyPr/>
        <a:lstStyle/>
        <a:p>
          <a:endParaRPr lang="en-US"/>
        </a:p>
      </dgm:t>
    </dgm:pt>
    <dgm:pt modelId="{A0808A70-F34B-4817-8CEE-95B14F6F31A0}" type="pres">
      <dgm:prSet presAssocID="{5EEEB17A-AB8F-416D-997B-E42A71FE27A1}" presName="composite" presStyleCnt="0">
        <dgm:presLayoutVars>
          <dgm:chMax val="5"/>
          <dgm:dir/>
          <dgm:animLvl val="ctr"/>
          <dgm:resizeHandles val="exact"/>
        </dgm:presLayoutVars>
      </dgm:prSet>
      <dgm:spPr/>
    </dgm:pt>
    <dgm:pt modelId="{37C9CD0A-235C-4004-9082-7C1954648B3A}" type="pres">
      <dgm:prSet presAssocID="{5EEEB17A-AB8F-416D-997B-E42A71FE27A1}" presName="cycle" presStyleCnt="0"/>
      <dgm:spPr/>
    </dgm:pt>
    <dgm:pt modelId="{DD8FAF18-D324-4C68-B4BC-636AECCFC412}" type="pres">
      <dgm:prSet presAssocID="{5EEEB17A-AB8F-416D-997B-E42A71FE27A1}" presName="centerShape" presStyleCnt="0"/>
      <dgm:spPr/>
    </dgm:pt>
    <dgm:pt modelId="{539CAC65-FA09-4B88-8E10-F301D0A66FA6}" type="pres">
      <dgm:prSet presAssocID="{5EEEB17A-AB8F-416D-997B-E42A71FE27A1}" presName="connSite" presStyleLbl="node1" presStyleIdx="0" presStyleCnt="4"/>
      <dgm:spPr/>
    </dgm:pt>
    <dgm:pt modelId="{9C7BFB36-AF57-4470-9A92-B45D623C42D1}" type="pres">
      <dgm:prSet presAssocID="{5EEEB17A-AB8F-416D-997B-E42A71FE27A1}" presName="visible" presStyleLbl="node1" presStyleIdx="0" presStyleCnt="4" custScaleX="66615" custScaleY="626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A32AC095-DE0C-4A51-B6CD-C4ADD3ED8730}" type="pres">
      <dgm:prSet presAssocID="{31EF091C-78DA-414D-9ABA-7183E38D90C7}" presName="Name25" presStyleLbl="parChTrans1D1" presStyleIdx="0" presStyleCnt="3"/>
      <dgm:spPr/>
    </dgm:pt>
    <dgm:pt modelId="{31B5A047-68CF-4360-A19A-1FB4159E979B}" type="pres">
      <dgm:prSet presAssocID="{B511F3E3-AFE2-4F37-A4D1-3EEBB7BF3819}" presName="node" presStyleCnt="0"/>
      <dgm:spPr/>
    </dgm:pt>
    <dgm:pt modelId="{2FB80808-1F32-4C18-90D1-9F2A5426EF2D}" type="pres">
      <dgm:prSet presAssocID="{B511F3E3-AFE2-4F37-A4D1-3EEBB7BF3819}" presName="parentNode" presStyleLbl="node1" presStyleIdx="1" presStyleCnt="4" custLinFactNeighborX="-2572" custLinFactNeighborY="-1684">
        <dgm:presLayoutVars>
          <dgm:chMax val="1"/>
          <dgm:bulletEnabled val="1"/>
        </dgm:presLayoutVars>
      </dgm:prSet>
      <dgm:spPr/>
    </dgm:pt>
    <dgm:pt modelId="{302E8CBF-6714-4FFC-A034-CE31E0E801AA}" type="pres">
      <dgm:prSet presAssocID="{B511F3E3-AFE2-4F37-A4D1-3EEBB7BF3819}" presName="childNode" presStyleLbl="revTx" presStyleIdx="0" presStyleCnt="3">
        <dgm:presLayoutVars>
          <dgm:bulletEnabled val="1"/>
        </dgm:presLayoutVars>
      </dgm:prSet>
      <dgm:spPr/>
    </dgm:pt>
    <dgm:pt modelId="{9ED26BCC-437B-4FE2-A286-DF1433C24AEE}" type="pres">
      <dgm:prSet presAssocID="{E8686176-2A8E-43B3-8BAD-4B3D4FFE5F45}" presName="Name25" presStyleLbl="parChTrans1D1" presStyleIdx="1" presStyleCnt="3"/>
      <dgm:spPr/>
    </dgm:pt>
    <dgm:pt modelId="{C104C1AB-18CD-4FA7-B124-7120501432D4}" type="pres">
      <dgm:prSet presAssocID="{E6DF6039-6779-4BC9-9291-A5D9120D3C6B}" presName="node" presStyleCnt="0"/>
      <dgm:spPr/>
    </dgm:pt>
    <dgm:pt modelId="{45CEC1B9-364E-495F-BA32-136CE9C15484}" type="pres">
      <dgm:prSet presAssocID="{E6DF6039-6779-4BC9-9291-A5D9120D3C6B}" presName="parentNode" presStyleLbl="node1" presStyleIdx="2" presStyleCnt="4" custScaleX="98542">
        <dgm:presLayoutVars>
          <dgm:chMax val="1"/>
          <dgm:bulletEnabled val="1"/>
        </dgm:presLayoutVars>
      </dgm:prSet>
      <dgm:spPr/>
    </dgm:pt>
    <dgm:pt modelId="{E5E0E405-5A30-437A-A194-FEC54851706E}" type="pres">
      <dgm:prSet presAssocID="{E6DF6039-6779-4BC9-9291-A5D9120D3C6B}" presName="childNode" presStyleLbl="revTx" presStyleIdx="1" presStyleCnt="3">
        <dgm:presLayoutVars>
          <dgm:bulletEnabled val="1"/>
        </dgm:presLayoutVars>
      </dgm:prSet>
      <dgm:spPr/>
    </dgm:pt>
    <dgm:pt modelId="{56968B6D-F482-41BD-8970-D3108D5DAB10}" type="pres">
      <dgm:prSet presAssocID="{744A5586-C785-4CDA-8FE7-BEC12AD43838}" presName="Name25" presStyleLbl="parChTrans1D1" presStyleIdx="2" presStyleCnt="3"/>
      <dgm:spPr/>
    </dgm:pt>
    <dgm:pt modelId="{FDA3F0EF-67D7-40E6-84BE-D9E83FBEA993}" type="pres">
      <dgm:prSet presAssocID="{2C22DE5D-CC86-4264-AB5A-58DA1EBA3FB0}" presName="node" presStyleCnt="0"/>
      <dgm:spPr/>
    </dgm:pt>
    <dgm:pt modelId="{C241B019-1955-4B7F-A28F-130FAE9A4197}" type="pres">
      <dgm:prSet presAssocID="{2C22DE5D-CC86-4264-AB5A-58DA1EBA3FB0}" presName="parentNode" presStyleLbl="node1" presStyleIdx="3" presStyleCnt="4" custScaleX="101563">
        <dgm:presLayoutVars>
          <dgm:chMax val="1"/>
          <dgm:bulletEnabled val="1"/>
        </dgm:presLayoutVars>
      </dgm:prSet>
      <dgm:spPr/>
    </dgm:pt>
    <dgm:pt modelId="{1E6448AB-A1E7-4942-BB59-DEE544A39B14}" type="pres">
      <dgm:prSet presAssocID="{2C22DE5D-CC86-4264-AB5A-58DA1EBA3FB0}" presName="childNode" presStyleLbl="revTx" presStyleIdx="2" presStyleCnt="3">
        <dgm:presLayoutVars>
          <dgm:bulletEnabled val="1"/>
        </dgm:presLayoutVars>
      </dgm:prSet>
      <dgm:spPr/>
    </dgm:pt>
  </dgm:ptLst>
  <dgm:cxnLst>
    <dgm:cxn modelId="{9EB73B02-C178-42A7-AD33-BC8461D1B6B2}" srcId="{E6DF6039-6779-4BC9-9291-A5D9120D3C6B}" destId="{67A4DD3F-AFD2-4827-B08F-6F4BA3FF9443}" srcOrd="1" destOrd="0" parTransId="{2F7BE79F-31E2-4BB3-8ADD-A888A092295D}" sibTransId="{E59ABF2B-F0FC-4A3E-9168-184ADA655FE4}"/>
    <dgm:cxn modelId="{436A9D0C-59AD-48FC-81AE-AD257D72A842}" type="presOf" srcId="{96EDBE93-B336-4C75-9B5D-ADE9E6C163B7}" destId="{1E6448AB-A1E7-4942-BB59-DEE544A39B14}" srcOrd="0" destOrd="0" presId="urn:microsoft.com/office/officeart/2005/8/layout/radial2"/>
    <dgm:cxn modelId="{034EF518-002C-4A0C-8CEC-70FDA6D66D7E}" type="presOf" srcId="{ADC3AD30-378E-4188-A5CB-3C30A26F1299}" destId="{1E6448AB-A1E7-4942-BB59-DEE544A39B14}" srcOrd="0" destOrd="4" presId="urn:microsoft.com/office/officeart/2005/8/layout/radial2"/>
    <dgm:cxn modelId="{E1CE981F-D93E-4023-9077-FB66B4499144}" srcId="{B511F3E3-AFE2-4F37-A4D1-3EEBB7BF3819}" destId="{C308A9A8-B6E2-4203-AED3-43AA08045E3B}" srcOrd="0" destOrd="0" parTransId="{12A093DD-8083-4385-A71D-9AA825351892}" sibTransId="{11283AD4-5B57-4849-93C9-7A22AC70FDA0}"/>
    <dgm:cxn modelId="{F2C9C32F-EE91-4587-BDF5-1FAE376A0E2D}" type="presOf" srcId="{2C22DE5D-CC86-4264-AB5A-58DA1EBA3FB0}" destId="{C241B019-1955-4B7F-A28F-130FAE9A4197}" srcOrd="0" destOrd="0" presId="urn:microsoft.com/office/officeart/2005/8/layout/radial2"/>
    <dgm:cxn modelId="{C438F834-6014-4A55-9FD0-0D9D2A3B80B2}" srcId="{2C22DE5D-CC86-4264-AB5A-58DA1EBA3FB0}" destId="{20CEA360-6AB3-425C-A79E-4CC20D02F697}" srcOrd="2" destOrd="0" parTransId="{EEC8DFE0-9D4B-4565-AA44-ECCA5B73F1E3}" sibTransId="{31B79157-B8FC-42F9-A204-9CF4A3D2C0DE}"/>
    <dgm:cxn modelId="{50962C36-2F0E-4155-9D98-0E77FE23ADFE}" srcId="{5EEEB17A-AB8F-416D-997B-E42A71FE27A1}" destId="{2C22DE5D-CC86-4264-AB5A-58DA1EBA3FB0}" srcOrd="2" destOrd="0" parTransId="{744A5586-C785-4CDA-8FE7-BEC12AD43838}" sibTransId="{D5EED7F9-A869-4D28-87C8-86746E317711}"/>
    <dgm:cxn modelId="{75418436-2417-411C-8AB1-DF8C953639D4}" type="presOf" srcId="{6EBD964E-A45C-4B75-8EAA-A46AE0ED12F7}" destId="{1E6448AB-A1E7-4942-BB59-DEE544A39B14}" srcOrd="0" destOrd="3" presId="urn:microsoft.com/office/officeart/2005/8/layout/radial2"/>
    <dgm:cxn modelId="{DB733637-A770-4754-89F6-F493E95B6D8C}" srcId="{2C22DE5D-CC86-4264-AB5A-58DA1EBA3FB0}" destId="{4A727198-2FB5-41A8-9872-55BA25FAEF1F}" srcOrd="5" destOrd="0" parTransId="{FBF63D68-5F1F-40F2-A3A5-AEAD95448DC1}" sibTransId="{79857229-A187-4F01-AAFB-5C1CDDD86E6E}"/>
    <dgm:cxn modelId="{27677852-0959-448C-B68D-49F8B08E82F1}" srcId="{2C22DE5D-CC86-4264-AB5A-58DA1EBA3FB0}" destId="{96EDBE93-B336-4C75-9B5D-ADE9E6C163B7}" srcOrd="0" destOrd="0" parTransId="{D57928F7-45DE-4095-81F5-51684F483908}" sibTransId="{5A513086-DCC4-428A-BCAE-2DA8C8A26970}"/>
    <dgm:cxn modelId="{E3150074-DD99-4A47-978C-C5E5EFBA9DD8}" type="presOf" srcId="{E6DF6039-6779-4BC9-9291-A5D9120D3C6B}" destId="{45CEC1B9-364E-495F-BA32-136CE9C15484}" srcOrd="0" destOrd="0" presId="urn:microsoft.com/office/officeart/2005/8/layout/radial2"/>
    <dgm:cxn modelId="{75941275-66CF-43EF-BFE0-B99100B12524}" type="presOf" srcId="{20CEA360-6AB3-425C-A79E-4CC20D02F697}" destId="{1E6448AB-A1E7-4942-BB59-DEE544A39B14}" srcOrd="0" destOrd="2" presId="urn:microsoft.com/office/officeart/2005/8/layout/radial2"/>
    <dgm:cxn modelId="{DAC0397E-FD70-43E5-B6BC-B37F56315AE9}" type="presOf" srcId="{CFE9AA22-019D-418F-9660-8CEEDE0C033E}" destId="{302E8CBF-6714-4FFC-A034-CE31E0E801AA}" srcOrd="0" destOrd="2" presId="urn:microsoft.com/office/officeart/2005/8/layout/radial2"/>
    <dgm:cxn modelId="{D30E678C-D0B3-4366-946A-BA04E7F1F6CA}" type="presOf" srcId="{A6B444AC-6F7F-42E6-BAB1-C5CDB31FE2C4}" destId="{E5E0E405-5A30-437A-A194-FEC54851706E}" srcOrd="0" destOrd="0" presId="urn:microsoft.com/office/officeart/2005/8/layout/radial2"/>
    <dgm:cxn modelId="{9BBCCF90-5F98-4546-93DB-23266F95FADE}" type="presOf" srcId="{E8686176-2A8E-43B3-8BAD-4B3D4FFE5F45}" destId="{9ED26BCC-437B-4FE2-A286-DF1433C24AEE}" srcOrd="0" destOrd="0" presId="urn:microsoft.com/office/officeart/2005/8/layout/radial2"/>
    <dgm:cxn modelId="{804B3191-1C15-4F33-9966-BAA7723CB6CB}" type="presOf" srcId="{4A727198-2FB5-41A8-9872-55BA25FAEF1F}" destId="{1E6448AB-A1E7-4942-BB59-DEE544A39B14}" srcOrd="0" destOrd="5" presId="urn:microsoft.com/office/officeart/2005/8/layout/radial2"/>
    <dgm:cxn modelId="{DB005F96-1BB2-4579-8297-8343E761BD64}" type="presOf" srcId="{C308A9A8-B6E2-4203-AED3-43AA08045E3B}" destId="{302E8CBF-6714-4FFC-A034-CE31E0E801AA}" srcOrd="0" destOrd="0" presId="urn:microsoft.com/office/officeart/2005/8/layout/radial2"/>
    <dgm:cxn modelId="{7516439B-9E07-4CF3-BE54-F72E730975CC}" srcId="{5EEEB17A-AB8F-416D-997B-E42A71FE27A1}" destId="{E6DF6039-6779-4BC9-9291-A5D9120D3C6B}" srcOrd="1" destOrd="0" parTransId="{E8686176-2A8E-43B3-8BAD-4B3D4FFE5F45}" sibTransId="{71338007-BA07-4E08-8B4D-AD6CEBAD83F0}"/>
    <dgm:cxn modelId="{C9F8799C-0988-4EE6-B51C-9F5F00E223DA}" srcId="{2C22DE5D-CC86-4264-AB5A-58DA1EBA3FB0}" destId="{ADC3AD30-378E-4188-A5CB-3C30A26F1299}" srcOrd="4" destOrd="0" parTransId="{39F26E32-C694-468B-933F-54E1CA7FA548}" sibTransId="{838ADF80-4247-4095-99A6-402583B5E10E}"/>
    <dgm:cxn modelId="{EE7FD79D-B34F-44FB-A48B-158CC4BC9366}" type="presOf" srcId="{37AC8FF2-F6BE-4202-A51D-07A1ED103E77}" destId="{1E6448AB-A1E7-4942-BB59-DEE544A39B14}" srcOrd="0" destOrd="1" presId="urn:microsoft.com/office/officeart/2005/8/layout/radial2"/>
    <dgm:cxn modelId="{D03FDBAB-F629-4C6C-B340-230D73BACDC6}" type="presOf" srcId="{67A4DD3F-AFD2-4827-B08F-6F4BA3FF9443}" destId="{E5E0E405-5A30-437A-A194-FEC54851706E}" srcOrd="0" destOrd="1" presId="urn:microsoft.com/office/officeart/2005/8/layout/radial2"/>
    <dgm:cxn modelId="{E15E9BAD-ABAE-466E-98C4-7AF0B852B73F}" type="presOf" srcId="{C315129F-3D1F-4A4B-86B4-C2387FC7A58A}" destId="{302E8CBF-6714-4FFC-A034-CE31E0E801AA}" srcOrd="0" destOrd="1" presId="urn:microsoft.com/office/officeart/2005/8/layout/radial2"/>
    <dgm:cxn modelId="{8D5447B3-6E27-4EF0-BAEE-0C278A50AD1D}" srcId="{B511F3E3-AFE2-4F37-A4D1-3EEBB7BF3819}" destId="{C315129F-3D1F-4A4B-86B4-C2387FC7A58A}" srcOrd="1" destOrd="0" parTransId="{EDA63B97-6685-430A-AF71-67B53A0883B1}" sibTransId="{A49E8127-5D04-4662-B1B1-A098A0F248E7}"/>
    <dgm:cxn modelId="{45D45FC3-02C9-41CF-9825-7118DDB55461}" type="presOf" srcId="{5EEEB17A-AB8F-416D-997B-E42A71FE27A1}" destId="{A0808A70-F34B-4817-8CEE-95B14F6F31A0}" srcOrd="0" destOrd="0" presId="urn:microsoft.com/office/officeart/2005/8/layout/radial2"/>
    <dgm:cxn modelId="{D506E3C3-0293-4BEF-BFE2-18607AB9DDD4}" srcId="{2C22DE5D-CC86-4264-AB5A-58DA1EBA3FB0}" destId="{37AC8FF2-F6BE-4202-A51D-07A1ED103E77}" srcOrd="1" destOrd="0" parTransId="{F91F3416-40A8-4CC6-91DA-7C7D531FEAD4}" sibTransId="{DC67D599-2175-4151-B9EB-22ECCD02B002}"/>
    <dgm:cxn modelId="{A4EE27D2-26D5-408F-933C-E012E36A5B76}" srcId="{5EEEB17A-AB8F-416D-997B-E42A71FE27A1}" destId="{B511F3E3-AFE2-4F37-A4D1-3EEBB7BF3819}" srcOrd="0" destOrd="0" parTransId="{31EF091C-78DA-414D-9ABA-7183E38D90C7}" sibTransId="{C5B8108E-E2CB-4CE6-827A-1FF329665565}"/>
    <dgm:cxn modelId="{DF80BED4-125E-40F0-B3DC-269DFF0C1A00}" srcId="{2C22DE5D-CC86-4264-AB5A-58DA1EBA3FB0}" destId="{6EBD964E-A45C-4B75-8EAA-A46AE0ED12F7}" srcOrd="3" destOrd="0" parTransId="{B0B84C25-1F88-4C2E-863D-76121B64A52B}" sibTransId="{5D3D68E9-50C9-42A1-B942-25754E814AFB}"/>
    <dgm:cxn modelId="{90F76ADD-0BD2-4772-905F-D6691E766AAF}" type="presOf" srcId="{744A5586-C785-4CDA-8FE7-BEC12AD43838}" destId="{56968B6D-F482-41BD-8970-D3108D5DAB10}" srcOrd="0" destOrd="0" presId="urn:microsoft.com/office/officeart/2005/8/layout/radial2"/>
    <dgm:cxn modelId="{546989E5-A89F-4D4A-AA95-BAD7E89F1684}" type="presOf" srcId="{B511F3E3-AFE2-4F37-A4D1-3EEBB7BF3819}" destId="{2FB80808-1F32-4C18-90D1-9F2A5426EF2D}" srcOrd="0" destOrd="0" presId="urn:microsoft.com/office/officeart/2005/8/layout/radial2"/>
    <dgm:cxn modelId="{C83A1AE9-CCCE-43C6-A511-27E10E281A78}" type="presOf" srcId="{31EF091C-78DA-414D-9ABA-7183E38D90C7}" destId="{A32AC095-DE0C-4A51-B6CD-C4ADD3ED8730}" srcOrd="0" destOrd="0" presId="urn:microsoft.com/office/officeart/2005/8/layout/radial2"/>
    <dgm:cxn modelId="{F481D6F4-FE65-4115-A97F-96FDA9163049}" srcId="{B511F3E3-AFE2-4F37-A4D1-3EEBB7BF3819}" destId="{CFE9AA22-019D-418F-9660-8CEEDE0C033E}" srcOrd="2" destOrd="0" parTransId="{5FEEAE48-A1CB-4638-9E99-E28CFC35188B}" sibTransId="{A3BF4251-C7EF-41C5-BF82-DFC9CAA30E6A}"/>
    <dgm:cxn modelId="{DEF7B6FB-7D57-4B6A-BF73-E02F35F8822A}" srcId="{E6DF6039-6779-4BC9-9291-A5D9120D3C6B}" destId="{A6B444AC-6F7F-42E6-BAB1-C5CDB31FE2C4}" srcOrd="0" destOrd="0" parTransId="{CC19E086-5650-4346-8FAD-65E6F2CD92D6}" sibTransId="{333E30EF-DD00-4EBE-98E3-E4563E43F03B}"/>
    <dgm:cxn modelId="{9C523514-9AB7-4183-A56F-75E49468ECEA}" type="presParOf" srcId="{A0808A70-F34B-4817-8CEE-95B14F6F31A0}" destId="{37C9CD0A-235C-4004-9082-7C1954648B3A}" srcOrd="0" destOrd="0" presId="urn:microsoft.com/office/officeart/2005/8/layout/radial2"/>
    <dgm:cxn modelId="{DA1D5AA2-9825-45D6-93EB-694CE80CB197}" type="presParOf" srcId="{37C9CD0A-235C-4004-9082-7C1954648B3A}" destId="{DD8FAF18-D324-4C68-B4BC-636AECCFC412}" srcOrd="0" destOrd="0" presId="urn:microsoft.com/office/officeart/2005/8/layout/radial2"/>
    <dgm:cxn modelId="{C409FC36-50DA-4BB6-81F1-FDEF148A6DA8}" type="presParOf" srcId="{DD8FAF18-D324-4C68-B4BC-636AECCFC412}" destId="{539CAC65-FA09-4B88-8E10-F301D0A66FA6}" srcOrd="0" destOrd="0" presId="urn:microsoft.com/office/officeart/2005/8/layout/radial2"/>
    <dgm:cxn modelId="{EECB5D92-4EF7-497B-A6ED-B0B5C60E61E5}" type="presParOf" srcId="{DD8FAF18-D324-4C68-B4BC-636AECCFC412}" destId="{9C7BFB36-AF57-4470-9A92-B45D623C42D1}" srcOrd="1" destOrd="0" presId="urn:microsoft.com/office/officeart/2005/8/layout/radial2"/>
    <dgm:cxn modelId="{20D0CFA3-D0CA-4A9D-92A4-A28113E82223}" type="presParOf" srcId="{37C9CD0A-235C-4004-9082-7C1954648B3A}" destId="{A32AC095-DE0C-4A51-B6CD-C4ADD3ED8730}" srcOrd="1" destOrd="0" presId="urn:microsoft.com/office/officeart/2005/8/layout/radial2"/>
    <dgm:cxn modelId="{083D8CF0-2B23-4C1E-92F7-D2E47AA51FC0}" type="presParOf" srcId="{37C9CD0A-235C-4004-9082-7C1954648B3A}" destId="{31B5A047-68CF-4360-A19A-1FB4159E979B}" srcOrd="2" destOrd="0" presId="urn:microsoft.com/office/officeart/2005/8/layout/radial2"/>
    <dgm:cxn modelId="{827145AD-F0B2-4DE1-8C12-5B8D598BEEFB}" type="presParOf" srcId="{31B5A047-68CF-4360-A19A-1FB4159E979B}" destId="{2FB80808-1F32-4C18-90D1-9F2A5426EF2D}" srcOrd="0" destOrd="0" presId="urn:microsoft.com/office/officeart/2005/8/layout/radial2"/>
    <dgm:cxn modelId="{1E6CACB3-D968-4BC7-8367-76D3A33FC4C9}" type="presParOf" srcId="{31B5A047-68CF-4360-A19A-1FB4159E979B}" destId="{302E8CBF-6714-4FFC-A034-CE31E0E801AA}" srcOrd="1" destOrd="0" presId="urn:microsoft.com/office/officeart/2005/8/layout/radial2"/>
    <dgm:cxn modelId="{E5A75F71-D753-4D28-8B27-DB3111EA85A3}" type="presParOf" srcId="{37C9CD0A-235C-4004-9082-7C1954648B3A}" destId="{9ED26BCC-437B-4FE2-A286-DF1433C24AEE}" srcOrd="3" destOrd="0" presId="urn:microsoft.com/office/officeart/2005/8/layout/radial2"/>
    <dgm:cxn modelId="{8C42E40A-B011-4474-9736-3AF8E8E41F15}" type="presParOf" srcId="{37C9CD0A-235C-4004-9082-7C1954648B3A}" destId="{C104C1AB-18CD-4FA7-B124-7120501432D4}" srcOrd="4" destOrd="0" presId="urn:microsoft.com/office/officeart/2005/8/layout/radial2"/>
    <dgm:cxn modelId="{40E4D378-D47C-42F4-AE1E-D8CBE523A0B9}" type="presParOf" srcId="{C104C1AB-18CD-4FA7-B124-7120501432D4}" destId="{45CEC1B9-364E-495F-BA32-136CE9C15484}" srcOrd="0" destOrd="0" presId="urn:microsoft.com/office/officeart/2005/8/layout/radial2"/>
    <dgm:cxn modelId="{271122FB-221B-470E-ABFB-1248CEF18623}" type="presParOf" srcId="{C104C1AB-18CD-4FA7-B124-7120501432D4}" destId="{E5E0E405-5A30-437A-A194-FEC54851706E}" srcOrd="1" destOrd="0" presId="urn:microsoft.com/office/officeart/2005/8/layout/radial2"/>
    <dgm:cxn modelId="{5305FFF4-C38E-43AF-9C0E-F84A36A23ECC}" type="presParOf" srcId="{37C9CD0A-235C-4004-9082-7C1954648B3A}" destId="{56968B6D-F482-41BD-8970-D3108D5DAB10}" srcOrd="5" destOrd="0" presId="urn:microsoft.com/office/officeart/2005/8/layout/radial2"/>
    <dgm:cxn modelId="{65399FB5-DA33-4BBA-8113-492CCF345BBF}" type="presParOf" srcId="{37C9CD0A-235C-4004-9082-7C1954648B3A}" destId="{FDA3F0EF-67D7-40E6-84BE-D9E83FBEA993}" srcOrd="6" destOrd="0" presId="urn:microsoft.com/office/officeart/2005/8/layout/radial2"/>
    <dgm:cxn modelId="{26A518CE-0513-4174-835E-43C4A80EF93B}" type="presParOf" srcId="{FDA3F0EF-67D7-40E6-84BE-D9E83FBEA993}" destId="{C241B019-1955-4B7F-A28F-130FAE9A4197}" srcOrd="0" destOrd="0" presId="urn:microsoft.com/office/officeart/2005/8/layout/radial2"/>
    <dgm:cxn modelId="{C49B4CAF-313C-4F7C-83DB-0E63FE89739E}" type="presParOf" srcId="{FDA3F0EF-67D7-40E6-84BE-D9E83FBEA993}" destId="{1E6448AB-A1E7-4942-BB59-DEE544A39B14}"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04A16A-3C81-4E2D-9C2A-8DC01F029021}" type="doc">
      <dgm:prSet loTypeId="urn:microsoft.com/office/officeart/2005/8/layout/process2" loCatId="process" qsTypeId="urn:microsoft.com/office/officeart/2005/8/quickstyle/simple1" qsCatId="simple" csTypeId="urn:microsoft.com/office/officeart/2005/8/colors/accent1_2" csCatId="accent1" phldr="1"/>
      <dgm:spPr/>
    </dgm:pt>
    <dgm:pt modelId="{0678D8CF-6AE0-4F43-9807-064C23965ECE}">
      <dgm:prSet phldrT="[Text]"/>
      <dgm:spPr>
        <a:solidFill>
          <a:schemeClr val="tx2">
            <a:lumMod val="25000"/>
          </a:schemeClr>
        </a:solidFill>
      </dgm:spPr>
      <dgm:t>
        <a:bodyPr/>
        <a:lstStyle/>
        <a:p>
          <a:r>
            <a:rPr lang="en-US" dirty="0"/>
            <a:t>Defining Needs</a:t>
          </a:r>
        </a:p>
      </dgm:t>
    </dgm:pt>
    <dgm:pt modelId="{63E10BDC-8787-4EBF-9583-180382E60718}" type="parTrans" cxnId="{9F04C576-BB72-470B-BBCC-E621899FDEAE}">
      <dgm:prSet/>
      <dgm:spPr/>
      <dgm:t>
        <a:bodyPr/>
        <a:lstStyle/>
        <a:p>
          <a:endParaRPr lang="en-US"/>
        </a:p>
      </dgm:t>
    </dgm:pt>
    <dgm:pt modelId="{4197AEC2-2A08-4E25-B2E7-BE665A407A7D}" type="sibTrans" cxnId="{9F04C576-BB72-470B-BBCC-E621899FDEAE}">
      <dgm:prSet/>
      <dgm:spPr/>
      <dgm:t>
        <a:bodyPr/>
        <a:lstStyle/>
        <a:p>
          <a:endParaRPr lang="en-US"/>
        </a:p>
      </dgm:t>
    </dgm:pt>
    <dgm:pt modelId="{4D544448-ECD3-4ED3-906A-F3C7631B1771}">
      <dgm:prSet phldrT="[Text]"/>
      <dgm:spPr>
        <a:solidFill>
          <a:schemeClr val="tx2">
            <a:lumMod val="25000"/>
          </a:schemeClr>
        </a:solidFill>
      </dgm:spPr>
      <dgm:t>
        <a:bodyPr/>
        <a:lstStyle/>
        <a:p>
          <a:r>
            <a:rPr lang="en-US" dirty="0"/>
            <a:t>Document min. needs &amp; award criteria</a:t>
          </a:r>
        </a:p>
      </dgm:t>
    </dgm:pt>
    <dgm:pt modelId="{CE31249A-FBC5-4C84-A77E-D18ED4F2EF1E}" type="parTrans" cxnId="{26816499-39D7-417D-8A02-5E77CA019F23}">
      <dgm:prSet/>
      <dgm:spPr/>
      <dgm:t>
        <a:bodyPr/>
        <a:lstStyle/>
        <a:p>
          <a:endParaRPr lang="en-US"/>
        </a:p>
      </dgm:t>
    </dgm:pt>
    <dgm:pt modelId="{2277D414-037A-47F8-BAE1-A7122330F461}" type="sibTrans" cxnId="{26816499-39D7-417D-8A02-5E77CA019F23}">
      <dgm:prSet/>
      <dgm:spPr/>
      <dgm:t>
        <a:bodyPr/>
        <a:lstStyle/>
        <a:p>
          <a:endParaRPr lang="en-US"/>
        </a:p>
      </dgm:t>
    </dgm:pt>
    <dgm:pt modelId="{3CCF6E05-125F-4165-B22A-811453D596AC}">
      <dgm:prSet phldrT="[Text]"/>
      <dgm:spPr>
        <a:solidFill>
          <a:schemeClr val="tx2">
            <a:lumMod val="25000"/>
          </a:schemeClr>
        </a:solidFill>
      </dgm:spPr>
      <dgm:t>
        <a:bodyPr/>
        <a:lstStyle/>
        <a:p>
          <a:r>
            <a:rPr lang="en-US" dirty="0"/>
            <a:t>Publication (may limit number of participants)</a:t>
          </a:r>
        </a:p>
      </dgm:t>
    </dgm:pt>
    <dgm:pt modelId="{920EFF50-745A-40CB-BD53-95E62A4C07D4}" type="parTrans" cxnId="{3FE536C5-EE8D-4F00-B580-BDFE2BDEEAA9}">
      <dgm:prSet/>
      <dgm:spPr/>
      <dgm:t>
        <a:bodyPr/>
        <a:lstStyle/>
        <a:p>
          <a:endParaRPr lang="en-US"/>
        </a:p>
      </dgm:t>
    </dgm:pt>
    <dgm:pt modelId="{CCCC22B2-472F-47C6-AF71-143B62AAE5A5}" type="sibTrans" cxnId="{3FE536C5-EE8D-4F00-B580-BDFE2BDEEAA9}">
      <dgm:prSet/>
      <dgm:spPr/>
      <dgm:t>
        <a:bodyPr/>
        <a:lstStyle/>
        <a:p>
          <a:endParaRPr lang="en-US"/>
        </a:p>
      </dgm:t>
    </dgm:pt>
    <dgm:pt modelId="{F39DB95E-A022-4ACA-B47E-76A20A0DE3AD}">
      <dgm:prSet/>
      <dgm:spPr>
        <a:solidFill>
          <a:schemeClr val="tx2">
            <a:lumMod val="25000"/>
          </a:schemeClr>
        </a:solidFill>
      </dgm:spPr>
      <dgm:t>
        <a:bodyPr/>
        <a:lstStyle/>
        <a:p>
          <a:r>
            <a:rPr lang="en-US" dirty="0"/>
            <a:t>Negotiation on tenders, to improve.</a:t>
          </a:r>
        </a:p>
      </dgm:t>
    </dgm:pt>
    <dgm:pt modelId="{78D1BC24-5217-4462-B1D7-6097E1EEC4B5}" type="parTrans" cxnId="{1C3A0475-743D-4AE2-AFFF-2C0318E78CCD}">
      <dgm:prSet/>
      <dgm:spPr/>
      <dgm:t>
        <a:bodyPr/>
        <a:lstStyle/>
        <a:p>
          <a:endParaRPr lang="en-US"/>
        </a:p>
      </dgm:t>
    </dgm:pt>
    <dgm:pt modelId="{E2F3DA54-E664-491A-9222-8F136BD0D74B}" type="sibTrans" cxnId="{1C3A0475-743D-4AE2-AFFF-2C0318E78CCD}">
      <dgm:prSet/>
      <dgm:spPr/>
      <dgm:t>
        <a:bodyPr/>
        <a:lstStyle/>
        <a:p>
          <a:endParaRPr lang="en-US"/>
        </a:p>
      </dgm:t>
    </dgm:pt>
    <dgm:pt modelId="{21240B21-B97A-4C0A-9D25-A9F570133126}">
      <dgm:prSet/>
      <dgm:spPr>
        <a:solidFill>
          <a:schemeClr val="tx2">
            <a:lumMod val="25000"/>
          </a:schemeClr>
        </a:solidFill>
      </dgm:spPr>
      <dgm:t>
        <a:bodyPr/>
        <a:lstStyle/>
        <a:p>
          <a:r>
            <a:rPr lang="en-US" dirty="0"/>
            <a:t>Rounds of negotiations, to narrow field</a:t>
          </a:r>
        </a:p>
      </dgm:t>
    </dgm:pt>
    <dgm:pt modelId="{45E1269D-1470-4D4D-BE96-41B247377A07}" type="parTrans" cxnId="{00054E14-CF76-452F-A8AA-262944DBABD5}">
      <dgm:prSet/>
      <dgm:spPr/>
      <dgm:t>
        <a:bodyPr/>
        <a:lstStyle/>
        <a:p>
          <a:endParaRPr lang="en-US"/>
        </a:p>
      </dgm:t>
    </dgm:pt>
    <dgm:pt modelId="{66123D94-0722-4C2F-A236-DB8A0E2F9106}" type="sibTrans" cxnId="{00054E14-CF76-452F-A8AA-262944DBABD5}">
      <dgm:prSet/>
      <dgm:spPr/>
      <dgm:t>
        <a:bodyPr/>
        <a:lstStyle/>
        <a:p>
          <a:endParaRPr lang="en-US"/>
        </a:p>
      </dgm:t>
    </dgm:pt>
    <dgm:pt modelId="{E2BC7AB2-5B30-44FE-BBC2-3B7914FA036D}">
      <dgm:prSet/>
      <dgm:spPr>
        <a:solidFill>
          <a:schemeClr val="tx2">
            <a:lumMod val="25000"/>
          </a:schemeClr>
        </a:solidFill>
      </dgm:spPr>
      <dgm:t>
        <a:bodyPr/>
        <a:lstStyle/>
        <a:p>
          <a:r>
            <a:rPr lang="en-US" dirty="0"/>
            <a:t>Final tenders</a:t>
          </a:r>
        </a:p>
      </dgm:t>
    </dgm:pt>
    <dgm:pt modelId="{47B05525-DA15-4CAF-A65A-0FD83B04A295}" type="parTrans" cxnId="{523E4187-5828-49C5-949D-84A573B0BC0A}">
      <dgm:prSet/>
      <dgm:spPr/>
      <dgm:t>
        <a:bodyPr/>
        <a:lstStyle/>
        <a:p>
          <a:endParaRPr lang="en-US"/>
        </a:p>
      </dgm:t>
    </dgm:pt>
    <dgm:pt modelId="{275D1314-CBF1-474D-B5A2-052F8DAAEBD7}" type="sibTrans" cxnId="{523E4187-5828-49C5-949D-84A573B0BC0A}">
      <dgm:prSet/>
      <dgm:spPr/>
      <dgm:t>
        <a:bodyPr/>
        <a:lstStyle/>
        <a:p>
          <a:endParaRPr lang="en-US"/>
        </a:p>
      </dgm:t>
    </dgm:pt>
    <dgm:pt modelId="{FE624496-7BAE-40BE-AA52-EA7C015FDF90}">
      <dgm:prSet/>
      <dgm:spPr>
        <a:solidFill>
          <a:schemeClr val="tx2">
            <a:lumMod val="25000"/>
          </a:schemeClr>
        </a:solidFill>
      </dgm:spPr>
      <dgm:t>
        <a:bodyPr/>
        <a:lstStyle/>
        <a:p>
          <a:r>
            <a:rPr lang="en-US" dirty="0"/>
            <a:t>Award, based upon original criteria, as amended</a:t>
          </a:r>
        </a:p>
      </dgm:t>
    </dgm:pt>
    <dgm:pt modelId="{ECB84B39-B859-4A20-B248-71A933EA4B88}" type="parTrans" cxnId="{8782B37A-5676-4881-BE37-D516C62B6CF8}">
      <dgm:prSet/>
      <dgm:spPr/>
      <dgm:t>
        <a:bodyPr/>
        <a:lstStyle/>
        <a:p>
          <a:endParaRPr lang="en-US"/>
        </a:p>
      </dgm:t>
    </dgm:pt>
    <dgm:pt modelId="{B24C0CDA-705E-456E-98E1-018A241CDE28}" type="sibTrans" cxnId="{8782B37A-5676-4881-BE37-D516C62B6CF8}">
      <dgm:prSet/>
      <dgm:spPr/>
      <dgm:t>
        <a:bodyPr/>
        <a:lstStyle/>
        <a:p>
          <a:endParaRPr lang="en-US"/>
        </a:p>
      </dgm:t>
    </dgm:pt>
    <dgm:pt modelId="{6C45745C-1424-4D40-9CE8-0144C6D19C63}" type="pres">
      <dgm:prSet presAssocID="{F304A16A-3C81-4E2D-9C2A-8DC01F029021}" presName="linearFlow" presStyleCnt="0">
        <dgm:presLayoutVars>
          <dgm:resizeHandles val="exact"/>
        </dgm:presLayoutVars>
      </dgm:prSet>
      <dgm:spPr/>
    </dgm:pt>
    <dgm:pt modelId="{90ACD01C-C21A-4096-94B3-E016CE0F905A}" type="pres">
      <dgm:prSet presAssocID="{0678D8CF-6AE0-4F43-9807-064C23965ECE}" presName="node" presStyleLbl="node1" presStyleIdx="0" presStyleCnt="7" custLinFactNeighborX="1261" custLinFactNeighborY="-39811">
        <dgm:presLayoutVars>
          <dgm:bulletEnabled val="1"/>
        </dgm:presLayoutVars>
      </dgm:prSet>
      <dgm:spPr/>
    </dgm:pt>
    <dgm:pt modelId="{8465A240-086E-44ED-AFFF-C7A0A41CD592}" type="pres">
      <dgm:prSet presAssocID="{4197AEC2-2A08-4E25-B2E7-BE665A407A7D}" presName="sibTrans" presStyleLbl="sibTrans2D1" presStyleIdx="0" presStyleCnt="6"/>
      <dgm:spPr/>
    </dgm:pt>
    <dgm:pt modelId="{11B199A3-F69D-43EB-8E21-53EBE2F50960}" type="pres">
      <dgm:prSet presAssocID="{4197AEC2-2A08-4E25-B2E7-BE665A407A7D}" presName="connectorText" presStyleLbl="sibTrans2D1" presStyleIdx="0" presStyleCnt="6"/>
      <dgm:spPr/>
    </dgm:pt>
    <dgm:pt modelId="{C9E10D46-23E4-420E-961F-80F1362219B1}" type="pres">
      <dgm:prSet presAssocID="{4D544448-ECD3-4ED3-906A-F3C7631B1771}" presName="node" presStyleLbl="node1" presStyleIdx="1" presStyleCnt="7">
        <dgm:presLayoutVars>
          <dgm:bulletEnabled val="1"/>
        </dgm:presLayoutVars>
      </dgm:prSet>
      <dgm:spPr/>
    </dgm:pt>
    <dgm:pt modelId="{FADBF3DC-665B-4ECC-A573-81202053DC2D}" type="pres">
      <dgm:prSet presAssocID="{2277D414-037A-47F8-BAE1-A7122330F461}" presName="sibTrans" presStyleLbl="sibTrans2D1" presStyleIdx="1" presStyleCnt="6"/>
      <dgm:spPr/>
    </dgm:pt>
    <dgm:pt modelId="{DF297A6A-3635-443B-BAC5-3B05298D257A}" type="pres">
      <dgm:prSet presAssocID="{2277D414-037A-47F8-BAE1-A7122330F461}" presName="connectorText" presStyleLbl="sibTrans2D1" presStyleIdx="1" presStyleCnt="6"/>
      <dgm:spPr/>
    </dgm:pt>
    <dgm:pt modelId="{FE3E02D2-FE1D-4FB4-90AA-0D8202C6E3AF}" type="pres">
      <dgm:prSet presAssocID="{3CCF6E05-125F-4165-B22A-811453D596AC}" presName="node" presStyleLbl="node1" presStyleIdx="2" presStyleCnt="7">
        <dgm:presLayoutVars>
          <dgm:bulletEnabled val="1"/>
        </dgm:presLayoutVars>
      </dgm:prSet>
      <dgm:spPr/>
    </dgm:pt>
    <dgm:pt modelId="{24D3E4F6-5A8C-4C85-BC7C-F29109019A59}" type="pres">
      <dgm:prSet presAssocID="{CCCC22B2-472F-47C6-AF71-143B62AAE5A5}" presName="sibTrans" presStyleLbl="sibTrans2D1" presStyleIdx="2" presStyleCnt="6"/>
      <dgm:spPr/>
    </dgm:pt>
    <dgm:pt modelId="{315AE5ED-BCF6-4AA3-8DEA-DE52413163D5}" type="pres">
      <dgm:prSet presAssocID="{CCCC22B2-472F-47C6-AF71-143B62AAE5A5}" presName="connectorText" presStyleLbl="sibTrans2D1" presStyleIdx="2" presStyleCnt="6"/>
      <dgm:spPr/>
    </dgm:pt>
    <dgm:pt modelId="{D951BB6A-8AE1-4F5F-AAC0-83901D56662B}" type="pres">
      <dgm:prSet presAssocID="{F39DB95E-A022-4ACA-B47E-76A20A0DE3AD}" presName="node" presStyleLbl="node1" presStyleIdx="3" presStyleCnt="7">
        <dgm:presLayoutVars>
          <dgm:bulletEnabled val="1"/>
        </dgm:presLayoutVars>
      </dgm:prSet>
      <dgm:spPr/>
    </dgm:pt>
    <dgm:pt modelId="{EFCA580F-AC90-4BA4-ABF2-A77A5D7E35A9}" type="pres">
      <dgm:prSet presAssocID="{E2F3DA54-E664-491A-9222-8F136BD0D74B}" presName="sibTrans" presStyleLbl="sibTrans2D1" presStyleIdx="3" presStyleCnt="6"/>
      <dgm:spPr/>
    </dgm:pt>
    <dgm:pt modelId="{709455EA-41F5-44F7-885F-9DA1B68A82C3}" type="pres">
      <dgm:prSet presAssocID="{E2F3DA54-E664-491A-9222-8F136BD0D74B}" presName="connectorText" presStyleLbl="sibTrans2D1" presStyleIdx="3" presStyleCnt="6"/>
      <dgm:spPr/>
    </dgm:pt>
    <dgm:pt modelId="{EFFE6929-8FDD-4917-859A-BE6883E4D92C}" type="pres">
      <dgm:prSet presAssocID="{21240B21-B97A-4C0A-9D25-A9F570133126}" presName="node" presStyleLbl="node1" presStyleIdx="4" presStyleCnt="7">
        <dgm:presLayoutVars>
          <dgm:bulletEnabled val="1"/>
        </dgm:presLayoutVars>
      </dgm:prSet>
      <dgm:spPr/>
    </dgm:pt>
    <dgm:pt modelId="{47C6343A-06EE-4AA8-B77C-7CBDBBE06EA5}" type="pres">
      <dgm:prSet presAssocID="{66123D94-0722-4C2F-A236-DB8A0E2F9106}" presName="sibTrans" presStyleLbl="sibTrans2D1" presStyleIdx="4" presStyleCnt="6"/>
      <dgm:spPr/>
    </dgm:pt>
    <dgm:pt modelId="{5EC7A132-674E-4694-B881-EF00B6D9C910}" type="pres">
      <dgm:prSet presAssocID="{66123D94-0722-4C2F-A236-DB8A0E2F9106}" presName="connectorText" presStyleLbl="sibTrans2D1" presStyleIdx="4" presStyleCnt="6"/>
      <dgm:spPr/>
    </dgm:pt>
    <dgm:pt modelId="{C67390D5-1C24-49EB-9285-BE2BC7818BD0}" type="pres">
      <dgm:prSet presAssocID="{E2BC7AB2-5B30-44FE-BBC2-3B7914FA036D}" presName="node" presStyleLbl="node1" presStyleIdx="5" presStyleCnt="7">
        <dgm:presLayoutVars>
          <dgm:bulletEnabled val="1"/>
        </dgm:presLayoutVars>
      </dgm:prSet>
      <dgm:spPr/>
    </dgm:pt>
    <dgm:pt modelId="{B3E9F534-20ED-4C3C-8E6B-0344780E49FF}" type="pres">
      <dgm:prSet presAssocID="{275D1314-CBF1-474D-B5A2-052F8DAAEBD7}" presName="sibTrans" presStyleLbl="sibTrans2D1" presStyleIdx="5" presStyleCnt="6"/>
      <dgm:spPr/>
    </dgm:pt>
    <dgm:pt modelId="{36FE4ED0-0B73-4B2C-A297-ACD2881CE6BA}" type="pres">
      <dgm:prSet presAssocID="{275D1314-CBF1-474D-B5A2-052F8DAAEBD7}" presName="connectorText" presStyleLbl="sibTrans2D1" presStyleIdx="5" presStyleCnt="6"/>
      <dgm:spPr/>
    </dgm:pt>
    <dgm:pt modelId="{EE6F1011-F0B2-4984-942B-B0A8DF35FE1F}" type="pres">
      <dgm:prSet presAssocID="{FE624496-7BAE-40BE-AA52-EA7C015FDF90}" presName="node" presStyleLbl="node1" presStyleIdx="6" presStyleCnt="7">
        <dgm:presLayoutVars>
          <dgm:bulletEnabled val="1"/>
        </dgm:presLayoutVars>
      </dgm:prSet>
      <dgm:spPr/>
    </dgm:pt>
  </dgm:ptLst>
  <dgm:cxnLst>
    <dgm:cxn modelId="{20407705-AB51-424F-BE0E-520EF0B20A4F}" type="presOf" srcId="{F39DB95E-A022-4ACA-B47E-76A20A0DE3AD}" destId="{D951BB6A-8AE1-4F5F-AAC0-83901D56662B}" srcOrd="0" destOrd="0" presId="urn:microsoft.com/office/officeart/2005/8/layout/process2"/>
    <dgm:cxn modelId="{00054E14-CF76-452F-A8AA-262944DBABD5}" srcId="{F304A16A-3C81-4E2D-9C2A-8DC01F029021}" destId="{21240B21-B97A-4C0A-9D25-A9F570133126}" srcOrd="4" destOrd="0" parTransId="{45E1269D-1470-4D4D-BE96-41B247377A07}" sibTransId="{66123D94-0722-4C2F-A236-DB8A0E2F9106}"/>
    <dgm:cxn modelId="{EAE8B92E-C234-4248-9240-E779DBA258B1}" type="presOf" srcId="{4197AEC2-2A08-4E25-B2E7-BE665A407A7D}" destId="{11B199A3-F69D-43EB-8E21-53EBE2F50960}" srcOrd="1" destOrd="0" presId="urn:microsoft.com/office/officeart/2005/8/layout/process2"/>
    <dgm:cxn modelId="{D41C1937-9D1D-4E73-B1A1-071B926380FC}" type="presOf" srcId="{3CCF6E05-125F-4165-B22A-811453D596AC}" destId="{FE3E02D2-FE1D-4FB4-90AA-0D8202C6E3AF}" srcOrd="0" destOrd="0" presId="urn:microsoft.com/office/officeart/2005/8/layout/process2"/>
    <dgm:cxn modelId="{5E5B6B39-43A3-4A2A-B5CE-23ED433D1890}" type="presOf" srcId="{66123D94-0722-4C2F-A236-DB8A0E2F9106}" destId="{5EC7A132-674E-4694-B881-EF00B6D9C910}" srcOrd="1" destOrd="0" presId="urn:microsoft.com/office/officeart/2005/8/layout/process2"/>
    <dgm:cxn modelId="{3CBE934B-EF03-4770-8F59-C29693ED5273}" type="presOf" srcId="{F304A16A-3C81-4E2D-9C2A-8DC01F029021}" destId="{6C45745C-1424-4D40-9CE8-0144C6D19C63}" srcOrd="0" destOrd="0" presId="urn:microsoft.com/office/officeart/2005/8/layout/process2"/>
    <dgm:cxn modelId="{0514276E-7EC2-4C78-845C-AA7CFD0B50A2}" type="presOf" srcId="{CCCC22B2-472F-47C6-AF71-143B62AAE5A5}" destId="{315AE5ED-BCF6-4AA3-8DEA-DE52413163D5}" srcOrd="1" destOrd="0" presId="urn:microsoft.com/office/officeart/2005/8/layout/process2"/>
    <dgm:cxn modelId="{ECFCB271-F661-4D5C-9609-4229E60A7E1D}" type="presOf" srcId="{FE624496-7BAE-40BE-AA52-EA7C015FDF90}" destId="{EE6F1011-F0B2-4984-942B-B0A8DF35FE1F}" srcOrd="0" destOrd="0" presId="urn:microsoft.com/office/officeart/2005/8/layout/process2"/>
    <dgm:cxn modelId="{EB498553-2ACA-466C-9BE0-AB8C5879C24C}" type="presOf" srcId="{66123D94-0722-4C2F-A236-DB8A0E2F9106}" destId="{47C6343A-06EE-4AA8-B77C-7CBDBBE06EA5}" srcOrd="0" destOrd="0" presId="urn:microsoft.com/office/officeart/2005/8/layout/process2"/>
    <dgm:cxn modelId="{1C3A0475-743D-4AE2-AFFF-2C0318E78CCD}" srcId="{F304A16A-3C81-4E2D-9C2A-8DC01F029021}" destId="{F39DB95E-A022-4ACA-B47E-76A20A0DE3AD}" srcOrd="3" destOrd="0" parTransId="{78D1BC24-5217-4462-B1D7-6097E1EEC4B5}" sibTransId="{E2F3DA54-E664-491A-9222-8F136BD0D74B}"/>
    <dgm:cxn modelId="{9F04C576-BB72-470B-BBCC-E621899FDEAE}" srcId="{F304A16A-3C81-4E2D-9C2A-8DC01F029021}" destId="{0678D8CF-6AE0-4F43-9807-064C23965ECE}" srcOrd="0" destOrd="0" parTransId="{63E10BDC-8787-4EBF-9583-180382E60718}" sibTransId="{4197AEC2-2A08-4E25-B2E7-BE665A407A7D}"/>
    <dgm:cxn modelId="{811B6F5A-91A0-499B-9785-0E454B69FD97}" type="presOf" srcId="{275D1314-CBF1-474D-B5A2-052F8DAAEBD7}" destId="{36FE4ED0-0B73-4B2C-A297-ACD2881CE6BA}" srcOrd="1" destOrd="0" presId="urn:microsoft.com/office/officeart/2005/8/layout/process2"/>
    <dgm:cxn modelId="{8782B37A-5676-4881-BE37-D516C62B6CF8}" srcId="{F304A16A-3C81-4E2D-9C2A-8DC01F029021}" destId="{FE624496-7BAE-40BE-AA52-EA7C015FDF90}" srcOrd="6" destOrd="0" parTransId="{ECB84B39-B859-4A20-B248-71A933EA4B88}" sibTransId="{B24C0CDA-705E-456E-98E1-018A241CDE28}"/>
    <dgm:cxn modelId="{1393587E-283C-4F85-AF1A-5AA44FA32298}" type="presOf" srcId="{CCCC22B2-472F-47C6-AF71-143B62AAE5A5}" destId="{24D3E4F6-5A8C-4C85-BC7C-F29109019A59}" srcOrd="0" destOrd="0" presId="urn:microsoft.com/office/officeart/2005/8/layout/process2"/>
    <dgm:cxn modelId="{2A2D717F-AD4F-4F82-99ED-E6799F69A054}" type="presOf" srcId="{E2F3DA54-E664-491A-9222-8F136BD0D74B}" destId="{709455EA-41F5-44F7-885F-9DA1B68A82C3}" srcOrd="1" destOrd="0" presId="urn:microsoft.com/office/officeart/2005/8/layout/process2"/>
    <dgm:cxn modelId="{523E4187-5828-49C5-949D-84A573B0BC0A}" srcId="{F304A16A-3C81-4E2D-9C2A-8DC01F029021}" destId="{E2BC7AB2-5B30-44FE-BBC2-3B7914FA036D}" srcOrd="5" destOrd="0" parTransId="{47B05525-DA15-4CAF-A65A-0FD83B04A295}" sibTransId="{275D1314-CBF1-474D-B5A2-052F8DAAEBD7}"/>
    <dgm:cxn modelId="{C7EF0689-44B5-4062-8204-E6EEEA2C55BA}" type="presOf" srcId="{0678D8CF-6AE0-4F43-9807-064C23965ECE}" destId="{90ACD01C-C21A-4096-94B3-E016CE0F905A}" srcOrd="0" destOrd="0" presId="urn:microsoft.com/office/officeart/2005/8/layout/process2"/>
    <dgm:cxn modelId="{79835096-C47A-4F91-B389-19FB41F18C0C}" type="presOf" srcId="{2277D414-037A-47F8-BAE1-A7122330F461}" destId="{DF297A6A-3635-443B-BAC5-3B05298D257A}" srcOrd="1" destOrd="0" presId="urn:microsoft.com/office/officeart/2005/8/layout/process2"/>
    <dgm:cxn modelId="{26816499-39D7-417D-8A02-5E77CA019F23}" srcId="{F304A16A-3C81-4E2D-9C2A-8DC01F029021}" destId="{4D544448-ECD3-4ED3-906A-F3C7631B1771}" srcOrd="1" destOrd="0" parTransId="{CE31249A-FBC5-4C84-A77E-D18ED4F2EF1E}" sibTransId="{2277D414-037A-47F8-BAE1-A7122330F461}"/>
    <dgm:cxn modelId="{AC99C39C-D850-4D52-9438-E87F14B4A8B9}" type="presOf" srcId="{21240B21-B97A-4C0A-9D25-A9F570133126}" destId="{EFFE6929-8FDD-4917-859A-BE6883E4D92C}" srcOrd="0" destOrd="0" presId="urn:microsoft.com/office/officeart/2005/8/layout/process2"/>
    <dgm:cxn modelId="{D315AAA4-DB22-492B-84D3-BE79C9889362}" type="presOf" srcId="{4D544448-ECD3-4ED3-906A-F3C7631B1771}" destId="{C9E10D46-23E4-420E-961F-80F1362219B1}" srcOrd="0" destOrd="0" presId="urn:microsoft.com/office/officeart/2005/8/layout/process2"/>
    <dgm:cxn modelId="{3FE536C5-EE8D-4F00-B580-BDFE2BDEEAA9}" srcId="{F304A16A-3C81-4E2D-9C2A-8DC01F029021}" destId="{3CCF6E05-125F-4165-B22A-811453D596AC}" srcOrd="2" destOrd="0" parTransId="{920EFF50-745A-40CB-BD53-95E62A4C07D4}" sibTransId="{CCCC22B2-472F-47C6-AF71-143B62AAE5A5}"/>
    <dgm:cxn modelId="{4D05F5DD-55B0-4651-B753-513D43243785}" type="presOf" srcId="{E2F3DA54-E664-491A-9222-8F136BD0D74B}" destId="{EFCA580F-AC90-4BA4-ABF2-A77A5D7E35A9}" srcOrd="0" destOrd="0" presId="urn:microsoft.com/office/officeart/2005/8/layout/process2"/>
    <dgm:cxn modelId="{79D383E1-F5D6-4E45-9DC8-C2ABA10CBAED}" type="presOf" srcId="{2277D414-037A-47F8-BAE1-A7122330F461}" destId="{FADBF3DC-665B-4ECC-A573-81202053DC2D}" srcOrd="0" destOrd="0" presId="urn:microsoft.com/office/officeart/2005/8/layout/process2"/>
    <dgm:cxn modelId="{1AF179E2-4C41-4099-8BD6-B590734D5FAD}" type="presOf" srcId="{4197AEC2-2A08-4E25-B2E7-BE665A407A7D}" destId="{8465A240-086E-44ED-AFFF-C7A0A41CD592}" srcOrd="0" destOrd="0" presId="urn:microsoft.com/office/officeart/2005/8/layout/process2"/>
    <dgm:cxn modelId="{0F8A81E9-159C-43EB-A518-FA7B75C3970D}" type="presOf" srcId="{E2BC7AB2-5B30-44FE-BBC2-3B7914FA036D}" destId="{C67390D5-1C24-49EB-9285-BE2BC7818BD0}" srcOrd="0" destOrd="0" presId="urn:microsoft.com/office/officeart/2005/8/layout/process2"/>
    <dgm:cxn modelId="{3B5BF5FA-6715-4F6A-9F51-D0E00057F884}" type="presOf" srcId="{275D1314-CBF1-474D-B5A2-052F8DAAEBD7}" destId="{B3E9F534-20ED-4C3C-8E6B-0344780E49FF}" srcOrd="0" destOrd="0" presId="urn:microsoft.com/office/officeart/2005/8/layout/process2"/>
    <dgm:cxn modelId="{4306027E-46BB-41F9-A239-F577ACD1A38A}" type="presParOf" srcId="{6C45745C-1424-4D40-9CE8-0144C6D19C63}" destId="{90ACD01C-C21A-4096-94B3-E016CE0F905A}" srcOrd="0" destOrd="0" presId="urn:microsoft.com/office/officeart/2005/8/layout/process2"/>
    <dgm:cxn modelId="{8EC25812-CA57-4594-AD0B-25444BFCFB20}" type="presParOf" srcId="{6C45745C-1424-4D40-9CE8-0144C6D19C63}" destId="{8465A240-086E-44ED-AFFF-C7A0A41CD592}" srcOrd="1" destOrd="0" presId="urn:microsoft.com/office/officeart/2005/8/layout/process2"/>
    <dgm:cxn modelId="{134DF2FA-BBEB-44A9-8B48-77366966BE81}" type="presParOf" srcId="{8465A240-086E-44ED-AFFF-C7A0A41CD592}" destId="{11B199A3-F69D-43EB-8E21-53EBE2F50960}" srcOrd="0" destOrd="0" presId="urn:microsoft.com/office/officeart/2005/8/layout/process2"/>
    <dgm:cxn modelId="{EF89FA31-9B59-4E32-95B0-964AFE45D5DE}" type="presParOf" srcId="{6C45745C-1424-4D40-9CE8-0144C6D19C63}" destId="{C9E10D46-23E4-420E-961F-80F1362219B1}" srcOrd="2" destOrd="0" presId="urn:microsoft.com/office/officeart/2005/8/layout/process2"/>
    <dgm:cxn modelId="{E738C343-A665-492F-A2CA-E38D66093C7B}" type="presParOf" srcId="{6C45745C-1424-4D40-9CE8-0144C6D19C63}" destId="{FADBF3DC-665B-4ECC-A573-81202053DC2D}" srcOrd="3" destOrd="0" presId="urn:microsoft.com/office/officeart/2005/8/layout/process2"/>
    <dgm:cxn modelId="{E343D55B-4004-43F6-B44E-3B65EBA50F45}" type="presParOf" srcId="{FADBF3DC-665B-4ECC-A573-81202053DC2D}" destId="{DF297A6A-3635-443B-BAC5-3B05298D257A}" srcOrd="0" destOrd="0" presId="urn:microsoft.com/office/officeart/2005/8/layout/process2"/>
    <dgm:cxn modelId="{68EF9EDE-06AF-4B6E-8869-6ACD273B293C}" type="presParOf" srcId="{6C45745C-1424-4D40-9CE8-0144C6D19C63}" destId="{FE3E02D2-FE1D-4FB4-90AA-0D8202C6E3AF}" srcOrd="4" destOrd="0" presId="urn:microsoft.com/office/officeart/2005/8/layout/process2"/>
    <dgm:cxn modelId="{7CB37D4F-8BE3-4C4C-90EC-A084694F485B}" type="presParOf" srcId="{6C45745C-1424-4D40-9CE8-0144C6D19C63}" destId="{24D3E4F6-5A8C-4C85-BC7C-F29109019A59}" srcOrd="5" destOrd="0" presId="urn:microsoft.com/office/officeart/2005/8/layout/process2"/>
    <dgm:cxn modelId="{D7B27F81-C272-4A69-BA21-FEDC7C849D90}" type="presParOf" srcId="{24D3E4F6-5A8C-4C85-BC7C-F29109019A59}" destId="{315AE5ED-BCF6-4AA3-8DEA-DE52413163D5}" srcOrd="0" destOrd="0" presId="urn:microsoft.com/office/officeart/2005/8/layout/process2"/>
    <dgm:cxn modelId="{4A9C90DB-81AB-4073-B6C6-8836B2721C33}" type="presParOf" srcId="{6C45745C-1424-4D40-9CE8-0144C6D19C63}" destId="{D951BB6A-8AE1-4F5F-AAC0-83901D56662B}" srcOrd="6" destOrd="0" presId="urn:microsoft.com/office/officeart/2005/8/layout/process2"/>
    <dgm:cxn modelId="{CD015D53-222A-4A27-8164-1978EF162D5D}" type="presParOf" srcId="{6C45745C-1424-4D40-9CE8-0144C6D19C63}" destId="{EFCA580F-AC90-4BA4-ABF2-A77A5D7E35A9}" srcOrd="7" destOrd="0" presId="urn:microsoft.com/office/officeart/2005/8/layout/process2"/>
    <dgm:cxn modelId="{DA961071-BEAB-4EEE-B07C-5C433F56A929}" type="presParOf" srcId="{EFCA580F-AC90-4BA4-ABF2-A77A5D7E35A9}" destId="{709455EA-41F5-44F7-885F-9DA1B68A82C3}" srcOrd="0" destOrd="0" presId="urn:microsoft.com/office/officeart/2005/8/layout/process2"/>
    <dgm:cxn modelId="{FAD995B1-E2C6-4C7E-AE41-A9AE542B5C09}" type="presParOf" srcId="{6C45745C-1424-4D40-9CE8-0144C6D19C63}" destId="{EFFE6929-8FDD-4917-859A-BE6883E4D92C}" srcOrd="8" destOrd="0" presId="urn:microsoft.com/office/officeart/2005/8/layout/process2"/>
    <dgm:cxn modelId="{54E4AFA3-E0A8-4995-896F-BF5BFE3F58DF}" type="presParOf" srcId="{6C45745C-1424-4D40-9CE8-0144C6D19C63}" destId="{47C6343A-06EE-4AA8-B77C-7CBDBBE06EA5}" srcOrd="9" destOrd="0" presId="urn:microsoft.com/office/officeart/2005/8/layout/process2"/>
    <dgm:cxn modelId="{5C0FF4AB-2E8B-411F-9BE9-978BED995FE7}" type="presParOf" srcId="{47C6343A-06EE-4AA8-B77C-7CBDBBE06EA5}" destId="{5EC7A132-674E-4694-B881-EF00B6D9C910}" srcOrd="0" destOrd="0" presId="urn:microsoft.com/office/officeart/2005/8/layout/process2"/>
    <dgm:cxn modelId="{B6B76477-11A6-4421-B61D-B0141200311D}" type="presParOf" srcId="{6C45745C-1424-4D40-9CE8-0144C6D19C63}" destId="{C67390D5-1C24-49EB-9285-BE2BC7818BD0}" srcOrd="10" destOrd="0" presId="urn:microsoft.com/office/officeart/2005/8/layout/process2"/>
    <dgm:cxn modelId="{F82A7003-D30A-4E79-B358-AF6078C63C54}" type="presParOf" srcId="{6C45745C-1424-4D40-9CE8-0144C6D19C63}" destId="{B3E9F534-20ED-4C3C-8E6B-0344780E49FF}" srcOrd="11" destOrd="0" presId="urn:microsoft.com/office/officeart/2005/8/layout/process2"/>
    <dgm:cxn modelId="{D21CE606-67A5-4099-871D-0220CC42276A}" type="presParOf" srcId="{B3E9F534-20ED-4C3C-8E6B-0344780E49FF}" destId="{36FE4ED0-0B73-4B2C-A297-ACD2881CE6BA}" srcOrd="0" destOrd="0" presId="urn:microsoft.com/office/officeart/2005/8/layout/process2"/>
    <dgm:cxn modelId="{E08AB795-45E5-43BB-9FAF-0B045B2D1411}" type="presParOf" srcId="{6C45745C-1424-4D40-9CE8-0144C6D19C63}" destId="{EE6F1011-F0B2-4984-942B-B0A8DF35FE1F}"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F216EE-A509-4975-9FB0-3FBFB87A350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997B575-27F0-4B50-AC21-A3464CD31291}">
      <dgm:prSet phldrT="[Text]"/>
      <dgm:spPr/>
      <dgm:t>
        <a:bodyPr/>
        <a:lstStyle/>
        <a:p>
          <a:r>
            <a:rPr lang="en-US" dirty="0"/>
            <a:t>Request for Proposals</a:t>
          </a:r>
        </a:p>
      </dgm:t>
    </dgm:pt>
    <dgm:pt modelId="{772C94B7-3CB2-4D04-A4C3-9F209BAE4DEC}" type="parTrans" cxnId="{698084C4-1425-45E1-ABD7-4760E432BF98}">
      <dgm:prSet/>
      <dgm:spPr/>
      <dgm:t>
        <a:bodyPr/>
        <a:lstStyle/>
        <a:p>
          <a:endParaRPr lang="en-US"/>
        </a:p>
      </dgm:t>
    </dgm:pt>
    <dgm:pt modelId="{1B6B6942-02C6-4C86-AB57-7090EE9986ED}" type="sibTrans" cxnId="{698084C4-1425-45E1-ABD7-4760E432BF98}">
      <dgm:prSet/>
      <dgm:spPr/>
      <dgm:t>
        <a:bodyPr/>
        <a:lstStyle/>
        <a:p>
          <a:endParaRPr lang="en-US"/>
        </a:p>
      </dgm:t>
    </dgm:pt>
    <dgm:pt modelId="{42B7EA77-1D92-45CF-A154-6094609F9665}">
      <dgm:prSet phldrT="[Text]"/>
      <dgm:spPr>
        <a:solidFill>
          <a:srgbClr val="006600"/>
        </a:solidFill>
      </dgm:spPr>
      <dgm:t>
        <a:bodyPr/>
        <a:lstStyle/>
        <a:p>
          <a:r>
            <a:rPr lang="en-US" dirty="0"/>
            <a:t>Competitive</a:t>
          </a:r>
        </a:p>
      </dgm:t>
    </dgm:pt>
    <dgm:pt modelId="{F1851DD1-734E-4BF4-9924-1AD2EB611DBC}" type="parTrans" cxnId="{CF13D88E-80BB-4C54-8817-896489FCB74B}">
      <dgm:prSet/>
      <dgm:spPr/>
      <dgm:t>
        <a:bodyPr/>
        <a:lstStyle/>
        <a:p>
          <a:endParaRPr lang="en-US"/>
        </a:p>
      </dgm:t>
    </dgm:pt>
    <dgm:pt modelId="{8A3A121A-FAED-4367-ABCC-365BE0061734}" type="sibTrans" cxnId="{CF13D88E-80BB-4C54-8817-896489FCB74B}">
      <dgm:prSet/>
      <dgm:spPr/>
      <dgm:t>
        <a:bodyPr/>
        <a:lstStyle/>
        <a:p>
          <a:endParaRPr lang="en-US"/>
        </a:p>
      </dgm:t>
    </dgm:pt>
    <dgm:pt modelId="{552DEA1B-4DA7-4CEE-9408-898720C70C73}">
      <dgm:prSet phldrT="[Text]"/>
      <dgm:spPr>
        <a:solidFill>
          <a:srgbClr val="006600"/>
        </a:solidFill>
      </dgm:spPr>
      <dgm:t>
        <a:bodyPr/>
        <a:lstStyle/>
        <a:p>
          <a:r>
            <a:rPr lang="en-US" dirty="0" err="1"/>
            <a:t>Offeror</a:t>
          </a:r>
          <a:r>
            <a:rPr lang="en-US" dirty="0"/>
            <a:t> 1</a:t>
          </a:r>
        </a:p>
      </dgm:t>
    </dgm:pt>
    <dgm:pt modelId="{2648E61D-7DAD-465F-8566-A1DFD4A09ABF}" type="parTrans" cxnId="{698EE1D1-7DB5-4D31-BFEA-782F08757605}">
      <dgm:prSet/>
      <dgm:spPr/>
      <dgm:t>
        <a:bodyPr/>
        <a:lstStyle/>
        <a:p>
          <a:endParaRPr lang="en-US"/>
        </a:p>
      </dgm:t>
    </dgm:pt>
    <dgm:pt modelId="{822FF02F-5243-4C6D-BDCD-C2510AEB4B0B}" type="sibTrans" cxnId="{698EE1D1-7DB5-4D31-BFEA-782F08757605}">
      <dgm:prSet/>
      <dgm:spPr/>
      <dgm:t>
        <a:bodyPr/>
        <a:lstStyle/>
        <a:p>
          <a:endParaRPr lang="en-US"/>
        </a:p>
      </dgm:t>
    </dgm:pt>
    <dgm:pt modelId="{6543BF99-618D-405A-9B82-B34D4B1F86FA}">
      <dgm:prSet phldrT="[Text]"/>
      <dgm:spPr>
        <a:solidFill>
          <a:srgbClr val="006600"/>
        </a:solidFill>
      </dgm:spPr>
      <dgm:t>
        <a:bodyPr/>
        <a:lstStyle/>
        <a:p>
          <a:r>
            <a:rPr lang="en-US" dirty="0" err="1"/>
            <a:t>Offeror</a:t>
          </a:r>
          <a:r>
            <a:rPr lang="en-US" dirty="0"/>
            <a:t> 2</a:t>
          </a:r>
        </a:p>
      </dgm:t>
    </dgm:pt>
    <dgm:pt modelId="{02CDF4C0-30B2-4A3E-B6B4-80CF8F8D5D79}" type="parTrans" cxnId="{0518AAF1-BAD0-470E-8B9E-D01E7553184C}">
      <dgm:prSet/>
      <dgm:spPr/>
      <dgm:t>
        <a:bodyPr/>
        <a:lstStyle/>
        <a:p>
          <a:endParaRPr lang="en-US"/>
        </a:p>
      </dgm:t>
    </dgm:pt>
    <dgm:pt modelId="{E1662901-EF3B-43C8-9936-6ACB7E799572}" type="sibTrans" cxnId="{0518AAF1-BAD0-470E-8B9E-D01E7553184C}">
      <dgm:prSet/>
      <dgm:spPr/>
      <dgm:t>
        <a:bodyPr/>
        <a:lstStyle/>
        <a:p>
          <a:endParaRPr lang="en-US"/>
        </a:p>
      </dgm:t>
    </dgm:pt>
    <dgm:pt modelId="{FB465EA1-3041-4632-B5FB-B477DA9E5563}">
      <dgm:prSet phldrT="[Text]"/>
      <dgm:spPr>
        <a:solidFill>
          <a:srgbClr val="FF0000"/>
        </a:solidFill>
      </dgm:spPr>
      <dgm:t>
        <a:bodyPr/>
        <a:lstStyle/>
        <a:p>
          <a:r>
            <a:rPr lang="en-US" dirty="0"/>
            <a:t>Non-Competitive</a:t>
          </a:r>
        </a:p>
      </dgm:t>
    </dgm:pt>
    <dgm:pt modelId="{599C559B-9BA2-48F2-AE00-C2968B7426F5}" type="parTrans" cxnId="{90EF8E55-DBCC-4905-817C-139D2B1A02BB}">
      <dgm:prSet/>
      <dgm:spPr/>
      <dgm:t>
        <a:bodyPr/>
        <a:lstStyle/>
        <a:p>
          <a:endParaRPr lang="en-US"/>
        </a:p>
      </dgm:t>
    </dgm:pt>
    <dgm:pt modelId="{5F91AD4E-2EA4-46DB-9EA8-2A2D7DC7DE07}" type="sibTrans" cxnId="{90EF8E55-DBCC-4905-817C-139D2B1A02BB}">
      <dgm:prSet/>
      <dgm:spPr/>
      <dgm:t>
        <a:bodyPr/>
        <a:lstStyle/>
        <a:p>
          <a:endParaRPr lang="en-US"/>
        </a:p>
      </dgm:t>
    </dgm:pt>
    <dgm:pt modelId="{3CE7C63E-C3E1-442D-A17B-0BC83AD2B7F6}">
      <dgm:prSet phldrT="[Text]"/>
      <dgm:spPr>
        <a:solidFill>
          <a:srgbClr val="FFFF00"/>
        </a:solidFill>
      </dgm:spPr>
      <dgm:t>
        <a:bodyPr/>
        <a:lstStyle/>
        <a:p>
          <a:r>
            <a:rPr lang="en-US" dirty="0"/>
            <a:t>Announcement</a:t>
          </a:r>
        </a:p>
      </dgm:t>
    </dgm:pt>
    <dgm:pt modelId="{589916C2-7AE0-4B58-966B-8FACB9505687}" type="parTrans" cxnId="{B072C158-5E7D-47A5-9435-7CBCE2A5E320}">
      <dgm:prSet/>
      <dgm:spPr/>
      <dgm:t>
        <a:bodyPr/>
        <a:lstStyle/>
        <a:p>
          <a:endParaRPr lang="en-US"/>
        </a:p>
      </dgm:t>
    </dgm:pt>
    <dgm:pt modelId="{B5D8DE48-B089-4F46-9802-B91492DF95B9}" type="sibTrans" cxnId="{B072C158-5E7D-47A5-9435-7CBCE2A5E320}">
      <dgm:prSet/>
      <dgm:spPr/>
      <dgm:t>
        <a:bodyPr/>
        <a:lstStyle/>
        <a:p>
          <a:endParaRPr lang="en-US"/>
        </a:p>
      </dgm:t>
    </dgm:pt>
    <dgm:pt modelId="{88D5618B-6C84-448A-9B87-5ECFE992EE88}">
      <dgm:prSet phldrT="[Text]"/>
      <dgm:spPr>
        <a:solidFill>
          <a:schemeClr val="tx2">
            <a:lumMod val="10000"/>
          </a:schemeClr>
        </a:solidFill>
      </dgm:spPr>
      <dgm:t>
        <a:bodyPr/>
        <a:lstStyle/>
        <a:p>
          <a:r>
            <a:rPr lang="en-US" dirty="0">
              <a:solidFill>
                <a:schemeClr val="tx1"/>
              </a:solidFill>
            </a:rPr>
            <a:t>Exchanges</a:t>
          </a:r>
        </a:p>
      </dgm:t>
    </dgm:pt>
    <dgm:pt modelId="{198B4530-9C7B-467D-A990-3324D3894093}" type="parTrans" cxnId="{B91AA5C5-F849-4DCD-93B8-0E8965418546}">
      <dgm:prSet/>
      <dgm:spPr/>
      <dgm:t>
        <a:bodyPr/>
        <a:lstStyle/>
        <a:p>
          <a:endParaRPr lang="en-US"/>
        </a:p>
      </dgm:t>
    </dgm:pt>
    <dgm:pt modelId="{4537B113-40E8-46A6-B44A-EA9DA5B6B9BD}" type="sibTrans" cxnId="{B91AA5C5-F849-4DCD-93B8-0E8965418546}">
      <dgm:prSet/>
      <dgm:spPr/>
      <dgm:t>
        <a:bodyPr/>
        <a:lstStyle/>
        <a:p>
          <a:endParaRPr lang="en-US"/>
        </a:p>
      </dgm:t>
    </dgm:pt>
    <dgm:pt modelId="{B08771E8-5E15-4839-A712-B5EDF4F4BA90}">
      <dgm:prSet phldrT="[Text]"/>
      <dgm:spPr>
        <a:solidFill>
          <a:schemeClr val="bg2">
            <a:lumMod val="90000"/>
            <a:lumOff val="10000"/>
          </a:schemeClr>
        </a:solidFill>
      </dgm:spPr>
      <dgm:t>
        <a:bodyPr/>
        <a:lstStyle/>
        <a:p>
          <a:r>
            <a:rPr lang="en-US" dirty="0">
              <a:solidFill>
                <a:schemeClr val="tx1"/>
              </a:solidFill>
            </a:rPr>
            <a:t>Submissions</a:t>
          </a:r>
        </a:p>
      </dgm:t>
    </dgm:pt>
    <dgm:pt modelId="{928CE0DC-1A20-4705-93BD-C1D5DB032493}" type="sibTrans" cxnId="{9C0A3338-EDD4-43CB-9D2F-1EFA882AA4B5}">
      <dgm:prSet/>
      <dgm:spPr/>
      <dgm:t>
        <a:bodyPr/>
        <a:lstStyle/>
        <a:p>
          <a:endParaRPr lang="en-US"/>
        </a:p>
      </dgm:t>
    </dgm:pt>
    <dgm:pt modelId="{1C9E6380-EEFD-46F4-86D7-752246BD8F76}" type="parTrans" cxnId="{9C0A3338-EDD4-43CB-9D2F-1EFA882AA4B5}">
      <dgm:prSet/>
      <dgm:spPr/>
      <dgm:t>
        <a:bodyPr/>
        <a:lstStyle/>
        <a:p>
          <a:endParaRPr lang="en-US"/>
        </a:p>
      </dgm:t>
    </dgm:pt>
    <dgm:pt modelId="{0062BED5-B517-4E6C-90EC-8E80331709FC}">
      <dgm:prSet phldrT="[Text]"/>
      <dgm:spPr>
        <a:solidFill>
          <a:srgbClr val="FFFF00"/>
        </a:solidFill>
      </dgm:spPr>
      <dgm:t>
        <a:bodyPr/>
        <a:lstStyle/>
        <a:p>
          <a:r>
            <a:rPr lang="en-US" dirty="0"/>
            <a:t>Award</a:t>
          </a:r>
        </a:p>
      </dgm:t>
    </dgm:pt>
    <dgm:pt modelId="{DBD38BE1-B586-4AD7-BB3D-CD3D8D8F1569}" type="parTrans" cxnId="{EF1138B8-C38D-4461-AAFF-F02455336134}">
      <dgm:prSet/>
      <dgm:spPr/>
      <dgm:t>
        <a:bodyPr/>
        <a:lstStyle/>
        <a:p>
          <a:endParaRPr lang="en-US"/>
        </a:p>
      </dgm:t>
    </dgm:pt>
    <dgm:pt modelId="{DA5C90EA-E75D-48C1-A489-E625D11F6E48}" type="sibTrans" cxnId="{EF1138B8-C38D-4461-AAFF-F02455336134}">
      <dgm:prSet/>
      <dgm:spPr/>
      <dgm:t>
        <a:bodyPr/>
        <a:lstStyle/>
        <a:p>
          <a:endParaRPr lang="en-US"/>
        </a:p>
      </dgm:t>
    </dgm:pt>
    <dgm:pt modelId="{C1FB6E80-4DA7-47C3-93EE-2354E541D210}">
      <dgm:prSet/>
      <dgm:spPr>
        <a:solidFill>
          <a:srgbClr val="00FF00"/>
        </a:solidFill>
      </dgm:spPr>
      <dgm:t>
        <a:bodyPr/>
        <a:lstStyle/>
        <a:p>
          <a:r>
            <a:rPr lang="en-US" b="1" dirty="0" err="1"/>
            <a:t>Awardee</a:t>
          </a:r>
          <a:endParaRPr lang="en-US" b="1" dirty="0"/>
        </a:p>
      </dgm:t>
    </dgm:pt>
    <dgm:pt modelId="{EAAD5FDA-535E-4A9B-892A-276A5C4E97FE}" type="parTrans" cxnId="{F6038854-2850-4766-ACE2-19B1781C401B}">
      <dgm:prSet/>
      <dgm:spPr/>
      <dgm:t>
        <a:bodyPr/>
        <a:lstStyle/>
        <a:p>
          <a:endParaRPr lang="en-US"/>
        </a:p>
      </dgm:t>
    </dgm:pt>
    <dgm:pt modelId="{66D5DFD7-8D0D-4F7D-B25E-CF3A58A2020A}" type="sibTrans" cxnId="{F6038854-2850-4766-ACE2-19B1781C401B}">
      <dgm:prSet/>
      <dgm:spPr/>
      <dgm:t>
        <a:bodyPr/>
        <a:lstStyle/>
        <a:p>
          <a:endParaRPr lang="en-US"/>
        </a:p>
      </dgm:t>
    </dgm:pt>
    <dgm:pt modelId="{3CC7DEED-7780-45E4-AA2F-DB2AAA5B0CE9}" type="pres">
      <dgm:prSet presAssocID="{53F216EE-A509-4975-9FB0-3FBFB87A3505}" presName="mainComposite" presStyleCnt="0">
        <dgm:presLayoutVars>
          <dgm:chPref val="1"/>
          <dgm:dir/>
          <dgm:animOne val="branch"/>
          <dgm:animLvl val="lvl"/>
          <dgm:resizeHandles val="exact"/>
        </dgm:presLayoutVars>
      </dgm:prSet>
      <dgm:spPr/>
    </dgm:pt>
    <dgm:pt modelId="{DF1F92DF-DECF-46F3-8831-72392E5143C7}" type="pres">
      <dgm:prSet presAssocID="{53F216EE-A509-4975-9FB0-3FBFB87A3505}" presName="hierFlow" presStyleCnt="0"/>
      <dgm:spPr/>
    </dgm:pt>
    <dgm:pt modelId="{B4768AB1-ACA3-4ECA-A0C2-ED5F7932AE71}" type="pres">
      <dgm:prSet presAssocID="{53F216EE-A509-4975-9FB0-3FBFB87A3505}" presName="firstBuf" presStyleCnt="0"/>
      <dgm:spPr/>
    </dgm:pt>
    <dgm:pt modelId="{153BDD3A-DE43-4B7B-8B8A-904A101B7C5D}" type="pres">
      <dgm:prSet presAssocID="{53F216EE-A509-4975-9FB0-3FBFB87A3505}" presName="hierChild1" presStyleCnt="0">
        <dgm:presLayoutVars>
          <dgm:chPref val="1"/>
          <dgm:animOne val="branch"/>
          <dgm:animLvl val="lvl"/>
        </dgm:presLayoutVars>
      </dgm:prSet>
      <dgm:spPr/>
    </dgm:pt>
    <dgm:pt modelId="{5676B50E-F0C4-472A-8416-7A4F89E74CF7}" type="pres">
      <dgm:prSet presAssocID="{3997B575-27F0-4B50-AC21-A3464CD31291}" presName="Name14" presStyleCnt="0"/>
      <dgm:spPr/>
    </dgm:pt>
    <dgm:pt modelId="{24AFDD48-AD82-44AC-B1C8-DAA464289C4B}" type="pres">
      <dgm:prSet presAssocID="{3997B575-27F0-4B50-AC21-A3464CD31291}" presName="level1Shape" presStyleLbl="node0" presStyleIdx="0" presStyleCnt="1">
        <dgm:presLayoutVars>
          <dgm:chPref val="3"/>
        </dgm:presLayoutVars>
      </dgm:prSet>
      <dgm:spPr/>
    </dgm:pt>
    <dgm:pt modelId="{D312920F-955C-44E0-B077-8A17940708D7}" type="pres">
      <dgm:prSet presAssocID="{3997B575-27F0-4B50-AC21-A3464CD31291}" presName="hierChild2" presStyleCnt="0"/>
      <dgm:spPr/>
    </dgm:pt>
    <dgm:pt modelId="{0F922240-AA8E-49CD-836A-3F97042A59C8}" type="pres">
      <dgm:prSet presAssocID="{F1851DD1-734E-4BF4-9924-1AD2EB611DBC}" presName="Name19" presStyleLbl="parChTrans1D2" presStyleIdx="0" presStyleCnt="2"/>
      <dgm:spPr/>
    </dgm:pt>
    <dgm:pt modelId="{C41D83DB-2414-4579-A66C-B8238F1E2143}" type="pres">
      <dgm:prSet presAssocID="{42B7EA77-1D92-45CF-A154-6094609F9665}" presName="Name21" presStyleCnt="0"/>
      <dgm:spPr/>
    </dgm:pt>
    <dgm:pt modelId="{114B6532-3079-4B05-938F-6DA9D79BF331}" type="pres">
      <dgm:prSet presAssocID="{42B7EA77-1D92-45CF-A154-6094609F9665}" presName="level2Shape" presStyleLbl="node2" presStyleIdx="0" presStyleCnt="2" custLinFactNeighborX="-23592" custLinFactNeighborY="-161"/>
      <dgm:spPr/>
    </dgm:pt>
    <dgm:pt modelId="{AA53749D-2EC1-47F5-AD00-C7580E15A4CA}" type="pres">
      <dgm:prSet presAssocID="{42B7EA77-1D92-45CF-A154-6094609F9665}" presName="hierChild3" presStyleCnt="0"/>
      <dgm:spPr/>
    </dgm:pt>
    <dgm:pt modelId="{2DD24E80-FCF3-4DF0-94FC-E89830CC51BF}" type="pres">
      <dgm:prSet presAssocID="{2648E61D-7DAD-465F-8566-A1DFD4A09ABF}" presName="Name19" presStyleLbl="parChTrans1D3" presStyleIdx="0" presStyleCnt="2"/>
      <dgm:spPr/>
    </dgm:pt>
    <dgm:pt modelId="{2DEC933F-A716-4885-93BB-01468D8D1B46}" type="pres">
      <dgm:prSet presAssocID="{552DEA1B-4DA7-4CEE-9408-898720C70C73}" presName="Name21" presStyleCnt="0"/>
      <dgm:spPr/>
    </dgm:pt>
    <dgm:pt modelId="{9DB03B7A-EB7D-4118-944D-BCB335F85C37}" type="pres">
      <dgm:prSet presAssocID="{552DEA1B-4DA7-4CEE-9408-898720C70C73}" presName="level2Shape" presStyleLbl="node3" presStyleIdx="0" presStyleCnt="2" custScaleX="109949" custScaleY="99434" custLinFactNeighborX="-745" custLinFactNeighborY="-4306"/>
      <dgm:spPr/>
    </dgm:pt>
    <dgm:pt modelId="{3BD3FBD6-767C-49B8-B9CD-DA59E10D2C65}" type="pres">
      <dgm:prSet presAssocID="{552DEA1B-4DA7-4CEE-9408-898720C70C73}" presName="hierChild3" presStyleCnt="0"/>
      <dgm:spPr/>
    </dgm:pt>
    <dgm:pt modelId="{BDDE437B-2574-4436-9622-445D381637AA}" type="pres">
      <dgm:prSet presAssocID="{EAAD5FDA-535E-4A9B-892A-276A5C4E97FE}" presName="Name19" presStyleLbl="parChTrans1D4" presStyleIdx="0" presStyleCnt="1"/>
      <dgm:spPr/>
    </dgm:pt>
    <dgm:pt modelId="{03308127-9A7E-4B19-9F9D-54F313891EA4}" type="pres">
      <dgm:prSet presAssocID="{C1FB6E80-4DA7-47C3-93EE-2354E541D210}" presName="Name21" presStyleCnt="0"/>
      <dgm:spPr/>
    </dgm:pt>
    <dgm:pt modelId="{A675E7DB-75A1-4E73-B89A-B39FD133694C}" type="pres">
      <dgm:prSet presAssocID="{C1FB6E80-4DA7-47C3-93EE-2354E541D210}" presName="level2Shape" presStyleLbl="node4" presStyleIdx="0" presStyleCnt="1"/>
      <dgm:spPr/>
    </dgm:pt>
    <dgm:pt modelId="{2E1DE82F-F550-4780-82B7-DF12DD8B89E3}" type="pres">
      <dgm:prSet presAssocID="{C1FB6E80-4DA7-47C3-93EE-2354E541D210}" presName="hierChild3" presStyleCnt="0"/>
      <dgm:spPr/>
    </dgm:pt>
    <dgm:pt modelId="{0481EBAF-8FC2-4504-A12E-2EBEF60CA86E}" type="pres">
      <dgm:prSet presAssocID="{02CDF4C0-30B2-4A3E-B6B4-80CF8F8D5D79}" presName="Name19" presStyleLbl="parChTrans1D3" presStyleIdx="1" presStyleCnt="2"/>
      <dgm:spPr/>
    </dgm:pt>
    <dgm:pt modelId="{3D733411-7BC2-4A70-B1E5-FED63495846A}" type="pres">
      <dgm:prSet presAssocID="{6543BF99-618D-405A-9B82-B34D4B1F86FA}" presName="Name21" presStyleCnt="0"/>
      <dgm:spPr/>
    </dgm:pt>
    <dgm:pt modelId="{D20B87D6-8B0E-4124-8D42-439208D13FA6}" type="pres">
      <dgm:prSet presAssocID="{6543BF99-618D-405A-9B82-B34D4B1F86FA}" presName="level2Shape" presStyleLbl="node3" presStyleIdx="1" presStyleCnt="2" custLinFactNeighborX="-9914" custLinFactNeighborY="-4306"/>
      <dgm:spPr/>
    </dgm:pt>
    <dgm:pt modelId="{FAF3B587-0E03-4094-9A59-14C90D6DADCA}" type="pres">
      <dgm:prSet presAssocID="{6543BF99-618D-405A-9B82-B34D4B1F86FA}" presName="hierChild3" presStyleCnt="0"/>
      <dgm:spPr/>
    </dgm:pt>
    <dgm:pt modelId="{7B5A69F3-9001-4836-91E3-F0301FAC7D97}" type="pres">
      <dgm:prSet presAssocID="{599C559B-9BA2-48F2-AE00-C2968B7426F5}" presName="Name19" presStyleLbl="parChTrans1D2" presStyleIdx="1" presStyleCnt="2"/>
      <dgm:spPr/>
    </dgm:pt>
    <dgm:pt modelId="{951C7E1E-DF09-411C-BEBF-33BDA3A177E4}" type="pres">
      <dgm:prSet presAssocID="{FB465EA1-3041-4632-B5FB-B477DA9E5563}" presName="Name21" presStyleCnt="0"/>
      <dgm:spPr/>
    </dgm:pt>
    <dgm:pt modelId="{8E5BEE6D-DB83-4FB7-9AA0-B0F1F7BFDB53}" type="pres">
      <dgm:prSet presAssocID="{FB465EA1-3041-4632-B5FB-B477DA9E5563}" presName="level2Shape" presStyleLbl="node2" presStyleIdx="1" presStyleCnt="2" custLinFactNeighborX="-4058" custLinFactNeighborY="-161"/>
      <dgm:spPr/>
    </dgm:pt>
    <dgm:pt modelId="{BCECB018-AE5F-4192-B710-FF1C98E1D1F5}" type="pres">
      <dgm:prSet presAssocID="{FB465EA1-3041-4632-B5FB-B477DA9E5563}" presName="hierChild3" presStyleCnt="0"/>
      <dgm:spPr/>
    </dgm:pt>
    <dgm:pt modelId="{325B14C7-F672-4891-8C1D-39811BA6D1C9}" type="pres">
      <dgm:prSet presAssocID="{53F216EE-A509-4975-9FB0-3FBFB87A3505}" presName="bgShapesFlow" presStyleCnt="0"/>
      <dgm:spPr/>
    </dgm:pt>
    <dgm:pt modelId="{85F3693A-0683-41AE-AF39-DEE6E36847E5}" type="pres">
      <dgm:prSet presAssocID="{3CE7C63E-C3E1-442D-A17B-0BC83AD2B7F6}" presName="rectComp" presStyleCnt="0"/>
      <dgm:spPr/>
    </dgm:pt>
    <dgm:pt modelId="{B31F27A6-F4C8-40B1-A169-AEA5C5580F4D}" type="pres">
      <dgm:prSet presAssocID="{3CE7C63E-C3E1-442D-A17B-0BC83AD2B7F6}" presName="bgRect" presStyleLbl="bgShp" presStyleIdx="0" presStyleCnt="4"/>
      <dgm:spPr/>
    </dgm:pt>
    <dgm:pt modelId="{47529BC1-8C08-46B5-BDF6-1F4D7FB95504}" type="pres">
      <dgm:prSet presAssocID="{3CE7C63E-C3E1-442D-A17B-0BC83AD2B7F6}" presName="bgRectTx" presStyleLbl="bgShp" presStyleIdx="0" presStyleCnt="4">
        <dgm:presLayoutVars>
          <dgm:bulletEnabled val="1"/>
        </dgm:presLayoutVars>
      </dgm:prSet>
      <dgm:spPr/>
    </dgm:pt>
    <dgm:pt modelId="{D2686AD2-D188-4D57-A406-20960A18DB5D}" type="pres">
      <dgm:prSet presAssocID="{3CE7C63E-C3E1-442D-A17B-0BC83AD2B7F6}" presName="spComp" presStyleCnt="0"/>
      <dgm:spPr/>
    </dgm:pt>
    <dgm:pt modelId="{9449EF36-061E-4D1C-BD9E-44CDA59B9121}" type="pres">
      <dgm:prSet presAssocID="{3CE7C63E-C3E1-442D-A17B-0BC83AD2B7F6}" presName="vSp" presStyleCnt="0"/>
      <dgm:spPr/>
    </dgm:pt>
    <dgm:pt modelId="{9488ADBE-141E-4EEF-B74E-2A65355ADB07}" type="pres">
      <dgm:prSet presAssocID="{B08771E8-5E15-4839-A712-B5EDF4F4BA90}" presName="rectComp" presStyleCnt="0"/>
      <dgm:spPr/>
    </dgm:pt>
    <dgm:pt modelId="{303F70A9-2B23-4F03-8A43-14BC345F85F4}" type="pres">
      <dgm:prSet presAssocID="{B08771E8-5E15-4839-A712-B5EDF4F4BA90}" presName="bgRect" presStyleLbl="bgShp" presStyleIdx="1" presStyleCnt="4"/>
      <dgm:spPr/>
    </dgm:pt>
    <dgm:pt modelId="{9DD2A854-1CB3-42A6-8AB8-B436CE86895A}" type="pres">
      <dgm:prSet presAssocID="{B08771E8-5E15-4839-A712-B5EDF4F4BA90}" presName="bgRectTx" presStyleLbl="bgShp" presStyleIdx="1" presStyleCnt="4">
        <dgm:presLayoutVars>
          <dgm:bulletEnabled val="1"/>
        </dgm:presLayoutVars>
      </dgm:prSet>
      <dgm:spPr/>
    </dgm:pt>
    <dgm:pt modelId="{219F6C24-EB4E-4710-9DCD-304BF334BC17}" type="pres">
      <dgm:prSet presAssocID="{B08771E8-5E15-4839-A712-B5EDF4F4BA90}" presName="spComp" presStyleCnt="0"/>
      <dgm:spPr/>
    </dgm:pt>
    <dgm:pt modelId="{076DF58B-7516-4D98-9641-18CBF0E0D4B6}" type="pres">
      <dgm:prSet presAssocID="{B08771E8-5E15-4839-A712-B5EDF4F4BA90}" presName="vSp" presStyleCnt="0"/>
      <dgm:spPr/>
    </dgm:pt>
    <dgm:pt modelId="{4A8C9DC1-8C06-4AD7-BEF9-9C1E9123760F}" type="pres">
      <dgm:prSet presAssocID="{88D5618B-6C84-448A-9B87-5ECFE992EE88}" presName="rectComp" presStyleCnt="0"/>
      <dgm:spPr/>
    </dgm:pt>
    <dgm:pt modelId="{A0EEEDB7-83FB-481B-9FA7-11D3C718D7CB}" type="pres">
      <dgm:prSet presAssocID="{88D5618B-6C84-448A-9B87-5ECFE992EE88}" presName="bgRect" presStyleLbl="bgShp" presStyleIdx="2" presStyleCnt="4"/>
      <dgm:spPr/>
    </dgm:pt>
    <dgm:pt modelId="{C837F271-5EA7-4636-AC74-49D56FB8B255}" type="pres">
      <dgm:prSet presAssocID="{88D5618B-6C84-448A-9B87-5ECFE992EE88}" presName="bgRectTx" presStyleLbl="bgShp" presStyleIdx="2" presStyleCnt="4">
        <dgm:presLayoutVars>
          <dgm:bulletEnabled val="1"/>
        </dgm:presLayoutVars>
      </dgm:prSet>
      <dgm:spPr/>
    </dgm:pt>
    <dgm:pt modelId="{E95027D1-508A-4924-BB4F-9622F3C5B5C1}" type="pres">
      <dgm:prSet presAssocID="{88D5618B-6C84-448A-9B87-5ECFE992EE88}" presName="spComp" presStyleCnt="0"/>
      <dgm:spPr/>
    </dgm:pt>
    <dgm:pt modelId="{CA6F9002-86F3-4C80-8149-08E640FD3B91}" type="pres">
      <dgm:prSet presAssocID="{88D5618B-6C84-448A-9B87-5ECFE992EE88}" presName="vSp" presStyleCnt="0"/>
      <dgm:spPr/>
    </dgm:pt>
    <dgm:pt modelId="{041C18DE-8749-4E1F-B624-849CE99FC449}" type="pres">
      <dgm:prSet presAssocID="{0062BED5-B517-4E6C-90EC-8E80331709FC}" presName="rectComp" presStyleCnt="0"/>
      <dgm:spPr/>
    </dgm:pt>
    <dgm:pt modelId="{EE1BECC8-B7BF-47D5-AA14-5F106E6CAA71}" type="pres">
      <dgm:prSet presAssocID="{0062BED5-B517-4E6C-90EC-8E80331709FC}" presName="bgRect" presStyleLbl="bgShp" presStyleIdx="3" presStyleCnt="4"/>
      <dgm:spPr/>
    </dgm:pt>
    <dgm:pt modelId="{90653EBC-9301-4D5D-86CF-2006DDD320C0}" type="pres">
      <dgm:prSet presAssocID="{0062BED5-B517-4E6C-90EC-8E80331709FC}" presName="bgRectTx" presStyleLbl="bgShp" presStyleIdx="3" presStyleCnt="4">
        <dgm:presLayoutVars>
          <dgm:bulletEnabled val="1"/>
        </dgm:presLayoutVars>
      </dgm:prSet>
      <dgm:spPr/>
    </dgm:pt>
  </dgm:ptLst>
  <dgm:cxnLst>
    <dgm:cxn modelId="{680A000A-9A3A-4860-916F-7CBC094E3658}" type="presOf" srcId="{3CE7C63E-C3E1-442D-A17B-0BC83AD2B7F6}" destId="{47529BC1-8C08-46B5-BDF6-1F4D7FB95504}" srcOrd="1" destOrd="0" presId="urn:microsoft.com/office/officeart/2005/8/layout/hierarchy6"/>
    <dgm:cxn modelId="{D5F13C10-074B-41B0-AB36-FE1F63DBE8AD}" type="presOf" srcId="{53F216EE-A509-4975-9FB0-3FBFB87A3505}" destId="{3CC7DEED-7780-45E4-AA2F-DB2AAA5B0CE9}" srcOrd="0" destOrd="0" presId="urn:microsoft.com/office/officeart/2005/8/layout/hierarchy6"/>
    <dgm:cxn modelId="{12EAAE13-03F5-4608-BC00-C6158F67FBFE}" type="presOf" srcId="{3997B575-27F0-4B50-AC21-A3464CD31291}" destId="{24AFDD48-AD82-44AC-B1C8-DAA464289C4B}" srcOrd="0" destOrd="0" presId="urn:microsoft.com/office/officeart/2005/8/layout/hierarchy6"/>
    <dgm:cxn modelId="{87648323-20B2-494F-ABA9-5A12E928AA2F}" type="presOf" srcId="{F1851DD1-734E-4BF4-9924-1AD2EB611DBC}" destId="{0F922240-AA8E-49CD-836A-3F97042A59C8}" srcOrd="0" destOrd="0" presId="urn:microsoft.com/office/officeart/2005/8/layout/hierarchy6"/>
    <dgm:cxn modelId="{A8B12532-D8E7-4F3B-AE5C-70D3BDA63196}" type="presOf" srcId="{599C559B-9BA2-48F2-AE00-C2968B7426F5}" destId="{7B5A69F3-9001-4836-91E3-F0301FAC7D97}" srcOrd="0" destOrd="0" presId="urn:microsoft.com/office/officeart/2005/8/layout/hierarchy6"/>
    <dgm:cxn modelId="{9C0A3338-EDD4-43CB-9D2F-1EFA882AA4B5}" srcId="{53F216EE-A509-4975-9FB0-3FBFB87A3505}" destId="{B08771E8-5E15-4839-A712-B5EDF4F4BA90}" srcOrd="2" destOrd="0" parTransId="{1C9E6380-EEFD-46F4-86D7-752246BD8F76}" sibTransId="{928CE0DC-1A20-4705-93BD-C1D5DB032493}"/>
    <dgm:cxn modelId="{3780C03D-6184-45CB-9B55-950DBE4298B2}" type="presOf" srcId="{42B7EA77-1D92-45CF-A154-6094609F9665}" destId="{114B6532-3079-4B05-938F-6DA9D79BF331}" srcOrd="0" destOrd="0" presId="urn:microsoft.com/office/officeart/2005/8/layout/hierarchy6"/>
    <dgm:cxn modelId="{B0A37445-A514-4E3D-9724-29B7EE5E44FB}" type="presOf" srcId="{B08771E8-5E15-4839-A712-B5EDF4F4BA90}" destId="{303F70A9-2B23-4F03-8A43-14BC345F85F4}" srcOrd="0" destOrd="0" presId="urn:microsoft.com/office/officeart/2005/8/layout/hierarchy6"/>
    <dgm:cxn modelId="{F6038854-2850-4766-ACE2-19B1781C401B}" srcId="{552DEA1B-4DA7-4CEE-9408-898720C70C73}" destId="{C1FB6E80-4DA7-47C3-93EE-2354E541D210}" srcOrd="0" destOrd="0" parTransId="{EAAD5FDA-535E-4A9B-892A-276A5C4E97FE}" sibTransId="{66D5DFD7-8D0D-4F7D-B25E-CF3A58A2020A}"/>
    <dgm:cxn modelId="{90EF8E55-DBCC-4905-817C-139D2B1A02BB}" srcId="{3997B575-27F0-4B50-AC21-A3464CD31291}" destId="{FB465EA1-3041-4632-B5FB-B477DA9E5563}" srcOrd="1" destOrd="0" parTransId="{599C559B-9BA2-48F2-AE00-C2968B7426F5}" sibTransId="{5F91AD4E-2EA4-46DB-9EA8-2A2D7DC7DE07}"/>
    <dgm:cxn modelId="{B072C158-5E7D-47A5-9435-7CBCE2A5E320}" srcId="{53F216EE-A509-4975-9FB0-3FBFB87A3505}" destId="{3CE7C63E-C3E1-442D-A17B-0BC83AD2B7F6}" srcOrd="1" destOrd="0" parTransId="{589916C2-7AE0-4B58-966B-8FACB9505687}" sibTransId="{B5D8DE48-B089-4F46-9802-B91492DF95B9}"/>
    <dgm:cxn modelId="{6776AB7B-5BFF-410B-B9DA-5000DCD960FF}" type="presOf" srcId="{02CDF4C0-30B2-4A3E-B6B4-80CF8F8D5D79}" destId="{0481EBAF-8FC2-4504-A12E-2EBEF60CA86E}" srcOrd="0" destOrd="0" presId="urn:microsoft.com/office/officeart/2005/8/layout/hierarchy6"/>
    <dgm:cxn modelId="{CF13D88E-80BB-4C54-8817-896489FCB74B}" srcId="{3997B575-27F0-4B50-AC21-A3464CD31291}" destId="{42B7EA77-1D92-45CF-A154-6094609F9665}" srcOrd="0" destOrd="0" parTransId="{F1851DD1-734E-4BF4-9924-1AD2EB611DBC}" sibTransId="{8A3A121A-FAED-4367-ABCC-365BE0061734}"/>
    <dgm:cxn modelId="{C222B398-00C1-408F-B718-A48AB558A5D8}" type="presOf" srcId="{552DEA1B-4DA7-4CEE-9408-898720C70C73}" destId="{9DB03B7A-EB7D-4118-944D-BCB335F85C37}" srcOrd="0" destOrd="0" presId="urn:microsoft.com/office/officeart/2005/8/layout/hierarchy6"/>
    <dgm:cxn modelId="{28E94CAF-7689-47A4-A6B0-CB3249EA2A5B}" type="presOf" srcId="{88D5618B-6C84-448A-9B87-5ECFE992EE88}" destId="{A0EEEDB7-83FB-481B-9FA7-11D3C718D7CB}" srcOrd="0" destOrd="0" presId="urn:microsoft.com/office/officeart/2005/8/layout/hierarchy6"/>
    <dgm:cxn modelId="{EF1138B8-C38D-4461-AAFF-F02455336134}" srcId="{53F216EE-A509-4975-9FB0-3FBFB87A3505}" destId="{0062BED5-B517-4E6C-90EC-8E80331709FC}" srcOrd="4" destOrd="0" parTransId="{DBD38BE1-B586-4AD7-BB3D-CD3D8D8F1569}" sibTransId="{DA5C90EA-E75D-48C1-A489-E625D11F6E48}"/>
    <dgm:cxn modelId="{619A71C1-29CF-4EB6-97A8-E4B47576DB83}" type="presOf" srcId="{B08771E8-5E15-4839-A712-B5EDF4F4BA90}" destId="{9DD2A854-1CB3-42A6-8AB8-B436CE86895A}" srcOrd="1" destOrd="0" presId="urn:microsoft.com/office/officeart/2005/8/layout/hierarchy6"/>
    <dgm:cxn modelId="{698084C4-1425-45E1-ABD7-4760E432BF98}" srcId="{53F216EE-A509-4975-9FB0-3FBFB87A3505}" destId="{3997B575-27F0-4B50-AC21-A3464CD31291}" srcOrd="0" destOrd="0" parTransId="{772C94B7-3CB2-4D04-A4C3-9F209BAE4DEC}" sibTransId="{1B6B6942-02C6-4C86-AB57-7090EE9986ED}"/>
    <dgm:cxn modelId="{B026FEC4-C974-4E94-BC18-24D3BEFEC6F0}" type="presOf" srcId="{EAAD5FDA-535E-4A9B-892A-276A5C4E97FE}" destId="{BDDE437B-2574-4436-9622-445D381637AA}" srcOrd="0" destOrd="0" presId="urn:microsoft.com/office/officeart/2005/8/layout/hierarchy6"/>
    <dgm:cxn modelId="{B91AA5C5-F849-4DCD-93B8-0E8965418546}" srcId="{53F216EE-A509-4975-9FB0-3FBFB87A3505}" destId="{88D5618B-6C84-448A-9B87-5ECFE992EE88}" srcOrd="3" destOrd="0" parTransId="{198B4530-9C7B-467D-A990-3324D3894093}" sibTransId="{4537B113-40E8-46A6-B44A-EA9DA5B6B9BD}"/>
    <dgm:cxn modelId="{7564CCC6-FAE7-4261-BB62-D4F6B04266FF}" type="presOf" srcId="{3CE7C63E-C3E1-442D-A17B-0BC83AD2B7F6}" destId="{B31F27A6-F4C8-40B1-A169-AEA5C5580F4D}" srcOrd="0" destOrd="0" presId="urn:microsoft.com/office/officeart/2005/8/layout/hierarchy6"/>
    <dgm:cxn modelId="{5E02F9CD-F473-4772-A06E-FFD60F9FC4BB}" type="presOf" srcId="{0062BED5-B517-4E6C-90EC-8E80331709FC}" destId="{90653EBC-9301-4D5D-86CF-2006DDD320C0}" srcOrd="1" destOrd="0" presId="urn:microsoft.com/office/officeart/2005/8/layout/hierarchy6"/>
    <dgm:cxn modelId="{4F2762CF-9CC8-4DEA-B088-AF9AB663F1E0}" type="presOf" srcId="{FB465EA1-3041-4632-B5FB-B477DA9E5563}" destId="{8E5BEE6D-DB83-4FB7-9AA0-B0F1F7BFDB53}" srcOrd="0" destOrd="0" presId="urn:microsoft.com/office/officeart/2005/8/layout/hierarchy6"/>
    <dgm:cxn modelId="{DB28D5D1-F7B2-4244-8FAB-492E3720A944}" type="presOf" srcId="{6543BF99-618D-405A-9B82-B34D4B1F86FA}" destId="{D20B87D6-8B0E-4124-8D42-439208D13FA6}" srcOrd="0" destOrd="0" presId="urn:microsoft.com/office/officeart/2005/8/layout/hierarchy6"/>
    <dgm:cxn modelId="{698EE1D1-7DB5-4D31-BFEA-782F08757605}" srcId="{42B7EA77-1D92-45CF-A154-6094609F9665}" destId="{552DEA1B-4DA7-4CEE-9408-898720C70C73}" srcOrd="0" destOrd="0" parTransId="{2648E61D-7DAD-465F-8566-A1DFD4A09ABF}" sibTransId="{822FF02F-5243-4C6D-BDCD-C2510AEB4B0B}"/>
    <dgm:cxn modelId="{27D9F4E3-FB1F-4860-BBAB-7FB585DE8C31}" type="presOf" srcId="{88D5618B-6C84-448A-9B87-5ECFE992EE88}" destId="{C837F271-5EA7-4636-AC74-49D56FB8B255}" srcOrd="1" destOrd="0" presId="urn:microsoft.com/office/officeart/2005/8/layout/hierarchy6"/>
    <dgm:cxn modelId="{DDC989E5-48A2-4C11-89DA-EBA81FAF2A4E}" type="presOf" srcId="{C1FB6E80-4DA7-47C3-93EE-2354E541D210}" destId="{A675E7DB-75A1-4E73-B89A-B39FD133694C}" srcOrd="0" destOrd="0" presId="urn:microsoft.com/office/officeart/2005/8/layout/hierarchy6"/>
    <dgm:cxn modelId="{5FFA50E6-C183-4B19-81AC-82C6BAA489BD}" type="presOf" srcId="{0062BED5-B517-4E6C-90EC-8E80331709FC}" destId="{EE1BECC8-B7BF-47D5-AA14-5F106E6CAA71}" srcOrd="0" destOrd="0" presId="urn:microsoft.com/office/officeart/2005/8/layout/hierarchy6"/>
    <dgm:cxn modelId="{0518AAF1-BAD0-470E-8B9E-D01E7553184C}" srcId="{42B7EA77-1D92-45CF-A154-6094609F9665}" destId="{6543BF99-618D-405A-9B82-B34D4B1F86FA}" srcOrd="1" destOrd="0" parTransId="{02CDF4C0-30B2-4A3E-B6B4-80CF8F8D5D79}" sibTransId="{E1662901-EF3B-43C8-9936-6ACB7E799572}"/>
    <dgm:cxn modelId="{F6035EF6-C48A-449D-9CBE-CF6082D53F5E}" type="presOf" srcId="{2648E61D-7DAD-465F-8566-A1DFD4A09ABF}" destId="{2DD24E80-FCF3-4DF0-94FC-E89830CC51BF}" srcOrd="0" destOrd="0" presId="urn:microsoft.com/office/officeart/2005/8/layout/hierarchy6"/>
    <dgm:cxn modelId="{89BA3AFF-7B79-4B81-A74F-7610580CA236}" type="presParOf" srcId="{3CC7DEED-7780-45E4-AA2F-DB2AAA5B0CE9}" destId="{DF1F92DF-DECF-46F3-8831-72392E5143C7}" srcOrd="0" destOrd="0" presId="urn:microsoft.com/office/officeart/2005/8/layout/hierarchy6"/>
    <dgm:cxn modelId="{28923245-C55A-4CD0-903E-0586EA521BA8}" type="presParOf" srcId="{DF1F92DF-DECF-46F3-8831-72392E5143C7}" destId="{B4768AB1-ACA3-4ECA-A0C2-ED5F7932AE71}" srcOrd="0" destOrd="0" presId="urn:microsoft.com/office/officeart/2005/8/layout/hierarchy6"/>
    <dgm:cxn modelId="{D51E7AE3-581F-4534-89DE-7B96AFCF39B3}" type="presParOf" srcId="{DF1F92DF-DECF-46F3-8831-72392E5143C7}" destId="{153BDD3A-DE43-4B7B-8B8A-904A101B7C5D}" srcOrd="1" destOrd="0" presId="urn:microsoft.com/office/officeart/2005/8/layout/hierarchy6"/>
    <dgm:cxn modelId="{472CE7A8-9416-4303-B3FF-E4FEBA11ABA3}" type="presParOf" srcId="{153BDD3A-DE43-4B7B-8B8A-904A101B7C5D}" destId="{5676B50E-F0C4-472A-8416-7A4F89E74CF7}" srcOrd="0" destOrd="0" presId="urn:microsoft.com/office/officeart/2005/8/layout/hierarchy6"/>
    <dgm:cxn modelId="{FCBE6C19-5EF5-40EA-AA63-CE37E06CF862}" type="presParOf" srcId="{5676B50E-F0C4-472A-8416-7A4F89E74CF7}" destId="{24AFDD48-AD82-44AC-B1C8-DAA464289C4B}" srcOrd="0" destOrd="0" presId="urn:microsoft.com/office/officeart/2005/8/layout/hierarchy6"/>
    <dgm:cxn modelId="{DB86A7DF-91E2-48B8-A4B0-7F29BDB87B50}" type="presParOf" srcId="{5676B50E-F0C4-472A-8416-7A4F89E74CF7}" destId="{D312920F-955C-44E0-B077-8A17940708D7}" srcOrd="1" destOrd="0" presId="urn:microsoft.com/office/officeart/2005/8/layout/hierarchy6"/>
    <dgm:cxn modelId="{A2AC9F22-AA56-4F6F-9E91-44656EF2D7CF}" type="presParOf" srcId="{D312920F-955C-44E0-B077-8A17940708D7}" destId="{0F922240-AA8E-49CD-836A-3F97042A59C8}" srcOrd="0" destOrd="0" presId="urn:microsoft.com/office/officeart/2005/8/layout/hierarchy6"/>
    <dgm:cxn modelId="{C8CE8F6C-E1EB-4E85-90EA-882D2F251119}" type="presParOf" srcId="{D312920F-955C-44E0-B077-8A17940708D7}" destId="{C41D83DB-2414-4579-A66C-B8238F1E2143}" srcOrd="1" destOrd="0" presId="urn:microsoft.com/office/officeart/2005/8/layout/hierarchy6"/>
    <dgm:cxn modelId="{A0E48F8A-A5D1-4FCE-A3F4-EB1B07AA8DC0}" type="presParOf" srcId="{C41D83DB-2414-4579-A66C-B8238F1E2143}" destId="{114B6532-3079-4B05-938F-6DA9D79BF331}" srcOrd="0" destOrd="0" presId="urn:microsoft.com/office/officeart/2005/8/layout/hierarchy6"/>
    <dgm:cxn modelId="{DB4B590E-4A4C-4FF1-AFAD-9FB0D57498FF}" type="presParOf" srcId="{C41D83DB-2414-4579-A66C-B8238F1E2143}" destId="{AA53749D-2EC1-47F5-AD00-C7580E15A4CA}" srcOrd="1" destOrd="0" presId="urn:microsoft.com/office/officeart/2005/8/layout/hierarchy6"/>
    <dgm:cxn modelId="{0C75AC6B-E3E1-4F66-B6B8-A6CC280156BA}" type="presParOf" srcId="{AA53749D-2EC1-47F5-AD00-C7580E15A4CA}" destId="{2DD24E80-FCF3-4DF0-94FC-E89830CC51BF}" srcOrd="0" destOrd="0" presId="urn:microsoft.com/office/officeart/2005/8/layout/hierarchy6"/>
    <dgm:cxn modelId="{3511AF02-2018-4A19-9855-15251066E0F7}" type="presParOf" srcId="{AA53749D-2EC1-47F5-AD00-C7580E15A4CA}" destId="{2DEC933F-A716-4885-93BB-01468D8D1B46}" srcOrd="1" destOrd="0" presId="urn:microsoft.com/office/officeart/2005/8/layout/hierarchy6"/>
    <dgm:cxn modelId="{A575E674-D2E9-42D1-968E-5504ED17AE29}" type="presParOf" srcId="{2DEC933F-A716-4885-93BB-01468D8D1B46}" destId="{9DB03B7A-EB7D-4118-944D-BCB335F85C37}" srcOrd="0" destOrd="0" presId="urn:microsoft.com/office/officeart/2005/8/layout/hierarchy6"/>
    <dgm:cxn modelId="{BBC7A589-6862-44C2-B9D0-F4BE77ED9DC6}" type="presParOf" srcId="{2DEC933F-A716-4885-93BB-01468D8D1B46}" destId="{3BD3FBD6-767C-49B8-B9CD-DA59E10D2C65}" srcOrd="1" destOrd="0" presId="urn:microsoft.com/office/officeart/2005/8/layout/hierarchy6"/>
    <dgm:cxn modelId="{8C7DF221-8B5C-4BCE-8B27-6FAEDF3C412A}" type="presParOf" srcId="{3BD3FBD6-767C-49B8-B9CD-DA59E10D2C65}" destId="{BDDE437B-2574-4436-9622-445D381637AA}" srcOrd="0" destOrd="0" presId="urn:microsoft.com/office/officeart/2005/8/layout/hierarchy6"/>
    <dgm:cxn modelId="{A3E23209-2C5D-4B4E-A143-3FDC71FB7BDE}" type="presParOf" srcId="{3BD3FBD6-767C-49B8-B9CD-DA59E10D2C65}" destId="{03308127-9A7E-4B19-9F9D-54F313891EA4}" srcOrd="1" destOrd="0" presId="urn:microsoft.com/office/officeart/2005/8/layout/hierarchy6"/>
    <dgm:cxn modelId="{75BED9C6-95BF-4BCA-93E8-CE3688C76445}" type="presParOf" srcId="{03308127-9A7E-4B19-9F9D-54F313891EA4}" destId="{A675E7DB-75A1-4E73-B89A-B39FD133694C}" srcOrd="0" destOrd="0" presId="urn:microsoft.com/office/officeart/2005/8/layout/hierarchy6"/>
    <dgm:cxn modelId="{C18CC9AB-F70F-4F77-9074-ADD8C1C6374C}" type="presParOf" srcId="{03308127-9A7E-4B19-9F9D-54F313891EA4}" destId="{2E1DE82F-F550-4780-82B7-DF12DD8B89E3}" srcOrd="1" destOrd="0" presId="urn:microsoft.com/office/officeart/2005/8/layout/hierarchy6"/>
    <dgm:cxn modelId="{C040FF6F-5D81-4C0B-82C4-E48707A2F646}" type="presParOf" srcId="{AA53749D-2EC1-47F5-AD00-C7580E15A4CA}" destId="{0481EBAF-8FC2-4504-A12E-2EBEF60CA86E}" srcOrd="2" destOrd="0" presId="urn:microsoft.com/office/officeart/2005/8/layout/hierarchy6"/>
    <dgm:cxn modelId="{D13B2091-5D70-4198-A943-95FC85AA272D}" type="presParOf" srcId="{AA53749D-2EC1-47F5-AD00-C7580E15A4CA}" destId="{3D733411-7BC2-4A70-B1E5-FED63495846A}" srcOrd="3" destOrd="0" presId="urn:microsoft.com/office/officeart/2005/8/layout/hierarchy6"/>
    <dgm:cxn modelId="{10AC85F5-F3A7-497F-BBF0-92882C011EC5}" type="presParOf" srcId="{3D733411-7BC2-4A70-B1E5-FED63495846A}" destId="{D20B87D6-8B0E-4124-8D42-439208D13FA6}" srcOrd="0" destOrd="0" presId="urn:microsoft.com/office/officeart/2005/8/layout/hierarchy6"/>
    <dgm:cxn modelId="{8C827BCA-D01D-43E7-9383-8917032A4EBC}" type="presParOf" srcId="{3D733411-7BC2-4A70-B1E5-FED63495846A}" destId="{FAF3B587-0E03-4094-9A59-14C90D6DADCA}" srcOrd="1" destOrd="0" presId="urn:microsoft.com/office/officeart/2005/8/layout/hierarchy6"/>
    <dgm:cxn modelId="{9DA35A7D-DD7B-4533-9299-4A2E0B93B23F}" type="presParOf" srcId="{D312920F-955C-44E0-B077-8A17940708D7}" destId="{7B5A69F3-9001-4836-91E3-F0301FAC7D97}" srcOrd="2" destOrd="0" presId="urn:microsoft.com/office/officeart/2005/8/layout/hierarchy6"/>
    <dgm:cxn modelId="{781B48A0-66A9-4985-915A-A4CD2BFBDB1C}" type="presParOf" srcId="{D312920F-955C-44E0-B077-8A17940708D7}" destId="{951C7E1E-DF09-411C-BEBF-33BDA3A177E4}" srcOrd="3" destOrd="0" presId="urn:microsoft.com/office/officeart/2005/8/layout/hierarchy6"/>
    <dgm:cxn modelId="{B5D45282-4B5B-474C-88BE-823EAB2E4C99}" type="presParOf" srcId="{951C7E1E-DF09-411C-BEBF-33BDA3A177E4}" destId="{8E5BEE6D-DB83-4FB7-9AA0-B0F1F7BFDB53}" srcOrd="0" destOrd="0" presId="urn:microsoft.com/office/officeart/2005/8/layout/hierarchy6"/>
    <dgm:cxn modelId="{E31F7E1D-E9F1-4591-86E0-007CAC79505A}" type="presParOf" srcId="{951C7E1E-DF09-411C-BEBF-33BDA3A177E4}" destId="{BCECB018-AE5F-4192-B710-FF1C98E1D1F5}" srcOrd="1" destOrd="0" presId="urn:microsoft.com/office/officeart/2005/8/layout/hierarchy6"/>
    <dgm:cxn modelId="{D47ED36D-D129-446B-8806-3FA73B31E312}" type="presParOf" srcId="{3CC7DEED-7780-45E4-AA2F-DB2AAA5B0CE9}" destId="{325B14C7-F672-4891-8C1D-39811BA6D1C9}" srcOrd="1" destOrd="0" presId="urn:microsoft.com/office/officeart/2005/8/layout/hierarchy6"/>
    <dgm:cxn modelId="{6F221964-1628-4CA4-90B5-E9225349ADDB}" type="presParOf" srcId="{325B14C7-F672-4891-8C1D-39811BA6D1C9}" destId="{85F3693A-0683-41AE-AF39-DEE6E36847E5}" srcOrd="0" destOrd="0" presId="urn:microsoft.com/office/officeart/2005/8/layout/hierarchy6"/>
    <dgm:cxn modelId="{22794AB4-7238-49D3-810A-D44C955E3ECE}" type="presParOf" srcId="{85F3693A-0683-41AE-AF39-DEE6E36847E5}" destId="{B31F27A6-F4C8-40B1-A169-AEA5C5580F4D}" srcOrd="0" destOrd="0" presId="urn:microsoft.com/office/officeart/2005/8/layout/hierarchy6"/>
    <dgm:cxn modelId="{2BEFFDAA-7672-4463-BD13-1C0E2CCD49B9}" type="presParOf" srcId="{85F3693A-0683-41AE-AF39-DEE6E36847E5}" destId="{47529BC1-8C08-46B5-BDF6-1F4D7FB95504}" srcOrd="1" destOrd="0" presId="urn:microsoft.com/office/officeart/2005/8/layout/hierarchy6"/>
    <dgm:cxn modelId="{D58BA923-4535-49B7-8956-6E2BAC948E56}" type="presParOf" srcId="{325B14C7-F672-4891-8C1D-39811BA6D1C9}" destId="{D2686AD2-D188-4D57-A406-20960A18DB5D}" srcOrd="1" destOrd="0" presId="urn:microsoft.com/office/officeart/2005/8/layout/hierarchy6"/>
    <dgm:cxn modelId="{DD90413E-F717-4447-8DB6-119A415191AB}" type="presParOf" srcId="{D2686AD2-D188-4D57-A406-20960A18DB5D}" destId="{9449EF36-061E-4D1C-BD9E-44CDA59B9121}" srcOrd="0" destOrd="0" presId="urn:microsoft.com/office/officeart/2005/8/layout/hierarchy6"/>
    <dgm:cxn modelId="{8465A85C-3EE2-4FE2-8F15-6AF6971A01E2}" type="presParOf" srcId="{325B14C7-F672-4891-8C1D-39811BA6D1C9}" destId="{9488ADBE-141E-4EEF-B74E-2A65355ADB07}" srcOrd="2" destOrd="0" presId="urn:microsoft.com/office/officeart/2005/8/layout/hierarchy6"/>
    <dgm:cxn modelId="{D085D306-D082-44C9-9DBD-770B4828C143}" type="presParOf" srcId="{9488ADBE-141E-4EEF-B74E-2A65355ADB07}" destId="{303F70A9-2B23-4F03-8A43-14BC345F85F4}" srcOrd="0" destOrd="0" presId="urn:microsoft.com/office/officeart/2005/8/layout/hierarchy6"/>
    <dgm:cxn modelId="{D56C083A-6DB2-4E1D-898C-2526BE003BB1}" type="presParOf" srcId="{9488ADBE-141E-4EEF-B74E-2A65355ADB07}" destId="{9DD2A854-1CB3-42A6-8AB8-B436CE86895A}" srcOrd="1" destOrd="0" presId="urn:microsoft.com/office/officeart/2005/8/layout/hierarchy6"/>
    <dgm:cxn modelId="{32C1AC03-2861-4E84-B7F3-EDD79ADF16CA}" type="presParOf" srcId="{325B14C7-F672-4891-8C1D-39811BA6D1C9}" destId="{219F6C24-EB4E-4710-9DCD-304BF334BC17}" srcOrd="3" destOrd="0" presId="urn:microsoft.com/office/officeart/2005/8/layout/hierarchy6"/>
    <dgm:cxn modelId="{0BA8599A-44EC-4C87-9772-386846B0EAAC}" type="presParOf" srcId="{219F6C24-EB4E-4710-9DCD-304BF334BC17}" destId="{076DF58B-7516-4D98-9641-18CBF0E0D4B6}" srcOrd="0" destOrd="0" presId="urn:microsoft.com/office/officeart/2005/8/layout/hierarchy6"/>
    <dgm:cxn modelId="{570E02A0-CF5B-4B57-BB5E-7D6DE7F29884}" type="presParOf" srcId="{325B14C7-F672-4891-8C1D-39811BA6D1C9}" destId="{4A8C9DC1-8C06-4AD7-BEF9-9C1E9123760F}" srcOrd="4" destOrd="0" presId="urn:microsoft.com/office/officeart/2005/8/layout/hierarchy6"/>
    <dgm:cxn modelId="{1E4CB650-13B2-4EA3-95BA-7BFE88D4BA3D}" type="presParOf" srcId="{4A8C9DC1-8C06-4AD7-BEF9-9C1E9123760F}" destId="{A0EEEDB7-83FB-481B-9FA7-11D3C718D7CB}" srcOrd="0" destOrd="0" presId="urn:microsoft.com/office/officeart/2005/8/layout/hierarchy6"/>
    <dgm:cxn modelId="{0464A74D-3337-4C8C-84D3-837D54283D2E}" type="presParOf" srcId="{4A8C9DC1-8C06-4AD7-BEF9-9C1E9123760F}" destId="{C837F271-5EA7-4636-AC74-49D56FB8B255}" srcOrd="1" destOrd="0" presId="urn:microsoft.com/office/officeart/2005/8/layout/hierarchy6"/>
    <dgm:cxn modelId="{B710BE11-A62C-4768-8DCB-7EFD75E68714}" type="presParOf" srcId="{325B14C7-F672-4891-8C1D-39811BA6D1C9}" destId="{E95027D1-508A-4924-BB4F-9622F3C5B5C1}" srcOrd="5" destOrd="0" presId="urn:microsoft.com/office/officeart/2005/8/layout/hierarchy6"/>
    <dgm:cxn modelId="{0183F370-B62B-43AA-80AE-DE2BA2FEB695}" type="presParOf" srcId="{E95027D1-508A-4924-BB4F-9622F3C5B5C1}" destId="{CA6F9002-86F3-4C80-8149-08E640FD3B91}" srcOrd="0" destOrd="0" presId="urn:microsoft.com/office/officeart/2005/8/layout/hierarchy6"/>
    <dgm:cxn modelId="{0576B6D4-4098-495E-BE0D-02B039A72B3E}" type="presParOf" srcId="{325B14C7-F672-4891-8C1D-39811BA6D1C9}" destId="{041C18DE-8749-4E1F-B624-849CE99FC449}" srcOrd="6" destOrd="0" presId="urn:microsoft.com/office/officeart/2005/8/layout/hierarchy6"/>
    <dgm:cxn modelId="{68B6ABAB-AC8D-4C2C-B3F7-828338689566}" type="presParOf" srcId="{041C18DE-8749-4E1F-B624-849CE99FC449}" destId="{EE1BECC8-B7BF-47D5-AA14-5F106E6CAA71}" srcOrd="0" destOrd="0" presId="urn:microsoft.com/office/officeart/2005/8/layout/hierarchy6"/>
    <dgm:cxn modelId="{FA4D0BC6-27BD-4237-B27B-8C4F7316B25E}" type="presParOf" srcId="{041C18DE-8749-4E1F-B624-849CE99FC449}" destId="{90653EBC-9301-4D5D-86CF-2006DDD320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801065-E359-4D20-BE3D-272B375560F3}"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US"/>
        </a:p>
      </dgm:t>
    </dgm:pt>
    <dgm:pt modelId="{F882ACF2-0562-4A63-8DC8-BAD906C78335}">
      <dgm:prSet phldrT="[Text]" phldr="1"/>
      <dgm:spPr/>
      <dgm:t>
        <a:bodyPr/>
        <a:lstStyle/>
        <a:p>
          <a:endParaRPr lang="en-US" dirty="0"/>
        </a:p>
      </dgm:t>
    </dgm:pt>
    <dgm:pt modelId="{97706CFA-152E-42B6-99D7-BBC2EF168510}" type="parTrans" cxnId="{2F82FA61-0596-49C7-AC56-174324E6166B}">
      <dgm:prSet/>
      <dgm:spPr/>
      <dgm:t>
        <a:bodyPr/>
        <a:lstStyle/>
        <a:p>
          <a:endParaRPr lang="en-US"/>
        </a:p>
      </dgm:t>
    </dgm:pt>
    <dgm:pt modelId="{1174078F-1A8D-49E9-8469-8FEACA3E3EBD}" type="sibTrans" cxnId="{2F82FA61-0596-49C7-AC56-174324E6166B}">
      <dgm:prSet/>
      <dgm:spPr/>
      <dgm:t>
        <a:bodyPr/>
        <a:lstStyle/>
        <a:p>
          <a:endParaRPr lang="en-US"/>
        </a:p>
      </dgm:t>
    </dgm:pt>
    <dgm:pt modelId="{3EFA2F09-E33B-4370-8E7C-D83E1FC9799F}">
      <dgm:prSet phldrT="[Text]" custT="1"/>
      <dgm:spPr/>
      <dgm:t>
        <a:bodyPr vert="vert270"/>
        <a:lstStyle/>
        <a:p>
          <a:r>
            <a:rPr lang="en-US" sz="4800" dirty="0"/>
            <a:t>Economy</a:t>
          </a:r>
        </a:p>
      </dgm:t>
    </dgm:pt>
    <dgm:pt modelId="{774D5B05-F67C-49BC-91E3-0C9B1E3971B1}" type="parTrans" cxnId="{0D76AA80-DF82-45EF-94EC-246954B84B8D}">
      <dgm:prSet/>
      <dgm:spPr/>
      <dgm:t>
        <a:bodyPr/>
        <a:lstStyle/>
        <a:p>
          <a:endParaRPr lang="en-US"/>
        </a:p>
      </dgm:t>
    </dgm:pt>
    <dgm:pt modelId="{0BB84D93-556D-49B6-9DD6-5E62F0F5EA22}" type="sibTrans" cxnId="{0D76AA80-DF82-45EF-94EC-246954B84B8D}">
      <dgm:prSet/>
      <dgm:spPr/>
      <dgm:t>
        <a:bodyPr/>
        <a:lstStyle/>
        <a:p>
          <a:endParaRPr lang="en-US"/>
        </a:p>
      </dgm:t>
    </dgm:pt>
    <dgm:pt modelId="{574313AD-3AAA-476D-A944-4CC7644F3D63}">
      <dgm:prSet phldrT="[Text]" phldr="1"/>
      <dgm:spPr/>
      <dgm:t>
        <a:bodyPr/>
        <a:lstStyle/>
        <a:p>
          <a:endParaRPr lang="en-US" dirty="0"/>
        </a:p>
      </dgm:t>
    </dgm:pt>
    <dgm:pt modelId="{222C5BE2-42E8-4FB6-879F-178DDF6791FB}" type="parTrans" cxnId="{BA278B5A-377A-4690-A9FD-9F2453F20532}">
      <dgm:prSet/>
      <dgm:spPr/>
      <dgm:t>
        <a:bodyPr/>
        <a:lstStyle/>
        <a:p>
          <a:endParaRPr lang="en-US"/>
        </a:p>
      </dgm:t>
    </dgm:pt>
    <dgm:pt modelId="{EA76257D-82E3-4514-95B6-7D2C0F50AB20}" type="sibTrans" cxnId="{BA278B5A-377A-4690-A9FD-9F2453F20532}">
      <dgm:prSet/>
      <dgm:spPr/>
      <dgm:t>
        <a:bodyPr/>
        <a:lstStyle/>
        <a:p>
          <a:endParaRPr lang="en-US"/>
        </a:p>
      </dgm:t>
    </dgm:pt>
    <dgm:pt modelId="{02905120-B854-43B7-AB8A-FDBE0D6AE327}">
      <dgm:prSet phldrT="[Text]" custT="1"/>
      <dgm:spPr/>
      <dgm:t>
        <a:bodyPr vert="vert270"/>
        <a:lstStyle/>
        <a:p>
          <a:r>
            <a:rPr lang="en-US" sz="4400" dirty="0"/>
            <a:t>Society</a:t>
          </a:r>
        </a:p>
      </dgm:t>
    </dgm:pt>
    <dgm:pt modelId="{B888B6B5-C532-4794-B37D-DD017AA222F7}" type="parTrans" cxnId="{F6E4F81D-4E8C-49FB-AE4C-D3D6FB188F62}">
      <dgm:prSet/>
      <dgm:spPr/>
      <dgm:t>
        <a:bodyPr/>
        <a:lstStyle/>
        <a:p>
          <a:endParaRPr lang="en-US"/>
        </a:p>
      </dgm:t>
    </dgm:pt>
    <dgm:pt modelId="{185E82A7-A160-4D32-A056-613263C41824}" type="sibTrans" cxnId="{F6E4F81D-4E8C-49FB-AE4C-D3D6FB188F62}">
      <dgm:prSet/>
      <dgm:spPr/>
      <dgm:t>
        <a:bodyPr/>
        <a:lstStyle/>
        <a:p>
          <a:endParaRPr lang="en-US"/>
        </a:p>
      </dgm:t>
    </dgm:pt>
    <dgm:pt modelId="{BCFE323A-D518-4485-9CBB-7D0D1169A3F7}">
      <dgm:prSet phldrT="[Text]" custT="1"/>
      <dgm:spPr/>
      <dgm:t>
        <a:bodyPr vert="vert270"/>
        <a:lstStyle/>
        <a:p>
          <a:r>
            <a:rPr lang="en-US" sz="3200" b="1" dirty="0"/>
            <a:t>Environment</a:t>
          </a:r>
          <a:endParaRPr lang="en-US" sz="2400" b="1" dirty="0"/>
        </a:p>
      </dgm:t>
    </dgm:pt>
    <dgm:pt modelId="{FA6A59D6-6F48-4F40-9E5F-B7447DDC2967}" type="parTrans" cxnId="{53165AA4-D87A-4F9E-87D3-A27959B84707}">
      <dgm:prSet/>
      <dgm:spPr/>
      <dgm:t>
        <a:bodyPr/>
        <a:lstStyle/>
        <a:p>
          <a:endParaRPr lang="en-US"/>
        </a:p>
      </dgm:t>
    </dgm:pt>
    <dgm:pt modelId="{9CE04253-0DD1-4B21-BE45-51D807D68A98}" type="sibTrans" cxnId="{53165AA4-D87A-4F9E-87D3-A27959B84707}">
      <dgm:prSet/>
      <dgm:spPr/>
      <dgm:t>
        <a:bodyPr/>
        <a:lstStyle/>
        <a:p>
          <a:endParaRPr lang="en-US"/>
        </a:p>
      </dgm:t>
    </dgm:pt>
    <dgm:pt modelId="{49B37A86-E161-4936-B7BE-17765221AF61}">
      <dgm:prSet phldrT="[Text]" phldr="1"/>
      <dgm:spPr/>
      <dgm:t>
        <a:bodyPr/>
        <a:lstStyle/>
        <a:p>
          <a:endParaRPr lang="en-US" dirty="0"/>
        </a:p>
      </dgm:t>
    </dgm:pt>
    <dgm:pt modelId="{3E1369A3-28EE-4AA7-B8E7-06910685B373}" type="sibTrans" cxnId="{BB670617-1B3D-442C-A509-85B32AE53AE6}">
      <dgm:prSet/>
      <dgm:spPr/>
      <dgm:t>
        <a:bodyPr/>
        <a:lstStyle/>
        <a:p>
          <a:endParaRPr lang="en-US"/>
        </a:p>
      </dgm:t>
    </dgm:pt>
    <dgm:pt modelId="{8F8EF450-B4D5-4BA3-A8F0-0A819A013C44}" type="parTrans" cxnId="{BB670617-1B3D-442C-A509-85B32AE53AE6}">
      <dgm:prSet/>
      <dgm:spPr/>
      <dgm:t>
        <a:bodyPr/>
        <a:lstStyle/>
        <a:p>
          <a:endParaRPr lang="en-US"/>
        </a:p>
      </dgm:t>
    </dgm:pt>
    <dgm:pt modelId="{5E8CF0C1-AB1A-4808-93F1-469B86DCD1D8}" type="pres">
      <dgm:prSet presAssocID="{A6801065-E359-4D20-BE3D-272B375560F3}" presName="linearFlow" presStyleCnt="0">
        <dgm:presLayoutVars>
          <dgm:dir/>
          <dgm:animLvl val="lvl"/>
          <dgm:resizeHandles/>
        </dgm:presLayoutVars>
      </dgm:prSet>
      <dgm:spPr/>
    </dgm:pt>
    <dgm:pt modelId="{6B092B80-A01C-4149-9D8A-9ADB3E477185}" type="pres">
      <dgm:prSet presAssocID="{F882ACF2-0562-4A63-8DC8-BAD906C78335}" presName="compositeNode" presStyleCnt="0">
        <dgm:presLayoutVars>
          <dgm:bulletEnabled val="1"/>
        </dgm:presLayoutVars>
      </dgm:prSet>
      <dgm:spPr/>
    </dgm:pt>
    <dgm:pt modelId="{EAB3D784-BF04-470B-AB0A-3DE2B2167B59}" type="pres">
      <dgm:prSet presAssocID="{F882ACF2-0562-4A63-8DC8-BAD906C78335}" presName="image" presStyleLbl="fgImgPlace1" presStyleIdx="0" presStyleCnt="3" custScaleX="145924" custScaleY="166214" custLinFactNeighborX="77793" custLinFactNeighborY="3016"/>
      <dgm:spPr>
        <a:blipFill rotWithShape="0">
          <a:blip xmlns:r="http://schemas.openxmlformats.org/officeDocument/2006/relationships" r:embed="rId1"/>
          <a:stretch>
            <a:fillRect/>
          </a:stretch>
        </a:blipFill>
      </dgm:spPr>
    </dgm:pt>
    <dgm:pt modelId="{6C852F19-F73C-4B32-83B6-BDF40362A537}" type="pres">
      <dgm:prSet presAssocID="{F882ACF2-0562-4A63-8DC8-BAD906C78335}" presName="childNode" presStyleLbl="node1" presStyleIdx="0" presStyleCnt="3" custLinFactNeighborX="14782" custLinFactNeighborY="-35">
        <dgm:presLayoutVars>
          <dgm:bulletEnabled val="1"/>
        </dgm:presLayoutVars>
      </dgm:prSet>
      <dgm:spPr/>
    </dgm:pt>
    <dgm:pt modelId="{0F260C7A-102A-4DC6-A668-8B5345BCB0D5}" type="pres">
      <dgm:prSet presAssocID="{F882ACF2-0562-4A63-8DC8-BAD906C78335}" presName="parentNode" presStyleLbl="revTx" presStyleIdx="0" presStyleCnt="3">
        <dgm:presLayoutVars>
          <dgm:chMax val="0"/>
          <dgm:bulletEnabled val="1"/>
        </dgm:presLayoutVars>
      </dgm:prSet>
      <dgm:spPr/>
    </dgm:pt>
    <dgm:pt modelId="{84A3B3D4-5B35-431A-8D24-27CF99CEE927}" type="pres">
      <dgm:prSet presAssocID="{1174078F-1A8D-49E9-8469-8FEACA3E3EBD}" presName="sibTrans" presStyleCnt="0"/>
      <dgm:spPr/>
    </dgm:pt>
    <dgm:pt modelId="{514C1484-25EE-4626-8139-EBBD0BA241AA}" type="pres">
      <dgm:prSet presAssocID="{574313AD-3AAA-476D-A944-4CC7644F3D63}" presName="compositeNode" presStyleCnt="0">
        <dgm:presLayoutVars>
          <dgm:bulletEnabled val="1"/>
        </dgm:presLayoutVars>
      </dgm:prSet>
      <dgm:spPr/>
    </dgm:pt>
    <dgm:pt modelId="{03CA6F03-28F1-4B2B-A365-81AE934CEAC8}" type="pres">
      <dgm:prSet presAssocID="{574313AD-3AAA-476D-A944-4CC7644F3D63}" presName="image" presStyleLbl="fgImgPlace1" presStyleIdx="1" presStyleCnt="3" custScaleX="153055" custScaleY="155445"/>
      <dgm:spPr>
        <a:blipFill rotWithShape="0">
          <a:blip xmlns:r="http://schemas.openxmlformats.org/officeDocument/2006/relationships" r:embed="rId2"/>
          <a:stretch>
            <a:fillRect/>
          </a:stretch>
        </a:blipFill>
      </dgm:spPr>
    </dgm:pt>
    <dgm:pt modelId="{66B81CDB-BA0D-47A7-BBC0-1BF77C336A95}" type="pres">
      <dgm:prSet presAssocID="{574313AD-3AAA-476D-A944-4CC7644F3D63}" presName="childNode" presStyleLbl="node1" presStyleIdx="1" presStyleCnt="3">
        <dgm:presLayoutVars>
          <dgm:bulletEnabled val="1"/>
        </dgm:presLayoutVars>
      </dgm:prSet>
      <dgm:spPr/>
    </dgm:pt>
    <dgm:pt modelId="{F14BF7C4-787F-4552-B778-01F250BE4463}" type="pres">
      <dgm:prSet presAssocID="{574313AD-3AAA-476D-A944-4CC7644F3D63}" presName="parentNode" presStyleLbl="revTx" presStyleIdx="1" presStyleCnt="3">
        <dgm:presLayoutVars>
          <dgm:chMax val="0"/>
          <dgm:bulletEnabled val="1"/>
        </dgm:presLayoutVars>
      </dgm:prSet>
      <dgm:spPr/>
    </dgm:pt>
    <dgm:pt modelId="{B41B5297-356C-44E0-8EFA-553DD3890AA0}" type="pres">
      <dgm:prSet presAssocID="{EA76257D-82E3-4514-95B6-7D2C0F50AB20}" presName="sibTrans" presStyleCnt="0"/>
      <dgm:spPr/>
    </dgm:pt>
    <dgm:pt modelId="{AA34D871-1146-410D-AFDD-969F98CCABC1}" type="pres">
      <dgm:prSet presAssocID="{49B37A86-E161-4936-B7BE-17765221AF61}" presName="compositeNode" presStyleCnt="0">
        <dgm:presLayoutVars>
          <dgm:bulletEnabled val="1"/>
        </dgm:presLayoutVars>
      </dgm:prSet>
      <dgm:spPr/>
    </dgm:pt>
    <dgm:pt modelId="{FDE09670-0426-4155-A6D3-D65136C1786B}" type="pres">
      <dgm:prSet presAssocID="{49B37A86-E161-4936-B7BE-17765221AF61}" presName="image" presStyleLbl="fgImgPlace1" presStyleIdx="2" presStyleCnt="3" custScaleX="159110" custScaleY="157431"/>
      <dgm:spPr>
        <a:blipFill rotWithShape="0">
          <a:blip xmlns:r="http://schemas.openxmlformats.org/officeDocument/2006/relationships" r:embed="rId3"/>
          <a:stretch>
            <a:fillRect/>
          </a:stretch>
        </a:blipFill>
      </dgm:spPr>
    </dgm:pt>
    <dgm:pt modelId="{B8025FCF-A365-4DE4-B723-F941D570B5DF}" type="pres">
      <dgm:prSet presAssocID="{49B37A86-E161-4936-B7BE-17765221AF61}" presName="childNode" presStyleLbl="node1" presStyleIdx="2" presStyleCnt="3">
        <dgm:presLayoutVars>
          <dgm:bulletEnabled val="1"/>
        </dgm:presLayoutVars>
      </dgm:prSet>
      <dgm:spPr/>
    </dgm:pt>
    <dgm:pt modelId="{CD4D5698-6A4A-4515-9085-290A0BFFE91A}" type="pres">
      <dgm:prSet presAssocID="{49B37A86-E161-4936-B7BE-17765221AF61}" presName="parentNode" presStyleLbl="revTx" presStyleIdx="2" presStyleCnt="3">
        <dgm:presLayoutVars>
          <dgm:chMax val="0"/>
          <dgm:bulletEnabled val="1"/>
        </dgm:presLayoutVars>
      </dgm:prSet>
      <dgm:spPr/>
    </dgm:pt>
  </dgm:ptLst>
  <dgm:cxnLst>
    <dgm:cxn modelId="{BF9DDB0C-E400-4CDC-962F-B978120750BB}" type="presOf" srcId="{F882ACF2-0562-4A63-8DC8-BAD906C78335}" destId="{0F260C7A-102A-4DC6-A668-8B5345BCB0D5}" srcOrd="0" destOrd="0" presId="urn:microsoft.com/office/officeart/2005/8/layout/hList2#1"/>
    <dgm:cxn modelId="{31B79E0D-0420-4C73-8C1F-36D36D498A8A}" type="presOf" srcId="{574313AD-3AAA-476D-A944-4CC7644F3D63}" destId="{F14BF7C4-787F-4552-B778-01F250BE4463}" srcOrd="0" destOrd="0" presId="urn:microsoft.com/office/officeart/2005/8/layout/hList2#1"/>
    <dgm:cxn modelId="{BB670617-1B3D-442C-A509-85B32AE53AE6}" srcId="{A6801065-E359-4D20-BE3D-272B375560F3}" destId="{49B37A86-E161-4936-B7BE-17765221AF61}" srcOrd="2" destOrd="0" parTransId="{8F8EF450-B4D5-4BA3-A8F0-0A819A013C44}" sibTransId="{3E1369A3-28EE-4AA7-B8E7-06910685B373}"/>
    <dgm:cxn modelId="{F6E4F81D-4E8C-49FB-AE4C-D3D6FB188F62}" srcId="{574313AD-3AAA-476D-A944-4CC7644F3D63}" destId="{02905120-B854-43B7-AB8A-FDBE0D6AE327}" srcOrd="0" destOrd="0" parTransId="{B888B6B5-C532-4794-B37D-DD017AA222F7}" sibTransId="{185E82A7-A160-4D32-A056-613263C41824}"/>
    <dgm:cxn modelId="{3474161F-1D5B-4313-B330-917482B55D2F}" type="presOf" srcId="{BCFE323A-D518-4485-9CBB-7D0D1169A3F7}" destId="{B8025FCF-A365-4DE4-B723-F941D570B5DF}" srcOrd="0" destOrd="0" presId="urn:microsoft.com/office/officeart/2005/8/layout/hList2#1"/>
    <dgm:cxn modelId="{B6ED6221-5C8F-4B50-A278-60748CCDAEBC}" type="presOf" srcId="{02905120-B854-43B7-AB8A-FDBE0D6AE327}" destId="{66B81CDB-BA0D-47A7-BBC0-1BF77C336A95}" srcOrd="0" destOrd="0" presId="urn:microsoft.com/office/officeart/2005/8/layout/hList2#1"/>
    <dgm:cxn modelId="{E9135C5C-FD5B-4D7C-9165-480BA5C8E0D5}" type="presOf" srcId="{A6801065-E359-4D20-BE3D-272B375560F3}" destId="{5E8CF0C1-AB1A-4808-93F1-469B86DCD1D8}" srcOrd="0" destOrd="0" presId="urn:microsoft.com/office/officeart/2005/8/layout/hList2#1"/>
    <dgm:cxn modelId="{2F82FA61-0596-49C7-AC56-174324E6166B}" srcId="{A6801065-E359-4D20-BE3D-272B375560F3}" destId="{F882ACF2-0562-4A63-8DC8-BAD906C78335}" srcOrd="0" destOrd="0" parTransId="{97706CFA-152E-42B6-99D7-BBC2EF168510}" sibTransId="{1174078F-1A8D-49E9-8469-8FEACA3E3EBD}"/>
    <dgm:cxn modelId="{90F7ED6C-3383-4257-ACF8-28C4F2B65F2A}" type="presOf" srcId="{49B37A86-E161-4936-B7BE-17765221AF61}" destId="{CD4D5698-6A4A-4515-9085-290A0BFFE91A}" srcOrd="0" destOrd="0" presId="urn:microsoft.com/office/officeart/2005/8/layout/hList2#1"/>
    <dgm:cxn modelId="{BA278B5A-377A-4690-A9FD-9F2453F20532}" srcId="{A6801065-E359-4D20-BE3D-272B375560F3}" destId="{574313AD-3AAA-476D-A944-4CC7644F3D63}" srcOrd="1" destOrd="0" parTransId="{222C5BE2-42E8-4FB6-879F-178DDF6791FB}" sibTransId="{EA76257D-82E3-4514-95B6-7D2C0F50AB20}"/>
    <dgm:cxn modelId="{0D76AA80-DF82-45EF-94EC-246954B84B8D}" srcId="{F882ACF2-0562-4A63-8DC8-BAD906C78335}" destId="{3EFA2F09-E33B-4370-8E7C-D83E1FC9799F}" srcOrd="0" destOrd="0" parTransId="{774D5B05-F67C-49BC-91E3-0C9B1E3971B1}" sibTransId="{0BB84D93-556D-49B6-9DD6-5E62F0F5EA22}"/>
    <dgm:cxn modelId="{53165AA4-D87A-4F9E-87D3-A27959B84707}" srcId="{49B37A86-E161-4936-B7BE-17765221AF61}" destId="{BCFE323A-D518-4485-9CBB-7D0D1169A3F7}" srcOrd="0" destOrd="0" parTransId="{FA6A59D6-6F48-4F40-9E5F-B7447DDC2967}" sibTransId="{9CE04253-0DD1-4B21-BE45-51D807D68A98}"/>
    <dgm:cxn modelId="{74DFF6C6-9C88-4CFC-B81C-BD648B16FD5E}" type="presOf" srcId="{3EFA2F09-E33B-4370-8E7C-D83E1FC9799F}" destId="{6C852F19-F73C-4B32-83B6-BDF40362A537}" srcOrd="0" destOrd="0" presId="urn:microsoft.com/office/officeart/2005/8/layout/hList2#1"/>
    <dgm:cxn modelId="{372FDCEF-A381-43BD-8C45-8C5B0166B95E}" type="presParOf" srcId="{5E8CF0C1-AB1A-4808-93F1-469B86DCD1D8}" destId="{6B092B80-A01C-4149-9D8A-9ADB3E477185}" srcOrd="0" destOrd="0" presId="urn:microsoft.com/office/officeart/2005/8/layout/hList2#1"/>
    <dgm:cxn modelId="{201422F8-D644-4CFA-8F81-AEDE178A8706}" type="presParOf" srcId="{6B092B80-A01C-4149-9D8A-9ADB3E477185}" destId="{EAB3D784-BF04-470B-AB0A-3DE2B2167B59}" srcOrd="0" destOrd="0" presId="urn:microsoft.com/office/officeart/2005/8/layout/hList2#1"/>
    <dgm:cxn modelId="{FBFF5A28-41BD-4397-8588-0217AA2DACC2}" type="presParOf" srcId="{6B092B80-A01C-4149-9D8A-9ADB3E477185}" destId="{6C852F19-F73C-4B32-83B6-BDF40362A537}" srcOrd="1" destOrd="0" presId="urn:microsoft.com/office/officeart/2005/8/layout/hList2#1"/>
    <dgm:cxn modelId="{BE2C87C4-298E-4E38-95A5-4A9F6166BD52}" type="presParOf" srcId="{6B092B80-A01C-4149-9D8A-9ADB3E477185}" destId="{0F260C7A-102A-4DC6-A668-8B5345BCB0D5}" srcOrd="2" destOrd="0" presId="urn:microsoft.com/office/officeart/2005/8/layout/hList2#1"/>
    <dgm:cxn modelId="{3B5A3446-8171-4397-88D6-3D8A0A916A57}" type="presParOf" srcId="{5E8CF0C1-AB1A-4808-93F1-469B86DCD1D8}" destId="{84A3B3D4-5B35-431A-8D24-27CF99CEE927}" srcOrd="1" destOrd="0" presId="urn:microsoft.com/office/officeart/2005/8/layout/hList2#1"/>
    <dgm:cxn modelId="{6A6981CF-6851-4CE6-B7F7-D95224EF2DFA}" type="presParOf" srcId="{5E8CF0C1-AB1A-4808-93F1-469B86DCD1D8}" destId="{514C1484-25EE-4626-8139-EBBD0BA241AA}" srcOrd="2" destOrd="0" presId="urn:microsoft.com/office/officeart/2005/8/layout/hList2#1"/>
    <dgm:cxn modelId="{34B34F64-03A8-4074-8A9E-5CFB4BFF97A0}" type="presParOf" srcId="{514C1484-25EE-4626-8139-EBBD0BA241AA}" destId="{03CA6F03-28F1-4B2B-A365-81AE934CEAC8}" srcOrd="0" destOrd="0" presId="urn:microsoft.com/office/officeart/2005/8/layout/hList2#1"/>
    <dgm:cxn modelId="{ABEB47A2-81D1-4549-B3F9-89A04CB502F7}" type="presParOf" srcId="{514C1484-25EE-4626-8139-EBBD0BA241AA}" destId="{66B81CDB-BA0D-47A7-BBC0-1BF77C336A95}" srcOrd="1" destOrd="0" presId="urn:microsoft.com/office/officeart/2005/8/layout/hList2#1"/>
    <dgm:cxn modelId="{394E3EEE-991B-4E9C-93B5-82E861541EA5}" type="presParOf" srcId="{514C1484-25EE-4626-8139-EBBD0BA241AA}" destId="{F14BF7C4-787F-4552-B778-01F250BE4463}" srcOrd="2" destOrd="0" presId="urn:microsoft.com/office/officeart/2005/8/layout/hList2#1"/>
    <dgm:cxn modelId="{86FC4A81-2225-40E3-946D-466AE523A184}" type="presParOf" srcId="{5E8CF0C1-AB1A-4808-93F1-469B86DCD1D8}" destId="{B41B5297-356C-44E0-8EFA-553DD3890AA0}" srcOrd="3" destOrd="0" presId="urn:microsoft.com/office/officeart/2005/8/layout/hList2#1"/>
    <dgm:cxn modelId="{91A14FF4-D4EC-4A0B-B5DA-55A097A52BCB}" type="presParOf" srcId="{5E8CF0C1-AB1A-4808-93F1-469B86DCD1D8}" destId="{AA34D871-1146-410D-AFDD-969F98CCABC1}" srcOrd="4" destOrd="0" presId="urn:microsoft.com/office/officeart/2005/8/layout/hList2#1"/>
    <dgm:cxn modelId="{263F6285-EC44-4CA2-B2C8-0929B7E7FE1D}" type="presParOf" srcId="{AA34D871-1146-410D-AFDD-969F98CCABC1}" destId="{FDE09670-0426-4155-A6D3-D65136C1786B}" srcOrd="0" destOrd="0" presId="urn:microsoft.com/office/officeart/2005/8/layout/hList2#1"/>
    <dgm:cxn modelId="{49CEA404-D05C-4D29-9A26-2C7DFF6BCBBE}" type="presParOf" srcId="{AA34D871-1146-410D-AFDD-969F98CCABC1}" destId="{B8025FCF-A365-4DE4-B723-F941D570B5DF}" srcOrd="1" destOrd="0" presId="urn:microsoft.com/office/officeart/2005/8/layout/hList2#1"/>
    <dgm:cxn modelId="{C3BFE42F-3305-493F-A43F-64915595C0D6}" type="presParOf" srcId="{AA34D871-1146-410D-AFDD-969F98CCABC1}" destId="{CD4D5698-6A4A-4515-9085-290A0BFFE91A}"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FA302F-B3C2-4263-8029-627A1B2C4EC5}" type="doc">
      <dgm:prSet loTypeId="urn:microsoft.com/office/officeart/2005/8/layout/arrow2" loCatId="process" qsTypeId="urn:microsoft.com/office/officeart/2005/8/quickstyle/simple1" qsCatId="simple" csTypeId="urn:microsoft.com/office/officeart/2005/8/colors/accent1_2" csCatId="accent1" phldr="1"/>
      <dgm:spPr/>
    </dgm:pt>
    <dgm:pt modelId="{283217B2-67F6-4FD1-B1AE-87BD23D71F89}">
      <dgm:prSet phldrT="[Text]"/>
      <dgm:spPr/>
      <dgm:t>
        <a:bodyPr/>
        <a:lstStyle/>
        <a:p>
          <a:r>
            <a:rPr lang="en-US" b="1" dirty="0">
              <a:solidFill>
                <a:srgbClr val="FFC000"/>
              </a:solidFill>
            </a:rPr>
            <a:t>Political</a:t>
          </a:r>
        </a:p>
      </dgm:t>
    </dgm:pt>
    <dgm:pt modelId="{E5394B60-A507-431B-882F-785F424DB75F}" type="parTrans" cxnId="{A6486AFE-82C9-421C-A7E2-58616AACA03B}">
      <dgm:prSet/>
      <dgm:spPr/>
      <dgm:t>
        <a:bodyPr/>
        <a:lstStyle/>
        <a:p>
          <a:endParaRPr lang="en-US"/>
        </a:p>
      </dgm:t>
    </dgm:pt>
    <dgm:pt modelId="{999CBB26-DA71-409D-AD8C-64BC5685E973}" type="sibTrans" cxnId="{A6486AFE-82C9-421C-A7E2-58616AACA03B}">
      <dgm:prSet/>
      <dgm:spPr/>
      <dgm:t>
        <a:bodyPr/>
        <a:lstStyle/>
        <a:p>
          <a:endParaRPr lang="en-US"/>
        </a:p>
      </dgm:t>
    </dgm:pt>
    <dgm:pt modelId="{D7599F66-EF71-4E71-9731-557C8A00B6ED}">
      <dgm:prSet phldrT="[Text]"/>
      <dgm:spPr/>
      <dgm:t>
        <a:bodyPr/>
        <a:lstStyle/>
        <a:p>
          <a:endParaRPr lang="en-US" b="1" dirty="0">
            <a:solidFill>
              <a:srgbClr val="FFC000"/>
            </a:solidFill>
          </a:endParaRPr>
        </a:p>
        <a:p>
          <a:r>
            <a:rPr lang="en-US" b="1" dirty="0" err="1">
              <a:solidFill>
                <a:srgbClr val="FFC000"/>
              </a:solidFill>
            </a:rPr>
            <a:t>EcoLabel</a:t>
          </a:r>
          <a:endParaRPr lang="en-US" b="1" dirty="0">
            <a:solidFill>
              <a:srgbClr val="FFC000"/>
            </a:solidFill>
          </a:endParaRPr>
        </a:p>
      </dgm:t>
    </dgm:pt>
    <dgm:pt modelId="{BC005ADF-B0F3-4C54-BDB4-762E7F21D1A4}" type="parTrans" cxnId="{73703E99-09A5-497C-B7B3-DC274BA3BE8D}">
      <dgm:prSet/>
      <dgm:spPr/>
      <dgm:t>
        <a:bodyPr/>
        <a:lstStyle/>
        <a:p>
          <a:endParaRPr lang="en-US"/>
        </a:p>
      </dgm:t>
    </dgm:pt>
    <dgm:pt modelId="{9D3768BB-CBCF-4620-BC87-36B6D422112E}" type="sibTrans" cxnId="{73703E99-09A5-497C-B7B3-DC274BA3BE8D}">
      <dgm:prSet/>
      <dgm:spPr/>
      <dgm:t>
        <a:bodyPr/>
        <a:lstStyle/>
        <a:p>
          <a:endParaRPr lang="en-US"/>
        </a:p>
      </dgm:t>
    </dgm:pt>
    <dgm:pt modelId="{A3583B04-D80C-4CD2-8404-662B6CEBFF45}">
      <dgm:prSet phldrT="[Text]"/>
      <dgm:spPr/>
      <dgm:t>
        <a:bodyPr/>
        <a:lstStyle/>
        <a:p>
          <a:endParaRPr lang="en-US" b="1" dirty="0">
            <a:solidFill>
              <a:srgbClr val="FFC000"/>
            </a:solidFill>
          </a:endParaRPr>
        </a:p>
        <a:p>
          <a:r>
            <a:rPr lang="it-IT" b="1" dirty="0">
              <a:solidFill>
                <a:srgbClr val="FFC000"/>
              </a:solidFill>
            </a:rPr>
            <a:t>Carbon </a:t>
          </a:r>
          <a:r>
            <a:rPr lang="it-IT" b="1" dirty="0" err="1">
              <a:solidFill>
                <a:srgbClr val="FFC000"/>
              </a:solidFill>
            </a:rPr>
            <a:t>Footprint</a:t>
          </a:r>
          <a:r>
            <a:rPr lang="it-IT" b="1" dirty="0">
              <a:solidFill>
                <a:srgbClr val="FFC000"/>
              </a:solidFill>
            </a:rPr>
            <a:t> </a:t>
          </a:r>
          <a:r>
            <a:rPr lang="it-IT" b="1" dirty="0" err="1">
              <a:solidFill>
                <a:srgbClr val="FFC000"/>
              </a:solidFill>
            </a:rPr>
            <a:t>as</a:t>
          </a:r>
          <a:r>
            <a:rPr lang="it-IT" b="1" dirty="0">
              <a:solidFill>
                <a:srgbClr val="FFC000"/>
              </a:solidFill>
            </a:rPr>
            <a:t> Evaluation </a:t>
          </a:r>
          <a:r>
            <a:rPr lang="it-IT" b="1" dirty="0" err="1">
              <a:solidFill>
                <a:srgbClr val="FFC000"/>
              </a:solidFill>
            </a:rPr>
            <a:t>Factor</a:t>
          </a:r>
          <a:endParaRPr lang="en-US" b="1" dirty="0">
            <a:solidFill>
              <a:srgbClr val="FFC000"/>
            </a:solidFill>
          </a:endParaRPr>
        </a:p>
      </dgm:t>
    </dgm:pt>
    <dgm:pt modelId="{6D69C73A-358B-43B8-8922-484E379E205A}" type="parTrans" cxnId="{98B9205C-5CD5-4404-9519-149ED7AE9090}">
      <dgm:prSet/>
      <dgm:spPr/>
      <dgm:t>
        <a:bodyPr/>
        <a:lstStyle/>
        <a:p>
          <a:endParaRPr lang="en-US"/>
        </a:p>
      </dgm:t>
    </dgm:pt>
    <dgm:pt modelId="{30D119D2-2292-4B50-A973-34637961DC08}" type="sibTrans" cxnId="{98B9205C-5CD5-4404-9519-149ED7AE9090}">
      <dgm:prSet/>
      <dgm:spPr/>
      <dgm:t>
        <a:bodyPr/>
        <a:lstStyle/>
        <a:p>
          <a:endParaRPr lang="en-US"/>
        </a:p>
      </dgm:t>
    </dgm:pt>
    <dgm:pt modelId="{739DFBA9-DBDA-4546-8700-3A33388C8ACD}" type="pres">
      <dgm:prSet presAssocID="{10FA302F-B3C2-4263-8029-627A1B2C4EC5}" presName="arrowDiagram" presStyleCnt="0">
        <dgm:presLayoutVars>
          <dgm:chMax val="5"/>
          <dgm:dir/>
          <dgm:resizeHandles val="exact"/>
        </dgm:presLayoutVars>
      </dgm:prSet>
      <dgm:spPr/>
    </dgm:pt>
    <dgm:pt modelId="{AB104E11-2787-4C7E-B4AE-1667BE79EE9C}" type="pres">
      <dgm:prSet presAssocID="{10FA302F-B3C2-4263-8029-627A1B2C4EC5}" presName="arrow" presStyleLbl="bgShp" presStyleIdx="0" presStyleCnt="1" custLinFactNeighborX="313" custLinFactNeighborY="-2795"/>
      <dgm:spPr/>
    </dgm:pt>
    <dgm:pt modelId="{A6A227A9-267B-4BAE-989B-DD0E83041391}" type="pres">
      <dgm:prSet presAssocID="{10FA302F-B3C2-4263-8029-627A1B2C4EC5}" presName="arrowDiagram3" presStyleCnt="0"/>
      <dgm:spPr/>
    </dgm:pt>
    <dgm:pt modelId="{48C5DEF3-054F-44E8-84E4-70E7CA699B19}" type="pres">
      <dgm:prSet presAssocID="{283217B2-67F6-4FD1-B1AE-87BD23D71F89}" presName="bullet3a" presStyleLbl="node1" presStyleIdx="0" presStyleCnt="3"/>
      <dgm:spPr/>
    </dgm:pt>
    <dgm:pt modelId="{7E890501-628E-4676-AF9E-647504D37C30}" type="pres">
      <dgm:prSet presAssocID="{283217B2-67F6-4FD1-B1AE-87BD23D71F89}" presName="textBox3a" presStyleLbl="revTx" presStyleIdx="0" presStyleCnt="3">
        <dgm:presLayoutVars>
          <dgm:bulletEnabled val="1"/>
        </dgm:presLayoutVars>
      </dgm:prSet>
      <dgm:spPr/>
    </dgm:pt>
    <dgm:pt modelId="{7DEB2203-F6FF-41F8-B14E-97EF5CEDA6EC}" type="pres">
      <dgm:prSet presAssocID="{D7599F66-EF71-4E71-9731-557C8A00B6ED}" presName="bullet3b" presStyleLbl="node1" presStyleIdx="1" presStyleCnt="3"/>
      <dgm:spPr/>
    </dgm:pt>
    <dgm:pt modelId="{43D7CA39-7FB9-486D-9A7A-69FD3E639A28}" type="pres">
      <dgm:prSet presAssocID="{D7599F66-EF71-4E71-9731-557C8A00B6ED}" presName="textBox3b" presStyleLbl="revTx" presStyleIdx="1" presStyleCnt="3" custLinFactNeighborX="-5756" custLinFactNeighborY="12638">
        <dgm:presLayoutVars>
          <dgm:bulletEnabled val="1"/>
        </dgm:presLayoutVars>
      </dgm:prSet>
      <dgm:spPr/>
    </dgm:pt>
    <dgm:pt modelId="{BED482F4-94AD-49DD-9414-8C4D494F4F45}" type="pres">
      <dgm:prSet presAssocID="{A3583B04-D80C-4CD2-8404-662B6CEBFF45}" presName="bullet3c" presStyleLbl="node1" presStyleIdx="2" presStyleCnt="3"/>
      <dgm:spPr/>
    </dgm:pt>
    <dgm:pt modelId="{B7016493-4F90-4BF9-9C1A-5DDDC72D68E2}" type="pres">
      <dgm:prSet presAssocID="{A3583B04-D80C-4CD2-8404-662B6CEBFF45}" presName="textBox3c" presStyleLbl="revTx" presStyleIdx="2" presStyleCnt="3" custLinFactNeighborX="-2344" custLinFactNeighborY="8813">
        <dgm:presLayoutVars>
          <dgm:bulletEnabled val="1"/>
        </dgm:presLayoutVars>
      </dgm:prSet>
      <dgm:spPr/>
    </dgm:pt>
  </dgm:ptLst>
  <dgm:cxnLst>
    <dgm:cxn modelId="{C666DA1B-B142-4BFB-A956-CC1D8BC3450B}" type="presOf" srcId="{A3583B04-D80C-4CD2-8404-662B6CEBFF45}" destId="{B7016493-4F90-4BF9-9C1A-5DDDC72D68E2}" srcOrd="0" destOrd="0" presId="urn:microsoft.com/office/officeart/2005/8/layout/arrow2"/>
    <dgm:cxn modelId="{7C3BDC2D-C340-4AEF-8FE6-5736142C1843}" type="presOf" srcId="{283217B2-67F6-4FD1-B1AE-87BD23D71F89}" destId="{7E890501-628E-4676-AF9E-647504D37C30}" srcOrd="0" destOrd="0" presId="urn:microsoft.com/office/officeart/2005/8/layout/arrow2"/>
    <dgm:cxn modelId="{98B9205C-5CD5-4404-9519-149ED7AE9090}" srcId="{10FA302F-B3C2-4263-8029-627A1B2C4EC5}" destId="{A3583B04-D80C-4CD2-8404-662B6CEBFF45}" srcOrd="2" destOrd="0" parTransId="{6D69C73A-358B-43B8-8922-484E379E205A}" sibTransId="{30D119D2-2292-4B50-A973-34637961DC08}"/>
    <dgm:cxn modelId="{73703E99-09A5-497C-B7B3-DC274BA3BE8D}" srcId="{10FA302F-B3C2-4263-8029-627A1B2C4EC5}" destId="{D7599F66-EF71-4E71-9731-557C8A00B6ED}" srcOrd="1" destOrd="0" parTransId="{BC005ADF-B0F3-4C54-BDB4-762E7F21D1A4}" sibTransId="{9D3768BB-CBCF-4620-BC87-36B6D422112E}"/>
    <dgm:cxn modelId="{7057CFD8-807C-4630-9E0E-F98F0D092F5D}" type="presOf" srcId="{10FA302F-B3C2-4263-8029-627A1B2C4EC5}" destId="{739DFBA9-DBDA-4546-8700-3A33388C8ACD}" srcOrd="0" destOrd="0" presId="urn:microsoft.com/office/officeart/2005/8/layout/arrow2"/>
    <dgm:cxn modelId="{6F4912DE-DC10-49D2-B3BC-438C071A0990}" type="presOf" srcId="{D7599F66-EF71-4E71-9731-557C8A00B6ED}" destId="{43D7CA39-7FB9-486D-9A7A-69FD3E639A28}" srcOrd="0" destOrd="0" presId="urn:microsoft.com/office/officeart/2005/8/layout/arrow2"/>
    <dgm:cxn modelId="{A6486AFE-82C9-421C-A7E2-58616AACA03B}" srcId="{10FA302F-B3C2-4263-8029-627A1B2C4EC5}" destId="{283217B2-67F6-4FD1-B1AE-87BD23D71F89}" srcOrd="0" destOrd="0" parTransId="{E5394B60-A507-431B-882F-785F424DB75F}" sibTransId="{999CBB26-DA71-409D-AD8C-64BC5685E973}"/>
    <dgm:cxn modelId="{6BDB1A6A-679B-4EF4-B151-8FB23111CD7B}" type="presParOf" srcId="{739DFBA9-DBDA-4546-8700-3A33388C8ACD}" destId="{AB104E11-2787-4C7E-B4AE-1667BE79EE9C}" srcOrd="0" destOrd="0" presId="urn:microsoft.com/office/officeart/2005/8/layout/arrow2"/>
    <dgm:cxn modelId="{056C62C1-F6B5-428C-8019-B7AA6C25E287}" type="presParOf" srcId="{739DFBA9-DBDA-4546-8700-3A33388C8ACD}" destId="{A6A227A9-267B-4BAE-989B-DD0E83041391}" srcOrd="1" destOrd="0" presId="urn:microsoft.com/office/officeart/2005/8/layout/arrow2"/>
    <dgm:cxn modelId="{213074AC-049F-4F49-8090-A34D48585FEF}" type="presParOf" srcId="{A6A227A9-267B-4BAE-989B-DD0E83041391}" destId="{48C5DEF3-054F-44E8-84E4-70E7CA699B19}" srcOrd="0" destOrd="0" presId="urn:microsoft.com/office/officeart/2005/8/layout/arrow2"/>
    <dgm:cxn modelId="{40420714-2E18-4C61-88C9-67A5499EDFF6}" type="presParOf" srcId="{A6A227A9-267B-4BAE-989B-DD0E83041391}" destId="{7E890501-628E-4676-AF9E-647504D37C30}" srcOrd="1" destOrd="0" presId="urn:microsoft.com/office/officeart/2005/8/layout/arrow2"/>
    <dgm:cxn modelId="{8C7C99D1-E278-49C7-B8B4-7E4B45804A6E}" type="presParOf" srcId="{A6A227A9-267B-4BAE-989B-DD0E83041391}" destId="{7DEB2203-F6FF-41F8-B14E-97EF5CEDA6EC}" srcOrd="2" destOrd="0" presId="urn:microsoft.com/office/officeart/2005/8/layout/arrow2"/>
    <dgm:cxn modelId="{81DCE4AE-0D52-4C2C-B59D-7D448D30FF66}" type="presParOf" srcId="{A6A227A9-267B-4BAE-989B-DD0E83041391}" destId="{43D7CA39-7FB9-486D-9A7A-69FD3E639A28}" srcOrd="3" destOrd="0" presId="urn:microsoft.com/office/officeart/2005/8/layout/arrow2"/>
    <dgm:cxn modelId="{03934C83-DAD7-48DE-B69C-D748E9BA561B}" type="presParOf" srcId="{A6A227A9-267B-4BAE-989B-DD0E83041391}" destId="{BED482F4-94AD-49DD-9414-8C4D494F4F45}" srcOrd="4" destOrd="0" presId="urn:microsoft.com/office/officeart/2005/8/layout/arrow2"/>
    <dgm:cxn modelId="{DCFF9E41-A9DA-47D5-A860-9A1FCBBBE88E}" type="presParOf" srcId="{A6A227A9-267B-4BAE-989B-DD0E83041391}" destId="{B7016493-4F90-4BF9-9C1A-5DDDC72D68E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68EDBB-6C59-489D-928C-BDB048836D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C98FD1-2738-436C-B746-5C8C32402705}">
      <dgm:prSet phldrT="[Text]"/>
      <dgm:spPr>
        <a:solidFill>
          <a:srgbClr val="003980"/>
        </a:solidFill>
      </dgm:spPr>
      <dgm:t>
        <a:bodyPr/>
        <a:lstStyle/>
        <a:p>
          <a:r>
            <a:rPr lang="en-US" dirty="0"/>
            <a:t>Major Methods of Competition</a:t>
          </a:r>
        </a:p>
      </dgm:t>
    </dgm:pt>
    <dgm:pt modelId="{20ADF578-F70B-4008-AC70-57FEA102FE9F}" type="parTrans" cxnId="{1AE87DAD-B8A6-492B-843F-29D74466A3B8}">
      <dgm:prSet/>
      <dgm:spPr/>
      <dgm:t>
        <a:bodyPr/>
        <a:lstStyle/>
        <a:p>
          <a:endParaRPr lang="en-US"/>
        </a:p>
      </dgm:t>
    </dgm:pt>
    <dgm:pt modelId="{5CFE5279-F16A-4772-8710-52773315F814}" type="sibTrans" cxnId="{1AE87DAD-B8A6-492B-843F-29D74466A3B8}">
      <dgm:prSet/>
      <dgm:spPr/>
      <dgm:t>
        <a:bodyPr/>
        <a:lstStyle/>
        <a:p>
          <a:endParaRPr lang="en-US"/>
        </a:p>
      </dgm:t>
    </dgm:pt>
    <dgm:pt modelId="{951AFA1D-48CC-4F01-B718-D9EA2E407D9F}">
      <dgm:prSet phldrT="[Text]"/>
      <dgm:spPr>
        <a:solidFill>
          <a:srgbClr val="003B81"/>
        </a:solidFill>
      </dgm:spPr>
      <dgm:t>
        <a:bodyPr/>
        <a:lstStyle/>
        <a:p>
          <a:r>
            <a:rPr lang="en-US" dirty="0"/>
            <a:t>Open Procedure</a:t>
          </a:r>
        </a:p>
      </dgm:t>
    </dgm:pt>
    <dgm:pt modelId="{A2E9C27C-40E3-49A7-A230-6CE0220C3AE9}" type="parTrans" cxnId="{A6924842-DDDB-4B4C-92F8-DAE7D25C9F5F}">
      <dgm:prSet/>
      <dgm:spPr/>
      <dgm:t>
        <a:bodyPr/>
        <a:lstStyle/>
        <a:p>
          <a:endParaRPr lang="en-US"/>
        </a:p>
      </dgm:t>
    </dgm:pt>
    <dgm:pt modelId="{943F621F-1C11-46AC-9630-9C6B26810905}" type="sibTrans" cxnId="{A6924842-DDDB-4B4C-92F8-DAE7D25C9F5F}">
      <dgm:prSet/>
      <dgm:spPr/>
      <dgm:t>
        <a:bodyPr/>
        <a:lstStyle/>
        <a:p>
          <a:endParaRPr lang="en-US"/>
        </a:p>
      </dgm:t>
    </dgm:pt>
    <dgm:pt modelId="{01623077-1D72-4676-B637-BC844D330C9D}">
      <dgm:prSet phldrT="[Text]"/>
      <dgm:spPr>
        <a:solidFill>
          <a:srgbClr val="7030A0"/>
        </a:solidFill>
      </dgm:spPr>
      <dgm:t>
        <a:bodyPr/>
        <a:lstStyle/>
        <a:p>
          <a:r>
            <a:rPr lang="en-US" dirty="0"/>
            <a:t>Restricted Procedure</a:t>
          </a:r>
        </a:p>
      </dgm:t>
    </dgm:pt>
    <dgm:pt modelId="{8AFBF5FB-5241-4796-84ED-70FF02810EC7}" type="parTrans" cxnId="{7BB28CA4-6A55-4963-A1AA-D346A097ED5E}">
      <dgm:prSet/>
      <dgm:spPr/>
      <dgm:t>
        <a:bodyPr/>
        <a:lstStyle/>
        <a:p>
          <a:endParaRPr lang="en-US"/>
        </a:p>
      </dgm:t>
    </dgm:pt>
    <dgm:pt modelId="{3187FA7D-AE95-4FFB-92F3-51965582BDB6}" type="sibTrans" cxnId="{7BB28CA4-6A55-4963-A1AA-D346A097ED5E}">
      <dgm:prSet/>
      <dgm:spPr/>
      <dgm:t>
        <a:bodyPr/>
        <a:lstStyle/>
        <a:p>
          <a:endParaRPr lang="en-US"/>
        </a:p>
      </dgm:t>
    </dgm:pt>
    <dgm:pt modelId="{EA45C840-1782-4051-A01C-0BC92103589D}">
      <dgm:prSet/>
      <dgm:spPr>
        <a:solidFill>
          <a:srgbClr val="FF0000"/>
        </a:solidFill>
      </dgm:spPr>
      <dgm:t>
        <a:bodyPr/>
        <a:lstStyle/>
        <a:p>
          <a:r>
            <a:rPr lang="en-US" dirty="0"/>
            <a:t>Sole-Source Negotiation</a:t>
          </a:r>
        </a:p>
      </dgm:t>
    </dgm:pt>
    <dgm:pt modelId="{65F428A0-7C06-42A2-8C33-7274FEABD122}" type="parTrans" cxnId="{F6319FCE-DBD2-468F-A32E-9FA8A7E681F7}">
      <dgm:prSet/>
      <dgm:spPr/>
      <dgm:t>
        <a:bodyPr/>
        <a:lstStyle/>
        <a:p>
          <a:endParaRPr lang="en-US"/>
        </a:p>
      </dgm:t>
    </dgm:pt>
    <dgm:pt modelId="{113785B0-6469-47C8-B081-8EB458FC74CA}" type="sibTrans" cxnId="{F6319FCE-DBD2-468F-A32E-9FA8A7E681F7}">
      <dgm:prSet/>
      <dgm:spPr/>
      <dgm:t>
        <a:bodyPr/>
        <a:lstStyle/>
        <a:p>
          <a:endParaRPr lang="en-US"/>
        </a:p>
      </dgm:t>
    </dgm:pt>
    <dgm:pt modelId="{A8A4632B-9E5B-4AD0-AEF7-42FE5B14ADB6}">
      <dgm:prSet/>
      <dgm:spPr>
        <a:solidFill>
          <a:srgbClr val="0070C0"/>
        </a:solidFill>
      </dgm:spPr>
      <dgm:t>
        <a:bodyPr/>
        <a:lstStyle/>
        <a:p>
          <a:r>
            <a:rPr lang="en-US" dirty="0"/>
            <a:t>Competitive Negotiation</a:t>
          </a:r>
        </a:p>
      </dgm:t>
    </dgm:pt>
    <dgm:pt modelId="{6594A5B6-9279-4FA9-B9F7-450040A16941}" type="parTrans" cxnId="{8A5AA485-9295-49A0-817F-DDC3CD28ED58}">
      <dgm:prSet/>
      <dgm:spPr/>
      <dgm:t>
        <a:bodyPr/>
        <a:lstStyle/>
        <a:p>
          <a:endParaRPr lang="en-US"/>
        </a:p>
      </dgm:t>
    </dgm:pt>
    <dgm:pt modelId="{1B86040B-0780-44C4-94DB-9513DDC0B1AC}" type="sibTrans" cxnId="{8A5AA485-9295-49A0-817F-DDC3CD28ED58}">
      <dgm:prSet/>
      <dgm:spPr/>
      <dgm:t>
        <a:bodyPr/>
        <a:lstStyle/>
        <a:p>
          <a:endParaRPr lang="en-US"/>
        </a:p>
      </dgm:t>
    </dgm:pt>
    <dgm:pt modelId="{A5733BA5-6DD1-4C50-BA58-795122F04156}" type="pres">
      <dgm:prSet presAssocID="{F168EDBB-6C59-489D-928C-BDB048836D7D}" presName="composite" presStyleCnt="0">
        <dgm:presLayoutVars>
          <dgm:chMax val="1"/>
          <dgm:dir/>
          <dgm:resizeHandles val="exact"/>
        </dgm:presLayoutVars>
      </dgm:prSet>
      <dgm:spPr/>
    </dgm:pt>
    <dgm:pt modelId="{DC8547D4-F2C2-4F79-B65B-C4AB9A86B58A}" type="pres">
      <dgm:prSet presAssocID="{F3C98FD1-2738-436C-B746-5C8C32402705}" presName="roof" presStyleLbl="dkBgShp" presStyleIdx="0" presStyleCnt="2"/>
      <dgm:spPr/>
    </dgm:pt>
    <dgm:pt modelId="{D717876E-EBE4-43C9-AB7F-EDEEBEEC53D5}" type="pres">
      <dgm:prSet presAssocID="{F3C98FD1-2738-436C-B746-5C8C32402705}" presName="pillars" presStyleCnt="0"/>
      <dgm:spPr/>
    </dgm:pt>
    <dgm:pt modelId="{F40879A2-28E3-4C28-99D7-5A75FC5ACB94}" type="pres">
      <dgm:prSet presAssocID="{F3C98FD1-2738-436C-B746-5C8C32402705}" presName="pillar1" presStyleLbl="node1" presStyleIdx="0" presStyleCnt="4">
        <dgm:presLayoutVars>
          <dgm:bulletEnabled val="1"/>
        </dgm:presLayoutVars>
      </dgm:prSet>
      <dgm:spPr/>
    </dgm:pt>
    <dgm:pt modelId="{DE6CDEB1-3B73-4202-B4F2-82E694CEC77F}" type="pres">
      <dgm:prSet presAssocID="{951AFA1D-48CC-4F01-B718-D9EA2E407D9F}" presName="pillarX" presStyleLbl="node1" presStyleIdx="1" presStyleCnt="4">
        <dgm:presLayoutVars>
          <dgm:bulletEnabled val="1"/>
        </dgm:presLayoutVars>
      </dgm:prSet>
      <dgm:spPr/>
    </dgm:pt>
    <dgm:pt modelId="{1076BC11-668B-403F-8B4D-656BCC5ECE4D}" type="pres">
      <dgm:prSet presAssocID="{01623077-1D72-4676-B637-BC844D330C9D}" presName="pillarX" presStyleLbl="node1" presStyleIdx="2" presStyleCnt="4">
        <dgm:presLayoutVars>
          <dgm:bulletEnabled val="1"/>
        </dgm:presLayoutVars>
      </dgm:prSet>
      <dgm:spPr/>
    </dgm:pt>
    <dgm:pt modelId="{D792A869-4778-4F2B-AB01-58DB00DA1F0C}" type="pres">
      <dgm:prSet presAssocID="{EA45C840-1782-4051-A01C-0BC92103589D}" presName="pillarX" presStyleLbl="node1" presStyleIdx="3" presStyleCnt="4" custScaleX="108898">
        <dgm:presLayoutVars>
          <dgm:bulletEnabled val="1"/>
        </dgm:presLayoutVars>
      </dgm:prSet>
      <dgm:spPr/>
    </dgm:pt>
    <dgm:pt modelId="{D2936899-753C-46F3-8C28-61EBE14A1628}" type="pres">
      <dgm:prSet presAssocID="{F3C98FD1-2738-436C-B746-5C8C32402705}" presName="base" presStyleLbl="dkBgShp" presStyleIdx="1" presStyleCnt="2" custFlipVert="1"/>
      <dgm:spPr/>
    </dgm:pt>
  </dgm:ptLst>
  <dgm:cxnLst>
    <dgm:cxn modelId="{C0A28411-9847-4B60-B6A7-D8D2DE799F7E}" type="presOf" srcId="{F168EDBB-6C59-489D-928C-BDB048836D7D}" destId="{A5733BA5-6DD1-4C50-BA58-795122F04156}" srcOrd="0" destOrd="0" presId="urn:microsoft.com/office/officeart/2005/8/layout/hList3"/>
    <dgm:cxn modelId="{9F09F037-2D76-4F53-850C-21E43413DB04}" type="presOf" srcId="{A8A4632B-9E5B-4AD0-AEF7-42FE5B14ADB6}" destId="{F40879A2-28E3-4C28-99D7-5A75FC5ACB94}" srcOrd="0" destOrd="0" presId="urn:microsoft.com/office/officeart/2005/8/layout/hList3"/>
    <dgm:cxn modelId="{A6924842-DDDB-4B4C-92F8-DAE7D25C9F5F}" srcId="{F3C98FD1-2738-436C-B746-5C8C32402705}" destId="{951AFA1D-48CC-4F01-B718-D9EA2E407D9F}" srcOrd="1" destOrd="0" parTransId="{A2E9C27C-40E3-49A7-A230-6CE0220C3AE9}" sibTransId="{943F621F-1C11-46AC-9630-9C6B26810905}"/>
    <dgm:cxn modelId="{D1DA8342-09D7-4921-8BBA-7B74EE7C7D98}" type="presOf" srcId="{01623077-1D72-4676-B637-BC844D330C9D}" destId="{1076BC11-668B-403F-8B4D-656BCC5ECE4D}" srcOrd="0" destOrd="0" presId="urn:microsoft.com/office/officeart/2005/8/layout/hList3"/>
    <dgm:cxn modelId="{33F8956C-51BD-4994-8841-6F72FD9D8D6C}" type="presOf" srcId="{951AFA1D-48CC-4F01-B718-D9EA2E407D9F}" destId="{DE6CDEB1-3B73-4202-B4F2-82E694CEC77F}" srcOrd="0" destOrd="0" presId="urn:microsoft.com/office/officeart/2005/8/layout/hList3"/>
    <dgm:cxn modelId="{1CB1987A-6AA8-47AC-B9ED-95307E66CC13}" type="presOf" srcId="{F3C98FD1-2738-436C-B746-5C8C32402705}" destId="{DC8547D4-F2C2-4F79-B65B-C4AB9A86B58A}" srcOrd="0" destOrd="0" presId="urn:microsoft.com/office/officeart/2005/8/layout/hList3"/>
    <dgm:cxn modelId="{8A5AA485-9295-49A0-817F-DDC3CD28ED58}" srcId="{F3C98FD1-2738-436C-B746-5C8C32402705}" destId="{A8A4632B-9E5B-4AD0-AEF7-42FE5B14ADB6}" srcOrd="0" destOrd="0" parTransId="{6594A5B6-9279-4FA9-B9F7-450040A16941}" sibTransId="{1B86040B-0780-44C4-94DB-9513DDC0B1AC}"/>
    <dgm:cxn modelId="{2E4EC99D-8BB3-4A2D-8A56-28C7579800EE}" type="presOf" srcId="{EA45C840-1782-4051-A01C-0BC92103589D}" destId="{D792A869-4778-4F2B-AB01-58DB00DA1F0C}" srcOrd="0" destOrd="0" presId="urn:microsoft.com/office/officeart/2005/8/layout/hList3"/>
    <dgm:cxn modelId="{7BB28CA4-6A55-4963-A1AA-D346A097ED5E}" srcId="{F3C98FD1-2738-436C-B746-5C8C32402705}" destId="{01623077-1D72-4676-B637-BC844D330C9D}" srcOrd="2" destOrd="0" parTransId="{8AFBF5FB-5241-4796-84ED-70FF02810EC7}" sibTransId="{3187FA7D-AE95-4FFB-92F3-51965582BDB6}"/>
    <dgm:cxn modelId="{1AE87DAD-B8A6-492B-843F-29D74466A3B8}" srcId="{F168EDBB-6C59-489D-928C-BDB048836D7D}" destId="{F3C98FD1-2738-436C-B746-5C8C32402705}" srcOrd="0" destOrd="0" parTransId="{20ADF578-F70B-4008-AC70-57FEA102FE9F}" sibTransId="{5CFE5279-F16A-4772-8710-52773315F814}"/>
    <dgm:cxn modelId="{F6319FCE-DBD2-468F-A32E-9FA8A7E681F7}" srcId="{F3C98FD1-2738-436C-B746-5C8C32402705}" destId="{EA45C840-1782-4051-A01C-0BC92103589D}" srcOrd="3" destOrd="0" parTransId="{65F428A0-7C06-42A2-8C33-7274FEABD122}" sibTransId="{113785B0-6469-47C8-B081-8EB458FC74CA}"/>
    <dgm:cxn modelId="{0649A177-8668-4185-8B5E-340BB9A065A7}" type="presParOf" srcId="{A5733BA5-6DD1-4C50-BA58-795122F04156}" destId="{DC8547D4-F2C2-4F79-B65B-C4AB9A86B58A}" srcOrd="0" destOrd="0" presId="urn:microsoft.com/office/officeart/2005/8/layout/hList3"/>
    <dgm:cxn modelId="{181EE734-6913-4164-ACBA-B059934F3DE4}" type="presParOf" srcId="{A5733BA5-6DD1-4C50-BA58-795122F04156}" destId="{D717876E-EBE4-43C9-AB7F-EDEEBEEC53D5}" srcOrd="1" destOrd="0" presId="urn:microsoft.com/office/officeart/2005/8/layout/hList3"/>
    <dgm:cxn modelId="{07F896C4-4C15-4E2F-8684-280958862393}" type="presParOf" srcId="{D717876E-EBE4-43C9-AB7F-EDEEBEEC53D5}" destId="{F40879A2-28E3-4C28-99D7-5A75FC5ACB94}" srcOrd="0" destOrd="0" presId="urn:microsoft.com/office/officeart/2005/8/layout/hList3"/>
    <dgm:cxn modelId="{175B821E-0ADE-4E64-9121-A2EBE36C318C}" type="presParOf" srcId="{D717876E-EBE4-43C9-AB7F-EDEEBEEC53D5}" destId="{DE6CDEB1-3B73-4202-B4F2-82E694CEC77F}" srcOrd="1" destOrd="0" presId="urn:microsoft.com/office/officeart/2005/8/layout/hList3"/>
    <dgm:cxn modelId="{67FD49B4-85BC-4475-B65D-ECC82ED71C88}" type="presParOf" srcId="{D717876E-EBE4-43C9-AB7F-EDEEBEEC53D5}" destId="{1076BC11-668B-403F-8B4D-656BCC5ECE4D}" srcOrd="2" destOrd="0" presId="urn:microsoft.com/office/officeart/2005/8/layout/hList3"/>
    <dgm:cxn modelId="{06459017-D69F-49DF-8D77-DD7B321CD7E8}" type="presParOf" srcId="{D717876E-EBE4-43C9-AB7F-EDEEBEEC53D5}" destId="{D792A869-4778-4F2B-AB01-58DB00DA1F0C}" srcOrd="3" destOrd="0" presId="urn:microsoft.com/office/officeart/2005/8/layout/hList3"/>
    <dgm:cxn modelId="{A01EA1BB-3192-48FB-BE14-C55C857730E6}" type="presParOf" srcId="{A5733BA5-6DD1-4C50-BA58-795122F04156}" destId="{D2936899-753C-46F3-8C28-61EBE14A16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38076-440F-4D42-859F-371F133C07CC}">
      <dsp:nvSpPr>
        <dsp:cNvPr id="0" name=""/>
        <dsp:cNvSpPr/>
      </dsp:nvSpPr>
      <dsp:spPr>
        <a:xfrm>
          <a:off x="855" y="0"/>
          <a:ext cx="2224980" cy="2667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 (1000)</a:t>
          </a:r>
        </a:p>
      </dsp:txBody>
      <dsp:txXfrm>
        <a:off x="855" y="0"/>
        <a:ext cx="2224980" cy="800100"/>
      </dsp:txXfrm>
    </dsp:sp>
    <dsp:sp modelId="{01D9161E-B544-4478-B66C-6F697265AB27}">
      <dsp:nvSpPr>
        <dsp:cNvPr id="0" name=""/>
        <dsp:cNvSpPr/>
      </dsp:nvSpPr>
      <dsp:spPr>
        <a:xfrm>
          <a:off x="223353" y="800881"/>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1000</a:t>
          </a:r>
        </a:p>
      </dsp:txBody>
      <dsp:txXfrm>
        <a:off x="246905" y="824433"/>
        <a:ext cx="1732880" cy="757032"/>
      </dsp:txXfrm>
    </dsp:sp>
    <dsp:sp modelId="{BF526AA3-AF69-4274-96D4-592A212DAC01}">
      <dsp:nvSpPr>
        <dsp:cNvPr id="0" name=""/>
        <dsp:cNvSpPr/>
      </dsp:nvSpPr>
      <dsp:spPr>
        <a:xfrm>
          <a:off x="223353" y="1728731"/>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900</a:t>
          </a:r>
        </a:p>
      </dsp:txBody>
      <dsp:txXfrm>
        <a:off x="246905" y="1752283"/>
        <a:ext cx="1732880" cy="757032"/>
      </dsp:txXfrm>
    </dsp:sp>
    <dsp:sp modelId="{974D4631-97DD-4CF7-9B2D-063CCFE4F676}">
      <dsp:nvSpPr>
        <dsp:cNvPr id="0" name=""/>
        <dsp:cNvSpPr/>
      </dsp:nvSpPr>
      <dsp:spPr>
        <a:xfrm>
          <a:off x="2392709" y="0"/>
          <a:ext cx="2224980" cy="2667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B (800)</a:t>
          </a:r>
        </a:p>
      </dsp:txBody>
      <dsp:txXfrm>
        <a:off x="2392709" y="0"/>
        <a:ext cx="2224980" cy="800100"/>
      </dsp:txXfrm>
    </dsp:sp>
    <dsp:sp modelId="{4CBA7665-0677-4558-BC4C-F1DE2BA4B16A}">
      <dsp:nvSpPr>
        <dsp:cNvPr id="0" name=""/>
        <dsp:cNvSpPr/>
      </dsp:nvSpPr>
      <dsp:spPr>
        <a:xfrm>
          <a:off x="2615207" y="800881"/>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500</a:t>
          </a:r>
        </a:p>
      </dsp:txBody>
      <dsp:txXfrm>
        <a:off x="2638759" y="824433"/>
        <a:ext cx="1732880" cy="757032"/>
      </dsp:txXfrm>
    </dsp:sp>
    <dsp:sp modelId="{2934E4A6-0EA3-49BB-A079-B2D464470632}">
      <dsp:nvSpPr>
        <dsp:cNvPr id="0" name=""/>
        <dsp:cNvSpPr/>
      </dsp:nvSpPr>
      <dsp:spPr>
        <a:xfrm>
          <a:off x="2590804" y="1752600"/>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800</a:t>
          </a:r>
        </a:p>
      </dsp:txBody>
      <dsp:txXfrm>
        <a:off x="2614356" y="1776152"/>
        <a:ext cx="1732880" cy="757032"/>
      </dsp:txXfrm>
    </dsp:sp>
    <dsp:sp modelId="{F60C8B91-7E4B-4E07-ABBC-F320661A3730}">
      <dsp:nvSpPr>
        <dsp:cNvPr id="0" name=""/>
        <dsp:cNvSpPr/>
      </dsp:nvSpPr>
      <dsp:spPr>
        <a:xfrm>
          <a:off x="4784563" y="0"/>
          <a:ext cx="2224980" cy="2667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 (500)</a:t>
          </a:r>
        </a:p>
      </dsp:txBody>
      <dsp:txXfrm>
        <a:off x="4784563" y="0"/>
        <a:ext cx="2224980" cy="800100"/>
      </dsp:txXfrm>
    </dsp:sp>
    <dsp:sp modelId="{DBAC8679-7A7F-4387-BDD0-619ACB856B6F}">
      <dsp:nvSpPr>
        <dsp:cNvPr id="0" name=""/>
        <dsp:cNvSpPr/>
      </dsp:nvSpPr>
      <dsp:spPr>
        <a:xfrm>
          <a:off x="5007061" y="800881"/>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400</a:t>
          </a:r>
        </a:p>
      </dsp:txBody>
      <dsp:txXfrm>
        <a:off x="5030613" y="824433"/>
        <a:ext cx="1732880" cy="757032"/>
      </dsp:txXfrm>
    </dsp:sp>
    <dsp:sp modelId="{0EDB7F70-D14A-4247-B873-29B6B7A94AE2}">
      <dsp:nvSpPr>
        <dsp:cNvPr id="0" name=""/>
        <dsp:cNvSpPr/>
      </dsp:nvSpPr>
      <dsp:spPr>
        <a:xfrm>
          <a:off x="5007061" y="1728731"/>
          <a:ext cx="1779984" cy="80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No Notice</a:t>
          </a:r>
        </a:p>
      </dsp:txBody>
      <dsp:txXfrm>
        <a:off x="5030613" y="1752283"/>
        <a:ext cx="1732880" cy="7570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55507" y="2263109"/>
          <a:ext cx="1784985" cy="17849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Suspension and Debarment Official</a:t>
          </a:r>
        </a:p>
      </dsp:txBody>
      <dsp:txXfrm>
        <a:off x="2416912" y="2524514"/>
        <a:ext cx="1262175" cy="1262175"/>
      </dsp:txXfrm>
    </dsp:sp>
    <dsp:sp modelId="{06101629-35E4-45AF-B2F6-AB0C250EB019}">
      <dsp:nvSpPr>
        <dsp:cNvPr id="0" name=""/>
        <dsp:cNvSpPr/>
      </dsp:nvSpPr>
      <dsp:spPr>
        <a:xfrm rot="12883556">
          <a:off x="874211" y="1915167"/>
          <a:ext cx="1502184"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160123" y="1063372"/>
          <a:ext cx="1695735" cy="1356588"/>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Investigators/ Prosecutors</a:t>
          </a:r>
        </a:p>
      </dsp:txBody>
      <dsp:txXfrm>
        <a:off x="199856" y="1103105"/>
        <a:ext cx="1616269" cy="1277122"/>
      </dsp:txXfrm>
    </dsp:sp>
    <dsp:sp modelId="{E14F508D-D072-4528-9509-213E77BB4E76}">
      <dsp:nvSpPr>
        <dsp:cNvPr id="0" name=""/>
        <dsp:cNvSpPr/>
      </dsp:nvSpPr>
      <dsp:spPr>
        <a:xfrm rot="16200000">
          <a:off x="2299841" y="1173503"/>
          <a:ext cx="1496316"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200132" y="1411"/>
          <a:ext cx="1695735" cy="1356588"/>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Competitors</a:t>
          </a:r>
        </a:p>
      </dsp:txBody>
      <dsp:txXfrm>
        <a:off x="2239865" y="41144"/>
        <a:ext cx="1616269" cy="1277122"/>
      </dsp:txXfrm>
    </dsp:sp>
    <dsp:sp modelId="{76AADDC1-0743-4ED1-B93A-17B272BE91D5}">
      <dsp:nvSpPr>
        <dsp:cNvPr id="0" name=""/>
        <dsp:cNvSpPr/>
      </dsp:nvSpPr>
      <dsp:spPr>
        <a:xfrm rot="19516444">
          <a:off x="3719604" y="1915167"/>
          <a:ext cx="1502184"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4240140" y="1063372"/>
          <a:ext cx="1695735" cy="1356588"/>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Contracting Officers</a:t>
          </a:r>
        </a:p>
      </dsp:txBody>
      <dsp:txXfrm>
        <a:off x="4279873" y="1103105"/>
        <a:ext cx="1616269" cy="12771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413498" y="100535"/>
          <a:ext cx="2602053" cy="416666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66999" y="1524005"/>
          <a:ext cx="2228319" cy="8231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Sanctions Board</a:t>
          </a:r>
        </a:p>
      </dsp:txBody>
      <dsp:txXfrm>
        <a:off x="2707183" y="1564189"/>
        <a:ext cx="2147951" cy="742797"/>
      </dsp:txXfrm>
    </dsp:sp>
    <dsp:sp modelId="{F987B699-42D8-476B-9CCC-EE77BB9D52A6}">
      <dsp:nvSpPr>
        <dsp:cNvPr id="0" name=""/>
        <dsp:cNvSpPr/>
      </dsp:nvSpPr>
      <dsp:spPr>
        <a:xfrm>
          <a:off x="2586631" y="2936195"/>
          <a:ext cx="2313831" cy="1112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Suspension and Debarment Officer (SDO)</a:t>
          </a:r>
        </a:p>
      </dsp:txBody>
      <dsp:txXfrm>
        <a:off x="2640929" y="2990493"/>
        <a:ext cx="2205235" cy="1003703"/>
      </dsp:txXfrm>
    </dsp:sp>
    <dsp:sp modelId="{37BFC09F-9B80-4D79-A854-28CD2DD9B77B}">
      <dsp:nvSpPr>
        <dsp:cNvPr id="0" name=""/>
        <dsp:cNvSpPr/>
      </dsp:nvSpPr>
      <dsp:spPr>
        <a:xfrm>
          <a:off x="2726744" y="76201"/>
          <a:ext cx="1997659" cy="9251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mj-lt"/>
            </a:rPr>
            <a:t>Integrity Compliance </a:t>
          </a:r>
        </a:p>
        <a:p>
          <a:pPr marL="0" lvl="0" indent="0" algn="ctr" defTabSz="666750">
            <a:lnSpc>
              <a:spcPct val="90000"/>
            </a:lnSpc>
            <a:spcBef>
              <a:spcPct val="0"/>
            </a:spcBef>
            <a:spcAft>
              <a:spcPct val="35000"/>
            </a:spcAft>
            <a:buNone/>
          </a:pPr>
          <a:r>
            <a:rPr lang="en-US" sz="1500" b="1" kern="1200" dirty="0">
              <a:solidFill>
                <a:schemeClr val="bg1"/>
              </a:solidFill>
              <a:latin typeface="+mj-lt"/>
            </a:rPr>
            <a:t>Officers (within INT)</a:t>
          </a:r>
        </a:p>
      </dsp:txBody>
      <dsp:txXfrm>
        <a:off x="2771904" y="121361"/>
        <a:ext cx="1907339" cy="8347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D1C14-F738-4F02-ABB4-F8BC669914AA}">
      <dsp:nvSpPr>
        <dsp:cNvPr id="0" name=""/>
        <dsp:cNvSpPr/>
      </dsp:nvSpPr>
      <dsp:spPr>
        <a:xfrm rot="16200000">
          <a:off x="-1410195" y="1412106"/>
          <a:ext cx="4699000" cy="1874787"/>
        </a:xfrm>
        <a:prstGeom prst="flowChartManualOperation">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marL="0" lvl="0" indent="0" algn="l" defTabSz="755650">
            <a:lnSpc>
              <a:spcPct val="90000"/>
            </a:lnSpc>
            <a:spcBef>
              <a:spcPct val="0"/>
            </a:spcBef>
            <a:spcAft>
              <a:spcPct val="35000"/>
            </a:spcAft>
            <a:buNone/>
          </a:pPr>
          <a:r>
            <a:rPr lang="en-US" sz="1700" b="1" kern="1200" dirty="0"/>
            <a:t>Responsibility (Qualification)</a:t>
          </a:r>
        </a:p>
        <a:p>
          <a:pPr marL="0" lvl="0" indent="0" algn="l" defTabSz="755650">
            <a:lnSpc>
              <a:spcPct val="90000"/>
            </a:lnSpc>
            <a:spcBef>
              <a:spcPct val="0"/>
            </a:spcBef>
            <a:spcAft>
              <a:spcPct val="35000"/>
            </a:spcAft>
            <a:buNone/>
          </a:pPr>
          <a:r>
            <a:rPr lang="en-US" sz="1700" b="1" kern="1200" dirty="0"/>
            <a:t>Only</a:t>
          </a:r>
        </a:p>
        <a:p>
          <a:pPr marL="114300" lvl="1" indent="-114300" algn="l" defTabSz="577850">
            <a:lnSpc>
              <a:spcPct val="90000"/>
            </a:lnSpc>
            <a:spcBef>
              <a:spcPct val="0"/>
            </a:spcBef>
            <a:spcAft>
              <a:spcPct val="15000"/>
            </a:spcAft>
            <a:buChar char="•"/>
          </a:pPr>
          <a:r>
            <a:rPr lang="en-US" sz="1300" kern="1200" dirty="0"/>
            <a:t>On a case-by-case basis</a:t>
          </a:r>
        </a:p>
        <a:p>
          <a:pPr marL="114300" lvl="1" indent="-114300" algn="l" defTabSz="577850">
            <a:lnSpc>
              <a:spcPct val="90000"/>
            </a:lnSpc>
            <a:spcBef>
              <a:spcPct val="0"/>
            </a:spcBef>
            <a:spcAft>
              <a:spcPct val="15000"/>
            </a:spcAft>
            <a:buChar char="•"/>
          </a:pPr>
          <a:r>
            <a:rPr lang="en-US" sz="1300" kern="1200" dirty="0"/>
            <a:t>In U.S. – done by contracting officer</a:t>
          </a:r>
        </a:p>
        <a:p>
          <a:pPr marL="114300" lvl="1" indent="-114300" algn="l" defTabSz="577850">
            <a:lnSpc>
              <a:spcPct val="90000"/>
            </a:lnSpc>
            <a:spcBef>
              <a:spcPct val="0"/>
            </a:spcBef>
            <a:spcAft>
              <a:spcPct val="15000"/>
            </a:spcAft>
            <a:buChar char="•"/>
          </a:pPr>
          <a:r>
            <a:rPr lang="en-US" sz="1300" kern="1200" dirty="0"/>
            <a:t>Allowed by new EU Directives</a:t>
          </a:r>
        </a:p>
      </dsp:txBody>
      <dsp:txXfrm rot="5400000">
        <a:off x="1911" y="939800"/>
        <a:ext cx="1874787" cy="2819400"/>
      </dsp:txXfrm>
    </dsp:sp>
    <dsp:sp modelId="{BFF605F8-ACD6-4061-972B-268BE58D0A0F}">
      <dsp:nvSpPr>
        <dsp:cNvPr id="0" name=""/>
        <dsp:cNvSpPr/>
      </dsp:nvSpPr>
      <dsp:spPr>
        <a:xfrm rot="16200000">
          <a:off x="2550293" y="1412106"/>
          <a:ext cx="4699000" cy="1874787"/>
        </a:xfrm>
        <a:prstGeom prst="flowChartManualOperation">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Adjudicative Debarment for “Bad Acts”</a:t>
          </a:r>
        </a:p>
        <a:p>
          <a:pPr marL="114300" lvl="1" indent="-114300" algn="l" defTabSz="577850">
            <a:lnSpc>
              <a:spcPct val="90000"/>
            </a:lnSpc>
            <a:spcBef>
              <a:spcPct val="0"/>
            </a:spcBef>
            <a:spcAft>
              <a:spcPct val="15000"/>
            </a:spcAft>
            <a:buChar char="•"/>
          </a:pPr>
          <a:r>
            <a:rPr lang="en-US" sz="1300" kern="1200" dirty="0">
              <a:solidFill>
                <a:schemeClr val="tx1"/>
              </a:solidFill>
            </a:rPr>
            <a:t>E.g., World Bank</a:t>
          </a:r>
        </a:p>
      </dsp:txBody>
      <dsp:txXfrm rot="5400000">
        <a:off x="3962399" y="939800"/>
        <a:ext cx="1874787" cy="2819400"/>
      </dsp:txXfrm>
    </dsp:sp>
    <dsp:sp modelId="{C90C95B3-19CC-4E59-AF24-B2CA3312E7EF}">
      <dsp:nvSpPr>
        <dsp:cNvPr id="0" name=""/>
        <dsp:cNvSpPr/>
      </dsp:nvSpPr>
      <dsp:spPr>
        <a:xfrm rot="16200000">
          <a:off x="4531494" y="1412106"/>
          <a:ext cx="4699000" cy="1874787"/>
        </a:xfrm>
        <a:prstGeom prst="flowChartManualOperation">
          <a:avLst/>
        </a:prstGeom>
        <a:solidFill>
          <a:srgbClr val="14012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Court-Ordered Debarment, After Judicial Proceedings</a:t>
          </a:r>
        </a:p>
      </dsp:txBody>
      <dsp:txXfrm rot="5400000">
        <a:off x="5943600" y="939800"/>
        <a:ext cx="1874787" cy="2819400"/>
      </dsp:txXfrm>
    </dsp:sp>
    <dsp:sp modelId="{698F460A-15EB-4594-8F12-E79B6B6D53CF}">
      <dsp:nvSpPr>
        <dsp:cNvPr id="0" name=""/>
        <dsp:cNvSpPr/>
      </dsp:nvSpPr>
      <dsp:spPr>
        <a:xfrm rot="16200000">
          <a:off x="569094" y="1412106"/>
          <a:ext cx="4699000" cy="1874787"/>
        </a:xfrm>
        <a:prstGeom prst="flowChartManualOperati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marL="0" lvl="0" indent="0" algn="l" defTabSz="755650">
            <a:lnSpc>
              <a:spcPct val="90000"/>
            </a:lnSpc>
            <a:spcBef>
              <a:spcPct val="0"/>
            </a:spcBef>
            <a:spcAft>
              <a:spcPct val="35000"/>
            </a:spcAft>
            <a:buNone/>
          </a:pPr>
          <a:r>
            <a:rPr lang="en-US" sz="1700" b="1" kern="1200" dirty="0"/>
            <a:t>Discretionary Debarment – U.S. Federal</a:t>
          </a:r>
        </a:p>
        <a:p>
          <a:pPr marL="114300" lvl="1" indent="-114300" algn="l" defTabSz="577850">
            <a:lnSpc>
              <a:spcPct val="90000"/>
            </a:lnSpc>
            <a:spcBef>
              <a:spcPct val="0"/>
            </a:spcBef>
            <a:spcAft>
              <a:spcPct val="15000"/>
            </a:spcAft>
            <a:buChar char="•"/>
          </a:pPr>
          <a:r>
            <a:rPr lang="en-US" sz="1300" kern="1200" dirty="0"/>
            <a:t>Based on “present responsibility”:  focus on present status</a:t>
          </a:r>
        </a:p>
        <a:p>
          <a:pPr marL="114300" lvl="1" indent="-114300" algn="l" defTabSz="577850">
            <a:lnSpc>
              <a:spcPct val="90000"/>
            </a:lnSpc>
            <a:spcBef>
              <a:spcPct val="0"/>
            </a:spcBef>
            <a:spcAft>
              <a:spcPct val="15000"/>
            </a:spcAft>
            <a:buChar char="•"/>
          </a:pPr>
          <a:r>
            <a:rPr lang="en-US" sz="1300" kern="1200" dirty="0"/>
            <a:t>Debarment is a cross-government “meta-qualification” determination </a:t>
          </a:r>
        </a:p>
      </dsp:txBody>
      <dsp:txXfrm rot="5400000">
        <a:off x="1981200" y="939800"/>
        <a:ext cx="1874787" cy="2819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EC63-938C-4ABF-A3E0-ACE82C35E6D0}">
      <dsp:nvSpPr>
        <dsp:cNvPr id="0" name=""/>
        <dsp:cNvSpPr/>
      </dsp:nvSpPr>
      <dsp:spPr>
        <a:xfrm rot="16200000">
          <a:off x="1616" y="648748"/>
          <a:ext cx="3601372" cy="3601372"/>
        </a:xfrm>
        <a:prstGeom prst="downArrow">
          <a:avLst>
            <a:gd name="adj1" fmla="val 50000"/>
            <a:gd name="adj2" fmla="val 35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1:</a:t>
          </a:r>
        </a:p>
        <a:p>
          <a:pPr marL="0" lvl="0" indent="0" algn="ctr" defTabSz="1333500">
            <a:lnSpc>
              <a:spcPct val="90000"/>
            </a:lnSpc>
            <a:spcBef>
              <a:spcPct val="0"/>
            </a:spcBef>
            <a:spcAft>
              <a:spcPct val="35000"/>
            </a:spcAft>
            <a:buNone/>
          </a:pPr>
          <a:r>
            <a:rPr lang="en-US" sz="3000" kern="1200" dirty="0"/>
            <a:t>Debarment</a:t>
          </a:r>
        </a:p>
      </dsp:txBody>
      <dsp:txXfrm rot="5400000">
        <a:off x="1616" y="1549091"/>
        <a:ext cx="2971132" cy="1800686"/>
      </dsp:txXfrm>
    </dsp:sp>
    <dsp:sp modelId="{13DD1D39-21AA-4E21-BFF5-DB50CC39BE61}">
      <dsp:nvSpPr>
        <dsp:cNvPr id="0" name=""/>
        <dsp:cNvSpPr/>
      </dsp:nvSpPr>
      <dsp:spPr>
        <a:xfrm rot="5400000">
          <a:off x="3847122" y="648748"/>
          <a:ext cx="3601372" cy="3601372"/>
        </a:xfrm>
        <a:prstGeom prst="downArrow">
          <a:avLst>
            <a:gd name="adj1" fmla="val 50000"/>
            <a:gd name="adj2" fmla="val 35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2:</a:t>
          </a:r>
        </a:p>
        <a:p>
          <a:pPr marL="0" lvl="0" indent="0" algn="ctr" defTabSz="1333500">
            <a:lnSpc>
              <a:spcPct val="90000"/>
            </a:lnSpc>
            <a:spcBef>
              <a:spcPct val="0"/>
            </a:spcBef>
            <a:spcAft>
              <a:spcPct val="35000"/>
            </a:spcAft>
            <a:buNone/>
          </a:pPr>
          <a:r>
            <a:rPr lang="en-US" sz="3000" kern="1200" dirty="0"/>
            <a:t>Automatic Effect</a:t>
          </a:r>
        </a:p>
      </dsp:txBody>
      <dsp:txXfrm rot="-5400000">
        <a:off x="4477362" y="1549091"/>
        <a:ext cx="2971132" cy="1800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01683-A89F-43DC-A13C-AC909F2BDB88}">
      <dsp:nvSpPr>
        <dsp:cNvPr id="0" name=""/>
        <dsp:cNvSpPr/>
      </dsp:nvSpPr>
      <dsp:spPr>
        <a:xfrm>
          <a:off x="1979723" y="324716"/>
          <a:ext cx="4484846" cy="15575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D97E4-7925-45BF-9B62-5F128BF439BF}">
      <dsp:nvSpPr>
        <dsp:cNvPr id="0" name=""/>
        <dsp:cNvSpPr/>
      </dsp:nvSpPr>
      <dsp:spPr>
        <a:xfrm>
          <a:off x="3794521" y="4138573"/>
          <a:ext cx="869156" cy="5562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7D733-EB03-4EBB-AD54-3363F0327A3D}">
      <dsp:nvSpPr>
        <dsp:cNvPr id="0" name=""/>
        <dsp:cNvSpPr/>
      </dsp:nvSpPr>
      <dsp:spPr>
        <a:xfrm>
          <a:off x="1371606" y="4880228"/>
          <a:ext cx="5714987" cy="449694"/>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Reduced Transparency – Reduced Accountability -- Misuse of Frameworks</a:t>
          </a:r>
        </a:p>
      </dsp:txBody>
      <dsp:txXfrm>
        <a:off x="1371606" y="4880228"/>
        <a:ext cx="5714987" cy="449694"/>
      </dsp:txXfrm>
    </dsp:sp>
    <dsp:sp modelId="{69951546-8EFB-4281-837C-34189C1F893D}">
      <dsp:nvSpPr>
        <dsp:cNvPr id="0" name=""/>
        <dsp:cNvSpPr/>
      </dsp:nvSpPr>
      <dsp:spPr>
        <a:xfrm>
          <a:off x="3610260" y="2002535"/>
          <a:ext cx="1564481" cy="1564481"/>
        </a:xfrm>
        <a:prstGeom prst="ellipse">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Customer Agencies</a:t>
          </a:r>
        </a:p>
      </dsp:txBody>
      <dsp:txXfrm>
        <a:off x="3839373" y="2231648"/>
        <a:ext cx="1106255" cy="1106255"/>
      </dsp:txXfrm>
    </dsp:sp>
    <dsp:sp modelId="{935043D7-1713-4B5C-8AA3-27420DBBF20A}">
      <dsp:nvSpPr>
        <dsp:cNvPr id="0" name=""/>
        <dsp:cNvSpPr/>
      </dsp:nvSpPr>
      <dsp:spPr>
        <a:xfrm>
          <a:off x="2490787" y="828826"/>
          <a:ext cx="1564481" cy="1564481"/>
        </a:xfrm>
        <a:prstGeom prst="ellipse">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Centralized Purchasing Agencies</a:t>
          </a:r>
        </a:p>
      </dsp:txBody>
      <dsp:txXfrm>
        <a:off x="2719900" y="1057939"/>
        <a:ext cx="1106255" cy="1106255"/>
      </dsp:txXfrm>
    </dsp:sp>
    <dsp:sp modelId="{EBDA8B7A-7FE4-48B6-8A78-2CDD6FD7FC6E}">
      <dsp:nvSpPr>
        <dsp:cNvPr id="0" name=""/>
        <dsp:cNvSpPr/>
      </dsp:nvSpPr>
      <dsp:spPr>
        <a:xfrm>
          <a:off x="4090035" y="450569"/>
          <a:ext cx="1564481" cy="1564481"/>
        </a:xfrm>
        <a:prstGeom prst="ellipse">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Contractors</a:t>
          </a:r>
        </a:p>
      </dsp:txBody>
      <dsp:txXfrm>
        <a:off x="4319148" y="679682"/>
        <a:ext cx="1106255" cy="1106255"/>
      </dsp:txXfrm>
    </dsp:sp>
    <dsp:sp modelId="{9682A309-E72F-4D8F-A955-8F38511DCFC7}">
      <dsp:nvSpPr>
        <dsp:cNvPr id="0" name=""/>
        <dsp:cNvSpPr/>
      </dsp:nvSpPr>
      <dsp:spPr>
        <a:xfrm>
          <a:off x="609599" y="232677"/>
          <a:ext cx="7239000" cy="369546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277604" y="2942761"/>
          <a:ext cx="1684802" cy="1684802"/>
        </a:xfrm>
        <a:prstGeom prst="ellipse">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Online Solution</a:t>
          </a:r>
        </a:p>
      </dsp:txBody>
      <dsp:txXfrm>
        <a:off x="2524338" y="3189495"/>
        <a:ext cx="1191334" cy="1191334"/>
      </dsp:txXfrm>
    </dsp:sp>
    <dsp:sp modelId="{042FBC3E-8E87-4CCC-96A0-E5396E45A26C}">
      <dsp:nvSpPr>
        <dsp:cNvPr id="0" name=""/>
        <dsp:cNvSpPr/>
      </dsp:nvSpPr>
      <dsp:spPr>
        <a:xfrm rot="11700000">
          <a:off x="776244" y="3114330"/>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48" y="2523650"/>
          <a:ext cx="1600562" cy="128045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Centralized Purchasing Agency</a:t>
          </a:r>
        </a:p>
      </dsp:txBody>
      <dsp:txXfrm>
        <a:off x="38551" y="2561153"/>
        <a:ext cx="1525556" cy="1205444"/>
      </dsp:txXfrm>
    </dsp:sp>
    <dsp:sp modelId="{0C83857D-B5DD-4685-93B8-2ACE86B24C18}">
      <dsp:nvSpPr>
        <dsp:cNvPr id="0" name=""/>
        <dsp:cNvSpPr/>
      </dsp:nvSpPr>
      <dsp:spPr>
        <a:xfrm rot="14700000">
          <a:off x="1680461" y="2036725"/>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305241" y="969372"/>
          <a:ext cx="1600562" cy="128045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Market</a:t>
          </a:r>
        </a:p>
      </dsp:txBody>
      <dsp:txXfrm>
        <a:off x="1342744" y="1006875"/>
        <a:ext cx="1525556" cy="1205444"/>
      </dsp:txXfrm>
    </dsp:sp>
    <dsp:sp modelId="{F3230760-F423-4CC4-8AA3-BCF1912B4547}">
      <dsp:nvSpPr>
        <dsp:cNvPr id="0" name=""/>
        <dsp:cNvSpPr/>
      </dsp:nvSpPr>
      <dsp:spPr>
        <a:xfrm rot="17700000">
          <a:off x="3087174" y="2036725"/>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334206" y="969372"/>
          <a:ext cx="1600562" cy="12804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Congress</a:t>
          </a:r>
        </a:p>
      </dsp:txBody>
      <dsp:txXfrm>
        <a:off x="3371709" y="1006875"/>
        <a:ext cx="1525556" cy="1205444"/>
      </dsp:txXfrm>
    </dsp:sp>
    <dsp:sp modelId="{7F2C2E95-A083-424E-AEF1-84A57146E1D7}">
      <dsp:nvSpPr>
        <dsp:cNvPr id="0" name=""/>
        <dsp:cNvSpPr/>
      </dsp:nvSpPr>
      <dsp:spPr>
        <a:xfrm rot="20700000">
          <a:off x="3991391" y="3114330"/>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638400" y="2523650"/>
          <a:ext cx="1600562" cy="1280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Users</a:t>
          </a:r>
        </a:p>
      </dsp:txBody>
      <dsp:txXfrm>
        <a:off x="4675903" y="2561153"/>
        <a:ext cx="1525556" cy="1205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68B6D-F482-41BD-8970-D3108D5DAB10}">
      <dsp:nvSpPr>
        <dsp:cNvPr id="0" name=""/>
        <dsp:cNvSpPr/>
      </dsp:nvSpPr>
      <dsp:spPr>
        <a:xfrm rot="2536303">
          <a:off x="2117577" y="3847106"/>
          <a:ext cx="827868" cy="66357"/>
        </a:xfrm>
        <a:custGeom>
          <a:avLst/>
          <a:gdLst/>
          <a:ahLst/>
          <a:cxnLst/>
          <a:rect l="0" t="0" r="0" b="0"/>
          <a:pathLst>
            <a:path>
              <a:moveTo>
                <a:pt x="0" y="33178"/>
              </a:moveTo>
              <a:lnTo>
                <a:pt x="827868" y="331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26BCC-437B-4FE2-A286-DF1433C24AEE}">
      <dsp:nvSpPr>
        <dsp:cNvPr id="0" name=""/>
        <dsp:cNvSpPr/>
      </dsp:nvSpPr>
      <dsp:spPr>
        <a:xfrm rot="21592782">
          <a:off x="2225214" y="2690065"/>
          <a:ext cx="952383" cy="66357"/>
        </a:xfrm>
        <a:custGeom>
          <a:avLst/>
          <a:gdLst/>
          <a:ahLst/>
          <a:cxnLst/>
          <a:rect l="0" t="0" r="0" b="0"/>
          <a:pathLst>
            <a:path>
              <a:moveTo>
                <a:pt x="0" y="33178"/>
              </a:moveTo>
              <a:lnTo>
                <a:pt x="952383" y="331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AC095-DE0C-4A51-B6CD-C4ADD3ED8730}">
      <dsp:nvSpPr>
        <dsp:cNvPr id="0" name=""/>
        <dsp:cNvSpPr/>
      </dsp:nvSpPr>
      <dsp:spPr>
        <a:xfrm rot="19033435">
          <a:off x="2119151" y="1531078"/>
          <a:ext cx="797516" cy="66357"/>
        </a:xfrm>
        <a:custGeom>
          <a:avLst/>
          <a:gdLst/>
          <a:ahLst/>
          <a:cxnLst/>
          <a:rect l="0" t="0" r="0" b="0"/>
          <a:pathLst>
            <a:path>
              <a:moveTo>
                <a:pt x="0" y="33178"/>
              </a:moveTo>
              <a:lnTo>
                <a:pt x="797516" y="331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BFB36-AF57-4470-9A92-B45D623C42D1}">
      <dsp:nvSpPr>
        <dsp:cNvPr id="0" name=""/>
        <dsp:cNvSpPr/>
      </dsp:nvSpPr>
      <dsp:spPr>
        <a:xfrm>
          <a:off x="345368" y="1863888"/>
          <a:ext cx="1833269" cy="17247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80808-1F32-4C18-90D1-9F2A5426EF2D}">
      <dsp:nvSpPr>
        <dsp:cNvPr id="0" name=""/>
        <dsp:cNvSpPr/>
      </dsp:nvSpPr>
      <dsp:spPr>
        <a:xfrm>
          <a:off x="2605711" y="0"/>
          <a:ext cx="1540610" cy="1540610"/>
        </a:xfrm>
        <a:prstGeom prst="ellipse">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Proposal</a:t>
          </a:r>
        </a:p>
      </dsp:txBody>
      <dsp:txXfrm>
        <a:off x="2831328" y="225617"/>
        <a:ext cx="1089376" cy="1089376"/>
      </dsp:txXfrm>
    </dsp:sp>
    <dsp:sp modelId="{302E8CBF-6714-4FFC-A034-CE31E0E801AA}">
      <dsp:nvSpPr>
        <dsp:cNvPr id="0" name=""/>
        <dsp:cNvSpPr/>
      </dsp:nvSpPr>
      <dsp:spPr>
        <a:xfrm>
          <a:off x="4300383" y="0"/>
          <a:ext cx="2310916" cy="15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FF0000"/>
              </a:solidFill>
            </a:rPr>
            <a:t>Proof of concept </a:t>
          </a:r>
          <a:r>
            <a:rPr lang="en-US" sz="1400" kern="1200" dirty="0"/>
            <a:t>with </a:t>
          </a:r>
          <a:r>
            <a:rPr lang="en-US" sz="1400" b="1" kern="1200" dirty="0">
              <a:solidFill>
                <a:srgbClr val="FF0000"/>
              </a:solidFill>
            </a:rPr>
            <a:t>e-marketplace model</a:t>
          </a:r>
        </a:p>
        <a:p>
          <a:pPr marL="114300" lvl="1" indent="-114300" algn="l" defTabSz="622300">
            <a:lnSpc>
              <a:spcPct val="90000"/>
            </a:lnSpc>
            <a:spcBef>
              <a:spcPct val="0"/>
            </a:spcBef>
            <a:spcAft>
              <a:spcPct val="15000"/>
            </a:spcAft>
            <a:buChar char="•"/>
          </a:pPr>
          <a:r>
            <a:rPr lang="en-US" sz="1400" b="1" kern="1200" dirty="0">
              <a:solidFill>
                <a:srgbClr val="FF0000"/>
              </a:solidFill>
            </a:rPr>
            <a:t>Limit to micro-purchases </a:t>
          </a:r>
          <a:r>
            <a:rPr lang="en-US" sz="1400" kern="1200" dirty="0"/>
            <a:t>(no regulation – user needs training and authority)</a:t>
          </a:r>
        </a:p>
        <a:p>
          <a:pPr marL="114300" lvl="1" indent="-114300" algn="l" defTabSz="622300">
            <a:lnSpc>
              <a:spcPct val="90000"/>
            </a:lnSpc>
            <a:spcBef>
              <a:spcPct val="0"/>
            </a:spcBef>
            <a:spcAft>
              <a:spcPct val="15000"/>
            </a:spcAft>
            <a:buChar char="•"/>
          </a:pPr>
          <a:r>
            <a:rPr lang="en-US" sz="1400" b="1" kern="1200" dirty="0">
              <a:solidFill>
                <a:srgbClr val="FF0000"/>
              </a:solidFill>
            </a:rPr>
            <a:t>“Referral sharing” </a:t>
          </a:r>
          <a:r>
            <a:rPr lang="en-US" sz="1400" kern="1200" dirty="0"/>
            <a:t>cost reimbursement to GSA</a:t>
          </a:r>
        </a:p>
      </dsp:txBody>
      <dsp:txXfrm>
        <a:off x="4300383" y="0"/>
        <a:ext cx="2310916" cy="1540610"/>
      </dsp:txXfrm>
    </dsp:sp>
    <dsp:sp modelId="{45CEC1B9-364E-495F-BA32-136CE9C15484}">
      <dsp:nvSpPr>
        <dsp:cNvPr id="0" name=""/>
        <dsp:cNvSpPr/>
      </dsp:nvSpPr>
      <dsp:spPr>
        <a:xfrm>
          <a:off x="3177595" y="1950345"/>
          <a:ext cx="1518148" cy="1540610"/>
        </a:xfrm>
        <a:prstGeom prst="ellips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95000"/>
                  <a:lumOff val="5000"/>
                </a:schemeClr>
              </a:solidFill>
            </a:rPr>
            <a:t>Future</a:t>
          </a:r>
        </a:p>
      </dsp:txBody>
      <dsp:txXfrm>
        <a:off x="3399923" y="2175962"/>
        <a:ext cx="1073492" cy="1089376"/>
      </dsp:txXfrm>
    </dsp:sp>
    <dsp:sp modelId="{E5E0E405-5A30-437A-A194-FEC54851706E}">
      <dsp:nvSpPr>
        <dsp:cNvPr id="0" name=""/>
        <dsp:cNvSpPr/>
      </dsp:nvSpPr>
      <dsp:spPr>
        <a:xfrm>
          <a:off x="4889114" y="1961576"/>
          <a:ext cx="2277223" cy="15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GSA Proposal: </a:t>
          </a:r>
          <a:r>
            <a:rPr lang="en-US" sz="1400" b="1" kern="1200" dirty="0">
              <a:solidFill>
                <a:srgbClr val="FF0000"/>
              </a:solidFill>
            </a:rPr>
            <a:t>Micro-purchase rise from $10,000 to $25,000 for purchases through GSA approved e-portals</a:t>
          </a:r>
          <a:endParaRPr lang="en-US" sz="1400" b="1" kern="1200" dirty="0"/>
        </a:p>
        <a:p>
          <a:pPr marL="114300" lvl="1" indent="-114300" algn="l" defTabSz="622300">
            <a:lnSpc>
              <a:spcPct val="90000"/>
            </a:lnSpc>
            <a:spcBef>
              <a:spcPct val="0"/>
            </a:spcBef>
            <a:spcAft>
              <a:spcPct val="15000"/>
            </a:spcAft>
            <a:buChar char="•"/>
          </a:pPr>
          <a:r>
            <a:rPr lang="en-US" sz="1400" b="1" kern="1200" dirty="0"/>
            <a:t>Section 809 Panel Proposal:  </a:t>
          </a:r>
          <a:r>
            <a:rPr lang="en-US" sz="1400" b="1" kern="1200" dirty="0">
              <a:solidFill>
                <a:srgbClr val="FF0000"/>
              </a:solidFill>
            </a:rPr>
            <a:t>Simplified limit rise to $15 million</a:t>
          </a:r>
          <a:endParaRPr lang="en-US" sz="1400" b="1" kern="1200" dirty="0"/>
        </a:p>
      </dsp:txBody>
      <dsp:txXfrm>
        <a:off x="4889114" y="1961576"/>
        <a:ext cx="2277223" cy="1540610"/>
      </dsp:txXfrm>
    </dsp:sp>
    <dsp:sp modelId="{C241B019-1955-4B7F-A28F-130FAE9A4197}">
      <dsp:nvSpPr>
        <dsp:cNvPr id="0" name=""/>
        <dsp:cNvSpPr/>
      </dsp:nvSpPr>
      <dsp:spPr>
        <a:xfrm>
          <a:off x="2630286" y="3910942"/>
          <a:ext cx="1564690" cy="1540610"/>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Issues</a:t>
          </a:r>
        </a:p>
      </dsp:txBody>
      <dsp:txXfrm>
        <a:off x="2859430" y="4136559"/>
        <a:ext cx="1106402" cy="1089376"/>
      </dsp:txXfrm>
    </dsp:sp>
    <dsp:sp modelId="{1E6448AB-A1E7-4942-BB59-DEE544A39B14}">
      <dsp:nvSpPr>
        <dsp:cNvPr id="0" name=""/>
        <dsp:cNvSpPr/>
      </dsp:nvSpPr>
      <dsp:spPr>
        <a:xfrm>
          <a:off x="4318938" y="3910942"/>
          <a:ext cx="2347035" cy="15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Transparency</a:t>
          </a:r>
        </a:p>
        <a:p>
          <a:pPr marL="114300" lvl="1" indent="-114300" algn="l" defTabSz="622300">
            <a:lnSpc>
              <a:spcPct val="90000"/>
            </a:lnSpc>
            <a:spcBef>
              <a:spcPct val="0"/>
            </a:spcBef>
            <a:spcAft>
              <a:spcPct val="15000"/>
            </a:spcAft>
            <a:buChar char="•"/>
          </a:pPr>
          <a:r>
            <a:rPr lang="en-US" sz="1400" b="1" kern="1200" dirty="0"/>
            <a:t>Bid challenges</a:t>
          </a:r>
        </a:p>
        <a:p>
          <a:pPr marL="114300" lvl="1" indent="-114300" algn="l" defTabSz="622300">
            <a:lnSpc>
              <a:spcPct val="90000"/>
            </a:lnSpc>
            <a:spcBef>
              <a:spcPct val="0"/>
            </a:spcBef>
            <a:spcAft>
              <a:spcPct val="15000"/>
            </a:spcAft>
            <a:buChar char="•"/>
          </a:pPr>
          <a:r>
            <a:rPr lang="en-US" sz="1400" b="1" kern="1200" dirty="0"/>
            <a:t>Competition</a:t>
          </a:r>
        </a:p>
        <a:p>
          <a:pPr marL="114300" lvl="1" indent="-114300" algn="l" defTabSz="622300">
            <a:lnSpc>
              <a:spcPct val="90000"/>
            </a:lnSpc>
            <a:spcBef>
              <a:spcPct val="0"/>
            </a:spcBef>
            <a:spcAft>
              <a:spcPct val="15000"/>
            </a:spcAft>
            <a:buChar char="•"/>
          </a:pPr>
          <a:r>
            <a:rPr lang="en-US" sz="1400" b="1" kern="1200" dirty="0"/>
            <a:t>Socioeconomic goals</a:t>
          </a:r>
        </a:p>
        <a:p>
          <a:pPr marL="114300" lvl="1" indent="-114300" algn="l" defTabSz="622300">
            <a:lnSpc>
              <a:spcPct val="90000"/>
            </a:lnSpc>
            <a:spcBef>
              <a:spcPct val="0"/>
            </a:spcBef>
            <a:spcAft>
              <a:spcPct val="15000"/>
            </a:spcAft>
            <a:buChar char="•"/>
          </a:pPr>
          <a:r>
            <a:rPr lang="en-US" sz="1400" b="1" kern="1200" dirty="0"/>
            <a:t>Data </a:t>
          </a:r>
        </a:p>
        <a:p>
          <a:pPr marL="114300" lvl="1" indent="-114300" algn="l" defTabSz="622300">
            <a:lnSpc>
              <a:spcPct val="90000"/>
            </a:lnSpc>
            <a:spcBef>
              <a:spcPct val="0"/>
            </a:spcBef>
            <a:spcAft>
              <a:spcPct val="15000"/>
            </a:spcAft>
            <a:buChar char="•"/>
          </a:pPr>
          <a:r>
            <a:rPr lang="en-US" sz="1400" b="1" kern="1200" dirty="0"/>
            <a:t>International Trade</a:t>
          </a:r>
        </a:p>
      </dsp:txBody>
      <dsp:txXfrm>
        <a:off x="4318938" y="3910942"/>
        <a:ext cx="2347035" cy="1540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D01C-C21A-4096-94B3-E016CE0F905A}">
      <dsp:nvSpPr>
        <dsp:cNvPr id="0" name=""/>
        <dsp:cNvSpPr/>
      </dsp:nvSpPr>
      <dsp:spPr>
        <a:xfrm>
          <a:off x="674959" y="0"/>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Defining Needs</a:t>
          </a:r>
        </a:p>
      </dsp:txBody>
      <dsp:txXfrm>
        <a:off x="688570" y="13611"/>
        <a:ext cx="1714792" cy="437484"/>
      </dsp:txXfrm>
    </dsp:sp>
    <dsp:sp modelId="{8465A240-086E-44ED-AFFF-C7A0A41CD592}">
      <dsp:nvSpPr>
        <dsp:cNvPr id="0" name=""/>
        <dsp:cNvSpPr/>
      </dsp:nvSpPr>
      <dsp:spPr>
        <a:xfrm rot="5508212">
          <a:off x="1447594" y="476607"/>
          <a:ext cx="174777"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73073" y="493789"/>
        <a:ext cx="125471" cy="122344"/>
      </dsp:txXfrm>
    </dsp:sp>
    <dsp:sp modelId="{C9E10D46-23E4-420E-961F-80F1362219B1}">
      <dsp:nvSpPr>
        <dsp:cNvPr id="0" name=""/>
        <dsp:cNvSpPr/>
      </dsp:nvSpPr>
      <dsp:spPr>
        <a:xfrm>
          <a:off x="652992" y="697627"/>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Document min. needs &amp; award criteria</a:t>
          </a:r>
        </a:p>
      </dsp:txBody>
      <dsp:txXfrm>
        <a:off x="666603" y="711238"/>
        <a:ext cx="1714792" cy="437484"/>
      </dsp:txXfrm>
    </dsp:sp>
    <dsp:sp modelId="{FADBF3DC-665B-4ECC-A573-81202053DC2D}">
      <dsp:nvSpPr>
        <dsp:cNvPr id="0" name=""/>
        <dsp:cNvSpPr/>
      </dsp:nvSpPr>
      <dsp:spPr>
        <a:xfrm rot="5400000">
          <a:off x="1436867" y="1173951"/>
          <a:ext cx="174264"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61264" y="1191378"/>
        <a:ext cx="125471" cy="121985"/>
      </dsp:txXfrm>
    </dsp:sp>
    <dsp:sp modelId="{FE3E02D2-FE1D-4FB4-90AA-0D8202C6E3AF}">
      <dsp:nvSpPr>
        <dsp:cNvPr id="0" name=""/>
        <dsp:cNvSpPr/>
      </dsp:nvSpPr>
      <dsp:spPr>
        <a:xfrm>
          <a:off x="652992" y="1394686"/>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Publication (may limit number of participants)</a:t>
          </a:r>
        </a:p>
      </dsp:txBody>
      <dsp:txXfrm>
        <a:off x="666603" y="1408297"/>
        <a:ext cx="1714792" cy="437484"/>
      </dsp:txXfrm>
    </dsp:sp>
    <dsp:sp modelId="{24D3E4F6-5A8C-4C85-BC7C-F29109019A59}">
      <dsp:nvSpPr>
        <dsp:cNvPr id="0" name=""/>
        <dsp:cNvSpPr/>
      </dsp:nvSpPr>
      <dsp:spPr>
        <a:xfrm rot="5400000">
          <a:off x="1436867" y="1871011"/>
          <a:ext cx="174264"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61264" y="1888438"/>
        <a:ext cx="125471" cy="121985"/>
      </dsp:txXfrm>
    </dsp:sp>
    <dsp:sp modelId="{D951BB6A-8AE1-4F5F-AAC0-83901D56662B}">
      <dsp:nvSpPr>
        <dsp:cNvPr id="0" name=""/>
        <dsp:cNvSpPr/>
      </dsp:nvSpPr>
      <dsp:spPr>
        <a:xfrm>
          <a:off x="652992" y="2091746"/>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Negotiation on tenders, to improve.</a:t>
          </a:r>
        </a:p>
      </dsp:txBody>
      <dsp:txXfrm>
        <a:off x="666603" y="2105357"/>
        <a:ext cx="1714792" cy="437484"/>
      </dsp:txXfrm>
    </dsp:sp>
    <dsp:sp modelId="{EFCA580F-AC90-4BA4-ABF2-A77A5D7E35A9}">
      <dsp:nvSpPr>
        <dsp:cNvPr id="0" name=""/>
        <dsp:cNvSpPr/>
      </dsp:nvSpPr>
      <dsp:spPr>
        <a:xfrm rot="5400000">
          <a:off x="1436867" y="2568070"/>
          <a:ext cx="174264"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61264" y="2585497"/>
        <a:ext cx="125471" cy="121985"/>
      </dsp:txXfrm>
    </dsp:sp>
    <dsp:sp modelId="{EFFE6929-8FDD-4917-859A-BE6883E4D92C}">
      <dsp:nvSpPr>
        <dsp:cNvPr id="0" name=""/>
        <dsp:cNvSpPr/>
      </dsp:nvSpPr>
      <dsp:spPr>
        <a:xfrm>
          <a:off x="652992" y="2788806"/>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Rounds of negotiations, to narrow field</a:t>
          </a:r>
        </a:p>
      </dsp:txBody>
      <dsp:txXfrm>
        <a:off x="666603" y="2802417"/>
        <a:ext cx="1714792" cy="437484"/>
      </dsp:txXfrm>
    </dsp:sp>
    <dsp:sp modelId="{47C6343A-06EE-4AA8-B77C-7CBDBBE06EA5}">
      <dsp:nvSpPr>
        <dsp:cNvPr id="0" name=""/>
        <dsp:cNvSpPr/>
      </dsp:nvSpPr>
      <dsp:spPr>
        <a:xfrm rot="5400000">
          <a:off x="1436867" y="3265130"/>
          <a:ext cx="174264"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61264" y="3282557"/>
        <a:ext cx="125471" cy="121985"/>
      </dsp:txXfrm>
    </dsp:sp>
    <dsp:sp modelId="{C67390D5-1C24-49EB-9285-BE2BC7818BD0}">
      <dsp:nvSpPr>
        <dsp:cNvPr id="0" name=""/>
        <dsp:cNvSpPr/>
      </dsp:nvSpPr>
      <dsp:spPr>
        <a:xfrm>
          <a:off x="652992" y="3485866"/>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Final tenders</a:t>
          </a:r>
        </a:p>
      </dsp:txBody>
      <dsp:txXfrm>
        <a:off x="666603" y="3499477"/>
        <a:ext cx="1714792" cy="437484"/>
      </dsp:txXfrm>
    </dsp:sp>
    <dsp:sp modelId="{B3E9F534-20ED-4C3C-8E6B-0344780E49FF}">
      <dsp:nvSpPr>
        <dsp:cNvPr id="0" name=""/>
        <dsp:cNvSpPr/>
      </dsp:nvSpPr>
      <dsp:spPr>
        <a:xfrm rot="5400000">
          <a:off x="1436867" y="3962190"/>
          <a:ext cx="174264" cy="209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461264" y="3979617"/>
        <a:ext cx="125471" cy="121985"/>
      </dsp:txXfrm>
    </dsp:sp>
    <dsp:sp modelId="{EE6F1011-F0B2-4984-942B-B0A8DF35FE1F}">
      <dsp:nvSpPr>
        <dsp:cNvPr id="0" name=""/>
        <dsp:cNvSpPr/>
      </dsp:nvSpPr>
      <dsp:spPr>
        <a:xfrm>
          <a:off x="652992" y="4182926"/>
          <a:ext cx="1742014" cy="464706"/>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Award, based upon original criteria, as amended</a:t>
          </a:r>
        </a:p>
      </dsp:txBody>
      <dsp:txXfrm>
        <a:off x="666603" y="4196537"/>
        <a:ext cx="1714792" cy="437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ECC8-B7BF-47D5-AA14-5F106E6CAA71}">
      <dsp:nvSpPr>
        <dsp:cNvPr id="0" name=""/>
        <dsp:cNvSpPr/>
      </dsp:nvSpPr>
      <dsp:spPr>
        <a:xfrm>
          <a:off x="0" y="4384550"/>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Award</a:t>
          </a:r>
        </a:p>
      </dsp:txBody>
      <dsp:txXfrm>
        <a:off x="0" y="4384550"/>
        <a:ext cx="2468880" cy="1252120"/>
      </dsp:txXfrm>
    </dsp:sp>
    <dsp:sp modelId="{A0EEEDB7-83FB-481B-9FA7-11D3C718D7CB}">
      <dsp:nvSpPr>
        <dsp:cNvPr id="0" name=""/>
        <dsp:cNvSpPr/>
      </dsp:nvSpPr>
      <dsp:spPr>
        <a:xfrm>
          <a:off x="0" y="2923743"/>
          <a:ext cx="8229600" cy="1252120"/>
        </a:xfrm>
        <a:prstGeom prst="roundRect">
          <a:avLst>
            <a:gd name="adj" fmla="val 10000"/>
          </a:avLst>
        </a:prstGeom>
        <a:solidFill>
          <a:schemeClr val="tx2">
            <a:lumMod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Exchanges</a:t>
          </a:r>
        </a:p>
      </dsp:txBody>
      <dsp:txXfrm>
        <a:off x="0" y="2923743"/>
        <a:ext cx="2468880" cy="1252120"/>
      </dsp:txXfrm>
    </dsp:sp>
    <dsp:sp modelId="{303F70A9-2B23-4F03-8A43-14BC345F85F4}">
      <dsp:nvSpPr>
        <dsp:cNvPr id="0" name=""/>
        <dsp:cNvSpPr/>
      </dsp:nvSpPr>
      <dsp:spPr>
        <a:xfrm>
          <a:off x="0" y="1462935"/>
          <a:ext cx="8229600" cy="1252120"/>
        </a:xfrm>
        <a:prstGeom prst="roundRect">
          <a:avLst>
            <a:gd name="adj" fmla="val 10000"/>
          </a:avLst>
        </a:prstGeom>
        <a:solidFill>
          <a:schemeClr val="bg2">
            <a:lumMod val="90000"/>
            <a:lumOff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Submissions</a:t>
          </a:r>
        </a:p>
      </dsp:txBody>
      <dsp:txXfrm>
        <a:off x="0" y="1462935"/>
        <a:ext cx="2468880" cy="1252120"/>
      </dsp:txXfrm>
    </dsp:sp>
    <dsp:sp modelId="{B31F27A6-F4C8-40B1-A169-AEA5C5580F4D}">
      <dsp:nvSpPr>
        <dsp:cNvPr id="0" name=""/>
        <dsp:cNvSpPr/>
      </dsp:nvSpPr>
      <dsp:spPr>
        <a:xfrm>
          <a:off x="0" y="2128"/>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Announcement</a:t>
          </a:r>
        </a:p>
      </dsp:txBody>
      <dsp:txXfrm>
        <a:off x="0" y="2128"/>
        <a:ext cx="2468880" cy="1252120"/>
      </dsp:txXfrm>
    </dsp:sp>
    <dsp:sp modelId="{24AFDD48-AD82-44AC-B1C8-DAA464289C4B}">
      <dsp:nvSpPr>
        <dsp:cNvPr id="0" name=""/>
        <dsp:cNvSpPr/>
      </dsp:nvSpPr>
      <dsp:spPr>
        <a:xfrm>
          <a:off x="5031971" y="106471"/>
          <a:ext cx="1565150" cy="1043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Request for Proposals</a:t>
          </a:r>
        </a:p>
      </dsp:txBody>
      <dsp:txXfrm>
        <a:off x="5062532" y="137032"/>
        <a:ext cx="1504028" cy="982311"/>
      </dsp:txXfrm>
    </dsp:sp>
    <dsp:sp modelId="{0F922240-AA8E-49CD-836A-3F97042A59C8}">
      <dsp:nvSpPr>
        <dsp:cNvPr id="0" name=""/>
        <dsp:cNvSpPr/>
      </dsp:nvSpPr>
      <dsp:spPr>
        <a:xfrm>
          <a:off x="4427948" y="1149905"/>
          <a:ext cx="1386598" cy="415693"/>
        </a:xfrm>
        <a:custGeom>
          <a:avLst/>
          <a:gdLst/>
          <a:ahLst/>
          <a:cxnLst/>
          <a:rect l="0" t="0" r="0" b="0"/>
          <a:pathLst>
            <a:path>
              <a:moveTo>
                <a:pt x="1386598" y="0"/>
              </a:moveTo>
              <a:lnTo>
                <a:pt x="1386598" y="207846"/>
              </a:lnTo>
              <a:lnTo>
                <a:pt x="0" y="207846"/>
              </a:lnTo>
              <a:lnTo>
                <a:pt x="0" y="415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B6532-3079-4B05-938F-6DA9D79BF331}">
      <dsp:nvSpPr>
        <dsp:cNvPr id="0" name=""/>
        <dsp:cNvSpPr/>
      </dsp:nvSpPr>
      <dsp:spPr>
        <a:xfrm>
          <a:off x="3645373" y="1565599"/>
          <a:ext cx="1565150" cy="1043433"/>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Competitive</a:t>
          </a:r>
        </a:p>
      </dsp:txBody>
      <dsp:txXfrm>
        <a:off x="3675934" y="1596160"/>
        <a:ext cx="1504028" cy="982311"/>
      </dsp:txXfrm>
    </dsp:sp>
    <dsp:sp modelId="{2DD24E80-FCF3-4DF0-94FC-E89830CC51BF}">
      <dsp:nvSpPr>
        <dsp:cNvPr id="0" name=""/>
        <dsp:cNvSpPr/>
      </dsp:nvSpPr>
      <dsp:spPr>
        <a:xfrm>
          <a:off x="3768190" y="2609033"/>
          <a:ext cx="659758" cy="374123"/>
        </a:xfrm>
        <a:custGeom>
          <a:avLst/>
          <a:gdLst/>
          <a:ahLst/>
          <a:cxnLst/>
          <a:rect l="0" t="0" r="0" b="0"/>
          <a:pathLst>
            <a:path>
              <a:moveTo>
                <a:pt x="659758" y="0"/>
              </a:moveTo>
              <a:lnTo>
                <a:pt x="659758" y="187061"/>
              </a:lnTo>
              <a:lnTo>
                <a:pt x="0" y="187061"/>
              </a:lnTo>
              <a:lnTo>
                <a:pt x="0" y="374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03B7A-EB7D-4118-944D-BCB335F85C37}">
      <dsp:nvSpPr>
        <dsp:cNvPr id="0" name=""/>
        <dsp:cNvSpPr/>
      </dsp:nvSpPr>
      <dsp:spPr>
        <a:xfrm>
          <a:off x="2907756" y="2983156"/>
          <a:ext cx="1720867" cy="1037528"/>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Offeror</a:t>
          </a:r>
          <a:r>
            <a:rPr lang="en-US" sz="2200" kern="1200" dirty="0"/>
            <a:t> 1</a:t>
          </a:r>
        </a:p>
      </dsp:txBody>
      <dsp:txXfrm>
        <a:off x="2938144" y="3013544"/>
        <a:ext cx="1660091" cy="976752"/>
      </dsp:txXfrm>
    </dsp:sp>
    <dsp:sp modelId="{BDDE437B-2574-4436-9622-445D381637AA}">
      <dsp:nvSpPr>
        <dsp:cNvPr id="0" name=""/>
        <dsp:cNvSpPr/>
      </dsp:nvSpPr>
      <dsp:spPr>
        <a:xfrm>
          <a:off x="3722470" y="4020684"/>
          <a:ext cx="91440" cy="462303"/>
        </a:xfrm>
        <a:custGeom>
          <a:avLst/>
          <a:gdLst/>
          <a:ahLst/>
          <a:cxnLst/>
          <a:rect l="0" t="0" r="0" b="0"/>
          <a:pathLst>
            <a:path>
              <a:moveTo>
                <a:pt x="45720" y="0"/>
              </a:moveTo>
              <a:lnTo>
                <a:pt x="45720" y="231151"/>
              </a:lnTo>
              <a:lnTo>
                <a:pt x="57380" y="231151"/>
              </a:lnTo>
              <a:lnTo>
                <a:pt x="57380" y="4623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5E7DB-75A1-4E73-B89A-B39FD133694C}">
      <dsp:nvSpPr>
        <dsp:cNvPr id="0" name=""/>
        <dsp:cNvSpPr/>
      </dsp:nvSpPr>
      <dsp:spPr>
        <a:xfrm>
          <a:off x="2997275" y="4482988"/>
          <a:ext cx="1565150" cy="1043433"/>
        </a:xfrm>
        <a:prstGeom prst="roundRect">
          <a:avLst>
            <a:gd name="adj" fmla="val 10000"/>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err="1"/>
            <a:t>Awardee</a:t>
          </a:r>
          <a:endParaRPr lang="en-US" sz="2200" b="1" kern="1200" dirty="0"/>
        </a:p>
      </dsp:txBody>
      <dsp:txXfrm>
        <a:off x="3027836" y="4513549"/>
        <a:ext cx="1504028" cy="982311"/>
      </dsp:txXfrm>
    </dsp:sp>
    <dsp:sp modelId="{0481EBAF-8FC2-4504-A12E-2EBEF60CA86E}">
      <dsp:nvSpPr>
        <dsp:cNvPr id="0" name=""/>
        <dsp:cNvSpPr/>
      </dsp:nvSpPr>
      <dsp:spPr>
        <a:xfrm>
          <a:off x="4427948" y="2609033"/>
          <a:ext cx="1309287" cy="374123"/>
        </a:xfrm>
        <a:custGeom>
          <a:avLst/>
          <a:gdLst/>
          <a:ahLst/>
          <a:cxnLst/>
          <a:rect l="0" t="0" r="0" b="0"/>
          <a:pathLst>
            <a:path>
              <a:moveTo>
                <a:pt x="0" y="0"/>
              </a:moveTo>
              <a:lnTo>
                <a:pt x="0" y="187061"/>
              </a:lnTo>
              <a:lnTo>
                <a:pt x="1309287" y="187061"/>
              </a:lnTo>
              <a:lnTo>
                <a:pt x="1309287" y="3741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B87D6-8B0E-4124-8D42-439208D13FA6}">
      <dsp:nvSpPr>
        <dsp:cNvPr id="0" name=""/>
        <dsp:cNvSpPr/>
      </dsp:nvSpPr>
      <dsp:spPr>
        <a:xfrm>
          <a:off x="4954661" y="2983156"/>
          <a:ext cx="1565150" cy="1043433"/>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Offeror</a:t>
          </a:r>
          <a:r>
            <a:rPr lang="en-US" sz="2200" kern="1200" dirty="0"/>
            <a:t> 2</a:t>
          </a:r>
        </a:p>
      </dsp:txBody>
      <dsp:txXfrm>
        <a:off x="4985222" y="3013717"/>
        <a:ext cx="1504028" cy="982311"/>
      </dsp:txXfrm>
    </dsp:sp>
    <dsp:sp modelId="{7B5A69F3-9001-4836-91E3-F0301FAC7D97}">
      <dsp:nvSpPr>
        <dsp:cNvPr id="0" name=""/>
        <dsp:cNvSpPr/>
      </dsp:nvSpPr>
      <dsp:spPr>
        <a:xfrm>
          <a:off x="5814547" y="1149905"/>
          <a:ext cx="953834" cy="415693"/>
        </a:xfrm>
        <a:custGeom>
          <a:avLst/>
          <a:gdLst/>
          <a:ahLst/>
          <a:cxnLst/>
          <a:rect l="0" t="0" r="0" b="0"/>
          <a:pathLst>
            <a:path>
              <a:moveTo>
                <a:pt x="0" y="0"/>
              </a:moveTo>
              <a:lnTo>
                <a:pt x="0" y="207846"/>
              </a:lnTo>
              <a:lnTo>
                <a:pt x="953834" y="207846"/>
              </a:lnTo>
              <a:lnTo>
                <a:pt x="953834" y="415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BEE6D-DB83-4FB7-9AA0-B0F1F7BFDB53}">
      <dsp:nvSpPr>
        <dsp:cNvPr id="0" name=""/>
        <dsp:cNvSpPr/>
      </dsp:nvSpPr>
      <dsp:spPr>
        <a:xfrm>
          <a:off x="5985806" y="1565599"/>
          <a:ext cx="1565150" cy="104343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Non-Competitive</a:t>
          </a:r>
        </a:p>
      </dsp:txBody>
      <dsp:txXfrm>
        <a:off x="6016367" y="1596160"/>
        <a:ext cx="1504028" cy="982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0C7A-102A-4DC6-A668-8B5345BCB0D5}">
      <dsp:nvSpPr>
        <dsp:cNvPr id="0" name=""/>
        <dsp:cNvSpPr/>
      </dsp:nvSpPr>
      <dsp:spPr>
        <a:xfrm rot="16200000">
          <a:off x="-1517187" y="2596183"/>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11300">
            <a:lnSpc>
              <a:spcPct val="90000"/>
            </a:lnSpc>
            <a:spcBef>
              <a:spcPct val="0"/>
            </a:spcBef>
            <a:spcAft>
              <a:spcPct val="35000"/>
            </a:spcAft>
            <a:buNone/>
          </a:pPr>
          <a:endParaRPr lang="en-US" sz="3400" kern="1200" dirty="0"/>
        </a:p>
      </dsp:txBody>
      <dsp:txXfrm>
        <a:off x="-1517187" y="2596183"/>
        <a:ext cx="3685032" cy="476476"/>
      </dsp:txXfrm>
    </dsp:sp>
    <dsp:sp modelId="{6C852F19-F73C-4B32-83B6-BDF40362A537}">
      <dsp:nvSpPr>
        <dsp:cNvPr id="0" name=""/>
        <dsp:cNvSpPr/>
      </dsp:nvSpPr>
      <dsp:spPr>
        <a:xfrm>
          <a:off x="914395" y="990615"/>
          <a:ext cx="2373356" cy="36850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41376" tIns="420225" rIns="341376" bIns="341376"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Economy</a:t>
          </a:r>
        </a:p>
      </dsp:txBody>
      <dsp:txXfrm>
        <a:off x="914395" y="990615"/>
        <a:ext cx="2373356" cy="3685032"/>
      </dsp:txXfrm>
    </dsp:sp>
    <dsp:sp modelId="{EAB3D784-BF04-470B-AB0A-3DE2B2167B59}">
      <dsp:nvSpPr>
        <dsp:cNvPr id="0" name=""/>
        <dsp:cNvSpPr/>
      </dsp:nvSpPr>
      <dsp:spPr>
        <a:xfrm>
          <a:off x="609603" y="76203"/>
          <a:ext cx="1390585" cy="1583939"/>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BF7C4-787F-4552-B778-01F250BE4463}">
      <dsp:nvSpPr>
        <dsp:cNvPr id="0" name=""/>
        <dsp:cNvSpPr/>
      </dsp:nvSpPr>
      <dsp:spPr>
        <a:xfrm rot="16200000">
          <a:off x="2209289" y="2544871"/>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11300">
            <a:lnSpc>
              <a:spcPct val="90000"/>
            </a:lnSpc>
            <a:spcBef>
              <a:spcPct val="0"/>
            </a:spcBef>
            <a:spcAft>
              <a:spcPct val="35000"/>
            </a:spcAft>
            <a:buNone/>
          </a:pPr>
          <a:endParaRPr lang="en-US" sz="3400" kern="1200" dirty="0"/>
        </a:p>
      </dsp:txBody>
      <dsp:txXfrm>
        <a:off x="2209289" y="2544871"/>
        <a:ext cx="3685032" cy="476476"/>
      </dsp:txXfrm>
    </dsp:sp>
    <dsp:sp modelId="{66B81CDB-BA0D-47A7-BBC0-1BF77C336A95}">
      <dsp:nvSpPr>
        <dsp:cNvPr id="0" name=""/>
        <dsp:cNvSpPr/>
      </dsp:nvSpPr>
      <dsp:spPr>
        <a:xfrm>
          <a:off x="4290043" y="940593"/>
          <a:ext cx="2373356" cy="36850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12928" tIns="420225" rIns="312928"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dirty="0"/>
            <a:t>Society</a:t>
          </a:r>
        </a:p>
      </dsp:txBody>
      <dsp:txXfrm>
        <a:off x="4290043" y="940593"/>
        <a:ext cx="2373356" cy="3685032"/>
      </dsp:txXfrm>
    </dsp:sp>
    <dsp:sp modelId="{03CA6F03-28F1-4B2B-A365-81AE934CEAC8}">
      <dsp:nvSpPr>
        <dsp:cNvPr id="0" name=""/>
        <dsp:cNvSpPr/>
      </dsp:nvSpPr>
      <dsp:spPr>
        <a:xfrm>
          <a:off x="3560772" y="47462"/>
          <a:ext cx="1458540" cy="1481316"/>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D5698-6A4A-4515-9085-290A0BFFE91A}">
      <dsp:nvSpPr>
        <dsp:cNvPr id="0" name=""/>
        <dsp:cNvSpPr/>
      </dsp:nvSpPr>
      <dsp:spPr>
        <a:xfrm rot="16200000">
          <a:off x="5964616" y="2554334"/>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11300">
            <a:lnSpc>
              <a:spcPct val="90000"/>
            </a:lnSpc>
            <a:spcBef>
              <a:spcPct val="0"/>
            </a:spcBef>
            <a:spcAft>
              <a:spcPct val="35000"/>
            </a:spcAft>
            <a:buNone/>
          </a:pPr>
          <a:endParaRPr lang="en-US" sz="3400" kern="1200" dirty="0"/>
        </a:p>
      </dsp:txBody>
      <dsp:txXfrm>
        <a:off x="5964616" y="2554334"/>
        <a:ext cx="3685032" cy="476476"/>
      </dsp:txXfrm>
    </dsp:sp>
    <dsp:sp modelId="{B8025FCF-A365-4DE4-B723-F941D570B5DF}">
      <dsp:nvSpPr>
        <dsp:cNvPr id="0" name=""/>
        <dsp:cNvSpPr/>
      </dsp:nvSpPr>
      <dsp:spPr>
        <a:xfrm>
          <a:off x="8045370" y="950056"/>
          <a:ext cx="2373356" cy="36850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27584" tIns="420225"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Environment</a:t>
          </a:r>
          <a:endParaRPr lang="en-US" sz="2400" b="1" kern="1200" dirty="0"/>
        </a:p>
      </dsp:txBody>
      <dsp:txXfrm>
        <a:off x="8045370" y="950056"/>
        <a:ext cx="2373356" cy="3685032"/>
      </dsp:txXfrm>
    </dsp:sp>
    <dsp:sp modelId="{FDE09670-0426-4155-A6D3-D65136C1786B}">
      <dsp:nvSpPr>
        <dsp:cNvPr id="0" name=""/>
        <dsp:cNvSpPr/>
      </dsp:nvSpPr>
      <dsp:spPr>
        <a:xfrm>
          <a:off x="7287249" y="47462"/>
          <a:ext cx="1516242" cy="1500242"/>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4E11-2787-4C7E-B4AE-1667BE79EE9C}">
      <dsp:nvSpPr>
        <dsp:cNvPr id="0" name=""/>
        <dsp:cNvSpPr/>
      </dsp:nvSpPr>
      <dsp:spPr>
        <a:xfrm>
          <a:off x="533440" y="0"/>
          <a:ext cx="8128000" cy="508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5DEF3-054F-44E8-84E4-70E7CA699B19}">
      <dsp:nvSpPr>
        <dsp:cNvPr id="0" name=""/>
        <dsp:cNvSpPr/>
      </dsp:nvSpPr>
      <dsp:spPr>
        <a:xfrm>
          <a:off x="1540256" y="3506216"/>
          <a:ext cx="211328" cy="211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90501-628E-4676-AF9E-647504D37C30}">
      <dsp:nvSpPr>
        <dsp:cNvPr id="0" name=""/>
        <dsp:cNvSpPr/>
      </dsp:nvSpPr>
      <dsp:spPr>
        <a:xfrm>
          <a:off x="1645920" y="3611880"/>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rgbClr val="FFC000"/>
              </a:solidFill>
            </a:rPr>
            <a:t>Political</a:t>
          </a:r>
        </a:p>
      </dsp:txBody>
      <dsp:txXfrm>
        <a:off x="1645920" y="3611880"/>
        <a:ext cx="1893824" cy="1468120"/>
      </dsp:txXfrm>
    </dsp:sp>
    <dsp:sp modelId="{7DEB2203-F6FF-41F8-B14E-97EF5CEDA6EC}">
      <dsp:nvSpPr>
        <dsp:cNvPr id="0" name=""/>
        <dsp:cNvSpPr/>
      </dsp:nvSpPr>
      <dsp:spPr>
        <a:xfrm>
          <a:off x="3405632" y="2125471"/>
          <a:ext cx="382016" cy="3820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CA39-7FB9-486D-9A7A-69FD3E639A28}">
      <dsp:nvSpPr>
        <dsp:cNvPr id="0" name=""/>
        <dsp:cNvSpPr/>
      </dsp:nvSpPr>
      <dsp:spPr>
        <a:xfrm>
          <a:off x="3484356" y="2316480"/>
          <a:ext cx="1950720" cy="276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333500">
            <a:lnSpc>
              <a:spcPct val="90000"/>
            </a:lnSpc>
            <a:spcBef>
              <a:spcPct val="0"/>
            </a:spcBef>
            <a:spcAft>
              <a:spcPct val="35000"/>
            </a:spcAft>
            <a:buNone/>
          </a:pPr>
          <a:endParaRPr lang="en-US" sz="3000" b="1" kern="1200" dirty="0">
            <a:solidFill>
              <a:srgbClr val="FFC000"/>
            </a:solidFill>
          </a:endParaRPr>
        </a:p>
        <a:p>
          <a:pPr marL="0" lvl="0" indent="0" algn="l" defTabSz="1333500">
            <a:lnSpc>
              <a:spcPct val="90000"/>
            </a:lnSpc>
            <a:spcBef>
              <a:spcPct val="0"/>
            </a:spcBef>
            <a:spcAft>
              <a:spcPct val="35000"/>
            </a:spcAft>
            <a:buNone/>
          </a:pPr>
          <a:r>
            <a:rPr lang="en-US" sz="3000" b="1" kern="1200" dirty="0" err="1">
              <a:solidFill>
                <a:srgbClr val="FFC000"/>
              </a:solidFill>
            </a:rPr>
            <a:t>EcoLabel</a:t>
          </a:r>
          <a:endParaRPr lang="en-US" sz="3000" b="1" kern="1200" dirty="0">
            <a:solidFill>
              <a:srgbClr val="FFC000"/>
            </a:solidFill>
          </a:endParaRPr>
        </a:p>
      </dsp:txBody>
      <dsp:txXfrm>
        <a:off x="3484356" y="2316480"/>
        <a:ext cx="1950720" cy="2763520"/>
      </dsp:txXfrm>
    </dsp:sp>
    <dsp:sp modelId="{BED482F4-94AD-49DD-9414-8C4D494F4F45}">
      <dsp:nvSpPr>
        <dsp:cNvPr id="0" name=""/>
        <dsp:cNvSpPr/>
      </dsp:nvSpPr>
      <dsp:spPr>
        <a:xfrm>
          <a:off x="5648960" y="1285239"/>
          <a:ext cx="528320" cy="528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16493-4F90-4BF9-9C1A-5DDDC72D68E2}">
      <dsp:nvSpPr>
        <dsp:cNvPr id="0" name=""/>
        <dsp:cNvSpPr/>
      </dsp:nvSpPr>
      <dsp:spPr>
        <a:xfrm>
          <a:off x="5867395" y="1549399"/>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333500">
            <a:lnSpc>
              <a:spcPct val="90000"/>
            </a:lnSpc>
            <a:spcBef>
              <a:spcPct val="0"/>
            </a:spcBef>
            <a:spcAft>
              <a:spcPct val="35000"/>
            </a:spcAft>
            <a:buNone/>
          </a:pPr>
          <a:endParaRPr lang="en-US" sz="3000" b="1" kern="1200" dirty="0">
            <a:solidFill>
              <a:srgbClr val="FFC000"/>
            </a:solidFill>
          </a:endParaRPr>
        </a:p>
        <a:p>
          <a:pPr marL="0" lvl="0" indent="0" algn="l" defTabSz="1333500">
            <a:lnSpc>
              <a:spcPct val="90000"/>
            </a:lnSpc>
            <a:spcBef>
              <a:spcPct val="0"/>
            </a:spcBef>
            <a:spcAft>
              <a:spcPct val="35000"/>
            </a:spcAft>
            <a:buNone/>
          </a:pPr>
          <a:r>
            <a:rPr lang="it-IT" sz="3000" b="1" kern="1200" dirty="0">
              <a:solidFill>
                <a:srgbClr val="FFC000"/>
              </a:solidFill>
            </a:rPr>
            <a:t>Carbon </a:t>
          </a:r>
          <a:r>
            <a:rPr lang="it-IT" sz="3000" b="1" kern="1200" dirty="0" err="1">
              <a:solidFill>
                <a:srgbClr val="FFC000"/>
              </a:solidFill>
            </a:rPr>
            <a:t>Footprint</a:t>
          </a:r>
          <a:r>
            <a:rPr lang="it-IT" sz="3000" b="1" kern="1200" dirty="0">
              <a:solidFill>
                <a:srgbClr val="FFC000"/>
              </a:solidFill>
            </a:rPr>
            <a:t> </a:t>
          </a:r>
          <a:r>
            <a:rPr lang="it-IT" sz="3000" b="1" kern="1200" dirty="0" err="1">
              <a:solidFill>
                <a:srgbClr val="FFC000"/>
              </a:solidFill>
            </a:rPr>
            <a:t>as</a:t>
          </a:r>
          <a:r>
            <a:rPr lang="it-IT" sz="3000" b="1" kern="1200" dirty="0">
              <a:solidFill>
                <a:srgbClr val="FFC000"/>
              </a:solidFill>
            </a:rPr>
            <a:t> Evaluation </a:t>
          </a:r>
          <a:r>
            <a:rPr lang="it-IT" sz="3000" b="1" kern="1200" dirty="0" err="1">
              <a:solidFill>
                <a:srgbClr val="FFC000"/>
              </a:solidFill>
            </a:rPr>
            <a:t>Factor</a:t>
          </a:r>
          <a:endParaRPr lang="en-US" sz="3000" b="1" kern="1200" dirty="0">
            <a:solidFill>
              <a:srgbClr val="FFC000"/>
            </a:solidFill>
          </a:endParaRPr>
        </a:p>
      </dsp:txBody>
      <dsp:txXfrm>
        <a:off x="5867395" y="1549399"/>
        <a:ext cx="1950720" cy="3530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47D4-F2C2-4F79-B65B-C4AB9A86B58A}">
      <dsp:nvSpPr>
        <dsp:cNvPr id="0" name=""/>
        <dsp:cNvSpPr/>
      </dsp:nvSpPr>
      <dsp:spPr>
        <a:xfrm>
          <a:off x="0" y="0"/>
          <a:ext cx="9144000" cy="2057400"/>
        </a:xfrm>
        <a:prstGeom prst="rect">
          <a:avLst/>
        </a:prstGeom>
        <a:solidFill>
          <a:srgbClr val="003980"/>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dirty="0"/>
            <a:t>Major Methods of Competition</a:t>
          </a:r>
        </a:p>
      </dsp:txBody>
      <dsp:txXfrm>
        <a:off x="0" y="0"/>
        <a:ext cx="9144000" cy="2057400"/>
      </dsp:txXfrm>
    </dsp:sp>
    <dsp:sp modelId="{F40879A2-28E3-4C28-99D7-5A75FC5ACB94}">
      <dsp:nvSpPr>
        <dsp:cNvPr id="0" name=""/>
        <dsp:cNvSpPr/>
      </dsp:nvSpPr>
      <dsp:spPr>
        <a:xfrm>
          <a:off x="3271" y="2057400"/>
          <a:ext cx="2234654" cy="432054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Competitive Negotiation</a:t>
          </a:r>
        </a:p>
      </dsp:txBody>
      <dsp:txXfrm>
        <a:off x="3271" y="2057400"/>
        <a:ext cx="2234654" cy="4320540"/>
      </dsp:txXfrm>
    </dsp:sp>
    <dsp:sp modelId="{DE6CDEB1-3B73-4202-B4F2-82E694CEC77F}">
      <dsp:nvSpPr>
        <dsp:cNvPr id="0" name=""/>
        <dsp:cNvSpPr/>
      </dsp:nvSpPr>
      <dsp:spPr>
        <a:xfrm>
          <a:off x="2237925" y="2057400"/>
          <a:ext cx="2234654" cy="4320540"/>
        </a:xfrm>
        <a:prstGeom prst="rect">
          <a:avLst/>
        </a:prstGeom>
        <a:solidFill>
          <a:srgbClr val="003B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Open Procedure</a:t>
          </a:r>
        </a:p>
      </dsp:txBody>
      <dsp:txXfrm>
        <a:off x="2237925" y="2057400"/>
        <a:ext cx="2234654" cy="4320540"/>
      </dsp:txXfrm>
    </dsp:sp>
    <dsp:sp modelId="{1076BC11-668B-403F-8B4D-656BCC5ECE4D}">
      <dsp:nvSpPr>
        <dsp:cNvPr id="0" name=""/>
        <dsp:cNvSpPr/>
      </dsp:nvSpPr>
      <dsp:spPr>
        <a:xfrm>
          <a:off x="4472580" y="2057400"/>
          <a:ext cx="2234654" cy="432054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Restricted Procedure</a:t>
          </a:r>
        </a:p>
      </dsp:txBody>
      <dsp:txXfrm>
        <a:off x="4472580" y="2057400"/>
        <a:ext cx="2234654" cy="4320540"/>
      </dsp:txXfrm>
    </dsp:sp>
    <dsp:sp modelId="{D792A869-4778-4F2B-AB01-58DB00DA1F0C}">
      <dsp:nvSpPr>
        <dsp:cNvPr id="0" name=""/>
        <dsp:cNvSpPr/>
      </dsp:nvSpPr>
      <dsp:spPr>
        <a:xfrm>
          <a:off x="6707234" y="2057400"/>
          <a:ext cx="2433493" cy="432054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Sole-Source Negotiation</a:t>
          </a:r>
        </a:p>
      </dsp:txBody>
      <dsp:txXfrm>
        <a:off x="6707234" y="2057400"/>
        <a:ext cx="2433493" cy="4320540"/>
      </dsp:txXfrm>
    </dsp:sp>
    <dsp:sp modelId="{D2936899-753C-46F3-8C28-61EBE14A1628}">
      <dsp:nvSpPr>
        <dsp:cNvPr id="0" name=""/>
        <dsp:cNvSpPr/>
      </dsp:nvSpPr>
      <dsp:spPr>
        <a:xfrm flipV="1">
          <a:off x="0" y="6377940"/>
          <a:ext cx="914400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8CFD4-684F-4366-925D-91703C2867B8}" type="datetimeFigureOut">
              <a:rPr lang="en-US" smtClean="0"/>
              <a:t>8/1/2019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61609-69DC-4712-8276-471EF81871EE}" type="slidenum">
              <a:rPr lang="en-US" smtClean="0"/>
              <a:t>‹#›</a:t>
            </a:fld>
            <a:endParaRPr lang="en-US"/>
          </a:p>
        </p:txBody>
      </p:sp>
    </p:spTree>
    <p:extLst>
      <p:ext uri="{BB962C8B-B14F-4D97-AF65-F5344CB8AC3E}">
        <p14:creationId xmlns:p14="http://schemas.microsoft.com/office/powerpoint/2010/main" val="1458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commons.wikimedia.org/wiki/file:cafta_countries.p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nsilium.europa.eu/cms3_applications/Applications/newsRoom/LoadDocument.asp?directory=en/ec/&amp;filename=00200-r1.en1.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europa.eu/growthandjobs/index_en.htm" TargetMode="External"/><Relationship Id="rId4" Type="http://schemas.openxmlformats.org/officeDocument/2006/relationships/hyperlink" Target="http://ec.europa.eu/sustainable/sds2001/index_en.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27C2D0-4318-490C-A4E0-1B842D4B442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5970456-9F7B-46B3-8604-651EA8D11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C8B71A40-FE49-4351-9933-7F7C4E8AFF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BFB825-7651-419D-A59A-C528880A888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9B2977C-158F-436C-BA9B-1357EDBAC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526CEF7-8838-4E15-B4AB-C5952F7C37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a:extLst>
              <a:ext uri="{FF2B5EF4-FFF2-40B4-BE49-F238E27FC236}">
                <a16:creationId xmlns:a16="http://schemas.microsoft.com/office/drawing/2014/main" id="{FE74196B-4374-41F9-88AA-0DEBCDD394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CEB895-97DB-4C16-A1E5-5C84A61F0A2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10E2F1B-F311-4209-9661-4C286F110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B7601E-F6A2-433B-A0CC-CA7D120A9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http://www.env.go.jp/en/laws/policy/green/contract.html</a:t>
            </a:r>
          </a:p>
        </p:txBody>
      </p:sp>
      <p:sp>
        <p:nvSpPr>
          <p:cNvPr id="4" name="Slide Number Placeholder 3">
            <a:extLst>
              <a:ext uri="{FF2B5EF4-FFF2-40B4-BE49-F238E27FC236}">
                <a16:creationId xmlns:a16="http://schemas.microsoft.com/office/drawing/2014/main" id="{4FAD9C2B-4D86-4A7F-9371-4DB70B688122}"/>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3536F0-15F1-4CA6-BB99-46995773B66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https://creativecommons.org/licenses/by-sa/3.0/</a:t>
            </a:r>
            <a:endParaRPr lang="en-US" dirty="0"/>
          </a:p>
          <a:p>
            <a:endParaRPr lang="en-US" dirty="0"/>
          </a:p>
          <a:p>
            <a:r>
              <a:rPr lang="en-US" dirty="0">
                <a:hlinkClick r:id="rId4"/>
              </a:rPr>
              <a:t>http://commons.wikimedia.org/wiki/file:cafta_countries.png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AA2E1A-845A-4DEE-8704-860A9773C60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182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5C37EAE-255F-4E44-AC43-1AB65FCDC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Garamond" panose="02020404030301010803" pitchFamily="18" charset="0"/>
              </a:defRPr>
            </a:lvl1pPr>
            <a:lvl2pPr marL="742950" indent="-285750" defTabSz="904875">
              <a:defRPr>
                <a:solidFill>
                  <a:schemeClr val="tx1"/>
                </a:solidFill>
                <a:latin typeface="Garamond" panose="02020404030301010803" pitchFamily="18" charset="0"/>
              </a:defRPr>
            </a:lvl2pPr>
            <a:lvl3pPr marL="1143000" indent="-228600" defTabSz="904875">
              <a:defRPr>
                <a:solidFill>
                  <a:schemeClr val="tx1"/>
                </a:solidFill>
                <a:latin typeface="Garamond" panose="02020404030301010803" pitchFamily="18" charset="0"/>
              </a:defRPr>
            </a:lvl3pPr>
            <a:lvl4pPr marL="1600200" indent="-228600" defTabSz="904875">
              <a:defRPr>
                <a:solidFill>
                  <a:schemeClr val="tx1"/>
                </a:solidFill>
                <a:latin typeface="Garamond" panose="02020404030301010803" pitchFamily="18" charset="0"/>
              </a:defRPr>
            </a:lvl4pPr>
            <a:lvl5pPr marL="2057400" indent="-228600" defTabSz="904875">
              <a:defRPr>
                <a:solidFill>
                  <a:schemeClr val="tx1"/>
                </a:solidFill>
                <a:latin typeface="Garamond" panose="02020404030301010803" pitchFamily="18" charset="0"/>
              </a:defRPr>
            </a:lvl5pPr>
            <a:lvl6pPr marL="2514600" indent="-228600" defTabSz="904875" eaLnBrk="0" fontAlgn="base" hangingPunct="0">
              <a:spcBef>
                <a:spcPct val="0"/>
              </a:spcBef>
              <a:spcAft>
                <a:spcPct val="0"/>
              </a:spcAft>
              <a:defRPr>
                <a:solidFill>
                  <a:schemeClr val="tx1"/>
                </a:solidFill>
                <a:latin typeface="Garamond" panose="02020404030301010803" pitchFamily="18" charset="0"/>
              </a:defRPr>
            </a:lvl6pPr>
            <a:lvl7pPr marL="2971800" indent="-228600" defTabSz="904875" eaLnBrk="0" fontAlgn="base" hangingPunct="0">
              <a:spcBef>
                <a:spcPct val="0"/>
              </a:spcBef>
              <a:spcAft>
                <a:spcPct val="0"/>
              </a:spcAft>
              <a:defRPr>
                <a:solidFill>
                  <a:schemeClr val="tx1"/>
                </a:solidFill>
                <a:latin typeface="Garamond" panose="02020404030301010803" pitchFamily="18" charset="0"/>
              </a:defRPr>
            </a:lvl7pPr>
            <a:lvl8pPr marL="3429000" indent="-228600" defTabSz="904875" eaLnBrk="0" fontAlgn="base" hangingPunct="0">
              <a:spcBef>
                <a:spcPct val="0"/>
              </a:spcBef>
              <a:spcAft>
                <a:spcPct val="0"/>
              </a:spcAft>
              <a:defRPr>
                <a:solidFill>
                  <a:schemeClr val="tx1"/>
                </a:solidFill>
                <a:latin typeface="Garamond" panose="02020404030301010803" pitchFamily="18" charset="0"/>
              </a:defRPr>
            </a:lvl8pPr>
            <a:lvl9pPr marL="3886200" indent="-228600" defTabSz="904875"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5CCE8E1F-9789-4386-9E32-26669006B1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Rectangle 2">
            <a:extLst>
              <a:ext uri="{FF2B5EF4-FFF2-40B4-BE49-F238E27FC236}">
                <a16:creationId xmlns:a16="http://schemas.microsoft.com/office/drawing/2014/main" id="{E88B6E7E-A1CC-49C2-8516-8FB3FCE74728}"/>
              </a:ext>
            </a:extLst>
          </p:cNvPr>
          <p:cNvSpPr>
            <a:spLocks noGrp="1" noRot="1" noChangeAspect="1" noChangeArrowheads="1" noTextEdit="1"/>
          </p:cNvSpPr>
          <p:nvPr>
            <p:ph type="sldImg"/>
          </p:nvPr>
        </p:nvSpPr>
        <p:spPr>
          <a:xfrm>
            <a:off x="1152525" y="685800"/>
            <a:ext cx="4556125" cy="3417888"/>
          </a:xfrm>
          <a:ln/>
        </p:spPr>
      </p:sp>
      <p:sp>
        <p:nvSpPr>
          <p:cNvPr id="24580" name="Rectangle 3">
            <a:extLst>
              <a:ext uri="{FF2B5EF4-FFF2-40B4-BE49-F238E27FC236}">
                <a16:creationId xmlns:a16="http://schemas.microsoft.com/office/drawing/2014/main" id="{F86A5E58-4CB6-4690-AD02-C722478F9AA7}"/>
              </a:ext>
            </a:extLst>
          </p:cNvPr>
          <p:cNvSpPr>
            <a:spLocks noGrp="1" noChangeArrowheads="1"/>
          </p:cNvSpPr>
          <p:nvPr>
            <p:ph type="body" idx="1"/>
          </p:nvPr>
        </p:nvSpPr>
        <p:spPr>
          <a:xfrm>
            <a:off x="519113" y="4111625"/>
            <a:ext cx="5483225" cy="410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Where do Sanctions decisions come from?  </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As you can see from this chart:</a:t>
            </a:r>
          </a:p>
          <a:p>
            <a:pPr eaLnBrk="1" hangingPunct="1"/>
            <a:endParaRPr lang="en-US" altLang="en-US" b="1">
              <a:latin typeface="Arial" panose="020B0604020202020204" pitchFamily="34" charset="0"/>
            </a:endParaRPr>
          </a:p>
          <a:p>
            <a:pPr eaLnBrk="1" hangingPunct="1">
              <a:buFontTx/>
              <a:buChar char="•"/>
            </a:pPr>
            <a:r>
              <a:rPr lang="en-US" altLang="en-US" b="1">
                <a:latin typeface="Arial" panose="020B0604020202020204" pitchFamily="34" charset="0"/>
              </a:rPr>
              <a:t>39% of the decisions come from the Sanctions Board;  </a:t>
            </a:r>
          </a:p>
          <a:p>
            <a:pPr eaLnBrk="1" hangingPunct="1">
              <a:buFontTx/>
              <a:buChar char="•"/>
            </a:pPr>
            <a:r>
              <a:rPr lang="en-US" altLang="en-US" b="1">
                <a:latin typeface="Arial" panose="020B0604020202020204" pitchFamily="34" charset="0"/>
              </a:rPr>
              <a:t>61% of decisions are made at the OSD level – so, most cases get resolved at the OSD level.</a:t>
            </a:r>
          </a:p>
          <a:p>
            <a:pPr eaLnBrk="1" hangingPunct="1"/>
            <a:r>
              <a:rPr lang="en-US" altLang="en-US" b="1">
                <a:latin typeface="Arial" panose="020B0604020202020204" pitchFamily="34" charset="0"/>
              </a:rPr>
              <a:t>*As of October 2013</a:t>
            </a:r>
          </a:p>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All cases are based on investigations by INT.  My role as SDO is essentially that of an administrative judge.</a:t>
            </a:r>
          </a:p>
          <a:p>
            <a:pPr eaLnBrk="1" hangingPunct="1"/>
            <a:endParaRPr lang="en-US" altLang="en-US" b="1">
              <a:latin typeface="Arial" panose="020B0604020202020204" pitchFamily="34" charset="0"/>
            </a:endParaRPr>
          </a:p>
          <a:p>
            <a:pPr eaLnBrk="1" hangingPunct="1"/>
            <a:endParaRPr lang="en-US" altLang="en-US" b="1">
              <a:latin typeface="Arial" panose="020B0604020202020204" pitchFamily="34" charset="0"/>
            </a:endParaRPr>
          </a:p>
          <a:p>
            <a:pPr eaLnBrk="1" hangingPunct="1"/>
            <a:r>
              <a:rPr lang="en-US" altLang="en-US">
                <a:latin typeface="Arial" panose="020B0604020202020204"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9036D1A-3A61-49CB-9248-697076FCCF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02FEA09-669A-4A35-9C17-E5E92F9B8C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CC624E56-1438-4710-AE83-DD6B84A7D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62FBD-A57C-4FA0-A79B-EC2AEFA1FD1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4B016AA-179A-4431-B227-3303C6867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EA4D81-D672-4278-B69E-37039E3F432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F3DFAAC9-7462-4D33-AB2C-E39C9F74A7B4}"/>
              </a:ext>
            </a:extLst>
          </p:cNvPr>
          <p:cNvSpPr>
            <a:spLocks noGrp="1" noRot="1" noChangeAspect="1" noChangeArrowheads="1" noTextEdit="1"/>
          </p:cNvSpPr>
          <p:nvPr>
            <p:ph type="sldImg"/>
          </p:nvPr>
        </p:nvSpPr>
        <p:spPr>
          <a:xfrm>
            <a:off x="1163638" y="715963"/>
            <a:ext cx="4670425" cy="3502025"/>
          </a:xfrm>
          <a:ln/>
        </p:spPr>
      </p:sp>
      <p:sp>
        <p:nvSpPr>
          <p:cNvPr id="62468" name="Rectangle 3">
            <a:extLst>
              <a:ext uri="{FF2B5EF4-FFF2-40B4-BE49-F238E27FC236}">
                <a16:creationId xmlns:a16="http://schemas.microsoft.com/office/drawing/2014/main" id="{A8C6D83F-6D3C-4C8E-BA0B-667255CF7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400">
                <a:solidFill>
                  <a:srgbClr val="145897"/>
                </a:solidFill>
                <a:latin typeface="Arial" panose="020B0604020202020204" pitchFamily="34" charset="0"/>
              </a:rPr>
              <a:t>Suppliers’ lists</a:t>
            </a:r>
            <a:endParaRPr lang="en-GB" altLang="en-US" sz="1400">
              <a:latin typeface="Arial" panose="020B0604020202020204" pitchFamily="34" charset="0"/>
            </a:endParaRPr>
          </a:p>
          <a:p>
            <a:pPr lvl="1" eaLnBrk="1" hangingPunct="1"/>
            <a:r>
              <a:rPr lang="en-GB" altLang="en-US" sz="1400">
                <a:latin typeface="Arial" panose="020B0604020202020204" pitchFamily="34" charset="0"/>
              </a:rPr>
              <a:t>Consistent with the aims and objectives of the Model Law?</a:t>
            </a:r>
          </a:p>
          <a:p>
            <a:pPr lvl="1" eaLnBrk="1" hangingPunct="1"/>
            <a:r>
              <a:rPr lang="en-GB" altLang="en-US" sz="1400">
                <a:latin typeface="Arial" panose="020B0604020202020204" pitchFamily="34" charset="0"/>
              </a:rPr>
              <a:t>Recognise and allow optional lists?</a:t>
            </a:r>
          </a:p>
          <a:p>
            <a:pPr lvl="1" eaLnBrk="1" hangingPunct="1"/>
            <a:r>
              <a:rPr lang="en-GB" altLang="en-US" sz="1400">
                <a:latin typeface="Arial" panose="020B0604020202020204" pitchFamily="34" charset="0"/>
              </a:rPr>
              <a:t>Do </a:t>
            </a:r>
            <a:r>
              <a:rPr lang="en-US" altLang="en-US" sz="1400">
                <a:latin typeface="Arial" panose="020B0604020202020204" pitchFamily="34" charset="0"/>
              </a:rPr>
              <a:t>“open” framework agreements have many of the benefits of lists</a:t>
            </a:r>
          </a:p>
          <a:p>
            <a:pPr lvl="1" eaLnBrk="1" hangingPunct="1"/>
            <a:r>
              <a:rPr lang="en-US" altLang="en-US" sz="1400">
                <a:latin typeface="Arial" panose="020B0604020202020204" pitchFamily="34" charset="0"/>
              </a:rPr>
              <a:t>Not to be included in revised text</a:t>
            </a:r>
            <a:endParaRPr lang="en-GB" altLang="en-US" sz="1400">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701675" y="4416425"/>
            <a:ext cx="5607050" cy="4183062"/>
          </a:xfrm>
          <a:prstGeom prst="rect">
            <a:avLst/>
          </a:prstGeom>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D1E0F74-513A-44DD-8C00-2CF03C5C9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6316767-0376-443B-87F5-162C9B38DAF3}"/>
              </a:ext>
            </a:extLst>
          </p:cNvPr>
          <p:cNvSpPr>
            <a:spLocks noGrp="1"/>
          </p:cNvSpPr>
          <p:nvPr>
            <p:ph type="body" idx="1"/>
          </p:nvPr>
        </p:nvSpPr>
        <p:spPr/>
        <p:txBody>
          <a:bodyPr>
            <a:normAutofit/>
          </a:bodyPr>
          <a:lstStyle/>
          <a:p>
            <a:pPr fontAlgn="auto">
              <a:spcBef>
                <a:spcPts val="0"/>
              </a:spcBef>
              <a:spcAft>
                <a:spcPts val="0"/>
              </a:spcAft>
              <a:defRPr/>
            </a:pPr>
            <a:r>
              <a:rPr lang="en-US" b="1" dirty="0">
                <a:solidFill>
                  <a:schemeClr val="tx2"/>
                </a:solidFill>
                <a:effectLst>
                  <a:outerShdw blurRad="38100" dist="38100" dir="2700000" algn="tl">
                    <a:srgbClr val="000000"/>
                  </a:outerShdw>
                </a:effectLst>
              </a:rPr>
              <a:t>-- Scandals and reform driven by internal government forces, including Congress, GAO and inspectors general</a:t>
            </a:r>
          </a:p>
          <a:p>
            <a:pPr fontAlgn="auto">
              <a:spcBef>
                <a:spcPts val="0"/>
              </a:spcBef>
              <a:spcAft>
                <a:spcPts val="0"/>
              </a:spcAft>
              <a:defRPr/>
            </a:pPr>
            <a:r>
              <a:rPr lang="en-US" b="1" dirty="0">
                <a:solidFill>
                  <a:schemeClr val="tx2"/>
                </a:solidFill>
                <a:effectLst>
                  <a:outerShdw blurRad="38100" dist="38100" dir="2700000" algn="tl">
                    <a:srgbClr val="000000"/>
                  </a:outerShdw>
                </a:effectLst>
              </a:rPr>
              <a:t>-- Punctuated by Abu </a:t>
            </a:r>
            <a:r>
              <a:rPr lang="en-US" b="1" dirty="0" err="1">
                <a:solidFill>
                  <a:schemeClr val="tx2"/>
                </a:solidFill>
                <a:effectLst>
                  <a:outerShdw blurRad="38100" dist="38100" dir="2700000" algn="tl">
                    <a:srgbClr val="000000"/>
                  </a:outerShdw>
                </a:effectLst>
              </a:rPr>
              <a:t>Ghraib</a:t>
            </a:r>
            <a:r>
              <a:rPr lang="en-US" b="1" dirty="0">
                <a:solidFill>
                  <a:schemeClr val="tx2"/>
                </a:solidFill>
                <a:effectLst>
                  <a:outerShdw blurRad="38100" dist="38100" dir="2700000" algn="tl">
                    <a:srgbClr val="000000"/>
                  </a:outerShdw>
                </a:effectLst>
              </a:rPr>
              <a:t> disaster</a:t>
            </a:r>
          </a:p>
          <a:p>
            <a:pPr fontAlgn="auto">
              <a:spcBef>
                <a:spcPts val="0"/>
              </a:spcBef>
              <a:spcAft>
                <a:spcPts val="0"/>
              </a:spcAft>
              <a:defRPr/>
            </a:pPr>
            <a:endParaRPr lang="en-US" dirty="0"/>
          </a:p>
        </p:txBody>
      </p:sp>
      <p:sp>
        <p:nvSpPr>
          <p:cNvPr id="59396" name="Slide Number Placeholder 3">
            <a:extLst>
              <a:ext uri="{FF2B5EF4-FFF2-40B4-BE49-F238E27FC236}">
                <a16:creationId xmlns:a16="http://schemas.microsoft.com/office/drawing/2014/main" id="{F9CE0F1D-8776-42D4-AB25-B5AF59BA2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49E461-05D4-47FC-ADCF-45C9F098D2D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701675" y="4416425"/>
            <a:ext cx="5607050" cy="4183062"/>
          </a:xfrm>
          <a:prstGeom prst="rect">
            <a:avLst/>
          </a:prstGeom>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96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30972FA-B6AD-4B74-AAC2-15C0A1719C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86F8199-51DB-4200-8C41-0C7FAA220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D117185-BDF2-4323-91E7-622D748733C4}"/>
              </a:ext>
            </a:extLst>
          </p:cNvPr>
          <p:cNvSpPr>
            <a:spLocks noGrp="1"/>
          </p:cNvSpPr>
          <p:nvPr>
            <p:ph type="sldNum" sz="quarter" idx="5"/>
          </p:nvPr>
        </p:nvSpPr>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2884C7-50C4-4D53-A101-948DF8FC42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F5B3DD7-E6C9-4273-8213-A2BE8E331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F9D819D-6FF9-473C-9D9E-337968B3FF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crucial milestone for the development of Sustainable Public Procurement in Europe was the </a:t>
            </a:r>
            <a:r>
              <a:rPr lang="en-US" altLang="en-US">
                <a:hlinkClick r:id="rId3" tooltip="blocked::http://www.consilium.europa.eu/cms3_applications/Applications/newsRoom/LoadDocument.asp?directory=en/ec/&amp;filename=00200-r1.en1.pdf"/>
              </a:rPr>
              <a:t>Gothenburg European Council</a:t>
            </a:r>
            <a:r>
              <a:rPr lang="en-US" altLang="en-US"/>
              <a:t> (June 2001)and the adoption of the </a:t>
            </a:r>
            <a:r>
              <a:rPr lang="en-US" altLang="en-US">
                <a:hlinkClick r:id="rId4" tooltip="blocked::http://ec.europa.eu/sustainable/sds2001/index_en.htm"/>
              </a:rPr>
              <a:t>EU Sustainable Development Strategy</a:t>
            </a:r>
            <a:r>
              <a:rPr lang="en-US" altLang="en-US"/>
              <a:t>. The philosophy of this strategy is that economic, social and environmental objectives could be pursued simultaneously adding an environmental dimension to the </a:t>
            </a:r>
            <a:r>
              <a:rPr lang="en-US" altLang="en-US">
                <a:hlinkClick r:id="rId5"/>
              </a:rPr>
              <a:t>Lisbon Process</a:t>
            </a:r>
            <a:r>
              <a:rPr lang="en-US" altLang="en-US"/>
              <a:t>, launched in March 2000. (In the Lisbon Strategy, the EU aims to become </a:t>
            </a:r>
            <a:r>
              <a:rPr lang="en-US" altLang="en-US" i="1"/>
              <a:t>‘the most competitive and dynamic knowledge-based economy in the world, capable of sustainable economic growth with more and better jobs and greater social cohesion’</a:t>
            </a:r>
            <a:r>
              <a:rPr lang="en-US" altLang="en-US"/>
              <a:t> by 2010.)</a:t>
            </a:r>
          </a:p>
        </p:txBody>
      </p:sp>
      <p:sp>
        <p:nvSpPr>
          <p:cNvPr id="74756" name="Slide Number Placeholder 3">
            <a:extLst>
              <a:ext uri="{FF2B5EF4-FFF2-40B4-BE49-F238E27FC236}">
                <a16:creationId xmlns:a16="http://schemas.microsoft.com/office/drawing/2014/main" id="{AB0405D2-C67D-427C-A13C-33A1BD30399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AA76D1-8AF3-41EE-B84F-23B3B0C91A9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E446CB7-375E-4621-A66E-F625416D9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45ED6D5-B32F-4B74-BFA7-336E6D8D9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GPA:</a:t>
            </a:r>
          </a:p>
          <a:p>
            <a:r>
              <a:rPr lang="en-US" altLang="en-US"/>
              <a:t>For greater certainty, a Party, including its procuring entities, may, in accordance with this Article, prepare, adopt or apply technical specifications to promote the conservation of natural resources or protect the environment.</a:t>
            </a:r>
          </a:p>
        </p:txBody>
      </p:sp>
      <p:sp>
        <p:nvSpPr>
          <p:cNvPr id="4" name="Slide Number Placeholder 3">
            <a:extLst>
              <a:ext uri="{FF2B5EF4-FFF2-40B4-BE49-F238E27FC236}">
                <a16:creationId xmlns:a16="http://schemas.microsoft.com/office/drawing/2014/main" id="{877020A6-153C-46C7-9C51-C42AC0896F7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994009-FA02-4794-8641-87839AF59C8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DBA08F2-2204-43A9-A88F-254D764C6A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F2D1D9-9A8B-4890-B485-618F5ACCF94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7107" name="Slide Image Placeholder 1">
            <a:extLst>
              <a:ext uri="{FF2B5EF4-FFF2-40B4-BE49-F238E27FC236}">
                <a16:creationId xmlns:a16="http://schemas.microsoft.com/office/drawing/2014/main" id="{D892C6F2-E7F9-487E-8B97-9DFAA2419C2E}"/>
              </a:ext>
            </a:extLst>
          </p:cNvPr>
          <p:cNvSpPr>
            <a:spLocks noGrp="1" noRot="1" noChangeAspect="1" noTextEdit="1"/>
          </p:cNvSpPr>
          <p:nvPr>
            <p:ph type="sldImg"/>
          </p:nvPr>
        </p:nvSpPr>
        <p:spPr bwMode="auto">
          <a:xfrm>
            <a:off x="1258888" y="719138"/>
            <a:ext cx="4806950"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Notes Placeholder 2">
            <a:extLst>
              <a:ext uri="{FF2B5EF4-FFF2-40B4-BE49-F238E27FC236}">
                <a16:creationId xmlns:a16="http://schemas.microsoft.com/office/drawing/2014/main" id="{CD511E5E-A807-4E6E-A085-A93D79CDA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3075">
              <a:spcBef>
                <a:spcPct val="0"/>
              </a:spcBef>
            </a:pPr>
            <a:endParaRPr lang="en-US" altLang="en-US">
              <a:ea typeface="MS PGothic" panose="020B0600070205080204" pitchFamily="34" charset="-128"/>
            </a:endParaRPr>
          </a:p>
        </p:txBody>
      </p:sp>
      <p:sp>
        <p:nvSpPr>
          <p:cNvPr id="47109" name="Slide Number Placeholder 3">
            <a:extLst>
              <a:ext uri="{FF2B5EF4-FFF2-40B4-BE49-F238E27FC236}">
                <a16:creationId xmlns:a16="http://schemas.microsoft.com/office/drawing/2014/main" id="{A13628FE-42E5-4891-8F65-507DBCBC3BB8}"/>
              </a:ext>
            </a:extLst>
          </p:cNvPr>
          <p:cNvSpPr txBox="1">
            <a:spLocks noGrp="1"/>
          </p:cNvSpPr>
          <p:nvPr/>
        </p:nvSpPr>
        <p:spPr bwMode="auto">
          <a:xfrm>
            <a:off x="4148138" y="9126538"/>
            <a:ext cx="3175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31" tIns="48367" rIns="96731" bIns="48367" anchor="b"/>
          <a:lstStyle>
            <a:lvl1pPr defTabSz="482600">
              <a:defRPr>
                <a:solidFill>
                  <a:schemeClr val="tx1"/>
                </a:solidFill>
                <a:latin typeface="Calibri" panose="020F0502020204030204" pitchFamily="34" charset="0"/>
              </a:defRPr>
            </a:lvl1pPr>
            <a:lvl2pPr marL="742950" indent="-285750" defTabSz="482600">
              <a:defRPr>
                <a:solidFill>
                  <a:schemeClr val="tx1"/>
                </a:solidFill>
                <a:latin typeface="Calibri" panose="020F0502020204030204" pitchFamily="34" charset="0"/>
              </a:defRPr>
            </a:lvl2pPr>
            <a:lvl3pPr marL="1143000" indent="-228600" defTabSz="482600">
              <a:defRPr>
                <a:solidFill>
                  <a:schemeClr val="tx1"/>
                </a:solidFill>
                <a:latin typeface="Calibri" panose="020F0502020204030204" pitchFamily="34" charset="0"/>
              </a:defRPr>
            </a:lvl3pPr>
            <a:lvl4pPr marL="1600200" indent="-228600" defTabSz="482600">
              <a:defRPr>
                <a:solidFill>
                  <a:schemeClr val="tx1"/>
                </a:solidFill>
                <a:latin typeface="Calibri" panose="020F0502020204030204" pitchFamily="34" charset="0"/>
              </a:defRPr>
            </a:lvl4pPr>
            <a:lvl5pPr marL="2057400" indent="-228600" defTabSz="482600">
              <a:defRPr>
                <a:solidFill>
                  <a:schemeClr val="tx1"/>
                </a:solidFill>
                <a:latin typeface="Calibri" panose="020F0502020204030204" pitchFamily="34" charset="0"/>
              </a:defRPr>
            </a:lvl5pPr>
            <a:lvl6pPr marL="2514600" indent="-228600" defTabSz="482600" fontAlgn="base">
              <a:spcBef>
                <a:spcPct val="0"/>
              </a:spcBef>
              <a:spcAft>
                <a:spcPct val="0"/>
              </a:spcAft>
              <a:defRPr>
                <a:solidFill>
                  <a:schemeClr val="tx1"/>
                </a:solidFill>
                <a:latin typeface="Calibri" panose="020F0502020204030204" pitchFamily="34" charset="0"/>
              </a:defRPr>
            </a:lvl6pPr>
            <a:lvl7pPr marL="2971800" indent="-228600" defTabSz="482600" fontAlgn="base">
              <a:spcBef>
                <a:spcPct val="0"/>
              </a:spcBef>
              <a:spcAft>
                <a:spcPct val="0"/>
              </a:spcAft>
              <a:defRPr>
                <a:solidFill>
                  <a:schemeClr val="tx1"/>
                </a:solidFill>
                <a:latin typeface="Calibri" panose="020F0502020204030204" pitchFamily="34" charset="0"/>
              </a:defRPr>
            </a:lvl7pPr>
            <a:lvl8pPr marL="3429000" indent="-228600" defTabSz="482600" fontAlgn="base">
              <a:spcBef>
                <a:spcPct val="0"/>
              </a:spcBef>
              <a:spcAft>
                <a:spcPct val="0"/>
              </a:spcAft>
              <a:defRPr>
                <a:solidFill>
                  <a:schemeClr val="tx1"/>
                </a:solidFill>
                <a:latin typeface="Calibri" panose="020F0502020204030204" pitchFamily="34" charset="0"/>
              </a:defRPr>
            </a:lvl8pPr>
            <a:lvl9pPr marL="3886200" indent="-228600" defTabSz="482600" fontAlgn="base">
              <a:spcBef>
                <a:spcPct val="0"/>
              </a:spcBef>
              <a:spcAft>
                <a:spcPct val="0"/>
              </a:spcAft>
              <a:defRPr>
                <a:solidFill>
                  <a:schemeClr val="tx1"/>
                </a:solidFill>
                <a:latin typeface="Calibri" panose="020F0502020204030204" pitchFamily="34" charset="0"/>
              </a:defRPr>
            </a:lvl9pPr>
          </a:lstStyle>
          <a:p>
            <a:pPr marL="0" marR="0" lvl="0" indent="0" algn="r" defTabSz="482600" rtl="0" eaLnBrk="1" fontAlgn="base" latinLnBrk="0" hangingPunct="1">
              <a:lnSpc>
                <a:spcPct val="100000"/>
              </a:lnSpc>
              <a:spcBef>
                <a:spcPct val="0"/>
              </a:spcBef>
              <a:spcAft>
                <a:spcPct val="0"/>
              </a:spcAft>
              <a:buClrTx/>
              <a:buSzTx/>
              <a:buFontTx/>
              <a:buNone/>
              <a:tabLst/>
              <a:defRPr/>
            </a:pPr>
            <a:fld id="{D0574B85-D48E-4450-A687-1EA24B023760}"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9.xml"/><Relationship Id="rId1" Type="http://schemas.openxmlformats.org/officeDocument/2006/relationships/vmlDrawing" Target="../drawings/vmlDrawing14.v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vmlDrawing" Target="../drawings/vmlDrawing15.vml"/><Relationship Id="rId4"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9.xml"/><Relationship Id="rId1" Type="http://schemas.openxmlformats.org/officeDocument/2006/relationships/vmlDrawing" Target="../drawings/vmlDrawing16.vml"/><Relationship Id="rId4"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9.xml"/><Relationship Id="rId1" Type="http://schemas.openxmlformats.org/officeDocument/2006/relationships/vmlDrawing" Target="../drawings/vmlDrawing17.vml"/><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9.xml"/><Relationship Id="rId1" Type="http://schemas.openxmlformats.org/officeDocument/2006/relationships/vmlDrawing" Target="../drawings/vmlDrawing18.vml"/><Relationship Id="rId4"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9.xml"/><Relationship Id="rId1" Type="http://schemas.openxmlformats.org/officeDocument/2006/relationships/vmlDrawing" Target="../drawings/vmlDrawing19.vml"/><Relationship Id="rId4"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9.xml"/><Relationship Id="rId1" Type="http://schemas.openxmlformats.org/officeDocument/2006/relationships/vmlDrawing" Target="../drawings/vmlDrawing20.v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vmlDrawing" Target="../drawings/vmlDrawing21.vml"/><Relationship Id="rId4"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1.xml"/><Relationship Id="rId1" Type="http://schemas.openxmlformats.org/officeDocument/2006/relationships/vmlDrawing" Target="../drawings/vmlDrawing23.v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7.emf"/><Relationship Id="rId2" Type="http://schemas.openxmlformats.org/officeDocument/2006/relationships/tags" Target="../tags/tag1.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png"/><Relationship Id="rId4" Type="http://schemas.openxmlformats.org/officeDocument/2006/relationships/oleObject" Target="../embeddings/oleObject6.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vmlDrawing" Target="../drawings/vmlDrawing8.vml"/><Relationship Id="rId4"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9.xml"/><Relationship Id="rId1" Type="http://schemas.openxmlformats.org/officeDocument/2006/relationships/vmlDrawing" Target="../drawings/vmlDrawing9.vml"/><Relationship Id="rId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vmlDrawing" Target="../drawings/vmlDrawing10.vml"/><Relationship Id="rId4"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vmlDrawing" Target="../drawings/vmlDrawing11.vml"/><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9.xml"/><Relationship Id="rId1" Type="http://schemas.openxmlformats.org/officeDocument/2006/relationships/vmlDrawing" Target="../drawings/vmlDrawing12.vml"/><Relationship Id="rId4"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9.xml"/><Relationship Id="rId1" Type="http://schemas.openxmlformats.org/officeDocument/2006/relationships/vmlDrawing" Target="../drawings/vmlDrawing13.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C9240B-F57B-49D9-9700-4C954F19527E}"/>
              </a:ext>
            </a:extLst>
          </p:cNvPr>
          <p:cNvSpPr>
            <a:spLocks noGrp="1"/>
          </p:cNvSpPr>
          <p:nvPr>
            <p:ph type="dt" sz="half" idx="10"/>
          </p:nvPr>
        </p:nvSpPr>
        <p:spPr/>
        <p:txBody>
          <a:bodyPr/>
          <a:lstStyle>
            <a:lvl1pPr>
              <a:defRPr/>
            </a:lvl1pPr>
          </a:lstStyle>
          <a:p>
            <a:pPr>
              <a:defRPr/>
            </a:pPr>
            <a:fld id="{D0B18DBE-EDBA-4791-B507-BEDB37D076C8}" type="datetimeFigureOut">
              <a:rPr lang="en-US"/>
              <a:pPr>
                <a:defRPr/>
              </a:pPr>
              <a:t>8/1/2019</a:t>
            </a:fld>
            <a:endParaRPr lang="en-US"/>
          </a:p>
        </p:txBody>
      </p:sp>
      <p:sp>
        <p:nvSpPr>
          <p:cNvPr id="5" name="Footer Placeholder 4">
            <a:extLst>
              <a:ext uri="{FF2B5EF4-FFF2-40B4-BE49-F238E27FC236}">
                <a16:creationId xmlns:a16="http://schemas.microsoft.com/office/drawing/2014/main" id="{1A16431D-0868-4530-9676-9B19E40D3D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DF21C-1CB0-4C38-88D2-10BA2EE9E95B}"/>
              </a:ext>
            </a:extLst>
          </p:cNvPr>
          <p:cNvSpPr>
            <a:spLocks noGrp="1"/>
          </p:cNvSpPr>
          <p:nvPr>
            <p:ph type="sldNum" sz="quarter" idx="12"/>
          </p:nvPr>
        </p:nvSpPr>
        <p:spPr/>
        <p:txBody>
          <a:bodyPr/>
          <a:lstStyle>
            <a:lvl1pPr>
              <a:defRPr/>
            </a:lvl1pPr>
          </a:lstStyle>
          <a:p>
            <a:fld id="{21A6A76C-4011-42CD-94F4-10EA0C47F61F}" type="slidenum">
              <a:rPr lang="en-US" altLang="en-US"/>
              <a:pPr/>
              <a:t>‹#›</a:t>
            </a:fld>
            <a:endParaRPr lang="en-US" altLang="en-US"/>
          </a:p>
        </p:txBody>
      </p:sp>
    </p:spTree>
    <p:extLst>
      <p:ext uri="{BB962C8B-B14F-4D97-AF65-F5344CB8AC3E}">
        <p14:creationId xmlns:p14="http://schemas.microsoft.com/office/powerpoint/2010/main" val="215284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CAF57-8FB3-4CF4-BF0C-E96C7A7E7A7F}"/>
              </a:ext>
            </a:extLst>
          </p:cNvPr>
          <p:cNvSpPr>
            <a:spLocks noGrp="1"/>
          </p:cNvSpPr>
          <p:nvPr>
            <p:ph type="dt" sz="half" idx="10"/>
          </p:nvPr>
        </p:nvSpPr>
        <p:spPr/>
        <p:txBody>
          <a:bodyPr/>
          <a:lstStyle>
            <a:lvl1pPr>
              <a:defRPr/>
            </a:lvl1pPr>
          </a:lstStyle>
          <a:p>
            <a:pPr>
              <a:defRPr/>
            </a:pPr>
            <a:fld id="{130C059C-8E57-43E3-9593-4DE329DC6744}" type="datetimeFigureOut">
              <a:rPr lang="en-US"/>
              <a:pPr>
                <a:defRPr/>
              </a:pPr>
              <a:t>8/1/2019</a:t>
            </a:fld>
            <a:endParaRPr lang="en-US"/>
          </a:p>
        </p:txBody>
      </p:sp>
      <p:sp>
        <p:nvSpPr>
          <p:cNvPr id="5" name="Footer Placeholder 4">
            <a:extLst>
              <a:ext uri="{FF2B5EF4-FFF2-40B4-BE49-F238E27FC236}">
                <a16:creationId xmlns:a16="http://schemas.microsoft.com/office/drawing/2014/main" id="{4F18C226-3281-4ED4-A6DF-AC3F3F43BE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AC5654-718A-41C9-946D-DD1CD95E8506}"/>
              </a:ext>
            </a:extLst>
          </p:cNvPr>
          <p:cNvSpPr>
            <a:spLocks noGrp="1"/>
          </p:cNvSpPr>
          <p:nvPr>
            <p:ph type="sldNum" sz="quarter" idx="12"/>
          </p:nvPr>
        </p:nvSpPr>
        <p:spPr/>
        <p:txBody>
          <a:bodyPr/>
          <a:lstStyle>
            <a:lvl1pPr>
              <a:defRPr/>
            </a:lvl1pPr>
          </a:lstStyle>
          <a:p>
            <a:fld id="{F0361E46-D7FB-4F1B-84E3-8BBF984BD5BF}" type="slidenum">
              <a:rPr lang="en-US" altLang="en-US"/>
              <a:pPr/>
              <a:t>‹#›</a:t>
            </a:fld>
            <a:endParaRPr lang="en-US" altLang="en-US"/>
          </a:p>
        </p:txBody>
      </p:sp>
    </p:spTree>
    <p:extLst>
      <p:ext uri="{BB962C8B-B14F-4D97-AF65-F5344CB8AC3E}">
        <p14:creationId xmlns:p14="http://schemas.microsoft.com/office/powerpoint/2010/main" val="19892486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7E24D17-15D0-4A00-A883-1311F9DAED05}"/>
              </a:ext>
            </a:extLst>
          </p:cNvPr>
          <p:cNvGrpSpPr>
            <a:grpSpLocks/>
          </p:cNvGrpSpPr>
          <p:nvPr/>
        </p:nvGrpSpPr>
        <p:grpSpPr bwMode="auto">
          <a:xfrm>
            <a:off x="0" y="0"/>
            <a:ext cx="9140825" cy="6850063"/>
            <a:chOff x="0" y="0"/>
            <a:chExt cx="5758" cy="4315"/>
          </a:xfrm>
        </p:grpSpPr>
        <p:grpSp>
          <p:nvGrpSpPr>
            <p:cNvPr id="3" name="Group 5">
              <a:extLst>
                <a:ext uri="{FF2B5EF4-FFF2-40B4-BE49-F238E27FC236}">
                  <a16:creationId xmlns:a16="http://schemas.microsoft.com/office/drawing/2014/main" id="{0ABB3FDF-B7C4-4404-86AE-9CD257747D74}"/>
                </a:ext>
              </a:extLst>
            </p:cNvPr>
            <p:cNvGrpSpPr>
              <a:grpSpLocks/>
            </p:cNvGrpSpPr>
            <p:nvPr userDrawn="1"/>
          </p:nvGrpSpPr>
          <p:grpSpPr bwMode="auto">
            <a:xfrm>
              <a:off x="1728" y="2230"/>
              <a:ext cx="4027" cy="2085"/>
              <a:chOff x="1728" y="2230"/>
              <a:chExt cx="4027" cy="2085"/>
            </a:xfrm>
          </p:grpSpPr>
          <p:sp>
            <p:nvSpPr>
              <p:cNvPr id="6" name="Freeform 6">
                <a:extLst>
                  <a:ext uri="{FF2B5EF4-FFF2-40B4-BE49-F238E27FC236}">
                    <a16:creationId xmlns:a16="http://schemas.microsoft.com/office/drawing/2014/main" id="{5CD8443C-CA91-4778-858A-87EA0F18C3E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7">
                <a:extLst>
                  <a:ext uri="{FF2B5EF4-FFF2-40B4-BE49-F238E27FC236}">
                    <a16:creationId xmlns:a16="http://schemas.microsoft.com/office/drawing/2014/main" id="{EB5E0EF2-991C-42DC-ABB0-749322C3482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8">
                <a:extLst>
                  <a:ext uri="{FF2B5EF4-FFF2-40B4-BE49-F238E27FC236}">
                    <a16:creationId xmlns:a16="http://schemas.microsoft.com/office/drawing/2014/main" id="{CC7DCAA3-B171-4D52-B917-98F4C41CAB7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9">
                <a:extLst>
                  <a:ext uri="{FF2B5EF4-FFF2-40B4-BE49-F238E27FC236}">
                    <a16:creationId xmlns:a16="http://schemas.microsoft.com/office/drawing/2014/main" id="{5B544676-B0FE-47F5-A526-81315C7AB90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EC9D478C-BCDE-41FC-AC61-ABDC2E3B8DB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4" name="Freeform 11">
              <a:extLst>
                <a:ext uri="{FF2B5EF4-FFF2-40B4-BE49-F238E27FC236}">
                  <a16:creationId xmlns:a16="http://schemas.microsoft.com/office/drawing/2014/main" id="{EB95204B-A7C2-46A0-861C-C2B2678DA9D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5" name="Freeform 12">
              <a:extLst>
                <a:ext uri="{FF2B5EF4-FFF2-40B4-BE49-F238E27FC236}">
                  <a16:creationId xmlns:a16="http://schemas.microsoft.com/office/drawing/2014/main" id="{547D7D5D-415B-407B-9960-7F49A55BB48C}"/>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Text Box 16">
            <a:extLst>
              <a:ext uri="{FF2B5EF4-FFF2-40B4-BE49-F238E27FC236}">
                <a16:creationId xmlns:a16="http://schemas.microsoft.com/office/drawing/2014/main" id="{021A0785-CE29-4376-B7C6-35C1EBD6D2D4}"/>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2" name="Text Box 17">
            <a:extLst>
              <a:ext uri="{FF2B5EF4-FFF2-40B4-BE49-F238E27FC236}">
                <a16:creationId xmlns:a16="http://schemas.microsoft.com/office/drawing/2014/main" id="{A40A0620-E24D-495F-8E6C-A34CA35F06AB}"/>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0517A21-26DC-4DE4-BAA8-9B0E7116EBCE}"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3" name="Object 18">
            <a:extLst>
              <a:ext uri="{FF2B5EF4-FFF2-40B4-BE49-F238E27FC236}">
                <a16:creationId xmlns:a16="http://schemas.microsoft.com/office/drawing/2014/main" id="{2E1FDC5B-E16D-44A4-B0FE-6C19AF7506A7}"/>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4343" name="Bitmap Image" r:id="rId3" imgW="2142857" imgH="1057423" progId="Paint.Picture">
                  <p:embed/>
                </p:oleObj>
              </mc:Choice>
              <mc:Fallback>
                <p:oleObj name="Bitmap Image" r:id="rId3" imgW="2142857" imgH="1057423" progId="Paint.Picture">
                  <p:embed/>
                  <p:pic>
                    <p:nvPicPr>
                      <p:cNvPr id="13" name="Object 18">
                        <a:extLst>
                          <a:ext uri="{FF2B5EF4-FFF2-40B4-BE49-F238E27FC236}">
                            <a16:creationId xmlns:a16="http://schemas.microsoft.com/office/drawing/2014/main" id="{2E1FDC5B-E16D-44A4-B0FE-6C19AF750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FDDAADDD-23CC-493C-9665-5A6F88DFC16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5" name="Rectangle 3">
            <a:extLst>
              <a:ext uri="{FF2B5EF4-FFF2-40B4-BE49-F238E27FC236}">
                <a16:creationId xmlns:a16="http://schemas.microsoft.com/office/drawing/2014/main" id="{04C543F8-AA3A-47EF-832A-8443E5251AA7}"/>
              </a:ext>
            </a:extLst>
          </p:cNvPr>
          <p:cNvSpPr>
            <a:spLocks noGrp="1" noChangeArrowheads="1"/>
          </p:cNvSpPr>
          <p:nvPr>
            <p:ph type="sldNum" sz="quarter" idx="11"/>
          </p:nvPr>
        </p:nvSpPr>
        <p:spPr/>
        <p:txBody>
          <a:bodyPr/>
          <a:lstStyle>
            <a:lvl1pPr>
              <a:defRPr/>
            </a:lvl1pPr>
          </a:lstStyle>
          <a:p>
            <a:fld id="{E8AF1CEC-E326-44DB-9627-C19034DCC049}" type="slidenum">
              <a:rPr lang="en-US" altLang="en-US"/>
              <a:pPr/>
              <a:t>‹#›</a:t>
            </a:fld>
            <a:endParaRPr lang="en-US" altLang="en-US"/>
          </a:p>
        </p:txBody>
      </p:sp>
      <p:sp>
        <p:nvSpPr>
          <p:cNvPr id="16" name="Rectangle 14">
            <a:extLst>
              <a:ext uri="{FF2B5EF4-FFF2-40B4-BE49-F238E27FC236}">
                <a16:creationId xmlns:a16="http://schemas.microsoft.com/office/drawing/2014/main" id="{C3B1A8C1-76DD-45F5-86BB-9081D2B57FA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01629793"/>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369E6426-409C-4310-9C47-8C0CCD247528}"/>
              </a:ext>
            </a:extLst>
          </p:cNvPr>
          <p:cNvGrpSpPr>
            <a:grpSpLocks/>
          </p:cNvGrpSpPr>
          <p:nvPr/>
        </p:nvGrpSpPr>
        <p:grpSpPr bwMode="auto">
          <a:xfrm>
            <a:off x="0" y="0"/>
            <a:ext cx="9140825" cy="6850063"/>
            <a:chOff x="0" y="0"/>
            <a:chExt cx="5758" cy="4315"/>
          </a:xfrm>
        </p:grpSpPr>
        <p:grpSp>
          <p:nvGrpSpPr>
            <p:cNvPr id="6" name="Group 19">
              <a:extLst>
                <a:ext uri="{FF2B5EF4-FFF2-40B4-BE49-F238E27FC236}">
                  <a16:creationId xmlns:a16="http://schemas.microsoft.com/office/drawing/2014/main" id="{BE6F49CC-66FF-4356-A4A1-FF6118A47CF6}"/>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41BE8D13-691F-42F3-9FED-09BF1C3F9A4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7">
                <a:extLst>
                  <a:ext uri="{FF2B5EF4-FFF2-40B4-BE49-F238E27FC236}">
                    <a16:creationId xmlns:a16="http://schemas.microsoft.com/office/drawing/2014/main" id="{6726F389-D880-4E9B-A20D-66C86E3DB69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8">
                <a:extLst>
                  <a:ext uri="{FF2B5EF4-FFF2-40B4-BE49-F238E27FC236}">
                    <a16:creationId xmlns:a16="http://schemas.microsoft.com/office/drawing/2014/main" id="{E70E78EA-4AC7-4987-A5D0-D4AD15C0E5F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9">
                <a:extLst>
                  <a:ext uri="{FF2B5EF4-FFF2-40B4-BE49-F238E27FC236}">
                    <a16:creationId xmlns:a16="http://schemas.microsoft.com/office/drawing/2014/main" id="{DA625128-97C7-4E2F-AE82-8F9017053060}"/>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2A5BFBEC-0C29-4230-ADFF-0E599724920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7" name="Freeform 11">
              <a:extLst>
                <a:ext uri="{FF2B5EF4-FFF2-40B4-BE49-F238E27FC236}">
                  <a16:creationId xmlns:a16="http://schemas.microsoft.com/office/drawing/2014/main" id="{564F5A1A-6C45-4741-8376-FE91D5F656B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12">
              <a:extLst>
                <a:ext uri="{FF2B5EF4-FFF2-40B4-BE49-F238E27FC236}">
                  <a16:creationId xmlns:a16="http://schemas.microsoft.com/office/drawing/2014/main" id="{7217E8B9-5CA4-47C1-8CB9-C9C282B86A84}"/>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6AC54E26-F2EB-445E-97FF-42C882C50540}"/>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5" name="Text Box 17">
            <a:extLst>
              <a:ext uri="{FF2B5EF4-FFF2-40B4-BE49-F238E27FC236}">
                <a16:creationId xmlns:a16="http://schemas.microsoft.com/office/drawing/2014/main" id="{CA9FF58F-8B54-475E-B056-46098FE36737}"/>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00B27356-D2D3-4991-8144-68EACD0CBC54}"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1EB5B152-86AB-49C8-A2C5-9A7A28AB546B}"/>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5367"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1EB5B152-86AB-49C8-A2C5-9A7A28AB5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1771F174-F2DB-46D4-9F6F-DE06CA77B0E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A9729F7E-BF20-4EFB-89D1-6909CF4ABAB6}"/>
              </a:ext>
            </a:extLst>
          </p:cNvPr>
          <p:cNvSpPr>
            <a:spLocks noGrp="1" noChangeArrowheads="1"/>
          </p:cNvSpPr>
          <p:nvPr>
            <p:ph type="sldNum" sz="quarter" idx="11"/>
          </p:nvPr>
        </p:nvSpPr>
        <p:spPr/>
        <p:txBody>
          <a:bodyPr/>
          <a:lstStyle>
            <a:lvl1pPr>
              <a:defRPr/>
            </a:lvl1pPr>
          </a:lstStyle>
          <a:p>
            <a:fld id="{3BB18183-3D21-438C-8C15-519D65FB0C0F}" type="slidenum">
              <a:rPr lang="en-US" altLang="en-US"/>
              <a:pPr/>
              <a:t>‹#›</a:t>
            </a:fld>
            <a:endParaRPr lang="en-US" altLang="en-US"/>
          </a:p>
        </p:txBody>
      </p:sp>
      <p:sp>
        <p:nvSpPr>
          <p:cNvPr id="19" name="Rectangle 14">
            <a:extLst>
              <a:ext uri="{FF2B5EF4-FFF2-40B4-BE49-F238E27FC236}">
                <a16:creationId xmlns:a16="http://schemas.microsoft.com/office/drawing/2014/main" id="{09566D67-D380-4249-8C9C-764E1531F23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10983313"/>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72E75F5F-BB89-4B58-8D4C-F368D57ED0AE}"/>
              </a:ext>
            </a:extLst>
          </p:cNvPr>
          <p:cNvGrpSpPr>
            <a:grpSpLocks/>
          </p:cNvGrpSpPr>
          <p:nvPr/>
        </p:nvGrpSpPr>
        <p:grpSpPr bwMode="auto">
          <a:xfrm>
            <a:off x="0" y="0"/>
            <a:ext cx="9140825" cy="6850063"/>
            <a:chOff x="0" y="0"/>
            <a:chExt cx="5758" cy="4315"/>
          </a:xfrm>
        </p:grpSpPr>
        <p:grpSp>
          <p:nvGrpSpPr>
            <p:cNvPr id="6" name="Group 19">
              <a:extLst>
                <a:ext uri="{FF2B5EF4-FFF2-40B4-BE49-F238E27FC236}">
                  <a16:creationId xmlns:a16="http://schemas.microsoft.com/office/drawing/2014/main" id="{112BF1FE-9A23-45E8-A9A0-B512568FBF9B}"/>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BB73B2B7-1942-4FD2-B9DA-69E02CD7DFC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7">
                <a:extLst>
                  <a:ext uri="{FF2B5EF4-FFF2-40B4-BE49-F238E27FC236}">
                    <a16:creationId xmlns:a16="http://schemas.microsoft.com/office/drawing/2014/main" id="{2BC9D378-0894-439F-A7EB-AAC5DBA6178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8">
                <a:extLst>
                  <a:ext uri="{FF2B5EF4-FFF2-40B4-BE49-F238E27FC236}">
                    <a16:creationId xmlns:a16="http://schemas.microsoft.com/office/drawing/2014/main" id="{8B12B660-4909-46BA-BA4C-CA1CD2909901}"/>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9">
                <a:extLst>
                  <a:ext uri="{FF2B5EF4-FFF2-40B4-BE49-F238E27FC236}">
                    <a16:creationId xmlns:a16="http://schemas.microsoft.com/office/drawing/2014/main" id="{764EF0B3-E462-4657-9AF8-A832DE7DB02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353C4114-A372-4B30-BDB4-D74604A2037B}"/>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7" name="Freeform 11">
              <a:extLst>
                <a:ext uri="{FF2B5EF4-FFF2-40B4-BE49-F238E27FC236}">
                  <a16:creationId xmlns:a16="http://schemas.microsoft.com/office/drawing/2014/main" id="{5DC0FA63-25CB-4864-9D9B-13A29C2BACD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12">
              <a:extLst>
                <a:ext uri="{FF2B5EF4-FFF2-40B4-BE49-F238E27FC236}">
                  <a16:creationId xmlns:a16="http://schemas.microsoft.com/office/drawing/2014/main" id="{A91D21F8-AE8B-4AF7-BCB1-BAD1C9ADBD1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7995AC1A-922C-4473-A88E-584CAC3B6C28}"/>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5" name="Text Box 17">
            <a:extLst>
              <a:ext uri="{FF2B5EF4-FFF2-40B4-BE49-F238E27FC236}">
                <a16:creationId xmlns:a16="http://schemas.microsoft.com/office/drawing/2014/main" id="{A7AC7DED-3D8B-4D2F-80A7-B29ED66BA8AF}"/>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18B75163-7632-4DC7-8910-920B5E5F53D8}"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A711AFC4-50D3-4946-829C-3D439F3551F2}"/>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639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A711AFC4-50D3-4946-829C-3D439F355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5547CDCB-9051-4C34-A5DC-89ABD3DB106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E1AC71CC-9B8D-4E36-9851-9D156699B2E6}"/>
              </a:ext>
            </a:extLst>
          </p:cNvPr>
          <p:cNvSpPr>
            <a:spLocks noGrp="1" noChangeArrowheads="1"/>
          </p:cNvSpPr>
          <p:nvPr>
            <p:ph type="sldNum" sz="quarter" idx="11"/>
          </p:nvPr>
        </p:nvSpPr>
        <p:spPr/>
        <p:txBody>
          <a:bodyPr/>
          <a:lstStyle>
            <a:lvl1pPr>
              <a:defRPr/>
            </a:lvl1pPr>
          </a:lstStyle>
          <a:p>
            <a:fld id="{EFD3D8B6-4364-49DE-A665-E5B13FBF16E7}" type="slidenum">
              <a:rPr lang="en-US" altLang="en-US"/>
              <a:pPr/>
              <a:t>‹#›</a:t>
            </a:fld>
            <a:endParaRPr lang="en-US" altLang="en-US"/>
          </a:p>
        </p:txBody>
      </p:sp>
      <p:sp>
        <p:nvSpPr>
          <p:cNvPr id="19" name="Rectangle 14">
            <a:extLst>
              <a:ext uri="{FF2B5EF4-FFF2-40B4-BE49-F238E27FC236}">
                <a16:creationId xmlns:a16="http://schemas.microsoft.com/office/drawing/2014/main" id="{99D9ABD0-5249-4E25-8E42-DD0A65A1785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34179966"/>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603381A-A67F-4437-AE6C-A3A8EEC0AA84}"/>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97082F49-017D-4B56-88B6-FEFCFDE13B6C}"/>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83FEF21C-807A-4BDF-968D-03F4F8EA069F}"/>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164C720C-62EC-4889-BD23-42252AAD346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D202ECC9-D945-4AEF-8C11-01CD16837E5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DBA96831-BE70-4DE6-8B7A-84CA39EEAA3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1801B5D-DD4A-4BFA-A133-F7E40461516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C599A7A8-58A3-4CB2-8C54-A8C2AC046C5A}"/>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714DDD94-A9B1-45B9-B999-61EDB118BC1F}"/>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6B43F652-9BD4-4FB4-BA21-5F2E1EC3AD5C}"/>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AB8481F3-A642-4C93-8552-AEA5582E855A}"/>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833449CB-2768-4F6D-A89D-8E5A860946E8}"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4AF455CC-869C-4402-8D20-1F0F8A753800}"/>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7415"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4AF455CC-869C-4402-8D20-1F0F8A753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CB68ECE4-1A31-4707-967A-CE850C4E067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DBB3A955-1E8D-41ED-9233-0A7E17BE3F42}"/>
              </a:ext>
            </a:extLst>
          </p:cNvPr>
          <p:cNvSpPr>
            <a:spLocks noGrp="1" noChangeArrowheads="1"/>
          </p:cNvSpPr>
          <p:nvPr>
            <p:ph type="sldNum" sz="quarter" idx="11"/>
          </p:nvPr>
        </p:nvSpPr>
        <p:spPr/>
        <p:txBody>
          <a:bodyPr/>
          <a:lstStyle>
            <a:lvl1pPr>
              <a:defRPr/>
            </a:lvl1pPr>
          </a:lstStyle>
          <a:p>
            <a:fld id="{1F638AAB-D98C-4546-9B12-74A877597D16}" type="slidenum">
              <a:rPr lang="en-US" altLang="en-US"/>
              <a:pPr/>
              <a:t>‹#›</a:t>
            </a:fld>
            <a:endParaRPr lang="en-US" altLang="en-US"/>
          </a:p>
        </p:txBody>
      </p:sp>
      <p:sp>
        <p:nvSpPr>
          <p:cNvPr id="18" name="Rectangle 14">
            <a:extLst>
              <a:ext uri="{FF2B5EF4-FFF2-40B4-BE49-F238E27FC236}">
                <a16:creationId xmlns:a16="http://schemas.microsoft.com/office/drawing/2014/main" id="{8A35F1DC-9C71-426B-81E5-823DE4E2641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13023045"/>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2829D4AA-D0A1-489E-8374-3E695DC70543}"/>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8CA9D6AC-F194-47E0-BAF2-CE14C9E91700}"/>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42E9974E-26AA-4594-9987-7C6645A7704E}"/>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8E6DAAB7-E334-4CB5-933A-C98A3B5EE26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3F00BF96-3AC0-4E93-9EB5-F7903172071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CE4D23D8-CE48-43EB-807E-D0F268F2EC9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C75C27B-F72F-4611-A76A-F9BA9AF4952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3D61DC08-9F57-4233-B007-CB87B1BC7288}"/>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884BE9D8-0920-465E-85CB-D99819E4180F}"/>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DA7BA104-ADCA-4A2B-B69E-0B10548917F3}"/>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64600748-16FE-4F19-94A5-CD2C08FBE366}"/>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109AAF3-FFFE-4833-AF8B-72B724CFA87A}"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DABF4924-1C51-4E20-812C-F396CCF7AA4C}"/>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8439"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DABF4924-1C51-4E20-812C-F396CCF7A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42F79680-6805-4BB0-BA66-28F40F74DE4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A1DE460B-0245-45FE-8CF4-4B536FB4F0A9}"/>
              </a:ext>
            </a:extLst>
          </p:cNvPr>
          <p:cNvSpPr>
            <a:spLocks noGrp="1" noChangeArrowheads="1"/>
          </p:cNvSpPr>
          <p:nvPr>
            <p:ph type="sldNum" sz="quarter" idx="11"/>
          </p:nvPr>
        </p:nvSpPr>
        <p:spPr/>
        <p:txBody>
          <a:bodyPr/>
          <a:lstStyle>
            <a:lvl1pPr>
              <a:defRPr/>
            </a:lvl1pPr>
          </a:lstStyle>
          <a:p>
            <a:fld id="{12B18075-6417-48D7-B1D0-7147D6D9B8AD}" type="slidenum">
              <a:rPr lang="en-US" altLang="en-US"/>
              <a:pPr/>
              <a:t>‹#›</a:t>
            </a:fld>
            <a:endParaRPr lang="en-US" altLang="en-US"/>
          </a:p>
        </p:txBody>
      </p:sp>
      <p:sp>
        <p:nvSpPr>
          <p:cNvPr id="18" name="Rectangle 14">
            <a:extLst>
              <a:ext uri="{FF2B5EF4-FFF2-40B4-BE49-F238E27FC236}">
                <a16:creationId xmlns:a16="http://schemas.microsoft.com/office/drawing/2014/main" id="{000D913B-F718-4A19-9989-6C631E9E8BC2}"/>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31768484"/>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E24FE4D-F091-465C-94C6-80E6BC84BAC2}"/>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8FA10F20-EF16-4D30-B3D5-8D63644895EF}"/>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9FB52E71-ECD4-4D78-9510-01D7EA5BA388}"/>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B29F7732-F4F5-4ACC-8258-47EEF8C8E32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0BEB1BAD-8E55-4046-BE3E-3421E21FCE9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2F504C5C-2053-4AAC-B981-AB5D7A47241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A1533709-739A-4528-AA73-C469A364EFE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833471EC-320E-47A7-813F-B6220D813DD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B4945519-4881-453C-B684-DE76E6DFD47B}"/>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4275A54A-20B5-43AC-A546-5648F12494C2}"/>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3FAFC240-1A60-4700-9965-24F7E68DB409}"/>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40B5B225-09CE-4DE3-A862-1E33E0805138}"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791D77A9-8454-4944-B69F-D171616760EA}"/>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9463"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791D77A9-8454-4944-B69F-D17161676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r>
              <a:rPr lang="en-US" noProof="0"/>
              <a:t>Click icon to add chart</a:t>
            </a:r>
          </a:p>
        </p:txBody>
      </p:sp>
      <p:sp>
        <p:nvSpPr>
          <p:cNvPr id="16" name="Rectangle 2">
            <a:extLst>
              <a:ext uri="{FF2B5EF4-FFF2-40B4-BE49-F238E27FC236}">
                <a16:creationId xmlns:a16="http://schemas.microsoft.com/office/drawing/2014/main" id="{865D8D05-25AF-4CA1-AFB1-37F28B80673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28650E1C-2A0F-484F-932C-AAAB98DF2F77}"/>
              </a:ext>
            </a:extLst>
          </p:cNvPr>
          <p:cNvSpPr>
            <a:spLocks noGrp="1" noChangeArrowheads="1"/>
          </p:cNvSpPr>
          <p:nvPr>
            <p:ph type="sldNum" sz="quarter" idx="11"/>
          </p:nvPr>
        </p:nvSpPr>
        <p:spPr/>
        <p:txBody>
          <a:bodyPr/>
          <a:lstStyle>
            <a:lvl1pPr>
              <a:defRPr/>
            </a:lvl1pPr>
          </a:lstStyle>
          <a:p>
            <a:fld id="{07E4B67A-B733-4DBF-8275-8A006BE7A24A}" type="slidenum">
              <a:rPr lang="en-US" altLang="en-US"/>
              <a:pPr/>
              <a:t>‹#›</a:t>
            </a:fld>
            <a:endParaRPr lang="en-US" altLang="en-US"/>
          </a:p>
        </p:txBody>
      </p:sp>
      <p:sp>
        <p:nvSpPr>
          <p:cNvPr id="18" name="Rectangle 14">
            <a:extLst>
              <a:ext uri="{FF2B5EF4-FFF2-40B4-BE49-F238E27FC236}">
                <a16:creationId xmlns:a16="http://schemas.microsoft.com/office/drawing/2014/main" id="{68C8EC98-442B-4DF8-8699-B3F66B603E7E}"/>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6779028"/>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CA7E47A-2EB0-421D-88E8-2BB6C16D94DF}"/>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52609C6E-077F-4E70-9E58-AEB6B4EFF2B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AB0375BC-EBCB-4344-BFA5-9F1B9399D9D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2357B3B0-49A0-49B8-B190-C89CFABFC71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13E3FD79-608E-407C-A2F8-9DD7CC2D9D8D}"/>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9410D06E-D70B-401D-9508-7B05CF6CBDD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68F1ABA8-7F37-4F25-A3C5-849C8D4E78B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24C39775-9353-4746-ABBB-33EF03EF18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A94C4390-BC69-44BE-9C08-335E979E7780}"/>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F61CB1FA-F258-4C20-AC47-02324292760A}"/>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9012F605-3A00-4B95-8D35-6A07C1F37415}"/>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8F89D2D-A08F-4830-AAE4-A5A8E37AC220}"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F8AA2FAC-68C5-4BB2-A2A2-6EA3072987FD}"/>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0487"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F8AA2FAC-68C5-4BB2-A2A2-6EA307298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16" name="Rectangle 2">
            <a:extLst>
              <a:ext uri="{FF2B5EF4-FFF2-40B4-BE49-F238E27FC236}">
                <a16:creationId xmlns:a16="http://schemas.microsoft.com/office/drawing/2014/main" id="{0136BAEF-6422-48F5-A58C-29FD245E7F5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4104B831-9828-40A2-A1CE-C3844C6E6475}"/>
              </a:ext>
            </a:extLst>
          </p:cNvPr>
          <p:cNvSpPr>
            <a:spLocks noGrp="1" noChangeArrowheads="1"/>
          </p:cNvSpPr>
          <p:nvPr>
            <p:ph type="sldNum" sz="quarter" idx="11"/>
          </p:nvPr>
        </p:nvSpPr>
        <p:spPr/>
        <p:txBody>
          <a:bodyPr/>
          <a:lstStyle>
            <a:lvl1pPr>
              <a:defRPr/>
            </a:lvl1pPr>
          </a:lstStyle>
          <a:p>
            <a:fld id="{4C77DF80-7EFF-4D38-9565-968479ABEDD5}" type="slidenum">
              <a:rPr lang="en-US" altLang="en-US"/>
              <a:pPr/>
              <a:t>‹#›</a:t>
            </a:fld>
            <a:endParaRPr lang="en-US" altLang="en-US"/>
          </a:p>
        </p:txBody>
      </p:sp>
      <p:sp>
        <p:nvSpPr>
          <p:cNvPr id="18" name="Rectangle 14">
            <a:extLst>
              <a:ext uri="{FF2B5EF4-FFF2-40B4-BE49-F238E27FC236}">
                <a16:creationId xmlns:a16="http://schemas.microsoft.com/office/drawing/2014/main" id="{62FFC75B-1FFC-47DB-9021-5F17FF22AD9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944945565"/>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mediaAndTx" preserve="1">
  <p:cSld name="Title, Media Clip and Tex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084A566A-A98A-4559-9F23-CBDC73F33DDB}"/>
              </a:ext>
            </a:extLst>
          </p:cNvPr>
          <p:cNvGrpSpPr>
            <a:grpSpLocks/>
          </p:cNvGrpSpPr>
          <p:nvPr/>
        </p:nvGrpSpPr>
        <p:grpSpPr bwMode="auto">
          <a:xfrm>
            <a:off x="0" y="0"/>
            <a:ext cx="9140825" cy="6850063"/>
            <a:chOff x="0" y="0"/>
            <a:chExt cx="5758" cy="4315"/>
          </a:xfrm>
        </p:grpSpPr>
        <p:grpSp>
          <p:nvGrpSpPr>
            <p:cNvPr id="6" name="Group 19">
              <a:extLst>
                <a:ext uri="{FF2B5EF4-FFF2-40B4-BE49-F238E27FC236}">
                  <a16:creationId xmlns:a16="http://schemas.microsoft.com/office/drawing/2014/main" id="{7AC95561-A972-4FC6-BB91-FD58A81A3AA8}"/>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BF778494-A155-44F0-94D7-6F328DA7FC4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7">
                <a:extLst>
                  <a:ext uri="{FF2B5EF4-FFF2-40B4-BE49-F238E27FC236}">
                    <a16:creationId xmlns:a16="http://schemas.microsoft.com/office/drawing/2014/main" id="{61E90915-B3C0-425F-95C7-84AB9E01087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8">
                <a:extLst>
                  <a:ext uri="{FF2B5EF4-FFF2-40B4-BE49-F238E27FC236}">
                    <a16:creationId xmlns:a16="http://schemas.microsoft.com/office/drawing/2014/main" id="{B5B207AA-F8F3-4283-9822-28F00D06FAE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9">
                <a:extLst>
                  <a:ext uri="{FF2B5EF4-FFF2-40B4-BE49-F238E27FC236}">
                    <a16:creationId xmlns:a16="http://schemas.microsoft.com/office/drawing/2014/main" id="{B7E8DB25-B6BE-45F6-B3A5-1819662B8F4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E1ED4DE5-5EF6-418E-B56D-0977223D3649}"/>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7" name="Freeform 11">
              <a:extLst>
                <a:ext uri="{FF2B5EF4-FFF2-40B4-BE49-F238E27FC236}">
                  <a16:creationId xmlns:a16="http://schemas.microsoft.com/office/drawing/2014/main" id="{68AE028B-2A25-4DB5-A324-3A78C2D86F4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12">
              <a:extLst>
                <a:ext uri="{FF2B5EF4-FFF2-40B4-BE49-F238E27FC236}">
                  <a16:creationId xmlns:a16="http://schemas.microsoft.com/office/drawing/2014/main" id="{BC542F6B-F58E-479C-B330-BD7CCAE63693}"/>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930F0F0E-5D9A-4EBD-BE4C-378A34BF7D08}"/>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5" name="Text Box 17">
            <a:extLst>
              <a:ext uri="{FF2B5EF4-FFF2-40B4-BE49-F238E27FC236}">
                <a16:creationId xmlns:a16="http://schemas.microsoft.com/office/drawing/2014/main" id="{843FD511-29BF-4179-9889-FD65390A2DF2}"/>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ADB9F87-344D-4EB2-96A8-B39BA235A07A}"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FCF44B2E-93E9-4A7A-98B6-8312A61B228B}"/>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151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FCF44B2E-93E9-4A7A-98B6-8312A61B2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58547864-C9F6-4E5E-AA6E-FC726552630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5012ADA4-5540-49F6-B6B2-9CC92D25EF78}"/>
              </a:ext>
            </a:extLst>
          </p:cNvPr>
          <p:cNvSpPr>
            <a:spLocks noGrp="1" noChangeArrowheads="1"/>
          </p:cNvSpPr>
          <p:nvPr>
            <p:ph type="sldNum" sz="quarter" idx="11"/>
          </p:nvPr>
        </p:nvSpPr>
        <p:spPr/>
        <p:txBody>
          <a:bodyPr/>
          <a:lstStyle>
            <a:lvl1pPr>
              <a:defRPr/>
            </a:lvl1pPr>
          </a:lstStyle>
          <a:p>
            <a:fld id="{42960470-F23B-472E-B395-AAEEB45878CC}" type="slidenum">
              <a:rPr lang="en-US" altLang="en-US"/>
              <a:pPr/>
              <a:t>‹#›</a:t>
            </a:fld>
            <a:endParaRPr lang="en-US" altLang="en-US"/>
          </a:p>
        </p:txBody>
      </p:sp>
      <p:sp>
        <p:nvSpPr>
          <p:cNvPr id="19" name="Rectangle 14">
            <a:extLst>
              <a:ext uri="{FF2B5EF4-FFF2-40B4-BE49-F238E27FC236}">
                <a16:creationId xmlns:a16="http://schemas.microsoft.com/office/drawing/2014/main" id="{8928FDB2-B805-438E-8461-8D2D53D7435B}"/>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479660918"/>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B0F3F6-A6D7-44C1-8531-23A7C1F0802E}"/>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5A828200-BF59-4743-A257-CF2738A2E24C}"/>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AA6CC1F2-A751-4E2E-AB39-7D9608F246FC}"/>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DBD55D75-364F-48DF-9791-3C64CC995514}"/>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58C6EDE5-AD8B-4A79-8E7F-404C8297A4DC}"/>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6">
            <a:extLst>
              <a:ext uri="{FF2B5EF4-FFF2-40B4-BE49-F238E27FC236}">
                <a16:creationId xmlns:a16="http://schemas.microsoft.com/office/drawing/2014/main" id="{92A7AF7F-9DF3-4ECC-B494-FADECEDB67E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40">
            <a:extLst>
              <a:ext uri="{FF2B5EF4-FFF2-40B4-BE49-F238E27FC236}">
                <a16:creationId xmlns:a16="http://schemas.microsoft.com/office/drawing/2014/main" id="{BC21FF1A-C45A-4992-B2B1-33EABFD77843}"/>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B6EB9E89-B73E-4846-995A-4B2B519EF616}"/>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BE233110-DCF6-4F11-ACAA-F09BC57D7A70}"/>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2FBF7E70-0DFA-4F5E-8BCD-B3C111B0565B}"/>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D0E5D7B4-C7B5-4A19-8207-90AD3FD1635E}"/>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43DB3B7C-E756-4305-AC8C-EA7892991321}"/>
              </a:ext>
            </a:extLst>
          </p:cNvPr>
          <p:cNvSpPr>
            <a:spLocks noGrp="1"/>
          </p:cNvSpPr>
          <p:nvPr>
            <p:ph type="dt" sz="half" idx="10"/>
          </p:nvPr>
        </p:nvSpPr>
        <p:spPr>
          <a:xfrm>
            <a:off x="6705600" y="4206875"/>
            <a:ext cx="960438" cy="457200"/>
          </a:xfrm>
        </p:spPr>
        <p:txBody>
          <a:bodyPr/>
          <a:lstStyle>
            <a:lvl1pPr>
              <a:defRPr/>
            </a:lvl1pPr>
          </a:lstStyle>
          <a:p>
            <a:pPr>
              <a:defRPr/>
            </a:pPr>
            <a:fld id="{A94CF411-7C7F-4374-B0CF-BF26ECAF2B45}" type="datetimeFigureOut">
              <a:rPr lang="en-US"/>
              <a:pPr>
                <a:defRPr/>
              </a:pPr>
              <a:t>8/1/2019</a:t>
            </a:fld>
            <a:endParaRPr lang="en-US"/>
          </a:p>
        </p:txBody>
      </p:sp>
      <p:sp>
        <p:nvSpPr>
          <p:cNvPr id="18" name="Footer Placeholder 16">
            <a:extLst>
              <a:ext uri="{FF2B5EF4-FFF2-40B4-BE49-F238E27FC236}">
                <a16:creationId xmlns:a16="http://schemas.microsoft.com/office/drawing/2014/main" id="{3B7BF945-4FEA-4DD3-93DB-DDABD57A2F0D}"/>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6220BF31-229C-4A39-ADB3-3E53F7BB0911}"/>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0F7740D0-A480-40C5-9C67-45E516AA5FC8}" type="slidenum">
              <a:rPr lang="en-US" altLang="en-US"/>
              <a:pPr/>
              <a:t>‹#›</a:t>
            </a:fld>
            <a:endParaRPr lang="en-US" altLang="en-US"/>
          </a:p>
        </p:txBody>
      </p:sp>
    </p:spTree>
    <p:extLst>
      <p:ext uri="{BB962C8B-B14F-4D97-AF65-F5344CB8AC3E}">
        <p14:creationId xmlns:p14="http://schemas.microsoft.com/office/powerpoint/2010/main" val="2382668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C4D10B94-0794-4578-AFD7-052B92E4F2A3}"/>
              </a:ext>
            </a:extLst>
          </p:cNvPr>
          <p:cNvSpPr txBox="1">
            <a:spLocks noChangeArrowheads="1"/>
          </p:cNvSpPr>
          <p:nvPr userDrawn="1"/>
        </p:nvSpPr>
        <p:spPr bwMode="auto">
          <a:xfrm>
            <a:off x="8305800" y="127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F672BE24-A4C9-4735-8B60-1C309CC4913F}" type="slidenum">
              <a:rPr lang="en-US" altLang="en-US">
                <a:solidFill>
                  <a:schemeClr val="bg1"/>
                </a:solidFill>
              </a:rPr>
              <a:pPr/>
              <a:t>‹#›</a:t>
            </a:fld>
            <a:endParaRPr lang="en-US" altLang="en-US">
              <a:solidFill>
                <a:schemeClr val="bg1"/>
              </a:solidFill>
            </a:endParaRPr>
          </a:p>
        </p:txBody>
      </p:sp>
      <p:sp>
        <p:nvSpPr>
          <p:cNvPr id="5" name="TextBox 20">
            <a:extLst>
              <a:ext uri="{FF2B5EF4-FFF2-40B4-BE49-F238E27FC236}">
                <a16:creationId xmlns:a16="http://schemas.microsoft.com/office/drawing/2014/main" id="{E1E5E238-E9B0-4C39-B231-3205E598B850}"/>
              </a:ext>
            </a:extLst>
          </p:cNvPr>
          <p:cNvSpPr txBox="1">
            <a:spLocks noChangeArrowheads="1"/>
          </p:cNvSpPr>
          <p:nvPr userDrawn="1"/>
        </p:nvSpPr>
        <p:spPr bwMode="auto">
          <a:xfrm>
            <a:off x="8458200" y="6096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B5E174EE-67D1-4769-872C-573D8A207050}" type="slidenum">
              <a:rPr lang="en-US" altLang="en-US"/>
              <a:pPr/>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417058A7-9013-425C-814A-993820F03417}"/>
              </a:ext>
            </a:extLst>
          </p:cNvPr>
          <p:cNvSpPr>
            <a:spLocks noGrp="1"/>
          </p:cNvSpPr>
          <p:nvPr>
            <p:ph type="dt" sz="half" idx="10"/>
          </p:nvPr>
        </p:nvSpPr>
        <p:spPr/>
        <p:txBody>
          <a:bodyPr/>
          <a:lstStyle>
            <a:lvl1pPr>
              <a:defRPr/>
            </a:lvl1pPr>
          </a:lstStyle>
          <a:p>
            <a:pPr>
              <a:defRPr/>
            </a:pPr>
            <a:fld id="{09386F9C-18D0-4483-B661-79FC58A6E107}" type="datetimeFigureOut">
              <a:rPr lang="en-US"/>
              <a:pPr>
                <a:defRPr/>
              </a:pPr>
              <a:t>8/1/2019</a:t>
            </a:fld>
            <a:endParaRPr lang="en-US"/>
          </a:p>
        </p:txBody>
      </p:sp>
      <p:sp>
        <p:nvSpPr>
          <p:cNvPr id="7" name="Footer Placeholder 4">
            <a:extLst>
              <a:ext uri="{FF2B5EF4-FFF2-40B4-BE49-F238E27FC236}">
                <a16:creationId xmlns:a16="http://schemas.microsoft.com/office/drawing/2014/main" id="{982B3116-B94A-422B-BE31-8638C64CA61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EE0E741-D87A-4A3B-AF8C-F50C7B50ED79}"/>
              </a:ext>
            </a:extLst>
          </p:cNvPr>
          <p:cNvSpPr>
            <a:spLocks noGrp="1"/>
          </p:cNvSpPr>
          <p:nvPr>
            <p:ph type="sldNum" sz="quarter" idx="12"/>
          </p:nvPr>
        </p:nvSpPr>
        <p:spPr/>
        <p:txBody>
          <a:bodyPr/>
          <a:lstStyle>
            <a:lvl1pPr fontAlgn="auto">
              <a:spcBef>
                <a:spcPts val="0"/>
              </a:spcBef>
              <a:spcAft>
                <a:spcPts val="0"/>
              </a:spcAft>
              <a:defRPr dirty="0">
                <a:latin typeface="+mn-lt"/>
                <a:cs typeface="+mn-cs"/>
              </a:defRPr>
            </a:lvl1pPr>
          </a:lstStyle>
          <a:p>
            <a:pPr>
              <a:defRPr/>
            </a:pPr>
            <a:endParaRPr lang="en-US"/>
          </a:p>
        </p:txBody>
      </p:sp>
    </p:spTree>
    <p:extLst>
      <p:ext uri="{BB962C8B-B14F-4D97-AF65-F5344CB8AC3E}">
        <p14:creationId xmlns:p14="http://schemas.microsoft.com/office/powerpoint/2010/main" val="237909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A4CDE-A10E-4A94-B7BB-49AB6D46E150}"/>
              </a:ext>
            </a:extLst>
          </p:cNvPr>
          <p:cNvSpPr>
            <a:spLocks noGrp="1"/>
          </p:cNvSpPr>
          <p:nvPr>
            <p:ph type="dt" sz="half" idx="10"/>
          </p:nvPr>
        </p:nvSpPr>
        <p:spPr/>
        <p:txBody>
          <a:bodyPr/>
          <a:lstStyle>
            <a:lvl1pPr>
              <a:defRPr/>
            </a:lvl1pPr>
          </a:lstStyle>
          <a:p>
            <a:pPr>
              <a:defRPr/>
            </a:pPr>
            <a:fld id="{FCB61604-9FB2-436E-B7D6-8D46088C2C68}" type="datetimeFigureOut">
              <a:rPr lang="en-US"/>
              <a:pPr>
                <a:defRPr/>
              </a:pPr>
              <a:t>8/1/2019</a:t>
            </a:fld>
            <a:endParaRPr lang="en-US"/>
          </a:p>
        </p:txBody>
      </p:sp>
      <p:sp>
        <p:nvSpPr>
          <p:cNvPr id="5" name="Footer Placeholder 4">
            <a:extLst>
              <a:ext uri="{FF2B5EF4-FFF2-40B4-BE49-F238E27FC236}">
                <a16:creationId xmlns:a16="http://schemas.microsoft.com/office/drawing/2014/main" id="{F1C81E47-E7BD-499B-A31B-7A10D5C2FF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7391E7-8BD1-47EE-B0B0-3D7AEC63EE24}"/>
              </a:ext>
            </a:extLst>
          </p:cNvPr>
          <p:cNvSpPr>
            <a:spLocks noGrp="1"/>
          </p:cNvSpPr>
          <p:nvPr>
            <p:ph type="sldNum" sz="quarter" idx="12"/>
          </p:nvPr>
        </p:nvSpPr>
        <p:spPr/>
        <p:txBody>
          <a:bodyPr/>
          <a:lstStyle>
            <a:lvl1pPr>
              <a:defRPr/>
            </a:lvl1pPr>
          </a:lstStyle>
          <a:p>
            <a:fld id="{8830E6EA-D98D-4E92-8986-7C045DB4A9E5}" type="slidenum">
              <a:rPr lang="en-US" altLang="en-US"/>
              <a:pPr/>
              <a:t>‹#›</a:t>
            </a:fld>
            <a:endParaRPr lang="en-US" altLang="en-US"/>
          </a:p>
        </p:txBody>
      </p:sp>
    </p:spTree>
    <p:extLst>
      <p:ext uri="{BB962C8B-B14F-4D97-AF65-F5344CB8AC3E}">
        <p14:creationId xmlns:p14="http://schemas.microsoft.com/office/powerpoint/2010/main" val="16668380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6F869F22-2A06-4AB6-A22F-72265CEE9CDD}"/>
              </a:ext>
            </a:extLst>
          </p:cNvPr>
          <p:cNvSpPr>
            <a:spLocks noGrp="1"/>
          </p:cNvSpPr>
          <p:nvPr>
            <p:ph type="dt" sz="half" idx="10"/>
          </p:nvPr>
        </p:nvSpPr>
        <p:spPr/>
        <p:txBody>
          <a:bodyPr/>
          <a:lstStyle>
            <a:lvl1pPr>
              <a:defRPr/>
            </a:lvl1pPr>
          </a:lstStyle>
          <a:p>
            <a:pPr>
              <a:defRPr/>
            </a:pPr>
            <a:fld id="{E54CE0FE-E341-44E3-89E5-6AFCD514C75E}" type="datetimeFigureOut">
              <a:rPr lang="en-US"/>
              <a:pPr>
                <a:defRPr/>
              </a:pPr>
              <a:t>8/1/2019</a:t>
            </a:fld>
            <a:endParaRPr lang="en-US"/>
          </a:p>
        </p:txBody>
      </p:sp>
      <p:sp>
        <p:nvSpPr>
          <p:cNvPr id="5" name="Footer Placeholder 2">
            <a:extLst>
              <a:ext uri="{FF2B5EF4-FFF2-40B4-BE49-F238E27FC236}">
                <a16:creationId xmlns:a16="http://schemas.microsoft.com/office/drawing/2014/main" id="{DC10F10C-9F2F-4AAD-84D9-72A280A351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F06D7DE-2705-4833-B1BE-8C18C11704E3}"/>
              </a:ext>
            </a:extLst>
          </p:cNvPr>
          <p:cNvSpPr>
            <a:spLocks noGrp="1"/>
          </p:cNvSpPr>
          <p:nvPr>
            <p:ph type="sldNum" sz="quarter" idx="12"/>
          </p:nvPr>
        </p:nvSpPr>
        <p:spPr/>
        <p:txBody>
          <a:bodyPr/>
          <a:lstStyle>
            <a:lvl1pPr>
              <a:defRPr/>
            </a:lvl1pPr>
          </a:lstStyle>
          <a:p>
            <a:fld id="{B8AF8040-2EF4-47CD-B3CC-EEE05C8973C8}" type="slidenum">
              <a:rPr lang="en-US" altLang="en-US"/>
              <a:pPr/>
              <a:t>‹#›</a:t>
            </a:fld>
            <a:endParaRPr lang="en-US" altLang="en-US"/>
          </a:p>
        </p:txBody>
      </p:sp>
    </p:spTree>
    <p:extLst>
      <p:ext uri="{BB962C8B-B14F-4D97-AF65-F5344CB8AC3E}">
        <p14:creationId xmlns:p14="http://schemas.microsoft.com/office/powerpoint/2010/main" val="4831164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19">
            <a:extLst>
              <a:ext uri="{FF2B5EF4-FFF2-40B4-BE49-F238E27FC236}">
                <a16:creationId xmlns:a16="http://schemas.microsoft.com/office/drawing/2014/main" id="{2E87BE53-B7A0-472F-B895-1374B1989B4E}"/>
              </a:ext>
            </a:extLst>
          </p:cNvPr>
          <p:cNvSpPr txBox="1">
            <a:spLocks noChangeArrowheads="1"/>
          </p:cNvSpPr>
          <p:nvPr userDrawn="1"/>
        </p:nvSpPr>
        <p:spPr bwMode="auto">
          <a:xfrm>
            <a:off x="8382000" y="6096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4EC1584D-C8DD-4869-A9BC-6E7D12E250F6}" type="slidenum">
              <a:rPr lang="en-US" altLang="en-US"/>
              <a:pPr/>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439EE50-4AB8-4079-AD93-33E95D090769}"/>
              </a:ext>
            </a:extLst>
          </p:cNvPr>
          <p:cNvSpPr>
            <a:spLocks noGrp="1"/>
          </p:cNvSpPr>
          <p:nvPr>
            <p:ph type="dt" sz="half" idx="10"/>
          </p:nvPr>
        </p:nvSpPr>
        <p:spPr/>
        <p:txBody>
          <a:bodyPr/>
          <a:lstStyle>
            <a:lvl1pPr>
              <a:defRPr/>
            </a:lvl1pPr>
          </a:lstStyle>
          <a:p>
            <a:pPr>
              <a:defRPr/>
            </a:pPr>
            <a:fld id="{171030EC-109A-4D47-B51B-00C0426384B1}" type="datetimeFigureOut">
              <a:rPr lang="en-US"/>
              <a:pPr>
                <a:defRPr/>
              </a:pPr>
              <a:t>8/1/2019</a:t>
            </a:fld>
            <a:endParaRPr lang="en-US"/>
          </a:p>
        </p:txBody>
      </p:sp>
      <p:sp>
        <p:nvSpPr>
          <p:cNvPr id="7" name="Footer Placeholder 5">
            <a:extLst>
              <a:ext uri="{FF2B5EF4-FFF2-40B4-BE49-F238E27FC236}">
                <a16:creationId xmlns:a16="http://schemas.microsoft.com/office/drawing/2014/main" id="{0C72F458-E365-4BF7-9715-87A4FB663C6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647B0F8-4B91-4846-B364-1A63899C55AE}"/>
              </a:ext>
            </a:extLst>
          </p:cNvPr>
          <p:cNvSpPr>
            <a:spLocks noGrp="1"/>
          </p:cNvSpPr>
          <p:nvPr>
            <p:ph type="sldNum" sz="quarter" idx="12"/>
          </p:nvPr>
        </p:nvSpPr>
        <p:spPr/>
        <p:txBody>
          <a:bodyPr/>
          <a:lstStyle>
            <a:lvl1pPr>
              <a:defRPr/>
            </a:lvl1pPr>
          </a:lstStyle>
          <a:p>
            <a:fld id="{98AF9F79-BABA-4493-8469-4E1AE0742AE6}" type="slidenum">
              <a:rPr lang="en-US" altLang="en-US"/>
              <a:pPr/>
              <a:t>‹#›</a:t>
            </a:fld>
            <a:endParaRPr lang="en-US" altLang="en-US"/>
          </a:p>
        </p:txBody>
      </p:sp>
    </p:spTree>
    <p:extLst>
      <p:ext uri="{BB962C8B-B14F-4D97-AF65-F5344CB8AC3E}">
        <p14:creationId xmlns:p14="http://schemas.microsoft.com/office/powerpoint/2010/main" val="3251531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7703CBFF-2949-41EE-9887-5E0379CC9FC2}"/>
              </a:ext>
            </a:extLst>
          </p:cNvPr>
          <p:cNvSpPr>
            <a:spLocks noGrp="1"/>
          </p:cNvSpPr>
          <p:nvPr>
            <p:ph type="dt" sz="half" idx="10"/>
          </p:nvPr>
        </p:nvSpPr>
        <p:spPr/>
        <p:txBody>
          <a:bodyPr rtlCol="0"/>
          <a:lstStyle>
            <a:lvl1pPr>
              <a:defRPr/>
            </a:lvl1pPr>
          </a:lstStyle>
          <a:p>
            <a:pPr>
              <a:defRPr/>
            </a:pPr>
            <a:fld id="{7F8B4206-DAC1-4ECC-BE14-96FC77A6158D}" type="datetimeFigureOut">
              <a:rPr lang="en-US"/>
              <a:pPr>
                <a:defRPr/>
              </a:pPr>
              <a:t>8/1/2019</a:t>
            </a:fld>
            <a:endParaRPr lang="en-US"/>
          </a:p>
        </p:txBody>
      </p:sp>
      <p:sp>
        <p:nvSpPr>
          <p:cNvPr id="8" name="Slide Number Placeholder 26">
            <a:extLst>
              <a:ext uri="{FF2B5EF4-FFF2-40B4-BE49-F238E27FC236}">
                <a16:creationId xmlns:a16="http://schemas.microsoft.com/office/drawing/2014/main" id="{36693E71-3229-45DA-BF2A-3331735E5D8B}"/>
              </a:ext>
            </a:extLst>
          </p:cNvPr>
          <p:cNvSpPr>
            <a:spLocks noGrp="1"/>
          </p:cNvSpPr>
          <p:nvPr>
            <p:ph type="sldNum" sz="quarter" idx="11"/>
          </p:nvPr>
        </p:nvSpPr>
        <p:spPr/>
        <p:txBody>
          <a:bodyPr/>
          <a:lstStyle>
            <a:lvl1pPr>
              <a:defRPr/>
            </a:lvl1pPr>
          </a:lstStyle>
          <a:p>
            <a:fld id="{00B47883-2073-4ADC-B723-DEFDFA2B6E08}" type="slidenum">
              <a:rPr lang="en-US" altLang="en-US"/>
              <a:pPr/>
              <a:t>‹#›</a:t>
            </a:fld>
            <a:endParaRPr lang="en-US" altLang="en-US"/>
          </a:p>
        </p:txBody>
      </p:sp>
      <p:sp>
        <p:nvSpPr>
          <p:cNvPr id="9" name="Footer Placeholder 27">
            <a:extLst>
              <a:ext uri="{FF2B5EF4-FFF2-40B4-BE49-F238E27FC236}">
                <a16:creationId xmlns:a16="http://schemas.microsoft.com/office/drawing/2014/main" id="{8B2C8EB4-BAA8-4C36-AAD8-A7461FD73AF0}"/>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785106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A971D808-F9E6-43ED-8B01-4F7132C84D93}"/>
              </a:ext>
            </a:extLst>
          </p:cNvPr>
          <p:cNvSpPr txBox="1">
            <a:spLocks noChangeArrowheads="1"/>
          </p:cNvSpPr>
          <p:nvPr userDrawn="1"/>
        </p:nvSpPr>
        <p:spPr bwMode="auto">
          <a:xfrm>
            <a:off x="8305800" y="6096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9634C4AB-5CA9-4FD4-B016-246ECE0C9C8D}" type="slidenum">
              <a:rPr lang="en-US" altLang="en-US"/>
              <a:pPr/>
              <a:t>‹#›</a:t>
            </a:fld>
            <a:endParaRPr lang="en-US" altLang="en-US"/>
          </a:p>
        </p:txBody>
      </p:sp>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4" name="Date Placeholder 2">
            <a:extLst>
              <a:ext uri="{FF2B5EF4-FFF2-40B4-BE49-F238E27FC236}">
                <a16:creationId xmlns:a16="http://schemas.microsoft.com/office/drawing/2014/main" id="{70F35783-9DB7-4818-AE84-76861A2B1E3C}"/>
              </a:ext>
            </a:extLst>
          </p:cNvPr>
          <p:cNvSpPr>
            <a:spLocks noGrp="1"/>
          </p:cNvSpPr>
          <p:nvPr>
            <p:ph type="dt" sz="half" idx="10"/>
          </p:nvPr>
        </p:nvSpPr>
        <p:spPr>
          <a:xfrm>
            <a:off x="6583363" y="612775"/>
            <a:ext cx="957262" cy="457200"/>
          </a:xfrm>
        </p:spPr>
        <p:txBody>
          <a:bodyPr/>
          <a:lstStyle>
            <a:lvl1pPr>
              <a:defRPr/>
            </a:lvl1pPr>
          </a:lstStyle>
          <a:p>
            <a:pPr>
              <a:defRPr/>
            </a:pPr>
            <a:fld id="{27A005DE-AE80-486E-9EAF-D63781E0BF6D}" type="datetimeFigureOut">
              <a:rPr lang="en-US"/>
              <a:pPr>
                <a:defRPr/>
              </a:pPr>
              <a:t>8/1/2019</a:t>
            </a:fld>
            <a:endParaRPr lang="en-US"/>
          </a:p>
        </p:txBody>
      </p:sp>
      <p:sp>
        <p:nvSpPr>
          <p:cNvPr id="5" name="Footer Placeholder 3">
            <a:extLst>
              <a:ext uri="{FF2B5EF4-FFF2-40B4-BE49-F238E27FC236}">
                <a16:creationId xmlns:a16="http://schemas.microsoft.com/office/drawing/2014/main" id="{03911AC2-0243-4154-AA04-E5CDA1C354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D899ADC-9403-42FF-AC6B-F5C6DEE21D41}"/>
              </a:ext>
            </a:extLst>
          </p:cNvPr>
          <p:cNvSpPr>
            <a:spLocks noGrp="1"/>
          </p:cNvSpPr>
          <p:nvPr>
            <p:ph type="sldNum" sz="quarter" idx="12"/>
          </p:nvPr>
        </p:nvSpPr>
        <p:spPr/>
        <p:txBody>
          <a:bodyPr/>
          <a:lstStyle>
            <a:lvl1pPr>
              <a:defRPr/>
            </a:lvl1pPr>
          </a:lstStyle>
          <a:p>
            <a:fld id="{37454E19-7C0B-41BD-B39B-93FF25DBA945}" type="slidenum">
              <a:rPr lang="en-US" altLang="en-US"/>
              <a:pPr/>
              <a:t>‹#›</a:t>
            </a:fld>
            <a:endParaRPr lang="en-US" altLang="en-US"/>
          </a:p>
        </p:txBody>
      </p:sp>
    </p:spTree>
    <p:extLst>
      <p:ext uri="{BB962C8B-B14F-4D97-AF65-F5344CB8AC3E}">
        <p14:creationId xmlns:p14="http://schemas.microsoft.com/office/powerpoint/2010/main" val="851617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5799AE6D-82DB-4D54-A864-971E14EEF1E3}"/>
              </a:ext>
            </a:extLst>
          </p:cNvPr>
          <p:cNvSpPr txBox="1">
            <a:spLocks noChangeArrowheads="1"/>
          </p:cNvSpPr>
          <p:nvPr userDrawn="1"/>
        </p:nvSpPr>
        <p:spPr bwMode="auto">
          <a:xfrm>
            <a:off x="8153400" y="60198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2F16ED9D-10EE-45C3-AD19-E49CC6E69859}" type="slidenum">
              <a:rPr lang="en-US" altLang="en-US"/>
              <a:pPr/>
              <a:t>‹#›</a:t>
            </a:fld>
            <a:endParaRPr lang="en-US" altLang="en-US"/>
          </a:p>
        </p:txBody>
      </p:sp>
      <p:sp>
        <p:nvSpPr>
          <p:cNvPr id="3" name="Date Placeholder 1">
            <a:extLst>
              <a:ext uri="{FF2B5EF4-FFF2-40B4-BE49-F238E27FC236}">
                <a16:creationId xmlns:a16="http://schemas.microsoft.com/office/drawing/2014/main" id="{6520EE0A-ED78-43D0-B2A8-6A7C9697BDB4}"/>
              </a:ext>
            </a:extLst>
          </p:cNvPr>
          <p:cNvSpPr>
            <a:spLocks noGrp="1"/>
          </p:cNvSpPr>
          <p:nvPr>
            <p:ph type="dt" sz="half" idx="10"/>
          </p:nvPr>
        </p:nvSpPr>
        <p:spPr/>
        <p:txBody>
          <a:bodyPr/>
          <a:lstStyle>
            <a:lvl1pPr>
              <a:defRPr/>
            </a:lvl1pPr>
          </a:lstStyle>
          <a:p>
            <a:pPr>
              <a:defRPr/>
            </a:pPr>
            <a:fld id="{2DAC1881-9DF1-4749-86F6-5A18685FC4A5}" type="datetimeFigureOut">
              <a:rPr lang="en-US"/>
              <a:pPr>
                <a:defRPr/>
              </a:pPr>
              <a:t>8/1/2019</a:t>
            </a:fld>
            <a:endParaRPr lang="en-US"/>
          </a:p>
        </p:txBody>
      </p:sp>
      <p:sp>
        <p:nvSpPr>
          <p:cNvPr id="4" name="Footer Placeholder 2">
            <a:extLst>
              <a:ext uri="{FF2B5EF4-FFF2-40B4-BE49-F238E27FC236}">
                <a16:creationId xmlns:a16="http://schemas.microsoft.com/office/drawing/2014/main" id="{04696C6B-3403-4A6A-AA19-BC61BD5C8D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049B522-CDC1-4DFC-9B1B-1A9B7DFEFC39}"/>
              </a:ext>
            </a:extLst>
          </p:cNvPr>
          <p:cNvSpPr>
            <a:spLocks noGrp="1"/>
          </p:cNvSpPr>
          <p:nvPr>
            <p:ph type="sldNum" sz="quarter" idx="12"/>
          </p:nvPr>
        </p:nvSpPr>
        <p:spPr/>
        <p:txBody>
          <a:bodyPr/>
          <a:lstStyle>
            <a:lvl1pPr>
              <a:defRPr/>
            </a:lvl1pPr>
          </a:lstStyle>
          <a:p>
            <a:fld id="{B95AC656-D6FE-4953-A5D7-BEAB5FEFDA42}" type="slidenum">
              <a:rPr lang="en-US" altLang="en-US"/>
              <a:pPr/>
              <a:t>‹#›</a:t>
            </a:fld>
            <a:endParaRPr lang="en-US" altLang="en-US"/>
          </a:p>
        </p:txBody>
      </p:sp>
    </p:spTree>
    <p:extLst>
      <p:ext uri="{BB962C8B-B14F-4D97-AF65-F5344CB8AC3E}">
        <p14:creationId xmlns:p14="http://schemas.microsoft.com/office/powerpoint/2010/main" val="7045135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053BE33-8851-4993-855E-9F81D67EABD1}"/>
              </a:ext>
            </a:extLst>
          </p:cNvPr>
          <p:cNvSpPr>
            <a:spLocks noGrp="1"/>
          </p:cNvSpPr>
          <p:nvPr>
            <p:ph type="dt" sz="half" idx="10"/>
          </p:nvPr>
        </p:nvSpPr>
        <p:spPr/>
        <p:txBody>
          <a:bodyPr/>
          <a:lstStyle>
            <a:lvl1pPr>
              <a:defRPr/>
            </a:lvl1pPr>
          </a:lstStyle>
          <a:p>
            <a:pPr>
              <a:defRPr/>
            </a:pPr>
            <a:fld id="{2BF67D43-F162-4AC1-ACF2-6C1CB3AC43CD}" type="datetimeFigureOut">
              <a:rPr lang="en-US"/>
              <a:pPr>
                <a:defRPr/>
              </a:pPr>
              <a:t>8/1/2019</a:t>
            </a:fld>
            <a:endParaRPr lang="en-US"/>
          </a:p>
        </p:txBody>
      </p:sp>
      <p:sp>
        <p:nvSpPr>
          <p:cNvPr id="6" name="Footer Placeholder 2">
            <a:extLst>
              <a:ext uri="{FF2B5EF4-FFF2-40B4-BE49-F238E27FC236}">
                <a16:creationId xmlns:a16="http://schemas.microsoft.com/office/drawing/2014/main" id="{C72C3A4C-B63A-40C9-9FF1-46A8312236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FBEEF60-2F8B-436B-986B-C21967EA4FE7}"/>
              </a:ext>
            </a:extLst>
          </p:cNvPr>
          <p:cNvSpPr>
            <a:spLocks noGrp="1"/>
          </p:cNvSpPr>
          <p:nvPr>
            <p:ph type="sldNum" sz="quarter" idx="12"/>
          </p:nvPr>
        </p:nvSpPr>
        <p:spPr/>
        <p:txBody>
          <a:bodyPr/>
          <a:lstStyle>
            <a:lvl1pPr>
              <a:defRPr/>
            </a:lvl1pPr>
          </a:lstStyle>
          <a:p>
            <a:fld id="{7C1262ED-A074-4491-8D09-AC7F90354904}" type="slidenum">
              <a:rPr lang="en-US" altLang="en-US"/>
              <a:pPr/>
              <a:t>‹#›</a:t>
            </a:fld>
            <a:endParaRPr lang="en-US" altLang="en-US"/>
          </a:p>
        </p:txBody>
      </p:sp>
    </p:spTree>
    <p:extLst>
      <p:ext uri="{BB962C8B-B14F-4D97-AF65-F5344CB8AC3E}">
        <p14:creationId xmlns:p14="http://schemas.microsoft.com/office/powerpoint/2010/main" val="8323907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E389D7C1-91DE-4AA7-903D-4EB4D9243CB2}"/>
              </a:ext>
            </a:extLst>
          </p:cNvPr>
          <p:cNvSpPr>
            <a:spLocks noGrp="1"/>
          </p:cNvSpPr>
          <p:nvPr>
            <p:ph type="dt" sz="half" idx="10"/>
          </p:nvPr>
        </p:nvSpPr>
        <p:spPr/>
        <p:txBody>
          <a:bodyPr/>
          <a:lstStyle>
            <a:lvl1pPr>
              <a:defRPr/>
            </a:lvl1pPr>
          </a:lstStyle>
          <a:p>
            <a:pPr>
              <a:defRPr/>
            </a:pPr>
            <a:fld id="{44ABB854-BFD5-4B1D-91C3-24A9C4A0C6B2}" type="datetimeFigureOut">
              <a:rPr lang="en-US"/>
              <a:pPr>
                <a:defRPr/>
              </a:pPr>
              <a:t>8/1/2019</a:t>
            </a:fld>
            <a:endParaRPr lang="en-US"/>
          </a:p>
        </p:txBody>
      </p:sp>
      <p:sp>
        <p:nvSpPr>
          <p:cNvPr id="6" name="Footer Placeholder 2">
            <a:extLst>
              <a:ext uri="{FF2B5EF4-FFF2-40B4-BE49-F238E27FC236}">
                <a16:creationId xmlns:a16="http://schemas.microsoft.com/office/drawing/2014/main" id="{20D6FA9C-8B6E-470E-A5D3-B944564CA5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D1FEB48-C824-439D-A3DB-050114BB6B50}"/>
              </a:ext>
            </a:extLst>
          </p:cNvPr>
          <p:cNvSpPr>
            <a:spLocks noGrp="1"/>
          </p:cNvSpPr>
          <p:nvPr>
            <p:ph type="sldNum" sz="quarter" idx="12"/>
          </p:nvPr>
        </p:nvSpPr>
        <p:spPr/>
        <p:txBody>
          <a:bodyPr/>
          <a:lstStyle>
            <a:lvl1pPr>
              <a:defRPr/>
            </a:lvl1pPr>
          </a:lstStyle>
          <a:p>
            <a:fld id="{4EF571B4-5037-4E9B-924A-5ECA97F617B1}" type="slidenum">
              <a:rPr lang="en-US" altLang="en-US"/>
              <a:pPr/>
              <a:t>‹#›</a:t>
            </a:fld>
            <a:endParaRPr lang="en-US" altLang="en-US"/>
          </a:p>
        </p:txBody>
      </p:sp>
    </p:spTree>
    <p:extLst>
      <p:ext uri="{BB962C8B-B14F-4D97-AF65-F5344CB8AC3E}">
        <p14:creationId xmlns:p14="http://schemas.microsoft.com/office/powerpoint/2010/main" val="15765709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943EB6E-2C7C-45F3-81F6-00DEA95364ED}"/>
              </a:ext>
            </a:extLst>
          </p:cNvPr>
          <p:cNvSpPr>
            <a:spLocks noGrp="1"/>
          </p:cNvSpPr>
          <p:nvPr>
            <p:ph type="dt" sz="half" idx="10"/>
          </p:nvPr>
        </p:nvSpPr>
        <p:spPr/>
        <p:txBody>
          <a:bodyPr/>
          <a:lstStyle>
            <a:lvl1pPr>
              <a:defRPr/>
            </a:lvl1pPr>
          </a:lstStyle>
          <a:p>
            <a:pPr>
              <a:defRPr/>
            </a:pPr>
            <a:fld id="{C002964B-1B5F-4738-8156-CEDC8C6CD860}" type="datetimeFigureOut">
              <a:rPr lang="en-US"/>
              <a:pPr>
                <a:defRPr/>
              </a:pPr>
              <a:t>8/1/2019</a:t>
            </a:fld>
            <a:endParaRPr lang="en-US"/>
          </a:p>
        </p:txBody>
      </p:sp>
      <p:sp>
        <p:nvSpPr>
          <p:cNvPr id="5" name="Footer Placeholder 2">
            <a:extLst>
              <a:ext uri="{FF2B5EF4-FFF2-40B4-BE49-F238E27FC236}">
                <a16:creationId xmlns:a16="http://schemas.microsoft.com/office/drawing/2014/main" id="{BB3289EB-6A47-4863-A3C1-B4B04323A9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A66DAB3-7AEE-4F73-8F9A-828D5D42FDF5}"/>
              </a:ext>
            </a:extLst>
          </p:cNvPr>
          <p:cNvSpPr>
            <a:spLocks noGrp="1"/>
          </p:cNvSpPr>
          <p:nvPr>
            <p:ph type="sldNum" sz="quarter" idx="12"/>
          </p:nvPr>
        </p:nvSpPr>
        <p:spPr/>
        <p:txBody>
          <a:bodyPr/>
          <a:lstStyle>
            <a:lvl1pPr>
              <a:defRPr/>
            </a:lvl1pPr>
          </a:lstStyle>
          <a:p>
            <a:fld id="{FCBEF8B8-852A-409B-966C-33C628C7B700}" type="slidenum">
              <a:rPr lang="en-US" altLang="en-US"/>
              <a:pPr/>
              <a:t>‹#›</a:t>
            </a:fld>
            <a:endParaRPr lang="en-US" altLang="en-US"/>
          </a:p>
        </p:txBody>
      </p:sp>
    </p:spTree>
    <p:extLst>
      <p:ext uri="{BB962C8B-B14F-4D97-AF65-F5344CB8AC3E}">
        <p14:creationId xmlns:p14="http://schemas.microsoft.com/office/powerpoint/2010/main" val="9149883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F58F2F8-5460-483A-9FA2-37247EF1661F}"/>
              </a:ext>
            </a:extLst>
          </p:cNvPr>
          <p:cNvSpPr>
            <a:spLocks noGrp="1"/>
          </p:cNvSpPr>
          <p:nvPr>
            <p:ph type="dt" sz="half" idx="10"/>
          </p:nvPr>
        </p:nvSpPr>
        <p:spPr/>
        <p:txBody>
          <a:bodyPr/>
          <a:lstStyle>
            <a:lvl1pPr>
              <a:defRPr/>
            </a:lvl1pPr>
          </a:lstStyle>
          <a:p>
            <a:pPr>
              <a:defRPr/>
            </a:pPr>
            <a:fld id="{C7F3568D-1CF5-4321-B1FD-12EA61F6423C}" type="datetimeFigureOut">
              <a:rPr lang="en-US"/>
              <a:pPr>
                <a:defRPr/>
              </a:pPr>
              <a:t>8/1/2019</a:t>
            </a:fld>
            <a:endParaRPr lang="en-US"/>
          </a:p>
        </p:txBody>
      </p:sp>
      <p:sp>
        <p:nvSpPr>
          <p:cNvPr id="5" name="Footer Placeholder 2">
            <a:extLst>
              <a:ext uri="{FF2B5EF4-FFF2-40B4-BE49-F238E27FC236}">
                <a16:creationId xmlns:a16="http://schemas.microsoft.com/office/drawing/2014/main" id="{F29C976D-88D1-4B6D-AB2D-380C4BAA7A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C17F412-5207-4905-9628-5343E8BFCF6C}"/>
              </a:ext>
            </a:extLst>
          </p:cNvPr>
          <p:cNvSpPr>
            <a:spLocks noGrp="1"/>
          </p:cNvSpPr>
          <p:nvPr>
            <p:ph type="sldNum" sz="quarter" idx="12"/>
          </p:nvPr>
        </p:nvSpPr>
        <p:spPr/>
        <p:txBody>
          <a:bodyPr/>
          <a:lstStyle>
            <a:lvl1pPr>
              <a:defRPr/>
            </a:lvl1pPr>
          </a:lstStyle>
          <a:p>
            <a:fld id="{7A6379ED-F176-4A61-920A-534E8861DD29}" type="slidenum">
              <a:rPr lang="en-US" altLang="en-US"/>
              <a:pPr/>
              <a:t>‹#›</a:t>
            </a:fld>
            <a:endParaRPr lang="en-US" altLang="en-US"/>
          </a:p>
        </p:txBody>
      </p:sp>
    </p:spTree>
    <p:extLst>
      <p:ext uri="{BB962C8B-B14F-4D97-AF65-F5344CB8AC3E}">
        <p14:creationId xmlns:p14="http://schemas.microsoft.com/office/powerpoint/2010/main" val="13497478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EBB4F0A-4865-4C11-A398-56BC23B9EB03}"/>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6D4CFDA2-8AD0-4E64-877D-8F0EA2B3F42D}"/>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808350F-77AD-459C-A76F-381C402FB2C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D599424D-324D-4D6D-866C-B347F44E187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CC2B3FD6-E9E1-400A-9A39-BD996947DD0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CCCA3CB3-59AB-4EB0-A81E-D4C6E06AD87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94FB91FB-6211-47EA-AAF2-33289BF91CD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7115EB4F-10B4-4D0E-BFFE-29F236387B6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73427DA3-A40E-4CDF-8955-099DE14DB20A}"/>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3E48CDD6-D9C5-40B4-9232-C5F4CB33779C}"/>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23556"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3E48CDD6-D9C5-40B4-9232-C5F4CB337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7142F000-1C54-40BE-B037-0DB81B789C2F}"/>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67BE509A-E6BB-41BB-9D52-67E117CADFDC}"/>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8F3DA694-0DFE-4D62-A57C-4612271D6549}"/>
              </a:ext>
            </a:extLst>
          </p:cNvPr>
          <p:cNvSpPr>
            <a:spLocks noGrp="1" noChangeArrowheads="1"/>
          </p:cNvSpPr>
          <p:nvPr>
            <p:ph type="sldNum" sz="quarter" idx="12"/>
          </p:nvPr>
        </p:nvSpPr>
        <p:spPr>
          <a:xfrm>
            <a:off x="6553200" y="6254750"/>
            <a:ext cx="2133600" cy="476250"/>
          </a:xfrm>
        </p:spPr>
        <p:txBody>
          <a:bodyPr/>
          <a:lstStyle>
            <a:lvl1pPr>
              <a:defRPr/>
            </a:lvl1pPr>
          </a:lstStyle>
          <a:p>
            <a:fld id="{090F7FB7-D049-47B4-9B7E-A0BFE5F1FFFD}" type="slidenum">
              <a:rPr lang="en-US" altLang="en-US"/>
              <a:pPr/>
              <a:t>‹#›</a:t>
            </a:fld>
            <a:endParaRPr lang="en-US" altLang="en-US"/>
          </a:p>
        </p:txBody>
      </p:sp>
    </p:spTree>
    <p:extLst>
      <p:ext uri="{BB962C8B-B14F-4D97-AF65-F5344CB8AC3E}">
        <p14:creationId xmlns:p14="http://schemas.microsoft.com/office/powerpoint/2010/main" val="342015865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C138AEE-0EA9-416A-AC83-8F647C8E4559}"/>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57EF16F4-9609-4CAC-9BFE-AD4616B51665}"/>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EE237426-7296-49CE-BFF4-216E3BFFE415}"/>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72887748-9D89-44B4-BFA2-33A161993597}"/>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7F641E35-F460-4621-BE17-7F3CEB21CFF8}"/>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CFA273E3-6CAB-4B36-AF5C-11E5ED781C0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C6F3B7C7-0759-4805-A4CA-7A774AFE36B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932844CF-1A07-48F8-AB49-56BB4519C4B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3732C5CA-D09E-4455-ABE8-93EED2551A85}"/>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DD6660E8-6303-42B4-A940-C7D7D42DD2CA}"/>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2057"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DD6660E8-6303-42B4-A940-C7D7D42DD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D9D2E055-865A-4DBC-B604-905D85DB14F4}"/>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5E718161-2619-4264-A89D-C4A052C33548}"/>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AD44A328-641D-49BD-8EB0-069D77413728}"/>
              </a:ext>
            </a:extLst>
          </p:cNvPr>
          <p:cNvSpPr>
            <a:spLocks noGrp="1" noChangeArrowheads="1"/>
          </p:cNvSpPr>
          <p:nvPr>
            <p:ph type="sldNum" sz="quarter" idx="12"/>
          </p:nvPr>
        </p:nvSpPr>
        <p:spPr>
          <a:xfrm>
            <a:off x="6553200" y="6254750"/>
            <a:ext cx="2133600" cy="476250"/>
          </a:xfrm>
        </p:spPr>
        <p:txBody>
          <a:bodyPr/>
          <a:lstStyle>
            <a:lvl1pPr>
              <a:defRPr/>
            </a:lvl1pPr>
          </a:lstStyle>
          <a:p>
            <a:fld id="{1E8EC6E6-10A0-4495-AA5C-BBEBA9CD76EE}" type="slidenum">
              <a:rPr lang="en-US" altLang="en-US"/>
              <a:pPr/>
              <a:t>‹#›</a:t>
            </a:fld>
            <a:endParaRPr lang="en-US" altLang="en-US"/>
          </a:p>
        </p:txBody>
      </p:sp>
    </p:spTree>
    <p:extLst>
      <p:ext uri="{BB962C8B-B14F-4D97-AF65-F5344CB8AC3E}">
        <p14:creationId xmlns:p14="http://schemas.microsoft.com/office/powerpoint/2010/main" val="21115431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0EAE086-A6B6-425A-82EF-E453AC4DF2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EAFCB8B-2C65-4AB0-BC54-97BB94B01578}"/>
              </a:ext>
            </a:extLst>
          </p:cNvPr>
          <p:cNvSpPr>
            <a:spLocks noGrp="1" noChangeArrowheads="1"/>
          </p:cNvSpPr>
          <p:nvPr>
            <p:ph type="sldNum" sz="quarter" idx="11"/>
          </p:nvPr>
        </p:nvSpPr>
        <p:spPr>
          <a:ln/>
        </p:spPr>
        <p:txBody>
          <a:bodyPr/>
          <a:lstStyle>
            <a:lvl1pPr>
              <a:defRPr/>
            </a:lvl1pPr>
          </a:lstStyle>
          <a:p>
            <a:fld id="{35B7DAF2-F1B1-4150-B294-9FE7A5CBDF0B}" type="slidenum">
              <a:rPr lang="en-US" altLang="en-US"/>
              <a:pPr/>
              <a:t>‹#›</a:t>
            </a:fld>
            <a:endParaRPr lang="en-US" altLang="en-US"/>
          </a:p>
        </p:txBody>
      </p:sp>
      <p:sp>
        <p:nvSpPr>
          <p:cNvPr id="6" name="Rectangle 14">
            <a:extLst>
              <a:ext uri="{FF2B5EF4-FFF2-40B4-BE49-F238E27FC236}">
                <a16:creationId xmlns:a16="http://schemas.microsoft.com/office/drawing/2014/main" id="{EC5F5266-98D3-450D-A953-37BA97F8AFA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0038160"/>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2AF9E995-9DDC-4046-9AC3-753160EAD2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BA6197C-9859-4C0A-8FC5-53FE91CCEDAA}"/>
              </a:ext>
            </a:extLst>
          </p:cNvPr>
          <p:cNvSpPr>
            <a:spLocks noGrp="1" noChangeArrowheads="1"/>
          </p:cNvSpPr>
          <p:nvPr>
            <p:ph type="sldNum" sz="quarter" idx="11"/>
          </p:nvPr>
        </p:nvSpPr>
        <p:spPr>
          <a:ln/>
        </p:spPr>
        <p:txBody>
          <a:bodyPr/>
          <a:lstStyle>
            <a:lvl1pPr>
              <a:defRPr/>
            </a:lvl1pPr>
          </a:lstStyle>
          <a:p>
            <a:fld id="{BB14589F-AE0F-4C93-A3EE-215E8E22DBF7}" type="slidenum">
              <a:rPr lang="en-US" altLang="en-US"/>
              <a:pPr/>
              <a:t>‹#›</a:t>
            </a:fld>
            <a:endParaRPr lang="en-US" altLang="en-US"/>
          </a:p>
        </p:txBody>
      </p:sp>
      <p:sp>
        <p:nvSpPr>
          <p:cNvPr id="6" name="Rectangle 14">
            <a:extLst>
              <a:ext uri="{FF2B5EF4-FFF2-40B4-BE49-F238E27FC236}">
                <a16:creationId xmlns:a16="http://schemas.microsoft.com/office/drawing/2014/main" id="{BCC06DF8-5A25-430D-8150-66C85956ECE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5173268"/>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6235F1D9-FF23-4918-8D71-14F1E1AAE1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9BF3234-AEBC-423B-8AE9-7FD8687E6516}"/>
              </a:ext>
            </a:extLst>
          </p:cNvPr>
          <p:cNvSpPr>
            <a:spLocks noGrp="1" noChangeArrowheads="1"/>
          </p:cNvSpPr>
          <p:nvPr>
            <p:ph type="sldNum" sz="quarter" idx="11"/>
          </p:nvPr>
        </p:nvSpPr>
        <p:spPr>
          <a:ln/>
        </p:spPr>
        <p:txBody>
          <a:bodyPr/>
          <a:lstStyle>
            <a:lvl1pPr>
              <a:defRPr/>
            </a:lvl1pPr>
          </a:lstStyle>
          <a:p>
            <a:fld id="{5DAC4E72-059F-431B-B0D0-119ED1F05F29}" type="slidenum">
              <a:rPr lang="en-US" altLang="en-US"/>
              <a:pPr/>
              <a:t>‹#›</a:t>
            </a:fld>
            <a:endParaRPr lang="en-US" altLang="en-US"/>
          </a:p>
        </p:txBody>
      </p:sp>
      <p:sp>
        <p:nvSpPr>
          <p:cNvPr id="7" name="Rectangle 14">
            <a:extLst>
              <a:ext uri="{FF2B5EF4-FFF2-40B4-BE49-F238E27FC236}">
                <a16:creationId xmlns:a16="http://schemas.microsoft.com/office/drawing/2014/main" id="{A59561FD-F2C6-4282-8647-67CDA71686C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0642968"/>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23B71F65-4345-4C01-BC22-A67ADA2069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32691F71-8379-43F1-9B1D-DDE3278CFC56}"/>
              </a:ext>
            </a:extLst>
          </p:cNvPr>
          <p:cNvSpPr>
            <a:spLocks noGrp="1" noChangeArrowheads="1"/>
          </p:cNvSpPr>
          <p:nvPr>
            <p:ph type="sldNum" sz="quarter" idx="11"/>
          </p:nvPr>
        </p:nvSpPr>
        <p:spPr>
          <a:ln/>
        </p:spPr>
        <p:txBody>
          <a:bodyPr/>
          <a:lstStyle>
            <a:lvl1pPr>
              <a:defRPr/>
            </a:lvl1pPr>
          </a:lstStyle>
          <a:p>
            <a:fld id="{558EFD7A-6D0A-45BD-985D-6FE50FBC2B7E}" type="slidenum">
              <a:rPr lang="en-US" altLang="en-US"/>
              <a:pPr/>
              <a:t>‹#›</a:t>
            </a:fld>
            <a:endParaRPr lang="en-US" altLang="en-US"/>
          </a:p>
        </p:txBody>
      </p:sp>
      <p:sp>
        <p:nvSpPr>
          <p:cNvPr id="9" name="Rectangle 14">
            <a:extLst>
              <a:ext uri="{FF2B5EF4-FFF2-40B4-BE49-F238E27FC236}">
                <a16:creationId xmlns:a16="http://schemas.microsoft.com/office/drawing/2014/main" id="{72B1C116-6038-4911-AC1D-7DC853ABB55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8636344"/>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5CECF60-0918-4F68-8B14-4411B916DF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B53E4D39-5C6B-42FE-8800-689BE1C74846}"/>
              </a:ext>
            </a:extLst>
          </p:cNvPr>
          <p:cNvSpPr>
            <a:spLocks noGrp="1" noChangeArrowheads="1"/>
          </p:cNvSpPr>
          <p:nvPr>
            <p:ph type="sldNum" sz="quarter" idx="11"/>
          </p:nvPr>
        </p:nvSpPr>
        <p:spPr>
          <a:ln/>
        </p:spPr>
        <p:txBody>
          <a:bodyPr/>
          <a:lstStyle>
            <a:lvl1pPr>
              <a:defRPr/>
            </a:lvl1pPr>
          </a:lstStyle>
          <a:p>
            <a:fld id="{456B4D05-6AD0-4571-A32C-B5B0C2547504}" type="slidenum">
              <a:rPr lang="en-US" altLang="en-US"/>
              <a:pPr/>
              <a:t>‹#›</a:t>
            </a:fld>
            <a:endParaRPr lang="en-US" altLang="en-US"/>
          </a:p>
        </p:txBody>
      </p:sp>
      <p:sp>
        <p:nvSpPr>
          <p:cNvPr id="5" name="Rectangle 14">
            <a:extLst>
              <a:ext uri="{FF2B5EF4-FFF2-40B4-BE49-F238E27FC236}">
                <a16:creationId xmlns:a16="http://schemas.microsoft.com/office/drawing/2014/main" id="{D9D18F92-923D-42BA-821D-2616509C63C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6950635"/>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74B8DDE-0B75-49EF-8D57-C7A62636746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AE765E1-76A6-4C02-8880-980D7F5282ED}"/>
              </a:ext>
            </a:extLst>
          </p:cNvPr>
          <p:cNvSpPr>
            <a:spLocks noGrp="1" noChangeArrowheads="1"/>
          </p:cNvSpPr>
          <p:nvPr>
            <p:ph type="sldNum" sz="quarter" idx="11"/>
          </p:nvPr>
        </p:nvSpPr>
        <p:spPr>
          <a:ln/>
        </p:spPr>
        <p:txBody>
          <a:bodyPr/>
          <a:lstStyle>
            <a:lvl1pPr>
              <a:defRPr/>
            </a:lvl1pPr>
          </a:lstStyle>
          <a:p>
            <a:fld id="{DECB1DA4-F028-4215-A0DD-561934744E1A}" type="slidenum">
              <a:rPr lang="en-US" altLang="en-US"/>
              <a:pPr/>
              <a:t>‹#›</a:t>
            </a:fld>
            <a:endParaRPr lang="en-US" altLang="en-US"/>
          </a:p>
        </p:txBody>
      </p:sp>
      <p:sp>
        <p:nvSpPr>
          <p:cNvPr id="4" name="Rectangle 14">
            <a:extLst>
              <a:ext uri="{FF2B5EF4-FFF2-40B4-BE49-F238E27FC236}">
                <a16:creationId xmlns:a16="http://schemas.microsoft.com/office/drawing/2014/main" id="{25903D3B-FD39-4576-922E-48697965F1A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6219200"/>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20737E0-22F0-4371-A93E-47DF0B0DEA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642A35B-F195-470A-B194-AD7ACB24E523}"/>
              </a:ext>
            </a:extLst>
          </p:cNvPr>
          <p:cNvSpPr>
            <a:spLocks noGrp="1" noChangeArrowheads="1"/>
          </p:cNvSpPr>
          <p:nvPr>
            <p:ph type="sldNum" sz="quarter" idx="11"/>
          </p:nvPr>
        </p:nvSpPr>
        <p:spPr>
          <a:ln/>
        </p:spPr>
        <p:txBody>
          <a:bodyPr/>
          <a:lstStyle>
            <a:lvl1pPr>
              <a:defRPr/>
            </a:lvl1pPr>
          </a:lstStyle>
          <a:p>
            <a:fld id="{47A96709-AF82-4349-8DCB-109CBCE0808E}" type="slidenum">
              <a:rPr lang="en-US" altLang="en-US"/>
              <a:pPr/>
              <a:t>‹#›</a:t>
            </a:fld>
            <a:endParaRPr lang="en-US" altLang="en-US"/>
          </a:p>
        </p:txBody>
      </p:sp>
      <p:sp>
        <p:nvSpPr>
          <p:cNvPr id="7" name="Rectangle 14">
            <a:extLst>
              <a:ext uri="{FF2B5EF4-FFF2-40B4-BE49-F238E27FC236}">
                <a16:creationId xmlns:a16="http://schemas.microsoft.com/office/drawing/2014/main" id="{7104E696-CC3C-4534-901B-FC18CC5F2B5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2307048"/>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6883D57-4AFE-4C57-A6AA-9AD3EB175E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9A8175C-7848-4A66-BA57-85FD7FFDBAF6}"/>
              </a:ext>
            </a:extLst>
          </p:cNvPr>
          <p:cNvSpPr>
            <a:spLocks noGrp="1" noChangeArrowheads="1"/>
          </p:cNvSpPr>
          <p:nvPr>
            <p:ph type="sldNum" sz="quarter" idx="11"/>
          </p:nvPr>
        </p:nvSpPr>
        <p:spPr>
          <a:ln/>
        </p:spPr>
        <p:txBody>
          <a:bodyPr/>
          <a:lstStyle>
            <a:lvl1pPr>
              <a:defRPr/>
            </a:lvl1pPr>
          </a:lstStyle>
          <a:p>
            <a:fld id="{D5FCC53D-3D22-4950-B63F-EE64AB4D2BD2}" type="slidenum">
              <a:rPr lang="en-US" altLang="en-US"/>
              <a:pPr/>
              <a:t>‹#›</a:t>
            </a:fld>
            <a:endParaRPr lang="en-US" altLang="en-US"/>
          </a:p>
        </p:txBody>
      </p:sp>
      <p:sp>
        <p:nvSpPr>
          <p:cNvPr id="7" name="Rectangle 14">
            <a:extLst>
              <a:ext uri="{FF2B5EF4-FFF2-40B4-BE49-F238E27FC236}">
                <a16:creationId xmlns:a16="http://schemas.microsoft.com/office/drawing/2014/main" id="{CD53ECE1-D8EF-4CDF-A32A-F127F551647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9897635"/>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31F1270-FE7E-4B17-8935-B7006EC9FD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3824A32-B290-495E-96C0-E7F44E0CC49E}"/>
              </a:ext>
            </a:extLst>
          </p:cNvPr>
          <p:cNvSpPr>
            <a:spLocks noGrp="1" noChangeArrowheads="1"/>
          </p:cNvSpPr>
          <p:nvPr>
            <p:ph type="sldNum" sz="quarter" idx="11"/>
          </p:nvPr>
        </p:nvSpPr>
        <p:spPr>
          <a:ln/>
        </p:spPr>
        <p:txBody>
          <a:bodyPr/>
          <a:lstStyle>
            <a:lvl1pPr>
              <a:defRPr/>
            </a:lvl1pPr>
          </a:lstStyle>
          <a:p>
            <a:fld id="{F13DBE74-FC3C-4F2D-A336-7C762C415172}" type="slidenum">
              <a:rPr lang="en-US" altLang="en-US"/>
              <a:pPr/>
              <a:t>‹#›</a:t>
            </a:fld>
            <a:endParaRPr lang="en-US" altLang="en-US"/>
          </a:p>
        </p:txBody>
      </p:sp>
      <p:sp>
        <p:nvSpPr>
          <p:cNvPr id="6" name="Rectangle 14">
            <a:extLst>
              <a:ext uri="{FF2B5EF4-FFF2-40B4-BE49-F238E27FC236}">
                <a16:creationId xmlns:a16="http://schemas.microsoft.com/office/drawing/2014/main" id="{E4F5E94F-F7C3-4FA4-9B48-5924777FF69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7332131"/>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2489AB9-80E1-4324-81E0-E68CBA9FF9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21EA8EC-1B49-4DAA-967B-76D82A985545}"/>
              </a:ext>
            </a:extLst>
          </p:cNvPr>
          <p:cNvSpPr>
            <a:spLocks noGrp="1" noChangeArrowheads="1"/>
          </p:cNvSpPr>
          <p:nvPr>
            <p:ph type="sldNum" sz="quarter" idx="11"/>
          </p:nvPr>
        </p:nvSpPr>
        <p:spPr>
          <a:ln/>
        </p:spPr>
        <p:txBody>
          <a:bodyPr/>
          <a:lstStyle>
            <a:lvl1pPr>
              <a:defRPr/>
            </a:lvl1pPr>
          </a:lstStyle>
          <a:p>
            <a:fld id="{B4F355D3-4D94-4143-99D3-6C1AA651F067}" type="slidenum">
              <a:rPr lang="en-US" altLang="en-US"/>
              <a:pPr/>
              <a:t>‹#›</a:t>
            </a:fld>
            <a:endParaRPr lang="en-US" altLang="en-US"/>
          </a:p>
        </p:txBody>
      </p:sp>
      <p:sp>
        <p:nvSpPr>
          <p:cNvPr id="6" name="Rectangle 14">
            <a:extLst>
              <a:ext uri="{FF2B5EF4-FFF2-40B4-BE49-F238E27FC236}">
                <a16:creationId xmlns:a16="http://schemas.microsoft.com/office/drawing/2014/main" id="{C56C7A8D-D125-44B6-BAFE-5C4C0819F68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479779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2330A4B-A8EE-4C26-96A5-54A07413F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34FBF2C-4FEB-4435-ACA2-63CF006B75C3}"/>
              </a:ext>
            </a:extLst>
          </p:cNvPr>
          <p:cNvSpPr>
            <a:spLocks noGrp="1" noChangeArrowheads="1"/>
          </p:cNvSpPr>
          <p:nvPr>
            <p:ph type="sldNum" sz="quarter" idx="11"/>
          </p:nvPr>
        </p:nvSpPr>
        <p:spPr>
          <a:ln/>
        </p:spPr>
        <p:txBody>
          <a:bodyPr/>
          <a:lstStyle>
            <a:lvl1pPr>
              <a:defRPr/>
            </a:lvl1pPr>
          </a:lstStyle>
          <a:p>
            <a:fld id="{837405DE-8004-4A39-ACBB-563B3996893D}" type="slidenum">
              <a:rPr lang="en-US" altLang="en-US"/>
              <a:pPr/>
              <a:t>‹#›</a:t>
            </a:fld>
            <a:endParaRPr lang="en-US" altLang="en-US"/>
          </a:p>
        </p:txBody>
      </p:sp>
      <p:sp>
        <p:nvSpPr>
          <p:cNvPr id="6" name="Rectangle 14">
            <a:extLst>
              <a:ext uri="{FF2B5EF4-FFF2-40B4-BE49-F238E27FC236}">
                <a16:creationId xmlns:a16="http://schemas.microsoft.com/office/drawing/2014/main" id="{FF7E24C4-F87A-4EA1-BB0D-2F067CA8BD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8433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2D671F95-BEF6-44C4-BCD9-AB7ECB1424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EE7B601-333B-4D95-B6CF-D5B1418557ED}"/>
              </a:ext>
            </a:extLst>
          </p:cNvPr>
          <p:cNvSpPr>
            <a:spLocks noGrp="1" noChangeArrowheads="1"/>
          </p:cNvSpPr>
          <p:nvPr>
            <p:ph type="sldNum" sz="quarter" idx="11"/>
          </p:nvPr>
        </p:nvSpPr>
        <p:spPr>
          <a:ln/>
        </p:spPr>
        <p:txBody>
          <a:bodyPr/>
          <a:lstStyle>
            <a:lvl1pPr>
              <a:defRPr/>
            </a:lvl1pPr>
          </a:lstStyle>
          <a:p>
            <a:fld id="{2AB6C6C2-F922-4A0C-BBCD-652E60991AA7}" type="slidenum">
              <a:rPr lang="en-US" altLang="en-US"/>
              <a:pPr/>
              <a:t>‹#›</a:t>
            </a:fld>
            <a:endParaRPr lang="en-US" altLang="en-US"/>
          </a:p>
        </p:txBody>
      </p:sp>
      <p:sp>
        <p:nvSpPr>
          <p:cNvPr id="6" name="Rectangle 14">
            <a:extLst>
              <a:ext uri="{FF2B5EF4-FFF2-40B4-BE49-F238E27FC236}">
                <a16:creationId xmlns:a16="http://schemas.microsoft.com/office/drawing/2014/main" id="{80A323BC-C00E-4DE9-8764-63B0A7FADF5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7236088"/>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117BEEE2-87CD-4D37-866C-ECE619FA4B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55C5D44-B74E-4065-8722-AE006E0A3D04}"/>
              </a:ext>
            </a:extLst>
          </p:cNvPr>
          <p:cNvSpPr>
            <a:spLocks noGrp="1" noChangeArrowheads="1"/>
          </p:cNvSpPr>
          <p:nvPr>
            <p:ph type="sldNum" sz="quarter" idx="11"/>
          </p:nvPr>
        </p:nvSpPr>
        <p:spPr>
          <a:ln/>
        </p:spPr>
        <p:txBody>
          <a:bodyPr/>
          <a:lstStyle>
            <a:lvl1pPr>
              <a:defRPr/>
            </a:lvl1pPr>
          </a:lstStyle>
          <a:p>
            <a:fld id="{E61E3B25-0617-43DF-95C6-4F3E5F561BF8}" type="slidenum">
              <a:rPr lang="en-US" altLang="en-US"/>
              <a:pPr/>
              <a:t>‹#›</a:t>
            </a:fld>
            <a:endParaRPr lang="en-US" altLang="en-US"/>
          </a:p>
        </p:txBody>
      </p:sp>
      <p:sp>
        <p:nvSpPr>
          <p:cNvPr id="6" name="Rectangle 14">
            <a:extLst>
              <a:ext uri="{FF2B5EF4-FFF2-40B4-BE49-F238E27FC236}">
                <a16:creationId xmlns:a16="http://schemas.microsoft.com/office/drawing/2014/main" id="{937F63C1-7006-4B3C-A794-BA3CE825E64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402858"/>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FBB12BE-239C-4B14-BD9E-4B88A48682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CFA0F8D-06D1-49CF-8C5C-21D0354830D8}"/>
              </a:ext>
            </a:extLst>
          </p:cNvPr>
          <p:cNvSpPr>
            <a:spLocks noGrp="1" noChangeArrowheads="1"/>
          </p:cNvSpPr>
          <p:nvPr>
            <p:ph type="sldNum" sz="quarter" idx="11"/>
          </p:nvPr>
        </p:nvSpPr>
        <p:spPr>
          <a:ln/>
        </p:spPr>
        <p:txBody>
          <a:bodyPr/>
          <a:lstStyle>
            <a:lvl1pPr>
              <a:defRPr/>
            </a:lvl1pPr>
          </a:lstStyle>
          <a:p>
            <a:fld id="{D2CAB4A1-8920-458B-9D6A-544DEBC6AE28}" type="slidenum">
              <a:rPr lang="en-US" altLang="en-US"/>
              <a:pPr/>
              <a:t>‹#›</a:t>
            </a:fld>
            <a:endParaRPr lang="en-US" altLang="en-US"/>
          </a:p>
        </p:txBody>
      </p:sp>
      <p:sp>
        <p:nvSpPr>
          <p:cNvPr id="7" name="Rectangle 14">
            <a:extLst>
              <a:ext uri="{FF2B5EF4-FFF2-40B4-BE49-F238E27FC236}">
                <a16:creationId xmlns:a16="http://schemas.microsoft.com/office/drawing/2014/main" id="{408C0F3F-112D-40DB-847C-8B57AD25638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741134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968B49B-B4D8-42FB-AED1-FBA5A695A8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FD54226-BB2F-4DB3-A148-04496EE80B73}"/>
              </a:ext>
            </a:extLst>
          </p:cNvPr>
          <p:cNvSpPr>
            <a:spLocks noGrp="1" noChangeArrowheads="1"/>
          </p:cNvSpPr>
          <p:nvPr>
            <p:ph type="sldNum" sz="quarter" idx="11"/>
          </p:nvPr>
        </p:nvSpPr>
        <p:spPr>
          <a:ln/>
        </p:spPr>
        <p:txBody>
          <a:bodyPr/>
          <a:lstStyle>
            <a:lvl1pPr>
              <a:defRPr/>
            </a:lvl1pPr>
          </a:lstStyle>
          <a:p>
            <a:fld id="{7B4D2FB2-19D5-44FA-BF1B-1EAA3D2CE2FE}" type="slidenum">
              <a:rPr lang="en-US" altLang="en-US"/>
              <a:pPr/>
              <a:t>‹#›</a:t>
            </a:fld>
            <a:endParaRPr lang="en-US" altLang="en-US"/>
          </a:p>
        </p:txBody>
      </p:sp>
      <p:sp>
        <p:nvSpPr>
          <p:cNvPr id="6" name="Rectangle 14">
            <a:extLst>
              <a:ext uri="{FF2B5EF4-FFF2-40B4-BE49-F238E27FC236}">
                <a16:creationId xmlns:a16="http://schemas.microsoft.com/office/drawing/2014/main" id="{56780BAC-47C8-4A71-BC66-47BE24620AC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514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F68BDB6-0824-493F-85C0-B7F284BFFE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359EDE7-A837-42EF-BE7D-EBDEEF8B32EF}"/>
              </a:ext>
            </a:extLst>
          </p:cNvPr>
          <p:cNvSpPr>
            <a:spLocks noGrp="1" noChangeArrowheads="1"/>
          </p:cNvSpPr>
          <p:nvPr>
            <p:ph type="sldNum" sz="quarter" idx="11"/>
          </p:nvPr>
        </p:nvSpPr>
        <p:spPr>
          <a:ln/>
        </p:spPr>
        <p:txBody>
          <a:bodyPr/>
          <a:lstStyle>
            <a:lvl1pPr>
              <a:defRPr/>
            </a:lvl1pPr>
          </a:lstStyle>
          <a:p>
            <a:fld id="{B7532242-9E09-4D31-8460-29243D7ADB5C}" type="slidenum">
              <a:rPr lang="en-US" altLang="en-US"/>
              <a:pPr/>
              <a:t>‹#›</a:t>
            </a:fld>
            <a:endParaRPr lang="en-US" altLang="en-US"/>
          </a:p>
        </p:txBody>
      </p:sp>
      <p:sp>
        <p:nvSpPr>
          <p:cNvPr id="7" name="Rectangle 14">
            <a:extLst>
              <a:ext uri="{FF2B5EF4-FFF2-40B4-BE49-F238E27FC236}">
                <a16:creationId xmlns:a16="http://schemas.microsoft.com/office/drawing/2014/main" id="{B62BD3FD-A96F-4229-A573-80C3C8EB003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3632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257D311-ADC9-421F-A936-36C7F310367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44BF381B-D786-4AF5-8002-A65B39231D5A}"/>
              </a:ext>
            </a:extLst>
          </p:cNvPr>
          <p:cNvSpPr>
            <a:spLocks noGrp="1" noChangeArrowheads="1"/>
          </p:cNvSpPr>
          <p:nvPr>
            <p:ph type="sldNum" sz="quarter" idx="11"/>
          </p:nvPr>
        </p:nvSpPr>
        <p:spPr>
          <a:ln/>
        </p:spPr>
        <p:txBody>
          <a:bodyPr/>
          <a:lstStyle>
            <a:lvl1pPr>
              <a:defRPr/>
            </a:lvl1pPr>
          </a:lstStyle>
          <a:p>
            <a:fld id="{100EDF93-613E-4424-AA44-6E0A205BBABD}" type="slidenum">
              <a:rPr lang="en-US" altLang="en-US"/>
              <a:pPr/>
              <a:t>‹#›</a:t>
            </a:fld>
            <a:endParaRPr lang="en-US" altLang="en-US"/>
          </a:p>
        </p:txBody>
      </p:sp>
      <p:sp>
        <p:nvSpPr>
          <p:cNvPr id="9" name="Rectangle 14">
            <a:extLst>
              <a:ext uri="{FF2B5EF4-FFF2-40B4-BE49-F238E27FC236}">
                <a16:creationId xmlns:a16="http://schemas.microsoft.com/office/drawing/2014/main" id="{6670F7DC-580D-4FAB-9841-F39AA862111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502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78D1037-4B90-49E5-9F63-564E0B0B87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A2BA548-D768-4C04-9F80-E93138B830F5}"/>
              </a:ext>
            </a:extLst>
          </p:cNvPr>
          <p:cNvSpPr>
            <a:spLocks noGrp="1" noChangeArrowheads="1"/>
          </p:cNvSpPr>
          <p:nvPr>
            <p:ph type="sldNum" sz="quarter" idx="11"/>
          </p:nvPr>
        </p:nvSpPr>
        <p:spPr>
          <a:ln/>
        </p:spPr>
        <p:txBody>
          <a:bodyPr/>
          <a:lstStyle>
            <a:lvl1pPr>
              <a:defRPr/>
            </a:lvl1pPr>
          </a:lstStyle>
          <a:p>
            <a:fld id="{25E6D102-2405-4A97-9083-CFF3AD36762B}" type="slidenum">
              <a:rPr lang="en-US" altLang="en-US"/>
              <a:pPr/>
              <a:t>‹#›</a:t>
            </a:fld>
            <a:endParaRPr lang="en-US" altLang="en-US"/>
          </a:p>
        </p:txBody>
      </p:sp>
      <p:sp>
        <p:nvSpPr>
          <p:cNvPr id="5" name="Rectangle 14">
            <a:extLst>
              <a:ext uri="{FF2B5EF4-FFF2-40B4-BE49-F238E27FC236}">
                <a16:creationId xmlns:a16="http://schemas.microsoft.com/office/drawing/2014/main" id="{6ECE416B-9576-48AC-AEF7-50CBE973AAD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0122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766C87-22F8-4696-B2E6-49EB515CBA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5495AFFA-2852-487C-BE94-D8694328BF52}"/>
              </a:ext>
            </a:extLst>
          </p:cNvPr>
          <p:cNvSpPr>
            <a:spLocks noGrp="1" noChangeArrowheads="1"/>
          </p:cNvSpPr>
          <p:nvPr>
            <p:ph type="sldNum" sz="quarter" idx="11"/>
          </p:nvPr>
        </p:nvSpPr>
        <p:spPr>
          <a:ln/>
        </p:spPr>
        <p:txBody>
          <a:bodyPr/>
          <a:lstStyle>
            <a:lvl1pPr>
              <a:defRPr/>
            </a:lvl1pPr>
          </a:lstStyle>
          <a:p>
            <a:fld id="{E8D9B2C7-9A02-45D2-9621-2AFA45670D52}" type="slidenum">
              <a:rPr lang="en-US" altLang="en-US"/>
              <a:pPr/>
              <a:t>‹#›</a:t>
            </a:fld>
            <a:endParaRPr lang="en-US" altLang="en-US"/>
          </a:p>
        </p:txBody>
      </p:sp>
      <p:sp>
        <p:nvSpPr>
          <p:cNvPr id="4" name="Rectangle 14">
            <a:extLst>
              <a:ext uri="{FF2B5EF4-FFF2-40B4-BE49-F238E27FC236}">
                <a16:creationId xmlns:a16="http://schemas.microsoft.com/office/drawing/2014/main" id="{A3D2FC31-63F5-4BBD-8718-DE0017F6BDC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4727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7D752BA-D58C-47C1-9CAD-5DD6A7D446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1131764-BBFE-43E8-BBBA-63926568325F}"/>
              </a:ext>
            </a:extLst>
          </p:cNvPr>
          <p:cNvSpPr>
            <a:spLocks noGrp="1" noChangeArrowheads="1"/>
          </p:cNvSpPr>
          <p:nvPr>
            <p:ph type="sldNum" sz="quarter" idx="11"/>
          </p:nvPr>
        </p:nvSpPr>
        <p:spPr>
          <a:ln/>
        </p:spPr>
        <p:txBody>
          <a:bodyPr/>
          <a:lstStyle>
            <a:lvl1pPr>
              <a:defRPr/>
            </a:lvl1pPr>
          </a:lstStyle>
          <a:p>
            <a:fld id="{8A422581-9471-4B78-9C69-3CB754413B64}" type="slidenum">
              <a:rPr lang="en-US" altLang="en-US"/>
              <a:pPr/>
              <a:t>‹#›</a:t>
            </a:fld>
            <a:endParaRPr lang="en-US" altLang="en-US"/>
          </a:p>
        </p:txBody>
      </p:sp>
      <p:sp>
        <p:nvSpPr>
          <p:cNvPr id="7" name="Rectangle 14">
            <a:extLst>
              <a:ext uri="{FF2B5EF4-FFF2-40B4-BE49-F238E27FC236}">
                <a16:creationId xmlns:a16="http://schemas.microsoft.com/office/drawing/2014/main" id="{46A34063-A61B-49F0-8150-58E2350C602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436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814211-4022-4129-B03F-416C287BB259}"/>
              </a:ext>
            </a:extLst>
          </p:cNvPr>
          <p:cNvSpPr txBox="1">
            <a:spLocks noChangeArrowheads="1"/>
          </p:cNvSpPr>
          <p:nvPr userDrawn="1"/>
        </p:nvSpPr>
        <p:spPr bwMode="auto">
          <a:xfrm>
            <a:off x="8610600" y="76200"/>
            <a:ext cx="533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B33C4D-88BD-4FEF-B6EF-FDBF82FA8CF4}" type="slidenum">
              <a:rPr lang="en-US" altLang="en-US" sz="1350"/>
              <a:pPr eaLnBrk="1" hangingPunct="1"/>
              <a:t>‹#›</a:t>
            </a:fld>
            <a:endParaRPr lang="en-US" altLang="en-US" sz="135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34F322-807B-43CB-8792-1F6A80976878}"/>
              </a:ext>
            </a:extLst>
          </p:cNvPr>
          <p:cNvSpPr>
            <a:spLocks noGrp="1"/>
          </p:cNvSpPr>
          <p:nvPr>
            <p:ph type="dt" sz="half" idx="10"/>
          </p:nvPr>
        </p:nvSpPr>
        <p:spPr/>
        <p:txBody>
          <a:bodyPr/>
          <a:lstStyle>
            <a:lvl1pPr>
              <a:defRPr smtClean="0"/>
            </a:lvl1pPr>
          </a:lstStyle>
          <a:p>
            <a:pPr>
              <a:defRPr/>
            </a:pPr>
            <a:fld id="{E16212CE-6079-4375-9F09-DFD129FB585B}" type="datetimeFigureOut">
              <a:rPr lang="en-US"/>
              <a:pPr>
                <a:defRPr/>
              </a:pPr>
              <a:t>8/1/2019</a:t>
            </a:fld>
            <a:endParaRPr lang="en-US"/>
          </a:p>
        </p:txBody>
      </p:sp>
      <p:sp>
        <p:nvSpPr>
          <p:cNvPr id="6" name="Footer Placeholder 4">
            <a:extLst>
              <a:ext uri="{FF2B5EF4-FFF2-40B4-BE49-F238E27FC236}">
                <a16:creationId xmlns:a16="http://schemas.microsoft.com/office/drawing/2014/main" id="{DBE9D67E-C9D7-4C8F-9AE2-51596164E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8219E8-3DD1-48D4-9156-5D4E91DCE91B}"/>
              </a:ext>
            </a:extLst>
          </p:cNvPr>
          <p:cNvSpPr>
            <a:spLocks noGrp="1"/>
          </p:cNvSpPr>
          <p:nvPr>
            <p:ph type="sldNum" sz="quarter" idx="12"/>
          </p:nvPr>
        </p:nvSpPr>
        <p:spPr/>
        <p:txBody>
          <a:bodyPr/>
          <a:lstStyle>
            <a:lvl1pPr>
              <a:defRPr sz="1800"/>
            </a:lvl1pPr>
          </a:lstStyle>
          <a:p>
            <a:fld id="{DC0C1559-2329-41BA-9595-17AA666909C2}" type="slidenum">
              <a:rPr lang="en-US" altLang="en-US"/>
              <a:pPr/>
              <a:t>‹#›</a:t>
            </a:fld>
            <a:endParaRPr lang="en-US" altLang="en-US"/>
          </a:p>
        </p:txBody>
      </p:sp>
    </p:spTree>
    <p:extLst>
      <p:ext uri="{BB962C8B-B14F-4D97-AF65-F5344CB8AC3E}">
        <p14:creationId xmlns:p14="http://schemas.microsoft.com/office/powerpoint/2010/main" val="18695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96F0EDC-6B10-4DBB-8B37-1146B36557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DADD51D-E649-483B-A3A1-81E03887EB78}"/>
              </a:ext>
            </a:extLst>
          </p:cNvPr>
          <p:cNvSpPr>
            <a:spLocks noGrp="1" noChangeArrowheads="1"/>
          </p:cNvSpPr>
          <p:nvPr>
            <p:ph type="sldNum" sz="quarter" idx="11"/>
          </p:nvPr>
        </p:nvSpPr>
        <p:spPr>
          <a:ln/>
        </p:spPr>
        <p:txBody>
          <a:bodyPr/>
          <a:lstStyle>
            <a:lvl1pPr>
              <a:defRPr/>
            </a:lvl1pPr>
          </a:lstStyle>
          <a:p>
            <a:fld id="{A1059B05-0C0E-4264-A5AA-3A11371D6F4C}" type="slidenum">
              <a:rPr lang="en-US" altLang="en-US"/>
              <a:pPr/>
              <a:t>‹#›</a:t>
            </a:fld>
            <a:endParaRPr lang="en-US" altLang="en-US"/>
          </a:p>
        </p:txBody>
      </p:sp>
      <p:sp>
        <p:nvSpPr>
          <p:cNvPr id="7" name="Rectangle 14">
            <a:extLst>
              <a:ext uri="{FF2B5EF4-FFF2-40B4-BE49-F238E27FC236}">
                <a16:creationId xmlns:a16="http://schemas.microsoft.com/office/drawing/2014/main" id="{BC58AFC5-4764-40FF-948F-C09A80D36F5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0514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70A12C0-747C-49E6-A6BF-3335A7CE4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1DEC542-C9E8-4734-9504-D9FA06ACBDB5}"/>
              </a:ext>
            </a:extLst>
          </p:cNvPr>
          <p:cNvSpPr>
            <a:spLocks noGrp="1" noChangeArrowheads="1"/>
          </p:cNvSpPr>
          <p:nvPr>
            <p:ph type="sldNum" sz="quarter" idx="11"/>
          </p:nvPr>
        </p:nvSpPr>
        <p:spPr>
          <a:ln/>
        </p:spPr>
        <p:txBody>
          <a:bodyPr/>
          <a:lstStyle>
            <a:lvl1pPr>
              <a:defRPr/>
            </a:lvl1pPr>
          </a:lstStyle>
          <a:p>
            <a:fld id="{9C72B5AD-2132-41C3-99DC-051594CB00AC}" type="slidenum">
              <a:rPr lang="en-US" altLang="en-US"/>
              <a:pPr/>
              <a:t>‹#›</a:t>
            </a:fld>
            <a:endParaRPr lang="en-US" altLang="en-US"/>
          </a:p>
        </p:txBody>
      </p:sp>
      <p:sp>
        <p:nvSpPr>
          <p:cNvPr id="6" name="Rectangle 14">
            <a:extLst>
              <a:ext uri="{FF2B5EF4-FFF2-40B4-BE49-F238E27FC236}">
                <a16:creationId xmlns:a16="http://schemas.microsoft.com/office/drawing/2014/main" id="{FF53C5D4-78F4-4C0E-954B-7435D2AE02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3645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F4579CB-5036-4F29-8B33-F9FC92A7DB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54649EE-837A-4F50-94F5-5300A166B62C}"/>
              </a:ext>
            </a:extLst>
          </p:cNvPr>
          <p:cNvSpPr>
            <a:spLocks noGrp="1" noChangeArrowheads="1"/>
          </p:cNvSpPr>
          <p:nvPr>
            <p:ph type="sldNum" sz="quarter" idx="11"/>
          </p:nvPr>
        </p:nvSpPr>
        <p:spPr>
          <a:ln/>
        </p:spPr>
        <p:txBody>
          <a:bodyPr/>
          <a:lstStyle>
            <a:lvl1pPr>
              <a:defRPr/>
            </a:lvl1pPr>
          </a:lstStyle>
          <a:p>
            <a:fld id="{387B72DD-446E-4496-911D-C309D15E1FE2}" type="slidenum">
              <a:rPr lang="en-US" altLang="en-US"/>
              <a:pPr/>
              <a:t>‹#›</a:t>
            </a:fld>
            <a:endParaRPr lang="en-US" altLang="en-US"/>
          </a:p>
        </p:txBody>
      </p:sp>
      <p:sp>
        <p:nvSpPr>
          <p:cNvPr id="6" name="Rectangle 14">
            <a:extLst>
              <a:ext uri="{FF2B5EF4-FFF2-40B4-BE49-F238E27FC236}">
                <a16:creationId xmlns:a16="http://schemas.microsoft.com/office/drawing/2014/main" id="{FC9C8C4F-F679-4FD6-A5E0-291EF5181AC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061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F66088F-95D2-4194-A09A-49862EFECC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3CA119E-AF11-4E3B-AE65-5F772A5C0D29}"/>
              </a:ext>
            </a:extLst>
          </p:cNvPr>
          <p:cNvSpPr>
            <a:spLocks noGrp="1" noChangeArrowheads="1"/>
          </p:cNvSpPr>
          <p:nvPr>
            <p:ph type="sldNum" sz="quarter" idx="11"/>
          </p:nvPr>
        </p:nvSpPr>
        <p:spPr>
          <a:ln/>
        </p:spPr>
        <p:txBody>
          <a:bodyPr/>
          <a:lstStyle>
            <a:lvl1pPr>
              <a:defRPr/>
            </a:lvl1pPr>
          </a:lstStyle>
          <a:p>
            <a:fld id="{942BBA0C-0302-4E52-A0E7-36E8916A5D05}" type="slidenum">
              <a:rPr lang="en-US" altLang="en-US"/>
              <a:pPr/>
              <a:t>‹#›</a:t>
            </a:fld>
            <a:endParaRPr lang="en-US" altLang="en-US"/>
          </a:p>
        </p:txBody>
      </p:sp>
      <p:sp>
        <p:nvSpPr>
          <p:cNvPr id="7" name="Rectangle 14">
            <a:extLst>
              <a:ext uri="{FF2B5EF4-FFF2-40B4-BE49-F238E27FC236}">
                <a16:creationId xmlns:a16="http://schemas.microsoft.com/office/drawing/2014/main" id="{F017B047-F255-470C-9FFB-0FBFED4ED75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574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301304F5-A638-4D26-B784-151CC9AE57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DA99C43B-F965-413C-AB99-34D5AE8C5B43}"/>
              </a:ext>
            </a:extLst>
          </p:cNvPr>
          <p:cNvSpPr>
            <a:spLocks noGrp="1" noChangeArrowheads="1"/>
          </p:cNvSpPr>
          <p:nvPr>
            <p:ph type="sldNum" sz="quarter" idx="11"/>
          </p:nvPr>
        </p:nvSpPr>
        <p:spPr>
          <a:ln/>
        </p:spPr>
        <p:txBody>
          <a:bodyPr/>
          <a:lstStyle>
            <a:lvl1pPr>
              <a:defRPr/>
            </a:lvl1pPr>
          </a:lstStyle>
          <a:p>
            <a:fld id="{1E87BBD6-933E-45FE-9872-05C0786ECBB8}" type="slidenum">
              <a:rPr lang="en-US" altLang="en-US"/>
              <a:pPr/>
              <a:t>‹#›</a:t>
            </a:fld>
            <a:endParaRPr lang="en-US" altLang="en-US"/>
          </a:p>
        </p:txBody>
      </p:sp>
      <p:sp>
        <p:nvSpPr>
          <p:cNvPr id="8" name="Rectangle 14">
            <a:extLst>
              <a:ext uri="{FF2B5EF4-FFF2-40B4-BE49-F238E27FC236}">
                <a16:creationId xmlns:a16="http://schemas.microsoft.com/office/drawing/2014/main" id="{27F32007-746F-46BF-94C8-4089023CC52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7213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EC37190-7E8A-497F-B076-8D713054FC3D}"/>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D26F054B-7C18-4068-9460-B09B3D967987}"/>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B7A0279E-1BF8-45DC-BDE8-6A61CAA5786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7">
                <a:extLst>
                  <a:ext uri="{FF2B5EF4-FFF2-40B4-BE49-F238E27FC236}">
                    <a16:creationId xmlns:a16="http://schemas.microsoft.com/office/drawing/2014/main" id="{5FE0518B-2EA5-471B-955A-6B5F899CEE26}"/>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8">
                <a:extLst>
                  <a:ext uri="{FF2B5EF4-FFF2-40B4-BE49-F238E27FC236}">
                    <a16:creationId xmlns:a16="http://schemas.microsoft.com/office/drawing/2014/main" id="{1BC0E2EC-29DF-483E-AA21-8D5515C5C05D}"/>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9">
                <a:extLst>
                  <a:ext uri="{FF2B5EF4-FFF2-40B4-BE49-F238E27FC236}">
                    <a16:creationId xmlns:a16="http://schemas.microsoft.com/office/drawing/2014/main" id="{C785C11D-9C9C-404E-BC1F-AC257C4AC85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0B08427-E8BC-4028-9361-CE815E21222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11">
              <a:extLst>
                <a:ext uri="{FF2B5EF4-FFF2-40B4-BE49-F238E27FC236}">
                  <a16:creationId xmlns:a16="http://schemas.microsoft.com/office/drawing/2014/main" id="{9B530CFC-C04E-4026-B65F-FD5C15C4653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2">
              <a:extLst>
                <a:ext uri="{FF2B5EF4-FFF2-40B4-BE49-F238E27FC236}">
                  <a16:creationId xmlns:a16="http://schemas.microsoft.com/office/drawing/2014/main" id="{FBEEB0EC-CDFA-47B2-A452-C406ADA17776}"/>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C9AFF7EF-BA62-4CEA-9BE9-74A86083EEAF}"/>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4" name="Text Box 17">
            <a:extLst>
              <a:ext uri="{FF2B5EF4-FFF2-40B4-BE49-F238E27FC236}">
                <a16:creationId xmlns:a16="http://schemas.microsoft.com/office/drawing/2014/main" id="{12B1CFFA-93F2-40F4-B649-E0F8BB1A9F12}"/>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F5031820-D76C-4393-8A29-3182EB3D8BF2}" type="slidenum">
              <a:rPr lang="en-US" altLang="en-US"/>
              <a:pPr>
                <a:spcBef>
                  <a:spcPct val="50000"/>
                </a:spcBef>
              </a:pPr>
              <a:t>‹#›</a:t>
            </a:fld>
            <a:endParaRPr lang="en-US" altLang="en-US"/>
          </a:p>
        </p:txBody>
      </p:sp>
      <p:graphicFrame>
        <p:nvGraphicFramePr>
          <p:cNvPr id="15" name="Object 18">
            <a:extLst>
              <a:ext uri="{FF2B5EF4-FFF2-40B4-BE49-F238E27FC236}">
                <a16:creationId xmlns:a16="http://schemas.microsoft.com/office/drawing/2014/main" id="{DA29B7F1-CC46-4414-997F-C238504231FD}"/>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3081"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DA29B7F1-CC46-4414-997F-C23850423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16" name="Rectangle 2">
            <a:extLst>
              <a:ext uri="{FF2B5EF4-FFF2-40B4-BE49-F238E27FC236}">
                <a16:creationId xmlns:a16="http://schemas.microsoft.com/office/drawing/2014/main" id="{03962734-18A3-4375-8079-A83DD8C9DF76}"/>
              </a:ext>
            </a:extLst>
          </p:cNvPr>
          <p:cNvSpPr>
            <a:spLocks noGrp="1" noChangeArrowheads="1"/>
          </p:cNvSpPr>
          <p:nvPr>
            <p:ph type="dt" sz="half" idx="10"/>
          </p:nvPr>
        </p:nvSpPr>
        <p:spPr/>
        <p:txBody>
          <a:bodyPr/>
          <a:lstStyle>
            <a:lvl1pPr>
              <a:defRPr/>
            </a:lvl1pPr>
          </a:lstStyle>
          <a:p>
            <a:pPr>
              <a:defRPr/>
            </a:pPr>
            <a:endParaRPr lang="en-US"/>
          </a:p>
        </p:txBody>
      </p:sp>
      <p:sp>
        <p:nvSpPr>
          <p:cNvPr id="17" name="Rectangle 3">
            <a:extLst>
              <a:ext uri="{FF2B5EF4-FFF2-40B4-BE49-F238E27FC236}">
                <a16:creationId xmlns:a16="http://schemas.microsoft.com/office/drawing/2014/main" id="{241148EA-7248-4E59-B1B7-D2CEC193D83B}"/>
              </a:ext>
            </a:extLst>
          </p:cNvPr>
          <p:cNvSpPr>
            <a:spLocks noGrp="1" noChangeArrowheads="1"/>
          </p:cNvSpPr>
          <p:nvPr>
            <p:ph type="sldNum" sz="quarter" idx="11"/>
          </p:nvPr>
        </p:nvSpPr>
        <p:spPr/>
        <p:txBody>
          <a:bodyPr/>
          <a:lstStyle>
            <a:lvl1pPr>
              <a:defRPr/>
            </a:lvl1pPr>
          </a:lstStyle>
          <a:p>
            <a:fld id="{D0948608-8A1E-4901-A49B-0163ADFE35C7}" type="slidenum">
              <a:rPr lang="en-US" altLang="en-US"/>
              <a:pPr/>
              <a:t>‹#›</a:t>
            </a:fld>
            <a:endParaRPr lang="en-US" altLang="en-US"/>
          </a:p>
        </p:txBody>
      </p:sp>
      <p:sp>
        <p:nvSpPr>
          <p:cNvPr id="18" name="Rectangle 14">
            <a:extLst>
              <a:ext uri="{FF2B5EF4-FFF2-40B4-BE49-F238E27FC236}">
                <a16:creationId xmlns:a16="http://schemas.microsoft.com/office/drawing/2014/main" id="{35C0F89F-280E-4D5B-A3D8-19FB1C210E1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304412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21903-FBDE-4496-9735-4E3287B7466A}"/>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475CC2CA-094E-4897-AC84-A9E081557CD3}"/>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0FE874FB-A5F7-40AC-B717-8454540B4B01}"/>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E0E3828-F851-4C86-92C3-4214783AD36A}"/>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BE7306B2-CF63-4D48-8DAD-110E36C77029}"/>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7064B89B-3D9C-492E-A091-28A5CA6466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A9148C69-EE4F-4FC8-8DA8-FA81E84FDAEA}"/>
              </a:ext>
            </a:extLst>
          </p:cNvPr>
          <p:cNvSpPr>
            <a:spLocks noGrp="1"/>
          </p:cNvSpPr>
          <p:nvPr>
            <p:ph type="dt" sz="half" idx="10"/>
          </p:nvPr>
        </p:nvSpPr>
        <p:spPr/>
        <p:txBody>
          <a:bodyPr/>
          <a:lstStyle>
            <a:lvl1pPr>
              <a:defRPr/>
            </a:lvl1pPr>
          </a:lstStyle>
          <a:p>
            <a:pPr>
              <a:defRPr/>
            </a:pPr>
            <a:fld id="{CD968D0B-DBD9-4FD9-8DA4-578FC280C353}" type="datetimeFigureOut">
              <a:rPr lang="en-US"/>
              <a:pPr>
                <a:defRPr/>
              </a:pPr>
              <a:t>8/1/2019</a:t>
            </a:fld>
            <a:endParaRPr lang="en-US"/>
          </a:p>
        </p:txBody>
      </p:sp>
      <p:sp>
        <p:nvSpPr>
          <p:cNvPr id="13" name="Footer Placeholder 16">
            <a:extLst>
              <a:ext uri="{FF2B5EF4-FFF2-40B4-BE49-F238E27FC236}">
                <a16:creationId xmlns:a16="http://schemas.microsoft.com/office/drawing/2014/main" id="{BC319D44-F889-4739-A811-E92558BB6D83}"/>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6A48D735-DD4E-456B-9B11-458354E8E217}"/>
              </a:ext>
            </a:extLst>
          </p:cNvPr>
          <p:cNvSpPr>
            <a:spLocks noGrp="1"/>
          </p:cNvSpPr>
          <p:nvPr>
            <p:ph type="sldNum" sz="quarter" idx="12"/>
          </p:nvPr>
        </p:nvSpPr>
        <p:spPr/>
        <p:txBody>
          <a:bodyPr/>
          <a:lstStyle>
            <a:lvl1pPr>
              <a:defRPr/>
            </a:lvl1pPr>
          </a:lstStyle>
          <a:p>
            <a:fld id="{7F85A148-2F88-4176-83C7-D321461A3E8B}" type="slidenum">
              <a:rPr lang="en-US" altLang="en-US"/>
              <a:pPr/>
              <a:t>‹#›</a:t>
            </a:fld>
            <a:endParaRPr lang="en-US" altLang="en-US"/>
          </a:p>
        </p:txBody>
      </p:sp>
    </p:spTree>
    <p:extLst>
      <p:ext uri="{BB962C8B-B14F-4D97-AF65-F5344CB8AC3E}">
        <p14:creationId xmlns:p14="http://schemas.microsoft.com/office/powerpoint/2010/main" val="19467572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085EA5F9-2C55-4085-A94D-B50A8B58E5BD}"/>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62869B09-F7BC-4064-A5A9-40B06B6A781B}"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67866111-78C3-4B0A-8244-FE80FCF5B4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6453650-1F6A-4D0C-B2D0-89551419BA3E}"/>
              </a:ext>
            </a:extLst>
          </p:cNvPr>
          <p:cNvSpPr>
            <a:spLocks noGrp="1"/>
          </p:cNvSpPr>
          <p:nvPr>
            <p:ph type="dt" sz="half" idx="10"/>
          </p:nvPr>
        </p:nvSpPr>
        <p:spPr/>
        <p:txBody>
          <a:bodyPr/>
          <a:lstStyle>
            <a:lvl1pPr>
              <a:defRPr/>
            </a:lvl1pPr>
          </a:lstStyle>
          <a:p>
            <a:pPr>
              <a:defRPr/>
            </a:pPr>
            <a:fld id="{B173240E-53CF-4816-896D-EB85882E4694}" type="datetimeFigureOut">
              <a:rPr lang="en-US"/>
              <a:pPr>
                <a:defRPr/>
              </a:pPr>
              <a:t>8/1/2019</a:t>
            </a:fld>
            <a:endParaRPr lang="en-US"/>
          </a:p>
        </p:txBody>
      </p:sp>
      <p:sp>
        <p:nvSpPr>
          <p:cNvPr id="7" name="Footer Placeholder 4">
            <a:extLst>
              <a:ext uri="{FF2B5EF4-FFF2-40B4-BE49-F238E27FC236}">
                <a16:creationId xmlns:a16="http://schemas.microsoft.com/office/drawing/2014/main" id="{B3389CE8-EBE4-4F87-8E8B-09E96AB28A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0DA00D-6684-4BF4-9898-F52567C1CDC6}"/>
              </a:ext>
            </a:extLst>
          </p:cNvPr>
          <p:cNvSpPr>
            <a:spLocks noGrp="1"/>
          </p:cNvSpPr>
          <p:nvPr>
            <p:ph type="sldNum" sz="quarter" idx="12"/>
          </p:nvPr>
        </p:nvSpPr>
        <p:spPr/>
        <p:txBody>
          <a:bodyPr/>
          <a:lstStyle>
            <a:lvl1pPr>
              <a:defRPr/>
            </a:lvl1pPr>
          </a:lstStyle>
          <a:p>
            <a:fld id="{250D2EBF-5D93-447D-A868-71BB820A0230}" type="slidenum">
              <a:rPr lang="en-US" altLang="en-US"/>
              <a:pPr/>
              <a:t>‹#›</a:t>
            </a:fld>
            <a:endParaRPr lang="en-US" altLang="en-US"/>
          </a:p>
        </p:txBody>
      </p:sp>
    </p:spTree>
    <p:extLst>
      <p:ext uri="{BB962C8B-B14F-4D97-AF65-F5344CB8AC3E}">
        <p14:creationId xmlns:p14="http://schemas.microsoft.com/office/powerpoint/2010/main" val="406010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9E7DC4-6729-4E27-8780-C87E6EB8266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E2E00B26-5866-4050-A21C-B81DEE0DF27F}"/>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BC0115EA-4B6A-4C48-8EAE-A1BE02EA7C4E}"/>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3199A641-B0A1-485F-84FF-FD759A7BBD2E}"/>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870CECC4-EA41-47B3-8FE8-26D60B444C57}"/>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004A3C03-1084-4071-8940-D650C7FDAC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ECB2917D-27A9-4806-A37E-EECA4491458C}"/>
              </a:ext>
            </a:extLst>
          </p:cNvPr>
          <p:cNvSpPr>
            <a:spLocks noGrp="1"/>
          </p:cNvSpPr>
          <p:nvPr>
            <p:ph type="dt" sz="half" idx="10"/>
          </p:nvPr>
        </p:nvSpPr>
        <p:spPr/>
        <p:txBody>
          <a:bodyPr/>
          <a:lstStyle>
            <a:lvl1pPr>
              <a:defRPr/>
            </a:lvl1pPr>
          </a:lstStyle>
          <a:p>
            <a:pPr>
              <a:defRPr/>
            </a:pPr>
            <a:fld id="{65FFB3BC-9D00-4A2D-935E-A622DC08C72F}" type="datetimeFigureOut">
              <a:rPr lang="en-US"/>
              <a:pPr>
                <a:defRPr/>
              </a:pPr>
              <a:t>8/1/2019</a:t>
            </a:fld>
            <a:endParaRPr lang="en-US"/>
          </a:p>
        </p:txBody>
      </p:sp>
      <p:sp>
        <p:nvSpPr>
          <p:cNvPr id="11" name="Footer Placeholder 4">
            <a:extLst>
              <a:ext uri="{FF2B5EF4-FFF2-40B4-BE49-F238E27FC236}">
                <a16:creationId xmlns:a16="http://schemas.microsoft.com/office/drawing/2014/main" id="{68BB0566-1CF8-4BBF-92E2-1D859A38110A}"/>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B3CCAABF-C0B6-48C4-8EDD-2D2569977283}"/>
              </a:ext>
            </a:extLst>
          </p:cNvPr>
          <p:cNvSpPr>
            <a:spLocks noGrp="1"/>
          </p:cNvSpPr>
          <p:nvPr>
            <p:ph type="sldNum" sz="quarter" idx="12"/>
          </p:nvPr>
        </p:nvSpPr>
        <p:spPr>
          <a:xfrm>
            <a:off x="146050" y="6208713"/>
            <a:ext cx="457200" cy="457200"/>
          </a:xfrm>
        </p:spPr>
        <p:txBody>
          <a:bodyPr/>
          <a:lstStyle>
            <a:lvl1pPr>
              <a:defRPr/>
            </a:lvl1pPr>
          </a:lstStyle>
          <a:p>
            <a:fld id="{633E50AB-4DEE-4606-ADA1-9F0A0E3A832C}" type="slidenum">
              <a:rPr lang="en-US" altLang="en-US"/>
              <a:pPr/>
              <a:t>‹#›</a:t>
            </a:fld>
            <a:endParaRPr lang="en-US" altLang="en-US"/>
          </a:p>
        </p:txBody>
      </p:sp>
    </p:spTree>
    <p:extLst>
      <p:ext uri="{BB962C8B-B14F-4D97-AF65-F5344CB8AC3E}">
        <p14:creationId xmlns:p14="http://schemas.microsoft.com/office/powerpoint/2010/main" val="78986857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152842D-9EDE-4099-B9C1-7D8B95E9E278}"/>
              </a:ext>
            </a:extLst>
          </p:cNvPr>
          <p:cNvSpPr>
            <a:spLocks noGrp="1"/>
          </p:cNvSpPr>
          <p:nvPr>
            <p:ph type="dt" sz="half" idx="10"/>
          </p:nvPr>
        </p:nvSpPr>
        <p:spPr/>
        <p:txBody>
          <a:bodyPr/>
          <a:lstStyle>
            <a:lvl1pPr>
              <a:defRPr/>
            </a:lvl1pPr>
          </a:lstStyle>
          <a:p>
            <a:pPr>
              <a:defRPr/>
            </a:pPr>
            <a:fld id="{67DE9ABF-59A4-458C-AADB-06F3F063542F}" type="datetimeFigureOut">
              <a:rPr lang="en-US"/>
              <a:pPr>
                <a:defRPr/>
              </a:pPr>
              <a:t>8/1/2019</a:t>
            </a:fld>
            <a:endParaRPr lang="en-US"/>
          </a:p>
        </p:txBody>
      </p:sp>
      <p:sp>
        <p:nvSpPr>
          <p:cNvPr id="6" name="Footer Placeholder 2">
            <a:extLst>
              <a:ext uri="{FF2B5EF4-FFF2-40B4-BE49-F238E27FC236}">
                <a16:creationId xmlns:a16="http://schemas.microsoft.com/office/drawing/2014/main" id="{1FEF9DEA-B212-4FF9-AF66-7AC5401FBA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5CDF0F0B-E04A-4AB0-89B1-E2ACCCB954FE}"/>
              </a:ext>
            </a:extLst>
          </p:cNvPr>
          <p:cNvSpPr>
            <a:spLocks noGrp="1"/>
          </p:cNvSpPr>
          <p:nvPr>
            <p:ph type="sldNum" sz="quarter" idx="12"/>
          </p:nvPr>
        </p:nvSpPr>
        <p:spPr/>
        <p:txBody>
          <a:bodyPr/>
          <a:lstStyle>
            <a:lvl1pPr>
              <a:defRPr/>
            </a:lvl1pPr>
          </a:lstStyle>
          <a:p>
            <a:fld id="{E7530D20-400B-41EB-859C-D1FE09D85AAC}" type="slidenum">
              <a:rPr lang="en-US" altLang="en-US"/>
              <a:pPr/>
              <a:t>‹#›</a:t>
            </a:fld>
            <a:endParaRPr lang="en-US" altLang="en-US"/>
          </a:p>
        </p:txBody>
      </p:sp>
    </p:spTree>
    <p:extLst>
      <p:ext uri="{BB962C8B-B14F-4D97-AF65-F5344CB8AC3E}">
        <p14:creationId xmlns:p14="http://schemas.microsoft.com/office/powerpoint/2010/main" val="361205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6F269-135B-470A-A228-85322F4F0874}"/>
              </a:ext>
            </a:extLst>
          </p:cNvPr>
          <p:cNvSpPr>
            <a:spLocks noGrp="1"/>
          </p:cNvSpPr>
          <p:nvPr>
            <p:ph type="dt" sz="half" idx="10"/>
          </p:nvPr>
        </p:nvSpPr>
        <p:spPr/>
        <p:txBody>
          <a:bodyPr/>
          <a:lstStyle>
            <a:lvl1pPr>
              <a:defRPr/>
            </a:lvl1pPr>
          </a:lstStyle>
          <a:p>
            <a:pPr>
              <a:defRPr/>
            </a:pPr>
            <a:fld id="{1CC81617-2E7D-4240-B95C-F001B3DA4B79}" type="datetimeFigureOut">
              <a:rPr lang="en-US"/>
              <a:pPr>
                <a:defRPr/>
              </a:pPr>
              <a:t>8/1/2019</a:t>
            </a:fld>
            <a:endParaRPr lang="en-US"/>
          </a:p>
        </p:txBody>
      </p:sp>
      <p:sp>
        <p:nvSpPr>
          <p:cNvPr id="5" name="Footer Placeholder 4">
            <a:extLst>
              <a:ext uri="{FF2B5EF4-FFF2-40B4-BE49-F238E27FC236}">
                <a16:creationId xmlns:a16="http://schemas.microsoft.com/office/drawing/2014/main" id="{08FBDB31-04CD-4337-81A9-5DA03A244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C2C253-A538-4D62-B84F-91E34B5696A3}"/>
              </a:ext>
            </a:extLst>
          </p:cNvPr>
          <p:cNvSpPr>
            <a:spLocks noGrp="1"/>
          </p:cNvSpPr>
          <p:nvPr>
            <p:ph type="sldNum" sz="quarter" idx="12"/>
          </p:nvPr>
        </p:nvSpPr>
        <p:spPr/>
        <p:txBody>
          <a:bodyPr/>
          <a:lstStyle>
            <a:lvl1pPr>
              <a:defRPr/>
            </a:lvl1pPr>
          </a:lstStyle>
          <a:p>
            <a:fld id="{4DD1A651-8AC3-4456-9D0F-E43E0B11723A}" type="slidenum">
              <a:rPr lang="en-US" altLang="en-US"/>
              <a:pPr/>
              <a:t>‹#›</a:t>
            </a:fld>
            <a:endParaRPr lang="en-US" altLang="en-US"/>
          </a:p>
        </p:txBody>
      </p:sp>
    </p:spTree>
    <p:extLst>
      <p:ext uri="{BB962C8B-B14F-4D97-AF65-F5344CB8AC3E}">
        <p14:creationId xmlns:p14="http://schemas.microsoft.com/office/powerpoint/2010/main" val="118401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31E06890-8A3D-4E36-9A50-B74449B809FC}"/>
              </a:ext>
            </a:extLst>
          </p:cNvPr>
          <p:cNvSpPr>
            <a:spLocks noGrp="1"/>
          </p:cNvSpPr>
          <p:nvPr>
            <p:ph type="dt" sz="half" idx="10"/>
          </p:nvPr>
        </p:nvSpPr>
        <p:spPr/>
        <p:txBody>
          <a:bodyPr/>
          <a:lstStyle>
            <a:lvl1pPr>
              <a:defRPr/>
            </a:lvl1pPr>
          </a:lstStyle>
          <a:p>
            <a:pPr>
              <a:defRPr/>
            </a:pPr>
            <a:fld id="{9B88E1EC-A047-4A0D-B9C7-A96D997DE5A8}" type="datetimeFigureOut">
              <a:rPr lang="en-US"/>
              <a:pPr>
                <a:defRPr/>
              </a:pPr>
              <a:t>8/1/2019</a:t>
            </a:fld>
            <a:endParaRPr lang="en-US"/>
          </a:p>
        </p:txBody>
      </p:sp>
      <p:sp>
        <p:nvSpPr>
          <p:cNvPr id="8" name="Footer Placeholder 2">
            <a:extLst>
              <a:ext uri="{FF2B5EF4-FFF2-40B4-BE49-F238E27FC236}">
                <a16:creationId xmlns:a16="http://schemas.microsoft.com/office/drawing/2014/main" id="{60A1AD02-BD28-488E-B7E7-880031147A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CA98E7C-F999-4445-90E1-78FB4688BF9C}"/>
              </a:ext>
            </a:extLst>
          </p:cNvPr>
          <p:cNvSpPr>
            <a:spLocks noGrp="1"/>
          </p:cNvSpPr>
          <p:nvPr>
            <p:ph type="sldNum" sz="quarter" idx="12"/>
          </p:nvPr>
        </p:nvSpPr>
        <p:spPr/>
        <p:txBody>
          <a:bodyPr/>
          <a:lstStyle>
            <a:lvl1pPr>
              <a:defRPr/>
            </a:lvl1pPr>
          </a:lstStyle>
          <a:p>
            <a:fld id="{4098147A-6FB4-439C-9BCB-41599585E43B}" type="slidenum">
              <a:rPr lang="en-US" altLang="en-US"/>
              <a:pPr/>
              <a:t>‹#›</a:t>
            </a:fld>
            <a:endParaRPr lang="en-US" altLang="en-US"/>
          </a:p>
        </p:txBody>
      </p:sp>
    </p:spTree>
    <p:extLst>
      <p:ext uri="{BB962C8B-B14F-4D97-AF65-F5344CB8AC3E}">
        <p14:creationId xmlns:p14="http://schemas.microsoft.com/office/powerpoint/2010/main" val="399828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434EE-5F86-4591-8C04-9384130E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85FED4B-EB29-4955-BC62-197FDA3CDDC9}"/>
              </a:ext>
            </a:extLst>
          </p:cNvPr>
          <p:cNvSpPr>
            <a:spLocks noGrp="1"/>
          </p:cNvSpPr>
          <p:nvPr>
            <p:ph type="dt" sz="half" idx="10"/>
          </p:nvPr>
        </p:nvSpPr>
        <p:spPr/>
        <p:txBody>
          <a:bodyPr/>
          <a:lstStyle>
            <a:lvl1pPr>
              <a:defRPr/>
            </a:lvl1pPr>
          </a:lstStyle>
          <a:p>
            <a:pPr>
              <a:defRPr/>
            </a:pPr>
            <a:fld id="{3ADB5777-4C4D-4828-BC30-488D3163BDF3}" type="datetimeFigureOut">
              <a:rPr lang="en-US"/>
              <a:pPr>
                <a:defRPr/>
              </a:pPr>
              <a:t>8/1/2019</a:t>
            </a:fld>
            <a:endParaRPr lang="en-US"/>
          </a:p>
        </p:txBody>
      </p:sp>
      <p:sp>
        <p:nvSpPr>
          <p:cNvPr id="5" name="Footer Placeholder 3">
            <a:extLst>
              <a:ext uri="{FF2B5EF4-FFF2-40B4-BE49-F238E27FC236}">
                <a16:creationId xmlns:a16="http://schemas.microsoft.com/office/drawing/2014/main" id="{048AA132-2FBD-455C-B54A-D79F01AC66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F52B75D-8317-4FEE-ADF0-BC42793E2ED4}"/>
              </a:ext>
            </a:extLst>
          </p:cNvPr>
          <p:cNvSpPr>
            <a:spLocks noGrp="1"/>
          </p:cNvSpPr>
          <p:nvPr>
            <p:ph type="sldNum" sz="quarter" idx="12"/>
          </p:nvPr>
        </p:nvSpPr>
        <p:spPr/>
        <p:txBody>
          <a:bodyPr/>
          <a:lstStyle>
            <a:lvl1pPr>
              <a:defRPr/>
            </a:lvl1pPr>
          </a:lstStyle>
          <a:p>
            <a:fld id="{89EF6D08-E32F-4067-B8E2-77E6A025C191}" type="slidenum">
              <a:rPr lang="en-US" altLang="en-US"/>
              <a:pPr/>
              <a:t>‹#›</a:t>
            </a:fld>
            <a:endParaRPr lang="en-US" altLang="en-US"/>
          </a:p>
        </p:txBody>
      </p:sp>
    </p:spTree>
    <p:extLst>
      <p:ext uri="{BB962C8B-B14F-4D97-AF65-F5344CB8AC3E}">
        <p14:creationId xmlns:p14="http://schemas.microsoft.com/office/powerpoint/2010/main" val="1558843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3EA3DF-BC1C-4CDA-8032-6325E8FA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2D68DE64-5002-47EC-8BC1-CC4EB7DD43C5}"/>
              </a:ext>
            </a:extLst>
          </p:cNvPr>
          <p:cNvSpPr>
            <a:spLocks noGrp="1"/>
          </p:cNvSpPr>
          <p:nvPr>
            <p:ph type="dt" sz="half" idx="10"/>
          </p:nvPr>
        </p:nvSpPr>
        <p:spPr/>
        <p:txBody>
          <a:bodyPr/>
          <a:lstStyle>
            <a:lvl1pPr>
              <a:defRPr/>
            </a:lvl1pPr>
          </a:lstStyle>
          <a:p>
            <a:pPr>
              <a:defRPr/>
            </a:pPr>
            <a:fld id="{62C1048B-9999-432A-A283-5EA9E28ADF97}" type="datetimeFigureOut">
              <a:rPr lang="en-US"/>
              <a:pPr>
                <a:defRPr/>
              </a:pPr>
              <a:t>8/1/2019</a:t>
            </a:fld>
            <a:endParaRPr lang="en-US"/>
          </a:p>
        </p:txBody>
      </p:sp>
      <p:sp>
        <p:nvSpPr>
          <p:cNvPr id="4" name="Footer Placeholder 2">
            <a:extLst>
              <a:ext uri="{FF2B5EF4-FFF2-40B4-BE49-F238E27FC236}">
                <a16:creationId xmlns:a16="http://schemas.microsoft.com/office/drawing/2014/main" id="{1C9C6660-E2E9-4FE0-BB63-5BEDD13F68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8883558-0898-4493-95B1-12A92D299A70}"/>
              </a:ext>
            </a:extLst>
          </p:cNvPr>
          <p:cNvSpPr>
            <a:spLocks noGrp="1"/>
          </p:cNvSpPr>
          <p:nvPr>
            <p:ph type="sldNum" sz="quarter" idx="12"/>
          </p:nvPr>
        </p:nvSpPr>
        <p:spPr/>
        <p:txBody>
          <a:bodyPr/>
          <a:lstStyle>
            <a:lvl1pPr>
              <a:defRPr/>
            </a:lvl1pPr>
          </a:lstStyle>
          <a:p>
            <a:fld id="{38F2E23B-1CBD-4710-9E4A-756D87DFD7FE}" type="slidenum">
              <a:rPr lang="en-US" altLang="en-US"/>
              <a:pPr/>
              <a:t>‹#›</a:t>
            </a:fld>
            <a:endParaRPr lang="en-US" altLang="en-US"/>
          </a:p>
        </p:txBody>
      </p:sp>
    </p:spTree>
    <p:extLst>
      <p:ext uri="{BB962C8B-B14F-4D97-AF65-F5344CB8AC3E}">
        <p14:creationId xmlns:p14="http://schemas.microsoft.com/office/powerpoint/2010/main" val="42299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709FFA-5411-4C90-A801-182A95161074}"/>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6536AD48-5ABD-461A-9437-5A4639BD140F}"/>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431D1603-75EC-4E56-9E39-F67D166BFA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2C282CB9-E034-4173-915C-3DBC7901BED5}"/>
              </a:ext>
            </a:extLst>
          </p:cNvPr>
          <p:cNvSpPr>
            <a:spLocks noGrp="1"/>
          </p:cNvSpPr>
          <p:nvPr>
            <p:ph type="dt" sz="half" idx="10"/>
          </p:nvPr>
        </p:nvSpPr>
        <p:spPr/>
        <p:txBody>
          <a:bodyPr/>
          <a:lstStyle>
            <a:lvl1pPr>
              <a:defRPr/>
            </a:lvl1pPr>
          </a:lstStyle>
          <a:p>
            <a:pPr>
              <a:defRPr/>
            </a:pPr>
            <a:fld id="{9E8CE5B4-C3C8-4ED0-9C51-C99BF4320665}" type="datetimeFigureOut">
              <a:rPr lang="en-US"/>
              <a:pPr>
                <a:defRPr/>
              </a:pPr>
              <a:t>8/1/2019</a:t>
            </a:fld>
            <a:endParaRPr lang="en-US"/>
          </a:p>
        </p:txBody>
      </p:sp>
      <p:sp>
        <p:nvSpPr>
          <p:cNvPr id="9" name="Footer Placeholder 5">
            <a:extLst>
              <a:ext uri="{FF2B5EF4-FFF2-40B4-BE49-F238E27FC236}">
                <a16:creationId xmlns:a16="http://schemas.microsoft.com/office/drawing/2014/main" id="{9724E0E3-C6B8-4626-9C22-CECAECD7DB0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49F29FD-614D-4FD5-AF2C-55810D7F9EE0}"/>
              </a:ext>
            </a:extLst>
          </p:cNvPr>
          <p:cNvSpPr>
            <a:spLocks noGrp="1"/>
          </p:cNvSpPr>
          <p:nvPr>
            <p:ph type="sldNum" sz="quarter" idx="12"/>
          </p:nvPr>
        </p:nvSpPr>
        <p:spPr/>
        <p:txBody>
          <a:bodyPr/>
          <a:lstStyle>
            <a:lvl1pPr>
              <a:defRPr/>
            </a:lvl1pPr>
          </a:lstStyle>
          <a:p>
            <a:fld id="{C99B987A-9FD4-47CC-B587-5BAAFA63B174}" type="slidenum">
              <a:rPr lang="en-US" altLang="en-US"/>
              <a:pPr/>
              <a:t>‹#›</a:t>
            </a:fld>
            <a:endParaRPr lang="en-US" altLang="en-US"/>
          </a:p>
        </p:txBody>
      </p:sp>
    </p:spTree>
    <p:extLst>
      <p:ext uri="{BB962C8B-B14F-4D97-AF65-F5344CB8AC3E}">
        <p14:creationId xmlns:p14="http://schemas.microsoft.com/office/powerpoint/2010/main" val="326516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1CACEE-9128-43F0-AAB3-D0B3CB621DDB}"/>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CF279E4-A972-4DF5-BD38-27A59E0B0A8F}"/>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3EA54D-0699-4628-8CB3-C40B7DF89562}"/>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D3C26ABB-6EC0-414A-9AA2-31DB61616708}"/>
              </a:ext>
            </a:extLst>
          </p:cNvPr>
          <p:cNvSpPr>
            <a:spLocks noGrp="1"/>
          </p:cNvSpPr>
          <p:nvPr>
            <p:ph type="dt" sz="half" idx="10"/>
          </p:nvPr>
        </p:nvSpPr>
        <p:spPr/>
        <p:txBody>
          <a:bodyPr/>
          <a:lstStyle>
            <a:lvl1pPr>
              <a:defRPr/>
            </a:lvl1pPr>
          </a:lstStyle>
          <a:p>
            <a:pPr>
              <a:defRPr/>
            </a:pPr>
            <a:fld id="{107D549A-4728-4E23-8948-2D9689AE590D}" type="datetimeFigureOut">
              <a:rPr lang="en-US"/>
              <a:pPr>
                <a:defRPr/>
              </a:pPr>
              <a:t>8/1/2019</a:t>
            </a:fld>
            <a:endParaRPr lang="en-US"/>
          </a:p>
        </p:txBody>
      </p:sp>
      <p:sp>
        <p:nvSpPr>
          <p:cNvPr id="9" name="Footer Placeholder 5">
            <a:extLst>
              <a:ext uri="{FF2B5EF4-FFF2-40B4-BE49-F238E27FC236}">
                <a16:creationId xmlns:a16="http://schemas.microsoft.com/office/drawing/2014/main" id="{3AB6908C-E99B-4319-B3BC-DC929F6A76D1}"/>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8B8A7FD-55C9-409F-A8E5-F7432B24D4B6}"/>
              </a:ext>
            </a:extLst>
          </p:cNvPr>
          <p:cNvSpPr>
            <a:spLocks noGrp="1"/>
          </p:cNvSpPr>
          <p:nvPr>
            <p:ph type="sldNum" sz="quarter" idx="12"/>
          </p:nvPr>
        </p:nvSpPr>
        <p:spPr>
          <a:xfrm>
            <a:off x="146050" y="6208713"/>
            <a:ext cx="457200" cy="457200"/>
          </a:xfrm>
        </p:spPr>
        <p:txBody>
          <a:bodyPr/>
          <a:lstStyle>
            <a:lvl1pPr>
              <a:defRPr/>
            </a:lvl1pPr>
          </a:lstStyle>
          <a:p>
            <a:fld id="{E3BA9418-9C05-4BB3-8A76-CC817EDA5BC7}" type="slidenum">
              <a:rPr lang="en-US" altLang="en-US"/>
              <a:pPr/>
              <a:t>‹#›</a:t>
            </a:fld>
            <a:endParaRPr lang="en-US" altLang="en-US"/>
          </a:p>
        </p:txBody>
      </p:sp>
    </p:spTree>
    <p:extLst>
      <p:ext uri="{BB962C8B-B14F-4D97-AF65-F5344CB8AC3E}">
        <p14:creationId xmlns:p14="http://schemas.microsoft.com/office/powerpoint/2010/main" val="337968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3FB9FD5-2E31-4F26-A55D-FADEEFEC27F5}"/>
              </a:ext>
            </a:extLst>
          </p:cNvPr>
          <p:cNvSpPr>
            <a:spLocks noGrp="1"/>
          </p:cNvSpPr>
          <p:nvPr>
            <p:ph type="dt" sz="half" idx="10"/>
          </p:nvPr>
        </p:nvSpPr>
        <p:spPr/>
        <p:txBody>
          <a:bodyPr/>
          <a:lstStyle>
            <a:lvl1pPr>
              <a:defRPr/>
            </a:lvl1pPr>
          </a:lstStyle>
          <a:p>
            <a:pPr>
              <a:defRPr/>
            </a:pPr>
            <a:fld id="{936AFA45-448C-4637-8B4F-95237E86127E}" type="datetimeFigureOut">
              <a:rPr lang="en-US"/>
              <a:pPr>
                <a:defRPr/>
              </a:pPr>
              <a:t>8/1/2019</a:t>
            </a:fld>
            <a:endParaRPr lang="en-US"/>
          </a:p>
        </p:txBody>
      </p:sp>
      <p:sp>
        <p:nvSpPr>
          <p:cNvPr id="5" name="Footer Placeholder 2">
            <a:extLst>
              <a:ext uri="{FF2B5EF4-FFF2-40B4-BE49-F238E27FC236}">
                <a16:creationId xmlns:a16="http://schemas.microsoft.com/office/drawing/2014/main" id="{1491DB07-B510-45DF-B056-56AA348A98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51BC539-8F55-4104-943B-91DBAA960448}"/>
              </a:ext>
            </a:extLst>
          </p:cNvPr>
          <p:cNvSpPr>
            <a:spLocks noGrp="1"/>
          </p:cNvSpPr>
          <p:nvPr>
            <p:ph type="sldNum" sz="quarter" idx="12"/>
          </p:nvPr>
        </p:nvSpPr>
        <p:spPr/>
        <p:txBody>
          <a:bodyPr/>
          <a:lstStyle>
            <a:lvl1pPr>
              <a:defRPr/>
            </a:lvl1pPr>
          </a:lstStyle>
          <a:p>
            <a:fld id="{E2703303-8636-402C-B91F-05C69A61AAEA}" type="slidenum">
              <a:rPr lang="en-US" altLang="en-US"/>
              <a:pPr/>
              <a:t>‹#›</a:t>
            </a:fld>
            <a:endParaRPr lang="en-US" altLang="en-US"/>
          </a:p>
        </p:txBody>
      </p:sp>
    </p:spTree>
    <p:extLst>
      <p:ext uri="{BB962C8B-B14F-4D97-AF65-F5344CB8AC3E}">
        <p14:creationId xmlns:p14="http://schemas.microsoft.com/office/powerpoint/2010/main" val="1983434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6BB6325-17EE-4A23-BE31-F2664EE801BA}"/>
              </a:ext>
            </a:extLst>
          </p:cNvPr>
          <p:cNvSpPr>
            <a:spLocks noGrp="1"/>
          </p:cNvSpPr>
          <p:nvPr>
            <p:ph type="dt" sz="half" idx="10"/>
          </p:nvPr>
        </p:nvSpPr>
        <p:spPr/>
        <p:txBody>
          <a:bodyPr/>
          <a:lstStyle>
            <a:lvl1pPr>
              <a:defRPr/>
            </a:lvl1pPr>
          </a:lstStyle>
          <a:p>
            <a:pPr>
              <a:defRPr/>
            </a:pPr>
            <a:fld id="{A8668841-95F0-4874-A58A-137340DB7813}" type="datetimeFigureOut">
              <a:rPr lang="en-US"/>
              <a:pPr>
                <a:defRPr/>
              </a:pPr>
              <a:t>8/1/2019</a:t>
            </a:fld>
            <a:endParaRPr lang="en-US"/>
          </a:p>
        </p:txBody>
      </p:sp>
      <p:sp>
        <p:nvSpPr>
          <p:cNvPr id="5" name="Footer Placeholder 2">
            <a:extLst>
              <a:ext uri="{FF2B5EF4-FFF2-40B4-BE49-F238E27FC236}">
                <a16:creationId xmlns:a16="http://schemas.microsoft.com/office/drawing/2014/main" id="{7A13A54D-B28C-4B69-81A7-5236A568F0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FBB01AA-38AE-4E9B-B836-7E7FEEDE35EB}"/>
              </a:ext>
            </a:extLst>
          </p:cNvPr>
          <p:cNvSpPr>
            <a:spLocks noGrp="1"/>
          </p:cNvSpPr>
          <p:nvPr>
            <p:ph type="sldNum" sz="quarter" idx="12"/>
          </p:nvPr>
        </p:nvSpPr>
        <p:spPr/>
        <p:txBody>
          <a:bodyPr/>
          <a:lstStyle>
            <a:lvl1pPr>
              <a:defRPr/>
            </a:lvl1pPr>
          </a:lstStyle>
          <a:p>
            <a:fld id="{81D549A8-B239-4D8F-8115-A6D9B677656D}" type="slidenum">
              <a:rPr lang="en-US" altLang="en-US"/>
              <a:pPr/>
              <a:t>‹#›</a:t>
            </a:fld>
            <a:endParaRPr lang="en-US" altLang="en-US"/>
          </a:p>
        </p:txBody>
      </p:sp>
    </p:spTree>
    <p:extLst>
      <p:ext uri="{BB962C8B-B14F-4D97-AF65-F5344CB8AC3E}">
        <p14:creationId xmlns:p14="http://schemas.microsoft.com/office/powerpoint/2010/main" val="2157894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2E6F30CB-CDEC-41B8-9B96-271FF6E80EBC}"/>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E55E882E-1BA5-408C-B18A-59AA4616C1E2}"/>
              </a:ext>
            </a:extLst>
          </p:cNvPr>
          <p:cNvSpPr>
            <a:spLocks noGrp="1" noChangeArrowheads="1"/>
          </p:cNvSpPr>
          <p:nvPr>
            <p:ph type="sldNum" sz="quarter" idx="11"/>
          </p:nvPr>
        </p:nvSpPr>
        <p:spPr/>
        <p:txBody>
          <a:bodyPr/>
          <a:lstStyle>
            <a:lvl1pPr>
              <a:defRPr/>
            </a:lvl1pPr>
          </a:lstStyle>
          <a:p>
            <a:fld id="{A072A406-0899-4B67-8B73-3BB911A8C583}" type="slidenum">
              <a:rPr lang="en-US" altLang="en-US"/>
              <a:pPr/>
              <a:t>‹#›</a:t>
            </a:fld>
            <a:endParaRPr lang="en-US" altLang="en-US"/>
          </a:p>
        </p:txBody>
      </p:sp>
      <p:sp>
        <p:nvSpPr>
          <p:cNvPr id="6" name="Rectangle 14">
            <a:extLst>
              <a:ext uri="{FF2B5EF4-FFF2-40B4-BE49-F238E27FC236}">
                <a16:creationId xmlns:a16="http://schemas.microsoft.com/office/drawing/2014/main" id="{4A1E0F73-DF2E-4648-98CD-9545391EFE25}"/>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05403673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52" name="Google Shape;52;p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8689310"/>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SzPts val="1400"/>
              <a:buNone/>
              <a:defRPr sz="2000"/>
            </a:lvl1pPr>
            <a:lvl2pPr marL="914400" lvl="1" indent="-228600" algn="l" rtl="0">
              <a:spcBef>
                <a:spcPts val="360"/>
              </a:spcBef>
              <a:spcAft>
                <a:spcPts val="0"/>
              </a:spcAft>
              <a:buSzPts val="1260"/>
              <a:buNone/>
              <a:defRPr sz="1800"/>
            </a:lvl2pPr>
            <a:lvl3pPr marL="1371600" lvl="2" indent="-228600" algn="l" rtl="0">
              <a:spcBef>
                <a:spcPts val="320"/>
              </a:spcBef>
              <a:spcAft>
                <a:spcPts val="0"/>
              </a:spcAft>
              <a:buSzPts val="1120"/>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980"/>
              <a:buNone/>
              <a:defRPr sz="1400"/>
            </a:lvl5pPr>
            <a:lvl6pPr marL="2743200" lvl="5" indent="-228600" algn="l" rtl="0">
              <a:spcBef>
                <a:spcPts val="280"/>
              </a:spcBef>
              <a:spcAft>
                <a:spcPts val="0"/>
              </a:spcAft>
              <a:buSzPts val="980"/>
              <a:buNone/>
              <a:defRPr sz="1400"/>
            </a:lvl6pPr>
            <a:lvl7pPr marL="3200400" lvl="6" indent="-228600" algn="l" rtl="0">
              <a:spcBef>
                <a:spcPts val="280"/>
              </a:spcBef>
              <a:spcAft>
                <a:spcPts val="0"/>
              </a:spcAft>
              <a:buSzPts val="980"/>
              <a:buNone/>
              <a:defRPr sz="1400"/>
            </a:lvl7pPr>
            <a:lvl8pPr marL="3657600" lvl="7" indent="-228600" algn="l" rtl="0">
              <a:spcBef>
                <a:spcPts val="280"/>
              </a:spcBef>
              <a:spcAft>
                <a:spcPts val="0"/>
              </a:spcAft>
              <a:buSzPts val="980"/>
              <a:buNone/>
              <a:defRPr sz="1400"/>
            </a:lvl8pPr>
            <a:lvl9pPr marL="4114800" lvl="8" indent="-228600" algn="l" rtl="0">
              <a:spcBef>
                <a:spcPts val="280"/>
              </a:spcBef>
              <a:spcAft>
                <a:spcPts val="0"/>
              </a:spcAft>
              <a:buSzPts val="980"/>
              <a:buNone/>
              <a:defRPr sz="1400"/>
            </a:lvl9pPr>
          </a:lstStyle>
          <a:p>
            <a:endParaRPr/>
          </a:p>
        </p:txBody>
      </p:sp>
      <p:sp>
        <p:nvSpPr>
          <p:cNvPr id="58" name="Google Shape;58;p5"/>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5"/>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873923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6AB08F-D4FE-4183-9E57-6351DF5C08CC}"/>
              </a:ext>
            </a:extLst>
          </p:cNvPr>
          <p:cNvSpPr>
            <a:spLocks noGrp="1"/>
          </p:cNvSpPr>
          <p:nvPr>
            <p:ph type="dt" sz="half" idx="10"/>
          </p:nvPr>
        </p:nvSpPr>
        <p:spPr/>
        <p:txBody>
          <a:bodyPr/>
          <a:lstStyle>
            <a:lvl1pPr>
              <a:defRPr/>
            </a:lvl1pPr>
          </a:lstStyle>
          <a:p>
            <a:pPr>
              <a:defRPr/>
            </a:pPr>
            <a:fld id="{B6574A9A-38BC-4A3B-BF3B-14B0AF4503B3}" type="datetimeFigureOut">
              <a:rPr lang="en-US"/>
              <a:pPr>
                <a:defRPr/>
              </a:pPr>
              <a:t>8/1/2019</a:t>
            </a:fld>
            <a:endParaRPr lang="en-US"/>
          </a:p>
        </p:txBody>
      </p:sp>
      <p:sp>
        <p:nvSpPr>
          <p:cNvPr id="6" name="Footer Placeholder 4">
            <a:extLst>
              <a:ext uri="{FF2B5EF4-FFF2-40B4-BE49-F238E27FC236}">
                <a16:creationId xmlns:a16="http://schemas.microsoft.com/office/drawing/2014/main" id="{39F40511-8B94-41C6-8683-298D6F8E40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ACFDD3-319D-4B62-A6BE-3B831D22D5A3}"/>
              </a:ext>
            </a:extLst>
          </p:cNvPr>
          <p:cNvSpPr>
            <a:spLocks noGrp="1"/>
          </p:cNvSpPr>
          <p:nvPr>
            <p:ph type="sldNum" sz="quarter" idx="12"/>
          </p:nvPr>
        </p:nvSpPr>
        <p:spPr/>
        <p:txBody>
          <a:bodyPr/>
          <a:lstStyle>
            <a:lvl1pPr>
              <a:defRPr/>
            </a:lvl1pPr>
          </a:lstStyle>
          <a:p>
            <a:fld id="{7959162A-66A0-44FA-9484-82183909863A}" type="slidenum">
              <a:rPr lang="en-US" altLang="en-US"/>
              <a:pPr/>
              <a:t>‹#›</a:t>
            </a:fld>
            <a:endParaRPr lang="en-US" altLang="en-US"/>
          </a:p>
        </p:txBody>
      </p:sp>
    </p:spTree>
    <p:extLst>
      <p:ext uri="{BB962C8B-B14F-4D97-AF65-F5344CB8AC3E}">
        <p14:creationId xmlns:p14="http://schemas.microsoft.com/office/powerpoint/2010/main" val="447389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6"/>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5264827"/>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 name="Google Shape;72;p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73" name="Google Shape;73;p8"/>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8"/>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8"/>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35303405"/>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 name="Google Shape;78;p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79" name="Google Shape;79;p9"/>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9"/>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89055151"/>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4" name="Google Shape;84;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2240"/>
              <a:buFont typeface="Noto Sans Symbols"/>
              <a:buNone/>
              <a:defRPr sz="3200">
                <a:solidFill>
                  <a:schemeClr val="lt1"/>
                </a:solidFill>
                <a:latin typeface="Garamond"/>
                <a:ea typeface="Garamond"/>
                <a:cs typeface="Garamond"/>
                <a:sym typeface="Garamond"/>
              </a:defRPr>
            </a:lvl1pPr>
            <a:lvl2pPr marR="0" lvl="1" algn="l" rtl="0">
              <a:spcBef>
                <a:spcPts val="560"/>
              </a:spcBef>
              <a:spcAft>
                <a:spcPts val="0"/>
              </a:spcAft>
              <a:buClr>
                <a:schemeClr val="accent2"/>
              </a:buClr>
              <a:buSzPts val="1960"/>
              <a:buFont typeface="Noto Sans Symbols"/>
              <a:buNone/>
              <a:defRPr sz="2800" b="0" i="0" u="none" strike="noStrike" cap="none">
                <a:solidFill>
                  <a:schemeClr val="lt1"/>
                </a:solidFill>
                <a:latin typeface="Garamond"/>
                <a:ea typeface="Garamond"/>
                <a:cs typeface="Garamond"/>
                <a:sym typeface="Garamond"/>
              </a:defRPr>
            </a:lvl2pPr>
            <a:lvl3pPr marR="0" lvl="2" algn="l" rtl="0">
              <a:spcBef>
                <a:spcPts val="480"/>
              </a:spcBef>
              <a:spcAft>
                <a:spcPts val="0"/>
              </a:spcAft>
              <a:buClr>
                <a:schemeClr val="lt2"/>
              </a:buClr>
              <a:buSzPts val="1680"/>
              <a:buFont typeface="Noto Sans Symbols"/>
              <a:buNone/>
              <a:defRPr sz="2400" b="0" i="0" u="none" strike="noStrike" cap="none">
                <a:solidFill>
                  <a:schemeClr val="lt1"/>
                </a:solidFill>
                <a:latin typeface="Garamond"/>
                <a:ea typeface="Garamond"/>
                <a:cs typeface="Garamond"/>
                <a:sym typeface="Garamond"/>
              </a:defRPr>
            </a:lvl3pPr>
            <a:lvl4pPr marR="0" lvl="3" algn="l" rtl="0">
              <a:spcBef>
                <a:spcPts val="400"/>
              </a:spcBef>
              <a:spcAft>
                <a:spcPts val="0"/>
              </a:spcAft>
              <a:buClr>
                <a:schemeClr val="accent2"/>
              </a:buClr>
              <a:buSzPts val="1400"/>
              <a:buFont typeface="Noto Sans Symbols"/>
              <a:buNone/>
              <a:defRPr sz="2000" b="0" i="0" u="none" strike="noStrike" cap="none">
                <a:solidFill>
                  <a:schemeClr val="lt1"/>
                </a:solidFill>
                <a:latin typeface="Garamond"/>
                <a:ea typeface="Garamond"/>
                <a:cs typeface="Garamond"/>
                <a:sym typeface="Garamond"/>
              </a:defRPr>
            </a:lvl4pPr>
            <a:lvl5pPr marR="0" lvl="4"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5pPr>
            <a:lvl6pPr marR="0" lvl="5"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6pPr>
            <a:lvl7pPr marR="0" lvl="6"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7pPr>
            <a:lvl8pPr marR="0" lvl="7"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8pPr>
            <a:lvl9pPr marR="0" lvl="8"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9pPr>
          </a:lstStyle>
          <a:p>
            <a:endParaRPr/>
          </a:p>
        </p:txBody>
      </p:sp>
      <p:sp>
        <p:nvSpPr>
          <p:cNvPr id="85" name="Google Shape;85;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86" name="Google Shape;86;p10"/>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0"/>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0"/>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6900776"/>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370840" algn="l" rtl="0">
              <a:spcBef>
                <a:spcPts val="640"/>
              </a:spcBef>
              <a:spcAft>
                <a:spcPts val="0"/>
              </a:spcAft>
              <a:buSzPts val="2240"/>
              <a:buChar char="■"/>
              <a:defRPr sz="3200"/>
            </a:lvl1pPr>
            <a:lvl2pPr marL="914400" lvl="1" indent="-353060" algn="l" rtl="0">
              <a:spcBef>
                <a:spcPts val="560"/>
              </a:spcBef>
              <a:spcAft>
                <a:spcPts val="0"/>
              </a:spcAft>
              <a:buSzPts val="1960"/>
              <a:buChar char="■"/>
              <a:defRPr sz="2800"/>
            </a:lvl2pPr>
            <a:lvl3pPr marL="1371600" lvl="2" indent="-335280" algn="l" rtl="0">
              <a:spcBef>
                <a:spcPts val="480"/>
              </a:spcBef>
              <a:spcAft>
                <a:spcPts val="0"/>
              </a:spcAft>
              <a:buSzPts val="1680"/>
              <a:buChar char="■"/>
              <a:defRPr sz="2400"/>
            </a:lvl3pPr>
            <a:lvl4pPr marL="1828800" lvl="3" indent="-317500" algn="l" rtl="0">
              <a:spcBef>
                <a:spcPts val="400"/>
              </a:spcBef>
              <a:spcAft>
                <a:spcPts val="0"/>
              </a:spcAft>
              <a:buSzPts val="1400"/>
              <a:buChar char="■"/>
              <a:defRPr sz="2000"/>
            </a:lvl4pPr>
            <a:lvl5pPr marL="2286000" lvl="4" indent="-317500" algn="l" rtl="0">
              <a:spcBef>
                <a:spcPts val="400"/>
              </a:spcBef>
              <a:spcAft>
                <a:spcPts val="0"/>
              </a:spcAft>
              <a:buSzPts val="1400"/>
              <a:buChar char="■"/>
              <a:defRPr sz="2000"/>
            </a:lvl5pPr>
            <a:lvl6pPr marL="2743200" lvl="5" indent="-317500" algn="l" rtl="0">
              <a:spcBef>
                <a:spcPts val="400"/>
              </a:spcBef>
              <a:spcAft>
                <a:spcPts val="0"/>
              </a:spcAft>
              <a:buSzPts val="1400"/>
              <a:buChar char="■"/>
              <a:defRPr sz="2000"/>
            </a:lvl6pPr>
            <a:lvl7pPr marL="3200400" lvl="6" indent="-317500" algn="l" rtl="0">
              <a:spcBef>
                <a:spcPts val="400"/>
              </a:spcBef>
              <a:spcAft>
                <a:spcPts val="0"/>
              </a:spcAft>
              <a:buSzPts val="1400"/>
              <a:buChar char="■"/>
              <a:defRPr sz="2000"/>
            </a:lvl7pPr>
            <a:lvl8pPr marL="3657600" lvl="7" indent="-317500" algn="l" rtl="0">
              <a:spcBef>
                <a:spcPts val="400"/>
              </a:spcBef>
              <a:spcAft>
                <a:spcPts val="0"/>
              </a:spcAft>
              <a:buSzPts val="1400"/>
              <a:buChar char="■"/>
              <a:defRPr sz="2000"/>
            </a:lvl8pPr>
            <a:lvl9pPr marL="4114800" lvl="8" indent="-317500" algn="l" rtl="0">
              <a:spcBef>
                <a:spcPts val="400"/>
              </a:spcBef>
              <a:spcAft>
                <a:spcPts val="0"/>
              </a:spcAft>
              <a:buSzPts val="1400"/>
              <a:buChar char="■"/>
              <a:defRPr sz="2000"/>
            </a:lvl9pPr>
          </a:lstStyle>
          <a:p>
            <a:endParaRPr/>
          </a:p>
        </p:txBody>
      </p:sp>
      <p:sp>
        <p:nvSpPr>
          <p:cNvPr id="92" name="Google Shape;92;p1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93" name="Google Shape;93;p11"/>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9166391"/>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99" name="Google Shape;99;p1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00" name="Google Shape;100;p1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101" name="Google Shape;101;p1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02" name="Google Shape;102;p12"/>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2"/>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28881398"/>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08" name="Google Shape;108;p1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09" name="Google Shape;109;p13"/>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3"/>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0831388"/>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52" name="Google Shape;52;p4"/>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4"/>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820824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SzPts val="1400"/>
              <a:buNone/>
              <a:defRPr sz="2000"/>
            </a:lvl1pPr>
            <a:lvl2pPr marL="914400" lvl="1" indent="-228600" algn="l" rtl="0">
              <a:spcBef>
                <a:spcPts val="360"/>
              </a:spcBef>
              <a:spcAft>
                <a:spcPts val="0"/>
              </a:spcAft>
              <a:buSzPts val="1260"/>
              <a:buNone/>
              <a:defRPr sz="1800"/>
            </a:lvl2pPr>
            <a:lvl3pPr marL="1371600" lvl="2" indent="-228600" algn="l" rtl="0">
              <a:spcBef>
                <a:spcPts val="320"/>
              </a:spcBef>
              <a:spcAft>
                <a:spcPts val="0"/>
              </a:spcAft>
              <a:buSzPts val="1120"/>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980"/>
              <a:buNone/>
              <a:defRPr sz="1400"/>
            </a:lvl5pPr>
            <a:lvl6pPr marL="2743200" lvl="5" indent="-228600" algn="l" rtl="0">
              <a:spcBef>
                <a:spcPts val="280"/>
              </a:spcBef>
              <a:spcAft>
                <a:spcPts val="0"/>
              </a:spcAft>
              <a:buSzPts val="980"/>
              <a:buNone/>
              <a:defRPr sz="1400"/>
            </a:lvl6pPr>
            <a:lvl7pPr marL="3200400" lvl="6" indent="-228600" algn="l" rtl="0">
              <a:spcBef>
                <a:spcPts val="280"/>
              </a:spcBef>
              <a:spcAft>
                <a:spcPts val="0"/>
              </a:spcAft>
              <a:buSzPts val="980"/>
              <a:buNone/>
              <a:defRPr sz="1400"/>
            </a:lvl7pPr>
            <a:lvl8pPr marL="3657600" lvl="7" indent="-228600" algn="l" rtl="0">
              <a:spcBef>
                <a:spcPts val="280"/>
              </a:spcBef>
              <a:spcAft>
                <a:spcPts val="0"/>
              </a:spcAft>
              <a:buSzPts val="980"/>
              <a:buNone/>
              <a:defRPr sz="1400"/>
            </a:lvl8pPr>
            <a:lvl9pPr marL="4114800" lvl="8" indent="-228600" algn="l" rtl="0">
              <a:spcBef>
                <a:spcPts val="280"/>
              </a:spcBef>
              <a:spcAft>
                <a:spcPts val="0"/>
              </a:spcAft>
              <a:buSzPts val="980"/>
              <a:buNone/>
              <a:defRPr sz="1400"/>
            </a:lvl9pPr>
          </a:lstStyle>
          <a:p>
            <a:endParaRPr/>
          </a:p>
        </p:txBody>
      </p:sp>
      <p:sp>
        <p:nvSpPr>
          <p:cNvPr id="58" name="Google Shape;58;p5"/>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5"/>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94527636"/>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6"/>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314127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CBA08A-3964-414B-A0BD-E429C8D397F7}"/>
              </a:ext>
            </a:extLst>
          </p:cNvPr>
          <p:cNvSpPr>
            <a:spLocks noGrp="1"/>
          </p:cNvSpPr>
          <p:nvPr>
            <p:ph type="dt" sz="half" idx="10"/>
          </p:nvPr>
        </p:nvSpPr>
        <p:spPr/>
        <p:txBody>
          <a:bodyPr/>
          <a:lstStyle>
            <a:lvl1pPr>
              <a:defRPr/>
            </a:lvl1pPr>
          </a:lstStyle>
          <a:p>
            <a:pPr>
              <a:defRPr/>
            </a:pPr>
            <a:fld id="{75F7191B-2A41-4D58-8193-1F1C112C0A9C}" type="datetimeFigureOut">
              <a:rPr lang="en-US"/>
              <a:pPr>
                <a:defRPr/>
              </a:pPr>
              <a:t>8/1/2019</a:t>
            </a:fld>
            <a:endParaRPr lang="en-US"/>
          </a:p>
        </p:txBody>
      </p:sp>
      <p:sp>
        <p:nvSpPr>
          <p:cNvPr id="8" name="Footer Placeholder 4">
            <a:extLst>
              <a:ext uri="{FF2B5EF4-FFF2-40B4-BE49-F238E27FC236}">
                <a16:creationId xmlns:a16="http://schemas.microsoft.com/office/drawing/2014/main" id="{B287D4C9-67EE-44CC-8D6E-64EB35E0E6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8D8674-3347-47BD-B292-4A2A5F20E7D2}"/>
              </a:ext>
            </a:extLst>
          </p:cNvPr>
          <p:cNvSpPr>
            <a:spLocks noGrp="1"/>
          </p:cNvSpPr>
          <p:nvPr>
            <p:ph type="sldNum" sz="quarter" idx="12"/>
          </p:nvPr>
        </p:nvSpPr>
        <p:spPr/>
        <p:txBody>
          <a:bodyPr/>
          <a:lstStyle>
            <a:lvl1pPr>
              <a:defRPr/>
            </a:lvl1pPr>
          </a:lstStyle>
          <a:p>
            <a:fld id="{5BB0F297-6436-4641-84B5-5B09FCDD60EA}" type="slidenum">
              <a:rPr lang="en-US" altLang="en-US"/>
              <a:pPr/>
              <a:t>‹#›</a:t>
            </a:fld>
            <a:endParaRPr lang="en-US" altLang="en-US"/>
          </a:p>
        </p:txBody>
      </p:sp>
    </p:spTree>
    <p:extLst>
      <p:ext uri="{BB962C8B-B14F-4D97-AF65-F5344CB8AC3E}">
        <p14:creationId xmlns:p14="http://schemas.microsoft.com/office/powerpoint/2010/main" val="334492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7" name="Google Shape;67;p7"/>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7"/>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7148908"/>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 name="Google Shape;72;p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73" name="Google Shape;73;p8"/>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8"/>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8"/>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80532333"/>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 name="Google Shape;78;p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79" name="Google Shape;79;p9"/>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9"/>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6155067"/>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4" name="Google Shape;84;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2240"/>
              <a:buFont typeface="Noto Sans Symbols"/>
              <a:buNone/>
              <a:defRPr sz="3200">
                <a:solidFill>
                  <a:schemeClr val="lt1"/>
                </a:solidFill>
                <a:latin typeface="Garamond"/>
                <a:ea typeface="Garamond"/>
                <a:cs typeface="Garamond"/>
                <a:sym typeface="Garamond"/>
              </a:defRPr>
            </a:lvl1pPr>
            <a:lvl2pPr marR="0" lvl="1" algn="l" rtl="0">
              <a:spcBef>
                <a:spcPts val="560"/>
              </a:spcBef>
              <a:spcAft>
                <a:spcPts val="0"/>
              </a:spcAft>
              <a:buClr>
                <a:schemeClr val="accent2"/>
              </a:buClr>
              <a:buSzPts val="1960"/>
              <a:buFont typeface="Noto Sans Symbols"/>
              <a:buNone/>
              <a:defRPr sz="2800" b="0" i="0" u="none" strike="noStrike" cap="none">
                <a:solidFill>
                  <a:schemeClr val="lt1"/>
                </a:solidFill>
                <a:latin typeface="Garamond"/>
                <a:ea typeface="Garamond"/>
                <a:cs typeface="Garamond"/>
                <a:sym typeface="Garamond"/>
              </a:defRPr>
            </a:lvl2pPr>
            <a:lvl3pPr marR="0" lvl="2" algn="l" rtl="0">
              <a:spcBef>
                <a:spcPts val="480"/>
              </a:spcBef>
              <a:spcAft>
                <a:spcPts val="0"/>
              </a:spcAft>
              <a:buClr>
                <a:schemeClr val="lt2"/>
              </a:buClr>
              <a:buSzPts val="1680"/>
              <a:buFont typeface="Noto Sans Symbols"/>
              <a:buNone/>
              <a:defRPr sz="2400" b="0" i="0" u="none" strike="noStrike" cap="none">
                <a:solidFill>
                  <a:schemeClr val="lt1"/>
                </a:solidFill>
                <a:latin typeface="Garamond"/>
                <a:ea typeface="Garamond"/>
                <a:cs typeface="Garamond"/>
                <a:sym typeface="Garamond"/>
              </a:defRPr>
            </a:lvl3pPr>
            <a:lvl4pPr marR="0" lvl="3" algn="l" rtl="0">
              <a:spcBef>
                <a:spcPts val="400"/>
              </a:spcBef>
              <a:spcAft>
                <a:spcPts val="0"/>
              </a:spcAft>
              <a:buClr>
                <a:schemeClr val="accent2"/>
              </a:buClr>
              <a:buSzPts val="1400"/>
              <a:buFont typeface="Noto Sans Symbols"/>
              <a:buNone/>
              <a:defRPr sz="2000" b="0" i="0" u="none" strike="noStrike" cap="none">
                <a:solidFill>
                  <a:schemeClr val="lt1"/>
                </a:solidFill>
                <a:latin typeface="Garamond"/>
                <a:ea typeface="Garamond"/>
                <a:cs typeface="Garamond"/>
                <a:sym typeface="Garamond"/>
              </a:defRPr>
            </a:lvl4pPr>
            <a:lvl5pPr marR="0" lvl="4"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5pPr>
            <a:lvl6pPr marR="0" lvl="5"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6pPr>
            <a:lvl7pPr marR="0" lvl="6"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7pPr>
            <a:lvl8pPr marR="0" lvl="7"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8pPr>
            <a:lvl9pPr marR="0" lvl="8" algn="l" rtl="0">
              <a:spcBef>
                <a:spcPts val="400"/>
              </a:spcBef>
              <a:spcAft>
                <a:spcPts val="0"/>
              </a:spcAft>
              <a:buClr>
                <a:schemeClr val="hlink"/>
              </a:buClr>
              <a:buSzPts val="1400"/>
              <a:buFont typeface="Noto Sans Symbols"/>
              <a:buNone/>
              <a:defRPr sz="2000" b="0" i="0" u="none" strike="noStrike" cap="none">
                <a:solidFill>
                  <a:schemeClr val="lt1"/>
                </a:solidFill>
                <a:latin typeface="Garamond"/>
                <a:ea typeface="Garamond"/>
                <a:cs typeface="Garamond"/>
                <a:sym typeface="Garamond"/>
              </a:defRPr>
            </a:lvl9pPr>
          </a:lstStyle>
          <a:p>
            <a:endParaRPr/>
          </a:p>
        </p:txBody>
      </p:sp>
      <p:sp>
        <p:nvSpPr>
          <p:cNvPr id="85" name="Google Shape;85;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86" name="Google Shape;86;p10"/>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0"/>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0"/>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2280956"/>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370840" algn="l" rtl="0">
              <a:spcBef>
                <a:spcPts val="640"/>
              </a:spcBef>
              <a:spcAft>
                <a:spcPts val="0"/>
              </a:spcAft>
              <a:buSzPts val="2240"/>
              <a:buChar char="■"/>
              <a:defRPr sz="3200"/>
            </a:lvl1pPr>
            <a:lvl2pPr marL="914400" lvl="1" indent="-353060" algn="l" rtl="0">
              <a:spcBef>
                <a:spcPts val="560"/>
              </a:spcBef>
              <a:spcAft>
                <a:spcPts val="0"/>
              </a:spcAft>
              <a:buSzPts val="1960"/>
              <a:buChar char="■"/>
              <a:defRPr sz="2800"/>
            </a:lvl2pPr>
            <a:lvl3pPr marL="1371600" lvl="2" indent="-335280" algn="l" rtl="0">
              <a:spcBef>
                <a:spcPts val="480"/>
              </a:spcBef>
              <a:spcAft>
                <a:spcPts val="0"/>
              </a:spcAft>
              <a:buSzPts val="1680"/>
              <a:buChar char="■"/>
              <a:defRPr sz="2400"/>
            </a:lvl3pPr>
            <a:lvl4pPr marL="1828800" lvl="3" indent="-317500" algn="l" rtl="0">
              <a:spcBef>
                <a:spcPts val="400"/>
              </a:spcBef>
              <a:spcAft>
                <a:spcPts val="0"/>
              </a:spcAft>
              <a:buSzPts val="1400"/>
              <a:buChar char="■"/>
              <a:defRPr sz="2000"/>
            </a:lvl4pPr>
            <a:lvl5pPr marL="2286000" lvl="4" indent="-317500" algn="l" rtl="0">
              <a:spcBef>
                <a:spcPts val="400"/>
              </a:spcBef>
              <a:spcAft>
                <a:spcPts val="0"/>
              </a:spcAft>
              <a:buSzPts val="1400"/>
              <a:buChar char="■"/>
              <a:defRPr sz="2000"/>
            </a:lvl5pPr>
            <a:lvl6pPr marL="2743200" lvl="5" indent="-317500" algn="l" rtl="0">
              <a:spcBef>
                <a:spcPts val="400"/>
              </a:spcBef>
              <a:spcAft>
                <a:spcPts val="0"/>
              </a:spcAft>
              <a:buSzPts val="1400"/>
              <a:buChar char="■"/>
              <a:defRPr sz="2000"/>
            </a:lvl6pPr>
            <a:lvl7pPr marL="3200400" lvl="6" indent="-317500" algn="l" rtl="0">
              <a:spcBef>
                <a:spcPts val="400"/>
              </a:spcBef>
              <a:spcAft>
                <a:spcPts val="0"/>
              </a:spcAft>
              <a:buSzPts val="1400"/>
              <a:buChar char="■"/>
              <a:defRPr sz="2000"/>
            </a:lvl7pPr>
            <a:lvl8pPr marL="3657600" lvl="7" indent="-317500" algn="l" rtl="0">
              <a:spcBef>
                <a:spcPts val="400"/>
              </a:spcBef>
              <a:spcAft>
                <a:spcPts val="0"/>
              </a:spcAft>
              <a:buSzPts val="1400"/>
              <a:buChar char="■"/>
              <a:defRPr sz="2000"/>
            </a:lvl8pPr>
            <a:lvl9pPr marL="4114800" lvl="8" indent="-317500" algn="l" rtl="0">
              <a:spcBef>
                <a:spcPts val="400"/>
              </a:spcBef>
              <a:spcAft>
                <a:spcPts val="0"/>
              </a:spcAft>
              <a:buSzPts val="1400"/>
              <a:buChar char="■"/>
              <a:defRPr sz="2000"/>
            </a:lvl9pPr>
          </a:lstStyle>
          <a:p>
            <a:endParaRPr/>
          </a:p>
        </p:txBody>
      </p:sp>
      <p:sp>
        <p:nvSpPr>
          <p:cNvPr id="92" name="Google Shape;92;p1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84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93" name="Google Shape;93;p11"/>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4342517"/>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99" name="Google Shape;99;p1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00" name="Google Shape;100;p1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14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101" name="Google Shape;101;p1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35280" algn="l" rtl="0">
              <a:spcBef>
                <a:spcPts val="480"/>
              </a:spcBef>
              <a:spcAft>
                <a:spcPts val="0"/>
              </a:spcAft>
              <a:buSzPts val="1680"/>
              <a:buChar char="■"/>
              <a:defRPr sz="2400"/>
            </a:lvl1pPr>
            <a:lvl2pPr marL="914400" lvl="1" indent="-317500" algn="l" rtl="0">
              <a:spcBef>
                <a:spcPts val="400"/>
              </a:spcBef>
              <a:spcAft>
                <a:spcPts val="0"/>
              </a:spcAft>
              <a:buSzPts val="1400"/>
              <a:buChar char="■"/>
              <a:defRPr sz="2000"/>
            </a:lvl2pPr>
            <a:lvl3pPr marL="1371600" lvl="2" indent="-308610" algn="l" rtl="0">
              <a:spcBef>
                <a:spcPts val="360"/>
              </a:spcBef>
              <a:spcAft>
                <a:spcPts val="0"/>
              </a:spcAft>
              <a:buSzPts val="1260"/>
              <a:buChar char="■"/>
              <a:defRPr sz="1800"/>
            </a:lvl3pPr>
            <a:lvl4pPr marL="1828800" lvl="3" indent="-299719" algn="l" rtl="0">
              <a:spcBef>
                <a:spcPts val="320"/>
              </a:spcBef>
              <a:spcAft>
                <a:spcPts val="0"/>
              </a:spcAft>
              <a:buSzPts val="1120"/>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02" name="Google Shape;102;p12"/>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2"/>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182065"/>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08" name="Google Shape;108;p1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353060" algn="l" rtl="0">
              <a:spcBef>
                <a:spcPts val="560"/>
              </a:spcBef>
              <a:spcAft>
                <a:spcPts val="0"/>
              </a:spcAft>
              <a:buSzPts val="1960"/>
              <a:buChar char="■"/>
              <a:defRPr sz="2800"/>
            </a:lvl1pPr>
            <a:lvl2pPr marL="914400" lvl="1" indent="-335280" algn="l" rtl="0">
              <a:spcBef>
                <a:spcPts val="480"/>
              </a:spcBef>
              <a:spcAft>
                <a:spcPts val="0"/>
              </a:spcAft>
              <a:buSzPts val="1680"/>
              <a:buChar char="■"/>
              <a:defRPr sz="2400"/>
            </a:lvl2pPr>
            <a:lvl3pPr marL="1371600" lvl="2" indent="-317500" algn="l" rtl="0">
              <a:spcBef>
                <a:spcPts val="400"/>
              </a:spcBef>
              <a:spcAft>
                <a:spcPts val="0"/>
              </a:spcAft>
              <a:buSzPts val="1400"/>
              <a:buChar char="■"/>
              <a:defRPr sz="2000"/>
            </a:lvl3pPr>
            <a:lvl4pPr marL="1828800" lvl="3" indent="-308610" algn="l" rtl="0">
              <a:spcBef>
                <a:spcPts val="360"/>
              </a:spcBef>
              <a:spcAft>
                <a:spcPts val="0"/>
              </a:spcAft>
              <a:buSzPts val="1260"/>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09" name="Google Shape;109;p13"/>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3"/>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79196423"/>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FD001E-E5A5-42A0-B841-941CA88C4C2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CBA71B76-81D1-4449-A39A-34DB6821604C}"/>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4FA107B2-7877-42CF-9DA1-ED8F80DF0316}"/>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ED2CEEB4-F115-45C9-81D3-E4187F0DA9DA}"/>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1EDE372C-54C6-4836-95DF-BAA11EEACAAA}"/>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7807560D-3BF1-4C73-B256-844D603E50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8C4BB758-9276-450D-A078-581121117BDE}"/>
              </a:ext>
            </a:extLst>
          </p:cNvPr>
          <p:cNvSpPr>
            <a:spLocks noGrp="1"/>
          </p:cNvSpPr>
          <p:nvPr>
            <p:ph type="dt" sz="half" idx="10"/>
          </p:nvPr>
        </p:nvSpPr>
        <p:spPr/>
        <p:txBody>
          <a:bodyPr/>
          <a:lstStyle>
            <a:lvl1pPr>
              <a:defRPr/>
            </a:lvl1pPr>
          </a:lstStyle>
          <a:p>
            <a:pPr>
              <a:defRPr/>
            </a:pPr>
            <a:fld id="{6B3CF944-1BD9-462B-815E-9DE1D2856F04}" type="datetimeFigureOut">
              <a:rPr lang="en-US"/>
              <a:pPr>
                <a:defRPr/>
              </a:pPr>
              <a:t>8/1/2019</a:t>
            </a:fld>
            <a:endParaRPr lang="en-US"/>
          </a:p>
        </p:txBody>
      </p:sp>
      <p:sp>
        <p:nvSpPr>
          <p:cNvPr id="13" name="Footer Placeholder 16">
            <a:extLst>
              <a:ext uri="{FF2B5EF4-FFF2-40B4-BE49-F238E27FC236}">
                <a16:creationId xmlns:a16="http://schemas.microsoft.com/office/drawing/2014/main" id="{1544D5E3-389F-43D2-B6BC-AAAC9B7BAB00}"/>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11B78853-E899-4F65-A8BC-3C1C31E4BCCD}"/>
              </a:ext>
            </a:extLst>
          </p:cNvPr>
          <p:cNvSpPr>
            <a:spLocks noGrp="1"/>
          </p:cNvSpPr>
          <p:nvPr>
            <p:ph type="sldNum" sz="quarter" idx="12"/>
          </p:nvPr>
        </p:nvSpPr>
        <p:spPr/>
        <p:txBody>
          <a:bodyPr/>
          <a:lstStyle>
            <a:lvl1pPr>
              <a:defRPr/>
            </a:lvl1pPr>
          </a:lstStyle>
          <a:p>
            <a:fld id="{0873D77E-2B66-4356-BD71-634CB538DD76}" type="slidenum">
              <a:rPr lang="en-US" altLang="en-US"/>
              <a:pPr/>
              <a:t>‹#›</a:t>
            </a:fld>
            <a:endParaRPr lang="en-US" altLang="en-US"/>
          </a:p>
        </p:txBody>
      </p:sp>
    </p:spTree>
    <p:extLst>
      <p:ext uri="{BB962C8B-B14F-4D97-AF65-F5344CB8AC3E}">
        <p14:creationId xmlns:p14="http://schemas.microsoft.com/office/powerpoint/2010/main" val="160746327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12F5F-CC7D-4810-A83E-4DDD898AFDBA}"/>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algn="r" eaLnBrk="1" hangingPunct="1"/>
            <a:fld id="{B6903EA7-E07E-4C0A-A268-FE4709A5F322}" type="slidenum">
              <a:rPr lang="en-US" altLang="en-US">
                <a:solidFill>
                  <a:srgbClr val="000000"/>
                </a:solidFill>
              </a:rPr>
              <a:pPr algn="r" eaLnBrk="1" hangingPunct="1"/>
              <a:t>‹#›</a:t>
            </a:fld>
            <a:endParaRPr lang="en-US" altLang="en-US">
              <a:solidFill>
                <a:srgbClr val="000000"/>
              </a:solidFill>
            </a:endParaRPr>
          </a:p>
        </p:txBody>
      </p:sp>
      <p:pic>
        <p:nvPicPr>
          <p:cNvPr id="5" name="Picture 10">
            <a:extLst>
              <a:ext uri="{FF2B5EF4-FFF2-40B4-BE49-F238E27FC236}">
                <a16:creationId xmlns:a16="http://schemas.microsoft.com/office/drawing/2014/main" id="{390E497D-00DF-4B51-B378-580BECBE50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531F97A-D4C3-4CA0-B0D4-342E7C11E2F0}"/>
              </a:ext>
            </a:extLst>
          </p:cNvPr>
          <p:cNvSpPr>
            <a:spLocks noGrp="1"/>
          </p:cNvSpPr>
          <p:nvPr>
            <p:ph type="dt" sz="half" idx="10"/>
          </p:nvPr>
        </p:nvSpPr>
        <p:spPr/>
        <p:txBody>
          <a:bodyPr/>
          <a:lstStyle>
            <a:lvl1pPr>
              <a:defRPr/>
            </a:lvl1pPr>
          </a:lstStyle>
          <a:p>
            <a:pPr>
              <a:defRPr/>
            </a:pPr>
            <a:fld id="{106E4939-35BA-476E-A9C1-E523C6268BC9}" type="datetimeFigureOut">
              <a:rPr lang="en-US"/>
              <a:pPr>
                <a:defRPr/>
              </a:pPr>
              <a:t>8/1/2019</a:t>
            </a:fld>
            <a:endParaRPr lang="en-US"/>
          </a:p>
        </p:txBody>
      </p:sp>
      <p:sp>
        <p:nvSpPr>
          <p:cNvPr id="7" name="Footer Placeholder 4">
            <a:extLst>
              <a:ext uri="{FF2B5EF4-FFF2-40B4-BE49-F238E27FC236}">
                <a16:creationId xmlns:a16="http://schemas.microsoft.com/office/drawing/2014/main" id="{ABA250FE-62DC-46BC-B745-BFA612C245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5AE59C5-EA7F-4B6C-BB0C-17C3C0490649}"/>
              </a:ext>
            </a:extLst>
          </p:cNvPr>
          <p:cNvSpPr>
            <a:spLocks noGrp="1"/>
          </p:cNvSpPr>
          <p:nvPr>
            <p:ph type="sldNum" sz="quarter" idx="12"/>
          </p:nvPr>
        </p:nvSpPr>
        <p:spPr/>
        <p:txBody>
          <a:bodyPr/>
          <a:lstStyle>
            <a:lvl1pPr>
              <a:defRPr/>
            </a:lvl1pPr>
          </a:lstStyle>
          <a:p>
            <a:fld id="{A6EA43CD-C3F8-40AE-AD7D-AE61C253144E}" type="slidenum">
              <a:rPr lang="en-US" altLang="en-US"/>
              <a:pPr/>
              <a:t>‹#›</a:t>
            </a:fld>
            <a:endParaRPr lang="en-US" altLang="en-US"/>
          </a:p>
        </p:txBody>
      </p:sp>
    </p:spTree>
    <p:extLst>
      <p:ext uri="{BB962C8B-B14F-4D97-AF65-F5344CB8AC3E}">
        <p14:creationId xmlns:p14="http://schemas.microsoft.com/office/powerpoint/2010/main" val="3380123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B795DD-39C5-4247-9642-9F89D987983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654C730B-A72E-4CA5-8A8E-E29475E2860E}"/>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D98255CC-A038-4B37-8F35-9F73C6F5D96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E4557170-25C2-437F-A985-9B22D5AA1575}"/>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A4DE220B-C701-4CFC-997D-322F77C3E4C2}"/>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C8E88499-13F2-46C4-8654-F9704A9F3A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7B607EBE-AC7E-424F-850E-7A156D9AB86B}"/>
              </a:ext>
            </a:extLst>
          </p:cNvPr>
          <p:cNvSpPr>
            <a:spLocks noGrp="1"/>
          </p:cNvSpPr>
          <p:nvPr>
            <p:ph type="dt" sz="half" idx="10"/>
          </p:nvPr>
        </p:nvSpPr>
        <p:spPr/>
        <p:txBody>
          <a:bodyPr/>
          <a:lstStyle>
            <a:lvl1pPr>
              <a:defRPr/>
            </a:lvl1pPr>
          </a:lstStyle>
          <a:p>
            <a:pPr>
              <a:defRPr/>
            </a:pPr>
            <a:fld id="{68748C19-8253-41DC-8A88-F108714E3FE2}" type="datetimeFigureOut">
              <a:rPr lang="en-US"/>
              <a:pPr>
                <a:defRPr/>
              </a:pPr>
              <a:t>8/1/2019</a:t>
            </a:fld>
            <a:endParaRPr lang="en-US"/>
          </a:p>
        </p:txBody>
      </p:sp>
      <p:sp>
        <p:nvSpPr>
          <p:cNvPr id="11" name="Footer Placeholder 4">
            <a:extLst>
              <a:ext uri="{FF2B5EF4-FFF2-40B4-BE49-F238E27FC236}">
                <a16:creationId xmlns:a16="http://schemas.microsoft.com/office/drawing/2014/main" id="{C76AD79B-5E28-410B-A9A0-77A40DEAEF9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198491A3-057E-466B-AAB7-1800EA868536}"/>
              </a:ext>
            </a:extLst>
          </p:cNvPr>
          <p:cNvSpPr>
            <a:spLocks noGrp="1"/>
          </p:cNvSpPr>
          <p:nvPr>
            <p:ph type="sldNum" sz="quarter" idx="12"/>
          </p:nvPr>
        </p:nvSpPr>
        <p:spPr>
          <a:xfrm>
            <a:off x="146050" y="6208713"/>
            <a:ext cx="457200" cy="457200"/>
          </a:xfrm>
        </p:spPr>
        <p:txBody>
          <a:bodyPr/>
          <a:lstStyle>
            <a:lvl1pPr>
              <a:defRPr/>
            </a:lvl1pPr>
          </a:lstStyle>
          <a:p>
            <a:fld id="{CB8FFBA4-2C87-41A7-90C4-8F6C6F0E621E}" type="slidenum">
              <a:rPr lang="en-US" altLang="en-US"/>
              <a:pPr/>
              <a:t>‹#›</a:t>
            </a:fld>
            <a:endParaRPr lang="en-US" altLang="en-US"/>
          </a:p>
        </p:txBody>
      </p:sp>
    </p:spTree>
    <p:extLst>
      <p:ext uri="{BB962C8B-B14F-4D97-AF65-F5344CB8AC3E}">
        <p14:creationId xmlns:p14="http://schemas.microsoft.com/office/powerpoint/2010/main" val="11613954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D6FCE7-9F8C-404C-A3F6-EA738FAC39DC}"/>
              </a:ext>
            </a:extLst>
          </p:cNvPr>
          <p:cNvSpPr>
            <a:spLocks noGrp="1"/>
          </p:cNvSpPr>
          <p:nvPr>
            <p:ph type="dt" sz="half" idx="10"/>
          </p:nvPr>
        </p:nvSpPr>
        <p:spPr/>
        <p:txBody>
          <a:bodyPr/>
          <a:lstStyle>
            <a:lvl1pPr>
              <a:defRPr/>
            </a:lvl1pPr>
          </a:lstStyle>
          <a:p>
            <a:pPr>
              <a:defRPr/>
            </a:pPr>
            <a:fld id="{530C4256-3576-42B2-926F-CE6033E12FF8}" type="datetimeFigureOut">
              <a:rPr lang="en-US"/>
              <a:pPr>
                <a:defRPr/>
              </a:pPr>
              <a:t>8/1/2019</a:t>
            </a:fld>
            <a:endParaRPr lang="en-US"/>
          </a:p>
        </p:txBody>
      </p:sp>
      <p:sp>
        <p:nvSpPr>
          <p:cNvPr id="4" name="Footer Placeholder 4">
            <a:extLst>
              <a:ext uri="{FF2B5EF4-FFF2-40B4-BE49-F238E27FC236}">
                <a16:creationId xmlns:a16="http://schemas.microsoft.com/office/drawing/2014/main" id="{1AD216C7-D0CF-4DAF-BA12-7E510D7567C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D27C2B-9F28-4C8D-9395-BFAC22105F41}"/>
              </a:ext>
            </a:extLst>
          </p:cNvPr>
          <p:cNvSpPr>
            <a:spLocks noGrp="1"/>
          </p:cNvSpPr>
          <p:nvPr>
            <p:ph type="sldNum" sz="quarter" idx="12"/>
          </p:nvPr>
        </p:nvSpPr>
        <p:spPr/>
        <p:txBody>
          <a:bodyPr/>
          <a:lstStyle>
            <a:lvl1pPr>
              <a:defRPr/>
            </a:lvl1pPr>
          </a:lstStyle>
          <a:p>
            <a:fld id="{FEAC97A7-97F1-4677-97A8-1E5628D1CFA5}" type="slidenum">
              <a:rPr lang="en-US" altLang="en-US"/>
              <a:pPr/>
              <a:t>‹#›</a:t>
            </a:fld>
            <a:endParaRPr lang="en-US" altLang="en-US"/>
          </a:p>
        </p:txBody>
      </p:sp>
    </p:spTree>
    <p:extLst>
      <p:ext uri="{BB962C8B-B14F-4D97-AF65-F5344CB8AC3E}">
        <p14:creationId xmlns:p14="http://schemas.microsoft.com/office/powerpoint/2010/main" val="321217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8C16DC3-5C41-4AC1-89E6-FA8104C58DC7}"/>
              </a:ext>
            </a:extLst>
          </p:cNvPr>
          <p:cNvSpPr>
            <a:spLocks noGrp="1"/>
          </p:cNvSpPr>
          <p:nvPr>
            <p:ph type="dt" sz="half" idx="10"/>
          </p:nvPr>
        </p:nvSpPr>
        <p:spPr/>
        <p:txBody>
          <a:bodyPr/>
          <a:lstStyle>
            <a:lvl1pPr>
              <a:defRPr/>
            </a:lvl1pPr>
          </a:lstStyle>
          <a:p>
            <a:pPr>
              <a:defRPr/>
            </a:pPr>
            <a:fld id="{329F3B78-3B8B-476B-AEBF-773078AD5058}" type="datetimeFigureOut">
              <a:rPr lang="en-US"/>
              <a:pPr>
                <a:defRPr/>
              </a:pPr>
              <a:t>8/1/2019</a:t>
            </a:fld>
            <a:endParaRPr lang="en-US"/>
          </a:p>
        </p:txBody>
      </p:sp>
      <p:sp>
        <p:nvSpPr>
          <p:cNvPr id="6" name="Footer Placeholder 2">
            <a:extLst>
              <a:ext uri="{FF2B5EF4-FFF2-40B4-BE49-F238E27FC236}">
                <a16:creationId xmlns:a16="http://schemas.microsoft.com/office/drawing/2014/main" id="{99191F1E-24FB-490B-BC7D-1E8A280D2E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F2A6229E-9A2A-4DBF-82FA-85DB60CABB9E}"/>
              </a:ext>
            </a:extLst>
          </p:cNvPr>
          <p:cNvSpPr>
            <a:spLocks noGrp="1"/>
          </p:cNvSpPr>
          <p:nvPr>
            <p:ph type="sldNum" sz="quarter" idx="12"/>
          </p:nvPr>
        </p:nvSpPr>
        <p:spPr/>
        <p:txBody>
          <a:bodyPr/>
          <a:lstStyle>
            <a:lvl1pPr>
              <a:defRPr/>
            </a:lvl1pPr>
          </a:lstStyle>
          <a:p>
            <a:fld id="{BEA4F65A-7A4B-4D62-8B99-9E32E6C37ECC}" type="slidenum">
              <a:rPr lang="en-US" altLang="en-US"/>
              <a:pPr/>
              <a:t>‹#›</a:t>
            </a:fld>
            <a:endParaRPr lang="en-US" altLang="en-US"/>
          </a:p>
        </p:txBody>
      </p:sp>
    </p:spTree>
    <p:extLst>
      <p:ext uri="{BB962C8B-B14F-4D97-AF65-F5344CB8AC3E}">
        <p14:creationId xmlns:p14="http://schemas.microsoft.com/office/powerpoint/2010/main" val="2453631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B8574966-CBC3-4124-B6D0-93DCC82F046F}"/>
              </a:ext>
            </a:extLst>
          </p:cNvPr>
          <p:cNvSpPr>
            <a:spLocks noGrp="1"/>
          </p:cNvSpPr>
          <p:nvPr>
            <p:ph type="dt" sz="half" idx="10"/>
          </p:nvPr>
        </p:nvSpPr>
        <p:spPr/>
        <p:txBody>
          <a:bodyPr/>
          <a:lstStyle>
            <a:lvl1pPr>
              <a:defRPr/>
            </a:lvl1pPr>
          </a:lstStyle>
          <a:p>
            <a:pPr>
              <a:defRPr/>
            </a:pPr>
            <a:fld id="{7245CFD6-4B17-45A1-ABA3-D31D0F9A4745}" type="datetimeFigureOut">
              <a:rPr lang="en-US"/>
              <a:pPr>
                <a:defRPr/>
              </a:pPr>
              <a:t>8/1/2019</a:t>
            </a:fld>
            <a:endParaRPr lang="en-US"/>
          </a:p>
        </p:txBody>
      </p:sp>
      <p:sp>
        <p:nvSpPr>
          <p:cNvPr id="8" name="Footer Placeholder 2">
            <a:extLst>
              <a:ext uri="{FF2B5EF4-FFF2-40B4-BE49-F238E27FC236}">
                <a16:creationId xmlns:a16="http://schemas.microsoft.com/office/drawing/2014/main" id="{1E704058-BEBF-4A47-9FE3-15726E0178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B2F12F3-4136-42B9-8EEE-DC11378AAF5E}"/>
              </a:ext>
            </a:extLst>
          </p:cNvPr>
          <p:cNvSpPr>
            <a:spLocks noGrp="1"/>
          </p:cNvSpPr>
          <p:nvPr>
            <p:ph type="sldNum" sz="quarter" idx="12"/>
          </p:nvPr>
        </p:nvSpPr>
        <p:spPr/>
        <p:txBody>
          <a:bodyPr/>
          <a:lstStyle>
            <a:lvl1pPr>
              <a:defRPr/>
            </a:lvl1pPr>
          </a:lstStyle>
          <a:p>
            <a:fld id="{9667E023-3F96-4E91-8453-EDF5AFB6383E}" type="slidenum">
              <a:rPr lang="en-US" altLang="en-US"/>
              <a:pPr/>
              <a:t>‹#›</a:t>
            </a:fld>
            <a:endParaRPr lang="en-US" altLang="en-US"/>
          </a:p>
        </p:txBody>
      </p:sp>
    </p:spTree>
    <p:extLst>
      <p:ext uri="{BB962C8B-B14F-4D97-AF65-F5344CB8AC3E}">
        <p14:creationId xmlns:p14="http://schemas.microsoft.com/office/powerpoint/2010/main" val="2485854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F0AB5D37-31FA-4539-A6E5-A90E6B77F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12D411D-4D13-4397-8490-FB648EB4F100}"/>
              </a:ext>
            </a:extLst>
          </p:cNvPr>
          <p:cNvSpPr>
            <a:spLocks noGrp="1"/>
          </p:cNvSpPr>
          <p:nvPr>
            <p:ph type="dt" sz="half" idx="10"/>
          </p:nvPr>
        </p:nvSpPr>
        <p:spPr/>
        <p:txBody>
          <a:bodyPr/>
          <a:lstStyle>
            <a:lvl1pPr>
              <a:defRPr/>
            </a:lvl1pPr>
          </a:lstStyle>
          <a:p>
            <a:pPr>
              <a:defRPr/>
            </a:pPr>
            <a:fld id="{AF690F7C-66B5-4841-BD6A-ED65C5D84C57}" type="datetimeFigureOut">
              <a:rPr lang="en-US"/>
              <a:pPr>
                <a:defRPr/>
              </a:pPr>
              <a:t>8/1/2019</a:t>
            </a:fld>
            <a:endParaRPr lang="en-US"/>
          </a:p>
        </p:txBody>
      </p:sp>
      <p:sp>
        <p:nvSpPr>
          <p:cNvPr id="5" name="Footer Placeholder 3">
            <a:extLst>
              <a:ext uri="{FF2B5EF4-FFF2-40B4-BE49-F238E27FC236}">
                <a16:creationId xmlns:a16="http://schemas.microsoft.com/office/drawing/2014/main" id="{FBF160B7-8DD0-41F8-B604-049759ABAC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069A8CC-4001-4847-8693-D07C017AAAEA}"/>
              </a:ext>
            </a:extLst>
          </p:cNvPr>
          <p:cNvSpPr>
            <a:spLocks noGrp="1"/>
          </p:cNvSpPr>
          <p:nvPr>
            <p:ph type="sldNum" sz="quarter" idx="12"/>
          </p:nvPr>
        </p:nvSpPr>
        <p:spPr/>
        <p:txBody>
          <a:bodyPr/>
          <a:lstStyle>
            <a:lvl1pPr>
              <a:defRPr/>
            </a:lvl1pPr>
          </a:lstStyle>
          <a:p>
            <a:fld id="{E474F7AF-69FC-4086-9942-E0858B5A88F9}" type="slidenum">
              <a:rPr lang="en-US" altLang="en-US"/>
              <a:pPr/>
              <a:t>‹#›</a:t>
            </a:fld>
            <a:endParaRPr lang="en-US" altLang="en-US"/>
          </a:p>
        </p:txBody>
      </p:sp>
    </p:spTree>
    <p:extLst>
      <p:ext uri="{BB962C8B-B14F-4D97-AF65-F5344CB8AC3E}">
        <p14:creationId xmlns:p14="http://schemas.microsoft.com/office/powerpoint/2010/main" val="3464099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2B3D4A62-C387-4136-85F4-E37976ED95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A61238D0-79F9-43E1-A372-3E669D918811}"/>
              </a:ext>
            </a:extLst>
          </p:cNvPr>
          <p:cNvSpPr>
            <a:spLocks noGrp="1"/>
          </p:cNvSpPr>
          <p:nvPr>
            <p:ph type="dt" sz="half" idx="10"/>
          </p:nvPr>
        </p:nvSpPr>
        <p:spPr/>
        <p:txBody>
          <a:bodyPr/>
          <a:lstStyle>
            <a:lvl1pPr>
              <a:defRPr/>
            </a:lvl1pPr>
          </a:lstStyle>
          <a:p>
            <a:pPr>
              <a:defRPr/>
            </a:pPr>
            <a:fld id="{1EC3AB44-69AB-431D-8FB4-B58B7CDF6518}" type="datetimeFigureOut">
              <a:rPr lang="en-US"/>
              <a:pPr>
                <a:defRPr/>
              </a:pPr>
              <a:t>8/1/2019</a:t>
            </a:fld>
            <a:endParaRPr lang="en-US"/>
          </a:p>
        </p:txBody>
      </p:sp>
      <p:sp>
        <p:nvSpPr>
          <p:cNvPr id="4" name="Footer Placeholder 2">
            <a:extLst>
              <a:ext uri="{FF2B5EF4-FFF2-40B4-BE49-F238E27FC236}">
                <a16:creationId xmlns:a16="http://schemas.microsoft.com/office/drawing/2014/main" id="{87475E4D-5685-419D-AAB5-A739AA7BE6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1DF555C-F41D-4CBD-B211-5BB2A6EC5135}"/>
              </a:ext>
            </a:extLst>
          </p:cNvPr>
          <p:cNvSpPr>
            <a:spLocks noGrp="1"/>
          </p:cNvSpPr>
          <p:nvPr>
            <p:ph type="sldNum" sz="quarter" idx="12"/>
          </p:nvPr>
        </p:nvSpPr>
        <p:spPr/>
        <p:txBody>
          <a:bodyPr/>
          <a:lstStyle>
            <a:lvl1pPr>
              <a:defRPr/>
            </a:lvl1pPr>
          </a:lstStyle>
          <a:p>
            <a:fld id="{2EDEC55D-3FB3-4BF7-8F3F-0ABBAC7A86B5}" type="slidenum">
              <a:rPr lang="en-US" altLang="en-US"/>
              <a:pPr/>
              <a:t>‹#›</a:t>
            </a:fld>
            <a:endParaRPr lang="en-US" altLang="en-US"/>
          </a:p>
        </p:txBody>
      </p:sp>
    </p:spTree>
    <p:extLst>
      <p:ext uri="{BB962C8B-B14F-4D97-AF65-F5344CB8AC3E}">
        <p14:creationId xmlns:p14="http://schemas.microsoft.com/office/powerpoint/2010/main" val="1603376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D4912E-0646-4903-B586-FD871A54ADC6}"/>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CC3EC7DC-C411-494D-AA4F-CBAAC6292C55}"/>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FDBA0C89-F1BE-47D1-8718-43DF290DEF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4C635965-F92A-4BBB-B3E0-1A9CDF240701}"/>
              </a:ext>
            </a:extLst>
          </p:cNvPr>
          <p:cNvSpPr>
            <a:spLocks noGrp="1"/>
          </p:cNvSpPr>
          <p:nvPr>
            <p:ph type="dt" sz="half" idx="10"/>
          </p:nvPr>
        </p:nvSpPr>
        <p:spPr/>
        <p:txBody>
          <a:bodyPr/>
          <a:lstStyle>
            <a:lvl1pPr>
              <a:defRPr/>
            </a:lvl1pPr>
          </a:lstStyle>
          <a:p>
            <a:pPr>
              <a:defRPr/>
            </a:pPr>
            <a:fld id="{7DB50FB2-0872-4DA9-9452-42480D51A688}" type="datetimeFigureOut">
              <a:rPr lang="en-US"/>
              <a:pPr>
                <a:defRPr/>
              </a:pPr>
              <a:t>8/1/2019</a:t>
            </a:fld>
            <a:endParaRPr lang="en-US"/>
          </a:p>
        </p:txBody>
      </p:sp>
      <p:sp>
        <p:nvSpPr>
          <p:cNvPr id="9" name="Footer Placeholder 5">
            <a:extLst>
              <a:ext uri="{FF2B5EF4-FFF2-40B4-BE49-F238E27FC236}">
                <a16:creationId xmlns:a16="http://schemas.microsoft.com/office/drawing/2014/main" id="{48698419-72FD-4FC5-8BD9-E0AFDA96FE7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8B2AC29-B504-45E6-BFD8-0D9EB8C5E618}"/>
              </a:ext>
            </a:extLst>
          </p:cNvPr>
          <p:cNvSpPr>
            <a:spLocks noGrp="1"/>
          </p:cNvSpPr>
          <p:nvPr>
            <p:ph type="sldNum" sz="quarter" idx="12"/>
          </p:nvPr>
        </p:nvSpPr>
        <p:spPr/>
        <p:txBody>
          <a:bodyPr/>
          <a:lstStyle>
            <a:lvl1pPr>
              <a:defRPr/>
            </a:lvl1pPr>
          </a:lstStyle>
          <a:p>
            <a:fld id="{202EB1DE-F69A-4474-9A42-DBEECE50847B}" type="slidenum">
              <a:rPr lang="en-US" altLang="en-US"/>
              <a:pPr/>
              <a:t>‹#›</a:t>
            </a:fld>
            <a:endParaRPr lang="en-US" altLang="en-US"/>
          </a:p>
        </p:txBody>
      </p:sp>
    </p:spTree>
    <p:extLst>
      <p:ext uri="{BB962C8B-B14F-4D97-AF65-F5344CB8AC3E}">
        <p14:creationId xmlns:p14="http://schemas.microsoft.com/office/powerpoint/2010/main" val="3600185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B5AFF-C460-4380-9833-48FE82987572}"/>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EA788835-E72C-4BEB-9DC1-0373C08FDEE6}"/>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DB0B9396-AC41-4E02-B14E-4AF9AF36006D}"/>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F1417BD2-945D-410C-8466-6A7D36DF37A8}"/>
              </a:ext>
            </a:extLst>
          </p:cNvPr>
          <p:cNvSpPr>
            <a:spLocks noGrp="1"/>
          </p:cNvSpPr>
          <p:nvPr>
            <p:ph type="dt" sz="half" idx="10"/>
          </p:nvPr>
        </p:nvSpPr>
        <p:spPr/>
        <p:txBody>
          <a:bodyPr/>
          <a:lstStyle>
            <a:lvl1pPr>
              <a:defRPr/>
            </a:lvl1pPr>
          </a:lstStyle>
          <a:p>
            <a:pPr>
              <a:defRPr/>
            </a:pPr>
            <a:fld id="{27A9B8AD-7453-4D02-8D86-CC1221C23193}" type="datetimeFigureOut">
              <a:rPr lang="en-US"/>
              <a:pPr>
                <a:defRPr/>
              </a:pPr>
              <a:t>8/1/2019</a:t>
            </a:fld>
            <a:endParaRPr lang="en-US"/>
          </a:p>
        </p:txBody>
      </p:sp>
      <p:sp>
        <p:nvSpPr>
          <p:cNvPr id="9" name="Footer Placeholder 5">
            <a:extLst>
              <a:ext uri="{FF2B5EF4-FFF2-40B4-BE49-F238E27FC236}">
                <a16:creationId xmlns:a16="http://schemas.microsoft.com/office/drawing/2014/main" id="{B6691629-F0D5-4472-BF07-8CAF8C412313}"/>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09DF4B7-A3D8-4DDD-B0FC-98DAAD48A353}"/>
              </a:ext>
            </a:extLst>
          </p:cNvPr>
          <p:cNvSpPr>
            <a:spLocks noGrp="1"/>
          </p:cNvSpPr>
          <p:nvPr>
            <p:ph type="sldNum" sz="quarter" idx="12"/>
          </p:nvPr>
        </p:nvSpPr>
        <p:spPr>
          <a:xfrm>
            <a:off x="146050" y="6208713"/>
            <a:ext cx="457200" cy="457200"/>
          </a:xfrm>
        </p:spPr>
        <p:txBody>
          <a:bodyPr/>
          <a:lstStyle>
            <a:lvl1pPr>
              <a:defRPr/>
            </a:lvl1pPr>
          </a:lstStyle>
          <a:p>
            <a:fld id="{BEFF9D0B-5582-449F-A2D5-A91CA69830BC}" type="slidenum">
              <a:rPr lang="en-US" altLang="en-US"/>
              <a:pPr/>
              <a:t>‹#›</a:t>
            </a:fld>
            <a:endParaRPr lang="en-US" altLang="en-US"/>
          </a:p>
        </p:txBody>
      </p:sp>
    </p:spTree>
    <p:extLst>
      <p:ext uri="{BB962C8B-B14F-4D97-AF65-F5344CB8AC3E}">
        <p14:creationId xmlns:p14="http://schemas.microsoft.com/office/powerpoint/2010/main" val="1445499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075079A-E049-41E1-A3FD-F8DD6D5C53CD}"/>
              </a:ext>
            </a:extLst>
          </p:cNvPr>
          <p:cNvSpPr>
            <a:spLocks noGrp="1"/>
          </p:cNvSpPr>
          <p:nvPr>
            <p:ph type="dt" sz="half" idx="10"/>
          </p:nvPr>
        </p:nvSpPr>
        <p:spPr/>
        <p:txBody>
          <a:bodyPr/>
          <a:lstStyle>
            <a:lvl1pPr>
              <a:defRPr/>
            </a:lvl1pPr>
          </a:lstStyle>
          <a:p>
            <a:pPr>
              <a:defRPr/>
            </a:pPr>
            <a:fld id="{258FAEE0-B421-453F-9F34-208A5B2ED419}" type="datetimeFigureOut">
              <a:rPr lang="en-US"/>
              <a:pPr>
                <a:defRPr/>
              </a:pPr>
              <a:t>8/1/2019</a:t>
            </a:fld>
            <a:endParaRPr lang="en-US"/>
          </a:p>
        </p:txBody>
      </p:sp>
      <p:sp>
        <p:nvSpPr>
          <p:cNvPr id="5" name="Footer Placeholder 2">
            <a:extLst>
              <a:ext uri="{FF2B5EF4-FFF2-40B4-BE49-F238E27FC236}">
                <a16:creationId xmlns:a16="http://schemas.microsoft.com/office/drawing/2014/main" id="{53AE0459-02E8-46FF-B869-C4A17009C9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8D4175E-C01E-4B42-BC26-15399A2B604B}"/>
              </a:ext>
            </a:extLst>
          </p:cNvPr>
          <p:cNvSpPr>
            <a:spLocks noGrp="1"/>
          </p:cNvSpPr>
          <p:nvPr>
            <p:ph type="sldNum" sz="quarter" idx="12"/>
          </p:nvPr>
        </p:nvSpPr>
        <p:spPr/>
        <p:txBody>
          <a:bodyPr/>
          <a:lstStyle>
            <a:lvl1pPr>
              <a:defRPr/>
            </a:lvl1pPr>
          </a:lstStyle>
          <a:p>
            <a:fld id="{25B8D344-1113-4D65-87C6-00905882CBA3}" type="slidenum">
              <a:rPr lang="en-US" altLang="en-US"/>
              <a:pPr/>
              <a:t>‹#›</a:t>
            </a:fld>
            <a:endParaRPr lang="en-US" altLang="en-US"/>
          </a:p>
        </p:txBody>
      </p:sp>
    </p:spTree>
    <p:extLst>
      <p:ext uri="{BB962C8B-B14F-4D97-AF65-F5344CB8AC3E}">
        <p14:creationId xmlns:p14="http://schemas.microsoft.com/office/powerpoint/2010/main" val="4008919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64224AC-034B-40D7-95D3-5CDE6D478A4A}"/>
              </a:ext>
            </a:extLst>
          </p:cNvPr>
          <p:cNvSpPr>
            <a:spLocks noGrp="1"/>
          </p:cNvSpPr>
          <p:nvPr>
            <p:ph type="dt" sz="half" idx="10"/>
          </p:nvPr>
        </p:nvSpPr>
        <p:spPr/>
        <p:txBody>
          <a:bodyPr/>
          <a:lstStyle>
            <a:lvl1pPr>
              <a:defRPr/>
            </a:lvl1pPr>
          </a:lstStyle>
          <a:p>
            <a:pPr>
              <a:defRPr/>
            </a:pPr>
            <a:fld id="{ED981490-2ED1-4434-8FB3-B3EFFF97E41A}" type="datetimeFigureOut">
              <a:rPr lang="en-US"/>
              <a:pPr>
                <a:defRPr/>
              </a:pPr>
              <a:t>8/1/2019</a:t>
            </a:fld>
            <a:endParaRPr lang="en-US"/>
          </a:p>
        </p:txBody>
      </p:sp>
      <p:sp>
        <p:nvSpPr>
          <p:cNvPr id="5" name="Footer Placeholder 2">
            <a:extLst>
              <a:ext uri="{FF2B5EF4-FFF2-40B4-BE49-F238E27FC236}">
                <a16:creationId xmlns:a16="http://schemas.microsoft.com/office/drawing/2014/main" id="{3CEBD08F-A68F-4FEC-BB1B-E4BA701BEC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435278F-176D-451E-9757-4CCD7C5134E0}"/>
              </a:ext>
            </a:extLst>
          </p:cNvPr>
          <p:cNvSpPr>
            <a:spLocks noGrp="1"/>
          </p:cNvSpPr>
          <p:nvPr>
            <p:ph type="sldNum" sz="quarter" idx="12"/>
          </p:nvPr>
        </p:nvSpPr>
        <p:spPr/>
        <p:txBody>
          <a:bodyPr/>
          <a:lstStyle>
            <a:lvl1pPr>
              <a:defRPr/>
            </a:lvl1pPr>
          </a:lstStyle>
          <a:p>
            <a:fld id="{50689559-DFF9-4C5A-B8D8-4E01E68D7616}" type="slidenum">
              <a:rPr lang="en-US" altLang="en-US"/>
              <a:pPr/>
              <a:t>‹#›</a:t>
            </a:fld>
            <a:endParaRPr lang="en-US" altLang="en-US"/>
          </a:p>
        </p:txBody>
      </p:sp>
    </p:spTree>
    <p:extLst>
      <p:ext uri="{BB962C8B-B14F-4D97-AF65-F5344CB8AC3E}">
        <p14:creationId xmlns:p14="http://schemas.microsoft.com/office/powerpoint/2010/main" val="4185645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6436BAF-5750-4516-B6FA-66C97E60D0F5}"/>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C3E3120B-7142-4ABB-9EB4-4F7E806A97D2}"/>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09C14726-6FDE-4529-8972-C15A71DCAE6F}"/>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7FBEF5FB-097B-44E7-9623-BF5D4506B46D}"/>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94C3FC38-6381-4740-AEB4-811828EDFD2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6F8683D6-CB0F-4D14-B355-C4E93757D3E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E4C1A1F4-16D9-4A34-81BC-5A8CCC1604B3}"/>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2BB0E87F-3AC3-449E-80C7-B2E1978C2B0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F6CA6F0B-9350-49DE-9506-E83586F912D9}"/>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6F158D23-CDEA-4A00-84BB-DD8FA73B6A59}"/>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5129"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6F158D23-CDEA-4A00-84BB-DD8FA73B6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7BF9D588-1074-4A28-B19F-EA88ECE24A41}"/>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984BF941-5846-456C-B9A5-6B9429FBCD22}"/>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823708F2-B8D6-404D-81BF-9E49605CEE31}"/>
              </a:ext>
            </a:extLst>
          </p:cNvPr>
          <p:cNvSpPr>
            <a:spLocks noGrp="1" noChangeArrowheads="1"/>
          </p:cNvSpPr>
          <p:nvPr>
            <p:ph type="sldNum" sz="quarter" idx="12"/>
          </p:nvPr>
        </p:nvSpPr>
        <p:spPr>
          <a:xfrm>
            <a:off x="6553200" y="6254750"/>
            <a:ext cx="2133600" cy="476250"/>
          </a:xfrm>
        </p:spPr>
        <p:txBody>
          <a:bodyPr/>
          <a:lstStyle>
            <a:lvl1pPr>
              <a:defRPr/>
            </a:lvl1pPr>
          </a:lstStyle>
          <a:p>
            <a:fld id="{A4962097-4DDB-4B3C-A538-2F11FAD15A9D}" type="slidenum">
              <a:rPr lang="en-US" altLang="en-US"/>
              <a:pPr/>
              <a:t>‹#›</a:t>
            </a:fld>
            <a:endParaRPr lang="en-US" altLang="en-US"/>
          </a:p>
        </p:txBody>
      </p:sp>
    </p:spTree>
    <p:extLst>
      <p:ext uri="{BB962C8B-B14F-4D97-AF65-F5344CB8AC3E}">
        <p14:creationId xmlns:p14="http://schemas.microsoft.com/office/powerpoint/2010/main" val="2041343492"/>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C544BCF-D154-441E-8EF1-6B57C9BF5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DE3F9EB-3530-4DD6-8DFF-86ADD6222AED}"/>
              </a:ext>
            </a:extLst>
          </p:cNvPr>
          <p:cNvSpPr>
            <a:spLocks noGrp="1" noChangeArrowheads="1"/>
          </p:cNvSpPr>
          <p:nvPr>
            <p:ph type="sldNum" sz="quarter" idx="11"/>
          </p:nvPr>
        </p:nvSpPr>
        <p:spPr>
          <a:ln/>
        </p:spPr>
        <p:txBody>
          <a:bodyPr/>
          <a:lstStyle>
            <a:lvl1pPr>
              <a:defRPr/>
            </a:lvl1pPr>
          </a:lstStyle>
          <a:p>
            <a:fld id="{B72D0B29-9997-43E6-A872-B3B7F3656D6A}" type="slidenum">
              <a:rPr lang="en-US" altLang="en-US"/>
              <a:pPr/>
              <a:t>‹#›</a:t>
            </a:fld>
            <a:endParaRPr lang="en-US" altLang="en-US"/>
          </a:p>
        </p:txBody>
      </p:sp>
      <p:sp>
        <p:nvSpPr>
          <p:cNvPr id="6" name="Rectangle 14">
            <a:extLst>
              <a:ext uri="{FF2B5EF4-FFF2-40B4-BE49-F238E27FC236}">
                <a16:creationId xmlns:a16="http://schemas.microsoft.com/office/drawing/2014/main" id="{431EEE3D-C1F0-48D1-96A0-2C8A17010DF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683664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B1684-F34B-4423-88B4-DF6C72400638}"/>
              </a:ext>
            </a:extLst>
          </p:cNvPr>
          <p:cNvSpPr txBox="1">
            <a:spLocks noChangeArrowheads="1"/>
          </p:cNvSpPr>
          <p:nvPr userDrawn="1"/>
        </p:nvSpPr>
        <p:spPr bwMode="auto">
          <a:xfrm>
            <a:off x="8458200" y="304800"/>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2CB445-C882-4097-BAEB-331D59CDBF3F}" type="slidenum">
              <a:rPr lang="en-US" altLang="en-US" sz="1350"/>
              <a:pPr eaLnBrk="1" hangingPunct="1"/>
              <a:t>‹#›</a:t>
            </a:fld>
            <a:endParaRPr lang="en-US" altLang="en-US" sz="1350"/>
          </a:p>
        </p:txBody>
      </p:sp>
      <p:sp>
        <p:nvSpPr>
          <p:cNvPr id="3" name="Date Placeholder 1">
            <a:extLst>
              <a:ext uri="{FF2B5EF4-FFF2-40B4-BE49-F238E27FC236}">
                <a16:creationId xmlns:a16="http://schemas.microsoft.com/office/drawing/2014/main" id="{4B5C8AFF-953A-4614-A2F1-9AFF8D55BE23}"/>
              </a:ext>
            </a:extLst>
          </p:cNvPr>
          <p:cNvSpPr>
            <a:spLocks noGrp="1"/>
          </p:cNvSpPr>
          <p:nvPr>
            <p:ph type="dt" sz="half" idx="10"/>
          </p:nvPr>
        </p:nvSpPr>
        <p:spPr/>
        <p:txBody>
          <a:bodyPr/>
          <a:lstStyle>
            <a:lvl1pPr>
              <a:defRPr smtClean="0"/>
            </a:lvl1pPr>
          </a:lstStyle>
          <a:p>
            <a:pPr>
              <a:defRPr/>
            </a:pPr>
            <a:fld id="{539056E9-BC6F-48CA-A0C3-552644AD1CC0}" type="datetimeFigureOut">
              <a:rPr lang="en-US"/>
              <a:pPr>
                <a:defRPr/>
              </a:pPr>
              <a:t>8/1/2019</a:t>
            </a:fld>
            <a:endParaRPr lang="en-US"/>
          </a:p>
        </p:txBody>
      </p:sp>
      <p:sp>
        <p:nvSpPr>
          <p:cNvPr id="4" name="Footer Placeholder 2">
            <a:extLst>
              <a:ext uri="{FF2B5EF4-FFF2-40B4-BE49-F238E27FC236}">
                <a16:creationId xmlns:a16="http://schemas.microsoft.com/office/drawing/2014/main" id="{7F271838-CD8D-4EB4-A789-4BE9670FAB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B25DEC8-ABE2-4EA8-A9C0-273FABBCC369}"/>
              </a:ext>
            </a:extLst>
          </p:cNvPr>
          <p:cNvSpPr>
            <a:spLocks noGrp="1"/>
          </p:cNvSpPr>
          <p:nvPr>
            <p:ph type="sldNum" sz="quarter" idx="12"/>
          </p:nvPr>
        </p:nvSpPr>
        <p:spPr/>
        <p:txBody>
          <a:bodyPr/>
          <a:lstStyle>
            <a:lvl1pPr>
              <a:defRPr/>
            </a:lvl1pPr>
          </a:lstStyle>
          <a:p>
            <a:fld id="{E688C4FD-153A-4C80-9730-6664280AF2F0}" type="slidenum">
              <a:rPr lang="en-US" altLang="en-US"/>
              <a:pPr/>
              <a:t>‹#›</a:t>
            </a:fld>
            <a:endParaRPr lang="en-US" altLang="en-US"/>
          </a:p>
        </p:txBody>
      </p:sp>
    </p:spTree>
    <p:extLst>
      <p:ext uri="{BB962C8B-B14F-4D97-AF65-F5344CB8AC3E}">
        <p14:creationId xmlns:p14="http://schemas.microsoft.com/office/powerpoint/2010/main" val="26426878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D43B5F5E-D59D-4A31-A037-104DA40ACE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2599EEF-B25D-4F07-809A-E3B1E1E6111F}"/>
              </a:ext>
            </a:extLst>
          </p:cNvPr>
          <p:cNvSpPr>
            <a:spLocks noGrp="1" noChangeArrowheads="1"/>
          </p:cNvSpPr>
          <p:nvPr>
            <p:ph type="sldNum" sz="quarter" idx="11"/>
          </p:nvPr>
        </p:nvSpPr>
        <p:spPr>
          <a:ln/>
        </p:spPr>
        <p:txBody>
          <a:bodyPr/>
          <a:lstStyle>
            <a:lvl1pPr>
              <a:defRPr/>
            </a:lvl1pPr>
          </a:lstStyle>
          <a:p>
            <a:fld id="{ABA10B6B-4665-41C6-8DBE-F0DB0F416772}" type="slidenum">
              <a:rPr lang="en-US" altLang="en-US"/>
              <a:pPr/>
              <a:t>‹#›</a:t>
            </a:fld>
            <a:endParaRPr lang="en-US" altLang="en-US"/>
          </a:p>
        </p:txBody>
      </p:sp>
      <p:sp>
        <p:nvSpPr>
          <p:cNvPr id="6" name="Rectangle 14">
            <a:extLst>
              <a:ext uri="{FF2B5EF4-FFF2-40B4-BE49-F238E27FC236}">
                <a16:creationId xmlns:a16="http://schemas.microsoft.com/office/drawing/2014/main" id="{4D82E0F6-2B5E-4EE1-9C65-341771141D0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6883902"/>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BEB976A-160D-45EA-BEA2-2ED7F763E1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5FD56E7-097E-47AE-A406-1E17DD045862}"/>
              </a:ext>
            </a:extLst>
          </p:cNvPr>
          <p:cNvSpPr>
            <a:spLocks noGrp="1" noChangeArrowheads="1"/>
          </p:cNvSpPr>
          <p:nvPr>
            <p:ph type="sldNum" sz="quarter" idx="11"/>
          </p:nvPr>
        </p:nvSpPr>
        <p:spPr>
          <a:ln/>
        </p:spPr>
        <p:txBody>
          <a:bodyPr/>
          <a:lstStyle>
            <a:lvl1pPr>
              <a:defRPr/>
            </a:lvl1pPr>
          </a:lstStyle>
          <a:p>
            <a:fld id="{DB7A8A8D-80AD-4357-A71C-5C7D881C5EF7}" type="slidenum">
              <a:rPr lang="en-US" altLang="en-US"/>
              <a:pPr/>
              <a:t>‹#›</a:t>
            </a:fld>
            <a:endParaRPr lang="en-US" altLang="en-US"/>
          </a:p>
        </p:txBody>
      </p:sp>
      <p:sp>
        <p:nvSpPr>
          <p:cNvPr id="7" name="Rectangle 14">
            <a:extLst>
              <a:ext uri="{FF2B5EF4-FFF2-40B4-BE49-F238E27FC236}">
                <a16:creationId xmlns:a16="http://schemas.microsoft.com/office/drawing/2014/main" id="{EC16572B-7820-45D1-BE1E-0FBAB975542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297577"/>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0D1936A-8FF0-4921-9645-586889411C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C5C050B-3D08-4AB4-BE24-F6D3F62F1A57}"/>
              </a:ext>
            </a:extLst>
          </p:cNvPr>
          <p:cNvSpPr>
            <a:spLocks noGrp="1" noChangeArrowheads="1"/>
          </p:cNvSpPr>
          <p:nvPr>
            <p:ph type="sldNum" sz="quarter" idx="11"/>
          </p:nvPr>
        </p:nvSpPr>
        <p:spPr>
          <a:ln/>
        </p:spPr>
        <p:txBody>
          <a:bodyPr/>
          <a:lstStyle>
            <a:lvl1pPr>
              <a:defRPr/>
            </a:lvl1pPr>
          </a:lstStyle>
          <a:p>
            <a:fld id="{EA24F426-5427-45CF-AA5D-DEAB047C205C}" type="slidenum">
              <a:rPr lang="en-US" altLang="en-US"/>
              <a:pPr/>
              <a:t>‹#›</a:t>
            </a:fld>
            <a:endParaRPr lang="en-US" altLang="en-US"/>
          </a:p>
        </p:txBody>
      </p:sp>
      <p:sp>
        <p:nvSpPr>
          <p:cNvPr id="9" name="Rectangle 14">
            <a:extLst>
              <a:ext uri="{FF2B5EF4-FFF2-40B4-BE49-F238E27FC236}">
                <a16:creationId xmlns:a16="http://schemas.microsoft.com/office/drawing/2014/main" id="{666B4A07-F48E-4942-81CD-9FCD76D0EEA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6586088"/>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012EEFD9-15E7-432A-99BE-DCEA33B98B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3F00C296-F442-42EC-8F7E-7D8EB46D55C7}"/>
              </a:ext>
            </a:extLst>
          </p:cNvPr>
          <p:cNvSpPr>
            <a:spLocks noGrp="1" noChangeArrowheads="1"/>
          </p:cNvSpPr>
          <p:nvPr>
            <p:ph type="sldNum" sz="quarter" idx="11"/>
          </p:nvPr>
        </p:nvSpPr>
        <p:spPr>
          <a:ln/>
        </p:spPr>
        <p:txBody>
          <a:bodyPr/>
          <a:lstStyle>
            <a:lvl1pPr>
              <a:defRPr/>
            </a:lvl1pPr>
          </a:lstStyle>
          <a:p>
            <a:fld id="{B70237A2-5E82-40AF-B254-93EC67C651D7}" type="slidenum">
              <a:rPr lang="en-US" altLang="en-US"/>
              <a:pPr/>
              <a:t>‹#›</a:t>
            </a:fld>
            <a:endParaRPr lang="en-US" altLang="en-US"/>
          </a:p>
        </p:txBody>
      </p:sp>
      <p:sp>
        <p:nvSpPr>
          <p:cNvPr id="5" name="Rectangle 14">
            <a:extLst>
              <a:ext uri="{FF2B5EF4-FFF2-40B4-BE49-F238E27FC236}">
                <a16:creationId xmlns:a16="http://schemas.microsoft.com/office/drawing/2014/main" id="{F413ADF8-D11B-4FDB-B204-D6F5F850EA7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8203956"/>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A129322-2513-43DF-B218-FA17099B112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B2263A6E-0C94-45C4-AF41-53B0F53D1D88}"/>
              </a:ext>
            </a:extLst>
          </p:cNvPr>
          <p:cNvSpPr>
            <a:spLocks noGrp="1" noChangeArrowheads="1"/>
          </p:cNvSpPr>
          <p:nvPr>
            <p:ph type="sldNum" sz="quarter" idx="11"/>
          </p:nvPr>
        </p:nvSpPr>
        <p:spPr>
          <a:ln/>
        </p:spPr>
        <p:txBody>
          <a:bodyPr/>
          <a:lstStyle>
            <a:lvl1pPr>
              <a:defRPr/>
            </a:lvl1pPr>
          </a:lstStyle>
          <a:p>
            <a:fld id="{FB31EC33-675B-42A0-A9CE-713A9CF9F719}" type="slidenum">
              <a:rPr lang="en-US" altLang="en-US"/>
              <a:pPr/>
              <a:t>‹#›</a:t>
            </a:fld>
            <a:endParaRPr lang="en-US" altLang="en-US"/>
          </a:p>
        </p:txBody>
      </p:sp>
      <p:sp>
        <p:nvSpPr>
          <p:cNvPr id="4" name="Rectangle 14">
            <a:extLst>
              <a:ext uri="{FF2B5EF4-FFF2-40B4-BE49-F238E27FC236}">
                <a16:creationId xmlns:a16="http://schemas.microsoft.com/office/drawing/2014/main" id="{2A8CC201-9620-4C89-9889-C196A7CDCAE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5351508"/>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201ECD8-7F20-460C-8BB5-3DDC304E62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A6A1D14-C726-4EF7-9A2E-D94D673DE256}"/>
              </a:ext>
            </a:extLst>
          </p:cNvPr>
          <p:cNvSpPr>
            <a:spLocks noGrp="1" noChangeArrowheads="1"/>
          </p:cNvSpPr>
          <p:nvPr>
            <p:ph type="sldNum" sz="quarter" idx="11"/>
          </p:nvPr>
        </p:nvSpPr>
        <p:spPr>
          <a:ln/>
        </p:spPr>
        <p:txBody>
          <a:bodyPr/>
          <a:lstStyle>
            <a:lvl1pPr>
              <a:defRPr/>
            </a:lvl1pPr>
          </a:lstStyle>
          <a:p>
            <a:fld id="{6FC441D1-8FE5-415B-99AD-CF1E5C2A918D}" type="slidenum">
              <a:rPr lang="en-US" altLang="en-US"/>
              <a:pPr/>
              <a:t>‹#›</a:t>
            </a:fld>
            <a:endParaRPr lang="en-US" altLang="en-US"/>
          </a:p>
        </p:txBody>
      </p:sp>
      <p:sp>
        <p:nvSpPr>
          <p:cNvPr id="7" name="Rectangle 14">
            <a:extLst>
              <a:ext uri="{FF2B5EF4-FFF2-40B4-BE49-F238E27FC236}">
                <a16:creationId xmlns:a16="http://schemas.microsoft.com/office/drawing/2014/main" id="{9CE52454-0738-4516-AC95-82D05487FE3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9792456"/>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438D949-283C-468D-B7DF-5BEC709DB8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5CA9404-1C03-4547-92FB-F71093D3A9C5}"/>
              </a:ext>
            </a:extLst>
          </p:cNvPr>
          <p:cNvSpPr>
            <a:spLocks noGrp="1" noChangeArrowheads="1"/>
          </p:cNvSpPr>
          <p:nvPr>
            <p:ph type="sldNum" sz="quarter" idx="11"/>
          </p:nvPr>
        </p:nvSpPr>
        <p:spPr>
          <a:ln/>
        </p:spPr>
        <p:txBody>
          <a:bodyPr/>
          <a:lstStyle>
            <a:lvl1pPr>
              <a:defRPr/>
            </a:lvl1pPr>
          </a:lstStyle>
          <a:p>
            <a:fld id="{FB9ED2A2-C0EC-43B3-9B87-211DD8FDDCE6}" type="slidenum">
              <a:rPr lang="en-US" altLang="en-US"/>
              <a:pPr/>
              <a:t>‹#›</a:t>
            </a:fld>
            <a:endParaRPr lang="en-US" altLang="en-US"/>
          </a:p>
        </p:txBody>
      </p:sp>
      <p:sp>
        <p:nvSpPr>
          <p:cNvPr id="7" name="Rectangle 14">
            <a:extLst>
              <a:ext uri="{FF2B5EF4-FFF2-40B4-BE49-F238E27FC236}">
                <a16:creationId xmlns:a16="http://schemas.microsoft.com/office/drawing/2014/main" id="{A3B1E628-E2CB-47C0-A44B-06D9B067F35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2662054"/>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793E134-9299-47C5-8EBF-749F0C11F2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9634071-0F26-4AEA-B100-26BAAD22FA6F}"/>
              </a:ext>
            </a:extLst>
          </p:cNvPr>
          <p:cNvSpPr>
            <a:spLocks noGrp="1" noChangeArrowheads="1"/>
          </p:cNvSpPr>
          <p:nvPr>
            <p:ph type="sldNum" sz="quarter" idx="11"/>
          </p:nvPr>
        </p:nvSpPr>
        <p:spPr>
          <a:ln/>
        </p:spPr>
        <p:txBody>
          <a:bodyPr/>
          <a:lstStyle>
            <a:lvl1pPr>
              <a:defRPr/>
            </a:lvl1pPr>
          </a:lstStyle>
          <a:p>
            <a:fld id="{DB45C9F5-1A96-4201-AE8F-3BD7921B168D}" type="slidenum">
              <a:rPr lang="en-US" altLang="en-US"/>
              <a:pPr/>
              <a:t>‹#›</a:t>
            </a:fld>
            <a:endParaRPr lang="en-US" altLang="en-US"/>
          </a:p>
        </p:txBody>
      </p:sp>
      <p:sp>
        <p:nvSpPr>
          <p:cNvPr id="6" name="Rectangle 14">
            <a:extLst>
              <a:ext uri="{FF2B5EF4-FFF2-40B4-BE49-F238E27FC236}">
                <a16:creationId xmlns:a16="http://schemas.microsoft.com/office/drawing/2014/main" id="{6381F07E-A858-471B-9B13-89CEBB32ECF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553783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7BAE181-B1AF-4F6E-BB27-C94A0EF455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2B9E23B-966A-499F-A23F-EDD0C02B9603}"/>
              </a:ext>
            </a:extLst>
          </p:cNvPr>
          <p:cNvSpPr>
            <a:spLocks noGrp="1" noChangeArrowheads="1"/>
          </p:cNvSpPr>
          <p:nvPr>
            <p:ph type="sldNum" sz="quarter" idx="11"/>
          </p:nvPr>
        </p:nvSpPr>
        <p:spPr>
          <a:ln/>
        </p:spPr>
        <p:txBody>
          <a:bodyPr/>
          <a:lstStyle>
            <a:lvl1pPr>
              <a:defRPr/>
            </a:lvl1pPr>
          </a:lstStyle>
          <a:p>
            <a:fld id="{D91F9632-6D2E-47D5-9002-2C50CBCD7127}" type="slidenum">
              <a:rPr lang="en-US" altLang="en-US"/>
              <a:pPr/>
              <a:t>‹#›</a:t>
            </a:fld>
            <a:endParaRPr lang="en-US" altLang="en-US"/>
          </a:p>
        </p:txBody>
      </p:sp>
      <p:sp>
        <p:nvSpPr>
          <p:cNvPr id="6" name="Rectangle 14">
            <a:extLst>
              <a:ext uri="{FF2B5EF4-FFF2-40B4-BE49-F238E27FC236}">
                <a16:creationId xmlns:a16="http://schemas.microsoft.com/office/drawing/2014/main" id="{661B32CD-8C0A-4A83-8C30-A97CBC49ED5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2152507"/>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F8295D97-A0BC-4478-8C73-D2A8469DFD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4CE2624-2B8C-4F58-86A9-8A3A32714BEB}"/>
              </a:ext>
            </a:extLst>
          </p:cNvPr>
          <p:cNvSpPr>
            <a:spLocks noGrp="1" noChangeArrowheads="1"/>
          </p:cNvSpPr>
          <p:nvPr>
            <p:ph type="sldNum" sz="quarter" idx="11"/>
          </p:nvPr>
        </p:nvSpPr>
        <p:spPr>
          <a:ln/>
        </p:spPr>
        <p:txBody>
          <a:bodyPr/>
          <a:lstStyle>
            <a:lvl1pPr>
              <a:defRPr/>
            </a:lvl1pPr>
          </a:lstStyle>
          <a:p>
            <a:fld id="{55C94B91-B85B-4764-B384-668CCB67B195}" type="slidenum">
              <a:rPr lang="en-US" altLang="en-US"/>
              <a:pPr/>
              <a:t>‹#›</a:t>
            </a:fld>
            <a:endParaRPr lang="en-US" altLang="en-US"/>
          </a:p>
        </p:txBody>
      </p:sp>
      <p:sp>
        <p:nvSpPr>
          <p:cNvPr id="6" name="Rectangle 14">
            <a:extLst>
              <a:ext uri="{FF2B5EF4-FFF2-40B4-BE49-F238E27FC236}">
                <a16:creationId xmlns:a16="http://schemas.microsoft.com/office/drawing/2014/main" id="{2902D8E6-39BA-4827-B45E-813B3FCB1B4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290996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96A7F04-B43E-4AD5-9BB6-48341BD9F8D3}"/>
              </a:ext>
            </a:extLst>
          </p:cNvPr>
          <p:cNvSpPr>
            <a:spLocks noGrp="1"/>
          </p:cNvSpPr>
          <p:nvPr>
            <p:ph type="dt" sz="half" idx="10"/>
          </p:nvPr>
        </p:nvSpPr>
        <p:spPr/>
        <p:txBody>
          <a:bodyPr/>
          <a:lstStyle>
            <a:lvl1pPr>
              <a:defRPr/>
            </a:lvl1pPr>
          </a:lstStyle>
          <a:p>
            <a:pPr>
              <a:defRPr/>
            </a:pPr>
            <a:fld id="{F4899D12-BD69-4CF3-B42B-AF5335611CDC}" type="datetimeFigureOut">
              <a:rPr lang="en-US"/>
              <a:pPr>
                <a:defRPr/>
              </a:pPr>
              <a:t>8/1/2019</a:t>
            </a:fld>
            <a:endParaRPr lang="en-US"/>
          </a:p>
        </p:txBody>
      </p:sp>
      <p:sp>
        <p:nvSpPr>
          <p:cNvPr id="6" name="Footer Placeholder 4">
            <a:extLst>
              <a:ext uri="{FF2B5EF4-FFF2-40B4-BE49-F238E27FC236}">
                <a16:creationId xmlns:a16="http://schemas.microsoft.com/office/drawing/2014/main" id="{991EB961-F258-4374-ABBB-2720E47129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F157D6-C569-4C5E-B1CC-ECC892217A1F}"/>
              </a:ext>
            </a:extLst>
          </p:cNvPr>
          <p:cNvSpPr>
            <a:spLocks noGrp="1"/>
          </p:cNvSpPr>
          <p:nvPr>
            <p:ph type="sldNum" sz="quarter" idx="12"/>
          </p:nvPr>
        </p:nvSpPr>
        <p:spPr/>
        <p:txBody>
          <a:bodyPr/>
          <a:lstStyle>
            <a:lvl1pPr>
              <a:defRPr/>
            </a:lvl1pPr>
          </a:lstStyle>
          <a:p>
            <a:fld id="{A2C9CF35-9378-453F-9E5C-40DD75477EE8}" type="slidenum">
              <a:rPr lang="en-US" altLang="en-US"/>
              <a:pPr/>
              <a:t>‹#›</a:t>
            </a:fld>
            <a:endParaRPr lang="en-US" altLang="en-US"/>
          </a:p>
        </p:txBody>
      </p:sp>
    </p:spTree>
    <p:extLst>
      <p:ext uri="{BB962C8B-B14F-4D97-AF65-F5344CB8AC3E}">
        <p14:creationId xmlns:p14="http://schemas.microsoft.com/office/powerpoint/2010/main" val="2447608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1390E4A2-2009-41B5-AEC5-DA67E8CA97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33C7E1D-956B-4C5C-97C6-9F96179C5239}"/>
              </a:ext>
            </a:extLst>
          </p:cNvPr>
          <p:cNvSpPr>
            <a:spLocks noGrp="1" noChangeArrowheads="1"/>
          </p:cNvSpPr>
          <p:nvPr>
            <p:ph type="sldNum" sz="quarter" idx="11"/>
          </p:nvPr>
        </p:nvSpPr>
        <p:spPr>
          <a:ln/>
        </p:spPr>
        <p:txBody>
          <a:bodyPr/>
          <a:lstStyle>
            <a:lvl1pPr>
              <a:defRPr/>
            </a:lvl1pPr>
          </a:lstStyle>
          <a:p>
            <a:fld id="{37ED6AB3-9C83-44D0-8177-EA86B4CB9202}" type="slidenum">
              <a:rPr lang="en-US" altLang="en-US"/>
              <a:pPr/>
              <a:t>‹#›</a:t>
            </a:fld>
            <a:endParaRPr lang="en-US" altLang="en-US"/>
          </a:p>
        </p:txBody>
      </p:sp>
      <p:sp>
        <p:nvSpPr>
          <p:cNvPr id="6" name="Rectangle 14">
            <a:extLst>
              <a:ext uri="{FF2B5EF4-FFF2-40B4-BE49-F238E27FC236}">
                <a16:creationId xmlns:a16="http://schemas.microsoft.com/office/drawing/2014/main" id="{960CD03F-C7DF-4864-81D9-0483410FD3A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824836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51C5083-D8F3-4724-9035-63FEF24B24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1D8D7CE-753A-48DB-B04F-5740EF86E6CB}"/>
              </a:ext>
            </a:extLst>
          </p:cNvPr>
          <p:cNvSpPr>
            <a:spLocks noGrp="1" noChangeArrowheads="1"/>
          </p:cNvSpPr>
          <p:nvPr>
            <p:ph type="sldNum" sz="quarter" idx="11"/>
          </p:nvPr>
        </p:nvSpPr>
        <p:spPr>
          <a:ln/>
        </p:spPr>
        <p:txBody>
          <a:bodyPr/>
          <a:lstStyle>
            <a:lvl1pPr>
              <a:defRPr/>
            </a:lvl1pPr>
          </a:lstStyle>
          <a:p>
            <a:fld id="{4E35DF14-BED7-4F5E-A2D9-4AEEDA86CB6B}" type="slidenum">
              <a:rPr lang="en-US" altLang="en-US"/>
              <a:pPr/>
              <a:t>‹#›</a:t>
            </a:fld>
            <a:endParaRPr lang="en-US" altLang="en-US"/>
          </a:p>
        </p:txBody>
      </p:sp>
      <p:sp>
        <p:nvSpPr>
          <p:cNvPr id="7" name="Rectangle 14">
            <a:extLst>
              <a:ext uri="{FF2B5EF4-FFF2-40B4-BE49-F238E27FC236}">
                <a16:creationId xmlns:a16="http://schemas.microsoft.com/office/drawing/2014/main" id="{9FBC1009-6FF1-4C65-B349-0FE93399240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7004324"/>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76F4EED-2DE9-4144-813C-37E3A121A4CF}"/>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09242A71-1298-4310-B7DC-1BF8896AD986}"/>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D86DA290-9EFA-4147-97B4-BAC05C0F0825}"/>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7">
                <a:extLst>
                  <a:ext uri="{FF2B5EF4-FFF2-40B4-BE49-F238E27FC236}">
                    <a16:creationId xmlns:a16="http://schemas.microsoft.com/office/drawing/2014/main" id="{894431D0-B1F0-4974-97F9-D6E38CB260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8">
                <a:extLst>
                  <a:ext uri="{FF2B5EF4-FFF2-40B4-BE49-F238E27FC236}">
                    <a16:creationId xmlns:a16="http://schemas.microsoft.com/office/drawing/2014/main" id="{29FF63B7-D865-419A-8474-625EB1C80C9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9">
                <a:extLst>
                  <a:ext uri="{FF2B5EF4-FFF2-40B4-BE49-F238E27FC236}">
                    <a16:creationId xmlns:a16="http://schemas.microsoft.com/office/drawing/2014/main" id="{92667AE6-73B2-4CAF-8BAE-5B82086C253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DC770981-6282-4AB0-AEE3-5CB8EAA784C9}"/>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11">
              <a:extLst>
                <a:ext uri="{FF2B5EF4-FFF2-40B4-BE49-F238E27FC236}">
                  <a16:creationId xmlns:a16="http://schemas.microsoft.com/office/drawing/2014/main" id="{7B1AD504-DA8E-4118-AE62-9257674EA0F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2">
              <a:extLst>
                <a:ext uri="{FF2B5EF4-FFF2-40B4-BE49-F238E27FC236}">
                  <a16:creationId xmlns:a16="http://schemas.microsoft.com/office/drawing/2014/main" id="{7A4689F0-AF67-4367-BD7A-30EB69499D63}"/>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EDBF4D13-BFAD-4412-9092-7A436CAC60AE}"/>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en-US" altLang="en-US"/>
          </a:p>
        </p:txBody>
      </p:sp>
      <p:sp>
        <p:nvSpPr>
          <p:cNvPr id="15" name="Text Box 17">
            <a:extLst>
              <a:ext uri="{FF2B5EF4-FFF2-40B4-BE49-F238E27FC236}">
                <a16:creationId xmlns:a16="http://schemas.microsoft.com/office/drawing/2014/main" id="{7BC7E9B4-8F5A-4DD2-B50A-592B618BB989}"/>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022314E7-5497-4C9D-846C-390DD53878F1}" type="slidenum">
              <a:rPr lang="en-US" altLang="en-US"/>
              <a:pPr>
                <a:spcBef>
                  <a:spcPct val="50000"/>
                </a:spcBef>
              </a:pPr>
              <a:t>‹#›</a:t>
            </a:fld>
            <a:endParaRPr lang="en-US" altLang="en-US"/>
          </a:p>
        </p:txBody>
      </p:sp>
      <p:graphicFrame>
        <p:nvGraphicFramePr>
          <p:cNvPr id="16" name="Object 18">
            <a:extLst>
              <a:ext uri="{FF2B5EF4-FFF2-40B4-BE49-F238E27FC236}">
                <a16:creationId xmlns:a16="http://schemas.microsoft.com/office/drawing/2014/main" id="{1D6748BC-A0DE-415B-B1FE-F849D2C301FD}"/>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6160"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1D6748BC-A0DE-415B-B1FE-F849D2C30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2DD75D04-C1E6-4B95-A106-A9406134908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1"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2DD75D04-C1E6-4B95-A106-A94061349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593A4573-85A8-42D5-9B85-747A26DC5ABE}"/>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Flowchart: Process 18">
            <a:extLst>
              <a:ext uri="{FF2B5EF4-FFF2-40B4-BE49-F238E27FC236}">
                <a16:creationId xmlns:a16="http://schemas.microsoft.com/office/drawing/2014/main" id="{D8E59DC4-0D09-4032-BD55-2F9370A4C43B}"/>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Flowchart: Process 19">
            <a:extLst>
              <a:ext uri="{FF2B5EF4-FFF2-40B4-BE49-F238E27FC236}">
                <a16:creationId xmlns:a16="http://schemas.microsoft.com/office/drawing/2014/main" id="{92CFE714-C943-48AF-AEB5-1F2CFD0BB969}"/>
              </a:ext>
            </a:extLst>
          </p:cNvPr>
          <p:cNvSpPr/>
          <p:nvPr userDrawn="1"/>
        </p:nvSpPr>
        <p:spPr>
          <a:xfrm>
            <a:off x="4303713"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extBox 34">
            <a:extLst>
              <a:ext uri="{FF2B5EF4-FFF2-40B4-BE49-F238E27FC236}">
                <a16:creationId xmlns:a16="http://schemas.microsoft.com/office/drawing/2014/main" id="{E52AF363-F17A-475A-8AA6-BB16A0185F35}"/>
              </a:ext>
            </a:extLst>
          </p:cNvPr>
          <p:cNvSpPr txBox="1">
            <a:spLocks noChangeArrowheads="1"/>
          </p:cNvSpPr>
          <p:nvPr userDrawn="1"/>
        </p:nvSpPr>
        <p:spPr bwMode="auto">
          <a:xfrm>
            <a:off x="381000"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E1B7155-4BD2-4A8F-BC00-D4801DBDBDC2}" type="slidenum">
              <a:rPr lang="en-GB" altLang="en-US" sz="1400">
                <a:solidFill>
                  <a:srgbClr val="FFFFFF"/>
                </a:solidFill>
                <a:latin typeface="Arial" panose="020B0604020202020204" pitchFamily="34" charset="0"/>
                <a:cs typeface="Arial" panose="020B0604020202020204" pitchFamily="34" charset="0"/>
              </a:rPr>
              <a:pPr/>
              <a:t>‹#›</a:t>
            </a:fld>
            <a:endParaRPr lang="en-GB" altLang="en-US">
              <a:solidFill>
                <a:srgbClr val="FFFFF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0744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C9240B-F57B-49D9-9700-4C954F19527E}"/>
              </a:ext>
            </a:extLst>
          </p:cNvPr>
          <p:cNvSpPr>
            <a:spLocks noGrp="1"/>
          </p:cNvSpPr>
          <p:nvPr>
            <p:ph type="dt" sz="half" idx="10"/>
          </p:nvPr>
        </p:nvSpPr>
        <p:spPr/>
        <p:txBody>
          <a:bodyPr/>
          <a:lstStyle>
            <a:lvl1pPr>
              <a:defRPr/>
            </a:lvl1pPr>
          </a:lstStyle>
          <a:p>
            <a:pPr>
              <a:defRPr/>
            </a:pPr>
            <a:fld id="{D0B18DBE-EDBA-4791-B507-BEDB37D076C8}" type="datetimeFigureOut">
              <a:rPr lang="en-US"/>
              <a:pPr>
                <a:defRPr/>
              </a:pPr>
              <a:t>8/1/2019</a:t>
            </a:fld>
            <a:endParaRPr lang="en-US"/>
          </a:p>
        </p:txBody>
      </p:sp>
      <p:sp>
        <p:nvSpPr>
          <p:cNvPr id="5" name="Footer Placeholder 4">
            <a:extLst>
              <a:ext uri="{FF2B5EF4-FFF2-40B4-BE49-F238E27FC236}">
                <a16:creationId xmlns:a16="http://schemas.microsoft.com/office/drawing/2014/main" id="{1A16431D-0868-4530-9676-9B19E40D3D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DF21C-1CB0-4C38-88D2-10BA2EE9E95B}"/>
              </a:ext>
            </a:extLst>
          </p:cNvPr>
          <p:cNvSpPr>
            <a:spLocks noGrp="1"/>
          </p:cNvSpPr>
          <p:nvPr>
            <p:ph type="sldNum" sz="quarter" idx="12"/>
          </p:nvPr>
        </p:nvSpPr>
        <p:spPr/>
        <p:txBody>
          <a:bodyPr/>
          <a:lstStyle>
            <a:lvl1pPr>
              <a:defRPr/>
            </a:lvl1pPr>
          </a:lstStyle>
          <a:p>
            <a:fld id="{21A6A76C-4011-42CD-94F4-10EA0C47F61F}" type="slidenum">
              <a:rPr lang="en-US" altLang="en-US"/>
              <a:pPr/>
              <a:t>‹#›</a:t>
            </a:fld>
            <a:endParaRPr lang="en-US" altLang="en-US"/>
          </a:p>
        </p:txBody>
      </p:sp>
    </p:spTree>
    <p:extLst>
      <p:ext uri="{BB962C8B-B14F-4D97-AF65-F5344CB8AC3E}">
        <p14:creationId xmlns:p14="http://schemas.microsoft.com/office/powerpoint/2010/main" val="3085624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814211-4022-4129-B03F-416C287BB259}"/>
              </a:ext>
            </a:extLst>
          </p:cNvPr>
          <p:cNvSpPr txBox="1">
            <a:spLocks noChangeArrowheads="1"/>
          </p:cNvSpPr>
          <p:nvPr userDrawn="1"/>
        </p:nvSpPr>
        <p:spPr bwMode="auto">
          <a:xfrm>
            <a:off x="8610600" y="76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B33C4D-88BD-4FEF-B6EF-FDBF82FA8CF4}"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34F322-807B-43CB-8792-1F6A80976878}"/>
              </a:ext>
            </a:extLst>
          </p:cNvPr>
          <p:cNvSpPr>
            <a:spLocks noGrp="1"/>
          </p:cNvSpPr>
          <p:nvPr>
            <p:ph type="dt" sz="half" idx="10"/>
          </p:nvPr>
        </p:nvSpPr>
        <p:spPr/>
        <p:txBody>
          <a:bodyPr/>
          <a:lstStyle>
            <a:lvl1pPr>
              <a:defRPr smtClean="0"/>
            </a:lvl1pPr>
          </a:lstStyle>
          <a:p>
            <a:pPr>
              <a:defRPr/>
            </a:pPr>
            <a:fld id="{E16212CE-6079-4375-9F09-DFD129FB585B}" type="datetimeFigureOut">
              <a:rPr lang="en-US"/>
              <a:pPr>
                <a:defRPr/>
              </a:pPr>
              <a:t>8/1/2019</a:t>
            </a:fld>
            <a:endParaRPr lang="en-US"/>
          </a:p>
        </p:txBody>
      </p:sp>
      <p:sp>
        <p:nvSpPr>
          <p:cNvPr id="6" name="Footer Placeholder 4">
            <a:extLst>
              <a:ext uri="{FF2B5EF4-FFF2-40B4-BE49-F238E27FC236}">
                <a16:creationId xmlns:a16="http://schemas.microsoft.com/office/drawing/2014/main" id="{DBE9D67E-C9D7-4C8F-9AE2-51596164E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8219E8-3DD1-48D4-9156-5D4E91DCE91B}"/>
              </a:ext>
            </a:extLst>
          </p:cNvPr>
          <p:cNvSpPr>
            <a:spLocks noGrp="1"/>
          </p:cNvSpPr>
          <p:nvPr>
            <p:ph type="sldNum" sz="quarter" idx="12"/>
          </p:nvPr>
        </p:nvSpPr>
        <p:spPr/>
        <p:txBody>
          <a:bodyPr/>
          <a:lstStyle>
            <a:lvl1pPr>
              <a:defRPr sz="2400"/>
            </a:lvl1pPr>
          </a:lstStyle>
          <a:p>
            <a:fld id="{DC0C1559-2329-41BA-9595-17AA666909C2}" type="slidenum">
              <a:rPr lang="en-US" altLang="en-US"/>
              <a:pPr/>
              <a:t>‹#›</a:t>
            </a:fld>
            <a:endParaRPr lang="en-US" altLang="en-US"/>
          </a:p>
        </p:txBody>
      </p:sp>
    </p:spTree>
    <p:extLst>
      <p:ext uri="{BB962C8B-B14F-4D97-AF65-F5344CB8AC3E}">
        <p14:creationId xmlns:p14="http://schemas.microsoft.com/office/powerpoint/2010/main" val="10583374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6F269-135B-470A-A228-85322F4F0874}"/>
              </a:ext>
            </a:extLst>
          </p:cNvPr>
          <p:cNvSpPr>
            <a:spLocks noGrp="1"/>
          </p:cNvSpPr>
          <p:nvPr>
            <p:ph type="dt" sz="half" idx="10"/>
          </p:nvPr>
        </p:nvSpPr>
        <p:spPr/>
        <p:txBody>
          <a:bodyPr/>
          <a:lstStyle>
            <a:lvl1pPr>
              <a:defRPr/>
            </a:lvl1pPr>
          </a:lstStyle>
          <a:p>
            <a:pPr>
              <a:defRPr/>
            </a:pPr>
            <a:fld id="{1CC81617-2E7D-4240-B95C-F001B3DA4B79}" type="datetimeFigureOut">
              <a:rPr lang="en-US"/>
              <a:pPr>
                <a:defRPr/>
              </a:pPr>
              <a:t>8/1/2019</a:t>
            </a:fld>
            <a:endParaRPr lang="en-US"/>
          </a:p>
        </p:txBody>
      </p:sp>
      <p:sp>
        <p:nvSpPr>
          <p:cNvPr id="5" name="Footer Placeholder 4">
            <a:extLst>
              <a:ext uri="{FF2B5EF4-FFF2-40B4-BE49-F238E27FC236}">
                <a16:creationId xmlns:a16="http://schemas.microsoft.com/office/drawing/2014/main" id="{08FBDB31-04CD-4337-81A9-5DA03A244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C2C253-A538-4D62-B84F-91E34B5696A3}"/>
              </a:ext>
            </a:extLst>
          </p:cNvPr>
          <p:cNvSpPr>
            <a:spLocks noGrp="1"/>
          </p:cNvSpPr>
          <p:nvPr>
            <p:ph type="sldNum" sz="quarter" idx="12"/>
          </p:nvPr>
        </p:nvSpPr>
        <p:spPr/>
        <p:txBody>
          <a:bodyPr/>
          <a:lstStyle>
            <a:lvl1pPr>
              <a:defRPr/>
            </a:lvl1pPr>
          </a:lstStyle>
          <a:p>
            <a:fld id="{4DD1A651-8AC3-4456-9D0F-E43E0B11723A}" type="slidenum">
              <a:rPr lang="en-US" altLang="en-US"/>
              <a:pPr/>
              <a:t>‹#›</a:t>
            </a:fld>
            <a:endParaRPr lang="en-US" altLang="en-US"/>
          </a:p>
        </p:txBody>
      </p:sp>
    </p:spTree>
    <p:extLst>
      <p:ext uri="{BB962C8B-B14F-4D97-AF65-F5344CB8AC3E}">
        <p14:creationId xmlns:p14="http://schemas.microsoft.com/office/powerpoint/2010/main" val="1364617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6AB08F-D4FE-4183-9E57-6351DF5C08CC}"/>
              </a:ext>
            </a:extLst>
          </p:cNvPr>
          <p:cNvSpPr>
            <a:spLocks noGrp="1"/>
          </p:cNvSpPr>
          <p:nvPr>
            <p:ph type="dt" sz="half" idx="10"/>
          </p:nvPr>
        </p:nvSpPr>
        <p:spPr/>
        <p:txBody>
          <a:bodyPr/>
          <a:lstStyle>
            <a:lvl1pPr>
              <a:defRPr/>
            </a:lvl1pPr>
          </a:lstStyle>
          <a:p>
            <a:pPr>
              <a:defRPr/>
            </a:pPr>
            <a:fld id="{B6574A9A-38BC-4A3B-BF3B-14B0AF4503B3}" type="datetimeFigureOut">
              <a:rPr lang="en-US"/>
              <a:pPr>
                <a:defRPr/>
              </a:pPr>
              <a:t>8/1/2019</a:t>
            </a:fld>
            <a:endParaRPr lang="en-US"/>
          </a:p>
        </p:txBody>
      </p:sp>
      <p:sp>
        <p:nvSpPr>
          <p:cNvPr id="6" name="Footer Placeholder 4">
            <a:extLst>
              <a:ext uri="{FF2B5EF4-FFF2-40B4-BE49-F238E27FC236}">
                <a16:creationId xmlns:a16="http://schemas.microsoft.com/office/drawing/2014/main" id="{39F40511-8B94-41C6-8683-298D6F8E40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ACFDD3-319D-4B62-A6BE-3B831D22D5A3}"/>
              </a:ext>
            </a:extLst>
          </p:cNvPr>
          <p:cNvSpPr>
            <a:spLocks noGrp="1"/>
          </p:cNvSpPr>
          <p:nvPr>
            <p:ph type="sldNum" sz="quarter" idx="12"/>
          </p:nvPr>
        </p:nvSpPr>
        <p:spPr/>
        <p:txBody>
          <a:bodyPr/>
          <a:lstStyle>
            <a:lvl1pPr>
              <a:defRPr/>
            </a:lvl1pPr>
          </a:lstStyle>
          <a:p>
            <a:fld id="{7959162A-66A0-44FA-9484-82183909863A}" type="slidenum">
              <a:rPr lang="en-US" altLang="en-US"/>
              <a:pPr/>
              <a:t>‹#›</a:t>
            </a:fld>
            <a:endParaRPr lang="en-US" altLang="en-US"/>
          </a:p>
        </p:txBody>
      </p:sp>
    </p:spTree>
    <p:extLst>
      <p:ext uri="{BB962C8B-B14F-4D97-AF65-F5344CB8AC3E}">
        <p14:creationId xmlns:p14="http://schemas.microsoft.com/office/powerpoint/2010/main" val="26962521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CBA08A-3964-414B-A0BD-E429C8D397F7}"/>
              </a:ext>
            </a:extLst>
          </p:cNvPr>
          <p:cNvSpPr>
            <a:spLocks noGrp="1"/>
          </p:cNvSpPr>
          <p:nvPr>
            <p:ph type="dt" sz="half" idx="10"/>
          </p:nvPr>
        </p:nvSpPr>
        <p:spPr/>
        <p:txBody>
          <a:bodyPr/>
          <a:lstStyle>
            <a:lvl1pPr>
              <a:defRPr/>
            </a:lvl1pPr>
          </a:lstStyle>
          <a:p>
            <a:pPr>
              <a:defRPr/>
            </a:pPr>
            <a:fld id="{75F7191B-2A41-4D58-8193-1F1C112C0A9C}" type="datetimeFigureOut">
              <a:rPr lang="en-US"/>
              <a:pPr>
                <a:defRPr/>
              </a:pPr>
              <a:t>8/1/2019</a:t>
            </a:fld>
            <a:endParaRPr lang="en-US"/>
          </a:p>
        </p:txBody>
      </p:sp>
      <p:sp>
        <p:nvSpPr>
          <p:cNvPr id="8" name="Footer Placeholder 4">
            <a:extLst>
              <a:ext uri="{FF2B5EF4-FFF2-40B4-BE49-F238E27FC236}">
                <a16:creationId xmlns:a16="http://schemas.microsoft.com/office/drawing/2014/main" id="{B287D4C9-67EE-44CC-8D6E-64EB35E0E6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8D8674-3347-47BD-B292-4A2A5F20E7D2}"/>
              </a:ext>
            </a:extLst>
          </p:cNvPr>
          <p:cNvSpPr>
            <a:spLocks noGrp="1"/>
          </p:cNvSpPr>
          <p:nvPr>
            <p:ph type="sldNum" sz="quarter" idx="12"/>
          </p:nvPr>
        </p:nvSpPr>
        <p:spPr/>
        <p:txBody>
          <a:bodyPr/>
          <a:lstStyle>
            <a:lvl1pPr>
              <a:defRPr/>
            </a:lvl1pPr>
          </a:lstStyle>
          <a:p>
            <a:fld id="{5BB0F297-6436-4641-84B5-5B09FCDD60EA}" type="slidenum">
              <a:rPr lang="en-US" altLang="en-US"/>
              <a:pPr/>
              <a:t>‹#›</a:t>
            </a:fld>
            <a:endParaRPr lang="en-US" altLang="en-US"/>
          </a:p>
        </p:txBody>
      </p:sp>
    </p:spTree>
    <p:extLst>
      <p:ext uri="{BB962C8B-B14F-4D97-AF65-F5344CB8AC3E}">
        <p14:creationId xmlns:p14="http://schemas.microsoft.com/office/powerpoint/2010/main" val="27471347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D6FCE7-9F8C-404C-A3F6-EA738FAC39DC}"/>
              </a:ext>
            </a:extLst>
          </p:cNvPr>
          <p:cNvSpPr>
            <a:spLocks noGrp="1"/>
          </p:cNvSpPr>
          <p:nvPr>
            <p:ph type="dt" sz="half" idx="10"/>
          </p:nvPr>
        </p:nvSpPr>
        <p:spPr/>
        <p:txBody>
          <a:bodyPr/>
          <a:lstStyle>
            <a:lvl1pPr>
              <a:defRPr/>
            </a:lvl1pPr>
          </a:lstStyle>
          <a:p>
            <a:pPr>
              <a:defRPr/>
            </a:pPr>
            <a:fld id="{530C4256-3576-42B2-926F-CE6033E12FF8}" type="datetimeFigureOut">
              <a:rPr lang="en-US"/>
              <a:pPr>
                <a:defRPr/>
              </a:pPr>
              <a:t>8/1/2019</a:t>
            </a:fld>
            <a:endParaRPr lang="en-US"/>
          </a:p>
        </p:txBody>
      </p:sp>
      <p:sp>
        <p:nvSpPr>
          <p:cNvPr id="4" name="Footer Placeholder 4">
            <a:extLst>
              <a:ext uri="{FF2B5EF4-FFF2-40B4-BE49-F238E27FC236}">
                <a16:creationId xmlns:a16="http://schemas.microsoft.com/office/drawing/2014/main" id="{1AD216C7-D0CF-4DAF-BA12-7E510D7567C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D27C2B-9F28-4C8D-9395-BFAC22105F41}"/>
              </a:ext>
            </a:extLst>
          </p:cNvPr>
          <p:cNvSpPr>
            <a:spLocks noGrp="1"/>
          </p:cNvSpPr>
          <p:nvPr>
            <p:ph type="sldNum" sz="quarter" idx="12"/>
          </p:nvPr>
        </p:nvSpPr>
        <p:spPr/>
        <p:txBody>
          <a:bodyPr/>
          <a:lstStyle>
            <a:lvl1pPr>
              <a:defRPr/>
            </a:lvl1pPr>
          </a:lstStyle>
          <a:p>
            <a:fld id="{FEAC97A7-97F1-4677-97A8-1E5628D1CFA5}" type="slidenum">
              <a:rPr lang="en-US" altLang="en-US"/>
              <a:pPr/>
              <a:t>‹#›</a:t>
            </a:fld>
            <a:endParaRPr lang="en-US" altLang="en-US"/>
          </a:p>
        </p:txBody>
      </p:sp>
    </p:spTree>
    <p:extLst>
      <p:ext uri="{BB962C8B-B14F-4D97-AF65-F5344CB8AC3E}">
        <p14:creationId xmlns:p14="http://schemas.microsoft.com/office/powerpoint/2010/main" val="3725031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B1684-F34B-4423-88B4-DF6C72400638}"/>
              </a:ext>
            </a:extLst>
          </p:cNvPr>
          <p:cNvSpPr txBox="1">
            <a:spLocks noChangeArrowheads="1"/>
          </p:cNvSpPr>
          <p:nvPr userDrawn="1"/>
        </p:nvSpPr>
        <p:spPr bwMode="auto">
          <a:xfrm>
            <a:off x="8458200" y="304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2CB445-C882-4097-BAEB-331D59CDBF3F}" type="slidenum">
              <a:rPr lang="en-US" altLang="en-US"/>
              <a:pPr eaLnBrk="1" hangingPunct="1"/>
              <a:t>‹#›</a:t>
            </a:fld>
            <a:endParaRPr lang="en-US" altLang="en-US"/>
          </a:p>
        </p:txBody>
      </p:sp>
      <p:sp>
        <p:nvSpPr>
          <p:cNvPr id="3" name="Date Placeholder 1">
            <a:extLst>
              <a:ext uri="{FF2B5EF4-FFF2-40B4-BE49-F238E27FC236}">
                <a16:creationId xmlns:a16="http://schemas.microsoft.com/office/drawing/2014/main" id="{4B5C8AFF-953A-4614-A2F1-9AFF8D55BE23}"/>
              </a:ext>
            </a:extLst>
          </p:cNvPr>
          <p:cNvSpPr>
            <a:spLocks noGrp="1"/>
          </p:cNvSpPr>
          <p:nvPr>
            <p:ph type="dt" sz="half" idx="10"/>
          </p:nvPr>
        </p:nvSpPr>
        <p:spPr/>
        <p:txBody>
          <a:bodyPr/>
          <a:lstStyle>
            <a:lvl1pPr>
              <a:defRPr smtClean="0"/>
            </a:lvl1pPr>
          </a:lstStyle>
          <a:p>
            <a:pPr>
              <a:defRPr/>
            </a:pPr>
            <a:fld id="{539056E9-BC6F-48CA-A0C3-552644AD1CC0}" type="datetimeFigureOut">
              <a:rPr lang="en-US"/>
              <a:pPr>
                <a:defRPr/>
              </a:pPr>
              <a:t>8/1/2019</a:t>
            </a:fld>
            <a:endParaRPr lang="en-US"/>
          </a:p>
        </p:txBody>
      </p:sp>
      <p:sp>
        <p:nvSpPr>
          <p:cNvPr id="4" name="Footer Placeholder 2">
            <a:extLst>
              <a:ext uri="{FF2B5EF4-FFF2-40B4-BE49-F238E27FC236}">
                <a16:creationId xmlns:a16="http://schemas.microsoft.com/office/drawing/2014/main" id="{7F271838-CD8D-4EB4-A789-4BE9670FAB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B25DEC8-ABE2-4EA8-A9C0-273FABBCC369}"/>
              </a:ext>
            </a:extLst>
          </p:cNvPr>
          <p:cNvSpPr>
            <a:spLocks noGrp="1"/>
          </p:cNvSpPr>
          <p:nvPr>
            <p:ph type="sldNum" sz="quarter" idx="12"/>
          </p:nvPr>
        </p:nvSpPr>
        <p:spPr/>
        <p:txBody>
          <a:bodyPr/>
          <a:lstStyle>
            <a:lvl1pPr>
              <a:defRPr/>
            </a:lvl1pPr>
          </a:lstStyle>
          <a:p>
            <a:fld id="{E688C4FD-153A-4C80-9730-6664280AF2F0}" type="slidenum">
              <a:rPr lang="en-US" altLang="en-US"/>
              <a:pPr/>
              <a:t>‹#›</a:t>
            </a:fld>
            <a:endParaRPr lang="en-US" altLang="en-US"/>
          </a:p>
        </p:txBody>
      </p:sp>
    </p:spTree>
    <p:extLst>
      <p:ext uri="{BB962C8B-B14F-4D97-AF65-F5344CB8AC3E}">
        <p14:creationId xmlns:p14="http://schemas.microsoft.com/office/powerpoint/2010/main" val="3973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1B4B2E0-200D-4288-93A2-1BD79FB52B4C}"/>
              </a:ext>
            </a:extLst>
          </p:cNvPr>
          <p:cNvSpPr>
            <a:spLocks noGrp="1"/>
          </p:cNvSpPr>
          <p:nvPr>
            <p:ph type="dt" sz="half" idx="10"/>
          </p:nvPr>
        </p:nvSpPr>
        <p:spPr/>
        <p:txBody>
          <a:bodyPr/>
          <a:lstStyle>
            <a:lvl1pPr>
              <a:defRPr/>
            </a:lvl1pPr>
          </a:lstStyle>
          <a:p>
            <a:pPr>
              <a:defRPr/>
            </a:pPr>
            <a:fld id="{17651A55-EE84-456B-9DE4-E5D16A7EB9B2}" type="datetimeFigureOut">
              <a:rPr lang="en-US"/>
              <a:pPr>
                <a:defRPr/>
              </a:pPr>
              <a:t>8/1/2019</a:t>
            </a:fld>
            <a:endParaRPr lang="en-US"/>
          </a:p>
        </p:txBody>
      </p:sp>
      <p:sp>
        <p:nvSpPr>
          <p:cNvPr id="6" name="Footer Placeholder 4">
            <a:extLst>
              <a:ext uri="{FF2B5EF4-FFF2-40B4-BE49-F238E27FC236}">
                <a16:creationId xmlns:a16="http://schemas.microsoft.com/office/drawing/2014/main" id="{50B756E7-515A-4432-8FFF-9A705534DC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AF8FBB-44A7-41D1-9008-F499B3377253}"/>
              </a:ext>
            </a:extLst>
          </p:cNvPr>
          <p:cNvSpPr>
            <a:spLocks noGrp="1"/>
          </p:cNvSpPr>
          <p:nvPr>
            <p:ph type="sldNum" sz="quarter" idx="12"/>
          </p:nvPr>
        </p:nvSpPr>
        <p:spPr/>
        <p:txBody>
          <a:bodyPr/>
          <a:lstStyle>
            <a:lvl1pPr>
              <a:defRPr/>
            </a:lvl1pPr>
          </a:lstStyle>
          <a:p>
            <a:fld id="{FA2FD23F-0073-441E-98E3-0C5FF5B5DB4B}" type="slidenum">
              <a:rPr lang="en-US" altLang="en-US"/>
              <a:pPr/>
              <a:t>‹#›</a:t>
            </a:fld>
            <a:endParaRPr lang="en-US" altLang="en-US"/>
          </a:p>
        </p:txBody>
      </p:sp>
    </p:spTree>
    <p:extLst>
      <p:ext uri="{BB962C8B-B14F-4D97-AF65-F5344CB8AC3E}">
        <p14:creationId xmlns:p14="http://schemas.microsoft.com/office/powerpoint/2010/main" val="7885780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6A7F04-B43E-4AD5-9BB6-48341BD9F8D3}"/>
              </a:ext>
            </a:extLst>
          </p:cNvPr>
          <p:cNvSpPr>
            <a:spLocks noGrp="1"/>
          </p:cNvSpPr>
          <p:nvPr>
            <p:ph type="dt" sz="half" idx="10"/>
          </p:nvPr>
        </p:nvSpPr>
        <p:spPr/>
        <p:txBody>
          <a:bodyPr/>
          <a:lstStyle>
            <a:lvl1pPr>
              <a:defRPr/>
            </a:lvl1pPr>
          </a:lstStyle>
          <a:p>
            <a:pPr>
              <a:defRPr/>
            </a:pPr>
            <a:fld id="{F4899D12-BD69-4CF3-B42B-AF5335611CDC}" type="datetimeFigureOut">
              <a:rPr lang="en-US"/>
              <a:pPr>
                <a:defRPr/>
              </a:pPr>
              <a:t>8/1/2019</a:t>
            </a:fld>
            <a:endParaRPr lang="en-US"/>
          </a:p>
        </p:txBody>
      </p:sp>
      <p:sp>
        <p:nvSpPr>
          <p:cNvPr id="6" name="Footer Placeholder 4">
            <a:extLst>
              <a:ext uri="{FF2B5EF4-FFF2-40B4-BE49-F238E27FC236}">
                <a16:creationId xmlns:a16="http://schemas.microsoft.com/office/drawing/2014/main" id="{991EB961-F258-4374-ABBB-2720E47129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F157D6-C569-4C5E-B1CC-ECC892217A1F}"/>
              </a:ext>
            </a:extLst>
          </p:cNvPr>
          <p:cNvSpPr>
            <a:spLocks noGrp="1"/>
          </p:cNvSpPr>
          <p:nvPr>
            <p:ph type="sldNum" sz="quarter" idx="12"/>
          </p:nvPr>
        </p:nvSpPr>
        <p:spPr/>
        <p:txBody>
          <a:bodyPr/>
          <a:lstStyle>
            <a:lvl1pPr>
              <a:defRPr/>
            </a:lvl1pPr>
          </a:lstStyle>
          <a:p>
            <a:fld id="{A2C9CF35-9378-453F-9E5C-40DD75477EE8}" type="slidenum">
              <a:rPr lang="en-US" altLang="en-US"/>
              <a:pPr/>
              <a:t>‹#›</a:t>
            </a:fld>
            <a:endParaRPr lang="en-US" altLang="en-US"/>
          </a:p>
        </p:txBody>
      </p:sp>
    </p:spTree>
    <p:extLst>
      <p:ext uri="{BB962C8B-B14F-4D97-AF65-F5344CB8AC3E}">
        <p14:creationId xmlns:p14="http://schemas.microsoft.com/office/powerpoint/2010/main" val="486841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B4B2E0-200D-4288-93A2-1BD79FB52B4C}"/>
              </a:ext>
            </a:extLst>
          </p:cNvPr>
          <p:cNvSpPr>
            <a:spLocks noGrp="1"/>
          </p:cNvSpPr>
          <p:nvPr>
            <p:ph type="dt" sz="half" idx="10"/>
          </p:nvPr>
        </p:nvSpPr>
        <p:spPr/>
        <p:txBody>
          <a:bodyPr/>
          <a:lstStyle>
            <a:lvl1pPr>
              <a:defRPr/>
            </a:lvl1pPr>
          </a:lstStyle>
          <a:p>
            <a:pPr>
              <a:defRPr/>
            </a:pPr>
            <a:fld id="{17651A55-EE84-456B-9DE4-E5D16A7EB9B2}" type="datetimeFigureOut">
              <a:rPr lang="en-US"/>
              <a:pPr>
                <a:defRPr/>
              </a:pPr>
              <a:t>8/1/2019</a:t>
            </a:fld>
            <a:endParaRPr lang="en-US"/>
          </a:p>
        </p:txBody>
      </p:sp>
      <p:sp>
        <p:nvSpPr>
          <p:cNvPr id="6" name="Footer Placeholder 4">
            <a:extLst>
              <a:ext uri="{FF2B5EF4-FFF2-40B4-BE49-F238E27FC236}">
                <a16:creationId xmlns:a16="http://schemas.microsoft.com/office/drawing/2014/main" id="{50B756E7-515A-4432-8FFF-9A705534DC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AF8FBB-44A7-41D1-9008-F499B3377253}"/>
              </a:ext>
            </a:extLst>
          </p:cNvPr>
          <p:cNvSpPr>
            <a:spLocks noGrp="1"/>
          </p:cNvSpPr>
          <p:nvPr>
            <p:ph type="sldNum" sz="quarter" idx="12"/>
          </p:nvPr>
        </p:nvSpPr>
        <p:spPr/>
        <p:txBody>
          <a:bodyPr/>
          <a:lstStyle>
            <a:lvl1pPr>
              <a:defRPr/>
            </a:lvl1pPr>
          </a:lstStyle>
          <a:p>
            <a:fld id="{FA2FD23F-0073-441E-98E3-0C5FF5B5DB4B}" type="slidenum">
              <a:rPr lang="en-US" altLang="en-US"/>
              <a:pPr/>
              <a:t>‹#›</a:t>
            </a:fld>
            <a:endParaRPr lang="en-US" altLang="en-US"/>
          </a:p>
        </p:txBody>
      </p:sp>
    </p:spTree>
    <p:extLst>
      <p:ext uri="{BB962C8B-B14F-4D97-AF65-F5344CB8AC3E}">
        <p14:creationId xmlns:p14="http://schemas.microsoft.com/office/powerpoint/2010/main" val="10579391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CAF57-8FB3-4CF4-BF0C-E96C7A7E7A7F}"/>
              </a:ext>
            </a:extLst>
          </p:cNvPr>
          <p:cNvSpPr>
            <a:spLocks noGrp="1"/>
          </p:cNvSpPr>
          <p:nvPr>
            <p:ph type="dt" sz="half" idx="10"/>
          </p:nvPr>
        </p:nvSpPr>
        <p:spPr/>
        <p:txBody>
          <a:bodyPr/>
          <a:lstStyle>
            <a:lvl1pPr>
              <a:defRPr/>
            </a:lvl1pPr>
          </a:lstStyle>
          <a:p>
            <a:pPr>
              <a:defRPr/>
            </a:pPr>
            <a:fld id="{130C059C-8E57-43E3-9593-4DE329DC6744}" type="datetimeFigureOut">
              <a:rPr lang="en-US"/>
              <a:pPr>
                <a:defRPr/>
              </a:pPr>
              <a:t>8/1/2019</a:t>
            </a:fld>
            <a:endParaRPr lang="en-US"/>
          </a:p>
        </p:txBody>
      </p:sp>
      <p:sp>
        <p:nvSpPr>
          <p:cNvPr id="5" name="Footer Placeholder 4">
            <a:extLst>
              <a:ext uri="{FF2B5EF4-FFF2-40B4-BE49-F238E27FC236}">
                <a16:creationId xmlns:a16="http://schemas.microsoft.com/office/drawing/2014/main" id="{4F18C226-3281-4ED4-A6DF-AC3F3F43BE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AC5654-718A-41C9-946D-DD1CD95E8506}"/>
              </a:ext>
            </a:extLst>
          </p:cNvPr>
          <p:cNvSpPr>
            <a:spLocks noGrp="1"/>
          </p:cNvSpPr>
          <p:nvPr>
            <p:ph type="sldNum" sz="quarter" idx="12"/>
          </p:nvPr>
        </p:nvSpPr>
        <p:spPr/>
        <p:txBody>
          <a:bodyPr/>
          <a:lstStyle>
            <a:lvl1pPr>
              <a:defRPr/>
            </a:lvl1pPr>
          </a:lstStyle>
          <a:p>
            <a:fld id="{F0361E46-D7FB-4F1B-84E3-8BBF984BD5BF}" type="slidenum">
              <a:rPr lang="en-US" altLang="en-US"/>
              <a:pPr/>
              <a:t>‹#›</a:t>
            </a:fld>
            <a:endParaRPr lang="en-US" altLang="en-US"/>
          </a:p>
        </p:txBody>
      </p:sp>
    </p:spTree>
    <p:extLst>
      <p:ext uri="{BB962C8B-B14F-4D97-AF65-F5344CB8AC3E}">
        <p14:creationId xmlns:p14="http://schemas.microsoft.com/office/powerpoint/2010/main" val="862027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A4CDE-A10E-4A94-B7BB-49AB6D46E150}"/>
              </a:ext>
            </a:extLst>
          </p:cNvPr>
          <p:cNvSpPr>
            <a:spLocks noGrp="1"/>
          </p:cNvSpPr>
          <p:nvPr>
            <p:ph type="dt" sz="half" idx="10"/>
          </p:nvPr>
        </p:nvSpPr>
        <p:spPr/>
        <p:txBody>
          <a:bodyPr/>
          <a:lstStyle>
            <a:lvl1pPr>
              <a:defRPr/>
            </a:lvl1pPr>
          </a:lstStyle>
          <a:p>
            <a:pPr>
              <a:defRPr/>
            </a:pPr>
            <a:fld id="{FCB61604-9FB2-436E-B7D6-8D46088C2C68}" type="datetimeFigureOut">
              <a:rPr lang="en-US"/>
              <a:pPr>
                <a:defRPr/>
              </a:pPr>
              <a:t>8/1/2019</a:t>
            </a:fld>
            <a:endParaRPr lang="en-US"/>
          </a:p>
        </p:txBody>
      </p:sp>
      <p:sp>
        <p:nvSpPr>
          <p:cNvPr id="5" name="Footer Placeholder 4">
            <a:extLst>
              <a:ext uri="{FF2B5EF4-FFF2-40B4-BE49-F238E27FC236}">
                <a16:creationId xmlns:a16="http://schemas.microsoft.com/office/drawing/2014/main" id="{F1C81E47-E7BD-499B-A31B-7A10D5C2FF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7391E7-8BD1-47EE-B0B0-3D7AEC63EE24}"/>
              </a:ext>
            </a:extLst>
          </p:cNvPr>
          <p:cNvSpPr>
            <a:spLocks noGrp="1"/>
          </p:cNvSpPr>
          <p:nvPr>
            <p:ph type="sldNum" sz="quarter" idx="12"/>
          </p:nvPr>
        </p:nvSpPr>
        <p:spPr/>
        <p:txBody>
          <a:bodyPr/>
          <a:lstStyle>
            <a:lvl1pPr>
              <a:defRPr/>
            </a:lvl1pPr>
          </a:lstStyle>
          <a:p>
            <a:fld id="{8830E6EA-D98D-4E92-8986-7C045DB4A9E5}" type="slidenum">
              <a:rPr lang="en-US" altLang="en-US"/>
              <a:pPr/>
              <a:t>‹#›</a:t>
            </a:fld>
            <a:endParaRPr lang="en-US" altLang="en-US"/>
          </a:p>
        </p:txBody>
      </p:sp>
    </p:spTree>
    <p:extLst>
      <p:ext uri="{BB962C8B-B14F-4D97-AF65-F5344CB8AC3E}">
        <p14:creationId xmlns:p14="http://schemas.microsoft.com/office/powerpoint/2010/main" val="35442277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37F8F0-4EF2-482C-BC4B-1A1987E0FF2D}"/>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39B92E2D-5921-406E-B277-A6CF412BA7C3}"/>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2D5F5788-977B-4952-91C7-28D8C03932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5">
                <a:extLst>
                  <a:ext uri="{FF2B5EF4-FFF2-40B4-BE49-F238E27FC236}">
                    <a16:creationId xmlns:a16="http://schemas.microsoft.com/office/drawing/2014/main" id="{9F1EE1E4-2C6D-449A-8C02-5A5D25C924D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6">
                <a:extLst>
                  <a:ext uri="{FF2B5EF4-FFF2-40B4-BE49-F238E27FC236}">
                    <a16:creationId xmlns:a16="http://schemas.microsoft.com/office/drawing/2014/main" id="{61CDFB20-55BC-4C43-8B2B-52510321298A}"/>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7">
                <a:extLst>
                  <a:ext uri="{FF2B5EF4-FFF2-40B4-BE49-F238E27FC236}">
                    <a16:creationId xmlns:a16="http://schemas.microsoft.com/office/drawing/2014/main" id="{799900CB-6ECC-430B-815D-A383BADB039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91CB8ABC-590F-4D30-82CA-260CBDB404F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9">
              <a:extLst>
                <a:ext uri="{FF2B5EF4-FFF2-40B4-BE49-F238E27FC236}">
                  <a16:creationId xmlns:a16="http://schemas.microsoft.com/office/drawing/2014/main" id="{8121F984-F0EE-4732-B330-BC8E0684123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0">
              <a:extLst>
                <a:ext uri="{FF2B5EF4-FFF2-40B4-BE49-F238E27FC236}">
                  <a16:creationId xmlns:a16="http://schemas.microsoft.com/office/drawing/2014/main" id="{D7ADCEA2-DA70-48D1-8823-E7B418AC6E4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3" name="Object 16">
            <a:extLst>
              <a:ext uri="{FF2B5EF4-FFF2-40B4-BE49-F238E27FC236}">
                <a16:creationId xmlns:a16="http://schemas.microsoft.com/office/drawing/2014/main" id="{6D03C6D3-BE54-4ED7-9A7B-09E181C82326}"/>
              </a:ext>
            </a:extLst>
          </p:cNvPr>
          <p:cNvGraphicFramePr>
            <a:graphicFrameLocks noChangeAspect="1"/>
          </p:cNvGraphicFramePr>
          <p:nvPr/>
        </p:nvGraphicFramePr>
        <p:xfrm>
          <a:off x="7000875" y="5800725"/>
          <a:ext cx="2143125" cy="1057275"/>
        </p:xfrm>
        <a:graphic>
          <a:graphicData uri="http://schemas.openxmlformats.org/presentationml/2006/ole">
            <mc:AlternateContent xmlns:mc="http://schemas.openxmlformats.org/markup-compatibility/2006">
              <mc:Choice xmlns:v="urn:schemas-microsoft-com:vml" Requires="v">
                <p:oleObj spid="_x0000_s8199"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6D03C6D3-BE54-4ED7-9A7B-09E181C82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800725"/>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13C3D595-4C4B-4CF6-8C44-FE9BD5B76C09}"/>
              </a:ext>
            </a:extLst>
          </p:cNvPr>
          <p:cNvSpPr>
            <a:spLocks noGrp="1" noChangeArrowheads="1"/>
          </p:cNvSpPr>
          <p:nvPr>
            <p:ph type="dt" sz="quarter" idx="10"/>
          </p:nvPr>
        </p:nvSpPr>
        <p:spPr>
          <a:xfrm>
            <a:off x="457200" y="6248400"/>
            <a:ext cx="2133600" cy="476250"/>
          </a:xfrm>
        </p:spPr>
        <p:txBody>
          <a:bodyPr/>
          <a:lstStyle>
            <a:lvl1pPr fontAlgn="auto">
              <a:spcBef>
                <a:spcPts val="0"/>
              </a:spcBef>
              <a:spcAft>
                <a:spcPts val="0"/>
              </a:spcAft>
              <a:defRPr/>
            </a:lvl1pPr>
          </a:lstStyle>
          <a:p>
            <a:pPr>
              <a:defRPr/>
            </a:pPr>
            <a:endParaRPr lang="en-US"/>
          </a:p>
        </p:txBody>
      </p:sp>
      <p:sp>
        <p:nvSpPr>
          <p:cNvPr id="15" name="Footer Placeholder 14">
            <a:extLst>
              <a:ext uri="{FF2B5EF4-FFF2-40B4-BE49-F238E27FC236}">
                <a16:creationId xmlns:a16="http://schemas.microsoft.com/office/drawing/2014/main" id="{D4D35261-1842-4CB5-ADA5-2ADBD6834471}"/>
              </a:ext>
            </a:extLst>
          </p:cNvPr>
          <p:cNvSpPr>
            <a:spLocks noGrp="1" noChangeArrowheads="1"/>
          </p:cNvSpPr>
          <p:nvPr>
            <p:ph type="ftr" sz="quarter" idx="11"/>
          </p:nvPr>
        </p:nvSpPr>
        <p:spPr>
          <a:xfrm>
            <a:off x="3124200" y="6251575"/>
            <a:ext cx="2895600" cy="476250"/>
          </a:xfrm>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8280FDE9-4E3B-4991-9B78-B57B6DCCF63D}"/>
              </a:ext>
            </a:extLst>
          </p:cNvPr>
          <p:cNvSpPr>
            <a:spLocks noGrp="1" noChangeArrowheads="1"/>
          </p:cNvSpPr>
          <p:nvPr>
            <p:ph type="sldNum" sz="quarter" idx="12"/>
          </p:nvPr>
        </p:nvSpPr>
        <p:spPr>
          <a:xfrm>
            <a:off x="6553200" y="6254750"/>
            <a:ext cx="2133600" cy="476250"/>
          </a:xfrm>
        </p:spPr>
        <p:txBody>
          <a:bodyPr/>
          <a:lstStyle>
            <a:lvl1pPr>
              <a:defRPr/>
            </a:lvl1pPr>
          </a:lstStyle>
          <a:p>
            <a:fld id="{D746F8C3-55D9-436B-8504-57150D97A154}" type="slidenum">
              <a:rPr lang="en-US" altLang="en-US"/>
              <a:pPr/>
              <a:t>‹#›</a:t>
            </a:fld>
            <a:endParaRPr lang="en-US" altLang="en-US"/>
          </a:p>
        </p:txBody>
      </p:sp>
    </p:spTree>
    <p:extLst>
      <p:ext uri="{BB962C8B-B14F-4D97-AF65-F5344CB8AC3E}">
        <p14:creationId xmlns:p14="http://schemas.microsoft.com/office/powerpoint/2010/main" val="812889741"/>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3849FE7-AD23-4B0A-BB18-11F6787EE869}"/>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91C35D8E-86F0-4B2C-8900-C7EB2B7C1673}"/>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EA639D6A-46B0-40AC-987F-959851FBC66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18C0290F-0DA4-493E-8E27-421E22C769BD}"/>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11D0DD76-88AA-4470-B5CE-E7D92DF9743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AA20973B-3644-4583-AF29-2441D3C87BA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9BD03BF7-F784-4429-A0B7-87972C851E15}"/>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885D3965-FE5C-46B2-829B-031F965A791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1056B570-89FD-465C-91F1-96D7A706D6F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492754AC-64C5-4D53-87A8-31C2ACD01929}"/>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5F287C32-D0D6-4D52-9CF0-604C4C84CE8B}"/>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341EB6C3-897C-4349-BF1E-6FA87A536D5E}"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D183FF42-58CE-4878-A8AB-206A9A73B351}"/>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9223"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D183FF42-58CE-4878-A8AB-206A9A73B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CDBFC586-AE7F-45F4-A653-69BFA521532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824E85A9-11FB-4EDB-8AFF-8F816F2C7A01}"/>
              </a:ext>
            </a:extLst>
          </p:cNvPr>
          <p:cNvSpPr>
            <a:spLocks noGrp="1" noChangeArrowheads="1"/>
          </p:cNvSpPr>
          <p:nvPr>
            <p:ph type="sldNum" sz="quarter" idx="11"/>
          </p:nvPr>
        </p:nvSpPr>
        <p:spPr/>
        <p:txBody>
          <a:bodyPr/>
          <a:lstStyle>
            <a:lvl1pPr>
              <a:defRPr/>
            </a:lvl1pPr>
          </a:lstStyle>
          <a:p>
            <a:fld id="{FD99B58B-6403-494D-B292-DBB73D62B62F}" type="slidenum">
              <a:rPr lang="en-US" altLang="en-US"/>
              <a:pPr/>
              <a:t>‹#›</a:t>
            </a:fld>
            <a:endParaRPr lang="en-US" altLang="en-US"/>
          </a:p>
        </p:txBody>
      </p:sp>
      <p:sp>
        <p:nvSpPr>
          <p:cNvPr id="18" name="Rectangle 14">
            <a:extLst>
              <a:ext uri="{FF2B5EF4-FFF2-40B4-BE49-F238E27FC236}">
                <a16:creationId xmlns:a16="http://schemas.microsoft.com/office/drawing/2014/main" id="{F426ADCF-FC95-46E6-9EBD-39D1512C807F}"/>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885084068"/>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2351D74-F115-4E91-A4DC-12C87E63FE3D}"/>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284014EE-618E-4BD3-A850-F98017FB4976}"/>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17BB18A0-8F30-4AC3-9BAC-68D8F693DC8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6266351D-4443-4BC8-97FF-E9CE89C0E92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A6A9BD57-EE2E-4063-AC29-9C307AF680B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B39FDE2B-5642-4AFA-AECC-01B28ECF551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9DD95952-3EE1-402E-88BF-0E12BB98B9B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9BEB17B5-C884-4324-BA01-57AC6A02F9F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ED8631EE-B107-43CA-896D-9AE04221EF42}"/>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Text Box 16">
            <a:extLst>
              <a:ext uri="{FF2B5EF4-FFF2-40B4-BE49-F238E27FC236}">
                <a16:creationId xmlns:a16="http://schemas.microsoft.com/office/drawing/2014/main" id="{CE2FF015-F71D-4C92-ABA5-0534452FD3C7}"/>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4" name="Text Box 17">
            <a:extLst>
              <a:ext uri="{FF2B5EF4-FFF2-40B4-BE49-F238E27FC236}">
                <a16:creationId xmlns:a16="http://schemas.microsoft.com/office/drawing/2014/main" id="{82031653-2911-4DCD-80FE-B505B2009061}"/>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FFE066F9-ABA3-4086-BFF1-F9E80045293E}"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A625C676-94B7-4934-903F-13E01ED26439}"/>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247"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A625C676-94B7-4934-903F-13E01ED26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2">
            <a:extLst>
              <a:ext uri="{FF2B5EF4-FFF2-40B4-BE49-F238E27FC236}">
                <a16:creationId xmlns:a16="http://schemas.microsoft.com/office/drawing/2014/main" id="{39C23A6E-FD04-4182-A175-6F3A3E5D9B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BF40C009-F123-4BB6-939C-9A11E05AD1E9}"/>
              </a:ext>
            </a:extLst>
          </p:cNvPr>
          <p:cNvSpPr>
            <a:spLocks noGrp="1" noChangeArrowheads="1"/>
          </p:cNvSpPr>
          <p:nvPr>
            <p:ph type="sldNum" sz="quarter" idx="11"/>
          </p:nvPr>
        </p:nvSpPr>
        <p:spPr/>
        <p:txBody>
          <a:bodyPr/>
          <a:lstStyle>
            <a:lvl1pPr>
              <a:defRPr/>
            </a:lvl1pPr>
          </a:lstStyle>
          <a:p>
            <a:fld id="{F9240D1A-EA92-4C3A-94B6-D58499C004FC}" type="slidenum">
              <a:rPr lang="en-US" altLang="en-US"/>
              <a:pPr/>
              <a:t>‹#›</a:t>
            </a:fld>
            <a:endParaRPr lang="en-US" altLang="en-US"/>
          </a:p>
        </p:txBody>
      </p:sp>
      <p:sp>
        <p:nvSpPr>
          <p:cNvPr id="18" name="Rectangle 14">
            <a:extLst>
              <a:ext uri="{FF2B5EF4-FFF2-40B4-BE49-F238E27FC236}">
                <a16:creationId xmlns:a16="http://schemas.microsoft.com/office/drawing/2014/main" id="{DE8E40A0-EF25-48D6-BB03-903BDF65340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348462278"/>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A36EDC7D-A165-44FE-859A-756E6AE500C2}"/>
              </a:ext>
            </a:extLst>
          </p:cNvPr>
          <p:cNvGrpSpPr>
            <a:grpSpLocks/>
          </p:cNvGrpSpPr>
          <p:nvPr/>
        </p:nvGrpSpPr>
        <p:grpSpPr bwMode="auto">
          <a:xfrm>
            <a:off x="0" y="0"/>
            <a:ext cx="9140825" cy="6850063"/>
            <a:chOff x="0" y="0"/>
            <a:chExt cx="5758" cy="4315"/>
          </a:xfrm>
        </p:grpSpPr>
        <p:grpSp>
          <p:nvGrpSpPr>
            <p:cNvPr id="6" name="Group 19">
              <a:extLst>
                <a:ext uri="{FF2B5EF4-FFF2-40B4-BE49-F238E27FC236}">
                  <a16:creationId xmlns:a16="http://schemas.microsoft.com/office/drawing/2014/main" id="{9001958A-167C-4A4C-9B91-C9BE37D7C44F}"/>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7B899268-C5EE-4ED2-8EE8-B86BC2B62A3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7">
                <a:extLst>
                  <a:ext uri="{FF2B5EF4-FFF2-40B4-BE49-F238E27FC236}">
                    <a16:creationId xmlns:a16="http://schemas.microsoft.com/office/drawing/2014/main" id="{7571BC3E-DD0D-4FC1-A406-F67E6493C03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8">
                <a:extLst>
                  <a:ext uri="{FF2B5EF4-FFF2-40B4-BE49-F238E27FC236}">
                    <a16:creationId xmlns:a16="http://schemas.microsoft.com/office/drawing/2014/main" id="{A3DEC9CA-DA85-4A1C-ABE9-7CAA6AE0F323}"/>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9">
                <a:extLst>
                  <a:ext uri="{FF2B5EF4-FFF2-40B4-BE49-F238E27FC236}">
                    <a16:creationId xmlns:a16="http://schemas.microsoft.com/office/drawing/2014/main" id="{C17A15EE-F127-4A64-B247-587095010B0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8C0223A1-AD5E-4DBD-AA0B-BBD07D8B71E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7" name="Freeform 11">
              <a:extLst>
                <a:ext uri="{FF2B5EF4-FFF2-40B4-BE49-F238E27FC236}">
                  <a16:creationId xmlns:a16="http://schemas.microsoft.com/office/drawing/2014/main" id="{759583ED-8267-4EFE-A0B1-D1CD65A06D0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12">
              <a:extLst>
                <a:ext uri="{FF2B5EF4-FFF2-40B4-BE49-F238E27FC236}">
                  <a16:creationId xmlns:a16="http://schemas.microsoft.com/office/drawing/2014/main" id="{4D28E226-85FE-454A-AF71-7A6281F33CF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98184FBA-097F-499E-BDCB-82D73F6F647C}"/>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5" name="Text Box 17">
            <a:extLst>
              <a:ext uri="{FF2B5EF4-FFF2-40B4-BE49-F238E27FC236}">
                <a16:creationId xmlns:a16="http://schemas.microsoft.com/office/drawing/2014/main" id="{E19A9D73-9483-4CB0-B9CF-039AADA7179C}"/>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50066FE0-043E-406D-B224-232F8B76B1CA}"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8D83E8B5-A43A-45D8-8DE8-D088AD05B7E8}"/>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1271"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8D83E8B5-A43A-45D8-8DE8-D088AD05B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6C8602BA-0BC2-4F74-985B-A9542528301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DA387769-0B31-480B-BE15-F52E3F1F5F9B}"/>
              </a:ext>
            </a:extLst>
          </p:cNvPr>
          <p:cNvSpPr>
            <a:spLocks noGrp="1" noChangeArrowheads="1"/>
          </p:cNvSpPr>
          <p:nvPr>
            <p:ph type="sldNum" sz="quarter" idx="11"/>
          </p:nvPr>
        </p:nvSpPr>
        <p:spPr/>
        <p:txBody>
          <a:bodyPr/>
          <a:lstStyle>
            <a:lvl1pPr>
              <a:defRPr/>
            </a:lvl1pPr>
          </a:lstStyle>
          <a:p>
            <a:fld id="{F34712FE-39ED-4F13-BEA6-2D849243572B}" type="slidenum">
              <a:rPr lang="en-US" altLang="en-US"/>
              <a:pPr/>
              <a:t>‹#›</a:t>
            </a:fld>
            <a:endParaRPr lang="en-US" altLang="en-US"/>
          </a:p>
        </p:txBody>
      </p:sp>
      <p:sp>
        <p:nvSpPr>
          <p:cNvPr id="19" name="Rectangle 14">
            <a:extLst>
              <a:ext uri="{FF2B5EF4-FFF2-40B4-BE49-F238E27FC236}">
                <a16:creationId xmlns:a16="http://schemas.microsoft.com/office/drawing/2014/main" id="{F6641258-DB1A-40E9-933E-92D4D935B8D5}"/>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350305394"/>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53674BC-3360-4A93-A62C-CE4E8AEB874C}"/>
              </a:ext>
            </a:extLst>
          </p:cNvPr>
          <p:cNvGrpSpPr>
            <a:grpSpLocks/>
          </p:cNvGrpSpPr>
          <p:nvPr/>
        </p:nvGrpSpPr>
        <p:grpSpPr bwMode="auto">
          <a:xfrm>
            <a:off x="0" y="0"/>
            <a:ext cx="9140825" cy="6850063"/>
            <a:chOff x="0" y="0"/>
            <a:chExt cx="5758" cy="4315"/>
          </a:xfrm>
        </p:grpSpPr>
        <p:grpSp>
          <p:nvGrpSpPr>
            <p:cNvPr id="8" name="Group 5">
              <a:extLst>
                <a:ext uri="{FF2B5EF4-FFF2-40B4-BE49-F238E27FC236}">
                  <a16:creationId xmlns:a16="http://schemas.microsoft.com/office/drawing/2014/main" id="{B06E55F9-E1EF-4578-853F-7B97E1E90A65}"/>
                </a:ext>
              </a:extLst>
            </p:cNvPr>
            <p:cNvGrpSpPr>
              <a:grpSpLocks/>
            </p:cNvGrpSpPr>
            <p:nvPr userDrawn="1"/>
          </p:nvGrpSpPr>
          <p:grpSpPr bwMode="auto">
            <a:xfrm>
              <a:off x="1728" y="2230"/>
              <a:ext cx="4027" cy="2085"/>
              <a:chOff x="1728" y="2230"/>
              <a:chExt cx="4027" cy="2085"/>
            </a:xfrm>
          </p:grpSpPr>
          <p:sp>
            <p:nvSpPr>
              <p:cNvPr id="11" name="Freeform 6">
                <a:extLst>
                  <a:ext uri="{FF2B5EF4-FFF2-40B4-BE49-F238E27FC236}">
                    <a16:creationId xmlns:a16="http://schemas.microsoft.com/office/drawing/2014/main" id="{260EB149-C808-4D6F-837B-58AF6DD6C0D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2" name="Freeform 7">
                <a:extLst>
                  <a:ext uri="{FF2B5EF4-FFF2-40B4-BE49-F238E27FC236}">
                    <a16:creationId xmlns:a16="http://schemas.microsoft.com/office/drawing/2014/main" id="{C90A7D29-715C-499C-A2D6-E7184DB2EDE3}"/>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3" name="Freeform 8">
                <a:extLst>
                  <a:ext uri="{FF2B5EF4-FFF2-40B4-BE49-F238E27FC236}">
                    <a16:creationId xmlns:a16="http://schemas.microsoft.com/office/drawing/2014/main" id="{6EFC8F88-F230-425B-BBAA-F7B180DBFE8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4" name="Freeform 9">
                <a:extLst>
                  <a:ext uri="{FF2B5EF4-FFF2-40B4-BE49-F238E27FC236}">
                    <a16:creationId xmlns:a16="http://schemas.microsoft.com/office/drawing/2014/main" id="{AFA84355-8CCA-4368-AAA6-EF9E3A9A088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B2F3FEFC-6DB3-446C-9DFE-E447C9941DA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9" name="Freeform 11">
              <a:extLst>
                <a:ext uri="{FF2B5EF4-FFF2-40B4-BE49-F238E27FC236}">
                  <a16:creationId xmlns:a16="http://schemas.microsoft.com/office/drawing/2014/main" id="{A01C4F4D-B8B7-4124-ACF7-4A49BB522BAF}"/>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12">
              <a:extLst>
                <a:ext uri="{FF2B5EF4-FFF2-40B4-BE49-F238E27FC236}">
                  <a16:creationId xmlns:a16="http://schemas.microsoft.com/office/drawing/2014/main" id="{CA76532C-7BAB-494A-9CDC-91046A61DC50}"/>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Text Box 16">
            <a:extLst>
              <a:ext uri="{FF2B5EF4-FFF2-40B4-BE49-F238E27FC236}">
                <a16:creationId xmlns:a16="http://schemas.microsoft.com/office/drawing/2014/main" id="{CAA51038-5D74-4397-BB92-C843FB7E9956}"/>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7" name="Text Box 17">
            <a:extLst>
              <a:ext uri="{FF2B5EF4-FFF2-40B4-BE49-F238E27FC236}">
                <a16:creationId xmlns:a16="http://schemas.microsoft.com/office/drawing/2014/main" id="{3AFD789D-5252-4792-B5F8-F10FDAEF1D14}"/>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0E81093F-40F5-42E6-B7B1-8846C5886A73}"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8" name="Object 18">
            <a:extLst>
              <a:ext uri="{FF2B5EF4-FFF2-40B4-BE49-F238E27FC236}">
                <a16:creationId xmlns:a16="http://schemas.microsoft.com/office/drawing/2014/main" id="{B3D90E65-973E-4801-9FB9-1ECDC8E56C1E}"/>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2295" name="Bitmap Image" r:id="rId3" imgW="2142857" imgH="1057423" progId="Paint.Picture">
                  <p:embed/>
                </p:oleObj>
              </mc:Choice>
              <mc:Fallback>
                <p:oleObj name="Bitmap Image" r:id="rId3" imgW="2142857" imgH="1057423" progId="Paint.Picture">
                  <p:embed/>
                  <p:pic>
                    <p:nvPicPr>
                      <p:cNvPr id="18" name="Object 18">
                        <a:extLst>
                          <a:ext uri="{FF2B5EF4-FFF2-40B4-BE49-F238E27FC236}">
                            <a16:creationId xmlns:a16="http://schemas.microsoft.com/office/drawing/2014/main" id="{B3D90E65-973E-4801-9FB9-1ECDC8E56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2">
            <a:extLst>
              <a:ext uri="{FF2B5EF4-FFF2-40B4-BE49-F238E27FC236}">
                <a16:creationId xmlns:a16="http://schemas.microsoft.com/office/drawing/2014/main" id="{5A5537FA-7071-4A00-A2DF-8DC90E694AF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20" name="Rectangle 3">
            <a:extLst>
              <a:ext uri="{FF2B5EF4-FFF2-40B4-BE49-F238E27FC236}">
                <a16:creationId xmlns:a16="http://schemas.microsoft.com/office/drawing/2014/main" id="{E52BAA3F-4287-40D3-8DAF-EC054D582C27}"/>
              </a:ext>
            </a:extLst>
          </p:cNvPr>
          <p:cNvSpPr>
            <a:spLocks noGrp="1" noChangeArrowheads="1"/>
          </p:cNvSpPr>
          <p:nvPr>
            <p:ph type="sldNum" sz="quarter" idx="11"/>
          </p:nvPr>
        </p:nvSpPr>
        <p:spPr/>
        <p:txBody>
          <a:bodyPr/>
          <a:lstStyle>
            <a:lvl1pPr>
              <a:defRPr/>
            </a:lvl1pPr>
          </a:lstStyle>
          <a:p>
            <a:fld id="{5AE25C83-62B3-42CC-905D-D0204FE8B2BA}" type="slidenum">
              <a:rPr lang="en-US" altLang="en-US"/>
              <a:pPr/>
              <a:t>‹#›</a:t>
            </a:fld>
            <a:endParaRPr lang="en-US" altLang="en-US"/>
          </a:p>
        </p:txBody>
      </p:sp>
      <p:sp>
        <p:nvSpPr>
          <p:cNvPr id="21" name="Rectangle 14">
            <a:extLst>
              <a:ext uri="{FF2B5EF4-FFF2-40B4-BE49-F238E27FC236}">
                <a16:creationId xmlns:a16="http://schemas.microsoft.com/office/drawing/2014/main" id="{CA10C770-FE74-40BF-A335-89C5F2784457}"/>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628949240"/>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8AB807A-B491-416F-95CD-89D09BBAE239}"/>
              </a:ext>
            </a:extLst>
          </p:cNvPr>
          <p:cNvGrpSpPr>
            <a:grpSpLocks/>
          </p:cNvGrpSpPr>
          <p:nvPr/>
        </p:nvGrpSpPr>
        <p:grpSpPr bwMode="auto">
          <a:xfrm>
            <a:off x="0" y="0"/>
            <a:ext cx="9140825" cy="6850063"/>
            <a:chOff x="0" y="0"/>
            <a:chExt cx="5758" cy="4315"/>
          </a:xfrm>
        </p:grpSpPr>
        <p:grpSp>
          <p:nvGrpSpPr>
            <p:cNvPr id="4" name="Group 5">
              <a:extLst>
                <a:ext uri="{FF2B5EF4-FFF2-40B4-BE49-F238E27FC236}">
                  <a16:creationId xmlns:a16="http://schemas.microsoft.com/office/drawing/2014/main" id="{9CC2E625-371F-41CF-9BB8-EC2327381B23}"/>
                </a:ext>
              </a:extLst>
            </p:cNvPr>
            <p:cNvGrpSpPr>
              <a:grpSpLocks/>
            </p:cNvGrpSpPr>
            <p:nvPr userDrawn="1"/>
          </p:nvGrpSpPr>
          <p:grpSpPr bwMode="auto">
            <a:xfrm>
              <a:off x="1728" y="2230"/>
              <a:ext cx="4027" cy="2085"/>
              <a:chOff x="1728" y="2230"/>
              <a:chExt cx="4027" cy="2085"/>
            </a:xfrm>
          </p:grpSpPr>
          <p:sp>
            <p:nvSpPr>
              <p:cNvPr id="7" name="Freeform 22">
                <a:extLst>
                  <a:ext uri="{FF2B5EF4-FFF2-40B4-BE49-F238E27FC236}">
                    <a16:creationId xmlns:a16="http://schemas.microsoft.com/office/drawing/2014/main" id="{5580332A-73BA-445F-81EF-BD72F54F5250}"/>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8" name="Freeform 23">
                <a:extLst>
                  <a:ext uri="{FF2B5EF4-FFF2-40B4-BE49-F238E27FC236}">
                    <a16:creationId xmlns:a16="http://schemas.microsoft.com/office/drawing/2014/main" id="{DEFF6746-B752-4CE8-8127-6E5933FEDB1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24">
                <a:extLst>
                  <a:ext uri="{FF2B5EF4-FFF2-40B4-BE49-F238E27FC236}">
                    <a16:creationId xmlns:a16="http://schemas.microsoft.com/office/drawing/2014/main" id="{5263E336-4209-42F7-832A-6872EB90968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25">
                <a:extLst>
                  <a:ext uri="{FF2B5EF4-FFF2-40B4-BE49-F238E27FC236}">
                    <a16:creationId xmlns:a16="http://schemas.microsoft.com/office/drawing/2014/main" id="{A0018580-5C93-41D9-9029-E7774431E5F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6">
                <a:extLst>
                  <a:ext uri="{FF2B5EF4-FFF2-40B4-BE49-F238E27FC236}">
                    <a16:creationId xmlns:a16="http://schemas.microsoft.com/office/drawing/2014/main" id="{3999E7B7-457E-44AB-AA22-23FDA4A01A7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5" name="Freeform 11">
              <a:extLst>
                <a:ext uri="{FF2B5EF4-FFF2-40B4-BE49-F238E27FC236}">
                  <a16:creationId xmlns:a16="http://schemas.microsoft.com/office/drawing/2014/main" id="{7E6EA580-16EB-4AD4-891E-9286B3F27D9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6" name="Freeform 12">
              <a:extLst>
                <a:ext uri="{FF2B5EF4-FFF2-40B4-BE49-F238E27FC236}">
                  <a16:creationId xmlns:a16="http://schemas.microsoft.com/office/drawing/2014/main" id="{B6B5C969-3EAE-4E8C-B6F5-C40864F65605}"/>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Text Box 16">
            <a:extLst>
              <a:ext uri="{FF2B5EF4-FFF2-40B4-BE49-F238E27FC236}">
                <a16:creationId xmlns:a16="http://schemas.microsoft.com/office/drawing/2014/main" id="{34E5A0F1-A0EE-44AC-85BC-645985EBDD3D}"/>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13" name="Text Box 17">
            <a:extLst>
              <a:ext uri="{FF2B5EF4-FFF2-40B4-BE49-F238E27FC236}">
                <a16:creationId xmlns:a16="http://schemas.microsoft.com/office/drawing/2014/main" id="{5949D8DC-81BC-4012-A87B-7F7EA8EB1DCA}"/>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0E5ECE1-74E1-4EF2-9A6C-1CACBE4452C2}"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14" name="Object 18">
            <a:extLst>
              <a:ext uri="{FF2B5EF4-FFF2-40B4-BE49-F238E27FC236}">
                <a16:creationId xmlns:a16="http://schemas.microsoft.com/office/drawing/2014/main" id="{43691788-EDE2-4AB9-A297-C0FD784CDA7A}"/>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3319" name="Bitmap Image" r:id="rId3" imgW="2142857" imgH="1057423" progId="Paint.Picture">
                  <p:embed/>
                </p:oleObj>
              </mc:Choice>
              <mc:Fallback>
                <p:oleObj name="Bitmap Image" r:id="rId3" imgW="2142857" imgH="1057423" progId="Paint.Picture">
                  <p:embed/>
                  <p:pic>
                    <p:nvPicPr>
                      <p:cNvPr id="14" name="Object 18">
                        <a:extLst>
                          <a:ext uri="{FF2B5EF4-FFF2-40B4-BE49-F238E27FC236}">
                            <a16:creationId xmlns:a16="http://schemas.microsoft.com/office/drawing/2014/main" id="{43691788-EDE2-4AB9-A297-C0FD784CD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15" name="Date Placeholder 14">
            <a:extLst>
              <a:ext uri="{FF2B5EF4-FFF2-40B4-BE49-F238E27FC236}">
                <a16:creationId xmlns:a16="http://schemas.microsoft.com/office/drawing/2014/main" id="{D64C1BE0-CC6A-4011-ADF7-42700E1A4AA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8981F5FC-7455-4AD2-B421-CDB71773BA02}"/>
              </a:ext>
            </a:extLst>
          </p:cNvPr>
          <p:cNvSpPr>
            <a:spLocks noGrp="1" noChangeArrowheads="1"/>
          </p:cNvSpPr>
          <p:nvPr>
            <p:ph type="sldNum" sz="quarter" idx="11"/>
          </p:nvPr>
        </p:nvSpPr>
        <p:spPr/>
        <p:txBody>
          <a:bodyPr/>
          <a:lstStyle>
            <a:lvl1pPr>
              <a:defRPr/>
            </a:lvl1pPr>
          </a:lstStyle>
          <a:p>
            <a:fld id="{C090743E-9C4D-44B2-8B3C-8755A749A932}" type="slidenum">
              <a:rPr lang="en-US" altLang="en-US"/>
              <a:pPr/>
              <a:t>‹#›</a:t>
            </a:fld>
            <a:endParaRPr lang="en-US" altLang="en-US"/>
          </a:p>
        </p:txBody>
      </p:sp>
      <p:sp>
        <p:nvSpPr>
          <p:cNvPr id="17" name="Rectangle 14">
            <a:extLst>
              <a:ext uri="{FF2B5EF4-FFF2-40B4-BE49-F238E27FC236}">
                <a16:creationId xmlns:a16="http://schemas.microsoft.com/office/drawing/2014/main" id="{314EA2E6-C785-495D-A91C-078AAFE42266}"/>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597727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oleObject" Target="../embeddings/oleObject23.bin"/><Relationship Id="rId2" Type="http://schemas.openxmlformats.org/officeDocument/2006/relationships/slideLayout" Target="../slideLayouts/slideLayout120.xml"/><Relationship Id="rId16" Type="http://schemas.openxmlformats.org/officeDocument/2006/relationships/vmlDrawing" Target="../drawings/vmlDrawing22.v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1.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vmlDrawing" Target="../drawings/vmlDrawing1.v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png"/><Relationship Id="rId5" Type="http://schemas.openxmlformats.org/officeDocument/2006/relationships/slideLayout" Target="../slideLayouts/slideLayout42.xml"/><Relationship Id="rId10"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oleObject" Target="../embeddings/oleObject4.bin"/><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vmlDrawing" Target="../drawings/vmlDrawing4.v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2.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2.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oleObject" Target="../embeddings/oleObject8.bin"/><Relationship Id="rId2" Type="http://schemas.openxmlformats.org/officeDocument/2006/relationships/slideLayout" Target="../slideLayouts/slideLayout95.xml"/><Relationship Id="rId16" Type="http://schemas.openxmlformats.org/officeDocument/2006/relationships/vmlDrawing" Target="../drawings/vmlDrawing7.v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9.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A75FBB-BC85-476A-93C3-FE67965D5F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3A3BD5B-C433-4583-9B05-CD68B19374E5}"/>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0878C0-2E8C-4146-B5B2-8087BEF45CB5}"/>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prstClr val="white">
                    <a:tint val="75000"/>
                  </a:prstClr>
                </a:solidFill>
                <a:latin typeface="+mn-lt"/>
                <a:cs typeface="+mn-cs"/>
              </a:defRPr>
            </a:lvl1pPr>
          </a:lstStyle>
          <a:p>
            <a:pPr>
              <a:defRPr/>
            </a:pPr>
            <a:fld id="{2D4A90DA-054A-4F20-93B1-3FD41E7BA07F}" type="datetimeFigureOut">
              <a:rPr lang="en-US"/>
              <a:pPr>
                <a:defRPr/>
              </a:pPr>
              <a:t>8/1/2019</a:t>
            </a:fld>
            <a:endParaRPr lang="en-US"/>
          </a:p>
        </p:txBody>
      </p:sp>
      <p:sp>
        <p:nvSpPr>
          <p:cNvPr id="5" name="Footer Placeholder 4">
            <a:extLst>
              <a:ext uri="{FF2B5EF4-FFF2-40B4-BE49-F238E27FC236}">
                <a16:creationId xmlns:a16="http://schemas.microsoft.com/office/drawing/2014/main" id="{C6343EA3-7B49-4F44-99C6-6C6D17F1358D}"/>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white">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61CE98E-84A5-4696-AD7D-897D8504BDC4}"/>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defRPr>
            </a:lvl1pPr>
          </a:lstStyle>
          <a:p>
            <a:fld id="{A2563166-AB1C-4BC1-8E57-03CA79120C82}" type="slidenum">
              <a:rPr lang="en-US" altLang="en-US"/>
              <a:pPr/>
              <a:t>‹#›</a:t>
            </a:fld>
            <a:endParaRPr lang="en-US" altLang="en-US"/>
          </a:p>
        </p:txBody>
      </p:sp>
    </p:spTree>
    <p:extLst>
      <p:ext uri="{BB962C8B-B14F-4D97-AF65-F5344CB8AC3E}">
        <p14:creationId xmlns:p14="http://schemas.microsoft.com/office/powerpoint/2010/main" val="15907419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2B1CA42-59B9-4EBB-B56C-DE2B71C6B157}"/>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a:extLst>
              <a:ext uri="{FF2B5EF4-FFF2-40B4-BE49-F238E27FC236}">
                <a16:creationId xmlns:a16="http://schemas.microsoft.com/office/drawing/2014/main" id="{17845C95-D5F3-469E-BF4D-C36507611216}"/>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a:extLst>
              <a:ext uri="{FF2B5EF4-FFF2-40B4-BE49-F238E27FC236}">
                <a16:creationId xmlns:a16="http://schemas.microsoft.com/office/drawing/2014/main" id="{DF9AC319-A693-4C77-AD92-B4EA129436AC}"/>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a:extLst>
              <a:ext uri="{FF2B5EF4-FFF2-40B4-BE49-F238E27FC236}">
                <a16:creationId xmlns:a16="http://schemas.microsoft.com/office/drawing/2014/main" id="{E16ADAFB-3AA4-4EA3-B318-A32B74797B62}"/>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a:extLst>
              <a:ext uri="{FF2B5EF4-FFF2-40B4-BE49-F238E27FC236}">
                <a16:creationId xmlns:a16="http://schemas.microsoft.com/office/drawing/2014/main" id="{0C8ABBCA-4F7B-40E6-97CC-DACDE2883685}"/>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a:extLst>
              <a:ext uri="{FF2B5EF4-FFF2-40B4-BE49-F238E27FC236}">
                <a16:creationId xmlns:a16="http://schemas.microsoft.com/office/drawing/2014/main" id="{28D3C612-E278-495A-AEF0-32BB61FA0985}"/>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a:extLst>
              <a:ext uri="{FF2B5EF4-FFF2-40B4-BE49-F238E27FC236}">
                <a16:creationId xmlns:a16="http://schemas.microsoft.com/office/drawing/2014/main" id="{2DC80313-0D45-402A-BA50-8CBDB4450684}"/>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a:extLst>
              <a:ext uri="{FF2B5EF4-FFF2-40B4-BE49-F238E27FC236}">
                <a16:creationId xmlns:a16="http://schemas.microsoft.com/office/drawing/2014/main" id="{907EEB7E-0EDA-494F-AA0A-B08A325BCB08}"/>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a:extLst>
              <a:ext uri="{FF2B5EF4-FFF2-40B4-BE49-F238E27FC236}">
                <a16:creationId xmlns:a16="http://schemas.microsoft.com/office/drawing/2014/main" id="{412BA145-703D-423D-B3A4-D42307C94674}"/>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a:extLst>
              <a:ext uri="{FF2B5EF4-FFF2-40B4-BE49-F238E27FC236}">
                <a16:creationId xmlns:a16="http://schemas.microsoft.com/office/drawing/2014/main" id="{6B90F13E-A14B-41C7-8F7F-DE25FEE30320}"/>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16:creationId xmlns:a16="http://schemas.microsoft.com/office/drawing/2014/main" id="{B08AFA82-D507-4ED6-8A84-8C4BBD56FA23}"/>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EDDF676A-C02D-409D-8E10-171132A2A898}"/>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851DEF86-87A6-4E57-9923-6FFD081CFE61}"/>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a:extLst>
              <a:ext uri="{FF2B5EF4-FFF2-40B4-BE49-F238E27FC236}">
                <a16:creationId xmlns:a16="http://schemas.microsoft.com/office/drawing/2014/main" id="{1AACCA9A-94F9-4130-87E2-A4649AB7D875}"/>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AAE53610-F592-4677-8650-BD672E89FB6C}"/>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1A0DC7C-9292-4EA6-A166-72F2FEF98E09}"/>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58561FBD-8861-436A-8BD6-FB88972E9103}" type="datetimeFigureOut">
              <a:rPr lang="en-US"/>
              <a:pPr>
                <a:defRPr/>
              </a:pPr>
              <a:t>8/1/2019</a:t>
            </a:fld>
            <a:endParaRPr lang="en-US"/>
          </a:p>
        </p:txBody>
      </p:sp>
      <p:sp>
        <p:nvSpPr>
          <p:cNvPr id="3" name="Footer Placeholder 2">
            <a:extLst>
              <a:ext uri="{FF2B5EF4-FFF2-40B4-BE49-F238E27FC236}">
                <a16:creationId xmlns:a16="http://schemas.microsoft.com/office/drawing/2014/main" id="{C51689A6-5EB3-4F4E-A114-70E15DECCF30}"/>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A14DD180-2DA6-4478-B679-10B85A48B1E4}"/>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8893DFF3-ED85-4939-AD8B-69C4FB8CB632}" type="slidenum">
              <a:rPr lang="en-US" altLang="en-US"/>
              <a:pPr/>
              <a:t>‹#›</a:t>
            </a:fld>
            <a:endParaRPr lang="en-US" altLang="en-US"/>
          </a:p>
        </p:txBody>
      </p:sp>
    </p:spTree>
    <p:extLst>
      <p:ext uri="{BB962C8B-B14F-4D97-AF65-F5344CB8AC3E}">
        <p14:creationId xmlns:p14="http://schemas.microsoft.com/office/powerpoint/2010/main" val="222124615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6FA0C7C-8CA3-4125-AB82-E3F30C0B4D9E}"/>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3256793E-C8E2-4887-8CA0-D1B447F2C89E}"/>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589533A-1C09-47D7-B3AE-35015B37AF47}" type="slidenum">
              <a:rPr lang="en-US" altLang="en-US"/>
              <a:pPr/>
              <a:t>‹#›</a:t>
            </a:fld>
            <a:endParaRPr lang="en-US" altLang="en-US"/>
          </a:p>
        </p:txBody>
      </p:sp>
      <p:grpSp>
        <p:nvGrpSpPr>
          <p:cNvPr id="1028" name="Group 4">
            <a:extLst>
              <a:ext uri="{FF2B5EF4-FFF2-40B4-BE49-F238E27FC236}">
                <a16:creationId xmlns:a16="http://schemas.microsoft.com/office/drawing/2014/main" id="{56E01E09-3A59-49AE-AA4F-735E58E64D75}"/>
              </a:ext>
            </a:extLst>
          </p:cNvPr>
          <p:cNvGrpSpPr>
            <a:grpSpLocks/>
          </p:cNvGrpSpPr>
          <p:nvPr/>
        </p:nvGrpSpPr>
        <p:grpSpPr bwMode="auto">
          <a:xfrm>
            <a:off x="0" y="0"/>
            <a:ext cx="9140825" cy="6850063"/>
            <a:chOff x="0" y="0"/>
            <a:chExt cx="5758" cy="4315"/>
          </a:xfrm>
        </p:grpSpPr>
        <p:grpSp>
          <p:nvGrpSpPr>
            <p:cNvPr id="1035" name="Group 5">
              <a:extLst>
                <a:ext uri="{FF2B5EF4-FFF2-40B4-BE49-F238E27FC236}">
                  <a16:creationId xmlns:a16="http://schemas.microsoft.com/office/drawing/2014/main" id="{FEA41E92-60AC-4E5C-A032-3C7BC49FDF4C}"/>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2223C7FA-0908-49AB-A2E6-FD6A94004EF8}"/>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a:extLst>
                  <a:ext uri="{FF2B5EF4-FFF2-40B4-BE49-F238E27FC236}">
                    <a16:creationId xmlns:a16="http://schemas.microsoft.com/office/drawing/2014/main" id="{813A9D3E-815E-4CFE-A990-14CE54A2591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a:extLst>
                  <a:ext uri="{FF2B5EF4-FFF2-40B4-BE49-F238E27FC236}">
                    <a16:creationId xmlns:a16="http://schemas.microsoft.com/office/drawing/2014/main" id="{38E7ED6F-820A-4253-97DB-FD456B67F166}"/>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41" name="Freeform 9">
                <a:extLst>
                  <a:ext uri="{FF2B5EF4-FFF2-40B4-BE49-F238E27FC236}">
                    <a16:creationId xmlns:a16="http://schemas.microsoft.com/office/drawing/2014/main" id="{120383DF-6975-405D-900B-1CAF3BB49B5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1FB29908-B9D8-4B45-B5F3-034C0ADE0B0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a:extLst>
                <a:ext uri="{FF2B5EF4-FFF2-40B4-BE49-F238E27FC236}">
                  <a16:creationId xmlns:a16="http://schemas.microsoft.com/office/drawing/2014/main" id="{D96CA6DD-D0B4-4BD2-A136-729C9F49D8B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7" name="Freeform 12">
              <a:extLst>
                <a:ext uri="{FF2B5EF4-FFF2-40B4-BE49-F238E27FC236}">
                  <a16:creationId xmlns:a16="http://schemas.microsoft.com/office/drawing/2014/main" id="{5484E80C-BF62-4BB8-BA4D-18D73B46A68B}"/>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3DEB9EED-E5FB-4B9C-9477-87166EABED34}"/>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7D6CBFDE-AB37-4401-B431-A0092429793C}"/>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40802BC0-669C-47BF-8C45-EFA162D7BAAA}"/>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9B9CF396-C924-4C4E-B51C-9308CE90A108}"/>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033" name="Text Box 17">
            <a:extLst>
              <a:ext uri="{FF2B5EF4-FFF2-40B4-BE49-F238E27FC236}">
                <a16:creationId xmlns:a16="http://schemas.microsoft.com/office/drawing/2014/main" id="{417DEA94-B86A-42A1-B289-4E79E5AE1C63}"/>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8AD7FF06-AE56-4CDE-8FF7-70A1B6B1479B}" type="slidenum">
              <a:rPr lang="en-US" altLang="en-US"/>
              <a:pPr>
                <a:spcBef>
                  <a:spcPct val="50000"/>
                </a:spcBef>
              </a:pPr>
              <a:t>‹#›</a:t>
            </a:fld>
            <a:endParaRPr lang="en-US" altLang="en-US"/>
          </a:p>
        </p:txBody>
      </p:sp>
      <p:graphicFrame>
        <p:nvGraphicFramePr>
          <p:cNvPr id="1034" name="Object 18">
            <a:extLst>
              <a:ext uri="{FF2B5EF4-FFF2-40B4-BE49-F238E27FC236}">
                <a16:creationId xmlns:a16="http://schemas.microsoft.com/office/drawing/2014/main" id="{0DBAED40-B66A-44D0-8B38-37F3E0A9D586}"/>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2532"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0DBAED40-B66A-44D0-8B38-37F3E0A9D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7209272"/>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2F9FE6-0068-4EFA-974D-619D94A7C66A}"/>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DE6E2A6A-7C35-4512-983E-D6E64B307795}"/>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0E07112-4A03-459B-8542-965808C4B0B3}" type="slidenum">
              <a:rPr lang="en-US" altLang="en-US"/>
              <a:pPr/>
              <a:t>‹#›</a:t>
            </a:fld>
            <a:endParaRPr lang="en-US" altLang="en-US"/>
          </a:p>
        </p:txBody>
      </p:sp>
      <p:grpSp>
        <p:nvGrpSpPr>
          <p:cNvPr id="1028" name="Group 4">
            <a:extLst>
              <a:ext uri="{FF2B5EF4-FFF2-40B4-BE49-F238E27FC236}">
                <a16:creationId xmlns:a16="http://schemas.microsoft.com/office/drawing/2014/main" id="{C964ACBB-528D-424E-9A00-8F16B5FCB488}"/>
              </a:ext>
            </a:extLst>
          </p:cNvPr>
          <p:cNvGrpSpPr>
            <a:grpSpLocks/>
          </p:cNvGrpSpPr>
          <p:nvPr/>
        </p:nvGrpSpPr>
        <p:grpSpPr bwMode="auto">
          <a:xfrm>
            <a:off x="0" y="0"/>
            <a:ext cx="9140825" cy="6850063"/>
            <a:chOff x="0" y="0"/>
            <a:chExt cx="5758" cy="4315"/>
          </a:xfrm>
        </p:grpSpPr>
        <p:grpSp>
          <p:nvGrpSpPr>
            <p:cNvPr id="1035" name="Group 5">
              <a:extLst>
                <a:ext uri="{FF2B5EF4-FFF2-40B4-BE49-F238E27FC236}">
                  <a16:creationId xmlns:a16="http://schemas.microsoft.com/office/drawing/2014/main" id="{5901CC15-6D04-461E-A7FC-FCF2D89B7AB4}"/>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98427D2C-9969-4927-AA80-E2FCFF88C2A0}"/>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a:extLst>
                  <a:ext uri="{FF2B5EF4-FFF2-40B4-BE49-F238E27FC236}">
                    <a16:creationId xmlns:a16="http://schemas.microsoft.com/office/drawing/2014/main" id="{14548070-5728-4085-9725-2FDFAE4E938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a:extLst>
                  <a:ext uri="{FF2B5EF4-FFF2-40B4-BE49-F238E27FC236}">
                    <a16:creationId xmlns:a16="http://schemas.microsoft.com/office/drawing/2014/main" id="{DA2A9CC2-D7E6-4049-B45E-03D391C78D4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41" name="Freeform 9">
                <a:extLst>
                  <a:ext uri="{FF2B5EF4-FFF2-40B4-BE49-F238E27FC236}">
                    <a16:creationId xmlns:a16="http://schemas.microsoft.com/office/drawing/2014/main" id="{C0599EC9-28A9-460A-A8F7-F19C1C98AD6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45F131EC-0545-4C35-9553-11D43531C53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a:extLst>
                <a:ext uri="{FF2B5EF4-FFF2-40B4-BE49-F238E27FC236}">
                  <a16:creationId xmlns:a16="http://schemas.microsoft.com/office/drawing/2014/main" id="{177AF04D-B88F-42E0-97D0-6E67B1AD0A8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7" name="Freeform 12">
              <a:extLst>
                <a:ext uri="{FF2B5EF4-FFF2-40B4-BE49-F238E27FC236}">
                  <a16:creationId xmlns:a16="http://schemas.microsoft.com/office/drawing/2014/main" id="{F25643BE-92DF-407F-A60A-DA5D8D89162F}"/>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30B653A7-EF73-4789-96C5-C027B98800F3}"/>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295F80E0-0A65-449D-BA66-CD72D01B4173}"/>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BE3E35DC-840B-4CE8-9060-635C5AE843A1}"/>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443A9E0E-E57E-4BE7-8BFF-251E751324D6}"/>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a:p>
        </p:txBody>
      </p:sp>
      <p:sp>
        <p:nvSpPr>
          <p:cNvPr id="1033" name="Text Box 17">
            <a:extLst>
              <a:ext uri="{FF2B5EF4-FFF2-40B4-BE49-F238E27FC236}">
                <a16:creationId xmlns:a16="http://schemas.microsoft.com/office/drawing/2014/main" id="{32FB2E39-7C99-4DF7-9CA6-79B0C26BD915}"/>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91E5FBA6-BF11-4AB2-AB45-ABAD8AED02FC}" type="slidenum">
              <a:rPr lang="en-US" altLang="en-US"/>
              <a:pPr>
                <a:spcBef>
                  <a:spcPct val="50000"/>
                </a:spcBef>
              </a:pPr>
              <a:t>‹#›</a:t>
            </a:fld>
            <a:endParaRPr lang="en-US" altLang="en-US"/>
          </a:p>
        </p:txBody>
      </p:sp>
      <p:graphicFrame>
        <p:nvGraphicFramePr>
          <p:cNvPr id="1034" name="Object 18">
            <a:extLst>
              <a:ext uri="{FF2B5EF4-FFF2-40B4-BE49-F238E27FC236}">
                <a16:creationId xmlns:a16="http://schemas.microsoft.com/office/drawing/2014/main" id="{6C889569-C29C-4CE3-935E-D5737D200E31}"/>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33"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6C889569-C29C-4CE3-935E-D5737D200E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9722113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9CFB2-76F3-4DB6-8108-EF9EF1D0B2A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7548B7DB-2A2C-4FD3-84E8-AC31C85D9EA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33530893-264A-4230-B366-EFA419A85CB0}"/>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DCA7B1F7-FB1E-4BFE-AE97-717860106C0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B1A7E578-047A-4649-B1AE-47E1396A9542}"/>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CE7C8777-BDBC-42C0-B759-29C66A5FACF7}" type="datetimeFigureOut">
              <a:rPr lang="en-US"/>
              <a:pPr>
                <a:defRPr/>
              </a:pPr>
              <a:t>8/1/2019</a:t>
            </a:fld>
            <a:endParaRPr lang="en-US"/>
          </a:p>
        </p:txBody>
      </p:sp>
      <p:sp>
        <p:nvSpPr>
          <p:cNvPr id="3" name="Footer Placeholder 2">
            <a:extLst>
              <a:ext uri="{FF2B5EF4-FFF2-40B4-BE49-F238E27FC236}">
                <a16:creationId xmlns:a16="http://schemas.microsoft.com/office/drawing/2014/main" id="{2A8576A8-B723-4CF8-881B-EAAE20179487}"/>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D1A06AE-6FFA-4C79-9AA0-7F8C8986274F}"/>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040180C7-D5C6-4A4F-97CD-B5D683CADE2E}" type="slidenum">
              <a:rPr lang="en-US" altLang="en-US"/>
              <a:pPr/>
              <a:t>‹#›</a:t>
            </a:fld>
            <a:endParaRPr lang="en-US" altLang="en-US"/>
          </a:p>
        </p:txBody>
      </p:sp>
    </p:spTree>
    <p:extLst>
      <p:ext uri="{BB962C8B-B14F-4D97-AF65-F5344CB8AC3E}">
        <p14:creationId xmlns:p14="http://schemas.microsoft.com/office/powerpoint/2010/main" val="13693229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
        <p:cNvGrpSpPr/>
        <p:nvPr/>
      </p:nvGrpSpPr>
      <p:grpSpPr>
        <a:xfrm>
          <a:off x="0" y="0"/>
          <a:ext cx="0" cy="0"/>
          <a:chOff x="0" y="0"/>
          <a:chExt cx="0" cy="0"/>
        </a:xfrm>
      </p:grpSpPr>
      <p:sp>
        <p:nvSpPr>
          <p:cNvPr id="32" name="Google Shape;32;p3"/>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33" name="Google Shape;33;p3"/>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grpSp>
        <p:nvGrpSpPr>
          <p:cNvPr id="34" name="Google Shape;34;p3"/>
          <p:cNvGrpSpPr/>
          <p:nvPr/>
        </p:nvGrpSpPr>
        <p:grpSpPr>
          <a:xfrm>
            <a:off x="0" y="0"/>
            <a:ext cx="9136063" cy="6850062"/>
            <a:chOff x="0" y="0"/>
            <a:chExt cx="5755" cy="4315"/>
          </a:xfrm>
        </p:grpSpPr>
        <p:grpSp>
          <p:nvGrpSpPr>
            <p:cNvPr id="35" name="Google Shape;35;p3"/>
            <p:cNvGrpSpPr/>
            <p:nvPr/>
          </p:nvGrpSpPr>
          <p:grpSpPr>
            <a:xfrm>
              <a:off x="1728" y="2230"/>
              <a:ext cx="4027" cy="2085"/>
              <a:chOff x="1728" y="2230"/>
              <a:chExt cx="4027" cy="2085"/>
            </a:xfrm>
          </p:grpSpPr>
          <p:sp>
            <p:nvSpPr>
              <p:cNvPr id="36" name="Google Shape;36;p3"/>
              <p:cNvSpPr/>
              <p:nvPr/>
            </p:nvSpPr>
            <p:spPr>
              <a:xfrm>
                <a:off x="1728" y="2644"/>
                <a:ext cx="2882" cy="1671"/>
              </a:xfrm>
              <a:custGeom>
                <a:avLst/>
                <a:gdLst/>
                <a:ahLst/>
                <a:cxnLst/>
                <a:rect l="l" t="t" r="r" b="b"/>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7" name="Google Shape;37;p3"/>
              <p:cNvSpPr/>
              <p:nvPr/>
            </p:nvSpPr>
            <p:spPr>
              <a:xfrm>
                <a:off x="4170" y="2671"/>
                <a:ext cx="1259" cy="811"/>
              </a:xfrm>
              <a:custGeom>
                <a:avLst/>
                <a:gdLst/>
                <a:ahLst/>
                <a:cxnLst/>
                <a:rect l="l" t="t" r="r" b="b"/>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8" name="Google Shape;38;p3"/>
              <p:cNvSpPr/>
              <p:nvPr/>
            </p:nvSpPr>
            <p:spPr>
              <a:xfrm>
                <a:off x="2900" y="3346"/>
                <a:ext cx="2849" cy="969"/>
              </a:xfrm>
              <a:custGeom>
                <a:avLst/>
                <a:gdLst/>
                <a:ahLst/>
                <a:cxnLst/>
                <a:rect l="l" t="t" r="r" b="b"/>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9" name="Google Shape;39;p3"/>
              <p:cNvSpPr/>
              <p:nvPr/>
            </p:nvSpPr>
            <p:spPr>
              <a:xfrm>
                <a:off x="2748" y="2230"/>
                <a:ext cx="3007" cy="2085"/>
              </a:xfrm>
              <a:custGeom>
                <a:avLst/>
                <a:gdLst/>
                <a:ahLst/>
                <a:cxnLst/>
                <a:rect l="l" t="t" r="r" b="b"/>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0" name="Google Shape;40;p3"/>
              <p:cNvSpPr/>
              <p:nvPr/>
            </p:nvSpPr>
            <p:spPr>
              <a:xfrm>
                <a:off x="4501" y="2317"/>
                <a:ext cx="1248" cy="539"/>
              </a:xfrm>
              <a:custGeom>
                <a:avLst/>
                <a:gdLst/>
                <a:ahLst/>
                <a:cxnLst/>
                <a:rect l="l" t="t" r="r" b="b"/>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1" name="Google Shape;41;p3"/>
            <p:cNvSpPr/>
            <p:nvPr/>
          </p:nvSpPr>
          <p:spPr>
            <a:xfrm>
              <a:off x="3322" y="1341"/>
              <a:ext cx="1825" cy="1539"/>
            </a:xfrm>
            <a:custGeom>
              <a:avLst/>
              <a:gdLst/>
              <a:ahLst/>
              <a:cxnLst/>
              <a:rect l="l" t="t" r="r" b="b"/>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2" name="Google Shape;42;p3"/>
            <p:cNvSpPr/>
            <p:nvPr/>
          </p:nvSpPr>
          <p:spPr>
            <a:xfrm>
              <a:off x="0" y="0"/>
              <a:ext cx="5754" cy="1777"/>
            </a:xfrm>
            <a:custGeom>
              <a:avLst/>
              <a:gdLst/>
              <a:ahLst/>
              <a:cxnLst/>
              <a:rect l="l" t="t" r="r" b="b"/>
              <a:pathLst>
                <a:path w="5740" h="1906" extrusionOk="0">
                  <a:moveTo>
                    <a:pt x="0" y="0"/>
                  </a:moveTo>
                  <a:lnTo>
                    <a:pt x="0" y="1906"/>
                  </a:lnTo>
                  <a:lnTo>
                    <a:pt x="5740" y="1906"/>
                  </a:lnTo>
                  <a:lnTo>
                    <a:pt x="5740" y="0"/>
                  </a:lnTo>
                  <a:lnTo>
                    <a:pt x="0" y="0"/>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3" name="Google Shape;43;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1pPr>
            <a:lvl2pPr marR="0" lvl="1"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2pPr>
            <a:lvl3pPr marR="0" lvl="2"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3pPr>
            <a:lvl4pPr marR="0" lvl="3"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4pPr>
            <a:lvl5pPr marR="0" lvl="4"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5pPr>
            <a:lvl6pPr marR="0" lvl="5"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6pPr>
            <a:lvl7pPr marR="0" lvl="6"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7pPr>
            <a:lvl8pPr marR="0" lvl="7"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8pPr>
            <a:lvl9pPr marR="0" lvl="8"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9pPr>
          </a:lstStyle>
          <a:p>
            <a:endParaRPr/>
          </a:p>
        </p:txBody>
      </p:sp>
      <p:sp>
        <p:nvSpPr>
          <p:cNvPr id="44" name="Google Shape;44;p3"/>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45" name="Google Shape;45;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46" name="Google Shape;46;p3"/>
          <p:cNvSpPr txBox="1"/>
          <p:nvPr/>
        </p:nvSpPr>
        <p:spPr>
          <a:xfrm>
            <a:off x="8305800" y="304800"/>
            <a:ext cx="5334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7" name="Google Shape;47;p3"/>
          <p:cNvSpPr txBox="1"/>
          <p:nvPr/>
        </p:nvSpPr>
        <p:spPr>
          <a:xfrm>
            <a:off x="8686800" y="228600"/>
            <a:ext cx="4572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fld id="{00000000-1234-1234-1234-123412341234}" type="slidenum">
              <a:rPr lang="en-US" sz="1800" b="0" i="0" u="none">
                <a:solidFill>
                  <a:schemeClr val="lt1"/>
                </a:solidFill>
                <a:latin typeface="Garamond"/>
                <a:ea typeface="Garamond"/>
                <a:cs typeface="Garamond"/>
                <a:sym typeface="Garamond"/>
              </a:rPr>
              <a:t>‹#›</a:t>
            </a:fld>
            <a:endParaRPr/>
          </a:p>
        </p:txBody>
      </p:sp>
      <p:pic>
        <p:nvPicPr>
          <p:cNvPr id="48" name="Google Shape;48;p3"/>
          <p:cNvPicPr preferRelativeResize="0"/>
          <p:nvPr/>
        </p:nvPicPr>
        <p:blipFill rotWithShape="1">
          <a:blip r:embed="rId11">
            <a:alphaModFix/>
          </a:blip>
          <a:srcRect/>
          <a:stretch/>
        </p:blipFill>
        <p:spPr>
          <a:xfrm>
            <a:off x="7239000" y="5918200"/>
            <a:ext cx="1905000" cy="939800"/>
          </a:xfrm>
          <a:prstGeom prst="rect">
            <a:avLst/>
          </a:prstGeom>
          <a:noFill/>
          <a:ln>
            <a:noFill/>
          </a:ln>
        </p:spPr>
      </p:pic>
    </p:spTree>
    <p:extLst>
      <p:ext uri="{BB962C8B-B14F-4D97-AF65-F5344CB8AC3E}">
        <p14:creationId xmlns:p14="http://schemas.microsoft.com/office/powerpoint/2010/main" val="224440046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706" r:id="rId5"/>
    <p:sldLayoutId id="2147483707" r:id="rId6"/>
    <p:sldLayoutId id="2147483708" r:id="rId7"/>
    <p:sldLayoutId id="2147483709" r:id="rId8"/>
    <p:sldLayoutId id="2147483710" r:id="rId9"/>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
        <p:cNvGrpSpPr/>
        <p:nvPr/>
      </p:nvGrpSpPr>
      <p:grpSpPr>
        <a:xfrm>
          <a:off x="0" y="0"/>
          <a:ext cx="0" cy="0"/>
          <a:chOff x="0" y="0"/>
          <a:chExt cx="0" cy="0"/>
        </a:xfrm>
      </p:grpSpPr>
      <p:sp>
        <p:nvSpPr>
          <p:cNvPr id="32" name="Google Shape;32;p3"/>
          <p:cNvSpPr txBox="1">
            <a:spLocks noGrp="1"/>
          </p:cNvSpPr>
          <p:nvPr>
            <p:ph type="dt" idx="10"/>
          </p:nvPr>
        </p:nvSpPr>
        <p:spPr>
          <a:xfrm>
            <a:off x="457200" y="6251575"/>
            <a:ext cx="2133600" cy="476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33" name="Google Shape;33;p3"/>
          <p:cNvSpPr txBox="1">
            <a:spLocks noGrp="1"/>
          </p:cNvSpPr>
          <p:nvPr>
            <p:ph type="sldNum" idx="12"/>
          </p:nvPr>
        </p:nvSpPr>
        <p:spPr>
          <a:xfrm>
            <a:off x="6553200" y="6248400"/>
            <a:ext cx="2133600" cy="4761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grpSp>
        <p:nvGrpSpPr>
          <p:cNvPr id="34" name="Google Shape;34;p3"/>
          <p:cNvGrpSpPr/>
          <p:nvPr/>
        </p:nvGrpSpPr>
        <p:grpSpPr>
          <a:xfrm>
            <a:off x="0" y="0"/>
            <a:ext cx="9136063" cy="6850062"/>
            <a:chOff x="0" y="0"/>
            <a:chExt cx="5755" cy="4315"/>
          </a:xfrm>
        </p:grpSpPr>
        <p:grpSp>
          <p:nvGrpSpPr>
            <p:cNvPr id="35" name="Google Shape;35;p3"/>
            <p:cNvGrpSpPr/>
            <p:nvPr/>
          </p:nvGrpSpPr>
          <p:grpSpPr>
            <a:xfrm>
              <a:off x="1728" y="2230"/>
              <a:ext cx="4027" cy="2085"/>
              <a:chOff x="1728" y="2230"/>
              <a:chExt cx="4027" cy="2085"/>
            </a:xfrm>
          </p:grpSpPr>
          <p:sp>
            <p:nvSpPr>
              <p:cNvPr id="36" name="Google Shape;36;p3"/>
              <p:cNvSpPr/>
              <p:nvPr/>
            </p:nvSpPr>
            <p:spPr>
              <a:xfrm>
                <a:off x="1728" y="2644"/>
                <a:ext cx="2882" cy="1671"/>
              </a:xfrm>
              <a:custGeom>
                <a:avLst/>
                <a:gdLst/>
                <a:ahLst/>
                <a:cxnLst/>
                <a:rect l="l" t="t" r="r" b="b"/>
                <a:pathLst>
                  <a:path w="2882" h="1671" extrusionOk="0">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7" name="Google Shape;37;p3"/>
              <p:cNvSpPr/>
              <p:nvPr/>
            </p:nvSpPr>
            <p:spPr>
              <a:xfrm>
                <a:off x="4170" y="2671"/>
                <a:ext cx="1259" cy="811"/>
              </a:xfrm>
              <a:custGeom>
                <a:avLst/>
                <a:gdLst/>
                <a:ahLst/>
                <a:cxnLst/>
                <a:rect l="l" t="t" r="r" b="b"/>
                <a:pathLst>
                  <a:path w="1259" h="811" extrusionOk="0">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8" name="Google Shape;38;p3"/>
              <p:cNvSpPr/>
              <p:nvPr/>
            </p:nvSpPr>
            <p:spPr>
              <a:xfrm>
                <a:off x="2900" y="3346"/>
                <a:ext cx="2849" cy="969"/>
              </a:xfrm>
              <a:custGeom>
                <a:avLst/>
                <a:gdLst/>
                <a:ahLst/>
                <a:cxnLst/>
                <a:rect l="l" t="t" r="r" b="b"/>
                <a:pathLst>
                  <a:path w="2849" h="969" extrusionOk="0">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39" name="Google Shape;39;p3"/>
              <p:cNvSpPr/>
              <p:nvPr/>
            </p:nvSpPr>
            <p:spPr>
              <a:xfrm>
                <a:off x="2748" y="2230"/>
                <a:ext cx="3007" cy="2085"/>
              </a:xfrm>
              <a:custGeom>
                <a:avLst/>
                <a:gdLst/>
                <a:ahLst/>
                <a:cxnLst/>
                <a:rect l="l" t="t" r="r" b="b"/>
                <a:pathLst>
                  <a:path w="3007" h="2085"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0" name="Google Shape;40;p3"/>
              <p:cNvSpPr/>
              <p:nvPr/>
            </p:nvSpPr>
            <p:spPr>
              <a:xfrm>
                <a:off x="4501" y="2317"/>
                <a:ext cx="1248" cy="539"/>
              </a:xfrm>
              <a:custGeom>
                <a:avLst/>
                <a:gdLst/>
                <a:ahLst/>
                <a:cxnLst/>
                <a:rect l="l" t="t" r="r" b="b"/>
                <a:pathLst>
                  <a:path w="1248" h="539" extrusionOk="0">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1" name="Google Shape;41;p3"/>
            <p:cNvSpPr/>
            <p:nvPr/>
          </p:nvSpPr>
          <p:spPr>
            <a:xfrm>
              <a:off x="3322" y="1341"/>
              <a:ext cx="1825" cy="1539"/>
            </a:xfrm>
            <a:custGeom>
              <a:avLst/>
              <a:gdLst/>
              <a:ahLst/>
              <a:cxnLst/>
              <a:rect l="l" t="t" r="r" b="b"/>
              <a:pathLst>
                <a:path w="2296" h="1469" extrusionOk="0">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2" name="Google Shape;42;p3"/>
            <p:cNvSpPr/>
            <p:nvPr/>
          </p:nvSpPr>
          <p:spPr>
            <a:xfrm>
              <a:off x="0" y="0"/>
              <a:ext cx="5754" cy="1777"/>
            </a:xfrm>
            <a:custGeom>
              <a:avLst/>
              <a:gdLst/>
              <a:ahLst/>
              <a:cxnLst/>
              <a:rect l="l" t="t" r="r" b="b"/>
              <a:pathLst>
                <a:path w="5740" h="1906" extrusionOk="0">
                  <a:moveTo>
                    <a:pt x="0" y="0"/>
                  </a:moveTo>
                  <a:lnTo>
                    <a:pt x="0" y="1906"/>
                  </a:lnTo>
                  <a:lnTo>
                    <a:pt x="5740" y="1906"/>
                  </a:lnTo>
                  <a:lnTo>
                    <a:pt x="5740" y="0"/>
                  </a:lnTo>
                  <a:lnTo>
                    <a:pt x="0" y="0"/>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43" name="Google Shape;43;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1pPr>
            <a:lvl2pPr marR="0" lvl="1"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2pPr>
            <a:lvl3pPr marR="0" lvl="2"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3pPr>
            <a:lvl4pPr marR="0" lvl="3"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4pPr>
            <a:lvl5pPr marR="0" lvl="4"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5pPr>
            <a:lvl6pPr marR="0" lvl="5"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6pPr>
            <a:lvl7pPr marR="0" lvl="6"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7pPr>
            <a:lvl8pPr marR="0" lvl="7"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8pPr>
            <a:lvl9pPr marR="0" lvl="8" algn="ctr" rtl="0">
              <a:spcBef>
                <a:spcPts val="0"/>
              </a:spcBef>
              <a:spcAft>
                <a:spcPts val="0"/>
              </a:spcAft>
              <a:buSzPts val="1400"/>
              <a:buNone/>
              <a:defRPr sz="4400" b="1" i="0" u="none" strike="noStrike" cap="none">
                <a:solidFill>
                  <a:schemeClr val="lt2"/>
                </a:solidFill>
                <a:latin typeface="Garamond"/>
                <a:ea typeface="Garamond"/>
                <a:cs typeface="Garamond"/>
                <a:sym typeface="Garamond"/>
              </a:defRPr>
            </a:lvl9pPr>
          </a:lstStyle>
          <a:p>
            <a:endParaRPr/>
          </a:p>
        </p:txBody>
      </p:sp>
      <p:sp>
        <p:nvSpPr>
          <p:cNvPr id="44" name="Google Shape;44;p3"/>
          <p:cNvSpPr txBox="1">
            <a:spLocks noGrp="1"/>
          </p:cNvSpPr>
          <p:nvPr>
            <p:ph type="ftr" idx="11"/>
          </p:nvPr>
        </p:nvSpPr>
        <p:spPr>
          <a:xfrm>
            <a:off x="3124200" y="6248400"/>
            <a:ext cx="2895600" cy="476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Garamond"/>
                <a:ea typeface="Garamond"/>
                <a:cs typeface="Garamond"/>
                <a:sym typeface="Garamond"/>
              </a:defRPr>
            </a:lvl1pPr>
            <a:lvl2pPr marR="0" lvl="1"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45" name="Google Shape;45;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Garamond"/>
                <a:ea typeface="Garamond"/>
                <a:cs typeface="Garamond"/>
                <a:sym typeface="Garamond"/>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lt1"/>
                </a:solidFill>
                <a:latin typeface="Garamond"/>
                <a:ea typeface="Garamond"/>
                <a:cs typeface="Garamond"/>
                <a:sym typeface="Garamond"/>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Garamond"/>
                <a:ea typeface="Garamond"/>
                <a:cs typeface="Garamond"/>
                <a:sym typeface="Garamond"/>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46" name="Google Shape;46;p3"/>
          <p:cNvSpPr txBox="1"/>
          <p:nvPr/>
        </p:nvSpPr>
        <p:spPr>
          <a:xfrm>
            <a:off x="8305800" y="304800"/>
            <a:ext cx="5334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47" name="Google Shape;47;p3"/>
          <p:cNvSpPr txBox="1"/>
          <p:nvPr/>
        </p:nvSpPr>
        <p:spPr>
          <a:xfrm>
            <a:off x="8686800" y="228600"/>
            <a:ext cx="4572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fld id="{00000000-1234-1234-1234-123412341234}" type="slidenum">
              <a:rPr lang="en-US" sz="1800" b="0" i="0" u="none">
                <a:solidFill>
                  <a:schemeClr val="lt1"/>
                </a:solidFill>
                <a:latin typeface="Garamond"/>
                <a:ea typeface="Garamond"/>
                <a:cs typeface="Garamond"/>
                <a:sym typeface="Garamond"/>
              </a:rPr>
              <a:t>‹#›</a:t>
            </a:fld>
            <a:endParaRPr/>
          </a:p>
        </p:txBody>
      </p:sp>
      <p:pic>
        <p:nvPicPr>
          <p:cNvPr id="48" name="Google Shape;48;p3"/>
          <p:cNvPicPr preferRelativeResize="0"/>
          <p:nvPr/>
        </p:nvPicPr>
        <p:blipFill rotWithShape="1">
          <a:blip r:embed="rId12">
            <a:alphaModFix/>
          </a:blip>
          <a:srcRect/>
          <a:stretch/>
        </p:blipFill>
        <p:spPr>
          <a:xfrm>
            <a:off x="7239000" y="5918200"/>
            <a:ext cx="1905000" cy="939800"/>
          </a:xfrm>
          <a:prstGeom prst="rect">
            <a:avLst/>
          </a:prstGeom>
          <a:noFill/>
          <a:ln>
            <a:noFill/>
          </a:ln>
        </p:spPr>
      </p:pic>
    </p:spTree>
    <p:extLst>
      <p:ext uri="{BB962C8B-B14F-4D97-AF65-F5344CB8AC3E}">
        <p14:creationId xmlns:p14="http://schemas.microsoft.com/office/powerpoint/2010/main" val="1251832988"/>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0D38-7408-4F82-9E50-056FA8BB057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77420B87-8F86-4D84-8668-27C9E1B2C6E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8F51A897-C94D-4DF1-A9BB-A515356A938F}"/>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21C04B9C-7A2A-476D-A337-07D1C3713841}"/>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918ED3B-2653-4EAF-A881-36610E57DD8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a:defRPr/>
            </a:pPr>
            <a:fld id="{01E5C744-41BE-4B2A-AA31-E8F480404E69}" type="datetimeFigureOut">
              <a:rPr lang="en-US"/>
              <a:pPr>
                <a:defRPr/>
              </a:pPr>
              <a:t>8/1/2019</a:t>
            </a:fld>
            <a:endParaRPr lang="en-US"/>
          </a:p>
        </p:txBody>
      </p:sp>
      <p:sp>
        <p:nvSpPr>
          <p:cNvPr id="3" name="Footer Placeholder 2">
            <a:extLst>
              <a:ext uri="{FF2B5EF4-FFF2-40B4-BE49-F238E27FC236}">
                <a16:creationId xmlns:a16="http://schemas.microsoft.com/office/drawing/2014/main" id="{429E41A5-BAF0-4D95-9167-1761F8B63618}"/>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1A39BD45-BFF9-4215-9629-0B5378189554}"/>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8589864F-84A3-4DC9-8CD4-BED78D56C6DA}" type="slidenum">
              <a:rPr lang="en-US" altLang="en-US"/>
              <a:pPr/>
              <a:t>‹#›</a:t>
            </a:fld>
            <a:endParaRPr lang="en-US" altLang="en-US"/>
          </a:p>
        </p:txBody>
      </p:sp>
    </p:spTree>
    <p:extLst>
      <p:ext uri="{BB962C8B-B14F-4D97-AF65-F5344CB8AC3E}">
        <p14:creationId xmlns:p14="http://schemas.microsoft.com/office/powerpoint/2010/main" val="39809987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5F2F99-7ED4-4939-8C73-42DA2191C05A}"/>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CB5F4D11-F72D-40DE-AD2C-CE5D4C8D1D00}"/>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3C42E52-0D0A-4312-9454-2201FD17152A}" type="slidenum">
              <a:rPr lang="en-US" altLang="en-US"/>
              <a:pPr/>
              <a:t>‹#›</a:t>
            </a:fld>
            <a:endParaRPr lang="en-US" altLang="en-US"/>
          </a:p>
        </p:txBody>
      </p:sp>
      <p:grpSp>
        <p:nvGrpSpPr>
          <p:cNvPr id="1028" name="Group 4">
            <a:extLst>
              <a:ext uri="{FF2B5EF4-FFF2-40B4-BE49-F238E27FC236}">
                <a16:creationId xmlns:a16="http://schemas.microsoft.com/office/drawing/2014/main" id="{5C7FFF91-4BDB-447F-B4DB-D2E555163AAF}"/>
              </a:ext>
            </a:extLst>
          </p:cNvPr>
          <p:cNvGrpSpPr>
            <a:grpSpLocks/>
          </p:cNvGrpSpPr>
          <p:nvPr/>
        </p:nvGrpSpPr>
        <p:grpSpPr bwMode="auto">
          <a:xfrm>
            <a:off x="0" y="0"/>
            <a:ext cx="9140825" cy="6850063"/>
            <a:chOff x="0" y="0"/>
            <a:chExt cx="5758" cy="4315"/>
          </a:xfrm>
        </p:grpSpPr>
        <p:grpSp>
          <p:nvGrpSpPr>
            <p:cNvPr id="1035" name="Group 5">
              <a:extLst>
                <a:ext uri="{FF2B5EF4-FFF2-40B4-BE49-F238E27FC236}">
                  <a16:creationId xmlns:a16="http://schemas.microsoft.com/office/drawing/2014/main" id="{D422799D-A437-435F-90E3-92BE516CD130}"/>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2F7B680B-894C-4F8F-9FFE-55CED950528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a:extLst>
                  <a:ext uri="{FF2B5EF4-FFF2-40B4-BE49-F238E27FC236}">
                    <a16:creationId xmlns:a16="http://schemas.microsoft.com/office/drawing/2014/main" id="{1DED1F79-5913-4161-90EB-63237514E14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a:extLst>
                  <a:ext uri="{FF2B5EF4-FFF2-40B4-BE49-F238E27FC236}">
                    <a16:creationId xmlns:a16="http://schemas.microsoft.com/office/drawing/2014/main" id="{E03AE2BF-9407-465C-AE73-62DC7097E3E6}"/>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41" name="Freeform 9">
                <a:extLst>
                  <a:ext uri="{FF2B5EF4-FFF2-40B4-BE49-F238E27FC236}">
                    <a16:creationId xmlns:a16="http://schemas.microsoft.com/office/drawing/2014/main" id="{0753FA1C-AA74-4E31-8686-162A6C05F8A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7D51AD74-8C45-4354-B374-784DAC3F5ED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a:extLst>
                <a:ext uri="{FF2B5EF4-FFF2-40B4-BE49-F238E27FC236}">
                  <a16:creationId xmlns:a16="http://schemas.microsoft.com/office/drawing/2014/main" id="{BC7E4811-A619-47B7-BF35-62D7FE31CC5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7" name="Freeform 12">
              <a:extLst>
                <a:ext uri="{FF2B5EF4-FFF2-40B4-BE49-F238E27FC236}">
                  <a16:creationId xmlns:a16="http://schemas.microsoft.com/office/drawing/2014/main" id="{D66AFA46-C754-4691-A5C5-2FB6A0C32840}"/>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E772C1E5-9DB9-413C-A1D7-4EA41CFA05EB}"/>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3F0A2865-0F79-443D-9177-9A86D348CB02}"/>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8E750C4C-32FC-4D5D-8DB3-DA1A797AD06A}"/>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5D140CB6-4C25-4F1A-B990-B6E9D27FC89B}"/>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en-US" altLang="en-US"/>
          </a:p>
        </p:txBody>
      </p:sp>
      <p:sp>
        <p:nvSpPr>
          <p:cNvPr id="1033" name="Text Box 17">
            <a:extLst>
              <a:ext uri="{FF2B5EF4-FFF2-40B4-BE49-F238E27FC236}">
                <a16:creationId xmlns:a16="http://schemas.microsoft.com/office/drawing/2014/main" id="{8A4EAAD5-F752-424C-A5DA-080AD5571D78}"/>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fld id="{2A59CC8A-AA28-498D-9761-32C9625B905C}" type="slidenum">
              <a:rPr lang="en-US" altLang="en-US"/>
              <a:pPr>
                <a:spcBef>
                  <a:spcPct val="50000"/>
                </a:spcBef>
              </a:pPr>
              <a:t>‹#›</a:t>
            </a:fld>
            <a:endParaRPr lang="en-US" altLang="en-US"/>
          </a:p>
        </p:txBody>
      </p:sp>
      <p:graphicFrame>
        <p:nvGraphicFramePr>
          <p:cNvPr id="1034" name="Object 18">
            <a:extLst>
              <a:ext uri="{FF2B5EF4-FFF2-40B4-BE49-F238E27FC236}">
                <a16:creationId xmlns:a16="http://schemas.microsoft.com/office/drawing/2014/main" id="{720D7737-1AF0-475D-89A7-9F33CC36998F}"/>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4105" name="Bitmap Image" r:id="rId18" imgW="2142857" imgH="1057423" progId="Paint.Picture">
                  <p:embed/>
                </p:oleObj>
              </mc:Choice>
              <mc:Fallback>
                <p:oleObj name="Bitmap Image" r:id="rId18" imgW="2142857" imgH="1057423" progId="Paint.Picture">
                  <p:embed/>
                  <p:pic>
                    <p:nvPicPr>
                      <p:cNvPr id="1034" name="Object 18">
                        <a:extLst>
                          <a:ext uri="{FF2B5EF4-FFF2-40B4-BE49-F238E27FC236}">
                            <a16:creationId xmlns:a16="http://schemas.microsoft.com/office/drawing/2014/main" id="{720D7737-1AF0-475D-89A7-9F33CC3699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1587115"/>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A75FBB-BC85-476A-93C3-FE67965D5F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3A3BD5B-C433-4583-9B05-CD68B19374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0878C0-2E8C-4146-B5B2-8087BEF45CB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cs typeface="+mn-cs"/>
              </a:defRPr>
            </a:lvl1pPr>
          </a:lstStyle>
          <a:p>
            <a:pPr>
              <a:defRPr/>
            </a:pPr>
            <a:fld id="{2D4A90DA-054A-4F20-93B1-3FD41E7BA07F}" type="datetimeFigureOut">
              <a:rPr lang="en-US"/>
              <a:pPr>
                <a:defRPr/>
              </a:pPr>
              <a:t>8/1/2019</a:t>
            </a:fld>
            <a:endParaRPr lang="en-US"/>
          </a:p>
        </p:txBody>
      </p:sp>
      <p:sp>
        <p:nvSpPr>
          <p:cNvPr id="5" name="Footer Placeholder 4">
            <a:extLst>
              <a:ext uri="{FF2B5EF4-FFF2-40B4-BE49-F238E27FC236}">
                <a16:creationId xmlns:a16="http://schemas.microsoft.com/office/drawing/2014/main" id="{C6343EA3-7B49-4F44-99C6-6C6D17F1358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61CE98E-84A5-4696-AD7D-897D8504BDC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A2563166-AB1C-4BC1-8E57-03CA79120C82}" type="slidenum">
              <a:rPr lang="en-US" altLang="en-US"/>
              <a:pPr/>
              <a:t>‹#›</a:t>
            </a:fld>
            <a:endParaRPr lang="en-US" altLang="en-US"/>
          </a:p>
        </p:txBody>
      </p:sp>
    </p:spTree>
    <p:extLst>
      <p:ext uri="{BB962C8B-B14F-4D97-AF65-F5344CB8AC3E}">
        <p14:creationId xmlns:p14="http://schemas.microsoft.com/office/powerpoint/2010/main" val="380997639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49751C-1ACD-46F4-A652-C6D55CBAEE0D}"/>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2B7F98CF-3284-4C9F-8FFA-0050B39CF3DA}"/>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anose="020B0604020202020204" pitchFamily="34" charset="0"/>
              </a:defRPr>
            </a:lvl1pPr>
          </a:lstStyle>
          <a:p>
            <a:fld id="{BD6FBBC4-A618-4722-973A-EC6E6E9E5DE0}" type="slidenum">
              <a:rPr lang="en-US" altLang="en-US"/>
              <a:pPr/>
              <a:t>‹#›</a:t>
            </a:fld>
            <a:endParaRPr lang="en-US" altLang="en-US"/>
          </a:p>
        </p:txBody>
      </p:sp>
      <p:grpSp>
        <p:nvGrpSpPr>
          <p:cNvPr id="2052" name="Group 4">
            <a:extLst>
              <a:ext uri="{FF2B5EF4-FFF2-40B4-BE49-F238E27FC236}">
                <a16:creationId xmlns:a16="http://schemas.microsoft.com/office/drawing/2014/main" id="{C2ECA63D-AFC3-4DB9-A172-B844AF8F5F57}"/>
              </a:ext>
            </a:extLst>
          </p:cNvPr>
          <p:cNvGrpSpPr>
            <a:grpSpLocks/>
          </p:cNvGrpSpPr>
          <p:nvPr/>
        </p:nvGrpSpPr>
        <p:grpSpPr bwMode="auto">
          <a:xfrm>
            <a:off x="0" y="0"/>
            <a:ext cx="9140825" cy="6850063"/>
            <a:chOff x="0" y="0"/>
            <a:chExt cx="5758" cy="4315"/>
          </a:xfrm>
        </p:grpSpPr>
        <p:grpSp>
          <p:nvGrpSpPr>
            <p:cNvPr id="2059" name="Group 5">
              <a:extLst>
                <a:ext uri="{FF2B5EF4-FFF2-40B4-BE49-F238E27FC236}">
                  <a16:creationId xmlns:a16="http://schemas.microsoft.com/office/drawing/2014/main" id="{95DDD406-02F9-4F15-8065-B925F9439F27}"/>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DF6300E9-2631-4814-82D2-1ACECC63ACE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4103" name="Freeform 7">
                <a:extLst>
                  <a:ext uri="{FF2B5EF4-FFF2-40B4-BE49-F238E27FC236}">
                    <a16:creationId xmlns:a16="http://schemas.microsoft.com/office/drawing/2014/main" id="{86746259-8A0F-4326-9971-EA0388D7A4C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4104" name="Freeform 8">
                <a:extLst>
                  <a:ext uri="{FF2B5EF4-FFF2-40B4-BE49-F238E27FC236}">
                    <a16:creationId xmlns:a16="http://schemas.microsoft.com/office/drawing/2014/main" id="{3565E95D-36CF-4692-A505-62D50661D78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065" name="Freeform 9">
                <a:extLst>
                  <a:ext uri="{FF2B5EF4-FFF2-40B4-BE49-F238E27FC236}">
                    <a16:creationId xmlns:a16="http://schemas.microsoft.com/office/drawing/2014/main" id="{255CEE95-57B3-4AFC-9585-E2DAFFC3A61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E838D627-4392-476C-9178-B1E8C150887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4107" name="Freeform 11">
              <a:extLst>
                <a:ext uri="{FF2B5EF4-FFF2-40B4-BE49-F238E27FC236}">
                  <a16:creationId xmlns:a16="http://schemas.microsoft.com/office/drawing/2014/main" id="{574B3CFD-81EC-4924-9160-FAAD06768E2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2061" name="Freeform 12">
              <a:extLst>
                <a:ext uri="{FF2B5EF4-FFF2-40B4-BE49-F238E27FC236}">
                  <a16:creationId xmlns:a16="http://schemas.microsoft.com/office/drawing/2014/main" id="{83AE165C-FDB1-446E-9CDD-E444CFF34DDB}"/>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a:extLst>
              <a:ext uri="{FF2B5EF4-FFF2-40B4-BE49-F238E27FC236}">
                <a16:creationId xmlns:a16="http://schemas.microsoft.com/office/drawing/2014/main" id="{D9BBE4AB-A2F8-49C8-B895-5454CED61626}"/>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1EEC5B21-7DEF-41FB-A1F0-0ECB6E6A98A5}"/>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4111" name="Rectangle 15">
            <a:extLst>
              <a:ext uri="{FF2B5EF4-FFF2-40B4-BE49-F238E27FC236}">
                <a16:creationId xmlns:a16="http://schemas.microsoft.com/office/drawing/2014/main" id="{8E3DE54E-BA98-43BB-AFDD-D4059ADA4D13}"/>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Text Box 16">
            <a:extLst>
              <a:ext uri="{FF2B5EF4-FFF2-40B4-BE49-F238E27FC236}">
                <a16:creationId xmlns:a16="http://schemas.microsoft.com/office/drawing/2014/main" id="{151DC95F-2E99-44E5-ABBD-69E998101941}"/>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a:solidFill>
                <a:srgbClr val="FFFFFF"/>
              </a:solidFill>
              <a:latin typeface="Garamond" pitchFamily="18" charset="0"/>
            </a:endParaRPr>
          </a:p>
        </p:txBody>
      </p:sp>
      <p:sp>
        <p:nvSpPr>
          <p:cNvPr id="2057" name="Text Box 17">
            <a:extLst>
              <a:ext uri="{FF2B5EF4-FFF2-40B4-BE49-F238E27FC236}">
                <a16:creationId xmlns:a16="http://schemas.microsoft.com/office/drawing/2014/main" id="{621D9425-1554-4B65-99C7-CD98D9D33AE1}"/>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37179F7-4E5F-4D06-B21F-23459532E470}" type="slidenum">
              <a:rPr lang="en-US" altLang="en-US">
                <a:solidFill>
                  <a:srgbClr val="FFFFFF"/>
                </a:solidFill>
                <a:latin typeface="Garamond" panose="02020404030301010803" pitchFamily="18" charset="0"/>
              </a:rPr>
              <a:pPr>
                <a:spcBef>
                  <a:spcPct val="50000"/>
                </a:spcBef>
              </a:pPr>
              <a:t>‹#›</a:t>
            </a:fld>
            <a:endParaRPr lang="en-US" altLang="en-US">
              <a:solidFill>
                <a:srgbClr val="FFFFFF"/>
              </a:solidFill>
              <a:latin typeface="Garamond" panose="02020404030301010803" pitchFamily="18" charset="0"/>
            </a:endParaRPr>
          </a:p>
        </p:txBody>
      </p:sp>
      <p:graphicFrame>
        <p:nvGraphicFramePr>
          <p:cNvPr id="2058" name="Object 18">
            <a:extLst>
              <a:ext uri="{FF2B5EF4-FFF2-40B4-BE49-F238E27FC236}">
                <a16:creationId xmlns:a16="http://schemas.microsoft.com/office/drawing/2014/main" id="{B3122551-5C3D-4B3F-BA9C-8BC6D9ADB28C}"/>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7175" name="Bitmap Image" r:id="rId17" imgW="2142857" imgH="1057423" progId="Paint.Picture">
                  <p:embed/>
                </p:oleObj>
              </mc:Choice>
              <mc:Fallback>
                <p:oleObj name="Bitmap Image" r:id="rId17" imgW="2142857" imgH="1057423" progId="Paint.Picture">
                  <p:embed/>
                  <p:pic>
                    <p:nvPicPr>
                      <p:cNvPr id="2058" name="Object 18">
                        <a:extLst>
                          <a:ext uri="{FF2B5EF4-FFF2-40B4-BE49-F238E27FC236}">
                            <a16:creationId xmlns:a16="http://schemas.microsoft.com/office/drawing/2014/main" id="{B3122551-5C3D-4B3F-BA9C-8BC6D9ADB2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6857145"/>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4.png"/><Relationship Id="rId7" Type="http://schemas.openxmlformats.org/officeDocument/2006/relationships/diagramData" Target="../diagrams/data3.xml"/><Relationship Id="rId2" Type="http://schemas.openxmlformats.org/officeDocument/2006/relationships/image" Target="../media/image13.png"/><Relationship Id="rId1" Type="http://schemas.openxmlformats.org/officeDocument/2006/relationships/slideLayout" Target="../slideLayouts/slideLayout62.xml"/><Relationship Id="rId6" Type="http://schemas.openxmlformats.org/officeDocument/2006/relationships/image" Target="../media/image17.png"/><Relationship Id="rId11" Type="http://schemas.microsoft.com/office/2007/relationships/diagramDrawing" Target="../diagrams/drawing3.xml"/><Relationship Id="rId5" Type="http://schemas.openxmlformats.org/officeDocument/2006/relationships/image" Target="../media/image16.png"/><Relationship Id="rId10" Type="http://schemas.openxmlformats.org/officeDocument/2006/relationships/diagramColors" Target="../diagrams/colors3.xml"/><Relationship Id="rId4" Type="http://schemas.openxmlformats.org/officeDocument/2006/relationships/image" Target="../media/image15.jpeg"/><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73.xml"/><Relationship Id="rId6" Type="http://schemas.openxmlformats.org/officeDocument/2006/relationships/hyperlink" Target="http://www.washington.edu/admin/surplus/bidsales.html" TargetMode="External"/><Relationship Id="rId5" Type="http://schemas.openxmlformats.org/officeDocument/2006/relationships/image" Target="../media/image21.jpeg"/><Relationship Id="rId4" Type="http://schemas.openxmlformats.org/officeDocument/2006/relationships/image" Target="http://www.alumni.hbs.edu/bulletin/1997/february/img/negotiation.jpe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washington.edu/admin/surplus/bidsales.html" TargetMode="External"/><Relationship Id="rId2" Type="http://schemas.openxmlformats.org/officeDocument/2006/relationships/image" Target="../media/image23.png"/><Relationship Id="rId1" Type="http://schemas.openxmlformats.org/officeDocument/2006/relationships/slideLayout" Target="../slideLayouts/slideLayout7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73.xml"/><Relationship Id="rId4" Type="http://schemas.openxmlformats.org/officeDocument/2006/relationships/image" Target="http://www.alumni.hbs.edu/bulletin/1997/february/img/negotiation.jpeg"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7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4.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9.xml"/><Relationship Id="rId16"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84.xml"/><Relationship Id="rId5" Type="http://schemas.openxmlformats.org/officeDocument/2006/relationships/image" Target="../media/image49.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3" Type="http://schemas.openxmlformats.org/officeDocument/2006/relationships/hyperlink" Target="http://www.transparency.ge/en/node/3117" TargetMode="External"/><Relationship Id="rId2" Type="http://schemas.openxmlformats.org/officeDocument/2006/relationships/hyperlink" Target="https://prezi.com/1yugudjld6rw/e-procurement-reform-in-georgia-everyone-sees-everything/" TargetMode="External"/><Relationship Id="rId1" Type="http://schemas.openxmlformats.org/officeDocument/2006/relationships/slideLayout" Target="../slideLayouts/slideLayout95.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2" Type="http://schemas.openxmlformats.org/officeDocument/2006/relationships/hyperlink" Target="mailto:bidprof@hotmail.com" TargetMode="External"/><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09.xml"/><Relationship Id="rId4" Type="http://schemas.openxmlformats.org/officeDocument/2006/relationships/hyperlink" Target="http://commons.wikimedia.org/wiki/file:cafta_countries.png" TargetMode="Externa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1.wmf"/><Relationship Id="rId2" Type="http://schemas.openxmlformats.org/officeDocument/2006/relationships/diagramData" Target="../diagrams/data10.xml"/><Relationship Id="rId1" Type="http://schemas.openxmlformats.org/officeDocument/2006/relationships/slideLayout" Target="../slideLayouts/slideLayout1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62.jpe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0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9F2-E6CE-4E40-A392-6E017FAEBB2C}"/>
              </a:ext>
            </a:extLst>
          </p:cNvPr>
          <p:cNvSpPr>
            <a:spLocks noGrp="1"/>
          </p:cNvSpPr>
          <p:nvPr>
            <p:ph type="ctrTitle"/>
          </p:nvPr>
        </p:nvSpPr>
        <p:spPr>
          <a:xfrm>
            <a:off x="1657350" y="1428751"/>
            <a:ext cx="5829300" cy="1102519"/>
          </a:xfrm>
        </p:spPr>
        <p:txBody>
          <a:bodyPr rtlCol="0">
            <a:normAutofit/>
          </a:bodyPr>
          <a:lstStyle/>
          <a:p>
            <a:pPr eaLnBrk="1" fontAlgn="auto" hangingPunct="1">
              <a:spcAft>
                <a:spcPts val="0"/>
              </a:spcAft>
              <a:defRPr/>
            </a:pPr>
            <a:r>
              <a:rPr lang="en-US" sz="4050" b="1" dirty="0"/>
              <a:t>Day 2</a:t>
            </a:r>
            <a:endParaRPr lang="en-US" sz="6000" b="1" dirty="0"/>
          </a:p>
        </p:txBody>
      </p:sp>
      <p:sp>
        <p:nvSpPr>
          <p:cNvPr id="9" name="Subtitle 8">
            <a:extLst>
              <a:ext uri="{FF2B5EF4-FFF2-40B4-BE49-F238E27FC236}">
                <a16:creationId xmlns:a16="http://schemas.microsoft.com/office/drawing/2014/main" id="{2F489AFC-645F-4AAE-B8F5-BFFC87442CB5}"/>
              </a:ext>
            </a:extLst>
          </p:cNvPr>
          <p:cNvSpPr>
            <a:spLocks noGrp="1"/>
          </p:cNvSpPr>
          <p:nvPr>
            <p:ph type="subTitle" idx="1"/>
          </p:nvPr>
        </p:nvSpPr>
        <p:spPr>
          <a:xfrm>
            <a:off x="2228850" y="2971800"/>
            <a:ext cx="4800600" cy="1314450"/>
          </a:xfrm>
        </p:spPr>
        <p:txBody>
          <a:bodyPr rtlCol="0">
            <a:normAutofit fontScale="25000" lnSpcReduction="20000"/>
          </a:bodyPr>
          <a:lstStyle/>
          <a:p>
            <a:pPr eaLnBrk="1" fontAlgn="auto" hangingPunct="1">
              <a:spcAft>
                <a:spcPts val="0"/>
              </a:spcAft>
              <a:defRPr/>
            </a:pPr>
            <a:r>
              <a:rPr lang="en-US" sz="4800" b="1" dirty="0"/>
              <a:t> </a:t>
            </a:r>
          </a:p>
          <a:p>
            <a:pPr eaLnBrk="1" fontAlgn="auto" hangingPunct="1">
              <a:spcAft>
                <a:spcPts val="0"/>
              </a:spcAft>
              <a:defRPr/>
            </a:pPr>
            <a:r>
              <a:rPr lang="en-US" sz="11200" b="1" dirty="0"/>
              <a:t>Professor Christopher Yukins</a:t>
            </a:r>
          </a:p>
          <a:p>
            <a:pPr eaLnBrk="1" fontAlgn="auto" hangingPunct="1">
              <a:spcAft>
                <a:spcPts val="0"/>
              </a:spcAft>
              <a:defRPr/>
            </a:pPr>
            <a:r>
              <a:rPr lang="en-US" sz="7200" b="1" dirty="0"/>
              <a:t>George Washington University Law School</a:t>
            </a:r>
          </a:p>
          <a:p>
            <a:pPr eaLnBrk="1" fontAlgn="auto" hangingPunct="1">
              <a:spcAft>
                <a:spcPts val="0"/>
              </a:spcAft>
              <a:defRPr/>
            </a:pPr>
            <a:endParaRPr lang="en-US" sz="7200" b="1" dirty="0"/>
          </a:p>
          <a:p>
            <a:r>
              <a:rPr lang="en-US" sz="6400" dirty="0"/>
              <a:t>The Commercial Law Development Program</a:t>
            </a:r>
          </a:p>
          <a:p>
            <a:r>
              <a:rPr lang="en-US" sz="6400" i="1" dirty="0"/>
              <a:t>Government Procurement Best Practices</a:t>
            </a:r>
            <a:endParaRPr lang="en-US" sz="6400" dirty="0"/>
          </a:p>
          <a:p>
            <a:r>
              <a:rPr lang="en-US" sz="6400" dirty="0"/>
              <a:t> </a:t>
            </a:r>
          </a:p>
          <a:p>
            <a:r>
              <a:rPr lang="en-US" sz="6400" dirty="0"/>
              <a:t>August 4-5</a:t>
            </a:r>
          </a:p>
          <a:p>
            <a:r>
              <a:rPr lang="en-US" sz="6400" dirty="0"/>
              <a:t> </a:t>
            </a:r>
          </a:p>
          <a:p>
            <a:r>
              <a:rPr lang="en-US" sz="6400" dirty="0"/>
              <a:t>Male, Maldives</a:t>
            </a:r>
          </a:p>
          <a:p>
            <a:r>
              <a:rPr lang="en-US" sz="6400" dirty="0"/>
              <a:t>Hotel Jen</a:t>
            </a:r>
          </a:p>
          <a:p>
            <a:pPr eaLnBrk="1" fontAlgn="auto" hangingPunct="1">
              <a:spcAft>
                <a:spcPts val="0"/>
              </a:spcAft>
              <a:defRPr/>
            </a:pPr>
            <a:endParaRPr lang="en-US" sz="4800" b="1" dirty="0"/>
          </a:p>
        </p:txBody>
      </p:sp>
      <p:pic>
        <p:nvPicPr>
          <p:cNvPr id="4100" name="Picture 4">
            <a:extLst>
              <a:ext uri="{FF2B5EF4-FFF2-40B4-BE49-F238E27FC236}">
                <a16:creationId xmlns:a16="http://schemas.microsoft.com/office/drawing/2014/main" id="{9A862EA0-0FDA-4BAF-8F63-25DD63138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4527948"/>
            <a:ext cx="1257300" cy="14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81521F2E-E22D-4EC5-BD99-3D75843660B3}"/>
              </a:ext>
            </a:extLst>
          </p:cNvPr>
          <p:cNvSpPr>
            <a:spLocks noChangeArrowheads="1"/>
          </p:cNvSpPr>
          <p:nvPr/>
        </p:nvSpPr>
        <p:spPr bwMode="auto">
          <a:xfrm>
            <a:off x="152400" y="200427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Perpetua" panose="02020502060401020303" pitchFamily="18" charset="0"/>
                <a:ea typeface="+mn-ea"/>
                <a:cs typeface="Arial" panose="020B0604020202020204" pitchFamily="34" charset="0"/>
              </a:rPr>
              <a:t>Commercial Online Marketplaces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E3FD271-A102-43A8-95E3-0E6894519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847725"/>
            <a:ext cx="3351212"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extBox 4">
            <a:extLst>
              <a:ext uri="{FF2B5EF4-FFF2-40B4-BE49-F238E27FC236}">
                <a16:creationId xmlns:a16="http://schemas.microsoft.com/office/drawing/2014/main" id="{D492EBB1-C8B8-44D5-B3D1-4EAA21A889E8}"/>
              </a:ext>
            </a:extLst>
          </p:cNvPr>
          <p:cNvSpPr txBox="1">
            <a:spLocks noChangeArrowheads="1"/>
          </p:cNvSpPr>
          <p:nvPr/>
        </p:nvSpPr>
        <p:spPr bwMode="auto">
          <a:xfrm>
            <a:off x="7829550" y="1651000"/>
            <a:ext cx="1223963" cy="738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Perpetua" panose="02020502060401020303" pitchFamily="18" charset="0"/>
                <a:ea typeface="+mn-ea"/>
                <a:cs typeface="Arial" panose="020B0604020202020204" pitchFamily="34" charset="0"/>
              </a:rPr>
              <a:t>MAJ Abraham Young, USA</a:t>
            </a:r>
          </a:p>
        </p:txBody>
      </p:sp>
      <p:pic>
        <p:nvPicPr>
          <p:cNvPr id="12292" name="Picture 10">
            <a:extLst>
              <a:ext uri="{FF2B5EF4-FFF2-40B4-BE49-F238E27FC236}">
                <a16:creationId xmlns:a16="http://schemas.microsoft.com/office/drawing/2014/main" id="{4F95D11F-936A-43D0-80A8-F541E9D9A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2381250"/>
            <a:ext cx="2203450"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D03548A5-4B18-4DCD-8C71-D620C67BD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4351338"/>
            <a:ext cx="23193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a:extLst>
              <a:ext uri="{FF2B5EF4-FFF2-40B4-BE49-F238E27FC236}">
                <a16:creationId xmlns:a16="http://schemas.microsoft.com/office/drawing/2014/main" id="{F429AC6C-D879-420D-907C-98458850A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1524000"/>
            <a:ext cx="2328863"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2">
            <a:extLst>
              <a:ext uri="{FF2B5EF4-FFF2-40B4-BE49-F238E27FC236}">
                <a16:creationId xmlns:a16="http://schemas.microsoft.com/office/drawing/2014/main" id="{6F818444-F5FE-4DF2-A536-52F919266C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1336675"/>
            <a:ext cx="13747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a:extLst>
              <a:ext uri="{FF2B5EF4-FFF2-40B4-BE49-F238E27FC236}">
                <a16:creationId xmlns:a16="http://schemas.microsoft.com/office/drawing/2014/main" id="{E0D922BD-803C-47A6-84C2-78416BF9BA92}"/>
              </a:ext>
            </a:extLst>
          </p:cNvPr>
          <p:cNvGraphicFramePr/>
          <p:nvPr/>
        </p:nvGraphicFramePr>
        <p:xfrm>
          <a:off x="1524000" y="1108663"/>
          <a:ext cx="6240011" cy="5596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298" name="TextBox 8">
            <a:extLst>
              <a:ext uri="{FF2B5EF4-FFF2-40B4-BE49-F238E27FC236}">
                <a16:creationId xmlns:a16="http://schemas.microsoft.com/office/drawing/2014/main" id="{8DAAB5B3-ECD3-4B27-99DA-BABA82589A8A}"/>
              </a:ext>
            </a:extLst>
          </p:cNvPr>
          <p:cNvSpPr txBox="1">
            <a:spLocks noChangeArrowheads="1"/>
          </p:cNvSpPr>
          <p:nvPr/>
        </p:nvSpPr>
        <p:spPr bwMode="auto">
          <a:xfrm>
            <a:off x="5562600" y="252413"/>
            <a:ext cx="3352800" cy="708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Perpetua" panose="02020502060401020303" pitchFamily="18" charset="0"/>
                <a:ea typeface="+mn-ea"/>
                <a:cs typeface="Arial" panose="020B0604020202020204" pitchFamily="34" charset="0"/>
              </a:rPr>
              <a:t>The Players</a:t>
            </a:r>
          </a:p>
        </p:txBody>
      </p:sp>
      <p:sp>
        <p:nvSpPr>
          <p:cNvPr id="4" name="Slide Number Placeholder 3">
            <a:extLst>
              <a:ext uri="{FF2B5EF4-FFF2-40B4-BE49-F238E27FC236}">
                <a16:creationId xmlns:a16="http://schemas.microsoft.com/office/drawing/2014/main" id="{A761816F-1BFE-4E17-90CF-3C90D5DD6436}"/>
              </a:ext>
            </a:extLst>
          </p:cNvPr>
          <p:cNvSpPr>
            <a:spLocks noGrp="1"/>
          </p:cNvSpPr>
          <p:nvPr>
            <p:ph type="sldNum" sz="quarter" idx="12"/>
          </p:nvPr>
        </p:nvSpPr>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7E85878-76FD-469F-8625-D5769CF543AD}" type="slidenum">
              <a:rPr kumimoji="0" lang="pt-PT" altLang="en-US" sz="1400"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pt-PT"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0EF249C0-DF8D-49A1-8A24-3DD9CD062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539875"/>
            <a:ext cx="3324225" cy="227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a:extLst>
              <a:ext uri="{FF2B5EF4-FFF2-40B4-BE49-F238E27FC236}">
                <a16:creationId xmlns:a16="http://schemas.microsoft.com/office/drawing/2014/main" id="{F2406509-4DDF-4885-9EFF-9D0876D81C79}"/>
              </a:ext>
            </a:extLst>
          </p:cNvPr>
          <p:cNvGraphicFramePr/>
          <p:nvPr/>
        </p:nvGraphicFramePr>
        <p:xfrm>
          <a:off x="1270000" y="1241778"/>
          <a:ext cx="7465127" cy="5452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06F483F-E71A-43D3-AC6A-9D222941BDDE}"/>
              </a:ext>
            </a:extLst>
          </p:cNvPr>
          <p:cNvSpPr>
            <a:spLocks noGrp="1"/>
          </p:cNvSpPr>
          <p:nvPr>
            <p:ph type="sldNum" sz="quarter" idx="12"/>
          </p:nvPr>
        </p:nvSpPr>
        <p:spPr/>
        <p:txBody>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11B21C4-36D5-47EF-8077-9704F207641F}" type="slidenum">
              <a:rPr kumimoji="0" lang="pt-PT" altLang="en-US" sz="1400"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pt-PT"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
        <p:nvSpPr>
          <p:cNvPr id="14341" name="TextBox 11">
            <a:extLst>
              <a:ext uri="{FF2B5EF4-FFF2-40B4-BE49-F238E27FC236}">
                <a16:creationId xmlns:a16="http://schemas.microsoft.com/office/drawing/2014/main" id="{741578D6-2050-4675-9336-FD44ACEB54DE}"/>
              </a:ext>
            </a:extLst>
          </p:cNvPr>
          <p:cNvSpPr txBox="1">
            <a:spLocks noChangeArrowheads="1"/>
          </p:cNvSpPr>
          <p:nvPr/>
        </p:nvSpPr>
        <p:spPr bwMode="auto">
          <a:xfrm>
            <a:off x="111125" y="76200"/>
            <a:ext cx="3352800" cy="13239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erpetua" panose="02020502060401020303" pitchFamily="18" charset="0"/>
                <a:cs typeface="Arial" panose="020B0604020202020204" pitchFamily="34" charset="0"/>
              </a:defRPr>
            </a:lvl1pPr>
            <a:lvl2pPr marL="742950" indent="-285750" eaLnBrk="0" hangingPunct="0">
              <a:defRPr>
                <a:solidFill>
                  <a:schemeClr val="tx1"/>
                </a:solidFill>
                <a:latin typeface="Perpetua" panose="02020502060401020303" pitchFamily="18" charset="0"/>
                <a:cs typeface="Arial" panose="020B0604020202020204" pitchFamily="34" charset="0"/>
              </a:defRPr>
            </a:lvl2pPr>
            <a:lvl3pPr marL="1143000" indent="-228600" eaLnBrk="0" hangingPunct="0">
              <a:defRPr>
                <a:solidFill>
                  <a:schemeClr val="tx1"/>
                </a:solidFill>
                <a:latin typeface="Perpetua" panose="02020502060401020303" pitchFamily="18" charset="0"/>
                <a:cs typeface="Arial" panose="020B0604020202020204" pitchFamily="34" charset="0"/>
              </a:defRPr>
            </a:lvl3pPr>
            <a:lvl4pPr marL="1600200" indent="-228600" eaLnBrk="0" hangingPunct="0">
              <a:defRPr>
                <a:solidFill>
                  <a:schemeClr val="tx1"/>
                </a:solidFill>
                <a:latin typeface="Perpetua" panose="02020502060401020303" pitchFamily="18" charset="0"/>
                <a:cs typeface="Arial" panose="020B0604020202020204" pitchFamily="34" charset="0"/>
              </a:defRPr>
            </a:lvl4pPr>
            <a:lvl5pPr marL="2057400" indent="-228600" eaLnBrk="0" hangingPunct="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Perpetua" panose="02020502060401020303" pitchFamily="18" charset="0"/>
                <a:ea typeface="+mn-ea"/>
                <a:cs typeface="Arial" panose="020B0604020202020204" pitchFamily="34" charset="0"/>
              </a:rPr>
              <a:t>The Proposal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FEF1-CE75-4614-9EF1-C6089C16E84E}"/>
              </a:ext>
            </a:extLst>
          </p:cNvPr>
          <p:cNvSpPr>
            <a:spLocks noGrp="1"/>
          </p:cNvSpPr>
          <p:nvPr>
            <p:ph type="title"/>
          </p:nvPr>
        </p:nvSpPr>
        <p:spPr/>
        <p:txBody>
          <a:bodyPr/>
          <a:lstStyle/>
          <a:p>
            <a:r>
              <a:rPr lang="en-US" dirty="0"/>
              <a:t>Ensuring Value in Procurement</a:t>
            </a:r>
          </a:p>
        </p:txBody>
      </p:sp>
      <p:sp>
        <p:nvSpPr>
          <p:cNvPr id="3" name="Text Placeholder 2">
            <a:extLst>
              <a:ext uri="{FF2B5EF4-FFF2-40B4-BE49-F238E27FC236}">
                <a16:creationId xmlns:a16="http://schemas.microsoft.com/office/drawing/2014/main" id="{4D4EE0A0-B7D8-4F22-8F81-77FAAC700A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411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D8F91FD5-CAC3-499A-B429-194AD0C83E7E}"/>
              </a:ext>
            </a:extLst>
          </p:cNvPr>
          <p:cNvSpPr>
            <a:spLocks noGrp="1" noChangeArrowheads="1"/>
          </p:cNvSpPr>
          <p:nvPr>
            <p:ph type="title"/>
          </p:nvPr>
        </p:nvSpPr>
        <p:spPr/>
        <p:txBody>
          <a:bodyPr/>
          <a:lstStyle/>
          <a:p>
            <a:pPr eaLnBrk="1" hangingPunct="1">
              <a:defRPr/>
            </a:pPr>
            <a:r>
              <a:rPr lang="en-US" sz="5400"/>
              <a:t>Historical Progression</a:t>
            </a:r>
          </a:p>
        </p:txBody>
      </p:sp>
      <p:sp>
        <p:nvSpPr>
          <p:cNvPr id="135171" name="Text Box 3">
            <a:extLst>
              <a:ext uri="{FF2B5EF4-FFF2-40B4-BE49-F238E27FC236}">
                <a16:creationId xmlns:a16="http://schemas.microsoft.com/office/drawing/2014/main" id="{BE6A18F0-D63A-44D4-A670-54E67DE35958}"/>
              </a:ext>
            </a:extLst>
          </p:cNvPr>
          <p:cNvSpPr txBox="1">
            <a:spLocks noChangeArrowheads="1"/>
          </p:cNvSpPr>
          <p:nvPr/>
        </p:nvSpPr>
        <p:spPr bwMode="auto">
          <a:xfrm>
            <a:off x="457200" y="4038600"/>
            <a:ext cx="2133600" cy="1311275"/>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E5E5FF"/>
                </a:solidFill>
                <a:effectLst>
                  <a:outerShdw blurRad="38100" dist="38100" dir="2700000" algn="tl">
                    <a:srgbClr val="000000"/>
                  </a:outerShdw>
                </a:effectLst>
                <a:uLnTx/>
                <a:uFillTx/>
                <a:latin typeface="Times New Roman" pitchFamily="18" charset="0"/>
                <a:ea typeface="+mn-ea"/>
                <a:cs typeface="+mn-cs"/>
              </a:rPr>
              <a:t>Sealed Bids</a:t>
            </a:r>
          </a:p>
        </p:txBody>
      </p:sp>
      <p:grpSp>
        <p:nvGrpSpPr>
          <p:cNvPr id="7172" name="Group 4">
            <a:extLst>
              <a:ext uri="{FF2B5EF4-FFF2-40B4-BE49-F238E27FC236}">
                <a16:creationId xmlns:a16="http://schemas.microsoft.com/office/drawing/2014/main" id="{36D18025-DE15-4911-B0F7-8C6C940C66C7}"/>
              </a:ext>
            </a:extLst>
          </p:cNvPr>
          <p:cNvGrpSpPr>
            <a:grpSpLocks/>
          </p:cNvGrpSpPr>
          <p:nvPr/>
        </p:nvGrpSpPr>
        <p:grpSpPr bwMode="auto">
          <a:xfrm>
            <a:off x="2482850" y="2417763"/>
            <a:ext cx="4179888" cy="1981200"/>
            <a:chOff x="0" y="0"/>
            <a:chExt cx="2633" cy="1248"/>
          </a:xfrm>
        </p:grpSpPr>
        <p:sp>
          <p:nvSpPr>
            <p:cNvPr id="7187" name="Rectangle 5">
              <a:extLst>
                <a:ext uri="{FF2B5EF4-FFF2-40B4-BE49-F238E27FC236}">
                  <a16:creationId xmlns:a16="http://schemas.microsoft.com/office/drawing/2014/main" id="{62CD05D1-67D4-4207-B3F2-CD7F67B1A881}"/>
                </a:ext>
              </a:extLst>
            </p:cNvPr>
            <p:cNvSpPr>
              <a:spLocks noChangeArrowheads="1"/>
            </p:cNvSpPr>
            <p:nvPr/>
          </p:nvSpPr>
          <p:spPr bwMode="auto">
            <a:xfrm>
              <a:off x="0" y="0"/>
              <a:ext cx="263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7188" name="Rectangle 6">
              <a:extLst>
                <a:ext uri="{FF2B5EF4-FFF2-40B4-BE49-F238E27FC236}">
                  <a16:creationId xmlns:a16="http://schemas.microsoft.com/office/drawing/2014/main" id="{0871BF78-A3D2-48CD-B704-865818B35A0D}"/>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p:txBody>
        </p:sp>
      </p:grpSp>
      <p:grpSp>
        <p:nvGrpSpPr>
          <p:cNvPr id="7173" name="Group 7">
            <a:extLst>
              <a:ext uri="{FF2B5EF4-FFF2-40B4-BE49-F238E27FC236}">
                <a16:creationId xmlns:a16="http://schemas.microsoft.com/office/drawing/2014/main" id="{D812797A-4D6C-47F6-BF24-4370360728CB}"/>
              </a:ext>
            </a:extLst>
          </p:cNvPr>
          <p:cNvGrpSpPr>
            <a:grpSpLocks/>
          </p:cNvGrpSpPr>
          <p:nvPr/>
        </p:nvGrpSpPr>
        <p:grpSpPr bwMode="auto">
          <a:xfrm>
            <a:off x="2590800" y="1600200"/>
            <a:ext cx="3962400" cy="3276600"/>
            <a:chOff x="0" y="0"/>
            <a:chExt cx="2633" cy="1248"/>
          </a:xfrm>
        </p:grpSpPr>
        <p:sp>
          <p:nvSpPr>
            <p:cNvPr id="7185" name="Rectangle 8">
              <a:extLst>
                <a:ext uri="{FF2B5EF4-FFF2-40B4-BE49-F238E27FC236}">
                  <a16:creationId xmlns:a16="http://schemas.microsoft.com/office/drawing/2014/main" id="{D48C1323-911A-4423-9945-756B766CD9CA}"/>
                </a:ext>
              </a:extLst>
            </p:cNvPr>
            <p:cNvSpPr>
              <a:spLocks noChangeArrowheads="1"/>
            </p:cNvSpPr>
            <p:nvPr/>
          </p:nvSpPr>
          <p:spPr bwMode="auto">
            <a:xfrm>
              <a:off x="0" y="0"/>
              <a:ext cx="263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7186" name="Rectangle 9">
              <a:extLst>
                <a:ext uri="{FF2B5EF4-FFF2-40B4-BE49-F238E27FC236}">
                  <a16:creationId xmlns:a16="http://schemas.microsoft.com/office/drawing/2014/main" id="{535F2719-4724-43CD-B1F2-BE00AD5CCAFC}"/>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p:txBody>
        </p:sp>
      </p:grpSp>
      <p:sp>
        <p:nvSpPr>
          <p:cNvPr id="7174" name="Rectangle 10">
            <a:hlinkClick r:id="rId2"/>
            <a:extLst>
              <a:ext uri="{FF2B5EF4-FFF2-40B4-BE49-F238E27FC236}">
                <a16:creationId xmlns:a16="http://schemas.microsoft.com/office/drawing/2014/main" id="{BB88F161-7C9E-454A-8FCE-5392160BACA3}"/>
              </a:ext>
            </a:extLst>
          </p:cNvPr>
          <p:cNvSpPr>
            <a:spLocks noChangeArrowheads="1"/>
          </p:cNvSpPr>
          <p:nvPr/>
        </p:nvSpPr>
        <p:spPr bwMode="auto">
          <a:xfrm>
            <a:off x="3629025"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pic>
        <p:nvPicPr>
          <p:cNvPr id="7175" name="Picture 11" descr="http://www.alumni.hbs.edu/bulletin/1997/february/img/negotiation.jpeg">
            <a:hlinkClick r:id="rId2"/>
            <a:extLst>
              <a:ext uri="{FF2B5EF4-FFF2-40B4-BE49-F238E27FC236}">
                <a16:creationId xmlns:a16="http://schemas.microsoft.com/office/drawing/2014/main" id="{15EE5147-0C01-4054-8501-8173AA2F667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Text Box 12">
            <a:extLst>
              <a:ext uri="{FF2B5EF4-FFF2-40B4-BE49-F238E27FC236}">
                <a16:creationId xmlns:a16="http://schemas.microsoft.com/office/drawing/2014/main" id="{6D34DE3D-01E9-4C90-AFB3-5EB65EEF3E31}"/>
              </a:ext>
            </a:extLst>
          </p:cNvPr>
          <p:cNvSpPr txBox="1">
            <a:spLocks noChangeArrowheads="1"/>
          </p:cNvSpPr>
          <p:nvPr/>
        </p:nvSpPr>
        <p:spPr bwMode="auto">
          <a:xfrm>
            <a:off x="2743200" y="4038600"/>
            <a:ext cx="3124200" cy="1190625"/>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mn-cs"/>
              </a:rPr>
              <a:t>Negotiated Procurements</a:t>
            </a:r>
          </a:p>
        </p:txBody>
      </p:sp>
      <p:pic>
        <p:nvPicPr>
          <p:cNvPr id="7177" name="Picture 13" descr="Contract Data Requirements List">
            <a:extLst>
              <a:ext uri="{FF2B5EF4-FFF2-40B4-BE49-F238E27FC236}">
                <a16:creationId xmlns:a16="http://schemas.microsoft.com/office/drawing/2014/main" id="{83670743-3FD7-441E-9AFB-E6A7B38BA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2" name="Text Box 14">
            <a:extLst>
              <a:ext uri="{FF2B5EF4-FFF2-40B4-BE49-F238E27FC236}">
                <a16:creationId xmlns:a16="http://schemas.microsoft.com/office/drawing/2014/main" id="{BC9615F6-FBC8-4E6F-88A8-384E8B6AF7CE}"/>
              </a:ext>
            </a:extLst>
          </p:cNvPr>
          <p:cNvSpPr txBox="1">
            <a:spLocks noChangeArrowheads="1"/>
          </p:cNvSpPr>
          <p:nvPr/>
        </p:nvSpPr>
        <p:spPr bwMode="auto">
          <a:xfrm>
            <a:off x="6019800" y="4038600"/>
            <a:ext cx="2895600" cy="646113"/>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Times New Roman" pitchFamily="18" charset="0"/>
                <a:ea typeface="+mn-ea"/>
                <a:cs typeface="+mn-cs"/>
              </a:rPr>
              <a:t>Frameworks</a:t>
            </a:r>
          </a:p>
        </p:txBody>
      </p:sp>
      <p:grpSp>
        <p:nvGrpSpPr>
          <p:cNvPr id="7179" name="Group 15">
            <a:extLst>
              <a:ext uri="{FF2B5EF4-FFF2-40B4-BE49-F238E27FC236}">
                <a16:creationId xmlns:a16="http://schemas.microsoft.com/office/drawing/2014/main" id="{F6BFC49E-DDAD-4D4B-AFFE-50FDA8483B22}"/>
              </a:ext>
            </a:extLst>
          </p:cNvPr>
          <p:cNvGrpSpPr>
            <a:grpSpLocks/>
          </p:cNvGrpSpPr>
          <p:nvPr/>
        </p:nvGrpSpPr>
        <p:grpSpPr bwMode="auto">
          <a:xfrm>
            <a:off x="228600" y="2224088"/>
            <a:ext cx="8686800" cy="2411412"/>
            <a:chOff x="0" y="1519"/>
            <a:chExt cx="5472" cy="1519"/>
          </a:xfrm>
        </p:grpSpPr>
        <p:sp>
          <p:nvSpPr>
            <p:cNvPr id="7183" name="Rectangle 16">
              <a:extLst>
                <a:ext uri="{FF2B5EF4-FFF2-40B4-BE49-F238E27FC236}">
                  <a16:creationId xmlns:a16="http://schemas.microsoft.com/office/drawing/2014/main" id="{6C3DDBED-037C-4E80-AE5F-AFB7B83AEEF4}"/>
                </a:ext>
              </a:extLst>
            </p:cNvPr>
            <p:cNvSpPr>
              <a:spLocks noChangeArrowheads="1"/>
            </p:cNvSpPr>
            <p:nvPr/>
          </p:nvSpPr>
          <p:spPr bwMode="auto">
            <a:xfrm>
              <a:off x="0" y="1519"/>
              <a:ext cx="5472"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7184" name="Rectangle 17">
              <a:extLst>
                <a:ext uri="{FF2B5EF4-FFF2-40B4-BE49-F238E27FC236}">
                  <a16:creationId xmlns:a16="http://schemas.microsoft.com/office/drawing/2014/main" id="{88074FB0-5421-436E-AD58-220C456191D7}"/>
                </a:ext>
              </a:extLst>
            </p:cNvPr>
            <p:cNvSpPr>
              <a:spLocks noChangeArrowheads="1"/>
            </p:cNvSpPr>
            <p:nvPr/>
          </p:nvSpPr>
          <p:spPr bwMode="auto">
            <a:xfrm>
              <a:off x="0" y="1519"/>
              <a:ext cx="48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hlinkClick r:id="rId6"/>
                </a:rPr>
                <a:t>  </a:t>
              </a:r>
              <a:r>
                <a:rPr kumimoji="0" lang="en-US" altLang="en-US" sz="5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p:txBody>
        </p:sp>
      </p:grpSp>
      <p:pic>
        <p:nvPicPr>
          <p:cNvPr id="7180" name="Picture 18" descr="UW Sealed Bid Sales Information">
            <a:hlinkClick r:id="rId6"/>
            <a:extLst>
              <a:ext uri="{FF2B5EF4-FFF2-40B4-BE49-F238E27FC236}">
                <a16:creationId xmlns:a16="http://schemas.microsoft.com/office/drawing/2014/main" id="{0AA50886-7C04-473C-83E4-F0ADE91D9F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9">
            <a:extLst>
              <a:ext uri="{FF2B5EF4-FFF2-40B4-BE49-F238E27FC236}">
                <a16:creationId xmlns:a16="http://schemas.microsoft.com/office/drawing/2014/main" id="{A2757E2C-574B-44D1-B5B8-1104CC0FBB35}"/>
              </a:ext>
            </a:extLst>
          </p:cNvPr>
          <p:cNvSpPr>
            <a:spLocks noChangeArrowheads="1"/>
          </p:cNvSpPr>
          <p:nvPr/>
        </p:nvSpPr>
        <p:spPr bwMode="auto">
          <a:xfrm>
            <a:off x="2209800" y="26670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7182" name="AutoShape 20">
            <a:extLst>
              <a:ext uri="{FF2B5EF4-FFF2-40B4-BE49-F238E27FC236}">
                <a16:creationId xmlns:a16="http://schemas.microsoft.com/office/drawing/2014/main" id="{A5FE27A4-BCE5-4E39-A947-433F93F1CF56}"/>
              </a:ext>
            </a:extLst>
          </p:cNvPr>
          <p:cNvSpPr>
            <a:spLocks noChangeArrowheads="1"/>
          </p:cNvSpPr>
          <p:nvPr/>
        </p:nvSpPr>
        <p:spPr bwMode="auto">
          <a:xfrm>
            <a:off x="5486400" y="26670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4CB9-CC66-418E-A06A-3AA453EEDE42}"/>
              </a:ext>
            </a:extLst>
          </p:cNvPr>
          <p:cNvSpPr>
            <a:spLocks noGrp="1"/>
          </p:cNvSpPr>
          <p:nvPr>
            <p:ph type="title"/>
          </p:nvPr>
        </p:nvSpPr>
        <p:spPr/>
        <p:txBody>
          <a:bodyPr/>
          <a:lstStyle/>
          <a:p>
            <a:pPr algn="r">
              <a:defRPr/>
            </a:pPr>
            <a:r>
              <a:rPr lang="en-US" dirty="0"/>
              <a:t>Sealed Bids</a:t>
            </a:r>
          </a:p>
        </p:txBody>
      </p:sp>
      <p:pic>
        <p:nvPicPr>
          <p:cNvPr id="8195" name="Picture 2">
            <a:extLst>
              <a:ext uri="{FF2B5EF4-FFF2-40B4-BE49-F238E27FC236}">
                <a16:creationId xmlns:a16="http://schemas.microsoft.com/office/drawing/2014/main" id="{290CE67F-745F-40F8-AF66-8A6C0F6BA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605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8" descr="UW Sealed Bid Sales Information">
            <a:hlinkClick r:id="rId3"/>
            <a:extLst>
              <a:ext uri="{FF2B5EF4-FFF2-40B4-BE49-F238E27FC236}">
                <a16:creationId xmlns:a16="http://schemas.microsoft.com/office/drawing/2014/main" id="{FF11711C-5B38-45EB-9CDC-13ACFB469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Straight Arrow Connector 5">
            <a:extLst>
              <a:ext uri="{FF2B5EF4-FFF2-40B4-BE49-F238E27FC236}">
                <a16:creationId xmlns:a16="http://schemas.microsoft.com/office/drawing/2014/main" id="{9EDA29AA-5FF8-4B2A-96BB-36E85F9E33AD}"/>
              </a:ext>
            </a:extLst>
          </p:cNvPr>
          <p:cNvCxnSpPr>
            <a:cxnSpLocks noChangeShapeType="1"/>
          </p:cNvCxnSpPr>
          <p:nvPr/>
        </p:nvCxnSpPr>
        <p:spPr bwMode="auto">
          <a:xfrm>
            <a:off x="1371600" y="1905000"/>
            <a:ext cx="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3A0D-A9F5-43DE-8B51-AE7D34FB6B56}"/>
              </a:ext>
            </a:extLst>
          </p:cNvPr>
          <p:cNvSpPr>
            <a:spLocks noGrp="1"/>
          </p:cNvSpPr>
          <p:nvPr>
            <p:ph type="title"/>
          </p:nvPr>
        </p:nvSpPr>
        <p:spPr>
          <a:xfrm>
            <a:off x="3733800" y="914400"/>
            <a:ext cx="5029200" cy="1143000"/>
          </a:xfrm>
        </p:spPr>
        <p:txBody>
          <a:bodyPr/>
          <a:lstStyle/>
          <a:p>
            <a:pPr algn="r">
              <a:defRPr/>
            </a:pPr>
            <a:r>
              <a:rPr lang="en-US" dirty="0"/>
              <a:t>Competitive Negotiations:</a:t>
            </a:r>
            <a:br>
              <a:rPr lang="en-US" dirty="0"/>
            </a:br>
            <a:r>
              <a:rPr lang="en-US" dirty="0"/>
              <a:t>Multiple Vendors, for Best Value</a:t>
            </a:r>
          </a:p>
        </p:txBody>
      </p:sp>
      <p:grpSp>
        <p:nvGrpSpPr>
          <p:cNvPr id="9219" name="Group 4">
            <a:extLst>
              <a:ext uri="{FF2B5EF4-FFF2-40B4-BE49-F238E27FC236}">
                <a16:creationId xmlns:a16="http://schemas.microsoft.com/office/drawing/2014/main" id="{DCFB4642-A15E-4C12-9FCA-3F77C5502DF8}"/>
              </a:ext>
            </a:extLst>
          </p:cNvPr>
          <p:cNvGrpSpPr>
            <a:grpSpLocks/>
          </p:cNvGrpSpPr>
          <p:nvPr/>
        </p:nvGrpSpPr>
        <p:grpSpPr bwMode="auto">
          <a:xfrm>
            <a:off x="381000" y="381000"/>
            <a:ext cx="3124200" cy="3248025"/>
            <a:chOff x="2743200" y="1981200"/>
            <a:chExt cx="3124200" cy="3248025"/>
          </a:xfrm>
        </p:grpSpPr>
        <p:pic>
          <p:nvPicPr>
            <p:cNvPr id="9226" name="Picture 11" descr="http://www.alumni.hbs.edu/bulletin/1997/february/img/negotiation.jpeg">
              <a:hlinkClick r:id="rId2"/>
              <a:extLst>
                <a:ext uri="{FF2B5EF4-FFF2-40B4-BE49-F238E27FC236}">
                  <a16:creationId xmlns:a16="http://schemas.microsoft.com/office/drawing/2014/main" id="{E26E7E8E-3C7F-4711-99CA-5AEF552B0FC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a:extLst>
                <a:ext uri="{FF2B5EF4-FFF2-40B4-BE49-F238E27FC236}">
                  <a16:creationId xmlns:a16="http://schemas.microsoft.com/office/drawing/2014/main" id="{ABC3A301-0F08-4F17-9FA7-BAE77005BE7D}"/>
                </a:ext>
              </a:extLst>
            </p:cNvPr>
            <p:cNvSpPr txBox="1">
              <a:spLocks noChangeArrowheads="1"/>
            </p:cNvSpPr>
            <p:nvPr/>
          </p:nvSpPr>
          <p:spPr bwMode="auto">
            <a:xfrm>
              <a:off x="2743200" y="4038600"/>
              <a:ext cx="3124200" cy="1190625"/>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mn-cs"/>
                </a:rPr>
                <a:t>Negotiated Procurements</a:t>
              </a:r>
            </a:p>
          </p:txBody>
        </p:sp>
      </p:grpSp>
      <p:cxnSp>
        <p:nvCxnSpPr>
          <p:cNvPr id="9220" name="Straight Arrow Connector 6">
            <a:extLst>
              <a:ext uri="{FF2B5EF4-FFF2-40B4-BE49-F238E27FC236}">
                <a16:creationId xmlns:a16="http://schemas.microsoft.com/office/drawing/2014/main" id="{E17D5B37-4905-4248-BE69-BCE2359DEF91}"/>
              </a:ext>
            </a:extLst>
          </p:cNvPr>
          <p:cNvCxnSpPr>
            <a:cxnSpLocks noChangeShapeType="1"/>
          </p:cNvCxnSpPr>
          <p:nvPr/>
        </p:nvCxnSpPr>
        <p:spPr bwMode="auto">
          <a:xfrm flipH="1">
            <a:off x="1066800" y="3581400"/>
            <a:ext cx="381000" cy="1371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1" name="Straight Arrow Connector 7">
            <a:extLst>
              <a:ext uri="{FF2B5EF4-FFF2-40B4-BE49-F238E27FC236}">
                <a16:creationId xmlns:a16="http://schemas.microsoft.com/office/drawing/2014/main" id="{33311FC5-1D55-4163-BE9E-D4B88178908F}"/>
              </a:ext>
            </a:extLst>
          </p:cNvPr>
          <p:cNvCxnSpPr>
            <a:cxnSpLocks noChangeShapeType="1"/>
          </p:cNvCxnSpPr>
          <p:nvPr/>
        </p:nvCxnSpPr>
        <p:spPr bwMode="auto">
          <a:xfrm>
            <a:off x="1981200" y="3657600"/>
            <a:ext cx="45720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2" name="Straight Arrow Connector 8">
            <a:extLst>
              <a:ext uri="{FF2B5EF4-FFF2-40B4-BE49-F238E27FC236}">
                <a16:creationId xmlns:a16="http://schemas.microsoft.com/office/drawing/2014/main" id="{9D9AE860-49E7-47E4-A38B-A2C7B932B865}"/>
              </a:ext>
            </a:extLst>
          </p:cNvPr>
          <p:cNvCxnSpPr>
            <a:cxnSpLocks noChangeShapeType="1"/>
          </p:cNvCxnSpPr>
          <p:nvPr/>
        </p:nvCxnSpPr>
        <p:spPr bwMode="auto">
          <a:xfrm>
            <a:off x="2590800" y="3657600"/>
            <a:ext cx="1676400" cy="129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3" name="Oval 12">
            <a:extLst>
              <a:ext uri="{FF2B5EF4-FFF2-40B4-BE49-F238E27FC236}">
                <a16:creationId xmlns:a16="http://schemas.microsoft.com/office/drawing/2014/main" id="{35CC7BE4-AC69-4B53-9FAB-260DB318E861}"/>
              </a:ext>
            </a:extLst>
          </p:cNvPr>
          <p:cNvSpPr>
            <a:spLocks noChangeArrowheads="1"/>
          </p:cNvSpPr>
          <p:nvPr/>
        </p:nvSpPr>
        <p:spPr bwMode="auto">
          <a:xfrm>
            <a:off x="0" y="5181600"/>
            <a:ext cx="1676400" cy="685800"/>
          </a:xfrm>
          <a:prstGeom prst="ellipse">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Contractor</a:t>
            </a:r>
          </a:p>
        </p:txBody>
      </p:sp>
      <p:sp>
        <p:nvSpPr>
          <p:cNvPr id="9224" name="Oval 14">
            <a:extLst>
              <a:ext uri="{FF2B5EF4-FFF2-40B4-BE49-F238E27FC236}">
                <a16:creationId xmlns:a16="http://schemas.microsoft.com/office/drawing/2014/main" id="{339508BD-36F0-4A60-93F0-2D7C48763968}"/>
              </a:ext>
            </a:extLst>
          </p:cNvPr>
          <p:cNvSpPr>
            <a:spLocks noChangeArrowheads="1"/>
          </p:cNvSpPr>
          <p:nvPr/>
        </p:nvSpPr>
        <p:spPr bwMode="auto">
          <a:xfrm>
            <a:off x="1981200" y="5562600"/>
            <a:ext cx="1676400" cy="685800"/>
          </a:xfrm>
          <a:prstGeom prst="ellipse">
            <a:avLst/>
          </a:prstGeom>
          <a:solidFill>
            <a:srgbClr val="0066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Contractor</a:t>
            </a:r>
          </a:p>
        </p:txBody>
      </p:sp>
      <p:sp>
        <p:nvSpPr>
          <p:cNvPr id="9225" name="Oval 15">
            <a:extLst>
              <a:ext uri="{FF2B5EF4-FFF2-40B4-BE49-F238E27FC236}">
                <a16:creationId xmlns:a16="http://schemas.microsoft.com/office/drawing/2014/main" id="{057DCC61-DFC1-4F19-B3DD-D888CE1DD4A8}"/>
              </a:ext>
            </a:extLst>
          </p:cNvPr>
          <p:cNvSpPr>
            <a:spLocks noChangeArrowheads="1"/>
          </p:cNvSpPr>
          <p:nvPr/>
        </p:nvSpPr>
        <p:spPr bwMode="auto">
          <a:xfrm>
            <a:off x="3657600" y="5029200"/>
            <a:ext cx="1676400" cy="685800"/>
          </a:xfrm>
          <a:prstGeom prst="ellipse">
            <a:avLst/>
          </a:prstGeom>
          <a:solidFill>
            <a:srgbClr val="7030A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Contractor</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C4B872-65A7-4899-A2BC-96CC222BEBA7}"/>
              </a:ext>
            </a:extLst>
          </p:cNvPr>
          <p:cNvGraphicFramePr>
            <a:graphicFrameLocks noGrp="1"/>
          </p:cNvGraphicFramePr>
          <p:nvPr/>
        </p:nvGraphicFramePr>
        <p:xfrm>
          <a:off x="1219200" y="838200"/>
          <a:ext cx="7924800" cy="1006475"/>
        </p:xfrm>
        <a:graphic>
          <a:graphicData uri="http://schemas.openxmlformats.org/drawingml/2006/table">
            <a:tbl>
              <a:tblPr/>
              <a:tblGrid>
                <a:gridCol w="2556387">
                  <a:extLst>
                    <a:ext uri="{9D8B030D-6E8A-4147-A177-3AD203B41FA5}">
                      <a16:colId xmlns:a16="http://schemas.microsoft.com/office/drawing/2014/main" val="20000"/>
                    </a:ext>
                  </a:extLst>
                </a:gridCol>
                <a:gridCol w="5368413">
                  <a:extLst>
                    <a:ext uri="{9D8B030D-6E8A-4147-A177-3AD203B41FA5}">
                      <a16:colId xmlns:a16="http://schemas.microsoft.com/office/drawing/2014/main" val="20001"/>
                    </a:ext>
                  </a:extLst>
                </a:gridCol>
              </a:tblGrid>
              <a:tr h="1006475">
                <a:tc>
                  <a:txBody>
                    <a:bodyPr/>
                    <a:lstStyle/>
                    <a:p>
                      <a:pPr marL="0" marR="0" algn="ctr">
                        <a:spcBef>
                          <a:spcPts val="0"/>
                        </a:spcBef>
                        <a:spcAft>
                          <a:spcPts val="0"/>
                        </a:spcAft>
                      </a:pPr>
                      <a:r>
                        <a:rPr lang="en-US" sz="1600" b="0" dirty="0">
                          <a:latin typeface="Times New Roman"/>
                          <a:ea typeface="Times New Roman"/>
                          <a:cs typeface="Times New Roman"/>
                        </a:rPr>
                        <a:t>Competitive Procedure with Negotiation</a:t>
                      </a:r>
                      <a:endParaRPr lang="en-US" sz="18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Times New Roman"/>
                          <a:ea typeface="Times New Roman"/>
                          <a:cs typeface="Times New Roman"/>
                        </a:rPr>
                        <a:t>Procedures Allowed Under 2004 Directive</a:t>
                      </a:r>
                      <a:endParaRPr lang="en-US" sz="18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Diagram 4">
            <a:extLst>
              <a:ext uri="{FF2B5EF4-FFF2-40B4-BE49-F238E27FC236}">
                <a16:creationId xmlns:a16="http://schemas.microsoft.com/office/drawing/2014/main" id="{0C4E49B3-B0DB-4C63-B466-B39CE9580733}"/>
              </a:ext>
            </a:extLst>
          </p:cNvPr>
          <p:cNvGraphicFramePr/>
          <p:nvPr/>
        </p:nvGraphicFramePr>
        <p:xfrm>
          <a:off x="838200" y="1676400"/>
          <a:ext cx="3048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51" name="Picture 1">
            <a:extLst>
              <a:ext uri="{FF2B5EF4-FFF2-40B4-BE49-F238E27FC236}">
                <a16:creationId xmlns:a16="http://schemas.microsoft.com/office/drawing/2014/main" id="{60963463-252A-4F8A-86DD-AF42842713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0922" t="36250" r="23895" b="22501"/>
          <a:stretch>
            <a:fillRect/>
          </a:stretch>
        </p:blipFill>
        <p:spPr bwMode="auto">
          <a:xfrm>
            <a:off x="3962400" y="1676400"/>
            <a:ext cx="4903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3">
            <a:extLst>
              <a:ext uri="{FF2B5EF4-FFF2-40B4-BE49-F238E27FC236}">
                <a16:creationId xmlns:a16="http://schemas.microsoft.com/office/drawing/2014/main" id="{B56B8559-3617-440C-9085-2FAAC6BC2F5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10253" name="Rectangle 4">
            <a:extLst>
              <a:ext uri="{FF2B5EF4-FFF2-40B4-BE49-F238E27FC236}">
                <a16:creationId xmlns:a16="http://schemas.microsoft.com/office/drawing/2014/main" id="{5486244E-627A-44CB-96D7-B642A0ED2A0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10254" name="Rectangle 5">
            <a:extLst>
              <a:ext uri="{FF2B5EF4-FFF2-40B4-BE49-F238E27FC236}">
                <a16:creationId xmlns:a16="http://schemas.microsoft.com/office/drawing/2014/main" id="{08B97C14-CF9D-4FEB-B762-4240F9FEBE42}"/>
              </a:ext>
            </a:extLst>
          </p:cNvPr>
          <p:cNvSpPr>
            <a:spLocks noChangeArrowheads="1"/>
          </p:cNvSpPr>
          <p:nvPr/>
        </p:nvSpPr>
        <p:spPr bwMode="auto">
          <a:xfrm>
            <a:off x="0" y="387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10255" name="Rectangle 7">
            <a:extLst>
              <a:ext uri="{FF2B5EF4-FFF2-40B4-BE49-F238E27FC236}">
                <a16:creationId xmlns:a16="http://schemas.microsoft.com/office/drawing/2014/main" id="{EDE74F72-11B9-41C1-9E21-A437C6E98FA8}"/>
              </a:ext>
            </a:extLst>
          </p:cNvPr>
          <p:cNvSpPr>
            <a:spLocks noChangeArrowheads="1"/>
          </p:cNvSpPr>
          <p:nvPr/>
        </p:nvSpPr>
        <p:spPr bwMode="auto">
          <a:xfrm>
            <a:off x="0" y="0"/>
            <a:ext cx="7391400" cy="533400"/>
          </a:xfrm>
          <a:prstGeom prst="rect">
            <a:avLst/>
          </a:prstGeom>
          <a:solidFill>
            <a:schemeClr val="bg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mn-cs"/>
              </a:rPr>
              <a:t>Europe:  Also Allows Competitive Negotiations</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9E24-BC61-4DE1-9B63-FEEEBEBDF9B3}"/>
              </a:ext>
            </a:extLst>
          </p:cNvPr>
          <p:cNvSpPr>
            <a:spLocks noGrp="1"/>
          </p:cNvSpPr>
          <p:nvPr>
            <p:ph type="title"/>
          </p:nvPr>
        </p:nvSpPr>
        <p:spPr>
          <a:xfrm>
            <a:off x="0" y="0"/>
            <a:ext cx="8229600" cy="1143000"/>
          </a:xfrm>
        </p:spPr>
        <p:txBody>
          <a:bodyPr/>
          <a:lstStyle/>
          <a:p>
            <a:pPr algn="l">
              <a:defRPr/>
            </a:pPr>
            <a:r>
              <a:rPr lang="en-US" sz="3600" dirty="0"/>
              <a:t>Competitive Negotiations</a:t>
            </a:r>
          </a:p>
        </p:txBody>
      </p:sp>
      <p:graphicFrame>
        <p:nvGraphicFramePr>
          <p:cNvPr id="4" name="Content Placeholder 3">
            <a:extLst>
              <a:ext uri="{FF2B5EF4-FFF2-40B4-BE49-F238E27FC236}">
                <a16:creationId xmlns:a16="http://schemas.microsoft.com/office/drawing/2014/main" id="{6A373FE5-993F-46B2-AAEB-96BDA3818E4E}"/>
              </a:ext>
            </a:extLst>
          </p:cNvPr>
          <p:cNvGraphicFramePr>
            <a:graphicFrameLocks noGrp="1"/>
          </p:cNvGraphicFramePr>
          <p:nvPr>
            <p:ph idx="1"/>
          </p:nvPr>
        </p:nvGraphicFramePr>
        <p:xfrm>
          <a:off x="457200" y="9906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71CF-B75B-46DD-A09E-377613BC8BE2}"/>
              </a:ext>
            </a:extLst>
          </p:cNvPr>
          <p:cNvSpPr>
            <a:spLocks noGrp="1"/>
          </p:cNvSpPr>
          <p:nvPr>
            <p:ph type="title"/>
          </p:nvPr>
        </p:nvSpPr>
        <p:spPr>
          <a:xfrm>
            <a:off x="762000" y="2971800"/>
            <a:ext cx="7772400" cy="1362075"/>
          </a:xfrm>
        </p:spPr>
        <p:txBody>
          <a:bodyPr/>
          <a:lstStyle/>
          <a:p>
            <a:pPr>
              <a:defRPr/>
            </a:pPr>
            <a:r>
              <a:rPr lang="en-US" dirty="0"/>
              <a:t>Examples:</a:t>
            </a:r>
            <a:br>
              <a:rPr lang="en-US" dirty="0"/>
            </a:br>
            <a:r>
              <a:rPr lang="en-US" dirty="0"/>
              <a:t>Competitive Negotiation </a:t>
            </a:r>
            <a:r>
              <a:rPr lang="en-US" dirty="0" err="1"/>
              <a:t>EvaluationS</a:t>
            </a:r>
            <a:endParaRPr 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0D67-A532-4DAD-8850-C87D2E774F89}"/>
              </a:ext>
            </a:extLst>
          </p:cNvPr>
          <p:cNvSpPr>
            <a:spLocks noGrp="1"/>
          </p:cNvSpPr>
          <p:nvPr>
            <p:ph type="title"/>
          </p:nvPr>
        </p:nvSpPr>
        <p:spPr/>
        <p:txBody>
          <a:bodyPr/>
          <a:lstStyle/>
          <a:p>
            <a:r>
              <a:rPr lang="en-US" dirty="0"/>
              <a:t>Agenda – Day 2</a:t>
            </a:r>
          </a:p>
        </p:txBody>
      </p:sp>
      <p:sp>
        <p:nvSpPr>
          <p:cNvPr id="3" name="Content Placeholder 2">
            <a:extLst>
              <a:ext uri="{FF2B5EF4-FFF2-40B4-BE49-F238E27FC236}">
                <a16:creationId xmlns:a16="http://schemas.microsoft.com/office/drawing/2014/main" id="{2D74144F-8E4C-41BB-9831-A90F4DB3D69E}"/>
              </a:ext>
            </a:extLst>
          </p:cNvPr>
          <p:cNvSpPr>
            <a:spLocks noGrp="1"/>
          </p:cNvSpPr>
          <p:nvPr>
            <p:ph idx="1"/>
          </p:nvPr>
        </p:nvSpPr>
        <p:spPr>
          <a:xfrm>
            <a:off x="798003" y="1207416"/>
            <a:ext cx="6172200" cy="3394472"/>
          </a:xfrm>
        </p:spPr>
        <p:txBody>
          <a:bodyPr/>
          <a:lstStyle/>
          <a:p>
            <a:pPr marL="0" indent="0">
              <a:buNone/>
            </a:pPr>
            <a:r>
              <a:rPr lang="en-US" sz="1050" dirty="0"/>
              <a:t>9:00-9:15	Day 1 Review</a:t>
            </a:r>
          </a:p>
          <a:p>
            <a:pPr marL="0" indent="0">
              <a:buNone/>
            </a:pPr>
            <a:r>
              <a:rPr lang="en-US" sz="1050" dirty="0"/>
              <a:t>	</a:t>
            </a:r>
            <a:r>
              <a:rPr lang="en-US" sz="1050" i="1" dirty="0"/>
              <a:t>Facilitator: Joe Yang, CLDP</a:t>
            </a:r>
            <a:endParaRPr lang="en-US" sz="1050" dirty="0"/>
          </a:p>
          <a:p>
            <a:pPr marL="0" indent="0">
              <a:buNone/>
            </a:pPr>
            <a:r>
              <a:rPr lang="en-US" sz="1050" dirty="0"/>
              <a:t>9:15-10:00	</a:t>
            </a:r>
            <a:r>
              <a:rPr lang="en-US" sz="1050" b="1" dirty="0">
                <a:solidFill>
                  <a:srgbClr val="FFFF00"/>
                </a:solidFill>
              </a:rPr>
              <a:t>Framework Agreements</a:t>
            </a:r>
          </a:p>
          <a:p>
            <a:pPr marL="0" indent="0">
              <a:buNone/>
            </a:pPr>
            <a:r>
              <a:rPr lang="en-US" sz="1050" dirty="0"/>
              <a:t>	</a:t>
            </a:r>
            <a:r>
              <a:rPr lang="en-US" sz="1050" i="1" dirty="0"/>
              <a:t>Speaker: Chris Yukins, The George Washington School of Law</a:t>
            </a:r>
            <a:endParaRPr lang="en-US" sz="1050" dirty="0"/>
          </a:p>
          <a:p>
            <a:pPr marL="0" indent="0">
              <a:buNone/>
            </a:pPr>
            <a:r>
              <a:rPr lang="en-US" sz="1050" dirty="0"/>
              <a:t>10:00-10:15	</a:t>
            </a:r>
            <a:r>
              <a:rPr lang="en-US" sz="1050" i="1" dirty="0"/>
              <a:t>Tea Break</a:t>
            </a:r>
            <a:endParaRPr lang="en-US" sz="1050" dirty="0"/>
          </a:p>
          <a:p>
            <a:pPr marL="0" indent="0">
              <a:buNone/>
            </a:pPr>
            <a:r>
              <a:rPr lang="en-US" sz="1050" dirty="0"/>
              <a:t>10:15-11:30	</a:t>
            </a:r>
            <a:r>
              <a:rPr lang="en-US" sz="1050" b="1" dirty="0">
                <a:solidFill>
                  <a:srgbClr val="FFFF00"/>
                </a:solidFill>
              </a:rPr>
              <a:t>Ensuring Value in Procurement</a:t>
            </a:r>
          </a:p>
          <a:p>
            <a:pPr marL="0" indent="0">
              <a:buNone/>
            </a:pPr>
            <a:r>
              <a:rPr lang="en-US" sz="1050" dirty="0"/>
              <a:t>	</a:t>
            </a:r>
            <a:r>
              <a:rPr lang="en-US" sz="1050" i="1" dirty="0"/>
              <a:t>Speaker: Chris Yukins, The George Washington School of Law</a:t>
            </a:r>
            <a:endParaRPr lang="en-US" sz="1050" dirty="0"/>
          </a:p>
          <a:p>
            <a:pPr marL="0" indent="0">
              <a:buNone/>
            </a:pPr>
            <a:r>
              <a:rPr lang="en-US" sz="1050" dirty="0"/>
              <a:t>11:30-12:15	</a:t>
            </a:r>
            <a:r>
              <a:rPr lang="en-US" sz="1050" b="1" dirty="0">
                <a:solidFill>
                  <a:srgbClr val="FFFF00"/>
                </a:solidFill>
              </a:rPr>
              <a:t>Environmental Sustainability &amp; Procurement</a:t>
            </a:r>
          </a:p>
          <a:p>
            <a:pPr marL="0" indent="0">
              <a:buNone/>
            </a:pPr>
            <a:r>
              <a:rPr lang="en-US" sz="1050" dirty="0"/>
              <a:t>	</a:t>
            </a:r>
            <a:r>
              <a:rPr lang="en-US" sz="1050" i="1" dirty="0"/>
              <a:t>Speaker: Chris Yukins, The George Washington School of Law</a:t>
            </a:r>
            <a:endParaRPr lang="en-US" sz="1050" dirty="0"/>
          </a:p>
          <a:p>
            <a:pPr marL="0" indent="0">
              <a:buNone/>
            </a:pPr>
            <a:r>
              <a:rPr lang="en-US" sz="1050" dirty="0"/>
              <a:t>12:15-13:15	</a:t>
            </a:r>
            <a:r>
              <a:rPr lang="en-US" sz="1050" i="1" dirty="0"/>
              <a:t>Lunch</a:t>
            </a:r>
            <a:endParaRPr lang="en-US" sz="1050" dirty="0"/>
          </a:p>
          <a:p>
            <a:pPr marL="0" indent="0">
              <a:buNone/>
            </a:pPr>
            <a:r>
              <a:rPr lang="en-US" sz="1050" dirty="0"/>
              <a:t>13:15-14:00 	</a:t>
            </a:r>
            <a:r>
              <a:rPr lang="en-US" sz="1050" b="1" dirty="0">
                <a:solidFill>
                  <a:srgbClr val="FFFF00"/>
                </a:solidFill>
              </a:rPr>
              <a:t>E-Procurement &amp; Electronic Reverse Auctions</a:t>
            </a:r>
          </a:p>
          <a:p>
            <a:pPr marL="0" indent="0">
              <a:buNone/>
            </a:pPr>
            <a:r>
              <a:rPr lang="en-US" sz="1050" i="1" dirty="0"/>
              <a:t>	Speaker: Chris Yukins, The George Washington School of Law</a:t>
            </a:r>
            <a:endParaRPr lang="en-US" sz="1050" dirty="0"/>
          </a:p>
          <a:p>
            <a:pPr marL="0" indent="0">
              <a:buNone/>
            </a:pPr>
            <a:r>
              <a:rPr lang="en-US" sz="1050" dirty="0"/>
              <a:t>14:00-14:45	Remedies</a:t>
            </a:r>
          </a:p>
          <a:p>
            <a:pPr marL="0" indent="0">
              <a:buNone/>
            </a:pPr>
            <a:r>
              <a:rPr lang="en-US" sz="1050" dirty="0"/>
              <a:t>	</a:t>
            </a:r>
            <a:r>
              <a:rPr lang="en-US" sz="1050" i="1" dirty="0"/>
              <a:t>Speaker: Glenn Penfold, Webber Wentzel</a:t>
            </a:r>
            <a:endParaRPr lang="en-US" sz="1050" dirty="0"/>
          </a:p>
          <a:p>
            <a:pPr marL="0" indent="0">
              <a:buNone/>
            </a:pPr>
            <a:r>
              <a:rPr lang="en-US" sz="1050" dirty="0"/>
              <a:t>14:45-15:30	</a:t>
            </a:r>
            <a:r>
              <a:rPr lang="en-US" sz="1050" b="1" dirty="0">
                <a:solidFill>
                  <a:srgbClr val="FFFF00"/>
                </a:solidFill>
              </a:rPr>
              <a:t>Suspension and Debarment</a:t>
            </a:r>
          </a:p>
          <a:p>
            <a:pPr marL="0" indent="0">
              <a:buNone/>
            </a:pPr>
            <a:r>
              <a:rPr lang="en-US" sz="1050" dirty="0"/>
              <a:t>	</a:t>
            </a:r>
            <a:r>
              <a:rPr lang="en-US" sz="1050" i="1" dirty="0"/>
              <a:t>Speaker: Chris Yukins, The George Washington School of Law</a:t>
            </a:r>
            <a:endParaRPr lang="en-US" sz="1050" dirty="0"/>
          </a:p>
          <a:p>
            <a:pPr marL="0" indent="0">
              <a:buNone/>
            </a:pPr>
            <a:r>
              <a:rPr lang="en-US" sz="1050" dirty="0"/>
              <a:t> 15:30-15:45	</a:t>
            </a:r>
            <a:r>
              <a:rPr lang="en-US" sz="1050" i="1" dirty="0"/>
              <a:t>Tea Break</a:t>
            </a:r>
            <a:endParaRPr lang="en-US" sz="1050" dirty="0"/>
          </a:p>
          <a:p>
            <a:pPr marL="0" indent="0">
              <a:buNone/>
            </a:pPr>
            <a:r>
              <a:rPr lang="en-US" sz="1050" dirty="0"/>
              <a:t> 15:45-16:30	</a:t>
            </a:r>
            <a:r>
              <a:rPr lang="en-US" sz="1050" b="1" dirty="0">
                <a:solidFill>
                  <a:srgbClr val="FFFF00"/>
                </a:solidFill>
              </a:rPr>
              <a:t>Review of Maldives Act </a:t>
            </a:r>
          </a:p>
          <a:p>
            <a:pPr marL="0" indent="0">
              <a:buNone/>
            </a:pPr>
            <a:r>
              <a:rPr lang="en-US" sz="1050" i="1" dirty="0"/>
              <a:t>	Panelists: </a:t>
            </a:r>
            <a:endParaRPr lang="en-US" sz="1050" dirty="0"/>
          </a:p>
          <a:p>
            <a:pPr marL="0" indent="0">
              <a:buNone/>
            </a:pPr>
            <a:r>
              <a:rPr lang="en-US" sz="1050" i="1" dirty="0"/>
              <a:t>	Head of Tender Board</a:t>
            </a:r>
            <a:endParaRPr lang="en-US" sz="1050" dirty="0"/>
          </a:p>
          <a:p>
            <a:pPr marL="0" indent="0">
              <a:buNone/>
            </a:pPr>
            <a:r>
              <a:rPr lang="en-US" sz="1050" i="1" dirty="0"/>
              <a:t>	State Minister, Maldives Ministry of Finance</a:t>
            </a:r>
            <a:endParaRPr lang="en-US" sz="1050" dirty="0"/>
          </a:p>
          <a:p>
            <a:pPr marL="0" indent="0">
              <a:buNone/>
            </a:pPr>
            <a:r>
              <a:rPr lang="en-US" sz="1050" i="1" dirty="0"/>
              <a:t>	Chris Yukins, George Washington Law School of Law</a:t>
            </a:r>
            <a:endParaRPr lang="en-US" sz="1050" dirty="0"/>
          </a:p>
          <a:p>
            <a:pPr marL="0" indent="0">
              <a:buNone/>
            </a:pPr>
            <a:r>
              <a:rPr lang="en-US" sz="1050" i="1" dirty="0"/>
              <a:t>	Elmira Cruz </a:t>
            </a:r>
            <a:r>
              <a:rPr lang="en-US" sz="1050" i="1" dirty="0" err="1"/>
              <a:t>Caisido</a:t>
            </a:r>
            <a:r>
              <a:rPr lang="en-US" sz="1050" i="1" dirty="0"/>
              <a:t>, Philippines Procurement Policy Board</a:t>
            </a:r>
            <a:endParaRPr lang="en-US" sz="1050" dirty="0"/>
          </a:p>
          <a:p>
            <a:pPr marL="0" indent="0">
              <a:buNone/>
            </a:pPr>
            <a:r>
              <a:rPr lang="en-US" sz="1050" i="1" dirty="0"/>
              <a:t>	Moderator: Glenn Penfold, Webber Wentzel</a:t>
            </a:r>
            <a:endParaRPr lang="en-US" sz="1050" dirty="0"/>
          </a:p>
          <a:p>
            <a:pPr marL="0" indent="0">
              <a:buNone/>
            </a:pPr>
            <a:r>
              <a:rPr lang="en-US" sz="1050" dirty="0"/>
              <a:t> 16:30-17:00	Next Steps &amp; Evaluations</a:t>
            </a:r>
          </a:p>
          <a:p>
            <a:pPr marL="0" indent="0">
              <a:buNone/>
            </a:pPr>
            <a:r>
              <a:rPr lang="en-US" sz="1050" dirty="0"/>
              <a:t>	</a:t>
            </a:r>
            <a:r>
              <a:rPr lang="en-US" sz="1050" i="1" dirty="0"/>
              <a:t>Facilitator: Joe Yang, CLDP</a:t>
            </a:r>
            <a:endParaRPr lang="en-US" sz="1050" dirty="0"/>
          </a:p>
          <a:p>
            <a:pPr marL="0" indent="0">
              <a:buNone/>
            </a:pPr>
            <a:endParaRPr lang="en-US" sz="525" dirty="0"/>
          </a:p>
        </p:txBody>
      </p:sp>
    </p:spTree>
    <p:extLst>
      <p:ext uri="{BB962C8B-B14F-4D97-AF65-F5344CB8AC3E}">
        <p14:creationId xmlns:p14="http://schemas.microsoft.com/office/powerpoint/2010/main" val="221422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0E3149-3000-461B-B916-4FB92FE15243}"/>
              </a:ext>
            </a:extLst>
          </p:cNvPr>
          <p:cNvGraphicFramePr>
            <a:graphicFrameLocks noGrp="1"/>
          </p:cNvGraphicFramePr>
          <p:nvPr/>
        </p:nvGraphicFramePr>
        <p:xfrm>
          <a:off x="0" y="76200"/>
          <a:ext cx="9144000" cy="6781800"/>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418393">
                <a:tc rowSpan="2" gridSpan="2">
                  <a:txBody>
                    <a:bodyPr/>
                    <a:lstStyle/>
                    <a:p>
                      <a:pPr algn="ctr">
                        <a:lnSpc>
                          <a:spcPts val="1000"/>
                        </a:lnSpc>
                      </a:pPr>
                      <a:r>
                        <a:rPr lang="en-US" sz="1050" b="1" dirty="0">
                          <a:solidFill>
                            <a:schemeClr val="bg1"/>
                          </a:solidFill>
                          <a:latin typeface="Arial"/>
                        </a:rPr>
                        <a:t>Evaluation criteria</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rowSpan="2" hMerge="1">
                  <a:txBody>
                    <a:bodyPr/>
                    <a:lstStyle/>
                    <a:p>
                      <a:endParaRPr lang="en-US"/>
                    </a:p>
                  </a:txBody>
                  <a:tcPr/>
                </a:tc>
                <a:tc rowSpan="2">
                  <a:txBody>
                    <a:bodyPr/>
                    <a:lstStyle/>
                    <a:p>
                      <a:pPr algn="ctr">
                        <a:lnSpc>
                          <a:spcPts val="1000"/>
                        </a:lnSpc>
                      </a:pPr>
                      <a:r>
                        <a:rPr lang="en-US" sz="1050" b="1" dirty="0">
                          <a:solidFill>
                            <a:schemeClr val="bg1"/>
                          </a:solidFill>
                          <a:latin typeface="Arial"/>
                        </a:rPr>
                        <a:t>Wt.</a:t>
                      </a:r>
                      <a:br>
                        <a:rPr lang="en-US" sz="1050" b="1" dirty="0">
                          <a:solidFill>
                            <a:schemeClr val="bg1"/>
                          </a:solidFill>
                          <a:latin typeface="Arial"/>
                        </a:rPr>
                      </a:br>
                      <a:r>
                        <a:rPr lang="en-US" sz="1050" b="1" dirty="0">
                          <a:solidFill>
                            <a:schemeClr val="bg1"/>
                          </a:solidFill>
                          <a:latin typeface="Arial"/>
                        </a:rPr>
                        <a:t>Factor (%)</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gridSpan="2">
                  <a:txBody>
                    <a:bodyPr/>
                    <a:lstStyle/>
                    <a:p>
                      <a:pPr algn="ctr">
                        <a:lnSpc>
                          <a:spcPts val="1000"/>
                        </a:lnSpc>
                      </a:pPr>
                      <a:r>
                        <a:rPr lang="en-US" sz="1050" b="1" dirty="0">
                          <a:solidFill>
                            <a:schemeClr val="bg1"/>
                          </a:solidFill>
                          <a:latin typeface="Arial"/>
                        </a:rPr>
                        <a:t>Proposal A</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gridSpan="2">
                  <a:txBody>
                    <a:bodyPr/>
                    <a:lstStyle/>
                    <a:p>
                      <a:pPr algn="ctr">
                        <a:lnSpc>
                          <a:spcPts val="1000"/>
                        </a:lnSpc>
                      </a:pPr>
                      <a:r>
                        <a:rPr lang="en-US" sz="1050" b="1">
                          <a:solidFill>
                            <a:schemeClr val="bg1"/>
                          </a:solidFill>
                          <a:latin typeface="Arial"/>
                        </a:rPr>
                        <a:t>Proposal B</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gridSpan="2">
                  <a:txBody>
                    <a:bodyPr/>
                    <a:lstStyle/>
                    <a:p>
                      <a:pPr algn="ctr">
                        <a:lnSpc>
                          <a:spcPts val="1000"/>
                        </a:lnSpc>
                      </a:pPr>
                      <a:r>
                        <a:rPr lang="en-US" sz="1050" b="1" dirty="0">
                          <a:solidFill>
                            <a:schemeClr val="bg1"/>
                          </a:solidFill>
                          <a:latin typeface="Arial"/>
                        </a:rPr>
                        <a:t>Proposal C</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extLst>
                  <a:ext uri="{0D108BD9-81ED-4DB2-BD59-A6C34878D82A}">
                    <a16:rowId xmlns:a16="http://schemas.microsoft.com/office/drawing/2014/main" val="10000"/>
                  </a:ext>
                </a:extLst>
              </a:tr>
              <a:tr h="14942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extLst>
                  <a:ext uri="{0D108BD9-81ED-4DB2-BD59-A6C34878D82A}">
                    <a16:rowId xmlns:a16="http://schemas.microsoft.com/office/drawing/2014/main" val="10001"/>
                  </a:ext>
                </a:extLst>
              </a:tr>
              <a:tr h="448278">
                <a:tc rowSpan="6">
                  <a:txBody>
                    <a:bodyPr/>
                    <a:lstStyle/>
                    <a:p>
                      <a:pPr algn="ctr">
                        <a:lnSpc>
                          <a:spcPts val="1000"/>
                        </a:lnSpc>
                      </a:pPr>
                      <a:r>
                        <a:rPr lang="en-US" sz="1050" b="1">
                          <a:solidFill>
                            <a:schemeClr val="bg1"/>
                          </a:solidFill>
                          <a:latin typeface="Arial"/>
                        </a:rPr>
                        <a:t>TECHNICAL</a:t>
                      </a:r>
                      <a:br>
                        <a:rPr lang="en-US" sz="1050" b="1">
                          <a:solidFill>
                            <a:schemeClr val="bg1"/>
                          </a:solidFill>
                          <a:latin typeface="Arial"/>
                        </a:rPr>
                      </a:br>
                      <a:r>
                        <a:rPr lang="en-US" sz="1050" b="1">
                          <a:solidFill>
                            <a:schemeClr val="bg1"/>
                          </a:solidFill>
                          <a:latin typeface="Arial"/>
                        </a:rPr>
                        <a:t>REQUIREMENTS</a:t>
                      </a:r>
                      <a:br>
                        <a:rPr lang="en-US" sz="1050" b="1">
                          <a:solidFill>
                            <a:schemeClr val="bg1"/>
                          </a:solidFill>
                          <a:latin typeface="Arial"/>
                        </a:rPr>
                      </a:br>
                      <a:r>
                        <a:rPr lang="en-US" sz="1050" b="1">
                          <a:solidFill>
                            <a:schemeClr val="bg1"/>
                          </a:solidFill>
                          <a:latin typeface="Arial"/>
                        </a:rPr>
                        <a:t>(25%)</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Performance characteristics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2"/>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Effectiveness factors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3"/>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Design approach</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9</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4"/>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Design documentation</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5"/>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Test &amp; evaluation approach</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6"/>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Product support requirements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07"/>
                  </a:ext>
                </a:extLst>
              </a:tr>
              <a:tr h="298853">
                <a:tc rowSpan="3">
                  <a:txBody>
                    <a:bodyPr/>
                    <a:lstStyle/>
                    <a:p>
                      <a:pPr algn="ctr">
                        <a:lnSpc>
                          <a:spcPts val="1000"/>
                        </a:lnSpc>
                      </a:pPr>
                      <a:r>
                        <a:rPr lang="en-US" sz="1050" b="1">
                          <a:solidFill>
                            <a:schemeClr val="bg1"/>
                          </a:solidFill>
                          <a:latin typeface="Arial"/>
                        </a:rPr>
                        <a:t>PRODUCTION</a:t>
                      </a:r>
                      <a:br>
                        <a:rPr lang="en-US" sz="1050" b="1">
                          <a:solidFill>
                            <a:schemeClr val="bg1"/>
                          </a:solidFill>
                          <a:latin typeface="Arial"/>
                        </a:rPr>
                      </a:br>
                      <a:r>
                        <a:rPr lang="en-US" sz="1050" b="1">
                          <a:solidFill>
                            <a:schemeClr val="bg1"/>
                          </a:solidFill>
                          <a:latin typeface="Arial"/>
                        </a:rPr>
                        <a:t>CAPABILITY</a:t>
                      </a:r>
                      <a:br>
                        <a:rPr lang="en-US" sz="1050" b="1">
                          <a:solidFill>
                            <a:schemeClr val="bg1"/>
                          </a:solidFill>
                          <a:latin typeface="Arial"/>
                        </a:rPr>
                      </a:br>
                      <a:r>
                        <a:rPr lang="en-US" sz="1050" b="1">
                          <a:solidFill>
                            <a:schemeClr val="bg1"/>
                          </a:solidFill>
                          <a:latin typeface="Arial"/>
                        </a:rPr>
                        <a:t>(20%)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Production layout</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40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08"/>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Manufacturing process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10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20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09"/>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Quality control/assurance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7</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35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28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10"/>
                  </a:ext>
                </a:extLst>
              </a:tr>
              <a:tr h="448278">
                <a:tc rowSpan="4">
                  <a:txBody>
                    <a:bodyPr/>
                    <a:lstStyle/>
                    <a:p>
                      <a:pPr algn="ctr">
                        <a:lnSpc>
                          <a:spcPts val="1000"/>
                        </a:lnSpc>
                      </a:pPr>
                      <a:r>
                        <a:rPr lang="en-US" sz="1050" b="1">
                          <a:solidFill>
                            <a:schemeClr val="bg1"/>
                          </a:solidFill>
                          <a:latin typeface="Arial"/>
                        </a:rPr>
                        <a:t>MANAGEMENT</a:t>
                      </a:r>
                      <a:br>
                        <a:rPr lang="en-US" sz="1050" b="1">
                          <a:solidFill>
                            <a:schemeClr val="bg1"/>
                          </a:solidFill>
                          <a:latin typeface="Arial"/>
                        </a:rPr>
                      </a:br>
                      <a:r>
                        <a:rPr lang="en-US" sz="1050" b="1">
                          <a:solidFill>
                            <a:schemeClr val="bg1"/>
                          </a:solidFill>
                          <a:latin typeface="Arial"/>
                        </a:rPr>
                        <a:t>(20%)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Planning (plans/schedules)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24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1"/>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Organization structure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2"/>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Available personnel resources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20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3"/>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Management controls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20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20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4"/>
                  </a:ext>
                </a:extLst>
              </a:tr>
              <a:tr h="298853">
                <a:tc rowSpan="2">
                  <a:txBody>
                    <a:bodyPr/>
                    <a:lstStyle/>
                    <a:p>
                      <a:pPr algn="ctr">
                        <a:lnSpc>
                          <a:spcPts val="1000"/>
                        </a:lnSpc>
                      </a:pPr>
                      <a:r>
                        <a:rPr lang="en-US" sz="1050" b="1">
                          <a:solidFill>
                            <a:schemeClr val="bg1"/>
                          </a:solidFill>
                          <a:latin typeface="Arial"/>
                        </a:rPr>
                        <a:t>TOTAL COST</a:t>
                      </a:r>
                      <a:br>
                        <a:rPr lang="en-US" sz="1050" b="1">
                          <a:solidFill>
                            <a:schemeClr val="bg1"/>
                          </a:solidFill>
                          <a:latin typeface="Arial"/>
                        </a:rPr>
                      </a:br>
                      <a:r>
                        <a:rPr lang="en-US" sz="1050" b="1">
                          <a:solidFill>
                            <a:schemeClr val="bg1"/>
                          </a:solidFill>
                          <a:latin typeface="Arial"/>
                        </a:rPr>
                        <a:t>(25%)</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Acquisition price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10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7</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70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50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60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15"/>
                  </a:ext>
                </a:extLst>
              </a:tr>
              <a:tr h="202183">
                <a:tc vMerge="1">
                  <a:txBody>
                    <a:bodyPr/>
                    <a:lstStyle/>
                    <a:p>
                      <a:endParaRPr lang="en-US"/>
                    </a:p>
                  </a:txBody>
                  <a:tcPr/>
                </a:tc>
                <a:tc>
                  <a:txBody>
                    <a:bodyPr/>
                    <a:lstStyle/>
                    <a:p>
                      <a:pPr algn="ctr">
                        <a:lnSpc>
                          <a:spcPts val="1000"/>
                        </a:lnSpc>
                      </a:pPr>
                      <a:r>
                        <a:rPr lang="en-US" sz="1050" b="1" dirty="0">
                          <a:solidFill>
                            <a:schemeClr val="bg1"/>
                          </a:solidFill>
                          <a:latin typeface="Arial"/>
                        </a:rPr>
                        <a:t>Life cycle cost</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9</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135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10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150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120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16"/>
                  </a:ext>
                </a:extLst>
              </a:tr>
              <a:tr h="298853">
                <a:tc rowSpan="2">
                  <a:txBody>
                    <a:bodyPr/>
                    <a:lstStyle/>
                    <a:p>
                      <a:pPr algn="ctr">
                        <a:lnSpc>
                          <a:spcPts val="1000"/>
                        </a:lnSpc>
                      </a:pPr>
                      <a:r>
                        <a:rPr lang="en-US" sz="1050" b="1">
                          <a:solidFill>
                            <a:schemeClr val="bg1"/>
                          </a:solidFill>
                          <a:latin typeface="Arial"/>
                        </a:rPr>
                        <a:t>ADDITIONAL</a:t>
                      </a:r>
                      <a:br>
                        <a:rPr lang="en-US" sz="1050" b="1">
                          <a:solidFill>
                            <a:schemeClr val="bg1"/>
                          </a:solidFill>
                          <a:latin typeface="Arial"/>
                        </a:rPr>
                      </a:br>
                      <a:r>
                        <a:rPr lang="en-US" sz="1050" b="1">
                          <a:solidFill>
                            <a:schemeClr val="bg1"/>
                          </a:solidFill>
                          <a:latin typeface="Arial"/>
                        </a:rPr>
                        <a:t>FACTORS (10%)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Prior experience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12</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7"/>
                  </a:ext>
                </a:extLst>
              </a:tr>
              <a:tr h="303275">
                <a:tc vMerge="1">
                  <a:txBody>
                    <a:bodyPr/>
                    <a:lstStyle/>
                    <a:p>
                      <a:endParaRPr lang="en-US"/>
                    </a:p>
                  </a:txBody>
                  <a:tcPr/>
                </a:tc>
                <a:tc>
                  <a:txBody>
                    <a:bodyPr/>
                    <a:lstStyle/>
                    <a:p>
                      <a:pPr algn="ctr">
                        <a:lnSpc>
                          <a:spcPts val="1000"/>
                        </a:lnSpc>
                      </a:pPr>
                      <a:r>
                        <a:rPr lang="en-US" sz="1050" b="1" dirty="0">
                          <a:solidFill>
                            <a:schemeClr val="bg1"/>
                          </a:solidFill>
                          <a:latin typeface="Arial"/>
                        </a:rPr>
                        <a:t>Past performance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r>
                        <a:rPr lang="en-US" sz="1050" b="0" dirty="0">
                          <a:solidFill>
                            <a:srgbClr val="FFFFFF"/>
                          </a:solidFill>
                          <a:latin typeface="Arial"/>
                        </a:rPr>
                        <a:t>18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extLst>
                  <a:ext uri="{0D108BD9-81ED-4DB2-BD59-A6C34878D82A}">
                    <a16:rowId xmlns:a16="http://schemas.microsoft.com/office/drawing/2014/main" val="10018"/>
                  </a:ext>
                </a:extLst>
              </a:tr>
              <a:tr h="179753">
                <a:tc gridSpan="2">
                  <a:txBody>
                    <a:bodyPr/>
                    <a:lstStyle/>
                    <a:p>
                      <a:pPr algn="ctr">
                        <a:lnSpc>
                          <a:spcPts val="1000"/>
                        </a:lnSpc>
                      </a:pPr>
                      <a:r>
                        <a:rPr lang="en-US" sz="1050" b="1" dirty="0">
                          <a:solidFill>
                            <a:schemeClr val="bg1"/>
                          </a:solidFill>
                          <a:latin typeface="Arial"/>
                        </a:rPr>
                        <a:t>GRAND TOTAL</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a:txBody>
                    <a:bodyPr/>
                    <a:lstStyle/>
                    <a:p>
                      <a:pPr algn="ctr">
                        <a:lnSpc>
                          <a:spcPts val="1000"/>
                        </a:lnSpc>
                      </a:pPr>
                      <a:r>
                        <a:rPr lang="en-US" sz="1050" b="0">
                          <a:solidFill>
                            <a:srgbClr val="FFFFFF"/>
                          </a:solidFill>
                          <a:latin typeface="Arial"/>
                        </a:rPr>
                        <a:t>100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 </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476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 </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*516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a:solidFill>
                            <a:srgbClr val="FFFFFF"/>
                          </a:solidFill>
                          <a:latin typeface="Arial"/>
                        </a:rPr>
                        <a:t> </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r>
                        <a:rPr lang="en-US" sz="1050" b="0" dirty="0">
                          <a:solidFill>
                            <a:srgbClr val="FFFFFF"/>
                          </a:solidFill>
                          <a:latin typeface="Arial"/>
                        </a:rPr>
                        <a:t>450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16578" name="Rectangle 1">
            <a:extLst>
              <a:ext uri="{FF2B5EF4-FFF2-40B4-BE49-F238E27FC236}">
                <a16:creationId xmlns:a16="http://schemas.microsoft.com/office/drawing/2014/main" id="{5A012674-8448-43D6-B818-7F7DF78D64F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b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71928A-5045-4581-B705-070BDA97B7F4}"/>
              </a:ext>
            </a:extLst>
          </p:cNvPr>
          <p:cNvGraphicFramePr>
            <a:graphicFrameLocks noGrp="1"/>
          </p:cNvGraphicFramePr>
          <p:nvPr/>
        </p:nvGraphicFramePr>
        <p:xfrm>
          <a:off x="0" y="76200"/>
          <a:ext cx="9144000" cy="6781800"/>
        </p:xfrm>
        <a:graphic>
          <a:graphicData uri="http://schemas.openxmlformats.org/drawingml/2006/table">
            <a:tb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418393">
                <a:tc rowSpan="2" gridSpan="2">
                  <a:txBody>
                    <a:bodyPr/>
                    <a:lstStyle/>
                    <a:p>
                      <a:pPr algn="ctr">
                        <a:lnSpc>
                          <a:spcPts val="1000"/>
                        </a:lnSpc>
                      </a:pPr>
                      <a:r>
                        <a:rPr lang="en-US" sz="1050" b="1" dirty="0">
                          <a:solidFill>
                            <a:schemeClr val="bg1"/>
                          </a:solidFill>
                          <a:latin typeface="Arial"/>
                        </a:rPr>
                        <a:t>Evaluation criteria</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rowSpan="2" hMerge="1">
                  <a:txBody>
                    <a:bodyPr/>
                    <a:lstStyle/>
                    <a:p>
                      <a:endParaRPr lang="en-US"/>
                    </a:p>
                  </a:txBody>
                  <a:tcPr/>
                </a:tc>
                <a:tc rowSpan="2">
                  <a:txBody>
                    <a:bodyPr/>
                    <a:lstStyle/>
                    <a:p>
                      <a:pPr algn="ctr">
                        <a:lnSpc>
                          <a:spcPts val="1000"/>
                        </a:lnSpc>
                      </a:pPr>
                      <a:r>
                        <a:rPr lang="en-US" sz="1050" b="1" dirty="0">
                          <a:solidFill>
                            <a:schemeClr val="bg1"/>
                          </a:solidFill>
                          <a:latin typeface="Arial"/>
                        </a:rPr>
                        <a:t>Wt.</a:t>
                      </a:r>
                      <a:br>
                        <a:rPr lang="en-US" sz="1050" b="1" dirty="0">
                          <a:solidFill>
                            <a:schemeClr val="bg1"/>
                          </a:solidFill>
                          <a:latin typeface="Arial"/>
                        </a:rPr>
                      </a:br>
                      <a:r>
                        <a:rPr lang="en-US" sz="1050" b="1" dirty="0">
                          <a:solidFill>
                            <a:schemeClr val="bg1"/>
                          </a:solidFill>
                          <a:latin typeface="Arial"/>
                        </a:rPr>
                        <a:t>Factor (%)</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gridSpan="2">
                  <a:txBody>
                    <a:bodyPr/>
                    <a:lstStyle/>
                    <a:p>
                      <a:pPr algn="ctr">
                        <a:lnSpc>
                          <a:spcPts val="1000"/>
                        </a:lnSpc>
                      </a:pPr>
                      <a:r>
                        <a:rPr lang="en-US" sz="1050" b="1" dirty="0">
                          <a:solidFill>
                            <a:schemeClr val="bg1"/>
                          </a:solidFill>
                          <a:latin typeface="Arial"/>
                        </a:rPr>
                        <a:t>Proposal A</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gridSpan="2">
                  <a:txBody>
                    <a:bodyPr/>
                    <a:lstStyle/>
                    <a:p>
                      <a:pPr algn="ctr">
                        <a:lnSpc>
                          <a:spcPts val="1000"/>
                        </a:lnSpc>
                      </a:pPr>
                      <a:r>
                        <a:rPr lang="en-US" sz="1050" b="1">
                          <a:solidFill>
                            <a:schemeClr val="bg1"/>
                          </a:solidFill>
                          <a:latin typeface="Arial"/>
                        </a:rPr>
                        <a:t>Proposal B</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gridSpan="2">
                  <a:txBody>
                    <a:bodyPr/>
                    <a:lstStyle/>
                    <a:p>
                      <a:pPr algn="ctr">
                        <a:lnSpc>
                          <a:spcPts val="1000"/>
                        </a:lnSpc>
                      </a:pPr>
                      <a:r>
                        <a:rPr lang="en-US" sz="1050" b="1" dirty="0">
                          <a:solidFill>
                            <a:schemeClr val="bg1"/>
                          </a:solidFill>
                          <a:latin typeface="Arial"/>
                        </a:rPr>
                        <a:t>Proposal C</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extLst>
                  <a:ext uri="{0D108BD9-81ED-4DB2-BD59-A6C34878D82A}">
                    <a16:rowId xmlns:a16="http://schemas.microsoft.com/office/drawing/2014/main" val="10000"/>
                  </a:ext>
                </a:extLst>
              </a:tr>
              <a:tr h="14942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Points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Score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extLst>
                  <a:ext uri="{0D108BD9-81ED-4DB2-BD59-A6C34878D82A}">
                    <a16:rowId xmlns:a16="http://schemas.microsoft.com/office/drawing/2014/main" val="10001"/>
                  </a:ext>
                </a:extLst>
              </a:tr>
              <a:tr h="448278">
                <a:tc rowSpan="6">
                  <a:txBody>
                    <a:bodyPr/>
                    <a:lstStyle/>
                    <a:p>
                      <a:pPr algn="ctr">
                        <a:lnSpc>
                          <a:spcPts val="1000"/>
                        </a:lnSpc>
                      </a:pPr>
                      <a:r>
                        <a:rPr lang="en-US" sz="1050" b="1">
                          <a:solidFill>
                            <a:schemeClr val="bg1"/>
                          </a:solidFill>
                          <a:latin typeface="Arial"/>
                        </a:rPr>
                        <a:t>TECHNICAL</a:t>
                      </a:r>
                      <a:br>
                        <a:rPr lang="en-US" sz="1050" b="1">
                          <a:solidFill>
                            <a:schemeClr val="bg1"/>
                          </a:solidFill>
                          <a:latin typeface="Arial"/>
                        </a:rPr>
                      </a:br>
                      <a:r>
                        <a:rPr lang="en-US" sz="1050" b="1">
                          <a:solidFill>
                            <a:schemeClr val="bg1"/>
                          </a:solidFill>
                          <a:latin typeface="Arial"/>
                        </a:rPr>
                        <a:t>REQUIREMENTS</a:t>
                      </a:r>
                      <a:br>
                        <a:rPr lang="en-US" sz="1050" b="1">
                          <a:solidFill>
                            <a:schemeClr val="bg1"/>
                          </a:solidFill>
                          <a:latin typeface="Arial"/>
                        </a:rPr>
                      </a:br>
                      <a:r>
                        <a:rPr lang="en-US" sz="1050" b="1">
                          <a:solidFill>
                            <a:schemeClr val="bg1"/>
                          </a:solidFill>
                          <a:latin typeface="Arial"/>
                        </a:rPr>
                        <a:t>(25%)</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Performance characteristics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Effectiveness factors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Design approach</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Design documentation</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Test &amp; evaluation approach</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dirty="0">
                          <a:solidFill>
                            <a:srgbClr val="FFFFFF"/>
                          </a:solidFill>
                          <a:latin typeface="Arial"/>
                        </a:rPr>
                        <a:t>3</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Product support requirements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07"/>
                  </a:ext>
                </a:extLst>
              </a:tr>
              <a:tr h="298853">
                <a:tc rowSpan="3">
                  <a:txBody>
                    <a:bodyPr/>
                    <a:lstStyle/>
                    <a:p>
                      <a:pPr algn="ctr">
                        <a:lnSpc>
                          <a:spcPts val="1000"/>
                        </a:lnSpc>
                      </a:pPr>
                      <a:r>
                        <a:rPr lang="en-US" sz="1050" b="1">
                          <a:solidFill>
                            <a:schemeClr val="bg1"/>
                          </a:solidFill>
                          <a:latin typeface="Arial"/>
                        </a:rPr>
                        <a:t>PRODUCTION</a:t>
                      </a:r>
                      <a:br>
                        <a:rPr lang="en-US" sz="1050" b="1">
                          <a:solidFill>
                            <a:schemeClr val="bg1"/>
                          </a:solidFill>
                          <a:latin typeface="Arial"/>
                        </a:rPr>
                      </a:br>
                      <a:r>
                        <a:rPr lang="en-US" sz="1050" b="1">
                          <a:solidFill>
                            <a:schemeClr val="bg1"/>
                          </a:solidFill>
                          <a:latin typeface="Arial"/>
                        </a:rPr>
                        <a:t>CAPABILITY</a:t>
                      </a:r>
                      <a:br>
                        <a:rPr lang="en-US" sz="1050" b="1">
                          <a:solidFill>
                            <a:schemeClr val="bg1"/>
                          </a:solidFill>
                          <a:latin typeface="Arial"/>
                        </a:rPr>
                      </a:br>
                      <a:r>
                        <a:rPr lang="en-US" sz="1050" b="1">
                          <a:solidFill>
                            <a:schemeClr val="bg1"/>
                          </a:solidFill>
                          <a:latin typeface="Arial"/>
                        </a:rPr>
                        <a:t>(20%)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Production layout</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8</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08"/>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Manufacturing process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09"/>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Quality control/assurance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7</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448278">
                <a:tc rowSpan="4">
                  <a:txBody>
                    <a:bodyPr/>
                    <a:lstStyle/>
                    <a:p>
                      <a:pPr algn="ctr">
                        <a:lnSpc>
                          <a:spcPts val="1000"/>
                        </a:lnSpc>
                      </a:pPr>
                      <a:r>
                        <a:rPr lang="en-US" sz="1050" b="1">
                          <a:solidFill>
                            <a:schemeClr val="bg1"/>
                          </a:solidFill>
                          <a:latin typeface="Arial"/>
                        </a:rPr>
                        <a:t>MANAGEMENT</a:t>
                      </a:r>
                      <a:br>
                        <a:rPr lang="en-US" sz="1050" b="1">
                          <a:solidFill>
                            <a:schemeClr val="bg1"/>
                          </a:solidFill>
                          <a:latin typeface="Arial"/>
                        </a:rPr>
                      </a:br>
                      <a:r>
                        <a:rPr lang="en-US" sz="1050" b="1">
                          <a:solidFill>
                            <a:schemeClr val="bg1"/>
                          </a:solidFill>
                          <a:latin typeface="Arial"/>
                        </a:rPr>
                        <a:t>(20%)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Planning (plans/schedules)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Organization structure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448278">
                <a:tc vMerge="1">
                  <a:txBody>
                    <a:bodyPr/>
                    <a:lstStyle/>
                    <a:p>
                      <a:endParaRPr lang="en-US"/>
                    </a:p>
                  </a:txBody>
                  <a:tcPr/>
                </a:tc>
                <a:tc>
                  <a:txBody>
                    <a:bodyPr/>
                    <a:lstStyle/>
                    <a:p>
                      <a:pPr algn="ctr">
                        <a:lnSpc>
                          <a:spcPts val="1000"/>
                        </a:lnSpc>
                      </a:pPr>
                      <a:r>
                        <a:rPr lang="en-US" sz="1050" b="1" dirty="0">
                          <a:solidFill>
                            <a:schemeClr val="bg1"/>
                          </a:solidFill>
                          <a:latin typeface="Arial"/>
                        </a:rPr>
                        <a:t>Available personnel resources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98853">
                <a:tc vMerge="1">
                  <a:txBody>
                    <a:bodyPr/>
                    <a:lstStyle/>
                    <a:p>
                      <a:endParaRPr lang="en-US"/>
                    </a:p>
                  </a:txBody>
                  <a:tcPr/>
                </a:tc>
                <a:tc>
                  <a:txBody>
                    <a:bodyPr/>
                    <a:lstStyle/>
                    <a:p>
                      <a:pPr algn="ctr">
                        <a:lnSpc>
                          <a:spcPts val="1000"/>
                        </a:lnSpc>
                      </a:pPr>
                      <a:r>
                        <a:rPr lang="en-US" sz="1050" b="1" dirty="0">
                          <a:solidFill>
                            <a:schemeClr val="bg1"/>
                          </a:solidFill>
                          <a:latin typeface="Arial"/>
                        </a:rPr>
                        <a:t>Management controls</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14"/>
                  </a:ext>
                </a:extLst>
              </a:tr>
              <a:tr h="298853">
                <a:tc rowSpan="2">
                  <a:txBody>
                    <a:bodyPr/>
                    <a:lstStyle/>
                    <a:p>
                      <a:pPr algn="ctr">
                        <a:lnSpc>
                          <a:spcPts val="1000"/>
                        </a:lnSpc>
                      </a:pPr>
                      <a:r>
                        <a:rPr lang="en-US" sz="1050" b="1">
                          <a:solidFill>
                            <a:schemeClr val="bg1"/>
                          </a:solidFill>
                          <a:latin typeface="Arial"/>
                        </a:rPr>
                        <a:t>TOTAL COST</a:t>
                      </a:r>
                      <a:br>
                        <a:rPr lang="en-US" sz="1050" b="1">
                          <a:solidFill>
                            <a:schemeClr val="bg1"/>
                          </a:solidFill>
                          <a:latin typeface="Arial"/>
                        </a:rPr>
                      </a:br>
                      <a:r>
                        <a:rPr lang="en-US" sz="1050" b="1">
                          <a:solidFill>
                            <a:schemeClr val="bg1"/>
                          </a:solidFill>
                          <a:latin typeface="Arial"/>
                        </a:rPr>
                        <a:t>(25%)</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Acquisition price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10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15"/>
                  </a:ext>
                </a:extLst>
              </a:tr>
              <a:tr h="202183">
                <a:tc vMerge="1">
                  <a:txBody>
                    <a:bodyPr/>
                    <a:lstStyle/>
                    <a:p>
                      <a:endParaRPr lang="en-US"/>
                    </a:p>
                  </a:txBody>
                  <a:tcPr/>
                </a:tc>
                <a:tc>
                  <a:txBody>
                    <a:bodyPr/>
                    <a:lstStyle/>
                    <a:p>
                      <a:pPr algn="ctr">
                        <a:lnSpc>
                          <a:spcPts val="1000"/>
                        </a:lnSpc>
                      </a:pPr>
                      <a:r>
                        <a:rPr lang="en-US" sz="1050" b="1" dirty="0">
                          <a:solidFill>
                            <a:schemeClr val="bg1"/>
                          </a:solidFill>
                          <a:latin typeface="Arial"/>
                        </a:rPr>
                        <a:t>Life cycle cost</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15</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00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16"/>
                  </a:ext>
                </a:extLst>
              </a:tr>
              <a:tr h="298853">
                <a:tc rowSpan="2">
                  <a:txBody>
                    <a:bodyPr/>
                    <a:lstStyle/>
                    <a:p>
                      <a:pPr algn="ctr">
                        <a:lnSpc>
                          <a:spcPts val="1000"/>
                        </a:lnSpc>
                      </a:pPr>
                      <a:r>
                        <a:rPr lang="en-US" sz="1050" b="1">
                          <a:solidFill>
                            <a:schemeClr val="bg1"/>
                          </a:solidFill>
                          <a:latin typeface="Arial"/>
                        </a:rPr>
                        <a:t>ADDITIONAL</a:t>
                      </a:r>
                      <a:br>
                        <a:rPr lang="en-US" sz="1050" b="1">
                          <a:solidFill>
                            <a:schemeClr val="bg1"/>
                          </a:solidFill>
                          <a:latin typeface="Arial"/>
                        </a:rPr>
                      </a:br>
                      <a:r>
                        <a:rPr lang="en-US" sz="1050" b="1">
                          <a:solidFill>
                            <a:schemeClr val="bg1"/>
                          </a:solidFill>
                          <a:latin typeface="Arial"/>
                        </a:rPr>
                        <a:t>FACTORS (10%)</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1" dirty="0">
                          <a:solidFill>
                            <a:schemeClr val="bg1"/>
                          </a:solidFill>
                          <a:latin typeface="Arial"/>
                        </a:rPr>
                        <a:t>Prior experience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4</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extLst>
                  <a:ext uri="{0D108BD9-81ED-4DB2-BD59-A6C34878D82A}">
                    <a16:rowId xmlns:a16="http://schemas.microsoft.com/office/drawing/2014/main" val="10017"/>
                  </a:ext>
                </a:extLst>
              </a:tr>
              <a:tr h="303275">
                <a:tc vMerge="1">
                  <a:txBody>
                    <a:bodyPr/>
                    <a:lstStyle/>
                    <a:p>
                      <a:endParaRPr lang="en-US"/>
                    </a:p>
                  </a:txBody>
                  <a:tcPr/>
                </a:tc>
                <a:tc>
                  <a:txBody>
                    <a:bodyPr/>
                    <a:lstStyle/>
                    <a:p>
                      <a:pPr algn="ctr">
                        <a:lnSpc>
                          <a:spcPts val="1000"/>
                        </a:lnSpc>
                      </a:pPr>
                      <a:r>
                        <a:rPr lang="en-US" sz="1050" b="1" dirty="0">
                          <a:solidFill>
                            <a:schemeClr val="bg1"/>
                          </a:solidFill>
                          <a:latin typeface="Arial"/>
                        </a:rPr>
                        <a:t>Past performance</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a:txBody>
                    <a:bodyPr/>
                    <a:lstStyle/>
                    <a:p>
                      <a:pPr algn="ctr">
                        <a:lnSpc>
                          <a:spcPts val="1000"/>
                        </a:lnSpc>
                      </a:pPr>
                      <a:r>
                        <a:rPr lang="en-US" sz="1050" b="0">
                          <a:solidFill>
                            <a:srgbClr val="FFFFFF"/>
                          </a:solidFill>
                          <a:latin typeface="Arial"/>
                        </a:rPr>
                        <a:t>6</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336699"/>
                    </a:solidFill>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00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79753">
                <a:tc gridSpan="2">
                  <a:txBody>
                    <a:bodyPr/>
                    <a:lstStyle/>
                    <a:p>
                      <a:pPr algn="ctr">
                        <a:lnSpc>
                          <a:spcPts val="1000"/>
                        </a:lnSpc>
                      </a:pPr>
                      <a:r>
                        <a:rPr lang="en-US" sz="1050" b="1" dirty="0">
                          <a:solidFill>
                            <a:schemeClr val="bg1"/>
                          </a:solidFill>
                          <a:latin typeface="Arial"/>
                        </a:rPr>
                        <a:t>GRAND TOTAL</a:t>
                      </a:r>
                    </a:p>
                  </a:txBody>
                  <a:tcPr marL="32220" marR="32220" marT="0" marB="0"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solidFill>
                      <a:srgbClr val="E0D7A8"/>
                    </a:solidFill>
                  </a:tcPr>
                </a:tc>
                <a:tc hMerge="1">
                  <a:txBody>
                    <a:bodyPr/>
                    <a:lstStyle/>
                    <a:p>
                      <a:endParaRPr lang="en-US"/>
                    </a:p>
                  </a:txBody>
                  <a:tcPr/>
                </a:tc>
                <a:tc>
                  <a:txBody>
                    <a:bodyPr/>
                    <a:lstStyle/>
                    <a:p>
                      <a:pPr algn="ctr">
                        <a:lnSpc>
                          <a:spcPts val="1000"/>
                        </a:lnSpc>
                      </a:pPr>
                      <a:r>
                        <a:rPr lang="en-US" sz="1050" b="0">
                          <a:solidFill>
                            <a:srgbClr val="FFFFFF"/>
                          </a:solidFill>
                          <a:latin typeface="Arial"/>
                        </a:rPr>
                        <a:t>100</a:t>
                      </a: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tc>
                  <a:txBody>
                    <a:bodyPr/>
                    <a:lstStyle/>
                    <a:p>
                      <a:pPr algn="ctr">
                        <a:lnSpc>
                          <a:spcPts val="1000"/>
                        </a:lnSpc>
                      </a:pPr>
                      <a:endParaRPr lang="en-US" sz="1050" b="0" dirty="0">
                        <a:solidFill>
                          <a:srgbClr val="FFFFFF"/>
                        </a:solidFill>
                        <a:latin typeface="Arial"/>
                      </a:endParaRPr>
                    </a:p>
                  </a:txBody>
                  <a:tcPr marL="12888" marR="12888" marT="12888" marB="12888" anchor="ctr">
                    <a:lnL w="9525" cap="flat" cmpd="sng" algn="ctr">
                      <a:solidFill>
                        <a:srgbClr val="33CCFF"/>
                      </a:solidFill>
                      <a:prstDash val="solid"/>
                      <a:round/>
                      <a:headEnd type="none" w="med" len="med"/>
                      <a:tailEnd type="none" w="med" len="med"/>
                    </a:lnL>
                    <a:lnR w="9525" cap="flat" cmpd="sng" algn="ctr">
                      <a:solidFill>
                        <a:srgbClr val="33CCFF"/>
                      </a:solidFill>
                      <a:prstDash val="solid"/>
                      <a:round/>
                      <a:headEnd type="none" w="med" len="med"/>
                      <a:tailEnd type="none" w="med" len="med"/>
                    </a:lnR>
                    <a:lnT w="9525" cap="flat" cmpd="sng" algn="ctr">
                      <a:solidFill>
                        <a:srgbClr val="33CCFF"/>
                      </a:solidFill>
                      <a:prstDash val="solid"/>
                      <a:round/>
                      <a:headEnd type="none" w="med" len="med"/>
                      <a:tailEnd type="none" w="med" len="med"/>
                    </a:lnT>
                    <a:lnB w="9525" cap="flat" cmpd="sng" algn="ctr">
                      <a:solidFill>
                        <a:srgbClr val="33CCFF"/>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17602" name="Rectangle 1">
            <a:extLst>
              <a:ext uri="{FF2B5EF4-FFF2-40B4-BE49-F238E27FC236}">
                <a16:creationId xmlns:a16="http://schemas.microsoft.com/office/drawing/2014/main" id="{ACF81022-2844-4BE5-9DDF-1431CAEE395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b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8D8404-DDB7-44BA-B8C6-FEE71863A34A}"/>
              </a:ext>
            </a:extLst>
          </p:cNvPr>
          <p:cNvSpPr>
            <a:spLocks noGrp="1"/>
          </p:cNvSpPr>
          <p:nvPr>
            <p:ph type="title"/>
          </p:nvPr>
        </p:nvSpPr>
        <p:spPr/>
        <p:txBody>
          <a:bodyPr/>
          <a:lstStyle/>
          <a:p>
            <a:pPr>
              <a:defRPr/>
            </a:pPr>
            <a:r>
              <a:rPr lang="en-US" dirty="0"/>
              <a:t>Environmental sustainability and procurement</a:t>
            </a:r>
          </a:p>
        </p:txBody>
      </p:sp>
      <p:sp>
        <p:nvSpPr>
          <p:cNvPr id="5" name="Text Placeholder 4">
            <a:extLst>
              <a:ext uri="{FF2B5EF4-FFF2-40B4-BE49-F238E27FC236}">
                <a16:creationId xmlns:a16="http://schemas.microsoft.com/office/drawing/2014/main" id="{A9165934-9509-4BFE-BBAC-0EF02F3E9074}"/>
              </a:ext>
            </a:extLst>
          </p:cNvPr>
          <p:cNvSpPr>
            <a:spLocks noGrp="1"/>
          </p:cNvSpPr>
          <p:nvPr>
            <p:ph type="body" idx="1"/>
          </p:nvPr>
        </p:nvSpPr>
        <p:spPr/>
        <p:txBody>
          <a:bodyPr/>
          <a:lstStyle/>
          <a:p>
            <a:pP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renchtribune.com/sites/default/files/european-union_0.jpg">
            <a:extLst>
              <a:ext uri="{FF2B5EF4-FFF2-40B4-BE49-F238E27FC236}">
                <a16:creationId xmlns:a16="http://schemas.microsoft.com/office/drawing/2014/main" id="{A733D454-A9A5-4771-B471-A61C04754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0"/>
            <a:ext cx="1036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C25BD9-7726-4A1D-9CCF-9E3182477605}"/>
              </a:ext>
            </a:extLst>
          </p:cNvPr>
          <p:cNvSpPr>
            <a:spLocks noGrp="1"/>
          </p:cNvSpPr>
          <p:nvPr>
            <p:ph type="title"/>
          </p:nvPr>
        </p:nvSpPr>
        <p:spPr>
          <a:xfrm>
            <a:off x="304800" y="228600"/>
            <a:ext cx="6705600" cy="1143000"/>
          </a:xfrm>
        </p:spPr>
        <p:txBody>
          <a:bodyPr rtlCol="0">
            <a:normAutofit fontScale="90000"/>
          </a:bodyPr>
          <a:lstStyle/>
          <a:p>
            <a:pPr algn="l" eaLnBrk="1" fontAlgn="auto" hangingPunct="1">
              <a:spcAft>
                <a:spcPts val="0"/>
              </a:spcAft>
              <a:defRPr/>
            </a:pPr>
            <a:r>
              <a:rPr lang="en-US" dirty="0"/>
              <a:t>European Approach:  Sustainability</a:t>
            </a:r>
          </a:p>
        </p:txBody>
      </p:sp>
      <p:graphicFrame>
        <p:nvGraphicFramePr>
          <p:cNvPr id="6" name="Diagram 5">
            <a:extLst>
              <a:ext uri="{FF2B5EF4-FFF2-40B4-BE49-F238E27FC236}">
                <a16:creationId xmlns:a16="http://schemas.microsoft.com/office/drawing/2014/main" id="{80C9B334-92D4-45CF-9B83-060501F2ABBF}"/>
              </a:ext>
            </a:extLst>
          </p:cNvPr>
          <p:cNvGraphicFramePr/>
          <p:nvPr/>
        </p:nvGraphicFramePr>
        <p:xfrm>
          <a:off x="-1143000" y="1371600"/>
          <a:ext cx="10287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53B06-0F88-46D5-9807-EC36A9DF3375}"/>
              </a:ext>
            </a:extLst>
          </p:cNvPr>
          <p:cNvSpPr>
            <a:spLocks noGrp="1"/>
          </p:cNvSpPr>
          <p:nvPr>
            <p:ph type="title"/>
          </p:nvPr>
        </p:nvSpPr>
        <p:spPr>
          <a:xfrm>
            <a:off x="457200" y="152400"/>
            <a:ext cx="8229600" cy="1143000"/>
          </a:xfrm>
        </p:spPr>
        <p:txBody>
          <a:bodyPr/>
          <a:lstStyle/>
          <a:p>
            <a:r>
              <a:rPr lang="en-US" altLang="en-US" sz="2800" b="1">
                <a:solidFill>
                  <a:srgbClr val="FFFF00"/>
                </a:solidFill>
              </a:rPr>
              <a:t>United Nations Commission on International Trade Law (UNCITRAL):  Model Law on Public Procurement</a:t>
            </a:r>
          </a:p>
        </p:txBody>
      </p:sp>
      <p:sp>
        <p:nvSpPr>
          <p:cNvPr id="8195" name="Content Placeholder 2">
            <a:extLst>
              <a:ext uri="{FF2B5EF4-FFF2-40B4-BE49-F238E27FC236}">
                <a16:creationId xmlns:a16="http://schemas.microsoft.com/office/drawing/2014/main" id="{B1815E9D-E715-4F3F-90CD-CC69552C60CF}"/>
              </a:ext>
            </a:extLst>
          </p:cNvPr>
          <p:cNvSpPr>
            <a:spLocks noGrp="1"/>
          </p:cNvSpPr>
          <p:nvPr>
            <p:ph idx="1"/>
          </p:nvPr>
        </p:nvSpPr>
        <p:spPr>
          <a:xfrm>
            <a:off x="381000" y="1295400"/>
            <a:ext cx="8229600" cy="4525963"/>
          </a:xfrm>
        </p:spPr>
        <p:txBody>
          <a:bodyPr/>
          <a:lstStyle/>
          <a:p>
            <a:r>
              <a:rPr lang="en-US" altLang="en-US" sz="3600"/>
              <a:t>May address environmental issues in:</a:t>
            </a:r>
          </a:p>
          <a:p>
            <a:pPr lvl="1"/>
            <a:r>
              <a:rPr lang="en-US" altLang="en-US" sz="3200"/>
              <a:t>Qualifications of supplier</a:t>
            </a:r>
          </a:p>
          <a:p>
            <a:pPr lvl="1"/>
            <a:r>
              <a:rPr lang="en-US" altLang="en-US" sz="3200"/>
              <a:t>Evaluation criteria for award</a:t>
            </a:r>
          </a:p>
          <a:p>
            <a:r>
              <a:rPr lang="en-US" altLang="en-US" sz="3600"/>
              <a:t>Socio-economic (including environmental) requirements must be set forth in statute or regulation</a:t>
            </a:r>
          </a:p>
        </p:txBody>
      </p:sp>
      <p:pic>
        <p:nvPicPr>
          <p:cNvPr id="8196" name="Picture 2">
            <a:extLst>
              <a:ext uri="{FF2B5EF4-FFF2-40B4-BE49-F238E27FC236}">
                <a16:creationId xmlns:a16="http://schemas.microsoft.com/office/drawing/2014/main" id="{C98A3C5F-EE18-4918-946A-1D666487F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10175"/>
            <a:ext cx="4919663"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7B33AAE-FB51-4ADB-82CE-C86456D5806B}"/>
              </a:ext>
            </a:extLst>
          </p:cNvPr>
          <p:cNvSpPr>
            <a:spLocks noGrp="1"/>
          </p:cNvSpPr>
          <p:nvPr>
            <p:ph type="title"/>
          </p:nvPr>
        </p:nvSpPr>
        <p:spPr>
          <a:xfrm>
            <a:off x="381000" y="3886200"/>
            <a:ext cx="8229600" cy="1143000"/>
          </a:xfrm>
        </p:spPr>
        <p:txBody>
          <a:bodyPr/>
          <a:lstStyle/>
          <a:p>
            <a:pPr eaLnBrk="1" hangingPunct="1"/>
            <a:r>
              <a:rPr lang="en-US" altLang="en-US" sz="2800">
                <a:solidFill>
                  <a:srgbClr val="FFFF00"/>
                </a:solidFill>
              </a:rPr>
              <a:t>Comprehensive &amp; Progressive Trans-Pacific Partnership</a:t>
            </a:r>
          </a:p>
        </p:txBody>
      </p:sp>
      <p:pic>
        <p:nvPicPr>
          <p:cNvPr id="9219" name="Picture 3">
            <a:extLst>
              <a:ext uri="{FF2B5EF4-FFF2-40B4-BE49-F238E27FC236}">
                <a16:creationId xmlns:a16="http://schemas.microsoft.com/office/drawing/2014/main" id="{AE6E1247-D6DC-46E7-9FE3-1FB58C095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4763"/>
            <a:ext cx="76962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a:extLst>
              <a:ext uri="{FF2B5EF4-FFF2-40B4-BE49-F238E27FC236}">
                <a16:creationId xmlns:a16="http://schemas.microsoft.com/office/drawing/2014/main" id="{D92C13FE-CD83-4F55-B3C8-E55C169EA269}"/>
              </a:ext>
            </a:extLst>
          </p:cNvPr>
          <p:cNvSpPr txBox="1">
            <a:spLocks noChangeArrowheads="1"/>
          </p:cNvSpPr>
          <p:nvPr/>
        </p:nvSpPr>
        <p:spPr bwMode="auto">
          <a:xfrm>
            <a:off x="-6350" y="939800"/>
            <a:ext cx="152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rPr>
              <a:t>Government Procurement Agreement</a:t>
            </a:r>
          </a:p>
        </p:txBody>
      </p:sp>
      <p:pic>
        <p:nvPicPr>
          <p:cNvPr id="9221" name="Picture 2">
            <a:extLst>
              <a:ext uri="{FF2B5EF4-FFF2-40B4-BE49-F238E27FC236}">
                <a16:creationId xmlns:a16="http://schemas.microsoft.com/office/drawing/2014/main" id="{A5932753-4F0A-425E-8E85-4971FD087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70988"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TextBox 2">
            <a:extLst>
              <a:ext uri="{FF2B5EF4-FFF2-40B4-BE49-F238E27FC236}">
                <a16:creationId xmlns:a16="http://schemas.microsoft.com/office/drawing/2014/main" id="{915EBBF3-CEC7-49C1-88A8-ABA04F9FAA4B}"/>
              </a:ext>
            </a:extLst>
          </p:cNvPr>
          <p:cNvSpPr txBox="1">
            <a:spLocks noChangeArrowheads="1"/>
          </p:cNvSpPr>
          <p:nvPr/>
        </p:nvSpPr>
        <p:spPr bwMode="auto">
          <a:xfrm>
            <a:off x="471488" y="46482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Article 15.3: Exceptions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1. Subject to the requirement that the measure is not applied in a manner that would constitute a means of arbitrary or unjustifiable discrimination between Parties where the same conditions prevail, or a disguised restriction on international trade between the Parties, </a:t>
            </a:r>
            <a:r>
              <a:rPr kumimoji="0" lang="en-US" altLang="en-US" sz="1400" b="0"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rPr>
              <a:t>nothing in this Chapter shall be construed to prevent a Party, including its procuring entities, from adopting or maintaining a measure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rPr>
              <a:t>(b) necessary to protect human, animal or plant life or health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2. The Parties understand that subparagraph 1(b) </a:t>
            </a:r>
            <a:r>
              <a:rPr kumimoji="0" lang="en-US" altLang="en-US" sz="1400" b="0"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rPr>
              <a:t>includes environmental measures necessary to protect human, animal or plant life or health</a:t>
            </a:r>
          </a:p>
        </p:txBody>
      </p:sp>
      <p:pic>
        <p:nvPicPr>
          <p:cNvPr id="9223" name="Picture 3">
            <a:extLst>
              <a:ext uri="{FF2B5EF4-FFF2-40B4-BE49-F238E27FC236}">
                <a16:creationId xmlns:a16="http://schemas.microsoft.com/office/drawing/2014/main" id="{958DDFDE-222E-425E-B167-CF4E88003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338" y="990600"/>
            <a:ext cx="20161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2BC3D-7DE0-4F92-B0C6-9F8C2F24AE8B}"/>
              </a:ext>
            </a:extLst>
          </p:cNvPr>
          <p:cNvSpPr>
            <a:spLocks noGrp="1"/>
          </p:cNvSpPr>
          <p:nvPr>
            <p:ph type="title"/>
          </p:nvPr>
        </p:nvSpPr>
        <p:spPr>
          <a:xfrm>
            <a:off x="609600" y="3276600"/>
            <a:ext cx="7772400" cy="1362075"/>
          </a:xfrm>
        </p:spPr>
        <p:txBody>
          <a:bodyPr/>
          <a:lstStyle/>
          <a:p>
            <a:pPr>
              <a:defRPr/>
            </a:pPr>
            <a:r>
              <a:rPr lang="en-US" dirty="0"/>
              <a:t>How do we achieve environmental sustainability?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commons/c/c1/United_States_-_European_Union_map_%282007%29.png">
            <a:extLst>
              <a:ext uri="{FF2B5EF4-FFF2-40B4-BE49-F238E27FC236}">
                <a16:creationId xmlns:a16="http://schemas.microsoft.com/office/drawing/2014/main" id="{8B5D80BE-0B61-429B-A8EE-D48701D8C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47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0CF5F5E-A133-4523-971D-BE5232AF4F29}"/>
              </a:ext>
            </a:extLst>
          </p:cNvPr>
          <p:cNvSpPr txBox="1"/>
          <p:nvPr/>
        </p:nvSpPr>
        <p:spPr>
          <a:xfrm>
            <a:off x="2819400" y="5026025"/>
            <a:ext cx="3962400" cy="768350"/>
          </a:xfrm>
          <a:prstGeom prst="rect">
            <a:avLst/>
          </a:prstGeom>
          <a:solidFill>
            <a:schemeClr val="accent2">
              <a:lumMod val="5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Eco-Labels</a:t>
            </a:r>
          </a:p>
        </p:txBody>
      </p:sp>
      <p:cxnSp>
        <p:nvCxnSpPr>
          <p:cNvPr id="6" name="Straight Arrow Connector 5">
            <a:extLst>
              <a:ext uri="{FF2B5EF4-FFF2-40B4-BE49-F238E27FC236}">
                <a16:creationId xmlns:a16="http://schemas.microsoft.com/office/drawing/2014/main" id="{D62038EC-DB37-469C-BD6E-9A95E43B9737}"/>
              </a:ext>
            </a:extLst>
          </p:cNvPr>
          <p:cNvCxnSpPr/>
          <p:nvPr/>
        </p:nvCxnSpPr>
        <p:spPr>
          <a:xfrm flipH="1" flipV="1">
            <a:off x="3276600" y="3810000"/>
            <a:ext cx="1371600" cy="12160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DB2309-4A85-46CA-A319-BA1E93D29BB7}"/>
              </a:ext>
            </a:extLst>
          </p:cNvPr>
          <p:cNvCxnSpPr/>
          <p:nvPr/>
        </p:nvCxnSpPr>
        <p:spPr>
          <a:xfrm flipV="1">
            <a:off x="4800600" y="3352800"/>
            <a:ext cx="1676400" cy="18256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270" name="Picture 4" descr="https://thumbs.dreamstime.com/z/eco-label-green-friendly-white-background-43956981.jpg">
            <a:extLst>
              <a:ext uri="{FF2B5EF4-FFF2-40B4-BE49-F238E27FC236}">
                <a16:creationId xmlns:a16="http://schemas.microsoft.com/office/drawing/2014/main" id="{C84CEB54-313B-4EC0-A23C-6864B8FF8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9" b="6921"/>
          <a:stretch>
            <a:fillRect/>
          </a:stretch>
        </p:blipFill>
        <p:spPr bwMode="auto">
          <a:xfrm>
            <a:off x="6858000" y="4518025"/>
            <a:ext cx="18049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C43186FB-408A-45EF-B74C-AB406D4C2439}"/>
              </a:ext>
            </a:extLst>
          </p:cNvPr>
          <p:cNvGrpSpPr>
            <a:grpSpLocks/>
          </p:cNvGrpSpPr>
          <p:nvPr/>
        </p:nvGrpSpPr>
        <p:grpSpPr bwMode="auto">
          <a:xfrm>
            <a:off x="275035" y="1203723"/>
            <a:ext cx="8649890" cy="1335881"/>
            <a:chOff x="-1157653" y="-480474"/>
            <a:chExt cx="11533632" cy="1781595"/>
          </a:xfrm>
        </p:grpSpPr>
        <p:sp>
          <p:nvSpPr>
            <p:cNvPr id="16392" name="Rectangle 12">
              <a:extLst>
                <a:ext uri="{FF2B5EF4-FFF2-40B4-BE49-F238E27FC236}">
                  <a16:creationId xmlns:a16="http://schemas.microsoft.com/office/drawing/2014/main" id="{BE73A2AB-98D4-4D21-917C-B3CEB0CA27D8}"/>
                </a:ext>
              </a:extLst>
            </p:cNvPr>
            <p:cNvSpPr>
              <a:spLocks noChangeArrowheads="1"/>
            </p:cNvSpPr>
            <p:nvPr/>
          </p:nvSpPr>
          <p:spPr bwMode="auto">
            <a:xfrm>
              <a:off x="-1157653" y="-480474"/>
              <a:ext cx="11533632" cy="390617"/>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small" spc="0" normalizeH="0" baseline="0" noProof="0" dirty="0">
                  <a:ln>
                    <a:noFill/>
                  </a:ln>
                  <a:solidFill>
                    <a:prstClr val="white"/>
                  </a:solidFill>
                  <a:effectLst/>
                  <a:uLnTx/>
                  <a:uFillTx/>
                  <a:latin typeface="Calibri Light" panose="020F0302020204030204"/>
                  <a:ea typeface="+mn-ea"/>
                  <a:cs typeface="Arial"/>
                </a:rPr>
                <a:t>Ecolabels Found In The Marketplace In 1995 (13)</a:t>
              </a:r>
            </a:p>
          </p:txBody>
        </p:sp>
        <p:pic>
          <p:nvPicPr>
            <p:cNvPr id="30726" name="Picture 5">
              <a:extLst>
                <a:ext uri="{FF2B5EF4-FFF2-40B4-BE49-F238E27FC236}">
                  <a16:creationId xmlns:a16="http://schemas.microsoft.com/office/drawing/2014/main" id="{75B0FB12-1731-4F14-8B24-2398BDDB6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68" y="650815"/>
              <a:ext cx="526673" cy="53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3">
              <a:extLst>
                <a:ext uri="{FF2B5EF4-FFF2-40B4-BE49-F238E27FC236}">
                  <a16:creationId xmlns:a16="http://schemas.microsoft.com/office/drawing/2014/main" id="{ACE700D1-A966-402F-B463-7B5C78D893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1753" y="649641"/>
              <a:ext cx="546705"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6">
              <a:extLst>
                <a:ext uri="{FF2B5EF4-FFF2-40B4-BE49-F238E27FC236}">
                  <a16:creationId xmlns:a16="http://schemas.microsoft.com/office/drawing/2014/main" id="{3BEC3E6C-D16D-412D-A634-EC9CA5430F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 y="660927"/>
              <a:ext cx="519295" cy="51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8">
              <a:extLst>
                <a:ext uri="{FF2B5EF4-FFF2-40B4-BE49-F238E27FC236}">
                  <a16:creationId xmlns:a16="http://schemas.microsoft.com/office/drawing/2014/main" id="{D6A47C76-AE38-40CF-8B33-3F024A6AB6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505" y="661505"/>
              <a:ext cx="518138" cy="5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1">
              <a:extLst>
                <a:ext uri="{FF2B5EF4-FFF2-40B4-BE49-F238E27FC236}">
                  <a16:creationId xmlns:a16="http://schemas.microsoft.com/office/drawing/2014/main" id="{19F58F97-67FF-4465-90A9-314452EF9487}"/>
                </a:ext>
              </a:extLst>
            </p:cNvPr>
            <p:cNvPicPr>
              <a:picLocks noChangeAspect="1"/>
            </p:cNvPicPr>
            <p:nvPr/>
          </p:nvPicPr>
          <p:blipFill>
            <a:blip r:embed="rId7">
              <a:extLst>
                <a:ext uri="{28A0092B-C50C-407E-A947-70E740481C1C}">
                  <a14:useLocalDpi xmlns:a14="http://schemas.microsoft.com/office/drawing/2010/main" val="0"/>
                </a:ext>
              </a:extLst>
            </a:blip>
            <a:srcRect b="21022"/>
            <a:stretch>
              <a:fillRect/>
            </a:stretch>
          </p:blipFill>
          <p:spPr bwMode="auto">
            <a:xfrm>
              <a:off x="4732273" y="679111"/>
              <a:ext cx="561533" cy="48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2">
              <a:extLst>
                <a:ext uri="{FF2B5EF4-FFF2-40B4-BE49-F238E27FC236}">
                  <a16:creationId xmlns:a16="http://schemas.microsoft.com/office/drawing/2014/main" id="{9D9C68B5-B17E-4AD7-BC2F-D57B80083F7C}"/>
                </a:ext>
              </a:extLst>
            </p:cNvPr>
            <p:cNvPicPr>
              <a:picLocks noChangeAspect="1"/>
            </p:cNvPicPr>
            <p:nvPr/>
          </p:nvPicPr>
          <p:blipFill>
            <a:blip r:embed="rId8">
              <a:extLst>
                <a:ext uri="{28A0092B-C50C-407E-A947-70E740481C1C}">
                  <a14:useLocalDpi xmlns:a14="http://schemas.microsoft.com/office/drawing/2010/main" val="0"/>
                </a:ext>
              </a:extLst>
            </a:blip>
            <a:srcRect b="15247"/>
            <a:stretch>
              <a:fillRect/>
            </a:stretch>
          </p:blipFill>
          <p:spPr bwMode="auto">
            <a:xfrm>
              <a:off x="5416916" y="649072"/>
              <a:ext cx="609126" cy="54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5">
              <a:extLst>
                <a:ext uri="{FF2B5EF4-FFF2-40B4-BE49-F238E27FC236}">
                  <a16:creationId xmlns:a16="http://schemas.microsoft.com/office/drawing/2014/main" id="{6AF6B5AA-9D72-4A36-8526-E1AF2B1E7628}"/>
                </a:ext>
              </a:extLst>
            </p:cNvPr>
            <p:cNvPicPr>
              <a:picLocks noChangeAspect="1"/>
            </p:cNvPicPr>
            <p:nvPr/>
          </p:nvPicPr>
          <p:blipFill>
            <a:blip r:embed="rId9">
              <a:extLst>
                <a:ext uri="{28A0092B-C50C-407E-A947-70E740481C1C}">
                  <a14:useLocalDpi xmlns:a14="http://schemas.microsoft.com/office/drawing/2010/main" val="0"/>
                </a:ext>
              </a:extLst>
            </a:blip>
            <a:srcRect l="4800" r="4800"/>
            <a:stretch>
              <a:fillRect/>
            </a:stretch>
          </p:blipFill>
          <p:spPr bwMode="auto">
            <a:xfrm>
              <a:off x="6802977" y="599582"/>
              <a:ext cx="630457" cy="6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0">
              <a:extLst>
                <a:ext uri="{FF2B5EF4-FFF2-40B4-BE49-F238E27FC236}">
                  <a16:creationId xmlns:a16="http://schemas.microsoft.com/office/drawing/2014/main" id="{6E9C6600-3FC7-4A92-812B-1C06844AD939}"/>
                </a:ext>
              </a:extLst>
            </p:cNvPr>
            <p:cNvPicPr>
              <a:picLocks noChangeAspect="1"/>
            </p:cNvPicPr>
            <p:nvPr/>
          </p:nvPicPr>
          <p:blipFill>
            <a:blip r:embed="rId10">
              <a:extLst>
                <a:ext uri="{28A0092B-C50C-407E-A947-70E740481C1C}">
                  <a14:useLocalDpi xmlns:a14="http://schemas.microsoft.com/office/drawing/2010/main" val="0"/>
                </a:ext>
              </a:extLst>
            </a:blip>
            <a:srcRect l="10800" r="16200"/>
            <a:stretch>
              <a:fillRect/>
            </a:stretch>
          </p:blipFill>
          <p:spPr bwMode="auto">
            <a:xfrm>
              <a:off x="6149152" y="540027"/>
              <a:ext cx="530715" cy="7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63" descr="qai_certified_organic.jpg">
              <a:extLst>
                <a:ext uri="{FF2B5EF4-FFF2-40B4-BE49-F238E27FC236}">
                  <a16:creationId xmlns:a16="http://schemas.microsoft.com/office/drawing/2014/main" id="{870C9AB2-C1EE-41F1-AA3E-A6E9C41185E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27257" y="657261"/>
              <a:ext cx="581906" cy="52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68">
              <a:extLst>
                <a:ext uri="{FF2B5EF4-FFF2-40B4-BE49-F238E27FC236}">
                  <a16:creationId xmlns:a16="http://schemas.microsoft.com/office/drawing/2014/main" id="{A6092BF9-E5AD-44B7-A266-B27ACAA3AE54}"/>
                </a:ext>
              </a:extLst>
            </p:cNvPr>
            <p:cNvPicPr>
              <a:picLocks noChangeAspect="1"/>
            </p:cNvPicPr>
            <p:nvPr/>
          </p:nvPicPr>
          <p:blipFill>
            <a:blip r:embed="rId12">
              <a:extLst>
                <a:ext uri="{28A0092B-C50C-407E-A947-70E740481C1C}">
                  <a14:useLocalDpi xmlns:a14="http://schemas.microsoft.com/office/drawing/2010/main" val="0"/>
                </a:ext>
              </a:extLst>
            </a:blip>
            <a:srcRect l="4800" t="6969" r="7201" b="9290"/>
            <a:stretch>
              <a:fillRect/>
            </a:stretch>
          </p:blipFill>
          <p:spPr bwMode="auto">
            <a:xfrm>
              <a:off x="8271798" y="723589"/>
              <a:ext cx="801290" cy="39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 descr="http://www.acminet.org/images/APseal%20R%20small%20web.gif">
              <a:extLst>
                <a:ext uri="{FF2B5EF4-FFF2-40B4-BE49-F238E27FC236}">
                  <a16:creationId xmlns:a16="http://schemas.microsoft.com/office/drawing/2014/main" id="{CBFAFDAD-DD60-4116-9EF1-90415FA5D6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4061" y="615774"/>
              <a:ext cx="53008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 descr="http://www.csa-international.org/product_areas/forest_products_marking/program_overview/image01.gif">
              <a:extLst>
                <a:ext uri="{FF2B5EF4-FFF2-40B4-BE49-F238E27FC236}">
                  <a16:creationId xmlns:a16="http://schemas.microsoft.com/office/drawing/2014/main" id="{8A126491-6E60-489B-843A-D9A13DB4DB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1351" y="615774"/>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87" descr="Corporate_Logo_Color_small.jpg">
              <a:extLst>
                <a:ext uri="{FF2B5EF4-FFF2-40B4-BE49-F238E27FC236}">
                  <a16:creationId xmlns:a16="http://schemas.microsoft.com/office/drawing/2014/main" id="{2988BCAE-0C2D-4397-9DE8-820AF3866B9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56544" y="653153"/>
              <a:ext cx="592148" cy="53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Slide Number Placeholder 2">
            <a:extLst>
              <a:ext uri="{FF2B5EF4-FFF2-40B4-BE49-F238E27FC236}">
                <a16:creationId xmlns:a16="http://schemas.microsoft.com/office/drawing/2014/main" id="{67D922FF-C660-47EC-9F5F-70D6A8C77862}"/>
              </a:ext>
            </a:extLst>
          </p:cNvPr>
          <p:cNvSpPr>
            <a:spLocks noGrp="1"/>
          </p:cNvSpPr>
          <p:nvPr>
            <p:ph type="sldNum" sz="quarter" idx="12"/>
          </p:nvPr>
        </p:nvSpPr>
        <p:spPr bwMode="auto">
          <a:xfrm>
            <a:off x="7647385" y="5594747"/>
            <a:ext cx="1196578" cy="303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E2A7A6-FB24-4E1E-8383-D445C685554F}" type="slidenum">
              <a:rPr kumimoji="0" lang="en-US" altLang="en-US" sz="135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5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30724" name="Picture 19">
            <a:extLst>
              <a:ext uri="{FF2B5EF4-FFF2-40B4-BE49-F238E27FC236}">
                <a16:creationId xmlns:a16="http://schemas.microsoft.com/office/drawing/2014/main" id="{EE306349-FB69-4B43-804D-5EF657549F5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7873" y="985837"/>
            <a:ext cx="750094"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47CE70B-A6F7-470A-BC4E-E25DFC5CC942}"/>
              </a:ext>
            </a:extLst>
          </p:cNvPr>
          <p:cNvPicPr>
            <a:picLocks noChangeAspect="1"/>
          </p:cNvPicPr>
          <p:nvPr/>
        </p:nvPicPr>
        <p:blipFill>
          <a:blip r:embed="rId17"/>
          <a:stretch>
            <a:fillRect/>
          </a:stretch>
        </p:blipFill>
        <p:spPr>
          <a:xfrm>
            <a:off x="7303018" y="5742978"/>
            <a:ext cx="1676400" cy="92915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8786DA42-03C9-4A60-9821-46D20D99C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973" y="976312"/>
            <a:ext cx="750094"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2">
            <a:extLst>
              <a:ext uri="{FF2B5EF4-FFF2-40B4-BE49-F238E27FC236}">
                <a16:creationId xmlns:a16="http://schemas.microsoft.com/office/drawing/2014/main" id="{58E41863-C8FC-4259-B2C1-51312F600FCA}"/>
              </a:ext>
            </a:extLst>
          </p:cNvPr>
          <p:cNvSpPr>
            <a:spLocks noChangeArrowheads="1"/>
          </p:cNvSpPr>
          <p:nvPr/>
        </p:nvSpPr>
        <p:spPr bwMode="auto">
          <a:xfrm>
            <a:off x="494110" y="994172"/>
            <a:ext cx="8649890" cy="484584"/>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small" spc="0" normalizeH="0" baseline="0" noProof="0" dirty="0">
                <a:ln>
                  <a:noFill/>
                </a:ln>
                <a:solidFill>
                  <a:prstClr val="white"/>
                </a:solidFill>
                <a:effectLst/>
                <a:uLnTx/>
                <a:uFillTx/>
                <a:latin typeface="Calibri Light" panose="020F0302020204030204"/>
                <a:ea typeface="+mn-ea"/>
                <a:cs typeface="Arial"/>
              </a:rPr>
              <a:t>Ecolabels found in the Global Marketplace today (460+)</a:t>
            </a:r>
          </a:p>
        </p:txBody>
      </p:sp>
      <p:pic>
        <p:nvPicPr>
          <p:cNvPr id="32773" name="Picture 83">
            <a:extLst>
              <a:ext uri="{FF2B5EF4-FFF2-40B4-BE49-F238E27FC236}">
                <a16:creationId xmlns:a16="http://schemas.microsoft.com/office/drawing/2014/main" id="{0B75DD06-46FC-4550-8BEA-4EE89CC618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3767" y="1601392"/>
            <a:ext cx="6003131" cy="420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lide Number Placeholder 1">
            <a:extLst>
              <a:ext uri="{FF2B5EF4-FFF2-40B4-BE49-F238E27FC236}">
                <a16:creationId xmlns:a16="http://schemas.microsoft.com/office/drawing/2014/main" id="{97FBC039-5D6C-4058-88FE-50F51A5183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B48BEB-BFD4-4CA2-B469-01964746EA42}" type="slidenum">
              <a:rPr kumimoji="0" lang="en-US" altLang="en-US" sz="24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24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9090693-EEB2-4360-9C30-31AFB4CE9CCF}"/>
              </a:ext>
            </a:extLst>
          </p:cNvPr>
          <p:cNvPicPr>
            <a:picLocks noChangeAspect="1"/>
          </p:cNvPicPr>
          <p:nvPr/>
        </p:nvPicPr>
        <p:blipFill>
          <a:blip r:embed="rId5"/>
          <a:stretch>
            <a:fillRect/>
          </a:stretch>
        </p:blipFill>
        <p:spPr>
          <a:xfrm>
            <a:off x="7479195" y="5925743"/>
            <a:ext cx="1664805" cy="9227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5129B-545B-46A8-8B05-AE3D8FBE1BB1}"/>
              </a:ext>
            </a:extLst>
          </p:cNvPr>
          <p:cNvSpPr>
            <a:spLocks noGrp="1"/>
          </p:cNvSpPr>
          <p:nvPr>
            <p:ph type="title"/>
          </p:nvPr>
        </p:nvSpPr>
        <p:spPr/>
        <p:txBody>
          <a:bodyPr/>
          <a:lstStyle/>
          <a:p>
            <a:pPr>
              <a:defRPr/>
            </a:pPr>
            <a:r>
              <a:rPr lang="en-US" dirty="0"/>
              <a:t>Framework agreements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15201-68F5-4342-8376-16994C7FD3CC}"/>
              </a:ext>
            </a:extLst>
          </p:cNvPr>
          <p:cNvSpPr>
            <a:spLocks noGrp="1"/>
          </p:cNvSpPr>
          <p:nvPr>
            <p:ph type="title"/>
          </p:nvPr>
        </p:nvSpPr>
        <p:spPr>
          <a:xfrm>
            <a:off x="182563" y="314325"/>
            <a:ext cx="7772400" cy="1362075"/>
          </a:xfrm>
        </p:spPr>
        <p:txBody>
          <a:bodyPr rtlCol="0">
            <a:normAutofit fontScale="90000"/>
          </a:bodyPr>
          <a:lstStyle/>
          <a:p>
            <a:pPr eaLnBrk="1" fontAlgn="auto" hangingPunct="1">
              <a:spcAft>
                <a:spcPts val="0"/>
              </a:spcAft>
              <a:defRPr/>
            </a:pPr>
            <a:r>
              <a:rPr lang="en-US" sz="3600" i="1" dirty="0"/>
              <a:t>Commission V. Netherlands </a:t>
            </a:r>
            <a:br>
              <a:rPr lang="en-US" sz="3600" i="1" dirty="0"/>
            </a:br>
            <a:r>
              <a:rPr lang="en-US" sz="3600" i="1" dirty="0"/>
              <a:t>(CJEU – 2012) (“max </a:t>
            </a:r>
            <a:r>
              <a:rPr lang="en-US" sz="3600" i="1" dirty="0" err="1"/>
              <a:t>Havelaar</a:t>
            </a:r>
            <a:r>
              <a:rPr lang="en-US" sz="3600" i="1" dirty="0"/>
              <a:t>”)</a:t>
            </a:r>
            <a:br>
              <a:rPr lang="en-US" dirty="0"/>
            </a:br>
            <a:endParaRPr lang="en-US" dirty="0"/>
          </a:p>
        </p:txBody>
      </p:sp>
      <p:sp>
        <p:nvSpPr>
          <p:cNvPr id="5" name="Text Placeholder 4">
            <a:extLst>
              <a:ext uri="{FF2B5EF4-FFF2-40B4-BE49-F238E27FC236}">
                <a16:creationId xmlns:a16="http://schemas.microsoft.com/office/drawing/2014/main" id="{FDF38011-4B9B-4CD0-9753-E9B69E688962}"/>
              </a:ext>
            </a:extLst>
          </p:cNvPr>
          <p:cNvSpPr>
            <a:spLocks noGrp="1"/>
          </p:cNvSpPr>
          <p:nvPr>
            <p:ph type="body" idx="1"/>
          </p:nvPr>
        </p:nvSpPr>
        <p:spPr>
          <a:xfrm>
            <a:off x="762000" y="5867400"/>
            <a:ext cx="7772400" cy="738188"/>
          </a:xfrm>
        </p:spPr>
        <p:txBody>
          <a:bodyPr rtlCol="0">
            <a:noAutofit/>
          </a:bodyPr>
          <a:lstStyle/>
          <a:p>
            <a:pPr algn="ctr" eaLnBrk="1" fontAlgn="auto" hangingPunct="1">
              <a:spcAft>
                <a:spcPts val="0"/>
              </a:spcAft>
              <a:defRPr/>
            </a:pPr>
            <a:r>
              <a:rPr lang="en-US" sz="3200" b="1" dirty="0"/>
              <a:t>Court Barred Specifying Eco-Label, Without Explanation</a:t>
            </a:r>
          </a:p>
        </p:txBody>
      </p:sp>
      <p:sp>
        <p:nvSpPr>
          <p:cNvPr id="12292" name="AutoShape 2" descr="data:image/jpeg;base64,/9j/4AAQSkZJRgABAQAAAQABAAD/2wCEAAkGBhISEBUUEhQUFRQWFBcVFRcYFRgYFxcVFBgXFxcYFRUYGyYeFxsjGhYWHy8gIycpLCwsFh4xNTAqNSYrLCkBCQoKDgwOGg8PGiwkHyQsLCwsLCksLCwsLCwsKiksLCksLCwsLCwsLCksLCksLCwsLCwsLCwsLCwsLCksLCksLP/AABEIALcBEwMBIgACEQEDEQH/xAAcAAABBQEBAQAAAAAAAAAAAAAEAAIDBQYBBwj/xABIEAACAQIEAwUEBgYIBQQDAAABAhEAAwQSITEFQVEGEyJhcTKBkaEHFEKxwfAjUmJy0eEzQ1OCkqKy8SRzk8LSNESDoxUXY//EABoBAAMBAQEBAAAAAAAAAAAAAAABAgMEBQb/xAArEQACAgICAgEBBwUAAAAAAAAAAQIRAyESMQRBIjIjM0JRYXGBE0Ox4fD/2gAMAwEAAhEDEQA/ANFiuHAyRofkaBuWMp1FXN242WQsge1BEjzA5j59JpjWwwgilg82UPi9o2y+OpbWmVGenBwNhRN3AEbaikuBJ2ivXhlhNXFnnyhKLpoGa+SIqOiLmEYbg0zuz0rVUQQmi8PbUgzv61DlpRQ9gMIg00ipMtdyUxEJt1zLRHcnoaaUosCLLSy1LlpZaLAiy10CpMtLLRYE1o+WlMY61OrgLFQkazUALuDMkGo8RbHKiu+01oa6ZoVgD5a5FSla5lrSxkRFLLUuSu93RYEOWuZalK1yKLAjillp8UooAjy1zLUoMU5QImD05jb1qXJJ0OiDLXMtSkVzLVCOI0CnG7pArkVzLSoBkUqly+VKiwNJYdW1BBUjcGQQeh5ipGt6yPh+dq8QTimN4RdAtOz2SFOVxNs5hJGh8B13BB9a9F7MfSRhsZCE91eP2HIhj+w/2vQwfKvmXBxPZjkUjTAyKfbtcxv+d65SVW+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CjdeO/bExHr7qZGug+NSNA0LAHoIn8elMuYm0DHiJmNjvr1gcjWD8zI+jRYYrsTWgNyB+fOkVHQn7vwFQ43G5AcqDRiu8eyhfkOg+dCY/iLo7KGURMaa+ypG882/ynzrJ5cku2WoRXos7dvXRQPz5VJcQ5NY3B9JBH4VXXMWA4JLFGSQBMbQYHrH+KiMB4kzREIEPUm20T6an40sdqcX+qHLcWjhWuZanimla96zzyGKUVJlrmWgBkVyn5aVAGcx9xXe5mErLCDsVGkfAVzsTwK0L2HcIoabtyY1gEhR6StBYi9CNO4BmtV2Vw5W4OXd4e2v95wGP3mvDzukkejgXyF2+7YHh5w5W2HW4XzgkjwqFjKdgZbmOVWHZ3tlhsav6F4eNbbQHHunxDzE0D2qAuvldQyKgzAiRqSdQfdWEx3ZFThrV3DxbvTmU5iJBa4QARsQMkGsliTiv1NHlakz2dPKnq/WvLexnbjHd6uHxNprozi33mgdWYwM59lxp66bmvUrY1IPSsXFxdG8ZKStEd7CBj0PWhvq7gxr66nSj2s6ggmZ2nQjnI+Ef7066w0FdOHyZY9PaMMmCM99Mq2kGDNIuRsaMvWXtMLtsG6VIJQvln0MR+NZziGPxd0sUtJaYatbVWZwvVZOVyf2dDrz0rvh5UZejhnglEtszGl9WPOs3gbt5b2d3ZlylgZAUDY+ARJAJIPlyrQeKW3lYzDefakr7gD57Vos2+jPgJ7EU0W6ncTry5RUti11Wa6L0Z1sEeyRTQlHXUYmSv5FMD9VHwosKB1wpNFpwomuhjyotM2XUwfSZqJNlpICPCo5117AA5V247E6/dUTzT37DSGkqNhQGNvFYOmrKuvIMwE/OjJNCY+5kUtE5VJ36e6ufyV9m/4/yXifzAzic1oHN42QHKN82UMRG/XegLuKlQPETmnU7iAnM/ra0bjLRW4WkTkuOP3kVUA1Osi4fgKEv4VSWVCS0gL6ZCfIaMCfdXlxo7GPZW74kAAFTcHTVSIO36x+FNxcZzL7hWMRoSBO2uilj7/SldtC5cAUQHUFSdgDbgabj2GMeY603HMzEMAAHQN6BlMjlqBb/wA3lVIR3HWwW+1IUXHB5lAC++5IKD/am2sNma2kD+iVZ3nwXADHvapx7dtnYeJYbp0I69PhUWJtjKm+xM66orgrqf2Aw/vedACvEnuc0BSoJ2EZjmIk8gQvw86NwCnRRPh71XGv7yE+4D/FQTIVtII3d+ex/ozt+0xb+7VhYusLrHTW8iN6MgAI8/EtJutjWyUrXCtTvbimZa91OzzeiLLSy1LlppFMRHlpVJlpUDMpjcDoAJdSyrkck6EgQl32132OYeQrT9nHB71tIa6VHou331TMpW4veI9sqS8MJU5FLeG4sq22xg+VXvZuyFwydSC3+IkyfdXgZ2m9HqeOmk7KrtPjAq3W6CB7hp91AcTTIlpNsqAfBUU/NWp2MwmY6GVe6oNtpa2TccTAJlDqT4SPMGou0WrltV8OhYeA5iX9sex7UePKNN66UuLSfo53K7ZzsLbDXLbH7WId/dbUR8yal+lP6yt+zew10o1m0Scpg+NtfJh4RodNKM7EYIo1sMIK2Xc7HW45jUaeyRUfbOGvBebvbt+4lf4mueKUpuzpk+ONEHB/pTazc7jiSBHH9amqnzZBttuPgK9As4y3eUPbZXQiQykEH0IryLtlYW68FQSXRQeYzAEgHcamtjwxVwPCsTdsqqlDddBGkiFWeokCpyQUaKxTcrs2bYg5TpJjrGg399QX8MGOcGGVWKkHTVTow+0PxArEdm/pWw+IhMRFi7tJP6Jj5OfY9G08zW2uH9E7A/1bQd9xv51lTTNbUkZfgOAuXO9QuhtrbZgP2tO80iUJgHeJYmDNXuCw75grFgxRY2EgDVp5gGdRzPKq3hVgHMyuWbu1BJjTLJykACNjvVxhnFy4FullC2gFiAw1kEGPLca6cq7Mc9WcM40wjD2CLaEAAQI9CNKJextOs9Ksl4Ye5Q2z9hdPMAD8/hVbcRhuYPmK74SUlowkqCLOCHOosRhFpoxAjUmurfRp01HzqqYrQFeaNBQxZqsMYw2FQ2sMCeX31onohgep3mmnyq6GBTlHwpl3ADyj0o5oODKeetC8SvKqyVlVViw3kCCdDvtVreshdh8ap+JiSgPsMWV4H2Sh3jUaxWPk7xP/AL2Xi1NA+IUrmECLr6a7Rb56dbf+aosQYLXJUN4GG39YCDvvEmul81lUcE3TaJ15MEVWMnbxMNupqC5bDFmCgAhGHpdGQbdMpPvry4nWyO7OdAjNqiBI8tDqPLP8aaxAKtlJBtxGn2ZDDXzIFSXb5BtnwiFU7frZmPPkBTWIKatvblf+YzSwEecCKAJ77k2rQgaeHedVItbf3i3uoW85aypkDdY09kpnHnM5R76iv3QbSkS2jA7xmIzzr+yGM1O9kwAAFKXIP/yMHER0JX4GmBNeZMjwxZRcUgyTowDOAR5Zm9/pUuAQ28zMpJAtltidWnedftfChkJFu4kDwiZ/dBt+6QoP96pLOJJch2EFSp2GiTHprm/IpPoC/vWTJ051AbdWKMCJ66/HWmPZBr1PHneOP7I5ckPkyuKVzu6MazXBaNb8jGgPIaVWAs0qXMfFlH2lvwkD9U/FiqD5M1WluxFkINCECgxMHLExzrybsTfvXO6R7rsjXFhSZACnkTqOegMV6dxvtBawdsXL5IQuE0EkFgSNtY0PWvAl9VHrQXGDZVXuHXUdM4EBiwZD4SURmAZGOZNRyL7cqE4xe/R3SpDBZWVIMR4YMeyYGxq5HGbGK7s2Lius6wRILMggruDlL7jlR3GeGWnRnKjOFOV1lXB5DOsGJ5bV0qbRxuKK3sjggpuCIypZtiNPZSTt51V8TXvMYhaRlusykeIN3auwB2KHwjkw03G1aDs17Fx/1rzkeg0FU1uwTiEzBlKhiVYZW8RVNNww8TaqSPjWeJr5M6M2lFGb4jYJxtnmrYiQwMqQrcmGh0FaDtbcNvgD8u8yj1z3gT8garr5K4pcpKnu7jXI0zHKwGcDeD1q07dcNL8ICZoyIl0+fdoTHvJp5nU0mLCrg6PHMICWRYXxfra7gjyI3+Qr2Dsdh2w/DcQO8cgDTMZAMScqnRRttXk+Awj/AFi2GjRk+A1/7a9ctKV4PeYGC1wjrIgCIPoamfaLgtMJ7K8Xt4izduIzqQShFwglmRTmAI3EMIjrtWhKBnuB9ICgAEiYDEEEb8jXn/YEH6omYDx3rjEZQvO2oIgCNv8AethaxYyksMxJA8W4CiZB+0RI+HKtlGkc7lbNbgMayE5ZEHUHY7a/A771ZFrWI0Phf5+486x3Z/tPhsWmaxcDHdkOjrP6y/iJHnV1Oo09fvB28vnWEZygzqljjJHcRwzKxXciovqFFm6SZJnz5/zpwWa9PHm5Ls4Z4uL2VzYE123YIPQUeVqN0nnW3My4gVwsOdNbENRDWaYbFVaJ2COCar+JoRl5akfdV4ixVT2ps57OURJzATykb1j5D+zaNMS+SM0mIL+KfF3BIjk76kRrzVdD0qGxfXKZLEDIef8ARqxI9RBB99FG6VL3NNXS3E/qXDbJ/wA8x5VXlcucAjQBNuWbJ13hJ99eWjrZNdK5VOXYO422zhgPgIj0p/esVtCBBdvcRcUbepn3UCbjFEiZ1VhH2WhunURXQjG0Ac2YMTv1TX/Pr7pq1FitBdwFLYE/1jKdOSju9OkqCfU12ziSyzceT3lstHSBuBt4x/l8qisWSARA1dXH90/wFPFhj3moGefOJLN97GnwYuSO2HVjcGpJ8QOuyvm3P7LJ8fKpuGtOWBtaKHYb5PwHzqK1YZGLAiYYbaeL36jQfCu4dGQjxaDlA22335L/AIfM0ODFyRruHD9Es8kUfBQDUpes9heMuiBYDRzJIO/5HuovB8ZL3FUoACYnMeh5RXVglxgoy7/2ZZNu0WRc09KcLYpwtCulszFFKuwKVIZ5j2G4cBcteHVLcnbfLH3mjPpMwX1hcPZDZZuO505LbOvz+dHdkbfjc+QX46/hUHHW7zHqvK3hz8bzhPurxI7menk1A8yxXZXFWGDWpYjUNbJDg89N952q67PdvMfm7m6RcUQW7wEOoBBHiGpMxvNaxmkz7/xrKxmxmIboUt/4Vg/MVrytM5oq3R6dwK8tnBI9xlVApdmJgAMx1M+ooi9cS9dtZSr2yp1EMrTJidj7Hzqq7T8PL8LayDlJtoskfqlW/wC2vJrfD8fg2z2GcAHe2Znl4k9OoNTj6NM3Z6x2h4RbtCbcjMpUAnMAMyaIWllGuwMeVL6Q7hTAuNCMqrHOWe2Pumsv2e7T4rGNaTEKk96gDQVYjMJzLt01EbVdfSjfb6uqCJa7aG/OXbU9PAKmf1F41UGYHh1rNcQncEsYO3hIHL8zXoPFfDwZIMZnZuRmGI5+RrG4awMykaEJDR/tppWv7TArw/CKTodSOuYA78qpu2hL6WT8CwxtWbKmDueU+0SNRtoAOe1W2DwCX1CF8rM5ABAk5wi6dYGvuqk4c4W3aWJi1vz1V23258xWs7LYu0ttVLEsbob2dcqMSdFmfZ2Fda6OOzz/ALDdnbWG4syLLd3cuoHbfKoZeWgnyqx4b9JN/D3Bbx1vvEd7i271lSWARypDpHigDdYMcjT+yjhuJ3mGozYgzB/tCOdVV60DZwjR4mOKafVZ/wC6uek7bOq2lGj1a3cDLKnofc2okHaRU9twBqYryntkl63ijfw117V1EwluQfCVYOIdNmExuK1FjtzbsphxjDla9bLG4qHugVfJ49SUnTXb0qKa2jTknaZsWvxv/KokxAYSCCJiRrr0plq8rjMhV1MEEEEEHmCNCKlwgVMwCgAkkgddB+Arqh5PqRhPB7icmmlaWJuKsaxJj0putd0WpK0cbTTpiKiqTtUW7kFZnONvn8pq6+NVPaAnux++PuNRm+7Y8f1Iy1wAuAATEu4/fDQTO5zr8qDW2ANqms3yTbeQDcUK3QALccRPmYqMGuDEdExwp4NRg04GtzMmU05LoJIBBI0InaddemlDviAoJOsDUDU/CqzBcQi9dlXAYrqQBGpEtJEaEfCmBeE0pqG3fVvZYH0IP3VJNIB1T4Fouof21+8UPNIPBnpr8KQG8ewBUcUXJbXrr8aabJrpTJoGgUqI7o0qdioxHZDBRZJYAFnPwEAa/GqvFQMTi7maWBRIYQALdtnHj1kEgaxpzFavg1rLYT92fiSfxrEY5yLGKcggvcuxIgwWt2l38kavIxq7Z353pIjwPEc7BTauLOgZYuW/+pbJA06xVL2dXvXJ/tcS3wZgPxqo4U5GLLT/AEdi451/VRiJ98VquwfCp+rE9c50/eYfhVS0iMS+Rv8AtIYtgdT8vZ/7qyj24WfIfx/CrztRjVtnxTlS3naI2JaIB5/o+tY/Fdp7TW7pQqciZiMzZtSEAKsg/XGoJFKC6FlfyYT2YsTjLWmgJP8AhUmn/SviiO6A/tCdf2LYH33DRHYiDiM3S0Tz3MD8ao/pZx+XEWREgB2082Uf9lS/lkNn8cZQdnsQzPck8h8/P3V6D2xWbeHQnRLIMabxGunlWB7MEXGcqIllHXr/ABrS/SPxW5bxlu1ClWtL1kDMynnFU/rI/tm4wPZ1Th7JEqxsoJ8+7H4CrnhOIGFtW1cOwS6zsVAOkONp1MsPga854d9MSWitvEWWCp4Q9sgmAAPEjR05H3Vo+Odu8IMEbmckMICgRc8cgEI5UkCRJFbcmc3H2VHYTEB7164dms3Ln/UYN+JoS7dfNh0bX/h7jeKcys3hOszqAB4p20ii/o3dbSPcukBEw6ZidgogknygVaYvDWmw9m7bKlmbJKsGXKW2ESBsNorJPTOiS3ED7UpNy8oILG9hFA2PgBYxOh0aYGuhqt7WKDhrSmCPqyab+3if5Vd9puBu91nGoF+zdfyUKFEjefCdp91VnafSzZlQy91hl1Eatdc6MNemkx5VS9Ev8X7juJ8WxOETCnCsqgKVNpl/RPnv3AMwGogDcQa1Vntlh+9t2rzravvat3QpPhPeAwqOdzM6GCdN6yXaFMyYfxAH9DoTEg3sQdzpOm3lUHHOB5sTYxBKle6w9oLGoIXNmn0Me+s3VGyu2el8QM2zI+zI9daB4Tj2zqhMqdPMaE6fCsnw/iGJGLxdtrrNa/TuiOuqEMSMjTOWDtt6VYcN4yqXAzyMp1gTyI2rpwSrRhni3tG6ZRWd7Z4YnDGNywA9Yao27c4cnTOeWoVRp5swofH8XXEWiFVxluDoQdCdCJHOurJJcGrOaKfK6MrcxHdKzMsTckARp4B/4H409TpVLxfEZwAWhobNyg5oA08p0q1w3sL+6PurhxPbRvPonFU/FMY4vKiu4DCIGQDOYCjMVzAayfURVuDWcuu4d2u2yJzrEvOVsuXLltsJGQGQTsNoroMi2HALRHizF+bkkkmIkg6e6PuobD4EG8yQjZOpaBpbIlZM+0dCYqTC9oENoEsnewAUmPGdI8QGk79BNEYLChbhcMGBtgEgjxPmZmbTrIpgD8SwqW7Zc27M6AAWypJOwBDAj+VR9m7pDPmULnOZNWMDIr5JYk+ywYejdK7j1bEXSlsiLakgn2e8YQNun8a62GvwcqqGJQrI8Km2IBzC4SRAg6bcqkC/muGmI2m4PIxtI3+ddmmB6Jw1s1m23VF+4VM7xXnvDuO4g3+5V7uVbQKrbt2yfa11fca778qsrhxJH/vD5ZrCf6aqM79MbVGqN3z+ddrAHHtzGI9+NQVyq/qL8hcGZbCfSBiEXI0OpUqMwEjSNI5etKx2pRpD24XYi2xjTYBHLIdTzHpWSFsBtI167jrRiYWftQfLTWvKdROy77LDGYqyRcCIqtdTIWy5XCtEiFIXlE5RWv7E4q2DbB8OW2FE6SYVdOu8++sC/CyWPinTw+Wnr1qG2Lit7iQdYkcgRRfJdjjS3R6X25tM3ehYlktqsnKIUhj4mhSfG2gPKvOLfDrlpMQbtt1DvatrIgNL5vCTo2icqtMP2kxSf190AaHxyPhqD76bxDiJvZDcyHI2aVVUJYEHxZAA2k79TVxnREo27PQuyGEVLlxgPshfLUz+Fea/SpiC+LWREWhOs+0zt+NavgXbhLQbOhbqVInQHkd96zHEb1vFcQW6f6E5AQwgwqZdufiHI0oP5Wy8jXGjvYDCyU/avqPgVrbX7Iu9o7CsA2S0mhEj+tfY+6qrs7aw9vFW1tEBBcDQTpoJPta7iqjt/wAVu4fjBu2LjI4S2Qy/uDToRE/Gqi7mKX3YRxvgSYviahjlttduiFgGDib+2kDwhaN+l+yqWcFaGyLdAneAEUf6an7KzexGGdwMxti4YEDMys5MeZYn31RfSnxnvcatjLHc+AGdxchjIjeW67VUW3IiUagi8wojhmPiP/Thfk1ZzsTgcmJKyf6ayp10MlSZGxrUhAvC8ZmZVDZEltBJIAk8tx8aqOx6zi3G/wDxYGmvs5dqhfSzV/Wi0x/b+8uPxWGa0rWy5RXBKsFtHzkNBMcq0N/ieF/R2br21u/U0ZFY5SW0KZSYDHRtJ66a155ivHxG6f8A+mKP/wBxUfdR3a6wDxGxI1Fm2vuWzm9N2q/f8GdWn+5rcbwQXrFlwfYs2rh13Ft30/8AtPTaguN3CHsLOmSwcukTkXWd9j86h4nibqibd10CYTChk0KOLrXs0qQYPgUyDyq04rwG4RavhwVCYcZdZGlpdOW+tZyfRtFO2wHKTi8SGEzbvDSNi3h5HlFB2g4YGYMkjWZgE6ytM+vE3MW7MzEW8RqWM+G5AE9BER0EVkOH3P8AjVaSTlYjXmUYADkOgFJRbXYpSSo1xutMuVUyZlmMgAanxCIJ1o3BeK1cy923iRvGWgQJLLDRtJk+Q51ib1gHMoUnMXZiAdWLKYHOJHviekLD3XWwJDjIxEGRpCgCDsD18opOGrsnn6ovOPBMhaEHTKuUxMTqdIJHr1o3h5/RJ+6Oc8uorEYi45MkETMSCBEz4fQGtlwd5sW/3a3w/UYTDSJEdRHxqtwXFsuW2waQSpYyIAOVfa1JO3uOpqyBoTiXCxdAg5WBBzACSBBgneNBseVdRkcx1q25Ym13jW4nWG1UPA68vfQl3CYfMn6MEPGVg5ggsqA6jQS4O/zgUMb13DAswzkeEM4M6t4fFqDueY3GkzNpheK2biknKuWQQwA00nLI1HpzHPSgQuF4q2MqomTOubckZokpmO5C6+k9Kbxji+QBLZUs5K76jloAZzT8PWKrRxh7ub6uikZfD4GBVjsxIG8TsPfzorgvAMpW7cEXdyBEA69CRGswOe+whAWnCLbLZUMArayB5kmdhEzMcpouuTXJpgRXe031a7aELp3hkqTo4A1gidVFRcS+kC40IMqhjDeCDGpgy53jb46TInFOz2IxFxHw9nvWQEMC6KoB2nOdefXaoP8A9c45v/boNZ8V9N/7rUuU+ktFVEMHb5k8IyQOotT6mTM0qBP0V4w6mzh/+s1Kr5y/IjhEzfeqRBHOPd6062ABAgesxtr6UH3k6xr+f9qQfXXnXltHUXFm/qNunmSdjtA+VDDHHVTBEn8xvQecz/GphiWiIG/MAj871KjQXQ5TppzO38etNYjaPz5TT1cdOc+Ujy5b1J3/ALtNBAPx012+6qsfIitYcQTmg6aQY/lUrWARsOU6xr1B/jTO88p6eVGYbEWlw+J7xMzwjWXDEZTm8Urm8Uz0PuppNibK+5gTEpv0PM9Z91NRiSG8JZf1kkR7xBHkafbvSNND6yI/Cui+fzzFO2TSZb8D7XtYuByikoqrljKuULl0K7ACBQvHTbxWI+sqrBywZxmEZh7I9IUdPSh1vzuB8AdvLnTlcA7ClyrovYbje1BvYW5hWUL3jK5YSSChBiOnhFFdlOKWcPcFy6TDYl7ggScukH+VVBQHXTTafs67z0qPFWS6hZIE5lIEgNEbn4QaaeqHz3bLC1fNzGPcdtCt0AnT2r7so/wkGrLtJcD8RtlNQEgsGkGLFoaRtzG+4NZHhuMv2TeBJ/obi7aER5jTUD4Ubh8WWUHrr+RVytbFF6o3ONbS51GHwI+V5vxrYcQg4RADGuHH+dK8Sxlw5SVJBGoIOvyqTBfSHjEAR7ve2wyHK4B9hgwhozDbrUqLktGiypdmphSuNNp3PgxMlgFYP3gzAQSIB2POsrwVXuznu3tD/aEDaicJxpfq+IHizXluxGym64bXWYEET8qreGs9p7YlSH8RjXkwynoREx6U0tMOSbRpe2PZ9MPhkuW3vZmuupLXmYQGQDT0JqlOAX6pbue0SQGkkycpPXyq17at+ms/n7YrTY8eLGhfE4vWyiqEDaMASC2wEgE+YpX8UNx2zzBrUmTJ0nb3T5Vtezx/4a36H/UaxLq2m8RPnuQTI5QPlW17PAjDpIjf5sT+NbYtM5ZloKeKDvM+dQPZhpIAJzeHKDPKM2vkKGtNiZWRpAzRlnMUuZsv7Ibu456neukzLiKhOCt7ZF94n5mgUXExeGslX7k+H2sz5Z6aFN52M60+ymI70Fp7vxaSsxm8ObXXwnz2HOgQdasqo0AH3+8nU1JNVgt3+8J1ylnAXMNAUQKfTOr+firi2L8iWMC6JhoJtlWmQDEhsu0TGwoAtJrk1U2bGIysHZpyQhDDRvHq3WZQzrtGkanYPPkGec3PWdecanT38qANF2WvkXHA1lJgc8p2HnrWrR5AIOh1FYXhHEBZvKzGFPhJifagD5xWvs4oAnxL3ZEqZEA/aX3+0P73lVxYg2POlTEuSJEEdRqPiKVOwPmJbsTEx+E09MRM8/ftVeGpZq4uBtyLK3iP5fw0ogXPL8j8xVOtyirN2olALLNW8JnXmN5EdPWuI/oZodSYkjYxp/KnoefvrOh7CA/Qx8dPjrXVfTn+fztUCTPT4VPYwzuSApaDsATIPpQFDkA6cztp/t6Us4jSP5CKu8B2MxT65Mo01bwxr8dvKrqz9GZAGe6NTqFU7+pNTZfFmFw9yQfXSihptP59a9D4J9G9nUuHfXeYGmnKK1uH7FYRAIs2581n/VNPvopUjxHuHYEKGJjkCdfdTMLYvZipGXzbTX0EwdTX0A9i0qEeFQPQaV5Dxy2oxDsM2XOTIBIieVUl6E6eyMdjbtw5WdFJHVjppInWflVrgfotuwA10e5SfvIqJ+1h7wOtkkD9Y5R8atLP0ksSA+W0I+z4tPgTNPgxaAuL/Rvbs2Sz3bnwUDmfPoOdYe/2etqwGYbA6toJ3HKvRMb23w7LBL3Qdw7hFnloN/fWa4jxZHA7u1h7cc0Gp9SSauCaE6I+FdlsKSVN8qMoII8eu50AO229TYzsNcAU2XS6pO5ZLJy9fGwB91Ut2+0kljrvBIn4UG4Bqv6d7sVm47SdmO9s4Zrd7D57NoLdtm8gcsGJJVpysY8+Q3pX8VZbOx3cGScisfHLB1LS0xOpPlOtef3r6qYLGeg1PvOwoG5jidpHpv8AGnwoamzW8YFtLYANssVeSjbANAkEyeegmRrzqx7M3AcOpBnxNyj7RJrzzP1rddjm/wCFHk7fhVQXysiXQWnD72YEvoGJy5m1E3ecdGtiP2JqS3YMAG6pi7mgtuMpBRjz1k7fZ1nU1YA0IvDBMhj/AEpujTZjmBHpDGtTMibBBpHerllphzOVwqhZ5ZSND1jzmP6oAZa+uaQ5bNEqyIjgiYytlY+UjpU44KufNmacwYbQCrKwj3rr1nyBHDwG2Qwk+JSs6SpZnYsvQ/pG90UAQ2MGioVe5bYZEzSY9i33ZPkCFJnyPrU4w8FB3wJQkwTq6OYYPG5gqA3WDzqUcNGYtmMlAh0EZQWI/wBXPoPOuDhCCIkZWzJr7OoOVT+rEjL0MchAIGs4RSloZ7bFDb1mcyouU+9gR8qda4S6gQwlXLA9QWmCI1EQOs7EbU+1wdVCgMfAZU7EagnUcjERtHKrCmAnw/eQo5sg3j7S8+XrVr2l7DY0A5FAsd2DcV7tuMyGZGnhGX51Vh416a/Cq7H/AEs4i6zLc8JYjRFjOyhlHMwCcvONt4qZNroqMb9lzh+A3lWMr24JGUFYEE7fpB67c6VZO72/Zzmz3NYPtE8tth91KmmJp/mef10Kau2wYB2+VPCRWPI0op0wbnZTVtwvs5duHSB6mjbKCKucJeyICN9aiUnRSiiK32MIC5rnwHKOpPpV5wTsJYf2szdJaP8ATQgxbNGvKtb2REnWsqfsvQ7CdicPbIAtqeeozdSN6usBwhANABz0EfdRrYm1bJzuo06+6q692vsICEGc+W1Slsot7OBUROs0FxPiVi0IuOqDaSdidqz2I7R4i6f0cj90Ex5Vy32bu3AblwKvVnbb3Damkw0HYbtnbVAqKXImTIA1J5/CobvaG/eICSI0hBP+Y6D41S8T4RaRP0LtducwfYHoAAD7yfSgr2IxmXKiBVkHLmEbfL3VVJ9B16NEMDaIz37i+eud/eTsarsbhrJ/oFI/aJzH3AnT3RVF3l5BLWR6gA/jQjYtyZ7oE9YIPyq1ElyLDGcCz6szMfNf51UYrs+R7OY/3a7iMdeB8IceQZj8mkVxOL3+evkSP4VasjQGeBXv7M1Dd4NdG9sj3/hRz8auzJEfukj8aa/HbxgLnk6AaGarYtFXb4bcuOLdtTmPmNANyZ2A5mq7HOFJVWmN2GknnHlV52hxL2gbZM3bixcPNVn2I9eVZhl6n+dDYUIR0p7BddCPdoB8ahZhTM9TQWTMAdj5ncffW17Gf+nMf2jfcKwZatv2HP6B/wDmH/StXFbJk9FnjeP27V1bZDFmIGimADzmNfQTRI4ta6n/AAXP/GpLlsGJAMEESJgjYjoalBrUggHF7X63+V//ABomzfVxKmR7/wAa6Grs0AOpVwV2KBHKVdilQA2vNsaR38E+JbhEySdDAEGvSorzrjVoDEXQYkXCQeesMPvpMaKpsK/2QxXkYpU4g/rfOlSGXeaTTTbJpUqwLCA6r7Rgb7VJe7R2VWACTHTnSpUUV6K9u1L/AGVipsN2nv7Z2AOvwOlKlQ0hcmW9rG3mPifN7pPxP8KJ+sBRmfWN99/Tb5UqVU0khptuhw7UsjQg00MHTSN4Gnxou527uuIceHoNvht8qVKhRTWwbaejlntJZb7LL6SPuNEviLVwf0lwe8/iKVKk40NOwPFKgELduDzqtv3jHhus3qCD8/40qVCBg/8A+RbY3Gnzn7wTXPr7ke0SPU/70qVaURYk4y6cgR0NQ3eJlUa8IV/ZSBMEjU7dPzpSpUqAy9y6WJPXqZ15moprtKkgG0ppUqYjoY8q2/YLWzc/5n3qP4UqVNdiZpWFcFcpVoQPBpwrtKmA4V2aVKkAppUqVAHDWE7V2YxLHqqn5R+FKlSY0UeSuUqVIZ//2Q==">
            <a:extLst>
              <a:ext uri="{FF2B5EF4-FFF2-40B4-BE49-F238E27FC236}">
                <a16:creationId xmlns:a16="http://schemas.microsoft.com/office/drawing/2014/main" id="{75C9D837-A58F-4CB2-BEF6-4B87ABB8A83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12293" name="AutoShape 4" descr="data:image/jpeg;base64,/9j/4AAQSkZJRgABAQAAAQABAAD/2wCEAAkGBhISEBUUEhQUFRQWFBcVFRcYFRgYFxcVFBgXFxcYFRUYGyYeFxsjGhYWHy8gIycpLCwsFh4xNTAqNSYrLCkBCQoKDgwOGg8PGiwkHyQsLCwsLCksLCwsLCwsKiksLCksLCwsLCwsLCksLCksLCwsLCwsLCwsLCwsLCksLCksLP/AABEIALcBEwMBIgACEQEDEQH/xAAcAAABBQEBAQAAAAAAAAAAAAAEAAIDBQYBBwj/xABIEAACAQIEAwUEBgYIBQQDAAABAhEAAwQSITEFQVEGEyJhcTKBkaEHFEKxwfAjUmJy0eEzQ1OCkqKy8SRzk8LSNESDoxUXY//EABoBAAMBAQEBAAAAAAAAAAAAAAABAgMEBQb/xAArEQACAgICAgEBBwUAAAAAAAAAAQIRAyESMQRBIjIjM0JRYXGBE0Ox4fD/2gAMAwEAAhEDEQA/ANFiuHAyRofkaBuWMp1FXN242WQsge1BEjzA5j59JpjWwwgilg82UPi9o2y+OpbWmVGenBwNhRN3AEbaikuBJ2ivXhlhNXFnnyhKLpoGa+SIqOiLmEYbg0zuz0rVUQQmi8PbUgzv61DlpRQ9gMIg00ipMtdyUxEJt1zLRHcnoaaUosCLLSy1LlpZaLAiy10CpMtLLRYE1o+WlMY61OrgLFQkazUALuDMkGo8RbHKiu+01oa6ZoVgD5a5FSla5lrSxkRFLLUuSu93RYEOWuZalK1yKLAjillp8UooAjy1zLUoMU5QImD05jb1qXJJ0OiDLXMtSkVzLVCOI0CnG7pArkVzLSoBkUqly+VKiwNJYdW1BBUjcGQQeh5ipGt6yPh+dq8QTimN4RdAtOz2SFOVxNs5hJGh8B13BB9a9F7MfSRhsZCE91eP2HIhj+w/2vQwfKvmXBxPZjkUjTAyKfbtcxv+d65SVW+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CjdeO/bExHr7qZGug+NSNA0LAHoIn8elMuYm0DHiJmNjvr1gcjWD8zI+jRYYrsTWgNyB+fOkVHQn7vwFQ43G5AcqDRiu8eyhfkOg+dCY/iLo7KGURMaa+ypG882/ynzrJ5cku2WoRXos7dvXRQPz5VJcQ5NY3B9JBH4VXXMWA4JLFGSQBMbQYHrH+KiMB4kzREIEPUm20T6an40sdqcX+qHLcWjhWuZanimla96zzyGKUVJlrmWgBkVyn5aVAGcx9xXe5mErLCDsVGkfAVzsTwK0L2HcIoabtyY1gEhR6StBYi9CNO4BmtV2Vw5W4OXd4e2v95wGP3mvDzukkejgXyF2+7YHh5w5W2HW4XzgkjwqFjKdgZbmOVWHZ3tlhsav6F4eNbbQHHunxDzE0D2qAuvldQyKgzAiRqSdQfdWEx3ZFThrV3DxbvTmU5iJBa4QARsQMkGsliTiv1NHlakz2dPKnq/WvLexnbjHd6uHxNprozi33mgdWYwM59lxp66bmvUrY1IPSsXFxdG8ZKStEd7CBj0PWhvq7gxr66nSj2s6ggmZ2nQjnI+Ef7066w0FdOHyZY9PaMMmCM99Mq2kGDNIuRsaMvWXtMLtsG6VIJQvln0MR+NZziGPxd0sUtJaYatbVWZwvVZOVyf2dDrz0rvh5UZejhnglEtszGl9WPOs3gbt5b2d3ZlylgZAUDY+ARJAJIPlyrQeKW3lYzDefakr7gD57Vos2+jPgJ7EU0W6ncTry5RUti11Wa6L0Z1sEeyRTQlHXUYmSv5FMD9VHwosKB1wpNFpwomuhjyotM2XUwfSZqJNlpICPCo5117AA5V247E6/dUTzT37DSGkqNhQGNvFYOmrKuvIMwE/OjJNCY+5kUtE5VJ36e6ufyV9m/4/yXifzAzic1oHN42QHKN82UMRG/XegLuKlQPETmnU7iAnM/ra0bjLRW4WkTkuOP3kVUA1Osi4fgKEv4VSWVCS0gL6ZCfIaMCfdXlxo7GPZW74kAAFTcHTVSIO36x+FNxcZzL7hWMRoSBO2uilj7/SldtC5cAUQHUFSdgDbgabj2GMeY603HMzEMAAHQN6BlMjlqBb/wA3lVIR3HWwW+1IUXHB5lAC++5IKD/am2sNma2kD+iVZ3nwXADHvapx7dtnYeJYbp0I69PhUWJtjKm+xM66orgrqf2Aw/vedACvEnuc0BSoJ2EZjmIk8gQvw86NwCnRRPh71XGv7yE+4D/FQTIVtII3d+ex/ozt+0xb+7VhYusLrHTW8iN6MgAI8/EtJutjWyUrXCtTvbimZa91OzzeiLLSy1LlppFMRHlpVJlpUDMpjcDoAJdSyrkck6EgQl32132OYeQrT9nHB71tIa6VHou331TMpW4veI9sqS8MJU5FLeG4sq22xg+VXvZuyFwydSC3+IkyfdXgZ2m9HqeOmk7KrtPjAq3W6CB7hp91AcTTIlpNsqAfBUU/NWp2MwmY6GVe6oNtpa2TccTAJlDqT4SPMGou0WrltV8OhYeA5iX9sex7UePKNN66UuLSfo53K7ZzsLbDXLbH7WId/dbUR8yal+lP6yt+zew10o1m0Scpg+NtfJh4RodNKM7EYIo1sMIK2Xc7HW45jUaeyRUfbOGvBebvbt+4lf4mueKUpuzpk+ONEHB/pTazc7jiSBHH9amqnzZBttuPgK9As4y3eUPbZXQiQykEH0IryLtlYW68FQSXRQeYzAEgHcamtjwxVwPCsTdsqqlDddBGkiFWeokCpyQUaKxTcrs2bYg5TpJjrGg399QX8MGOcGGVWKkHTVTow+0PxArEdm/pWw+IhMRFi7tJP6Jj5OfY9G08zW2uH9E7A/1bQd9xv51lTTNbUkZfgOAuXO9QuhtrbZgP2tO80iUJgHeJYmDNXuCw75grFgxRY2EgDVp5gGdRzPKq3hVgHMyuWbu1BJjTLJykACNjvVxhnFy4FullC2gFiAw1kEGPLca6cq7Mc9WcM40wjD2CLaEAAQI9CNKJextOs9Ksl4Ye5Q2z9hdPMAD8/hVbcRhuYPmK74SUlowkqCLOCHOosRhFpoxAjUmurfRp01HzqqYrQFeaNBQxZqsMYw2FQ2sMCeX31onohgep3mmnyq6GBTlHwpl3ADyj0o5oODKeetC8SvKqyVlVViw3kCCdDvtVreshdh8ap+JiSgPsMWV4H2Sh3jUaxWPk7xP/AL2Xi1NA+IUrmECLr6a7Rb56dbf+aosQYLXJUN4GG39YCDvvEmul81lUcE3TaJ15MEVWMnbxMNupqC5bDFmCgAhGHpdGQbdMpPvry4nWyO7OdAjNqiBI8tDqPLP8aaxAKtlJBtxGn2ZDDXzIFSXb5BtnwiFU7frZmPPkBTWIKatvblf+YzSwEecCKAJ77k2rQgaeHedVItbf3i3uoW85aypkDdY09kpnHnM5R76iv3QbSkS2jA7xmIzzr+yGM1O9kwAAFKXIP/yMHER0JX4GmBNeZMjwxZRcUgyTowDOAR5Zm9/pUuAQ28zMpJAtltidWnedftfChkJFu4kDwiZ/dBt+6QoP96pLOJJch2EFSp2GiTHprm/IpPoC/vWTJ051AbdWKMCJ66/HWmPZBr1PHneOP7I5ckPkyuKVzu6MazXBaNb8jGgPIaVWAs0qXMfFlH2lvwkD9U/FiqD5M1WluxFkINCECgxMHLExzrybsTfvXO6R7rsjXFhSZACnkTqOegMV6dxvtBawdsXL5IQuE0EkFgSNtY0PWvAl9VHrQXGDZVXuHXUdM4EBiwZD4SURmAZGOZNRyL7cqE4xe/R3SpDBZWVIMR4YMeyYGxq5HGbGK7s2Lius6wRILMggruDlL7jlR3GeGWnRnKjOFOV1lXB5DOsGJ5bV0qbRxuKK3sjggpuCIypZtiNPZSTt51V8TXvMYhaRlusykeIN3auwB2KHwjkw03G1aDs17Fx/1rzkeg0FU1uwTiEzBlKhiVYZW8RVNNww8TaqSPjWeJr5M6M2lFGb4jYJxtnmrYiQwMqQrcmGh0FaDtbcNvgD8u8yj1z3gT8garr5K4pcpKnu7jXI0zHKwGcDeD1q07dcNL8ICZoyIl0+fdoTHvJp5nU0mLCrg6PHMICWRYXxfra7gjyI3+Qr2Dsdh2w/DcQO8cgDTMZAMScqnRRttXk+Awj/AFi2GjRk+A1/7a9ctKV4PeYGC1wjrIgCIPoamfaLgtMJ7K8Xt4izduIzqQShFwglmRTmAI3EMIjrtWhKBnuB9ICgAEiYDEEEb8jXn/YEH6omYDx3rjEZQvO2oIgCNv8AethaxYyksMxJA8W4CiZB+0RI+HKtlGkc7lbNbgMayE5ZEHUHY7a/A771ZFrWI0Phf5+486x3Z/tPhsWmaxcDHdkOjrP6y/iJHnV1Oo09fvB28vnWEZygzqljjJHcRwzKxXciovqFFm6SZJnz5/zpwWa9PHm5Ls4Z4uL2VzYE123YIPQUeVqN0nnW3My4gVwsOdNbENRDWaYbFVaJ2COCar+JoRl5akfdV4ixVT2ps57OURJzATykb1j5D+zaNMS+SM0mIL+KfF3BIjk76kRrzVdD0qGxfXKZLEDIef8ARqxI9RBB99FG6VL3NNXS3E/qXDbJ/wA8x5VXlcucAjQBNuWbJ13hJ99eWjrZNdK5VOXYO422zhgPgIj0p/esVtCBBdvcRcUbepn3UCbjFEiZ1VhH2WhunURXQjG0Ac2YMTv1TX/Pr7pq1FitBdwFLYE/1jKdOSju9OkqCfU12ziSyzceT3lstHSBuBt4x/l8qisWSARA1dXH90/wFPFhj3moGefOJLN97GnwYuSO2HVjcGpJ8QOuyvm3P7LJ8fKpuGtOWBtaKHYb5PwHzqK1YZGLAiYYbaeL36jQfCu4dGQjxaDlA22335L/AIfM0ODFyRruHD9Es8kUfBQDUpes9heMuiBYDRzJIO/5HuovB8ZL3FUoACYnMeh5RXVglxgoy7/2ZZNu0WRc09KcLYpwtCulszFFKuwKVIZ5j2G4cBcteHVLcnbfLH3mjPpMwX1hcPZDZZuO505LbOvz+dHdkbfjc+QX46/hUHHW7zHqvK3hz8bzhPurxI7menk1A8yxXZXFWGDWpYjUNbJDg89N952q67PdvMfm7m6RcUQW7wEOoBBHiGpMxvNaxmkz7/xrKxmxmIboUt/4Vg/MVrytM5oq3R6dwK8tnBI9xlVApdmJgAMx1M+ooi9cS9dtZSr2yp1EMrTJidj7Hzqq7T8PL8LayDlJtoskfqlW/wC2vJrfD8fg2z2GcAHe2Znl4k9OoNTj6NM3Z6x2h4RbtCbcjMpUAnMAMyaIWllGuwMeVL6Q7hTAuNCMqrHOWe2Pumsv2e7T4rGNaTEKk96gDQVYjMJzLt01EbVdfSjfb6uqCJa7aG/OXbU9PAKmf1F41UGYHh1rNcQncEsYO3hIHL8zXoPFfDwZIMZnZuRmGI5+RrG4awMykaEJDR/tppWv7TArw/CKTodSOuYA78qpu2hL6WT8CwxtWbKmDueU+0SNRtoAOe1W2DwCX1CF8rM5ABAk5wi6dYGvuqk4c4W3aWJi1vz1V23258xWs7LYu0ttVLEsbob2dcqMSdFmfZ2Fda6OOzz/ALDdnbWG4syLLd3cuoHbfKoZeWgnyqx4b9JN/D3Bbx1vvEd7i271lSWARypDpHigDdYMcjT+yjhuJ3mGozYgzB/tCOdVV60DZwjR4mOKafVZ/wC6uek7bOq2lGj1a3cDLKnofc2okHaRU9twBqYryntkl63ijfw117V1EwluQfCVYOIdNmExuK1FjtzbsphxjDla9bLG4qHugVfJ49SUnTXb0qKa2jTknaZsWvxv/KokxAYSCCJiRrr0plq8rjMhV1MEEEEEHmCNCKlwgVMwCgAkkgddB+Arqh5PqRhPB7icmmlaWJuKsaxJj0putd0WpK0cbTTpiKiqTtUW7kFZnONvn8pq6+NVPaAnux++PuNRm+7Y8f1Iy1wAuAATEu4/fDQTO5zr8qDW2ANqms3yTbeQDcUK3QALccRPmYqMGuDEdExwp4NRg04GtzMmU05LoJIBBI0InaddemlDviAoJOsDUDU/CqzBcQi9dlXAYrqQBGpEtJEaEfCmBeE0pqG3fVvZYH0IP3VJNIB1T4Fouof21+8UPNIPBnpr8KQG8ewBUcUXJbXrr8aabJrpTJoGgUqI7o0qdioxHZDBRZJYAFnPwEAa/GqvFQMTi7maWBRIYQALdtnHj1kEgaxpzFavg1rLYT92fiSfxrEY5yLGKcggvcuxIgwWt2l38kavIxq7Z353pIjwPEc7BTauLOgZYuW/+pbJA06xVL2dXvXJ/tcS3wZgPxqo4U5GLLT/AEdi451/VRiJ98VquwfCp+rE9c50/eYfhVS0iMS+Rv8AtIYtgdT8vZ/7qyj24WfIfx/CrztRjVtnxTlS3naI2JaIB5/o+tY/Fdp7TW7pQqciZiMzZtSEAKsg/XGoJFKC6FlfyYT2YsTjLWmgJP8AhUmn/SviiO6A/tCdf2LYH33DRHYiDiM3S0Tz3MD8ao/pZx+XEWREgB2082Uf9lS/lkNn8cZQdnsQzPck8h8/P3V6D2xWbeHQnRLIMabxGunlWB7MEXGcqIllHXr/ABrS/SPxW5bxlu1ClWtL1kDMynnFU/rI/tm4wPZ1Th7JEqxsoJ8+7H4CrnhOIGFtW1cOwS6zsVAOkONp1MsPga854d9MSWitvEWWCp4Q9sgmAAPEjR05H3Vo+Odu8IMEbmckMICgRc8cgEI5UkCRJFbcmc3H2VHYTEB7164dms3Ln/UYN+JoS7dfNh0bX/h7jeKcys3hOszqAB4p20ii/o3dbSPcukBEw6ZidgogknygVaYvDWmw9m7bKlmbJKsGXKW2ESBsNorJPTOiS3ED7UpNy8oILG9hFA2PgBYxOh0aYGuhqt7WKDhrSmCPqyab+3if5Vd9puBu91nGoF+zdfyUKFEjefCdp91VnafSzZlQy91hl1Eatdc6MNemkx5VS9Ev8X7juJ8WxOETCnCsqgKVNpl/RPnv3AMwGogDcQa1Vntlh+9t2rzravvat3QpPhPeAwqOdzM6GCdN6yXaFMyYfxAH9DoTEg3sQdzpOm3lUHHOB5sTYxBKle6w9oLGoIXNmn0Me+s3VGyu2el8QM2zI+zI9daB4Tj2zqhMqdPMaE6fCsnw/iGJGLxdtrrNa/TuiOuqEMSMjTOWDtt6VYcN4yqXAzyMp1gTyI2rpwSrRhni3tG6ZRWd7Z4YnDGNywA9Yao27c4cnTOeWoVRp5swofH8XXEWiFVxluDoQdCdCJHOurJJcGrOaKfK6MrcxHdKzMsTckARp4B/4H409TpVLxfEZwAWhobNyg5oA08p0q1w3sL+6PurhxPbRvPonFU/FMY4vKiu4DCIGQDOYCjMVzAayfURVuDWcuu4d2u2yJzrEvOVsuXLltsJGQGQTsNoroMi2HALRHizF+bkkkmIkg6e6PuobD4EG8yQjZOpaBpbIlZM+0dCYqTC9oENoEsnewAUmPGdI8QGk79BNEYLChbhcMGBtgEgjxPmZmbTrIpgD8SwqW7Zc27M6AAWypJOwBDAj+VR9m7pDPmULnOZNWMDIr5JYk+ywYejdK7j1bEXSlsiLakgn2e8YQNun8a62GvwcqqGJQrI8Km2IBzC4SRAg6bcqkC/muGmI2m4PIxtI3+ddmmB6Jw1s1m23VF+4VM7xXnvDuO4g3+5V7uVbQKrbt2yfa11fca778qsrhxJH/vD5ZrCf6aqM79MbVGqN3z+ddrAHHtzGI9+NQVyq/qL8hcGZbCfSBiEXI0OpUqMwEjSNI5etKx2pRpD24XYi2xjTYBHLIdTzHpWSFsBtI167jrRiYWftQfLTWvKdROy77LDGYqyRcCIqtdTIWy5XCtEiFIXlE5RWv7E4q2DbB8OW2FE6SYVdOu8++sC/CyWPinTw+Wnr1qG2Lit7iQdYkcgRRfJdjjS3R6X25tM3ehYlktqsnKIUhj4mhSfG2gPKvOLfDrlpMQbtt1DvatrIgNL5vCTo2icqtMP2kxSf190AaHxyPhqD76bxDiJvZDcyHI2aVVUJYEHxZAA2k79TVxnREo27PQuyGEVLlxgPshfLUz+Fea/SpiC+LWREWhOs+0zt+NavgXbhLQbOhbqVInQHkd96zHEb1vFcQW6f6E5AQwgwqZdufiHI0oP5Wy8jXGjvYDCyU/avqPgVrbX7Iu9o7CsA2S0mhEj+tfY+6qrs7aw9vFW1tEBBcDQTpoJPta7iqjt/wAVu4fjBu2LjI4S2Qy/uDToRE/Gqi7mKX3YRxvgSYviahjlttduiFgGDib+2kDwhaN+l+yqWcFaGyLdAneAEUf6an7KzexGGdwMxti4YEDMys5MeZYn31RfSnxnvcatjLHc+AGdxchjIjeW67VUW3IiUagi8wojhmPiP/Thfk1ZzsTgcmJKyf6ayp10MlSZGxrUhAvC8ZmZVDZEltBJIAk8tx8aqOx6zi3G/wDxYGmvs5dqhfSzV/Wi0x/b+8uPxWGa0rWy5RXBKsFtHzkNBMcq0N/ieF/R2br21u/U0ZFY5SW0KZSYDHRtJ66a155ivHxG6f8A+mKP/wBxUfdR3a6wDxGxI1Fm2vuWzm9N2q/f8GdWn+5rcbwQXrFlwfYs2rh13Ft30/8AtPTaguN3CHsLOmSwcukTkXWd9j86h4nibqibd10CYTChk0KOLrXs0qQYPgUyDyq04rwG4RavhwVCYcZdZGlpdOW+tZyfRtFO2wHKTi8SGEzbvDSNi3h5HlFB2g4YGYMkjWZgE6ytM+vE3MW7MzEW8RqWM+G5AE9BER0EVkOH3P8AjVaSTlYjXmUYADkOgFJRbXYpSSo1xutMuVUyZlmMgAanxCIJ1o3BeK1cy923iRvGWgQJLLDRtJk+Q51ib1gHMoUnMXZiAdWLKYHOJHviekLD3XWwJDjIxEGRpCgCDsD18opOGrsnn6ovOPBMhaEHTKuUxMTqdIJHr1o3h5/RJ+6Oc8uorEYi45MkETMSCBEz4fQGtlwd5sW/3a3w/UYTDSJEdRHxqtwXFsuW2waQSpYyIAOVfa1JO3uOpqyBoTiXCxdAg5WBBzACSBBgneNBseVdRkcx1q25Ym13jW4nWG1UPA68vfQl3CYfMn6MEPGVg5ggsqA6jQS4O/zgUMb13DAswzkeEM4M6t4fFqDueY3GkzNpheK2biknKuWQQwA00nLI1HpzHPSgQuF4q2MqomTOubckZokpmO5C6+k9Kbxji+QBLZUs5K76jloAZzT8PWKrRxh7ub6uikZfD4GBVjsxIG8TsPfzorgvAMpW7cEXdyBEA69CRGswOe+whAWnCLbLZUMArayB5kmdhEzMcpouuTXJpgRXe031a7aELp3hkqTo4A1gidVFRcS+kC40IMqhjDeCDGpgy53jb46TInFOz2IxFxHw9nvWQEMC6KoB2nOdefXaoP8A9c45v/boNZ8V9N/7rUuU+ktFVEMHb5k8IyQOotT6mTM0qBP0V4w6mzh/+s1Kr5y/IjhEzfeqRBHOPd6062ABAgesxtr6UH3k6xr+f9qQfXXnXltHUXFm/qNunmSdjtA+VDDHHVTBEn8xvQecz/GphiWiIG/MAj871KjQXQ5TppzO38etNYjaPz5TT1cdOc+Ujy5b1J3/ALtNBAPx012+6qsfIitYcQTmg6aQY/lUrWARsOU6xr1B/jTO88p6eVGYbEWlw+J7xMzwjWXDEZTm8Urm8Uz0PuppNibK+5gTEpv0PM9Z91NRiSG8JZf1kkR7xBHkafbvSNND6yI/Cui+fzzFO2TSZb8D7XtYuByikoqrljKuULl0K7ACBQvHTbxWI+sqrBywZxmEZh7I9IUdPSh1vzuB8AdvLnTlcA7ClyrovYbje1BvYW5hWUL3jK5YSSChBiOnhFFdlOKWcPcFy6TDYl7ggScukH+VVBQHXTTafs67z0qPFWS6hZIE5lIEgNEbn4QaaeqHz3bLC1fNzGPcdtCt0AnT2r7so/wkGrLtJcD8RtlNQEgsGkGLFoaRtzG+4NZHhuMv2TeBJ/obi7aER5jTUD4Ubh8WWUHrr+RVytbFF6o3ONbS51GHwI+V5vxrYcQg4RADGuHH+dK8Sxlw5SVJBGoIOvyqTBfSHjEAR7ve2wyHK4B9hgwhozDbrUqLktGiypdmphSuNNp3PgxMlgFYP3gzAQSIB2POsrwVXuznu3tD/aEDaicJxpfq+IHizXluxGym64bXWYEET8qreGs9p7YlSH8RjXkwynoREx6U0tMOSbRpe2PZ9MPhkuW3vZmuupLXmYQGQDT0JqlOAX6pbue0SQGkkycpPXyq17at+ms/n7YrTY8eLGhfE4vWyiqEDaMASC2wEgE+YpX8UNx2zzBrUmTJ0nb3T5Vtezx/4a36H/UaxLq2m8RPnuQTI5QPlW17PAjDpIjf5sT+NbYtM5ZloKeKDvM+dQPZhpIAJzeHKDPKM2vkKGtNiZWRpAzRlnMUuZsv7Ibu456neukzLiKhOCt7ZF94n5mgUXExeGslX7k+H2sz5Z6aFN52M60+ymI70Fp7vxaSsxm8ObXXwnz2HOgQdasqo0AH3+8nU1JNVgt3+8J1ylnAXMNAUQKfTOr+firi2L8iWMC6JhoJtlWmQDEhsu0TGwoAtJrk1U2bGIysHZpyQhDDRvHq3WZQzrtGkanYPPkGec3PWdecanT38qANF2WvkXHA1lJgc8p2HnrWrR5AIOh1FYXhHEBZvKzGFPhJifagD5xWvs4oAnxL3ZEqZEA/aX3+0P73lVxYg2POlTEuSJEEdRqPiKVOwPmJbsTEx+E09MRM8/ftVeGpZq4uBtyLK3iP5fw0ogXPL8j8xVOtyirN2olALLNW8JnXmN5EdPWuI/oZodSYkjYxp/KnoefvrOh7CA/Qx8dPjrXVfTn+fztUCTPT4VPYwzuSApaDsATIPpQFDkA6cztp/t6Us4jSP5CKu8B2MxT65Mo01bwxr8dvKrqz9GZAGe6NTqFU7+pNTZfFmFw9yQfXSihptP59a9D4J9G9nUuHfXeYGmnKK1uH7FYRAIs2581n/VNPvopUjxHuHYEKGJjkCdfdTMLYvZipGXzbTX0EwdTX0A9i0qEeFQPQaV5Dxy2oxDsM2XOTIBIieVUl6E6eyMdjbtw5WdFJHVjppInWflVrgfotuwA10e5SfvIqJ+1h7wOtkkD9Y5R8atLP0ksSA+W0I+z4tPgTNPgxaAuL/Rvbs2Sz3bnwUDmfPoOdYe/2etqwGYbA6toJ3HKvRMb23w7LBL3Qdw7hFnloN/fWa4jxZHA7u1h7cc0Gp9SSauCaE6I+FdlsKSVN8qMoII8eu50AO229TYzsNcAU2XS6pO5ZLJy9fGwB91Ut2+0kljrvBIn4UG4Bqv6d7sVm47SdmO9s4Zrd7D57NoLdtm8gcsGJJVpysY8+Q3pX8VZbOx3cGScisfHLB1LS0xOpPlOtef3r6qYLGeg1PvOwoG5jidpHpv8AGnwoamzW8YFtLYANssVeSjbANAkEyeegmRrzqx7M3AcOpBnxNyj7RJrzzP1rddjm/wCFHk7fhVQXysiXQWnD72YEvoGJy5m1E3ecdGtiP2JqS3YMAG6pi7mgtuMpBRjz1k7fZ1nU1YA0IvDBMhj/AEpujTZjmBHpDGtTMibBBpHerllphzOVwqhZ5ZSND1jzmP6oAZa+uaQ5bNEqyIjgiYytlY+UjpU44KufNmacwYbQCrKwj3rr1nyBHDwG2Qwk+JSs6SpZnYsvQ/pG90UAQ2MGioVe5bYZEzSY9i33ZPkCFJnyPrU4w8FB3wJQkwTq6OYYPG5gqA3WDzqUcNGYtmMlAh0EZQWI/wBXPoPOuDhCCIkZWzJr7OoOVT+rEjL0MchAIGs4RSloZ7bFDb1mcyouU+9gR8qda4S6gQwlXLA9QWmCI1EQOs7EbU+1wdVCgMfAZU7EagnUcjERtHKrCmAnw/eQo5sg3j7S8+XrVr2l7DY0A5FAsd2DcV7tuMyGZGnhGX51Vh416a/Cq7H/AEs4i6zLc8JYjRFjOyhlHMwCcvONt4qZNroqMb9lzh+A3lWMr24JGUFYEE7fpB67c6VZO72/Zzmz3NYPtE8tth91KmmJp/mef10Kau2wYB2+VPCRWPI0op0wbnZTVtwvs5duHSB6mjbKCKucJeyICN9aiUnRSiiK32MIC5rnwHKOpPpV5wTsJYf2szdJaP8ATQgxbNGvKtb2REnWsqfsvQ7CdicPbIAtqeeozdSN6usBwhANABz0EfdRrYm1bJzuo06+6q692vsICEGc+W1Slsot7OBUROs0FxPiVi0IuOqDaSdidqz2I7R4i6f0cj90Ex5Vy32bu3AblwKvVnbb3Damkw0HYbtnbVAqKXImTIA1J5/CobvaG/eICSI0hBP+Y6D41S8T4RaRP0LtducwfYHoAAD7yfSgr2IxmXKiBVkHLmEbfL3VVJ9B16NEMDaIz37i+eud/eTsarsbhrJ/oFI/aJzH3AnT3RVF3l5BLWR6gA/jQjYtyZ7oE9YIPyq1ElyLDGcCz6szMfNf51UYrs+R7OY/3a7iMdeB8IceQZj8mkVxOL3+evkSP4VasjQGeBXv7M1Dd4NdG9sj3/hRz8auzJEfukj8aa/HbxgLnk6AaGarYtFXb4bcuOLdtTmPmNANyZ2A5mq7HOFJVWmN2GknnHlV52hxL2gbZM3bixcPNVn2I9eVZhl6n+dDYUIR0p7BddCPdoB8ahZhTM9TQWTMAdj5ncffW17Gf+nMf2jfcKwZatv2HP6B/wDmH/StXFbJk9FnjeP27V1bZDFmIGimADzmNfQTRI4ta6n/AAXP/GpLlsGJAMEESJgjYjoalBrUggHF7X63+V//ABomzfVxKmR7/wAa6Grs0AOpVwV2KBHKVdilQA2vNsaR38E+JbhEySdDAEGvSorzrjVoDEXQYkXCQeesMPvpMaKpsK/2QxXkYpU4g/rfOlSGXeaTTTbJpUqwLCA6r7Rgb7VJe7R2VWACTHTnSpUUV6K9u1L/AGVipsN2nv7Z2AOvwOlKlQ0hcmW9rG3mPifN7pPxP8KJ+sBRmfWN99/Tb5UqVU0khptuhw7UsjQg00MHTSN4Gnxou527uuIceHoNvht8qVKhRTWwbaejlntJZb7LL6SPuNEviLVwf0lwe8/iKVKk40NOwPFKgELduDzqtv3jHhus3qCD8/40qVCBg/8A+RbY3Gnzn7wTXPr7ke0SPU/70qVaURYk4y6cgR0NQ3eJlUa8IV/ZSBMEjU7dPzpSpUqAy9y6WJPXqZ15moprtKkgG0ppUqYjoY8q2/YLWzc/5n3qP4UqVNdiZpWFcFcpVoQPBpwrtKmA4V2aVKkAppUqVAHDWE7V2YxLHqqn5R+FKlSY0UeSuUqVIZ//2Q==">
            <a:extLst>
              <a:ext uri="{FF2B5EF4-FFF2-40B4-BE49-F238E27FC236}">
                <a16:creationId xmlns:a16="http://schemas.microsoft.com/office/drawing/2014/main" id="{498C3114-A06F-4C88-8FD2-57A075F3182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12294" name="AutoShape 6" descr="data:image/jpeg;base64,/9j/4AAQSkZJRgABAQAAAQABAAD/2wCEAAkGBhISEBUUEhQUFRQWFBcVFRcYFRgYFxcVFBgXFxcYFRUYGyYeFxsjGhYWHy8gIycpLCwsFh4xNTAqNSYrLCkBCQoKDgwOGg8PGiwkHyQsLCwsLCksLCwsLCwsKiksLCksLCwsLCwsLCksLCksLCwsLCwsLCwsLCwsLCksLCksLP/AABEIALcBEwMBIgACEQEDEQH/xAAcAAABBQEBAQAAAAAAAAAAAAAEAAIDBQYBBwj/xABIEAACAQIEAwUEBgYIBQQDAAABAhEAAwQSITEFQVEGEyJhcTKBkaEHFEKxwfAjUmJy0eEzQ1OCkqKy8SRzk8LSNESDoxUXY//EABoBAAMBAQEBAAAAAAAAAAAAAAABAgMEBQb/xAArEQACAgICAgEBBwUAAAAAAAAAAQIRAyESMQRBIjIjM0JRYXGBE0Ox4fD/2gAMAwEAAhEDEQA/ANFiuHAyRofkaBuWMp1FXN242WQsge1BEjzA5j59JpjWwwgilg82UPi9o2y+OpbWmVGenBwNhRN3AEbaikuBJ2ivXhlhNXFnnyhKLpoGa+SIqOiLmEYbg0zuz0rVUQQmi8PbUgzv61DlpRQ9gMIg00ipMtdyUxEJt1zLRHcnoaaUosCLLSy1LlpZaLAiy10CpMtLLRYE1o+WlMY61OrgLFQkazUALuDMkGo8RbHKiu+01oa6ZoVgD5a5FSla5lrSxkRFLLUuSu93RYEOWuZalK1yKLAjillp8UooAjy1zLUoMU5QImD05jb1qXJJ0OiDLXMtSkVzLVCOI0CnG7pArkVzLSoBkUqly+VKiwNJYdW1BBUjcGQQeh5ipGt6yPh+dq8QTimN4RdAtOz2SFOVxNs5hJGh8B13BB9a9F7MfSRhsZCE91eP2HIhj+w/2vQwfKvmXBxPZjkUjTAyKfbtcxv+d65SVW+yJMaCYnympjNwdplSipKmPuHNoZBoTE4LLOvwNWNpswmCNNjuCNOXpUV9CfOK9TD5SepaOHL47W1sqPqxri4ckxVrbvrtRGGyyRFd3NnJxRWpww8zFTNgVH4Gj7lwTESKhyAio5NlcUAswjnrQJtTtVm9oGhygE9K0TIaAjarmWiLjTUeWrIIstdipMtcy0ANFKnZaWWgBtOuWNutcilJmkBL9T8xQ1y1FFIpbnUGIEHUxpWc8igrkXGLk6RGEp4A51Bm39o9OX8OlSWrBPIfn0rkl5q/CjdeO/bExHr7qZGug+NSNA0LAHoIn8elMuYm0DHiJmNjvr1gcjWD8zI+jRYYrsTWgNyB+fOkVHQn7vwFQ43G5AcqDRiu8eyhfkOg+dCY/iLo7KGURMaa+ypG882/ynzrJ5cku2WoRXos7dvXRQPz5VJcQ5NY3B9JBH4VXXMWA4JLFGSQBMbQYHrH+KiMB4kzREIEPUm20T6an40sdqcX+qHLcWjhWuZanimla96zzyGKUVJlrmWgBkVyn5aVAGcx9xXe5mErLCDsVGkfAVzsTwK0L2HcIoabtyY1gEhR6StBYi9CNO4BmtV2Vw5W4OXd4e2v95wGP3mvDzukkejgXyF2+7YHh5w5W2HW4XzgkjwqFjKdgZbmOVWHZ3tlhsav6F4eNbbQHHunxDzE0D2qAuvldQyKgzAiRqSdQfdWEx3ZFThrV3DxbvTmU5iJBa4QARsQMkGsliTiv1NHlakz2dPKnq/WvLexnbjHd6uHxNprozi33mgdWYwM59lxp66bmvUrY1IPSsXFxdG8ZKStEd7CBj0PWhvq7gxr66nSj2s6ggmZ2nQjnI+Ef7066w0FdOHyZY9PaMMmCM99Mq2kGDNIuRsaMvWXtMLtsG6VIJQvln0MR+NZziGPxd0sUtJaYatbVWZwvVZOVyf2dDrz0rvh5UZejhnglEtszGl9WPOs3gbt5b2d3ZlylgZAUDY+ARJAJIPlyrQeKW3lYzDefakr7gD57Vos2+jPgJ7EU0W6ncTry5RUti11Wa6L0Z1sEeyRTQlHXUYmSv5FMD9VHwosKB1wpNFpwomuhjyotM2XUwfSZqJNlpICPCo5117AA5V247E6/dUTzT37DSGkqNhQGNvFYOmrKuvIMwE/OjJNCY+5kUtE5VJ36e6ufyV9m/4/yXifzAzic1oHN42QHKN82UMRG/XegLuKlQPETmnU7iAnM/ra0bjLRW4WkTkuOP3kVUA1Osi4fgKEv4VSWVCS0gL6ZCfIaMCfdXlxo7GPZW74kAAFTcHTVSIO36x+FNxcZzL7hWMRoSBO2uilj7/SldtC5cAUQHUFSdgDbgabj2GMeY603HMzEMAAHQN6BlMjlqBb/wA3lVIR3HWwW+1IUXHB5lAC++5IKD/am2sNma2kD+iVZ3nwXADHvapx7dtnYeJYbp0I69PhUWJtjKm+xM66orgrqf2Aw/vedACvEnuc0BSoJ2EZjmIk8gQvw86NwCnRRPh71XGv7yE+4D/FQTIVtII3d+ex/ozt+0xb+7VhYusLrHTW8iN6MgAI8/EtJutjWyUrXCtTvbimZa91OzzeiLLSy1LlppFMRHlpVJlpUDMpjcDoAJdSyrkck6EgQl32132OYeQrT9nHB71tIa6VHou331TMpW4veI9sqS8MJU5FLeG4sq22xg+VXvZuyFwydSC3+IkyfdXgZ2m9HqeOmk7KrtPjAq3W6CB7hp91AcTTIlpNsqAfBUU/NWp2MwmY6GVe6oNtpa2TccTAJlDqT4SPMGou0WrltV8OhYeA5iX9sex7UePKNN66UuLSfo53K7ZzsLbDXLbH7WId/dbUR8yal+lP6yt+zew10o1m0Scpg+NtfJh4RodNKM7EYIo1sMIK2Xc7HW45jUaeyRUfbOGvBebvbt+4lf4mueKUpuzpk+ONEHB/pTazc7jiSBHH9amqnzZBttuPgK9As4y3eUPbZXQiQykEH0IryLtlYW68FQSXRQeYzAEgHcamtjwxVwPCsTdsqqlDddBGkiFWeokCpyQUaKxTcrs2bYg5TpJjrGg399QX8MGOcGGVWKkHTVTow+0PxArEdm/pWw+IhMRFi7tJP6Jj5OfY9G08zW2uH9E7A/1bQd9xv51lTTNbUkZfgOAuXO9QuhtrbZgP2tO80iUJgHeJYmDNXuCw75grFgxRY2EgDVp5gGdRzPKq3hVgHMyuWbu1BJjTLJykACNjvVxhnFy4FullC2gFiAw1kEGPLca6cq7Mc9WcM40wjD2CLaEAAQI9CNKJextOs9Ksl4Ye5Q2z9hdPMAD8/hVbcRhuYPmK74SUlowkqCLOCHOosRhFpoxAjUmurfRp01HzqqYrQFeaNBQxZqsMYw2FQ2sMCeX31onohgep3mmnyq6GBTlHwpl3ADyj0o5oODKeetC8SvKqyVlVViw3kCCdDvtVreshdh8ap+JiSgPsMWV4H2Sh3jUaxWPk7xP/AL2Xi1NA+IUrmECLr6a7Rb56dbf+aosQYLXJUN4GG39YCDvvEmul81lUcE3TaJ15MEVWMnbxMNupqC5bDFmCgAhGHpdGQbdMpPvry4nWyO7OdAjNqiBI8tDqPLP8aaxAKtlJBtxGn2ZDDXzIFSXb5BtnwiFU7frZmPPkBTWIKatvblf+YzSwEecCKAJ77k2rQgaeHedVItbf3i3uoW85aypkDdY09kpnHnM5R76iv3QbSkS2jA7xmIzzr+yGM1O9kwAAFKXIP/yMHER0JX4GmBNeZMjwxZRcUgyTowDOAR5Zm9/pUuAQ28zMpJAtltidWnedftfChkJFu4kDwiZ/dBt+6QoP96pLOJJch2EFSp2GiTHprm/IpPoC/vWTJ051AbdWKMCJ66/HWmPZBr1PHneOP7I5ckPkyuKVzu6MazXBaNb8jGgPIaVWAs0qXMfFlH2lvwkD9U/FiqD5M1WluxFkINCECgxMHLExzrybsTfvXO6R7rsjXFhSZACnkTqOegMV6dxvtBawdsXL5IQuE0EkFgSNtY0PWvAl9VHrQXGDZVXuHXUdM4EBiwZD4SURmAZGOZNRyL7cqE4xe/R3SpDBZWVIMR4YMeyYGxq5HGbGK7s2Lius6wRILMggruDlL7jlR3GeGWnRnKjOFOV1lXB5DOsGJ5bV0qbRxuKK3sjggpuCIypZtiNPZSTt51V8TXvMYhaRlusykeIN3auwB2KHwjkw03G1aDs17Fx/1rzkeg0FU1uwTiEzBlKhiVYZW8RVNNww8TaqSPjWeJr5M6M2lFGb4jYJxtnmrYiQwMqQrcmGh0FaDtbcNvgD8u8yj1z3gT8garr5K4pcpKnu7jXI0zHKwGcDeD1q07dcNL8ICZoyIl0+fdoTHvJp5nU0mLCrg6PHMICWRYXxfra7gjyI3+Qr2Dsdh2w/DcQO8cgDTMZAMScqnRRttXk+Awj/AFi2GjRk+A1/7a9ctKV4PeYGC1wjrIgCIPoamfaLgtMJ7K8Xt4izduIzqQShFwglmRTmAI3EMIjrtWhKBnuB9ICgAEiYDEEEb8jXn/YEH6omYDx3rjEZQvO2oIgCNv8AethaxYyksMxJA8W4CiZB+0RI+HKtlGkc7lbNbgMayE5ZEHUHY7a/A771ZFrWI0Phf5+486x3Z/tPhsWmaxcDHdkOjrP6y/iJHnV1Oo09fvB28vnWEZygzqljjJHcRwzKxXciovqFFm6SZJnz5/zpwWa9PHm5Ls4Z4uL2VzYE123YIPQUeVqN0nnW3My4gVwsOdNbENRDWaYbFVaJ2COCar+JoRl5akfdV4ixVT2ps57OURJzATykb1j5D+zaNMS+SM0mIL+KfF3BIjk76kRrzVdD0qGxfXKZLEDIef8ARqxI9RBB99FG6VL3NNXS3E/qXDbJ/wA8x5VXlcucAjQBNuWbJ13hJ99eWjrZNdK5VOXYO422zhgPgIj0p/esVtCBBdvcRcUbepn3UCbjFEiZ1VhH2WhunURXQjG0Ac2YMTv1TX/Pr7pq1FitBdwFLYE/1jKdOSju9OkqCfU12ziSyzceT3lstHSBuBt4x/l8qisWSARA1dXH90/wFPFhj3moGefOJLN97GnwYuSO2HVjcGpJ8QOuyvm3P7LJ8fKpuGtOWBtaKHYb5PwHzqK1YZGLAiYYbaeL36jQfCu4dGQjxaDlA22335L/AIfM0ODFyRruHD9Es8kUfBQDUpes9heMuiBYDRzJIO/5HuovB8ZL3FUoACYnMeh5RXVglxgoy7/2ZZNu0WRc09KcLYpwtCulszFFKuwKVIZ5j2G4cBcteHVLcnbfLH3mjPpMwX1hcPZDZZuO505LbOvz+dHdkbfjc+QX46/hUHHW7zHqvK3hz8bzhPurxI7menk1A8yxXZXFWGDWpYjUNbJDg89N952q67PdvMfm7m6RcUQW7wEOoBBHiGpMxvNaxmkz7/xrKxmxmIboUt/4Vg/MVrytM5oq3R6dwK8tnBI9xlVApdmJgAMx1M+ooi9cS9dtZSr2yp1EMrTJidj7Hzqq7T8PL8LayDlJtoskfqlW/wC2vJrfD8fg2z2GcAHe2Znl4k9OoNTj6NM3Z6x2h4RbtCbcjMpUAnMAMyaIWllGuwMeVL6Q7hTAuNCMqrHOWe2Pumsv2e7T4rGNaTEKk96gDQVYjMJzLt01EbVdfSjfb6uqCJa7aG/OXbU9PAKmf1F41UGYHh1rNcQncEsYO3hIHL8zXoPFfDwZIMZnZuRmGI5+RrG4awMykaEJDR/tppWv7TArw/CKTodSOuYA78qpu2hL6WT8CwxtWbKmDueU+0SNRtoAOe1W2DwCX1CF8rM5ABAk5wi6dYGvuqk4c4W3aWJi1vz1V23258xWs7LYu0ttVLEsbob2dcqMSdFmfZ2Fda6OOzz/ALDdnbWG4syLLd3cuoHbfKoZeWgnyqx4b9JN/D3Bbx1vvEd7i271lSWARypDpHigDdYMcjT+yjhuJ3mGozYgzB/tCOdVV60DZwjR4mOKafVZ/wC6uek7bOq2lGj1a3cDLKnofc2okHaRU9twBqYryntkl63ijfw117V1EwluQfCVYOIdNmExuK1FjtzbsphxjDla9bLG4qHugVfJ49SUnTXb0qKa2jTknaZsWvxv/KokxAYSCCJiRrr0plq8rjMhV1MEEEEEHmCNCKlwgVMwCgAkkgddB+Arqh5PqRhPB7icmmlaWJuKsaxJj0putd0WpK0cbTTpiKiqTtUW7kFZnONvn8pq6+NVPaAnux++PuNRm+7Y8f1Iy1wAuAATEu4/fDQTO5zr8qDW2ANqms3yTbeQDcUK3QALccRPmYqMGuDEdExwp4NRg04GtzMmU05LoJIBBI0InaddemlDviAoJOsDUDU/CqzBcQi9dlXAYrqQBGpEtJEaEfCmBeE0pqG3fVvZYH0IP3VJNIB1T4Fouof21+8UPNIPBnpr8KQG8ewBUcUXJbXrr8aabJrpTJoGgUqI7o0qdioxHZDBRZJYAFnPwEAa/GqvFQMTi7maWBRIYQALdtnHj1kEgaxpzFavg1rLYT92fiSfxrEY5yLGKcggvcuxIgwWt2l38kavIxq7Z353pIjwPEc7BTauLOgZYuW/+pbJA06xVL2dXvXJ/tcS3wZgPxqo4U5GLLT/AEdi451/VRiJ98VquwfCp+rE9c50/eYfhVS0iMS+Rv8AtIYtgdT8vZ/7qyj24WfIfx/CrztRjVtnxTlS3naI2JaIB5/o+tY/Fdp7TW7pQqciZiMzZtSEAKsg/XGoJFKC6FlfyYT2YsTjLWmgJP8AhUmn/SviiO6A/tCdf2LYH33DRHYiDiM3S0Tz3MD8ao/pZx+XEWREgB2082Uf9lS/lkNn8cZQdnsQzPck8h8/P3V6D2xWbeHQnRLIMabxGunlWB7MEXGcqIllHXr/ABrS/SPxW5bxlu1ClWtL1kDMynnFU/rI/tm4wPZ1Th7JEqxsoJ8+7H4CrnhOIGFtW1cOwS6zsVAOkONp1MsPga854d9MSWitvEWWCp4Q9sgmAAPEjR05H3Vo+Odu8IMEbmckMICgRc8cgEI5UkCRJFbcmc3H2VHYTEB7164dms3Ln/UYN+JoS7dfNh0bX/h7jeKcys3hOszqAB4p20ii/o3dbSPcukBEw6ZidgogknygVaYvDWmw9m7bKlmbJKsGXKW2ESBsNorJPTOiS3ED7UpNy8oILG9hFA2PgBYxOh0aYGuhqt7WKDhrSmCPqyab+3if5Vd9puBu91nGoF+zdfyUKFEjefCdp91VnafSzZlQy91hl1Eatdc6MNemkx5VS9Ev8X7juJ8WxOETCnCsqgKVNpl/RPnv3AMwGogDcQa1Vntlh+9t2rzravvat3QpPhPeAwqOdzM6GCdN6yXaFMyYfxAH9DoTEg3sQdzpOm3lUHHOB5sTYxBKle6w9oLGoIXNmn0Me+s3VGyu2el8QM2zI+zI9daB4Tj2zqhMqdPMaE6fCsnw/iGJGLxdtrrNa/TuiOuqEMSMjTOWDtt6VYcN4yqXAzyMp1gTyI2rpwSrRhni3tG6ZRWd7Z4YnDGNywA9Yao27c4cnTOeWoVRp5swofH8XXEWiFVxluDoQdCdCJHOurJJcGrOaKfK6MrcxHdKzMsTckARp4B/4H409TpVLxfEZwAWhobNyg5oA08p0q1w3sL+6PurhxPbRvPonFU/FMY4vKiu4DCIGQDOYCjMVzAayfURVuDWcuu4d2u2yJzrEvOVsuXLltsJGQGQTsNoroMi2HALRHizF+bkkkmIkg6e6PuobD4EG8yQjZOpaBpbIlZM+0dCYqTC9oENoEsnewAUmPGdI8QGk79BNEYLChbhcMGBtgEgjxPmZmbTrIpgD8SwqW7Zc27M6AAWypJOwBDAj+VR9m7pDPmULnOZNWMDIr5JYk+ywYejdK7j1bEXSlsiLakgn2e8YQNun8a62GvwcqqGJQrI8Km2IBzC4SRAg6bcqkC/muGmI2m4PIxtI3+ddmmB6Jw1s1m23VF+4VM7xXnvDuO4g3+5V7uVbQKrbt2yfa11fca778qsrhxJH/vD5ZrCf6aqM79MbVGqN3z+ddrAHHtzGI9+NQVyq/qL8hcGZbCfSBiEXI0OpUqMwEjSNI5etKx2pRpD24XYi2xjTYBHLIdTzHpWSFsBtI167jrRiYWftQfLTWvKdROy77LDGYqyRcCIqtdTIWy5XCtEiFIXlE5RWv7E4q2DbB8OW2FE6SYVdOu8++sC/CyWPinTw+Wnr1qG2Lit7iQdYkcgRRfJdjjS3R6X25tM3ehYlktqsnKIUhj4mhSfG2gPKvOLfDrlpMQbtt1DvatrIgNL5vCTo2icqtMP2kxSf190AaHxyPhqD76bxDiJvZDcyHI2aVVUJYEHxZAA2k79TVxnREo27PQuyGEVLlxgPshfLUz+Fea/SpiC+LWREWhOs+0zt+NavgXbhLQbOhbqVInQHkd96zHEb1vFcQW6f6E5AQwgwqZdufiHI0oP5Wy8jXGjvYDCyU/avqPgVrbX7Iu9o7CsA2S0mhEj+tfY+6qrs7aw9vFW1tEBBcDQTpoJPta7iqjt/wAVu4fjBu2LjI4S2Qy/uDToRE/Gqi7mKX3YRxvgSYviahjlttduiFgGDib+2kDwhaN+l+yqWcFaGyLdAneAEUf6an7KzexGGdwMxti4YEDMys5MeZYn31RfSnxnvcatjLHc+AGdxchjIjeW67VUW3IiUagi8wojhmPiP/Thfk1ZzsTgcmJKyf6ayp10MlSZGxrUhAvC8ZmZVDZEltBJIAk8tx8aqOx6zi3G/wDxYGmvs5dqhfSzV/Wi0x/b+8uPxWGa0rWy5RXBKsFtHzkNBMcq0N/ieF/R2br21u/U0ZFY5SW0KZSYDHRtJ66a155ivHxG6f8A+mKP/wBxUfdR3a6wDxGxI1Fm2vuWzm9N2q/f8GdWn+5rcbwQXrFlwfYs2rh13Ft30/8AtPTaguN3CHsLOmSwcukTkXWd9j86h4nibqibd10CYTChk0KOLrXs0qQYPgUyDyq04rwG4RavhwVCYcZdZGlpdOW+tZyfRtFO2wHKTi8SGEzbvDSNi3h5HlFB2g4YGYMkjWZgE6ytM+vE3MW7MzEW8RqWM+G5AE9BER0EVkOH3P8AjVaSTlYjXmUYADkOgFJRbXYpSSo1xutMuVUyZlmMgAanxCIJ1o3BeK1cy923iRvGWgQJLLDRtJk+Q51ib1gHMoUnMXZiAdWLKYHOJHviekLD3XWwJDjIxEGRpCgCDsD18opOGrsnn6ovOPBMhaEHTKuUxMTqdIJHr1o3h5/RJ+6Oc8uorEYi45MkETMSCBEz4fQGtlwd5sW/3a3w/UYTDSJEdRHxqtwXFsuW2waQSpYyIAOVfa1JO3uOpqyBoTiXCxdAg5WBBzACSBBgneNBseVdRkcx1q25Ym13jW4nWG1UPA68vfQl3CYfMn6MEPGVg5ggsqA6jQS4O/zgUMb13DAswzkeEM4M6t4fFqDueY3GkzNpheK2biknKuWQQwA00nLI1HpzHPSgQuF4q2MqomTOubckZokpmO5C6+k9Kbxji+QBLZUs5K76jloAZzT8PWKrRxh7ub6uikZfD4GBVjsxIG8TsPfzorgvAMpW7cEXdyBEA69CRGswOe+whAWnCLbLZUMArayB5kmdhEzMcpouuTXJpgRXe031a7aELp3hkqTo4A1gidVFRcS+kC40IMqhjDeCDGpgy53jb46TInFOz2IxFxHw9nvWQEMC6KoB2nOdefXaoP8A9c45v/boNZ8V9N/7rUuU+ktFVEMHb5k8IyQOotT6mTM0qBP0V4w6mzh/+s1Kr5y/IjhEzfeqRBHOPd6062ABAgesxtr6UH3k6xr+f9qQfXXnXltHUXFm/qNunmSdjtA+VDDHHVTBEn8xvQecz/GphiWiIG/MAj871KjQXQ5TppzO38etNYjaPz5TT1cdOc+Ujy5b1J3/ALtNBAPx012+6qsfIitYcQTmg6aQY/lUrWARsOU6xr1B/jTO88p6eVGYbEWlw+J7xMzwjWXDEZTm8Urm8Uz0PuppNibK+5gTEpv0PM9Z91NRiSG8JZf1kkR7xBHkafbvSNND6yI/Cui+fzzFO2TSZb8D7XtYuByikoqrljKuULl0K7ACBQvHTbxWI+sqrBywZxmEZh7I9IUdPSh1vzuB8AdvLnTlcA7ClyrovYbje1BvYW5hWUL3jK5YSSChBiOnhFFdlOKWcPcFy6TDYl7ggScukH+VVBQHXTTafs67z0qPFWS6hZIE5lIEgNEbn4QaaeqHz3bLC1fNzGPcdtCt0AnT2r7so/wkGrLtJcD8RtlNQEgsGkGLFoaRtzG+4NZHhuMv2TeBJ/obi7aER5jTUD4Ubh8WWUHrr+RVytbFF6o3ONbS51GHwI+V5vxrYcQg4RADGuHH+dK8Sxlw5SVJBGoIOvyqTBfSHjEAR7ve2wyHK4B9hgwhozDbrUqLktGiypdmphSuNNp3PgxMlgFYP3gzAQSIB2POsrwVXuznu3tD/aEDaicJxpfq+IHizXluxGym64bXWYEET8qreGs9p7YlSH8RjXkwynoREx6U0tMOSbRpe2PZ9MPhkuW3vZmuupLXmYQGQDT0JqlOAX6pbue0SQGkkycpPXyq17at+ms/n7YrTY8eLGhfE4vWyiqEDaMASC2wEgE+YpX8UNx2zzBrUmTJ0nb3T5Vtezx/4a36H/UaxLq2m8RPnuQTI5QPlW17PAjDpIjf5sT+NbYtM5ZloKeKDvM+dQPZhpIAJzeHKDPKM2vkKGtNiZWRpAzRlnMUuZsv7Ibu456neukzLiKhOCt7ZF94n5mgUXExeGslX7k+H2sz5Z6aFN52M60+ymI70Fp7vxaSsxm8ObXXwnz2HOgQdasqo0AH3+8nU1JNVgt3+8J1ylnAXMNAUQKfTOr+firi2L8iWMC6JhoJtlWmQDEhsu0TGwoAtJrk1U2bGIysHZpyQhDDRvHq3WZQzrtGkanYPPkGec3PWdecanT38qANF2WvkXHA1lJgc8p2HnrWrR5AIOh1FYXhHEBZvKzGFPhJifagD5xWvs4oAnxL3ZEqZEA/aX3+0P73lVxYg2POlTEuSJEEdRqPiKVOwPmJbsTEx+E09MRM8/ftVeGpZq4uBtyLK3iP5fw0ogXPL8j8xVOtyirN2olALLNW8JnXmN5EdPWuI/oZodSYkjYxp/KnoefvrOh7CA/Qx8dPjrXVfTn+fztUCTPT4VPYwzuSApaDsATIPpQFDkA6cztp/t6Us4jSP5CKu8B2MxT65Mo01bwxr8dvKrqz9GZAGe6NTqFU7+pNTZfFmFw9yQfXSihptP59a9D4J9G9nUuHfXeYGmnKK1uH7FYRAIs2581n/VNPvopUjxHuHYEKGJjkCdfdTMLYvZipGXzbTX0EwdTX0A9i0qEeFQPQaV5Dxy2oxDsM2XOTIBIieVUl6E6eyMdjbtw5WdFJHVjppInWflVrgfotuwA10e5SfvIqJ+1h7wOtkkD9Y5R8atLP0ksSA+W0I+z4tPgTNPgxaAuL/Rvbs2Sz3bnwUDmfPoOdYe/2etqwGYbA6toJ3HKvRMb23w7LBL3Qdw7hFnloN/fWa4jxZHA7u1h7cc0Gp9SSauCaE6I+FdlsKSVN8qMoII8eu50AO229TYzsNcAU2XS6pO5ZLJy9fGwB91Ut2+0kljrvBIn4UG4Bqv6d7sVm47SdmO9s4Zrd7D57NoLdtm8gcsGJJVpysY8+Q3pX8VZbOx3cGScisfHLB1LS0xOpPlOtef3r6qYLGeg1PvOwoG5jidpHpv8AGnwoamzW8YFtLYANssVeSjbANAkEyeegmRrzqx7M3AcOpBnxNyj7RJrzzP1rddjm/wCFHk7fhVQXysiXQWnD72YEvoGJy5m1E3ecdGtiP2JqS3YMAG6pi7mgtuMpBRjz1k7fZ1nU1YA0IvDBMhj/AEpujTZjmBHpDGtTMibBBpHerllphzOVwqhZ5ZSND1jzmP6oAZa+uaQ5bNEqyIjgiYytlY+UjpU44KufNmacwYbQCrKwj3rr1nyBHDwG2Qwk+JSs6SpZnYsvQ/pG90UAQ2MGioVe5bYZEzSY9i33ZPkCFJnyPrU4w8FB3wJQkwTq6OYYPG5gqA3WDzqUcNGYtmMlAh0EZQWI/wBXPoPOuDhCCIkZWzJr7OoOVT+rEjL0MchAIGs4RSloZ7bFDb1mcyouU+9gR8qda4S6gQwlXLA9QWmCI1EQOs7EbU+1wdVCgMfAZU7EagnUcjERtHKrCmAnw/eQo5sg3j7S8+XrVr2l7DY0A5FAsd2DcV7tuMyGZGnhGX51Vh416a/Cq7H/AEs4i6zLc8JYjRFjOyhlHMwCcvONt4qZNroqMb9lzh+A3lWMr24JGUFYEE7fpB67c6VZO72/Zzmz3NYPtE8tth91KmmJp/mef10Kau2wYB2+VPCRWPI0op0wbnZTVtwvs5duHSB6mjbKCKucJeyICN9aiUnRSiiK32MIC5rnwHKOpPpV5wTsJYf2szdJaP8ATQgxbNGvKtb2REnWsqfsvQ7CdicPbIAtqeeozdSN6usBwhANABz0EfdRrYm1bJzuo06+6q692vsICEGc+W1Slsot7OBUROs0FxPiVi0IuOqDaSdidqz2I7R4i6f0cj90Ex5Vy32bu3AblwKvVnbb3Damkw0HYbtnbVAqKXImTIA1J5/CobvaG/eICSI0hBP+Y6D41S8T4RaRP0LtducwfYHoAAD7yfSgr2IxmXKiBVkHLmEbfL3VVJ9B16NEMDaIz37i+eud/eTsarsbhrJ/oFI/aJzH3AnT3RVF3l5BLWR6gA/jQjYtyZ7oE9YIPyq1ElyLDGcCz6szMfNf51UYrs+R7OY/3a7iMdeB8IceQZj8mkVxOL3+evkSP4VasjQGeBXv7M1Dd4NdG9sj3/hRz8auzJEfukj8aa/HbxgLnk6AaGarYtFXb4bcuOLdtTmPmNANyZ2A5mq7HOFJVWmN2GknnHlV52hxL2gbZM3bixcPNVn2I9eVZhl6n+dDYUIR0p7BddCPdoB8ahZhTM9TQWTMAdj5ncffW17Gf+nMf2jfcKwZatv2HP6B/wDmH/StXFbJk9FnjeP27V1bZDFmIGimADzmNfQTRI4ta6n/AAXP/GpLlsGJAMEESJgjYjoalBrUggHF7X63+V//ABomzfVxKmR7/wAa6Grs0AOpVwV2KBHKVdilQA2vNsaR38E+JbhEySdDAEGvSorzrjVoDEXQYkXCQeesMPvpMaKpsK/2QxXkYpU4g/rfOlSGXeaTTTbJpUqwLCA6r7Rgb7VJe7R2VWACTHTnSpUUV6K9u1L/AGVipsN2nv7Z2AOvwOlKlQ0hcmW9rG3mPifN7pPxP8KJ+sBRmfWN99/Tb5UqVU0khptuhw7UsjQg00MHTSN4Gnxou527uuIceHoNvht8qVKhRTWwbaejlntJZb7LL6SPuNEviLVwf0lwe8/iKVKk40NOwPFKgELduDzqtv3jHhus3qCD8/40qVCBg/8A+RbY3Gnzn7wTXPr7ke0SPU/70qVaURYk4y6cgR0NQ3eJlUa8IV/ZSBMEjU7dPzpSpUqAy9y6WJPXqZ15moprtKkgG0ppUqYjoY8q2/YLWzc/5n3qP4UqVNdiZpWFcFcpVoQPBpwrtKmA4V2aVKkAppUqVAHDWE7V2YxLHqqn5R+FKlSY0UeSuUqVIZ//2Q==">
            <a:extLst>
              <a:ext uri="{FF2B5EF4-FFF2-40B4-BE49-F238E27FC236}">
                <a16:creationId xmlns:a16="http://schemas.microsoft.com/office/drawing/2014/main" id="{C4E08A1A-5291-40FA-902A-6AFE2F4A19F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12295" name="Picture 8" descr="https://encrypted-tbn2.gstatic.com/images?q=tbn:ANd9GcS85S8kO4nWw4CgeD-HvuviZhYrQ8RBw8geqY9v8gIbmW2KVXbsHA">
            <a:extLst>
              <a:ext uri="{FF2B5EF4-FFF2-40B4-BE49-F238E27FC236}">
                <a16:creationId xmlns:a16="http://schemas.microsoft.com/office/drawing/2014/main" id="{801CCDE0-1105-4D95-ABA9-2585F54F9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2895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Content Placeholder 2">
            <a:extLst>
              <a:ext uri="{FF2B5EF4-FFF2-40B4-BE49-F238E27FC236}">
                <a16:creationId xmlns:a16="http://schemas.microsoft.com/office/drawing/2014/main" id="{04ECCF7C-7F38-4255-A285-D8A7727C5701}"/>
              </a:ext>
            </a:extLst>
          </p:cNvPr>
          <p:cNvSpPr txBox="1">
            <a:spLocks/>
          </p:cNvSpPr>
          <p:nvPr/>
        </p:nvSpPr>
        <p:spPr bwMode="auto">
          <a:xfrm>
            <a:off x="609600" y="2590800"/>
            <a:ext cx="82296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“[B]y providing . . . that [if] certain products to be supplied bore specific labels would give rise to the grant of a certain number of points in the choice of the most economically advantageous tender, </a:t>
            </a:r>
            <a:r>
              <a:rPr kumimoji="0" lang="en-US" altLang="en-US" sz="2400" b="1"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rPr>
              <a:t>without having listed the criteria underlying those labels and without having allowed proof that a product satisfies those underlying criteria by all appropriate means, </a:t>
            </a:r>
            <a:r>
              <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the province of North Holland established an award criterion that was incompatible” with the procurement directive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9C5E92C-61E2-4DDE-9598-FDFA6A337059}"/>
              </a:ext>
            </a:extLst>
          </p:cNvPr>
          <p:cNvGraphicFramePr/>
          <p:nvPr/>
        </p:nvGraphicFramePr>
        <p:xfrm>
          <a:off x="0" y="1447800"/>
          <a:ext cx="9144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extBox 2">
            <a:extLst>
              <a:ext uri="{FF2B5EF4-FFF2-40B4-BE49-F238E27FC236}">
                <a16:creationId xmlns:a16="http://schemas.microsoft.com/office/drawing/2014/main" id="{4E94F745-9CEE-4B11-8F6B-E694674C44E2}"/>
              </a:ext>
            </a:extLst>
          </p:cNvPr>
          <p:cNvSpPr txBox="1">
            <a:spLocks noChangeArrowheads="1"/>
          </p:cNvSpPr>
          <p:nvPr/>
        </p:nvSpPr>
        <p:spPr bwMode="auto">
          <a:xfrm>
            <a:off x="228600" y="228600"/>
            <a:ext cx="480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Sustainability in Public Procurement:  Trajectory</a:t>
            </a:r>
          </a:p>
        </p:txBody>
      </p:sp>
      <p:sp>
        <p:nvSpPr>
          <p:cNvPr id="13316" name="TextBox 3">
            <a:extLst>
              <a:ext uri="{FF2B5EF4-FFF2-40B4-BE49-F238E27FC236}">
                <a16:creationId xmlns:a16="http://schemas.microsoft.com/office/drawing/2014/main" id="{322885B2-3773-4590-962C-9D4A563D28F8}"/>
              </a:ext>
            </a:extLst>
          </p:cNvPr>
          <p:cNvSpPr txBox="1">
            <a:spLocks noChangeArrowheads="1"/>
          </p:cNvSpPr>
          <p:nvPr/>
        </p:nvSpPr>
        <p:spPr bwMode="auto">
          <a:xfrm rot="5400000">
            <a:off x="3777457" y="2939256"/>
            <a:ext cx="335280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NOW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2C7F216-83E9-4213-9DCA-84CE5D1A5FCC}"/>
              </a:ext>
            </a:extLst>
          </p:cNvPr>
          <p:cNvSpPr>
            <a:spLocks noGrp="1"/>
          </p:cNvSpPr>
          <p:nvPr>
            <p:ph type="title"/>
          </p:nvPr>
        </p:nvSpPr>
        <p:spPr>
          <a:xfrm>
            <a:off x="457200" y="-12700"/>
            <a:ext cx="8229600" cy="1143000"/>
          </a:xfrm>
        </p:spPr>
        <p:txBody>
          <a:bodyPr/>
          <a:lstStyle/>
          <a:p>
            <a:r>
              <a:rPr lang="en-US" altLang="en-US"/>
              <a:t>Japan:  Green Contract Act </a:t>
            </a:r>
          </a:p>
        </p:txBody>
      </p:sp>
      <p:sp>
        <p:nvSpPr>
          <p:cNvPr id="14339" name="Content Placeholder 2">
            <a:extLst>
              <a:ext uri="{FF2B5EF4-FFF2-40B4-BE49-F238E27FC236}">
                <a16:creationId xmlns:a16="http://schemas.microsoft.com/office/drawing/2014/main" id="{E1AA832C-2988-4E15-ADE1-A8D334C50B3D}"/>
              </a:ext>
            </a:extLst>
          </p:cNvPr>
          <p:cNvSpPr>
            <a:spLocks noGrp="1"/>
          </p:cNvSpPr>
          <p:nvPr>
            <p:ph idx="1"/>
          </p:nvPr>
        </p:nvSpPr>
        <p:spPr>
          <a:xfrm>
            <a:off x="457200" y="1066800"/>
            <a:ext cx="8229600" cy="4525963"/>
          </a:xfrm>
        </p:spPr>
        <p:txBody>
          <a:bodyPr/>
          <a:lstStyle/>
          <a:p>
            <a:pPr marL="571500" indent="-571500">
              <a:buFont typeface="Arial" panose="020B0604020202020204" pitchFamily="34" charset="0"/>
              <a:buAutoNum type="romanLcParenBoth"/>
            </a:pPr>
            <a:r>
              <a:rPr lang="en-US" altLang="en-US"/>
              <a:t>Contracts </a:t>
            </a:r>
            <a:r>
              <a:rPr lang="en-US" altLang="en-US" u="sng"/>
              <a:t>related to the procurement, etc. of automobiles </a:t>
            </a:r>
            <a:r>
              <a:rPr lang="en-US" altLang="en-US"/>
              <a:t>. . . . Basic approaches related to the reduction of emissions of greenhouse gases and others for contracts related to the procurement and lease of automobiles . . . : </a:t>
            </a:r>
          </a:p>
          <a:p>
            <a:pPr marL="800100" lvl="2" indent="0">
              <a:buFont typeface="Arial" panose="020B0604020202020204" pitchFamily="34" charset="0"/>
              <a:buNone/>
            </a:pPr>
            <a:r>
              <a:rPr lang="en-US" altLang="en-US"/>
              <a:t>. . . . the procuring party enters into contract with a party whose proposal is rated the best after a </a:t>
            </a:r>
            <a:r>
              <a:rPr lang="en-US" altLang="en-US">
                <a:solidFill>
                  <a:srgbClr val="FFFF00"/>
                </a:solidFill>
              </a:rPr>
              <a:t>comprehensive evaluation of procurement price and environmental performance</a:t>
            </a:r>
          </a:p>
        </p:txBody>
      </p:sp>
      <p:pic>
        <p:nvPicPr>
          <p:cNvPr id="14340" name="Picture 2">
            <a:extLst>
              <a:ext uri="{FF2B5EF4-FFF2-40B4-BE49-F238E27FC236}">
                <a16:creationId xmlns:a16="http://schemas.microsoft.com/office/drawing/2014/main" id="{42AA4924-4A5E-41CA-8366-C5A7EC63A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5410200"/>
            <a:ext cx="5807075" cy="96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4" descr="Automobile, Beetle, Blue, Car, Profile, Ride">
            <a:extLst>
              <a:ext uri="{FF2B5EF4-FFF2-40B4-BE49-F238E27FC236}">
                <a16:creationId xmlns:a16="http://schemas.microsoft.com/office/drawing/2014/main" id="{CA7C7196-F451-4D5B-BF06-CDCDF70DD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95900"/>
            <a:ext cx="3124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7755DC61-3E34-47BD-870A-8715D68E38BB}"/>
              </a:ext>
            </a:extLst>
          </p:cNvPr>
          <p:cNvSpPr>
            <a:spLocks noGrp="1" noRot="1" noChangeArrowheads="1"/>
          </p:cNvSpPr>
          <p:nvPr>
            <p:ph type="title"/>
          </p:nvPr>
        </p:nvSpPr>
        <p:spPr/>
        <p:txBody>
          <a:bodyPr/>
          <a:lstStyle/>
          <a:p>
            <a:pPr eaLnBrk="1" hangingPunct="1">
              <a:defRPr/>
            </a:pPr>
            <a:r>
              <a:rPr lang="en-US" sz="4000"/>
              <a:t>Assessing Electronic Procurement</a:t>
            </a:r>
          </a:p>
        </p:txBody>
      </p:sp>
      <p:sp>
        <p:nvSpPr>
          <p:cNvPr id="730115" name="Rectangle 3">
            <a:extLst>
              <a:ext uri="{FF2B5EF4-FFF2-40B4-BE49-F238E27FC236}">
                <a16:creationId xmlns:a16="http://schemas.microsoft.com/office/drawing/2014/main" id="{5049B91A-CF1A-4425-B4C2-C7E3E5ABE14A}"/>
              </a:ext>
            </a:extLst>
          </p:cNvPr>
          <p:cNvSpPr>
            <a:spLocks noGrp="1" noChangeArrowheads="1"/>
          </p:cNvSpPr>
          <p:nvPr>
            <p:ph type="body" idx="1"/>
          </p:nvPr>
        </p:nvSpPr>
        <p:spPr/>
        <p:txBody>
          <a:bodyPr/>
          <a:lstStyle/>
          <a:p>
            <a:pPr eaLnBrk="1" hangingPunct="1">
              <a:defRPr/>
            </a:pPr>
            <a:r>
              <a:rPr lang="en-US" b="1"/>
              <a:t>More efficient?</a:t>
            </a:r>
          </a:p>
          <a:p>
            <a:pPr eaLnBrk="1" hangingPunct="1">
              <a:defRPr/>
            </a:pPr>
            <a:r>
              <a:rPr lang="en-US" b="1"/>
              <a:t>More transparent?</a:t>
            </a:r>
          </a:p>
          <a:p>
            <a:pPr eaLnBrk="1" hangingPunct="1">
              <a:defRPr/>
            </a:pPr>
            <a:r>
              <a:rPr lang="en-US" b="1"/>
              <a:t>Discriminatory?</a:t>
            </a:r>
          </a:p>
          <a:p>
            <a:pPr eaLnBrk="1" hangingPunct="1">
              <a:defRPr/>
            </a:pPr>
            <a:r>
              <a:rPr lang="en-US" b="1"/>
              <a:t>Ready source of comparative lessons?</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DA0DDF-FB2E-4CF1-A0AE-10291F8C2F63}"/>
              </a:ext>
            </a:extLst>
          </p:cNvPr>
          <p:cNvSpPr>
            <a:spLocks noGrp="1"/>
          </p:cNvSpPr>
          <p:nvPr>
            <p:ph type="title"/>
          </p:nvPr>
        </p:nvSpPr>
        <p:spPr>
          <a:xfrm>
            <a:off x="457200" y="530225"/>
            <a:ext cx="5959475" cy="1143000"/>
          </a:xfrm>
        </p:spPr>
        <p:txBody>
          <a:bodyPr/>
          <a:lstStyle/>
          <a:p>
            <a:pPr eaLnBrk="1" hangingPunct="1">
              <a:defRPr/>
            </a:pPr>
            <a:r>
              <a:rPr lang="en-US"/>
              <a:t>Major methods of competition</a:t>
            </a:r>
          </a:p>
        </p:txBody>
      </p:sp>
      <p:graphicFrame>
        <p:nvGraphicFramePr>
          <p:cNvPr id="7" name="Diagram 6">
            <a:extLst>
              <a:ext uri="{FF2B5EF4-FFF2-40B4-BE49-F238E27FC236}">
                <a16:creationId xmlns:a16="http://schemas.microsoft.com/office/drawing/2014/main" id="{25387BB7-3A24-4375-8BBA-4C1D7F59B285}"/>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Rounded Rectangle 1">
            <a:extLst>
              <a:ext uri="{FF2B5EF4-FFF2-40B4-BE49-F238E27FC236}">
                <a16:creationId xmlns:a16="http://schemas.microsoft.com/office/drawing/2014/main" id="{6A19B3E6-17C3-4D26-85A4-00559664C296}"/>
              </a:ext>
            </a:extLst>
          </p:cNvPr>
          <p:cNvSpPr>
            <a:spLocks noChangeArrowheads="1"/>
          </p:cNvSpPr>
          <p:nvPr/>
        </p:nvSpPr>
        <p:spPr bwMode="auto">
          <a:xfrm>
            <a:off x="2590800" y="5562600"/>
            <a:ext cx="1828800" cy="1066800"/>
          </a:xfrm>
          <a:prstGeom prst="roundRect">
            <a:avLst>
              <a:gd name="adj" fmla="val 16667"/>
            </a:avLst>
          </a:prstGeom>
          <a:solidFill>
            <a:srgbClr val="C00000"/>
          </a:solidFill>
          <a:ln w="9525" algn="ctr">
            <a:solidFill>
              <a:schemeClr val="tx1"/>
            </a:solidFill>
            <a:round/>
            <a:headEnd/>
            <a:tailEnd/>
          </a:ln>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Reverse Auctions?</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0" name="Rectangle 4">
            <a:extLst>
              <a:ext uri="{FF2B5EF4-FFF2-40B4-BE49-F238E27FC236}">
                <a16:creationId xmlns:a16="http://schemas.microsoft.com/office/drawing/2014/main" id="{0BF6C184-0382-46C6-81D0-15ED3C9D750F}"/>
              </a:ext>
            </a:extLst>
          </p:cNvPr>
          <p:cNvSpPr>
            <a:spLocks noGrp="1" noRot="1" noChangeArrowheads="1"/>
          </p:cNvSpPr>
          <p:nvPr>
            <p:ph type="title"/>
          </p:nvPr>
        </p:nvSpPr>
        <p:spPr/>
        <p:txBody>
          <a:bodyPr/>
          <a:lstStyle/>
          <a:p>
            <a:pPr eaLnBrk="1" hangingPunct="1">
              <a:defRPr/>
            </a:pPr>
            <a:r>
              <a:rPr lang="en-US"/>
              <a:t>What Is a Reverse Auction?</a:t>
            </a:r>
          </a:p>
        </p:txBody>
      </p:sp>
      <p:pic>
        <p:nvPicPr>
          <p:cNvPr id="25603" name="Picture 6" descr="i">
            <a:extLst>
              <a:ext uri="{FF2B5EF4-FFF2-40B4-BE49-F238E27FC236}">
                <a16:creationId xmlns:a16="http://schemas.microsoft.com/office/drawing/2014/main" id="{5B461F29-EA6B-4057-B934-98B757DEC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410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21D98E6-A151-4CDB-A2F9-EF3994FBDD0D}"/>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defRPr/>
            </a:pPr>
            <a:endParaRPr lang="en-US" altLang="en-US"/>
          </a:p>
        </p:txBody>
      </p:sp>
      <p:pic>
        <p:nvPicPr>
          <p:cNvPr id="26627" name="Picture 2" descr="https://corporateshopaholic.files.wordpress.com/2010/12/reverse-auction1.jpg">
            <a:extLst>
              <a:ext uri="{FF2B5EF4-FFF2-40B4-BE49-F238E27FC236}">
                <a16:creationId xmlns:a16="http://schemas.microsoft.com/office/drawing/2014/main" id="{C6D3F84C-9535-4D8A-8448-44E7507C9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46F6A-AEFC-464F-AC22-78809F0D2EE2}"/>
              </a:ext>
            </a:extLst>
          </p:cNvPr>
          <p:cNvSpPr>
            <a:spLocks noGrp="1"/>
          </p:cNvSpPr>
          <p:nvPr>
            <p:ph type="title"/>
          </p:nvPr>
        </p:nvSpPr>
        <p:spPr>
          <a:xfrm>
            <a:off x="457200" y="228600"/>
            <a:ext cx="7924800" cy="1143000"/>
          </a:xfrm>
        </p:spPr>
        <p:txBody>
          <a:bodyPr/>
          <a:lstStyle/>
          <a:p>
            <a:pPr algn="l" eaLnBrk="1" hangingPunct="1">
              <a:defRPr/>
            </a:pPr>
            <a:r>
              <a:rPr lang="en-US" sz="2800" dirty="0"/>
              <a:t>Case study:  Georgia – </a:t>
            </a:r>
            <a:br>
              <a:rPr lang="en-US" sz="2800" dirty="0"/>
            </a:br>
            <a:r>
              <a:rPr lang="en-US" sz="2800" dirty="0"/>
              <a:t>Using E-Procurement To Combat Corruption</a:t>
            </a:r>
          </a:p>
        </p:txBody>
      </p:sp>
      <p:sp>
        <p:nvSpPr>
          <p:cNvPr id="26627" name="Content Placeholder 3">
            <a:extLst>
              <a:ext uri="{FF2B5EF4-FFF2-40B4-BE49-F238E27FC236}">
                <a16:creationId xmlns:a16="http://schemas.microsoft.com/office/drawing/2014/main" id="{2DCD2315-FCD5-4C9F-AF2D-EB06D9F82887}"/>
              </a:ext>
            </a:extLst>
          </p:cNvPr>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800" b="1" dirty="0"/>
              <a:t>Link to presentation on Georgian e-procurement system:</a:t>
            </a:r>
          </a:p>
          <a:p>
            <a:pPr lvl="1" eaLnBrk="1" hangingPunct="1">
              <a:defRPr/>
            </a:pPr>
            <a:r>
              <a:rPr lang="en-US" altLang="en-US" sz="2400" b="1" dirty="0">
                <a:solidFill>
                  <a:srgbClr val="000000"/>
                </a:solidFill>
                <a:hlinkClick r:id="rId2"/>
              </a:rPr>
              <a:t>https://prezi.com/1yugudjld6rw/e-procurement-reform-in-georgia-everyone-sees-everything/</a:t>
            </a:r>
            <a:endParaRPr lang="en-US" altLang="en-US" sz="2400" b="1" dirty="0">
              <a:solidFill>
                <a:srgbClr val="000000"/>
              </a:solidFill>
            </a:endParaRPr>
          </a:p>
          <a:p>
            <a:pPr eaLnBrk="1" hangingPunct="1">
              <a:defRPr/>
            </a:pPr>
            <a:r>
              <a:rPr lang="en-US" altLang="en-US" sz="2800" b="1" dirty="0"/>
              <a:t>Transparency International – Georgia report on e-procurement system:</a:t>
            </a:r>
          </a:p>
          <a:p>
            <a:pPr lvl="1" eaLnBrk="1" hangingPunct="1">
              <a:defRPr/>
            </a:pPr>
            <a:r>
              <a:rPr lang="en-US" altLang="en-US" sz="2400" b="1" dirty="0">
                <a:solidFill>
                  <a:srgbClr val="000000"/>
                </a:solidFill>
                <a:hlinkClick r:id="rId3"/>
              </a:rPr>
              <a:t>http://www.transparency.ge/en/node/3117</a:t>
            </a:r>
            <a:endParaRPr lang="en-US" altLang="en-US" sz="2400" b="1" dirty="0">
              <a:solidFill>
                <a:srgbClr val="000000"/>
              </a:solidFill>
            </a:endParaRPr>
          </a:p>
          <a:p>
            <a:pPr eaLnBrk="1" hangingPunct="1">
              <a:defRPr/>
            </a:pPr>
            <a:endParaRPr lang="en-US" altLang="en-US" dirty="0"/>
          </a:p>
        </p:txBody>
      </p:sp>
      <p:pic>
        <p:nvPicPr>
          <p:cNvPr id="27652" name="Picture 5" descr="Flag of Georgia">
            <a:extLst>
              <a:ext uri="{FF2B5EF4-FFF2-40B4-BE49-F238E27FC236}">
                <a16:creationId xmlns:a16="http://schemas.microsoft.com/office/drawing/2014/main" id="{2A7134DD-8BBA-4425-9218-063681D27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3" y="5029200"/>
            <a:ext cx="27447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CEDE133B-2856-42D0-921A-C18D9E4E4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00600"/>
            <a:ext cx="4191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D5FD-D692-4E69-B08B-B16375B38A04}"/>
              </a:ext>
            </a:extLst>
          </p:cNvPr>
          <p:cNvSpPr>
            <a:spLocks noGrp="1"/>
          </p:cNvSpPr>
          <p:nvPr>
            <p:ph type="title"/>
          </p:nvPr>
        </p:nvSpPr>
        <p:spPr/>
        <p:txBody>
          <a:bodyPr/>
          <a:lstStyle/>
          <a:p>
            <a:pPr eaLnBrk="1" hangingPunct="1">
              <a:defRPr/>
            </a:pPr>
            <a:r>
              <a:rPr lang="en-US" dirty="0"/>
              <a:t>Georgia E-Procurement</a:t>
            </a:r>
          </a:p>
        </p:txBody>
      </p:sp>
      <p:sp>
        <p:nvSpPr>
          <p:cNvPr id="3" name="Content Placeholder 2">
            <a:extLst>
              <a:ext uri="{FF2B5EF4-FFF2-40B4-BE49-F238E27FC236}">
                <a16:creationId xmlns:a16="http://schemas.microsoft.com/office/drawing/2014/main" id="{A9182746-0CCC-4C63-A0F1-6B42AC64DE80}"/>
              </a:ext>
            </a:extLst>
          </p:cNvPr>
          <p:cNvSpPr>
            <a:spLocks noGrp="1"/>
          </p:cNvSpPr>
          <p:nvPr>
            <p:ph idx="1"/>
          </p:nvPr>
        </p:nvSpPr>
        <p:spPr/>
        <p:txBody>
          <a:bodyPr/>
          <a:lstStyle/>
          <a:p>
            <a:pPr eaLnBrk="1" hangingPunct="1">
              <a:defRPr/>
            </a:pPr>
            <a:endParaRPr lang="en-US"/>
          </a:p>
        </p:txBody>
      </p:sp>
      <p:pic>
        <p:nvPicPr>
          <p:cNvPr id="28676" name="Picture 2">
            <a:extLst>
              <a:ext uri="{FF2B5EF4-FFF2-40B4-BE49-F238E27FC236}">
                <a16:creationId xmlns:a16="http://schemas.microsoft.com/office/drawing/2014/main" id="{8F062482-E622-4A4A-8399-F1AFCF7BA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630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309D-1A13-485D-A29B-8177D62D5217}"/>
              </a:ext>
            </a:extLst>
          </p:cNvPr>
          <p:cNvSpPr>
            <a:spLocks noGrp="1"/>
          </p:cNvSpPr>
          <p:nvPr>
            <p:ph type="title"/>
          </p:nvPr>
        </p:nvSpPr>
        <p:spPr>
          <a:xfrm>
            <a:off x="419100" y="152400"/>
            <a:ext cx="8229600" cy="1143000"/>
          </a:xfrm>
        </p:spPr>
        <p:txBody>
          <a:bodyPr/>
          <a:lstStyle/>
          <a:p>
            <a:pPr eaLnBrk="1" hangingPunct="1">
              <a:defRPr/>
            </a:pPr>
            <a:r>
              <a:rPr lang="en-US" dirty="0"/>
              <a:t>Sample Georgian Auction</a:t>
            </a:r>
          </a:p>
        </p:txBody>
      </p:sp>
      <p:sp>
        <p:nvSpPr>
          <p:cNvPr id="3" name="Content Placeholder 2">
            <a:extLst>
              <a:ext uri="{FF2B5EF4-FFF2-40B4-BE49-F238E27FC236}">
                <a16:creationId xmlns:a16="http://schemas.microsoft.com/office/drawing/2014/main" id="{F7485440-6A80-470B-82CD-90999CEB461C}"/>
              </a:ext>
            </a:extLst>
          </p:cNvPr>
          <p:cNvSpPr>
            <a:spLocks noGrp="1"/>
          </p:cNvSpPr>
          <p:nvPr>
            <p:ph idx="1"/>
          </p:nvPr>
        </p:nvSpPr>
        <p:spPr/>
        <p:txBody>
          <a:bodyPr/>
          <a:lstStyle/>
          <a:p>
            <a:pPr eaLnBrk="1" hangingPunct="1">
              <a:defRPr/>
            </a:pPr>
            <a:endParaRPr lang="en-US"/>
          </a:p>
        </p:txBody>
      </p:sp>
      <p:pic>
        <p:nvPicPr>
          <p:cNvPr id="29700" name="Picture 2">
            <a:extLst>
              <a:ext uri="{FF2B5EF4-FFF2-40B4-BE49-F238E27FC236}">
                <a16:creationId xmlns:a16="http://schemas.microsoft.com/office/drawing/2014/main" id="{9DE73EE8-5954-49D7-BD0D-190DDA86D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67800" cy="567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822593-8743-418D-9872-99A0920B4628}"/>
              </a:ext>
            </a:extLst>
          </p:cNvPr>
          <p:cNvSpPr>
            <a:spLocks noGrp="1"/>
          </p:cNvSpPr>
          <p:nvPr>
            <p:ph type="title"/>
          </p:nvPr>
        </p:nvSpPr>
        <p:spPr/>
        <p:txBody>
          <a:bodyPr/>
          <a:lstStyle/>
          <a:p>
            <a:pPr algn="l">
              <a:defRPr/>
            </a:pPr>
            <a:r>
              <a:rPr lang="en-US" dirty="0"/>
              <a:t>Methods of Procurement</a:t>
            </a:r>
          </a:p>
        </p:txBody>
      </p:sp>
      <p:sp>
        <p:nvSpPr>
          <p:cNvPr id="5" name="Content Placeholder 4">
            <a:extLst>
              <a:ext uri="{FF2B5EF4-FFF2-40B4-BE49-F238E27FC236}">
                <a16:creationId xmlns:a16="http://schemas.microsoft.com/office/drawing/2014/main" id="{6CD8639A-1D3E-4D56-B51A-6FD0C785D2AE}"/>
              </a:ext>
            </a:extLst>
          </p:cNvPr>
          <p:cNvSpPr>
            <a:spLocks noGrp="1"/>
          </p:cNvSpPr>
          <p:nvPr>
            <p:ph idx="1"/>
          </p:nvPr>
        </p:nvSpPr>
        <p:spPr>
          <a:xfrm>
            <a:off x="457200" y="1295400"/>
            <a:ext cx="8229600" cy="4525963"/>
          </a:xfrm>
        </p:spPr>
        <p:txBody>
          <a:bodyPr/>
          <a:lstStyle/>
          <a:p>
            <a:pPr>
              <a:defRPr/>
            </a:pPr>
            <a:r>
              <a:rPr lang="en-US" sz="2400" b="1" dirty="0"/>
              <a:t>Open tendering</a:t>
            </a:r>
          </a:p>
          <a:p>
            <a:pPr>
              <a:defRPr/>
            </a:pPr>
            <a:r>
              <a:rPr lang="en-US" sz="2400" b="1" dirty="0"/>
              <a:t>Restricted tendering</a:t>
            </a:r>
          </a:p>
          <a:p>
            <a:pPr>
              <a:defRPr/>
            </a:pPr>
            <a:r>
              <a:rPr lang="en-US" sz="2400" b="1" dirty="0"/>
              <a:t>Request for Quotations </a:t>
            </a:r>
          </a:p>
          <a:p>
            <a:pPr>
              <a:defRPr/>
            </a:pPr>
            <a:r>
              <a:rPr lang="en-US" sz="2400" b="1" dirty="0"/>
              <a:t>Requests for Proposals </a:t>
            </a:r>
            <a:r>
              <a:rPr lang="en-US" sz="2000" b="1" dirty="0"/>
              <a:t>Without Negotiations</a:t>
            </a:r>
          </a:p>
          <a:p>
            <a:pPr>
              <a:defRPr/>
            </a:pPr>
            <a:r>
              <a:rPr lang="en-US" sz="2400" b="1" dirty="0"/>
              <a:t>Two-Stage Tendering</a:t>
            </a:r>
          </a:p>
          <a:p>
            <a:pPr>
              <a:defRPr/>
            </a:pPr>
            <a:r>
              <a:rPr lang="en-US" sz="2400" b="1" dirty="0"/>
              <a:t>Request for Proposals with Dialogue</a:t>
            </a:r>
          </a:p>
          <a:p>
            <a:pPr>
              <a:defRPr/>
            </a:pPr>
            <a:r>
              <a:rPr lang="en-US" sz="2400" b="1" dirty="0"/>
              <a:t>Request for Proposals with </a:t>
            </a:r>
            <a:r>
              <a:rPr lang="en-US" sz="2400" b="1" dirty="0" err="1"/>
              <a:t>Consec</a:t>
            </a:r>
            <a:r>
              <a:rPr lang="en-US" sz="2400" b="1" dirty="0"/>
              <a:t>.  Negotiations</a:t>
            </a:r>
          </a:p>
          <a:p>
            <a:pPr>
              <a:defRPr/>
            </a:pPr>
            <a:r>
              <a:rPr lang="en-US" sz="2400" b="1" dirty="0"/>
              <a:t>Competitive Negotiations</a:t>
            </a:r>
          </a:p>
          <a:p>
            <a:pPr>
              <a:defRPr/>
            </a:pPr>
            <a:r>
              <a:rPr lang="en-US" sz="2400" b="1" dirty="0"/>
              <a:t>Electronic Reverse Auction</a:t>
            </a:r>
          </a:p>
          <a:p>
            <a:pPr>
              <a:defRPr/>
            </a:pPr>
            <a:r>
              <a:rPr lang="en-US" sz="2400" b="1" dirty="0"/>
              <a:t>Single-Source Procurement</a:t>
            </a:r>
          </a:p>
          <a:p>
            <a:pPr>
              <a:defRPr/>
            </a:pPr>
            <a:r>
              <a:rPr lang="en-US" sz="2400" b="1" dirty="0"/>
              <a:t>Framework Agreements</a:t>
            </a:r>
          </a:p>
        </p:txBody>
      </p:sp>
      <p:sp>
        <p:nvSpPr>
          <p:cNvPr id="44036" name="Left Arrow Callout 5">
            <a:extLst>
              <a:ext uri="{FF2B5EF4-FFF2-40B4-BE49-F238E27FC236}">
                <a16:creationId xmlns:a16="http://schemas.microsoft.com/office/drawing/2014/main" id="{8E7A4C26-65C2-43C5-8AF2-2FB726FD52CC}"/>
              </a:ext>
            </a:extLst>
          </p:cNvPr>
          <p:cNvSpPr>
            <a:spLocks noChangeArrowheads="1"/>
          </p:cNvSpPr>
          <p:nvPr/>
        </p:nvSpPr>
        <p:spPr bwMode="auto">
          <a:xfrm>
            <a:off x="3048000" y="1371600"/>
            <a:ext cx="1905000" cy="381000"/>
          </a:xfrm>
          <a:prstGeom prst="left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Presumed</a:t>
            </a:r>
          </a:p>
        </p:txBody>
      </p:sp>
      <p:sp>
        <p:nvSpPr>
          <p:cNvPr id="44037" name="Rounded Rectangle 6">
            <a:extLst>
              <a:ext uri="{FF2B5EF4-FFF2-40B4-BE49-F238E27FC236}">
                <a16:creationId xmlns:a16="http://schemas.microsoft.com/office/drawing/2014/main" id="{899163E8-94DC-4978-A63C-12B7EE2B72DA}"/>
              </a:ext>
            </a:extLst>
          </p:cNvPr>
          <p:cNvSpPr>
            <a:spLocks noChangeArrowheads="1"/>
          </p:cNvSpPr>
          <p:nvPr/>
        </p:nvSpPr>
        <p:spPr bwMode="auto">
          <a:xfrm>
            <a:off x="6553200" y="527050"/>
            <a:ext cx="2133600" cy="1066800"/>
          </a:xfrm>
          <a:prstGeom prst="roundRect">
            <a:avLst>
              <a:gd name="adj" fmla="val 16667"/>
            </a:avLst>
          </a:prstGeom>
          <a:solidFill>
            <a:srgbClr val="80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Conditions for Use</a:t>
            </a:r>
          </a:p>
        </p:txBody>
      </p:sp>
      <p:sp>
        <p:nvSpPr>
          <p:cNvPr id="44038" name="Right Bracket 2">
            <a:extLst>
              <a:ext uri="{FF2B5EF4-FFF2-40B4-BE49-F238E27FC236}">
                <a16:creationId xmlns:a16="http://schemas.microsoft.com/office/drawing/2014/main" id="{E7139815-A4E7-4C57-8E33-11188093269B}"/>
              </a:ext>
            </a:extLst>
          </p:cNvPr>
          <p:cNvSpPr>
            <a:spLocks/>
          </p:cNvSpPr>
          <p:nvPr/>
        </p:nvSpPr>
        <p:spPr bwMode="auto">
          <a:xfrm>
            <a:off x="3657600" y="1790700"/>
            <a:ext cx="56388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Limited number or time</a:t>
            </a:r>
          </a:p>
        </p:txBody>
      </p:sp>
      <p:sp>
        <p:nvSpPr>
          <p:cNvPr id="44039" name="Right Bracket 8">
            <a:extLst>
              <a:ext uri="{FF2B5EF4-FFF2-40B4-BE49-F238E27FC236}">
                <a16:creationId xmlns:a16="http://schemas.microsoft.com/office/drawing/2014/main" id="{7E9FF260-982C-469F-9CAC-F13F90796187}"/>
              </a:ext>
            </a:extLst>
          </p:cNvPr>
          <p:cNvSpPr>
            <a:spLocks/>
          </p:cNvSpPr>
          <p:nvPr/>
        </p:nvSpPr>
        <p:spPr bwMode="auto">
          <a:xfrm>
            <a:off x="4000500" y="2308225"/>
            <a:ext cx="52959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Commodity market, below-threshold</a:t>
            </a:r>
          </a:p>
        </p:txBody>
      </p:sp>
      <p:sp>
        <p:nvSpPr>
          <p:cNvPr id="44040" name="Right Bracket 9">
            <a:extLst>
              <a:ext uri="{FF2B5EF4-FFF2-40B4-BE49-F238E27FC236}">
                <a16:creationId xmlns:a16="http://schemas.microsoft.com/office/drawing/2014/main" id="{49565234-0E8C-4B55-B861-6AB55C76DBBF}"/>
              </a:ext>
            </a:extLst>
          </p:cNvPr>
          <p:cNvSpPr>
            <a:spLocks/>
          </p:cNvSpPr>
          <p:nvPr/>
        </p:nvSpPr>
        <p:spPr bwMode="auto">
          <a:xfrm>
            <a:off x="6248400" y="2701925"/>
            <a:ext cx="44196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Consider </a:t>
            </a:r>
            <a:r>
              <a:rPr kumimoji="0" lang="en-US" altLang="en-US" sz="16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fin. &amp; tech. separately</a:t>
            </a:r>
          </a:p>
        </p:txBody>
      </p:sp>
      <p:sp>
        <p:nvSpPr>
          <p:cNvPr id="44041" name="Right Bracket 10">
            <a:extLst>
              <a:ext uri="{FF2B5EF4-FFF2-40B4-BE49-F238E27FC236}">
                <a16:creationId xmlns:a16="http://schemas.microsoft.com/office/drawing/2014/main" id="{BE76A0C2-8632-490C-B60A-B4345995DAF8}"/>
              </a:ext>
            </a:extLst>
          </p:cNvPr>
          <p:cNvSpPr>
            <a:spLocks/>
          </p:cNvSpPr>
          <p:nvPr/>
        </p:nvSpPr>
        <p:spPr bwMode="auto">
          <a:xfrm>
            <a:off x="3810000" y="3100388"/>
            <a:ext cx="565785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Need to refine requirements</a:t>
            </a:r>
          </a:p>
        </p:txBody>
      </p:sp>
      <p:sp>
        <p:nvSpPr>
          <p:cNvPr id="44042" name="Right Bracket 11">
            <a:extLst>
              <a:ext uri="{FF2B5EF4-FFF2-40B4-BE49-F238E27FC236}">
                <a16:creationId xmlns:a16="http://schemas.microsoft.com/office/drawing/2014/main" id="{1D36DF4C-808A-4CDA-B637-CC5BC187EDF3}"/>
              </a:ext>
            </a:extLst>
          </p:cNvPr>
          <p:cNvSpPr>
            <a:spLocks/>
          </p:cNvSpPr>
          <p:nvPr/>
        </p:nvSpPr>
        <p:spPr bwMode="auto">
          <a:xfrm>
            <a:off x="5715000" y="3581400"/>
            <a:ext cx="39624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Can’t define; R&amp;D; security</a:t>
            </a:r>
          </a:p>
        </p:txBody>
      </p:sp>
      <p:sp>
        <p:nvSpPr>
          <p:cNvPr id="44043" name="Right Bracket 12">
            <a:extLst>
              <a:ext uri="{FF2B5EF4-FFF2-40B4-BE49-F238E27FC236}">
                <a16:creationId xmlns:a16="http://schemas.microsoft.com/office/drawing/2014/main" id="{90E46254-B7D8-43F2-8800-FCD9ABD663C5}"/>
              </a:ext>
            </a:extLst>
          </p:cNvPr>
          <p:cNvSpPr>
            <a:spLocks/>
          </p:cNvSpPr>
          <p:nvPr/>
        </p:nvSpPr>
        <p:spPr bwMode="auto">
          <a:xfrm>
            <a:off x="7467600" y="3968750"/>
            <a:ext cx="40005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Consec. needed</a:t>
            </a:r>
          </a:p>
        </p:txBody>
      </p:sp>
      <p:sp>
        <p:nvSpPr>
          <p:cNvPr id="44044" name="Right Bracket 13">
            <a:extLst>
              <a:ext uri="{FF2B5EF4-FFF2-40B4-BE49-F238E27FC236}">
                <a16:creationId xmlns:a16="http://schemas.microsoft.com/office/drawing/2014/main" id="{EEB151BF-1574-42B0-A9DE-93F404FAE3D1}"/>
              </a:ext>
            </a:extLst>
          </p:cNvPr>
          <p:cNvSpPr>
            <a:spLocks/>
          </p:cNvSpPr>
          <p:nvPr/>
        </p:nvSpPr>
        <p:spPr bwMode="auto">
          <a:xfrm>
            <a:off x="4318000" y="4386263"/>
            <a:ext cx="55118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Urgent need; catastrophe</a:t>
            </a:r>
          </a:p>
        </p:txBody>
      </p:sp>
      <p:sp>
        <p:nvSpPr>
          <p:cNvPr id="44045" name="Right Bracket 14">
            <a:extLst>
              <a:ext uri="{FF2B5EF4-FFF2-40B4-BE49-F238E27FC236}">
                <a16:creationId xmlns:a16="http://schemas.microsoft.com/office/drawing/2014/main" id="{F3B03DE6-5165-4599-BCA4-998C78C1EBF3}"/>
              </a:ext>
            </a:extLst>
          </p:cNvPr>
          <p:cNvSpPr>
            <a:spLocks/>
          </p:cNvSpPr>
          <p:nvPr/>
        </p:nvSpPr>
        <p:spPr bwMode="auto">
          <a:xfrm>
            <a:off x="4572000" y="4876800"/>
            <a:ext cx="51054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Can specify and quantify; market</a:t>
            </a:r>
          </a:p>
        </p:txBody>
      </p:sp>
      <p:sp>
        <p:nvSpPr>
          <p:cNvPr id="44046" name="Right Bracket 15">
            <a:extLst>
              <a:ext uri="{FF2B5EF4-FFF2-40B4-BE49-F238E27FC236}">
                <a16:creationId xmlns:a16="http://schemas.microsoft.com/office/drawing/2014/main" id="{83FEEA6E-C707-42B8-B52D-A175ABBB8890}"/>
              </a:ext>
            </a:extLst>
          </p:cNvPr>
          <p:cNvSpPr>
            <a:spLocks/>
          </p:cNvSpPr>
          <p:nvPr/>
        </p:nvSpPr>
        <p:spPr bwMode="auto">
          <a:xfrm>
            <a:off x="4114800" y="5715000"/>
            <a:ext cx="556260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Need repetitive or may be urgent</a:t>
            </a:r>
          </a:p>
        </p:txBody>
      </p:sp>
      <p:sp>
        <p:nvSpPr>
          <p:cNvPr id="44047" name="Right Bracket 16">
            <a:extLst>
              <a:ext uri="{FF2B5EF4-FFF2-40B4-BE49-F238E27FC236}">
                <a16:creationId xmlns:a16="http://schemas.microsoft.com/office/drawing/2014/main" id="{1899D699-441E-43C8-894B-56064E56F133}"/>
              </a:ext>
            </a:extLst>
          </p:cNvPr>
          <p:cNvSpPr>
            <a:spLocks/>
          </p:cNvSpPr>
          <p:nvPr/>
        </p:nvSpPr>
        <p:spPr bwMode="auto">
          <a:xfrm>
            <a:off x="4667250" y="5272088"/>
            <a:ext cx="5162550" cy="381000"/>
          </a:xfrm>
          <a:prstGeom prst="rightBracket">
            <a:avLst>
              <a:gd name="adj" fmla="val 8333"/>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mn-cs"/>
              </a:rPr>
              <a:t>Urgent, only one source, etc.</a:t>
            </a:r>
          </a:p>
        </p:txBody>
      </p:sp>
      <p:pic>
        <p:nvPicPr>
          <p:cNvPr id="44048" name="Picture 4" descr="https://d284gedng9vuu0.cloudfront.net/article_media/2016/08/frankenstein-anniversary-1e909306.jpg.885x497_q90_box-0,298,1366,1066_crop_detail.jpg">
            <a:extLst>
              <a:ext uri="{FF2B5EF4-FFF2-40B4-BE49-F238E27FC236}">
                <a16:creationId xmlns:a16="http://schemas.microsoft.com/office/drawing/2014/main" id="{8C41FE86-68C5-40AA-B0EA-85AE8F449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2775"/>
            <a:ext cx="4968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6A45A7B8-FAB8-4BED-99D5-926E8F051C96}"/>
              </a:ext>
            </a:extLst>
          </p:cNvPr>
          <p:cNvSpPr>
            <a:spLocks noGrp="1" noRot="1" noChangeArrowheads="1"/>
          </p:cNvSpPr>
          <p:nvPr>
            <p:ph type="title"/>
          </p:nvPr>
        </p:nvSpPr>
        <p:spPr/>
        <p:txBody>
          <a:bodyPr/>
          <a:lstStyle/>
          <a:p>
            <a:pPr eaLnBrk="1" hangingPunct="1">
              <a:defRPr/>
            </a:pPr>
            <a:r>
              <a:rPr lang="en-US" sz="4000"/>
              <a:t>The U.S. Rule on Reverse Auctions</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11C0DAFB-1C96-4FB2-AD39-AD60E2439E65}"/>
              </a:ext>
            </a:extLst>
          </p:cNvPr>
          <p:cNvSpPr>
            <a:spLocks noGrp="1" noRot="1" noChangeArrowheads="1"/>
          </p:cNvSpPr>
          <p:nvPr>
            <p:ph type="title"/>
          </p:nvPr>
        </p:nvSpPr>
        <p:spPr/>
        <p:txBody>
          <a:bodyPr/>
          <a:lstStyle/>
          <a:p>
            <a:pPr eaLnBrk="1" hangingPunct="1">
              <a:defRPr/>
            </a:pPr>
            <a:r>
              <a:rPr lang="en-GB"/>
              <a:t>Which types of auction can be used? </a:t>
            </a:r>
            <a:endParaRPr lang="en-US"/>
          </a:p>
        </p:txBody>
      </p:sp>
      <p:sp>
        <p:nvSpPr>
          <p:cNvPr id="757763" name="Rectangle 3">
            <a:extLst>
              <a:ext uri="{FF2B5EF4-FFF2-40B4-BE49-F238E27FC236}">
                <a16:creationId xmlns:a16="http://schemas.microsoft.com/office/drawing/2014/main" id="{E4BD91EB-C5B8-4CCF-B925-82FDC8127777}"/>
              </a:ext>
            </a:extLst>
          </p:cNvPr>
          <p:cNvSpPr>
            <a:spLocks noGrp="1" noChangeArrowheads="1"/>
          </p:cNvSpPr>
          <p:nvPr>
            <p:ph type="body" idx="1"/>
          </p:nvPr>
        </p:nvSpPr>
        <p:spPr/>
        <p:txBody>
          <a:bodyPr/>
          <a:lstStyle/>
          <a:p>
            <a:pPr eaLnBrk="1" hangingPunct="1">
              <a:defRPr/>
            </a:pPr>
            <a:r>
              <a:rPr lang="en-GB"/>
              <a:t>Type 1 – allowed; is the most common in UK</a:t>
            </a:r>
          </a:p>
          <a:p>
            <a:pPr lvl="1" eaLnBrk="1" hangingPunct="1">
              <a:defRPr/>
            </a:pPr>
            <a:r>
              <a:rPr lang="en-GB"/>
              <a:t>winning tender is chosen based solely on the auction phase (usually price only)</a:t>
            </a:r>
          </a:p>
          <a:p>
            <a:pPr lvl="1" eaLnBrk="1" hangingPunct="1">
              <a:defRPr/>
            </a:pPr>
            <a:r>
              <a:rPr lang="en-GB"/>
              <a:t> winner (usually lowest price) is apparent to participants during the auction process  </a:t>
            </a:r>
          </a:p>
          <a:p>
            <a:pPr eaLnBrk="1" hangingPunct="1">
              <a:defRPr/>
            </a:pPr>
            <a:endParaRPr lang="en-US"/>
          </a:p>
        </p:txBody>
      </p:sp>
      <p:sp>
        <p:nvSpPr>
          <p:cNvPr id="31748" name="Oval 4">
            <a:extLst>
              <a:ext uri="{FF2B5EF4-FFF2-40B4-BE49-F238E27FC236}">
                <a16:creationId xmlns:a16="http://schemas.microsoft.com/office/drawing/2014/main" id="{FB4B6650-F2E3-451F-AF06-FE7F2DD9EA9C}"/>
              </a:ext>
            </a:extLst>
          </p:cNvPr>
          <p:cNvSpPr>
            <a:spLocks noChangeArrowheads="1"/>
          </p:cNvSpPr>
          <p:nvPr/>
        </p:nvSpPr>
        <p:spPr bwMode="auto">
          <a:xfrm>
            <a:off x="38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European Perspective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Sue Arrowsmith</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2D36B536-66E8-4DAD-AD16-7ECCBEEF21D0}"/>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58787" name="Rectangle 3">
            <a:extLst>
              <a:ext uri="{FF2B5EF4-FFF2-40B4-BE49-F238E27FC236}">
                <a16:creationId xmlns:a16="http://schemas.microsoft.com/office/drawing/2014/main" id="{625E2942-D449-44DF-AAEC-C135EEBD241F}"/>
              </a:ext>
            </a:extLst>
          </p:cNvPr>
          <p:cNvSpPr>
            <a:spLocks noGrp="1" noChangeArrowheads="1"/>
          </p:cNvSpPr>
          <p:nvPr>
            <p:ph type="body" idx="1"/>
          </p:nvPr>
        </p:nvSpPr>
        <p:spPr/>
        <p:txBody>
          <a:bodyPr/>
          <a:lstStyle/>
          <a:p>
            <a:pPr eaLnBrk="1" hangingPunct="1">
              <a:defRPr/>
            </a:pPr>
            <a:r>
              <a:rPr lang="en-GB"/>
              <a:t>Type 2 – allowed</a:t>
            </a:r>
          </a:p>
          <a:p>
            <a:pPr eaLnBrk="1" hangingPunct="1">
              <a:buFont typeface="Wingdings" panose="05000000000000000000" pitchFamily="2" charset="2"/>
              <a:buNone/>
              <a:defRPr/>
            </a:pPr>
            <a:endParaRPr lang="en-GB"/>
          </a:p>
          <a:p>
            <a:pPr lvl="1" eaLnBrk="1" hangingPunct="1">
              <a:defRPr/>
            </a:pPr>
            <a:r>
              <a:rPr lang="en-GB"/>
              <a:t>award is based on aspects of tenders assessed before the auction (e.g.quality) </a:t>
            </a:r>
            <a:r>
              <a:rPr lang="en-GB" i="1"/>
              <a:t>and </a:t>
            </a:r>
            <a:r>
              <a:rPr lang="en-GB"/>
              <a:t>on the auction (where usually only price only is subject to change)</a:t>
            </a:r>
          </a:p>
          <a:p>
            <a:pPr lvl="1" eaLnBrk="1" hangingPunct="1">
              <a:defRPr/>
            </a:pPr>
            <a:r>
              <a:rPr lang="en-GB"/>
              <a:t>winner is apparent during the auction process</a:t>
            </a:r>
          </a:p>
          <a:p>
            <a:pPr eaLnBrk="1" hangingPunct="1">
              <a:defRPr/>
            </a:pPr>
            <a:endParaRPr lang="en-US"/>
          </a:p>
        </p:txBody>
      </p:sp>
      <p:sp>
        <p:nvSpPr>
          <p:cNvPr id="32772" name="Oval 4">
            <a:extLst>
              <a:ext uri="{FF2B5EF4-FFF2-40B4-BE49-F238E27FC236}">
                <a16:creationId xmlns:a16="http://schemas.microsoft.com/office/drawing/2014/main" id="{F1FFA389-D885-4ED5-9B32-4110FCBF8635}"/>
              </a:ext>
            </a:extLst>
          </p:cNvPr>
          <p:cNvSpPr>
            <a:spLocks noChangeArrowheads="1"/>
          </p:cNvSpPr>
          <p:nvPr/>
        </p:nvSpPr>
        <p:spPr bwMode="auto">
          <a:xfrm>
            <a:off x="38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European Perspective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Sue Arrowsmith</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F93DE7DA-C5A7-4F3F-9BA2-0AD65C24E7BC}"/>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61859" name="Rectangle 3">
            <a:extLst>
              <a:ext uri="{FF2B5EF4-FFF2-40B4-BE49-F238E27FC236}">
                <a16:creationId xmlns:a16="http://schemas.microsoft.com/office/drawing/2014/main" id="{8883A512-0219-4D26-A020-769DA0CB484E}"/>
              </a:ext>
            </a:extLst>
          </p:cNvPr>
          <p:cNvSpPr>
            <a:spLocks noGrp="1" noChangeArrowheads="1"/>
          </p:cNvSpPr>
          <p:nvPr>
            <p:ph type="body" idx="1"/>
          </p:nvPr>
        </p:nvSpPr>
        <p:spPr/>
        <p:txBody>
          <a:bodyPr/>
          <a:lstStyle/>
          <a:p>
            <a:pPr eaLnBrk="1" hangingPunct="1">
              <a:defRPr/>
            </a:pPr>
            <a:r>
              <a:rPr lang="en-GB" sz="2800" dirty="0"/>
              <a:t>Type 3 – not allowed under directives at all; was rare before new directives </a:t>
            </a:r>
            <a:r>
              <a:rPr lang="en-GB" sz="2800" i="1" dirty="0"/>
              <a:t>except </a:t>
            </a:r>
            <a:r>
              <a:rPr lang="en-GB" sz="2800" dirty="0"/>
              <a:t>for utilities</a:t>
            </a:r>
          </a:p>
          <a:p>
            <a:pPr lvl="1" eaLnBrk="1" hangingPunct="1">
              <a:defRPr/>
            </a:pPr>
            <a:endParaRPr lang="en-GB" sz="2400" dirty="0"/>
          </a:p>
          <a:p>
            <a:pPr lvl="1" eaLnBrk="1" hangingPunct="1">
              <a:defRPr/>
            </a:pPr>
            <a:r>
              <a:rPr lang="en-GB" sz="2400" dirty="0"/>
              <a:t>As in type 2, award is based on aspects of tenders not changed in the auction (e.g. quality) </a:t>
            </a:r>
            <a:r>
              <a:rPr lang="en-GB" sz="2400" i="1" dirty="0"/>
              <a:t>and</a:t>
            </a:r>
            <a:r>
              <a:rPr lang="en-GB" sz="2400" dirty="0"/>
              <a:t> on the auction</a:t>
            </a:r>
          </a:p>
          <a:p>
            <a:pPr lvl="1" eaLnBrk="1" hangingPunct="1">
              <a:defRPr/>
            </a:pPr>
            <a:r>
              <a:rPr lang="en-GB" sz="2400" dirty="0"/>
              <a:t>winner is </a:t>
            </a:r>
            <a:r>
              <a:rPr lang="en-GB" sz="2400" i="1" dirty="0"/>
              <a:t>not </a:t>
            </a:r>
            <a:r>
              <a:rPr lang="en-GB" sz="2400" dirty="0"/>
              <a:t>apparent during the auction process (e.g. quality is judged </a:t>
            </a:r>
            <a:r>
              <a:rPr lang="en-GB" sz="2400" i="1" dirty="0"/>
              <a:t>after</a:t>
            </a:r>
            <a:r>
              <a:rPr lang="en-GB" sz="2400" dirty="0"/>
              <a:t> the auction and then an overall judgment made on price/quality)</a:t>
            </a:r>
          </a:p>
          <a:p>
            <a:pPr eaLnBrk="1" hangingPunct="1">
              <a:defRPr/>
            </a:pPr>
            <a:endParaRPr lang="en-US" sz="2800" dirty="0"/>
          </a:p>
        </p:txBody>
      </p:sp>
      <p:sp>
        <p:nvSpPr>
          <p:cNvPr id="33796" name="Oval 4">
            <a:extLst>
              <a:ext uri="{FF2B5EF4-FFF2-40B4-BE49-F238E27FC236}">
                <a16:creationId xmlns:a16="http://schemas.microsoft.com/office/drawing/2014/main" id="{317EFEBD-C03D-452D-9FE5-37603E2BB0FE}"/>
              </a:ext>
            </a:extLst>
          </p:cNvPr>
          <p:cNvSpPr>
            <a:spLocks noChangeArrowheads="1"/>
          </p:cNvSpPr>
          <p:nvPr/>
        </p:nvSpPr>
        <p:spPr bwMode="auto">
          <a:xfrm>
            <a:off x="419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European Perspective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Sue Arrowsmith</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4E77C1DD-B59A-4A77-A8C2-4CEEA19FFC5E}"/>
              </a:ext>
            </a:extLst>
          </p:cNvPr>
          <p:cNvSpPr>
            <a:spLocks noGrp="1" noRot="1" noChangeArrowheads="1"/>
          </p:cNvSpPr>
          <p:nvPr>
            <p:ph type="title"/>
          </p:nvPr>
        </p:nvSpPr>
        <p:spPr/>
        <p:txBody>
          <a:bodyPr/>
          <a:lstStyle/>
          <a:p>
            <a:pPr eaLnBrk="1" hangingPunct="1">
              <a:defRPr/>
            </a:pPr>
            <a:r>
              <a:rPr lang="en-US" sz="4000"/>
              <a:t>European Union Directive – Cont’d</a:t>
            </a:r>
          </a:p>
        </p:txBody>
      </p:sp>
      <p:sp>
        <p:nvSpPr>
          <p:cNvPr id="784387" name="Rectangle 3">
            <a:extLst>
              <a:ext uri="{FF2B5EF4-FFF2-40B4-BE49-F238E27FC236}">
                <a16:creationId xmlns:a16="http://schemas.microsoft.com/office/drawing/2014/main" id="{06DF4B9F-F3A6-4688-8967-1C5E502D827E}"/>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dirty="0">
                <a:solidFill>
                  <a:schemeClr val="hlink"/>
                </a:solidFill>
              </a:rPr>
              <a:t>The electronic auction shall be based:</a:t>
            </a:r>
          </a:p>
          <a:p>
            <a:pPr eaLnBrk="1" hangingPunct="1">
              <a:lnSpc>
                <a:spcPct val="80000"/>
              </a:lnSpc>
              <a:buFont typeface="Wingdings" panose="05000000000000000000" pitchFamily="2" charset="2"/>
              <a:buNone/>
              <a:defRPr/>
            </a:pPr>
            <a:r>
              <a:rPr lang="en-US" dirty="0"/>
              <a:t>- </a:t>
            </a:r>
            <a:r>
              <a:rPr lang="en-US" u="sng" dirty="0"/>
              <a:t>either solely on prices</a:t>
            </a:r>
            <a:r>
              <a:rPr lang="en-US" dirty="0"/>
              <a:t> when the contract is awarded to the lowest price,</a:t>
            </a:r>
          </a:p>
          <a:p>
            <a:pPr eaLnBrk="1" hangingPunct="1">
              <a:lnSpc>
                <a:spcPct val="80000"/>
              </a:lnSpc>
              <a:buFont typeface="Wingdings" panose="05000000000000000000" pitchFamily="2" charset="2"/>
              <a:buNone/>
              <a:defRPr/>
            </a:pPr>
            <a:r>
              <a:rPr lang="en-US" dirty="0"/>
              <a:t>- or </a:t>
            </a:r>
            <a:r>
              <a:rPr lang="en-US" u="sng" dirty="0"/>
              <a:t>on prices and/or on the new values of the features of the tenders indicated in the specification when the contract is awarded to the most economically advantageous tender</a:t>
            </a:r>
            <a:r>
              <a:rPr lang="en-US" dirty="0"/>
              <a:t>.</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8" name="Rectangle 4">
            <a:extLst>
              <a:ext uri="{FF2B5EF4-FFF2-40B4-BE49-F238E27FC236}">
                <a16:creationId xmlns:a16="http://schemas.microsoft.com/office/drawing/2014/main" id="{9E8CABA7-EA7E-493E-AFCC-6D585558A01A}"/>
              </a:ext>
            </a:extLst>
          </p:cNvPr>
          <p:cNvSpPr>
            <a:spLocks noGrp="1" noChangeArrowheads="1"/>
          </p:cNvSpPr>
          <p:nvPr>
            <p:ph type="ctrTitle"/>
          </p:nvPr>
        </p:nvSpPr>
        <p:spPr/>
        <p:txBody>
          <a:bodyPr/>
          <a:lstStyle/>
          <a:p>
            <a:pPr eaLnBrk="1" hangingPunct="1">
              <a:defRPr/>
            </a:pPr>
            <a:r>
              <a:rPr lang="en-US"/>
              <a:t>Any Recourse in GPA?</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a:extLst>
              <a:ext uri="{FF2B5EF4-FFF2-40B4-BE49-F238E27FC236}">
                <a16:creationId xmlns:a16="http://schemas.microsoft.com/office/drawing/2014/main" id="{1883DB25-D335-444B-AD70-ECF3F4BF06CC}"/>
              </a:ext>
            </a:extLst>
          </p:cNvPr>
          <p:cNvSpPr>
            <a:spLocks noGrp="1" noRot="1" noChangeArrowheads="1"/>
          </p:cNvSpPr>
          <p:nvPr>
            <p:ph type="title"/>
          </p:nvPr>
        </p:nvSpPr>
        <p:spPr/>
        <p:txBody>
          <a:bodyPr/>
          <a:lstStyle/>
          <a:p>
            <a:pPr eaLnBrk="1" hangingPunct="1">
              <a:defRPr/>
            </a:pPr>
            <a:r>
              <a:rPr lang="en-US" sz="4000"/>
              <a:t>Revised GPA Defines Electronic Reverse Auction</a:t>
            </a:r>
          </a:p>
        </p:txBody>
      </p:sp>
      <p:sp>
        <p:nvSpPr>
          <p:cNvPr id="796675" name="Rectangle 3">
            <a:extLst>
              <a:ext uri="{FF2B5EF4-FFF2-40B4-BE49-F238E27FC236}">
                <a16:creationId xmlns:a16="http://schemas.microsoft.com/office/drawing/2014/main" id="{0209646D-56E4-45F3-A981-2A0854AC457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t>Article I:</a:t>
            </a:r>
          </a:p>
          <a:p>
            <a:pPr eaLnBrk="1" hangingPunct="1">
              <a:buFont typeface="Wingdings" panose="05000000000000000000" pitchFamily="2" charset="2"/>
              <a:buNone/>
              <a:defRPr/>
            </a:pPr>
            <a:r>
              <a:rPr lang="en-GB" dirty="0"/>
              <a:t>(e)	</a:t>
            </a:r>
            <a:r>
              <a:rPr lang="en-GB" b="1" dirty="0"/>
              <a:t>electronic auction</a:t>
            </a:r>
            <a:r>
              <a:rPr lang="en-GB" dirty="0"/>
              <a:t> means an iterative process that involves the use of electronic means for the </a:t>
            </a:r>
            <a:r>
              <a:rPr lang="en-GB" b="1" dirty="0">
                <a:solidFill>
                  <a:srgbClr val="FFFF00"/>
                </a:solidFill>
              </a:rPr>
              <a:t>presentation by suppliers of either new prices, or new values for quantifiable non-price elements of the tender related to the evaluation criteria, or both,</a:t>
            </a:r>
            <a:r>
              <a:rPr lang="en-GB" dirty="0"/>
              <a:t> resulting in a ranking or re‑ranking of tenders;</a:t>
            </a:r>
            <a:endParaRPr 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4D557D7E-72A7-48B0-9277-BF8620A33A6D}"/>
              </a:ext>
            </a:extLst>
          </p:cNvPr>
          <p:cNvSpPr>
            <a:spLocks noGrp="1" noRot="1" noChangeArrowheads="1"/>
          </p:cNvSpPr>
          <p:nvPr>
            <p:ph type="title"/>
          </p:nvPr>
        </p:nvSpPr>
        <p:spPr/>
        <p:txBody>
          <a:bodyPr/>
          <a:lstStyle/>
          <a:p>
            <a:pPr algn="l" eaLnBrk="1" hangingPunct="1">
              <a:defRPr/>
            </a:pPr>
            <a:r>
              <a:rPr lang="en-US"/>
              <a:t>And GPA Regulates . . .</a:t>
            </a:r>
          </a:p>
        </p:txBody>
      </p:sp>
      <p:sp>
        <p:nvSpPr>
          <p:cNvPr id="797699" name="Rectangle 3">
            <a:extLst>
              <a:ext uri="{FF2B5EF4-FFF2-40B4-BE49-F238E27FC236}">
                <a16:creationId xmlns:a16="http://schemas.microsoft.com/office/drawing/2014/main" id="{D0620674-CADD-419D-BAA2-8306065E9A3D}"/>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GB" sz="2400" b="1" dirty="0"/>
              <a:t>Article XIV	Electronic Auctions</a:t>
            </a:r>
            <a:endParaRPr lang="en-GB" sz="2400" dirty="0"/>
          </a:p>
          <a:p>
            <a:pPr eaLnBrk="1" hangingPunct="1">
              <a:lnSpc>
                <a:spcPct val="80000"/>
              </a:lnSpc>
              <a:buFont typeface="Wingdings" panose="05000000000000000000" pitchFamily="2" charset="2"/>
              <a:buNone/>
              <a:defRPr/>
            </a:pPr>
            <a:r>
              <a:rPr lang="en-GB" sz="2400" dirty="0"/>
              <a:t>	Where a procuring entity intends to conduct a covered procurement using an electronic auction, </a:t>
            </a:r>
            <a:r>
              <a:rPr lang="en-GB" sz="2400" b="1" u="sng" dirty="0">
                <a:solidFill>
                  <a:srgbClr val="FFFF00"/>
                </a:solidFill>
              </a:rPr>
              <a:t>the entity shall provide each participant</a:t>
            </a:r>
            <a:r>
              <a:rPr lang="en-GB" sz="2400" b="1" dirty="0">
                <a:solidFill>
                  <a:srgbClr val="FFFF00"/>
                </a:solidFill>
              </a:rPr>
              <a:t>,</a:t>
            </a:r>
            <a:r>
              <a:rPr lang="en-GB" sz="2400" dirty="0"/>
              <a:t> </a:t>
            </a:r>
            <a:r>
              <a:rPr lang="en-GB" sz="2400" b="1" dirty="0">
                <a:solidFill>
                  <a:srgbClr val="FFFF00"/>
                </a:solidFill>
              </a:rPr>
              <a:t>before commencing the electronic auction</a:t>
            </a:r>
            <a:r>
              <a:rPr lang="en-GB" sz="2400" dirty="0"/>
              <a:t>, with:</a:t>
            </a:r>
          </a:p>
          <a:p>
            <a:pPr eaLnBrk="1" hangingPunct="1">
              <a:lnSpc>
                <a:spcPct val="80000"/>
              </a:lnSpc>
              <a:buFont typeface="Wingdings" panose="05000000000000000000" pitchFamily="2" charset="2"/>
              <a:buNone/>
              <a:defRPr/>
            </a:pPr>
            <a:r>
              <a:rPr lang="en-GB" sz="2400" dirty="0"/>
              <a:t>(a)	the </a:t>
            </a:r>
            <a:r>
              <a:rPr lang="en-GB" sz="2400" b="1" dirty="0">
                <a:solidFill>
                  <a:schemeClr val="hlink"/>
                </a:solidFill>
              </a:rPr>
              <a:t>automatic evaluation method</a:t>
            </a:r>
            <a:r>
              <a:rPr lang="en-GB" sz="2400" dirty="0"/>
              <a:t>, including the mathematical formula, that is based on the evaluation criteria set out in the tender documentation and that will be used in the automatic ranking or re-ranking during the auction;</a:t>
            </a:r>
          </a:p>
          <a:p>
            <a:pPr eaLnBrk="1" hangingPunct="1">
              <a:lnSpc>
                <a:spcPct val="80000"/>
              </a:lnSpc>
              <a:buFont typeface="Wingdings" panose="05000000000000000000" pitchFamily="2" charset="2"/>
              <a:buNone/>
              <a:defRPr/>
            </a:pPr>
            <a:r>
              <a:rPr lang="en-GB" sz="2400" dirty="0"/>
              <a:t>(b)	</a:t>
            </a:r>
            <a:r>
              <a:rPr lang="en-GB" sz="2400" b="1" dirty="0">
                <a:solidFill>
                  <a:schemeClr val="hlink"/>
                </a:solidFill>
              </a:rPr>
              <a:t>the results of any initial evaluation of the elements</a:t>
            </a:r>
            <a:r>
              <a:rPr lang="en-GB" sz="2400" dirty="0"/>
              <a:t> of its tender where the contract is to be awarded on the basis of the most advantageous tender;  and</a:t>
            </a:r>
          </a:p>
          <a:p>
            <a:pPr eaLnBrk="1" hangingPunct="1">
              <a:lnSpc>
                <a:spcPct val="80000"/>
              </a:lnSpc>
              <a:buFont typeface="Wingdings" panose="05000000000000000000" pitchFamily="2" charset="2"/>
              <a:buNone/>
              <a:defRPr/>
            </a:pPr>
            <a:r>
              <a:rPr lang="en-GB" sz="2400" dirty="0"/>
              <a:t>(c)	</a:t>
            </a:r>
            <a:r>
              <a:rPr lang="en-GB" sz="2400" b="1" dirty="0">
                <a:solidFill>
                  <a:schemeClr val="hlink"/>
                </a:solidFill>
              </a:rPr>
              <a:t>any other relevant information</a:t>
            </a:r>
            <a:r>
              <a:rPr lang="en-GB" sz="2400" dirty="0"/>
              <a:t> relating to the conduct of the auction.</a:t>
            </a:r>
            <a:endParaRPr lang="en-US" sz="2400"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22ACD16B-6718-42FD-B132-A8069E10E828}"/>
              </a:ext>
            </a:extLst>
          </p:cNvPr>
          <p:cNvSpPr>
            <a:spLocks noGrp="1" noRot="1" noChangeArrowheads="1"/>
          </p:cNvSpPr>
          <p:nvPr>
            <p:ph type="title"/>
          </p:nvPr>
        </p:nvSpPr>
        <p:spPr/>
        <p:txBody>
          <a:bodyPr/>
          <a:lstStyle/>
          <a:p>
            <a:pPr eaLnBrk="1" hangingPunct="1">
              <a:defRPr/>
            </a:pPr>
            <a:r>
              <a:rPr lang="en-US"/>
              <a:t>Mock Auction Rules</a:t>
            </a:r>
          </a:p>
        </p:txBody>
      </p:sp>
      <p:sp>
        <p:nvSpPr>
          <p:cNvPr id="799747" name="Rectangle 3">
            <a:extLst>
              <a:ext uri="{FF2B5EF4-FFF2-40B4-BE49-F238E27FC236}">
                <a16:creationId xmlns:a16="http://schemas.microsoft.com/office/drawing/2014/main" id="{5876DCE7-1320-4F8B-A1AB-46566D21507A}"/>
              </a:ext>
            </a:extLst>
          </p:cNvPr>
          <p:cNvSpPr>
            <a:spLocks noGrp="1" noChangeArrowheads="1"/>
          </p:cNvSpPr>
          <p:nvPr>
            <p:ph type="body" idx="1"/>
          </p:nvPr>
        </p:nvSpPr>
        <p:spPr/>
        <p:txBody>
          <a:bodyPr/>
          <a:lstStyle/>
          <a:p>
            <a:pPr eaLnBrk="1" hangingPunct="1">
              <a:defRPr/>
            </a:pPr>
            <a:r>
              <a:rPr lang="en-US" dirty="0"/>
              <a:t>Group descriptions drive bidding strategy</a:t>
            </a:r>
          </a:p>
          <a:p>
            <a:pPr eaLnBrk="1" hangingPunct="1">
              <a:defRPr/>
            </a:pPr>
            <a:r>
              <a:rPr lang="en-US" dirty="0"/>
              <a:t>Auction per mock solicitation</a:t>
            </a:r>
          </a:p>
          <a:p>
            <a:pPr eaLnBrk="1" hangingPunct="1">
              <a:defRPr/>
            </a:pPr>
            <a:r>
              <a:rPr lang="en-US" dirty="0"/>
              <a:t>U.S. rules regarding reverse auctions apply</a:t>
            </a:r>
          </a:p>
          <a:p>
            <a:pPr eaLnBrk="1" hangingPunct="1">
              <a:defRPr/>
            </a:pPr>
            <a:r>
              <a:rPr lang="en-US" dirty="0"/>
              <a:t>U.S. bid protest rules apply</a:t>
            </a:r>
          </a:p>
          <a:p>
            <a:pPr eaLnBrk="1" hangingPunct="1">
              <a:defRPr/>
            </a:pPr>
            <a:r>
              <a:rPr lang="en-US" dirty="0"/>
              <a:t>Bids to </a:t>
            </a:r>
            <a:r>
              <a:rPr lang="en-US" dirty="0">
                <a:hlinkClick r:id="rId2"/>
              </a:rPr>
              <a:t>bidprof@hotmail.com</a:t>
            </a:r>
            <a:r>
              <a:rPr lang="en-US" dirty="0"/>
              <a:t>; low bid posted</a:t>
            </a:r>
          </a:p>
          <a:p>
            <a:pPr eaLnBrk="1" hangingPunct="1">
              <a:defRPr/>
            </a:pPr>
            <a:r>
              <a:rPr lang="en-US" dirty="0"/>
              <a:t>Professor is both auctioneer and arbiter</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D018-7768-4EE8-B9B3-F762C0E8BC9E}"/>
              </a:ext>
            </a:extLst>
          </p:cNvPr>
          <p:cNvSpPr>
            <a:spLocks noGrp="1"/>
          </p:cNvSpPr>
          <p:nvPr>
            <p:ph type="title"/>
          </p:nvPr>
        </p:nvSpPr>
        <p:spPr/>
        <p:txBody>
          <a:bodyPr/>
          <a:lstStyle/>
          <a:p>
            <a:pPr eaLnBrk="1" hangingPunct="1">
              <a:defRPr/>
            </a:pPr>
            <a:r>
              <a:rPr lang="en-US" dirty="0"/>
              <a:t>Mock Auction</a:t>
            </a:r>
          </a:p>
        </p:txBody>
      </p:sp>
      <p:sp>
        <p:nvSpPr>
          <p:cNvPr id="3" name="Content Placeholder 2">
            <a:extLst>
              <a:ext uri="{FF2B5EF4-FFF2-40B4-BE49-F238E27FC236}">
                <a16:creationId xmlns:a16="http://schemas.microsoft.com/office/drawing/2014/main" id="{8F1DBEC7-C36C-4DBD-B7E7-D7844C9AD3DD}"/>
              </a:ext>
            </a:extLst>
          </p:cNvPr>
          <p:cNvSpPr>
            <a:spLocks noGrp="1"/>
          </p:cNvSpPr>
          <p:nvPr>
            <p:ph idx="1"/>
          </p:nvPr>
        </p:nvSpPr>
        <p:spPr/>
        <p:txBody>
          <a:bodyPr/>
          <a:lstStyle/>
          <a:p>
            <a:pPr eaLnBrk="1" hangingPunct="1">
              <a:defRPr/>
            </a:pPr>
            <a:r>
              <a:rPr lang="en-US" dirty="0"/>
              <a:t>General Facts:  Solicitation </a:t>
            </a:r>
          </a:p>
          <a:p>
            <a:pPr marL="0" indent="0" eaLnBrk="1" hangingPunct="1">
              <a:buFont typeface="Wingdings" panose="05000000000000000000" pitchFamily="2" charset="2"/>
              <a:buNone/>
              <a:defRPr/>
            </a:pPr>
            <a:endParaRPr lang="en-US" dirty="0"/>
          </a:p>
          <a:p>
            <a:pPr marL="0" indent="0" eaLnBrk="1" hangingPunct="1">
              <a:buFont typeface="Wingdings" panose="05000000000000000000" pitchFamily="2" charset="2"/>
              <a:buNone/>
              <a:defRPr/>
            </a:pPr>
            <a:endParaRPr lang="en-US" dirty="0"/>
          </a:p>
          <a:p>
            <a:pPr eaLnBrk="1" hangingPunct="1">
              <a:defRPr/>
            </a:pPr>
            <a:r>
              <a:rPr lang="en-US" dirty="0"/>
              <a:t>Team-Specific Facts (to be distributed)</a:t>
            </a:r>
          </a:p>
          <a:p>
            <a:pPr eaLnBrk="1" hangingPunct="1">
              <a:defRPr/>
            </a:pPr>
            <a:endParaRPr lang="en-US" dirty="0"/>
          </a:p>
          <a:p>
            <a:pPr marL="0" indent="0" eaLnBrk="1" hangingPunct="1">
              <a:buFont typeface="Wingdings" panose="05000000000000000000" pitchFamily="2" charset="2"/>
              <a:buNone/>
              <a:defRPr/>
            </a:pPr>
            <a:endParaRPr 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B9F7D05-E92A-4749-9239-41917C948E29}"/>
              </a:ext>
            </a:extLst>
          </p:cNvPr>
          <p:cNvSpPr>
            <a:spLocks noGrp="1" noChangeArrowheads="1"/>
          </p:cNvSpPr>
          <p:nvPr>
            <p:ph type="body" idx="1"/>
          </p:nvPr>
        </p:nvSpPr>
        <p:spPr>
          <a:xfrm>
            <a:off x="533400" y="2895600"/>
            <a:ext cx="6858000" cy="3384550"/>
          </a:xfrm>
        </p:spPr>
        <p:txBody>
          <a:bodyPr/>
          <a:lstStyle/>
          <a:p>
            <a:pPr eaLnBrk="1" hangingPunct="1">
              <a:lnSpc>
                <a:spcPct val="90000"/>
              </a:lnSpc>
              <a:buFontTx/>
              <a:buNone/>
              <a:defRPr/>
            </a:pPr>
            <a:r>
              <a:rPr lang="en-US" sz="2800" b="1" dirty="0">
                <a:solidFill>
                  <a:srgbClr val="FFFF00"/>
                </a:solidFill>
              </a:rPr>
              <a:t>Framework agreements</a:t>
            </a:r>
          </a:p>
          <a:p>
            <a:pPr eaLnBrk="1" hangingPunct="1">
              <a:lnSpc>
                <a:spcPct val="90000"/>
              </a:lnSpc>
              <a:defRPr/>
            </a:pPr>
            <a:r>
              <a:rPr lang="en-US" sz="2800" b="1" dirty="0"/>
              <a:t>Efficient</a:t>
            </a:r>
          </a:p>
          <a:p>
            <a:pPr eaLnBrk="1" hangingPunct="1">
              <a:lnSpc>
                <a:spcPct val="90000"/>
              </a:lnSpc>
              <a:defRPr/>
            </a:pPr>
            <a:r>
              <a:rPr lang="en-US" sz="2800" b="1" dirty="0"/>
              <a:t>Risks to competition?</a:t>
            </a:r>
          </a:p>
          <a:p>
            <a:pPr lvl="1" eaLnBrk="1" hangingPunct="1">
              <a:lnSpc>
                <a:spcPct val="90000"/>
              </a:lnSpc>
              <a:defRPr/>
            </a:pPr>
            <a:r>
              <a:rPr lang="en-US" b="1" dirty="0"/>
              <a:t>“Closed” and “open” agreements</a:t>
            </a:r>
          </a:p>
          <a:p>
            <a:pPr lvl="1" eaLnBrk="1" hangingPunct="1">
              <a:lnSpc>
                <a:spcPct val="90000"/>
              </a:lnSpc>
              <a:defRPr/>
            </a:pPr>
            <a:r>
              <a:rPr lang="en-US" b="1" dirty="0"/>
              <a:t>Open frameworks </a:t>
            </a:r>
            <a:r>
              <a:rPr lang="en-US" b="1" i="1" dirty="0"/>
              <a:t>rather than</a:t>
            </a:r>
            <a:r>
              <a:rPr lang="en-US" b="1" dirty="0"/>
              <a:t> </a:t>
            </a:r>
          </a:p>
          <a:p>
            <a:pPr lvl="1" algn="r" eaLnBrk="1" hangingPunct="1">
              <a:lnSpc>
                <a:spcPct val="90000"/>
              </a:lnSpc>
              <a:defRPr/>
            </a:pPr>
            <a:r>
              <a:rPr lang="en-GB" b="1" dirty="0"/>
              <a:t>Suppliers’ lists</a:t>
            </a:r>
          </a:p>
        </p:txBody>
      </p:sp>
      <p:graphicFrame>
        <p:nvGraphicFramePr>
          <p:cNvPr id="6" name="Diagram 5">
            <a:extLst>
              <a:ext uri="{FF2B5EF4-FFF2-40B4-BE49-F238E27FC236}">
                <a16:creationId xmlns:a16="http://schemas.microsoft.com/office/drawing/2014/main" id="{D80A3222-A94B-4ACF-9BCE-DA7CDBC88F1F}"/>
              </a:ext>
            </a:extLst>
          </p:cNvPr>
          <p:cNvGraphicFramePr/>
          <p:nvPr/>
        </p:nvGraphicFramePr>
        <p:xfrm>
          <a:off x="2133600" y="0"/>
          <a:ext cx="7010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Right Arrow Callout 1">
            <a:extLst>
              <a:ext uri="{FF2B5EF4-FFF2-40B4-BE49-F238E27FC236}">
                <a16:creationId xmlns:a16="http://schemas.microsoft.com/office/drawing/2014/main" id="{778AE0E7-4643-471B-A997-B3817FC94F7B}"/>
              </a:ext>
            </a:extLst>
          </p:cNvPr>
          <p:cNvSpPr>
            <a:spLocks noChangeArrowheads="1"/>
          </p:cNvSpPr>
          <p:nvPr/>
        </p:nvSpPr>
        <p:spPr bwMode="auto">
          <a:xfrm>
            <a:off x="76200" y="914400"/>
            <a:ext cx="2438400" cy="609600"/>
          </a:xfrm>
          <a:prstGeom prst="rightArrowCallout">
            <a:avLst>
              <a:gd name="adj1" fmla="val 25000"/>
              <a:gd name="adj2" fmla="val 25000"/>
              <a:gd name="adj3" fmla="val 25000"/>
              <a:gd name="adj4" fmla="val 64977"/>
            </a:avLst>
          </a:prstGeom>
          <a:solidFill>
            <a:srgbClr val="FF0000"/>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Garamond" panose="02020404030301010803" pitchFamily="18" charset="0"/>
                <a:ea typeface="+mn-ea"/>
                <a:cs typeface="+mn-cs"/>
              </a:rPr>
              <a:t>Master Agreement</a:t>
            </a:r>
          </a:p>
        </p:txBody>
      </p:sp>
      <p:sp>
        <p:nvSpPr>
          <p:cNvPr id="45061" name="Right Arrow Callout 6">
            <a:extLst>
              <a:ext uri="{FF2B5EF4-FFF2-40B4-BE49-F238E27FC236}">
                <a16:creationId xmlns:a16="http://schemas.microsoft.com/office/drawing/2014/main" id="{DF94A264-3556-4329-BAD7-73CB055D0B1E}"/>
              </a:ext>
            </a:extLst>
          </p:cNvPr>
          <p:cNvSpPr>
            <a:spLocks noChangeArrowheads="1"/>
          </p:cNvSpPr>
          <p:nvPr/>
        </p:nvSpPr>
        <p:spPr bwMode="auto">
          <a:xfrm>
            <a:off x="92075" y="1752600"/>
            <a:ext cx="2438400" cy="609600"/>
          </a:xfrm>
          <a:prstGeom prst="rightArrowCallout">
            <a:avLst>
              <a:gd name="adj1" fmla="val 25000"/>
              <a:gd name="adj2" fmla="val 25000"/>
              <a:gd name="adj3" fmla="val 25000"/>
              <a:gd name="adj4" fmla="val 64977"/>
            </a:avLst>
          </a:prstGeom>
          <a:solidFill>
            <a:srgbClr val="FF0000"/>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Garamond" panose="02020404030301010803" pitchFamily="18" charset="0"/>
                <a:ea typeface="+mn-ea"/>
                <a:cs typeface="+mn-cs"/>
              </a:rPr>
              <a:t>Order</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544CB-ECD9-4BAC-8B3C-69CEAE8B7B61}"/>
              </a:ext>
            </a:extLst>
          </p:cNvPr>
          <p:cNvSpPr>
            <a:spLocks noGrp="1"/>
          </p:cNvSpPr>
          <p:nvPr>
            <p:ph type="title"/>
          </p:nvPr>
        </p:nvSpPr>
        <p:spPr/>
        <p:txBody>
          <a:bodyPr/>
          <a:lstStyle/>
          <a:p>
            <a:r>
              <a:rPr lang="en-US" dirty="0"/>
              <a:t>Suspension and debarment</a:t>
            </a:r>
          </a:p>
        </p:txBody>
      </p:sp>
      <p:sp>
        <p:nvSpPr>
          <p:cNvPr id="5" name="Text Placeholder 4">
            <a:extLst>
              <a:ext uri="{FF2B5EF4-FFF2-40B4-BE49-F238E27FC236}">
                <a16:creationId xmlns:a16="http://schemas.microsoft.com/office/drawing/2014/main" id="{85674F0F-2968-48C2-BB42-96AEB5DCD1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942195"/>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2AE460-63B8-4B2E-B6F1-CDC236F2B745}"/>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8100"/>
            <a:ext cx="9360580" cy="7030654"/>
          </a:xfrm>
          <a:prstGeom prst="rect">
            <a:avLst/>
          </a:prstGeom>
        </p:spPr>
      </p:pic>
      <p:sp>
        <p:nvSpPr>
          <p:cNvPr id="4" name="Title 3">
            <a:extLst>
              <a:ext uri="{FF2B5EF4-FFF2-40B4-BE49-F238E27FC236}">
                <a16:creationId xmlns:a16="http://schemas.microsoft.com/office/drawing/2014/main" id="{A80BFCF9-450C-46B8-BC01-53947023EC77}"/>
              </a:ext>
            </a:extLst>
          </p:cNvPr>
          <p:cNvSpPr>
            <a:spLocks noGrp="1"/>
          </p:cNvSpPr>
          <p:nvPr>
            <p:ph type="title"/>
          </p:nvPr>
        </p:nvSpPr>
        <p:spPr>
          <a:xfrm>
            <a:off x="457200" y="685800"/>
            <a:ext cx="8229600" cy="1066800"/>
          </a:xfrm>
        </p:spPr>
        <p:txBody>
          <a:bodyPr/>
          <a:lstStyle/>
          <a:p>
            <a:r>
              <a:rPr lang="en-US" dirty="0"/>
              <a:t>CAFTA-DR Free Trade Agreement</a:t>
            </a:r>
          </a:p>
        </p:txBody>
      </p:sp>
      <p:sp>
        <p:nvSpPr>
          <p:cNvPr id="5" name="Content Placeholder 4">
            <a:extLst>
              <a:ext uri="{FF2B5EF4-FFF2-40B4-BE49-F238E27FC236}">
                <a16:creationId xmlns:a16="http://schemas.microsoft.com/office/drawing/2014/main" id="{A9095108-0654-41B2-A7F9-D54A9848E08C}"/>
              </a:ext>
            </a:extLst>
          </p:cNvPr>
          <p:cNvSpPr>
            <a:spLocks noGrp="1"/>
          </p:cNvSpPr>
          <p:nvPr>
            <p:ph idx="1"/>
          </p:nvPr>
        </p:nvSpPr>
        <p:spPr>
          <a:xfrm>
            <a:off x="448901" y="1600200"/>
            <a:ext cx="8229600" cy="4324350"/>
          </a:xfrm>
        </p:spPr>
        <p:txBody>
          <a:bodyPr/>
          <a:lstStyle/>
          <a:p>
            <a:pPr marL="109537" indent="0">
              <a:buNone/>
            </a:pPr>
            <a:r>
              <a:rPr lang="en-US" sz="2400" dirty="0"/>
              <a:t>Article 9.13: Ensuring Integrity in Procurement Practices Further to Article 18.8 (Anti-Corruption Measures), each </a:t>
            </a:r>
            <a:r>
              <a:rPr lang="en-US" sz="2400" b="1" dirty="0">
                <a:solidFill>
                  <a:srgbClr val="FF0000"/>
                </a:solidFill>
              </a:rPr>
              <a:t>Party shall adopt or maintain procedures to declare ineligible for participation in the Party’s procurements, either indefinitely or for a specified time, suppliers that the Party has determined to have engaged in fraudulent or other illegal actions in relation to procurement</a:t>
            </a:r>
            <a:r>
              <a:rPr lang="en-US" sz="2400" dirty="0"/>
              <a:t>. On request of another Party, </a:t>
            </a:r>
            <a:r>
              <a:rPr lang="en-US" sz="2400" b="1" dirty="0">
                <a:solidFill>
                  <a:srgbClr val="7030A0"/>
                </a:solidFill>
              </a:rPr>
              <a:t>a Party shall identify the suppliers determined to be ineligible under these procedures, and, where appropriate, exchange information regarding those suppliers or the fraudulent or illegal action.</a:t>
            </a:r>
          </a:p>
        </p:txBody>
      </p:sp>
    </p:spTree>
    <p:extLst>
      <p:ext uri="{BB962C8B-B14F-4D97-AF65-F5344CB8AC3E}">
        <p14:creationId xmlns:p14="http://schemas.microsoft.com/office/powerpoint/2010/main" val="2954164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own Arrow 16">
            <a:extLst>
              <a:ext uri="{FF2B5EF4-FFF2-40B4-BE49-F238E27FC236}">
                <a16:creationId xmlns:a16="http://schemas.microsoft.com/office/drawing/2014/main" id="{A3373EA8-CE53-45BD-A452-4E0871A229CA}"/>
              </a:ext>
            </a:extLst>
          </p:cNvPr>
          <p:cNvSpPr>
            <a:spLocks noChangeArrowheads="1"/>
          </p:cNvSpPr>
          <p:nvPr/>
        </p:nvSpPr>
        <p:spPr bwMode="auto">
          <a:xfrm rot="-2947786">
            <a:off x="5756275" y="3789363"/>
            <a:ext cx="533400" cy="2165350"/>
          </a:xfrm>
          <a:prstGeom prst="downArrow">
            <a:avLst>
              <a:gd name="adj1" fmla="val 50000"/>
              <a:gd name="adj2" fmla="val 49992"/>
            </a:avLst>
          </a:prstGeom>
          <a:solidFill>
            <a:schemeClr val="accent1"/>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39" name="Down Arrow 13">
            <a:extLst>
              <a:ext uri="{FF2B5EF4-FFF2-40B4-BE49-F238E27FC236}">
                <a16:creationId xmlns:a16="http://schemas.microsoft.com/office/drawing/2014/main" id="{A40FFDC8-BEB6-417C-947B-A928077F535B}"/>
              </a:ext>
            </a:extLst>
          </p:cNvPr>
          <p:cNvSpPr>
            <a:spLocks noChangeArrowheads="1"/>
          </p:cNvSpPr>
          <p:nvPr/>
        </p:nvSpPr>
        <p:spPr bwMode="auto">
          <a:xfrm>
            <a:off x="4343400" y="48768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40" name="Title 1">
            <a:extLst>
              <a:ext uri="{FF2B5EF4-FFF2-40B4-BE49-F238E27FC236}">
                <a16:creationId xmlns:a16="http://schemas.microsoft.com/office/drawing/2014/main" id="{DA8ECEBE-9D43-45D0-A156-6E8866B2D405}"/>
              </a:ext>
            </a:extLst>
          </p:cNvPr>
          <p:cNvSpPr>
            <a:spLocks noGrp="1"/>
          </p:cNvSpPr>
          <p:nvPr>
            <p:ph type="title"/>
          </p:nvPr>
        </p:nvSpPr>
        <p:spPr>
          <a:xfrm>
            <a:off x="339725" y="457200"/>
            <a:ext cx="5508625" cy="1143000"/>
          </a:xfrm>
        </p:spPr>
        <p:txBody>
          <a:bodyPr anchor="t"/>
          <a:lstStyle/>
          <a:p>
            <a:r>
              <a:rPr lang="en-US" altLang="en-US" sz="2800">
                <a:solidFill>
                  <a:schemeClr val="tx1"/>
                </a:solidFill>
              </a:rPr>
              <a:t>U.S. Federal Discretionary Debarment</a:t>
            </a:r>
          </a:p>
        </p:txBody>
      </p:sp>
      <p:graphicFrame>
        <p:nvGraphicFramePr>
          <p:cNvPr id="3" name="Diagram 2">
            <a:extLst>
              <a:ext uri="{FF2B5EF4-FFF2-40B4-BE49-F238E27FC236}">
                <a16:creationId xmlns:a16="http://schemas.microsoft.com/office/drawing/2014/main" id="{DB004875-A688-40C0-8754-5B2E00019650}"/>
              </a:ext>
            </a:extLst>
          </p:cNvPr>
          <p:cNvGraphicFramePr/>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9942" name="Straight Arrow Connector 4">
            <a:extLst>
              <a:ext uri="{FF2B5EF4-FFF2-40B4-BE49-F238E27FC236}">
                <a16:creationId xmlns:a16="http://schemas.microsoft.com/office/drawing/2014/main" id="{A23D0FBD-3C38-4BDA-BEA0-F8178CB3AA1E}"/>
              </a:ext>
            </a:extLst>
          </p:cNvPr>
          <p:cNvCxnSpPr>
            <a:cxnSpLocks noChangeShapeType="1"/>
          </p:cNvCxnSpPr>
          <p:nvPr/>
        </p:nvCxnSpPr>
        <p:spPr bwMode="auto">
          <a:xfrm flipH="1">
            <a:off x="1295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3" name="Straight Arrow Connector 5">
            <a:extLst>
              <a:ext uri="{FF2B5EF4-FFF2-40B4-BE49-F238E27FC236}">
                <a16:creationId xmlns:a16="http://schemas.microsoft.com/office/drawing/2014/main" id="{28AB3353-C2DE-498F-BB77-6F2897830904}"/>
              </a:ext>
            </a:extLst>
          </p:cNvPr>
          <p:cNvCxnSpPr>
            <a:cxnSpLocks noChangeShapeType="1"/>
          </p:cNvCxnSpPr>
          <p:nvPr/>
        </p:nvCxnSpPr>
        <p:spPr bwMode="auto">
          <a:xfrm>
            <a:off x="6553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944" name="Rounded Rectangle 6">
            <a:extLst>
              <a:ext uri="{FF2B5EF4-FFF2-40B4-BE49-F238E27FC236}">
                <a16:creationId xmlns:a16="http://schemas.microsoft.com/office/drawing/2014/main" id="{04AC5303-AC03-4EE6-B231-5A94E76896A9}"/>
              </a:ext>
            </a:extLst>
          </p:cNvPr>
          <p:cNvSpPr>
            <a:spLocks noChangeArrowheads="1"/>
          </p:cNvSpPr>
          <p:nvPr/>
        </p:nvSpPr>
        <p:spPr bwMode="auto">
          <a:xfrm>
            <a:off x="304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Criminal or Civil Fraud</a:t>
            </a:r>
          </a:p>
        </p:txBody>
      </p:sp>
      <p:sp>
        <p:nvSpPr>
          <p:cNvPr id="8" name="Rounded Rectangle 7">
            <a:extLst>
              <a:ext uri="{FF2B5EF4-FFF2-40B4-BE49-F238E27FC236}">
                <a16:creationId xmlns:a16="http://schemas.microsoft.com/office/drawing/2014/main" id="{A14B0FE8-AED9-46BB-BD63-A7F74C33740E}"/>
              </a:ext>
            </a:extLst>
          </p:cNvPr>
          <p:cNvSpPr/>
          <p:nvPr/>
        </p:nvSpPr>
        <p:spPr bwMode="auto">
          <a:xfrm>
            <a:off x="7086600" y="3810000"/>
            <a:ext cx="1676400" cy="990600"/>
          </a:xfrm>
          <a:prstGeom prst="roundRect">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Adverse Past Performance Reports</a:t>
            </a:r>
          </a:p>
        </p:txBody>
      </p:sp>
      <p:sp>
        <p:nvSpPr>
          <p:cNvPr id="39946" name="Rounded Rectangle 12">
            <a:extLst>
              <a:ext uri="{FF2B5EF4-FFF2-40B4-BE49-F238E27FC236}">
                <a16:creationId xmlns:a16="http://schemas.microsoft.com/office/drawing/2014/main" id="{6075784F-F59D-4F1D-87BC-09C32E2D8538}"/>
              </a:ext>
            </a:extLst>
          </p:cNvPr>
          <p:cNvSpPr>
            <a:spLocks noChangeArrowheads="1"/>
          </p:cNvSpPr>
          <p:nvPr/>
        </p:nvSpPr>
        <p:spPr bwMode="auto">
          <a:xfrm>
            <a:off x="2971800" y="5410200"/>
            <a:ext cx="3276600" cy="3810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Suspension or Debarment</a:t>
            </a:r>
          </a:p>
        </p:txBody>
      </p:sp>
      <p:sp>
        <p:nvSpPr>
          <p:cNvPr id="39947" name="Down Arrow 11">
            <a:extLst>
              <a:ext uri="{FF2B5EF4-FFF2-40B4-BE49-F238E27FC236}">
                <a16:creationId xmlns:a16="http://schemas.microsoft.com/office/drawing/2014/main" id="{FD1C024F-6591-458B-A737-BADBF6A26234}"/>
              </a:ext>
            </a:extLst>
          </p:cNvPr>
          <p:cNvSpPr>
            <a:spLocks noChangeArrowheads="1"/>
          </p:cNvSpPr>
          <p:nvPr/>
        </p:nvSpPr>
        <p:spPr bwMode="auto">
          <a:xfrm>
            <a:off x="4343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49" name="Rounded Rectangle 17">
            <a:extLst>
              <a:ext uri="{FF2B5EF4-FFF2-40B4-BE49-F238E27FC236}">
                <a16:creationId xmlns:a16="http://schemas.microsoft.com/office/drawing/2014/main" id="{AFBD3946-656D-4C51-A84E-E858BFD62267}"/>
              </a:ext>
            </a:extLst>
          </p:cNvPr>
          <p:cNvSpPr>
            <a:spLocks noChangeArrowheads="1"/>
          </p:cNvSpPr>
          <p:nvPr/>
        </p:nvSpPr>
        <p:spPr bwMode="auto">
          <a:xfrm>
            <a:off x="6934200" y="5410200"/>
            <a:ext cx="2052638" cy="10668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Administrative Agreement / Compliance</a:t>
            </a:r>
          </a:p>
        </p:txBody>
      </p:sp>
      <p:pic>
        <p:nvPicPr>
          <p:cNvPr id="39950" name="Picture 4" descr="C:\Users\cry3860\AppData\Local\Microsoft\Windows\Temporary Internet Files\Content.IE5\QOJH11DE\MC900297475[1].wmf">
            <a:extLst>
              <a:ext uri="{FF2B5EF4-FFF2-40B4-BE49-F238E27FC236}">
                <a16:creationId xmlns:a16="http://schemas.microsoft.com/office/drawing/2014/main" id="{39CA6813-2407-44EE-992E-AD312505F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7F60B6-C1C3-44FE-8D6C-A49C382FF64C}"/>
              </a:ext>
            </a:extLst>
          </p:cNvPr>
          <p:cNvSpPr/>
          <p:nvPr/>
        </p:nvSpPr>
        <p:spPr>
          <a:xfrm>
            <a:off x="609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459" name="Rectangle 2">
            <a:extLst>
              <a:ext uri="{FF2B5EF4-FFF2-40B4-BE49-F238E27FC236}">
                <a16:creationId xmlns:a16="http://schemas.microsoft.com/office/drawing/2014/main" id="{2CDC9884-49A0-466B-B5CB-5A662B885F0F}"/>
              </a:ext>
            </a:extLst>
          </p:cNvPr>
          <p:cNvSpPr>
            <a:spLocks noGrp="1" noChangeArrowheads="1"/>
          </p:cNvSpPr>
          <p:nvPr>
            <p:ph type="title"/>
          </p:nvPr>
        </p:nvSpPr>
        <p:spPr>
          <a:xfrm>
            <a:off x="457200" y="-228600"/>
            <a:ext cx="8229600" cy="990600"/>
          </a:xfrm>
        </p:spPr>
        <p:txBody>
          <a:bodyPr/>
          <a:lstStyle/>
          <a:p>
            <a:pPr>
              <a:defRPr/>
            </a:pPr>
            <a:r>
              <a:rPr lang="en-US"/>
              <a:t>World Bank Sanctions System</a:t>
            </a:r>
          </a:p>
        </p:txBody>
      </p:sp>
      <p:sp>
        <p:nvSpPr>
          <p:cNvPr id="13316" name="Slide Number Placeholder 12">
            <a:extLst>
              <a:ext uri="{FF2B5EF4-FFF2-40B4-BE49-F238E27FC236}">
                <a16:creationId xmlns:a16="http://schemas.microsoft.com/office/drawing/2014/main" id="{79228F46-E242-4363-BC24-880968357FDA}"/>
              </a:ext>
            </a:extLst>
          </p:cNvPr>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6EA4368-44B1-4B21-A77E-96F56DA8799B}" type="slidenum">
              <a:rPr kumimoji="0" lang="en-US" altLang="en-US" sz="1200" b="1" i="1"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Verdan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0" lang="en-US" altLang="en-US" sz="1200" b="1" i="1"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Verdana" panose="020B0604030504040204" pitchFamily="34" charset="0"/>
            </a:endParaRPr>
          </a:p>
        </p:txBody>
      </p:sp>
      <p:sp>
        <p:nvSpPr>
          <p:cNvPr id="13317" name="Text Box 9">
            <a:extLst>
              <a:ext uri="{FF2B5EF4-FFF2-40B4-BE49-F238E27FC236}">
                <a16:creationId xmlns:a16="http://schemas.microsoft.com/office/drawing/2014/main" id="{89370529-8D79-4DFB-81FC-02F754145080}"/>
              </a:ext>
            </a:extLst>
          </p:cNvPr>
          <p:cNvSpPr txBox="1">
            <a:spLocks noChangeArrowheads="1"/>
          </p:cNvSpPr>
          <p:nvPr/>
        </p:nvSpPr>
        <p:spPr bwMode="auto">
          <a:xfrm>
            <a:off x="3886200" y="5410200"/>
            <a:ext cx="434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Investigates allegations of fraud, corruption, collusion, coercion and obstruction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Prepares and submits a Statement of Accusations and Evidence (SAE) to the Office of Suspension and Debarment</a:t>
            </a:r>
          </a:p>
        </p:txBody>
      </p:sp>
      <p:sp>
        <p:nvSpPr>
          <p:cNvPr id="13318" name="Text Box 12">
            <a:extLst>
              <a:ext uri="{FF2B5EF4-FFF2-40B4-BE49-F238E27FC236}">
                <a16:creationId xmlns:a16="http://schemas.microsoft.com/office/drawing/2014/main" id="{59EBA7D6-DF77-4438-92E9-6A4A1C7D76BE}"/>
              </a:ext>
            </a:extLst>
          </p:cNvPr>
          <p:cNvSpPr txBox="1">
            <a:spLocks noChangeArrowheads="1"/>
          </p:cNvSpPr>
          <p:nvPr/>
        </p:nvSpPr>
        <p:spPr bwMode="auto">
          <a:xfrm>
            <a:off x="4267200" y="3627438"/>
            <a:ext cx="4876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Evaluates evidence presented by INT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Issues Notice of Sanctions Proceedings to respondent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Temporarily suspends respondent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Recommends a sanction (becomes effective if respondent does not contest)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1"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61% of cases resolved at this level</a:t>
            </a:r>
          </a:p>
        </p:txBody>
      </p:sp>
      <p:sp>
        <p:nvSpPr>
          <p:cNvPr id="13319" name="Rectangle 16">
            <a:extLst>
              <a:ext uri="{FF2B5EF4-FFF2-40B4-BE49-F238E27FC236}">
                <a16:creationId xmlns:a16="http://schemas.microsoft.com/office/drawing/2014/main" id="{7CF6B1E1-E9ED-40EB-9B54-175B1385C7BA}"/>
              </a:ext>
            </a:extLst>
          </p:cNvPr>
          <p:cNvSpPr>
            <a:spLocks noChangeArrowheads="1"/>
          </p:cNvSpPr>
          <p:nvPr/>
        </p:nvSpPr>
        <p:spPr bwMode="auto">
          <a:xfrm>
            <a:off x="4267200" y="1908175"/>
            <a:ext cx="4953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Comprised of 4 external members and 3 Bank staff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Reviews case ‘de novo’</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May hold a hearing with parties and witnesses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Imposes sanctions (not bound by SDO’s recommendation)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Decisions are final and not appealable</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1"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39% of cases resolved at this level</a:t>
            </a:r>
          </a:p>
        </p:txBody>
      </p:sp>
      <p:graphicFrame>
        <p:nvGraphicFramePr>
          <p:cNvPr id="18" name="Diagram 17">
            <a:extLst>
              <a:ext uri="{FF2B5EF4-FFF2-40B4-BE49-F238E27FC236}">
                <a16:creationId xmlns:a16="http://schemas.microsoft.com/office/drawing/2014/main" id="{E0E7A755-AB95-46A5-A2D3-B5ADA2AA332F}"/>
              </a:ext>
            </a:extLst>
          </p:cNvPr>
          <p:cNvGraphicFramePr/>
          <p:nvPr/>
        </p:nvGraphicFramePr>
        <p:xfrm>
          <a:off x="-609600" y="762000"/>
          <a:ext cx="6324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321" name="Group 7">
            <a:extLst>
              <a:ext uri="{FF2B5EF4-FFF2-40B4-BE49-F238E27FC236}">
                <a16:creationId xmlns:a16="http://schemas.microsoft.com/office/drawing/2014/main" id="{DBEF26D6-5D42-414E-AC58-FE4DACAA8932}"/>
              </a:ext>
            </a:extLst>
          </p:cNvPr>
          <p:cNvGrpSpPr>
            <a:grpSpLocks/>
          </p:cNvGrpSpPr>
          <p:nvPr/>
        </p:nvGrpSpPr>
        <p:grpSpPr bwMode="auto">
          <a:xfrm>
            <a:off x="914400" y="5486400"/>
            <a:ext cx="2057400" cy="914400"/>
            <a:chOff x="2328612" y="3499989"/>
            <a:chExt cx="2630826" cy="1006334"/>
          </a:xfrm>
        </p:grpSpPr>
        <p:sp>
          <p:nvSpPr>
            <p:cNvPr id="9" name="Rounded Rectangle 8">
              <a:extLst>
                <a:ext uri="{FF2B5EF4-FFF2-40B4-BE49-F238E27FC236}">
                  <a16:creationId xmlns:a16="http://schemas.microsoft.com/office/drawing/2014/main" id="{BB8AA6B4-1D53-4AA7-8C00-CEE78F301B16}"/>
                </a:ext>
              </a:extLst>
            </p:cNvPr>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a:extLst>
                <a:ext uri="{FF2B5EF4-FFF2-40B4-BE49-F238E27FC236}">
                  <a16:creationId xmlns:a16="http://schemas.microsoft.com/office/drawing/2014/main" id="{117F64B8-C7BD-40A8-86F5-32D7BBFF3B69}"/>
                </a:ext>
              </a:extLst>
            </p:cNvPr>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marL="0" marR="0" lvl="0" indent="0" algn="ctr" defTabSz="106680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Franklin Gothic Book"/>
                  <a:ea typeface="+mn-ea"/>
                  <a:cs typeface="+mn-cs"/>
                </a:rPr>
                <a:t>Integrity Vice Presidency</a:t>
              </a:r>
            </a:p>
          </p:txBody>
        </p:sp>
      </p:grpSp>
      <p:cxnSp>
        <p:nvCxnSpPr>
          <p:cNvPr id="12" name="Straight Connector 11">
            <a:extLst>
              <a:ext uri="{FF2B5EF4-FFF2-40B4-BE49-F238E27FC236}">
                <a16:creationId xmlns:a16="http://schemas.microsoft.com/office/drawing/2014/main" id="{A0C4810E-C5FF-4786-9CBD-33118DB47AAE}"/>
              </a:ext>
            </a:extLst>
          </p:cNvPr>
          <p:cNvCxnSpPr/>
          <p:nvPr/>
        </p:nvCxnSpPr>
        <p:spPr>
          <a:xfrm>
            <a:off x="573088" y="5256213"/>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323" name="TextBox 13">
            <a:extLst>
              <a:ext uri="{FF2B5EF4-FFF2-40B4-BE49-F238E27FC236}">
                <a16:creationId xmlns:a16="http://schemas.microsoft.com/office/drawing/2014/main" id="{F9B57453-9ABD-4CAF-84A2-588A5EEF0CDA}"/>
              </a:ext>
            </a:extLst>
          </p:cNvPr>
          <p:cNvSpPr txBox="1">
            <a:spLocks noChangeArrowheads="1"/>
          </p:cNvSpPr>
          <p:nvPr/>
        </p:nvSpPr>
        <p:spPr bwMode="auto">
          <a:xfrm rot="-5400000">
            <a:off x="-843757" y="3221832"/>
            <a:ext cx="2239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Franklin Gothic Book" panose="020B0503020102020204" pitchFamily="34" charset="0"/>
                <a:ea typeface="+mn-ea"/>
                <a:cs typeface="Arial" panose="020B0604020202020204" pitchFamily="34" charset="0"/>
              </a:rPr>
              <a:t>Adjudicative</a:t>
            </a:r>
          </a:p>
        </p:txBody>
      </p:sp>
      <p:sp>
        <p:nvSpPr>
          <p:cNvPr id="13324" name="TextBox 14">
            <a:extLst>
              <a:ext uri="{FF2B5EF4-FFF2-40B4-BE49-F238E27FC236}">
                <a16:creationId xmlns:a16="http://schemas.microsoft.com/office/drawing/2014/main" id="{4921938A-F586-478B-8D04-6A8371DBF873}"/>
              </a:ext>
            </a:extLst>
          </p:cNvPr>
          <p:cNvSpPr txBox="1">
            <a:spLocks noChangeArrowheads="1"/>
          </p:cNvSpPr>
          <p:nvPr/>
        </p:nvSpPr>
        <p:spPr bwMode="auto">
          <a:xfrm rot="-5400000">
            <a:off x="-767556" y="5720556"/>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Franklin Gothic Book" panose="020B0503020102020204" pitchFamily="34" charset="0"/>
                <a:ea typeface="+mn-ea"/>
                <a:cs typeface="Arial" panose="020B0604020202020204" pitchFamily="34" charset="0"/>
              </a:rPr>
              <a:t>Investigative</a:t>
            </a:r>
          </a:p>
        </p:txBody>
      </p:sp>
      <p:cxnSp>
        <p:nvCxnSpPr>
          <p:cNvPr id="16" name="Straight Connector 15">
            <a:extLst>
              <a:ext uri="{FF2B5EF4-FFF2-40B4-BE49-F238E27FC236}">
                <a16:creationId xmlns:a16="http://schemas.microsoft.com/office/drawing/2014/main" id="{D3D3181B-FBE1-484D-B4EF-B4D6BD97BCF7}"/>
              </a:ext>
            </a:extLst>
          </p:cNvPr>
          <p:cNvCxnSpPr/>
          <p:nvPr/>
        </p:nvCxnSpPr>
        <p:spPr>
          <a:xfrm>
            <a:off x="615950" y="1905000"/>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3326" name="TextBox 16">
            <a:extLst>
              <a:ext uri="{FF2B5EF4-FFF2-40B4-BE49-F238E27FC236}">
                <a16:creationId xmlns:a16="http://schemas.microsoft.com/office/drawing/2014/main" id="{9E8F895D-C6A4-4CA5-ADA8-F3BA51412BAC}"/>
              </a:ext>
            </a:extLst>
          </p:cNvPr>
          <p:cNvSpPr txBox="1">
            <a:spLocks noChangeArrowheads="1"/>
          </p:cNvSpPr>
          <p:nvPr/>
        </p:nvSpPr>
        <p:spPr bwMode="auto">
          <a:xfrm rot="-5400000">
            <a:off x="-661987" y="10731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Franklin Gothic Book" panose="020B0503020102020204" pitchFamily="34" charset="0"/>
                <a:ea typeface="+mn-ea"/>
                <a:cs typeface="Arial" panose="020B0604020202020204" pitchFamily="34" charset="0"/>
              </a:rPr>
              <a:t>Compliance</a:t>
            </a:r>
          </a:p>
        </p:txBody>
      </p:sp>
      <p:sp>
        <p:nvSpPr>
          <p:cNvPr id="13327" name="Text Box 9">
            <a:extLst>
              <a:ext uri="{FF2B5EF4-FFF2-40B4-BE49-F238E27FC236}">
                <a16:creationId xmlns:a16="http://schemas.microsoft.com/office/drawing/2014/main" id="{A68D522D-2EBF-4579-909E-69FDE3BB2B56}"/>
              </a:ext>
            </a:extLst>
          </p:cNvPr>
          <p:cNvSpPr txBox="1">
            <a:spLocks noChangeArrowheads="1"/>
          </p:cNvSpPr>
          <p:nvPr/>
        </p:nvSpPr>
        <p:spPr bwMode="auto">
          <a:xfrm>
            <a:off x="4267200" y="633413"/>
            <a:ext cx="4343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Monitors integrity compliance by sanctioned companies (or codes of conduct for individuals)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5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t> Decides whether the compliance condition established by the SDO or Sanctions Board as part of a debarment has been satisfied.</a:t>
            </a:r>
          </a:p>
        </p:txBody>
      </p:sp>
      <p:pic>
        <p:nvPicPr>
          <p:cNvPr id="13328" name="Picture 7" descr="http://acumen.org/wp-content/uploads/2008/09/world-bank-logo.jpg">
            <a:hlinkClick r:id="rId8"/>
            <a:extLst>
              <a:ext uri="{FF2B5EF4-FFF2-40B4-BE49-F238E27FC236}">
                <a16:creationId xmlns:a16="http://schemas.microsoft.com/office/drawing/2014/main" id="{86008753-CD69-402C-BAF2-C9E1B0D27B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000750"/>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84495FF-4F68-43D8-90E2-3A07E6DE3073}"/>
              </a:ext>
            </a:extLst>
          </p:cNvPr>
          <p:cNvSpPr>
            <a:spLocks noGrp="1"/>
          </p:cNvSpPr>
          <p:nvPr>
            <p:ph type="title"/>
          </p:nvPr>
        </p:nvSpPr>
        <p:spPr>
          <a:xfrm>
            <a:off x="304800" y="152400"/>
            <a:ext cx="8229600" cy="1143000"/>
          </a:xfrm>
        </p:spPr>
        <p:txBody>
          <a:bodyPr/>
          <a:lstStyle/>
          <a:p>
            <a:r>
              <a:rPr lang="en-US" altLang="en-US"/>
              <a:t>Debarment:  Paradigms</a:t>
            </a:r>
          </a:p>
        </p:txBody>
      </p:sp>
      <p:graphicFrame>
        <p:nvGraphicFramePr>
          <p:cNvPr id="5" name="Diagram 4">
            <a:extLst>
              <a:ext uri="{FF2B5EF4-FFF2-40B4-BE49-F238E27FC236}">
                <a16:creationId xmlns:a16="http://schemas.microsoft.com/office/drawing/2014/main" id="{2533E016-994B-4F49-B909-D11FD2A0A5AF}"/>
              </a:ext>
            </a:extLst>
          </p:cNvPr>
          <p:cNvGraphicFramePr/>
          <p:nvPr/>
        </p:nvGraphicFramePr>
        <p:xfrm>
          <a:off x="685800" y="9144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20C60268-89ED-4E47-AB85-D6134E460933}"/>
              </a:ext>
            </a:extLst>
          </p:cNvPr>
          <p:cNvSpPr/>
          <p:nvPr/>
        </p:nvSpPr>
        <p:spPr bwMode="auto">
          <a:xfrm>
            <a:off x="406400" y="5867400"/>
            <a:ext cx="2641600" cy="990600"/>
          </a:xfrm>
          <a:prstGeom prst="ellipse">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charset="0"/>
                <a:ea typeface="+mn-ea"/>
                <a:cs typeface="Arial" panose="020B0604020202020204" pitchFamily="34" charset="0"/>
              </a:rPr>
              <a:t>Performance Risk</a:t>
            </a:r>
          </a:p>
        </p:txBody>
      </p:sp>
      <p:sp>
        <p:nvSpPr>
          <p:cNvPr id="40965" name="Oval 6">
            <a:extLst>
              <a:ext uri="{FF2B5EF4-FFF2-40B4-BE49-F238E27FC236}">
                <a16:creationId xmlns:a16="http://schemas.microsoft.com/office/drawing/2014/main" id="{A8416E79-7521-4411-913C-6EEA60D4CB61}"/>
              </a:ext>
            </a:extLst>
          </p:cNvPr>
          <p:cNvSpPr>
            <a:spLocks noChangeArrowheads="1"/>
          </p:cNvSpPr>
          <p:nvPr/>
        </p:nvSpPr>
        <p:spPr bwMode="auto">
          <a:xfrm>
            <a:off x="6019800" y="5867400"/>
            <a:ext cx="2514600" cy="990600"/>
          </a:xfrm>
          <a:prstGeom prst="ellipse">
            <a:avLst/>
          </a:prstGeom>
          <a:solidFill>
            <a:srgbClr val="FF0000"/>
          </a:solidFill>
          <a:ln w="9525" algn="ctr">
            <a:solidFill>
              <a:schemeClr val="tx1"/>
            </a:solidFill>
            <a:round/>
            <a:headEnd/>
            <a:tailEnd/>
          </a:ln>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Reputation Risk</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EA68D5D-AE41-45E9-B8A8-36422EA64526}"/>
              </a:ext>
            </a:extLst>
          </p:cNvPr>
          <p:cNvSpPr>
            <a:spLocks noGrp="1"/>
          </p:cNvSpPr>
          <p:nvPr>
            <p:ph type="title"/>
          </p:nvPr>
        </p:nvSpPr>
        <p:spPr>
          <a:xfrm>
            <a:off x="457200" y="1143000"/>
            <a:ext cx="8229600" cy="1069975"/>
          </a:xfrm>
        </p:spPr>
        <p:txBody>
          <a:bodyPr anchor="t"/>
          <a:lstStyle/>
          <a:p>
            <a:r>
              <a:rPr lang="en-US" altLang="en-US"/>
              <a:t>Cross-Debarment</a:t>
            </a:r>
          </a:p>
        </p:txBody>
      </p:sp>
      <p:graphicFrame>
        <p:nvGraphicFramePr>
          <p:cNvPr id="3" name="Diagram 2">
            <a:extLst>
              <a:ext uri="{FF2B5EF4-FFF2-40B4-BE49-F238E27FC236}">
                <a16:creationId xmlns:a16="http://schemas.microsoft.com/office/drawing/2014/main" id="{A126EBE8-5449-45E2-9B05-AEF1B76824D8}"/>
              </a:ext>
            </a:extLst>
          </p:cNvPr>
          <p:cNvGraphicFramePr/>
          <p:nvPr/>
        </p:nvGraphicFramePr>
        <p:xfrm>
          <a:off x="779489" y="1396999"/>
          <a:ext cx="7450111" cy="489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a:extLst>
              <a:ext uri="{FF2B5EF4-FFF2-40B4-BE49-F238E27FC236}">
                <a16:creationId xmlns:a16="http://schemas.microsoft.com/office/drawing/2014/main" id="{5D97884F-4B30-45F2-B078-5FAF5C3273E2}"/>
              </a:ext>
            </a:extLst>
          </p:cNvPr>
          <p:cNvSpPr txBox="1">
            <a:spLocks noChangeArrowheads="1"/>
          </p:cNvSpPr>
          <p:nvPr/>
        </p:nvSpPr>
        <p:spPr bwMode="auto">
          <a:xfrm>
            <a:off x="0" y="685800"/>
            <a:ext cx="6705600" cy="1016000"/>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FFFF00"/>
                </a:solidFill>
                <a:effectLst/>
                <a:uLnTx/>
                <a:uFillTx/>
                <a:latin typeface="Garamond" panose="02020404030301010803" pitchFamily="18" charset="0"/>
                <a:ea typeface="+mn-ea"/>
                <a:cs typeface="Arial" panose="020B0604020202020204" pitchFamily="34" charset="0"/>
              </a:rPr>
              <a:t>Cross-Debarment</a:t>
            </a:r>
          </a:p>
        </p:txBody>
      </p:sp>
      <p:sp>
        <p:nvSpPr>
          <p:cNvPr id="43011" name="TextBox 3">
            <a:extLst>
              <a:ext uri="{FF2B5EF4-FFF2-40B4-BE49-F238E27FC236}">
                <a16:creationId xmlns:a16="http://schemas.microsoft.com/office/drawing/2014/main" id="{88031C70-0079-4459-9DAA-556CE7AD9C4E}"/>
              </a:ext>
            </a:extLst>
          </p:cNvPr>
          <p:cNvSpPr txBox="1">
            <a:spLocks noChangeArrowheads="1"/>
          </p:cNvSpPr>
          <p:nvPr/>
        </p:nvSpPr>
        <p:spPr bwMode="auto">
          <a:xfrm>
            <a:off x="228600" y="2057400"/>
            <a:ext cx="8915400" cy="44005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Options: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4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Automatic cross-debarment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4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Debarments to be considered in other systems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4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Adverse performance information to be considered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4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Do nothing</a:t>
            </a:r>
            <a:endParaRPr kumimoji="0" lang="en-US" altLang="en-US" sz="24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544CB-ECD9-4BAC-8B3C-69CEAE8B7B61}"/>
              </a:ext>
            </a:extLst>
          </p:cNvPr>
          <p:cNvSpPr>
            <a:spLocks noGrp="1"/>
          </p:cNvSpPr>
          <p:nvPr>
            <p:ph type="title"/>
          </p:nvPr>
        </p:nvSpPr>
        <p:spPr/>
        <p:txBody>
          <a:bodyPr/>
          <a:lstStyle/>
          <a:p>
            <a:r>
              <a:rPr lang="en-US" dirty="0"/>
              <a:t>Panel review:</a:t>
            </a:r>
            <a:br>
              <a:rPr lang="en-US" dirty="0"/>
            </a:br>
            <a:r>
              <a:rPr lang="en-US" dirty="0"/>
              <a:t>Maldives procurement</a:t>
            </a:r>
          </a:p>
        </p:txBody>
      </p:sp>
      <p:sp>
        <p:nvSpPr>
          <p:cNvPr id="5" name="Text Placeholder 4">
            <a:extLst>
              <a:ext uri="{FF2B5EF4-FFF2-40B4-BE49-F238E27FC236}">
                <a16:creationId xmlns:a16="http://schemas.microsoft.com/office/drawing/2014/main" id="{85674F0F-2968-48C2-BB42-96AEB5DCD1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8304727"/>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E8BE-001A-4BB0-825B-0173C2AA3FA5}"/>
              </a:ext>
            </a:extLst>
          </p:cNvPr>
          <p:cNvSpPr>
            <a:spLocks noGrp="1"/>
          </p:cNvSpPr>
          <p:nvPr>
            <p:ph type="title"/>
          </p:nvPr>
        </p:nvSpPr>
        <p:spPr>
          <a:xfrm>
            <a:off x="873125" y="4038600"/>
            <a:ext cx="7772400" cy="841375"/>
          </a:xfrm>
        </p:spPr>
        <p:txBody>
          <a:bodyPr>
            <a:normAutofit/>
          </a:bodyPr>
          <a:lstStyle/>
          <a:p>
            <a:pPr algn="r" eaLnBrk="1" hangingPunct="1">
              <a:defRPr/>
            </a:pPr>
            <a:r>
              <a:rPr lang="en-US" dirty="0"/>
              <a:t>Conclusion</a:t>
            </a:r>
          </a:p>
        </p:txBody>
      </p:sp>
      <p:sp>
        <p:nvSpPr>
          <p:cNvPr id="30723" name="Slide Number Placeholder 3">
            <a:extLst>
              <a:ext uri="{FF2B5EF4-FFF2-40B4-BE49-F238E27FC236}">
                <a16:creationId xmlns:a16="http://schemas.microsoft.com/office/drawing/2014/main" id="{21B1A3FB-7E74-4890-81DE-3032A7047FC9}"/>
              </a:ext>
            </a:extLst>
          </p:cNvPr>
          <p:cNvSpPr>
            <a:spLocks noGrp="1"/>
          </p:cNvSpPr>
          <p:nvPr>
            <p:ph type="sldNum" sz="quarter" idx="11"/>
          </p:nvPr>
        </p:nvSpPr>
        <p:spPr>
          <a:xfrm>
            <a:off x="3124200" y="6248400"/>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3223263-2FED-4339-B3B6-D38E0B29C8A5}"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500A6C67-174A-4078-8EA6-03EFB4C4DDED}"/>
              </a:ext>
            </a:extLst>
          </p:cNvPr>
          <p:cNvSpPr/>
          <p:nvPr/>
        </p:nvSpPr>
        <p:spPr>
          <a:xfrm>
            <a:off x="8153400" y="66294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Subtitle 2">
            <a:extLst>
              <a:ext uri="{FF2B5EF4-FFF2-40B4-BE49-F238E27FC236}">
                <a16:creationId xmlns:a16="http://schemas.microsoft.com/office/drawing/2014/main" id="{3576EBA5-292F-421A-A852-6A76FD640226}"/>
              </a:ext>
            </a:extLst>
          </p:cNvPr>
          <p:cNvSpPr txBox="1">
            <a:spLocks/>
          </p:cNvSpPr>
          <p:nvPr/>
        </p:nvSpPr>
        <p:spPr>
          <a:xfrm>
            <a:off x="533400" y="1752600"/>
            <a:ext cx="6400800" cy="1752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Christopher R. Yukins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cyukins@law.gwu.edu</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Tel. +1 703 304 4773 (mobile)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4400"/>
              <a:buFont typeface="Garamond"/>
              <a:buNone/>
            </a:pPr>
            <a:r>
              <a:rPr lang="en-US" sz="4400" b="1" i="0" u="none">
                <a:solidFill>
                  <a:schemeClr val="lt2"/>
                </a:solidFill>
                <a:latin typeface="Garamond"/>
                <a:ea typeface="Garamond"/>
                <a:cs typeface="Garamond"/>
                <a:sym typeface="Garamond"/>
              </a:rPr>
              <a:t>Three Approaches</a:t>
            </a:r>
            <a:br>
              <a:rPr lang="en-US" sz="4400" b="1" i="0" u="none">
                <a:solidFill>
                  <a:schemeClr val="lt2"/>
                </a:solidFill>
                <a:latin typeface="Garamond"/>
                <a:ea typeface="Garamond"/>
                <a:cs typeface="Garamond"/>
                <a:sym typeface="Garamond"/>
              </a:rPr>
            </a:br>
            <a:r>
              <a:rPr lang="en-US" sz="2400" b="1" i="0" u="none">
                <a:solidFill>
                  <a:schemeClr val="lt2"/>
                </a:solidFill>
                <a:latin typeface="Garamond"/>
                <a:ea typeface="Garamond"/>
                <a:cs typeface="Garamond"/>
                <a:sym typeface="Garamond"/>
              </a:rPr>
              <a:t>(Caroline Nicholas &amp; Gian Luigi Albano, </a:t>
            </a:r>
            <a:r>
              <a:rPr lang="en-US" sz="2400" b="1" i="1" u="none">
                <a:solidFill>
                  <a:schemeClr val="lt2"/>
                </a:solidFill>
                <a:latin typeface="Garamond"/>
                <a:ea typeface="Garamond"/>
                <a:cs typeface="Garamond"/>
                <a:sym typeface="Garamond"/>
              </a:rPr>
              <a:t>The Law and Economics of Framework Agreements</a:t>
            </a:r>
            <a:r>
              <a:rPr lang="en-US" sz="2400" b="1" i="0" u="none">
                <a:solidFill>
                  <a:schemeClr val="lt2"/>
                </a:solidFill>
                <a:latin typeface="Garamond"/>
                <a:ea typeface="Garamond"/>
                <a:cs typeface="Garamond"/>
                <a:sym typeface="Garamond"/>
              </a:rPr>
              <a:t>)</a:t>
            </a:r>
            <a:endParaRPr/>
          </a:p>
        </p:txBody>
      </p:sp>
      <p:pic>
        <p:nvPicPr>
          <p:cNvPr id="182" name="Google Shape;182;p23"/>
          <p:cNvPicPr preferRelativeResize="0"/>
          <p:nvPr/>
        </p:nvPicPr>
        <p:blipFill rotWithShape="1">
          <a:blip r:embed="rId3">
            <a:alphaModFix/>
          </a:blip>
          <a:srcRect/>
          <a:stretch/>
        </p:blipFill>
        <p:spPr>
          <a:xfrm>
            <a:off x="-30162" y="1755775"/>
            <a:ext cx="9283700" cy="4821237"/>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4CC-515D-4AFF-9DB6-5926C01D79F7}"/>
              </a:ext>
            </a:extLst>
          </p:cNvPr>
          <p:cNvSpPr>
            <a:spLocks noGrp="1"/>
          </p:cNvSpPr>
          <p:nvPr>
            <p:ph type="title"/>
          </p:nvPr>
        </p:nvSpPr>
        <p:spPr/>
        <p:txBody>
          <a:bodyPr>
            <a:normAutofit fontScale="90000"/>
          </a:bodyPr>
          <a:lstStyle/>
          <a:p>
            <a:pPr fontAlgn="auto">
              <a:spcAft>
                <a:spcPts val="0"/>
              </a:spcAft>
              <a:defRPr/>
            </a:pPr>
            <a:r>
              <a:rPr lang="en-US" dirty="0">
                <a:solidFill>
                  <a:schemeClr val="tx1"/>
                </a:solidFill>
              </a:rPr>
              <a:t>Problems in U.S. Frameworks: 1990s</a:t>
            </a:r>
          </a:p>
        </p:txBody>
      </p:sp>
      <p:graphicFrame>
        <p:nvGraphicFramePr>
          <p:cNvPr id="5" name="Diagram 4">
            <a:extLst>
              <a:ext uri="{FF2B5EF4-FFF2-40B4-BE49-F238E27FC236}">
                <a16:creationId xmlns:a16="http://schemas.microsoft.com/office/drawing/2014/main" id="{3894A766-459F-499E-8A63-BDE0DA8B6234}"/>
              </a:ext>
            </a:extLst>
          </p:cNvPr>
          <p:cNvGraphicFramePr/>
          <p:nvPr/>
        </p:nvGraphicFramePr>
        <p:xfrm>
          <a:off x="304800" y="11430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01.i.aliimg.com/img/pb/814/703/389/389703814_242.jpg">
            <a:extLst>
              <a:ext uri="{FF2B5EF4-FFF2-40B4-BE49-F238E27FC236}">
                <a16:creationId xmlns:a16="http://schemas.microsoft.com/office/drawing/2014/main" id="{3191677A-81C8-4EE4-8B75-1DCC29C1F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6">
            <a:extLst>
              <a:ext uri="{FF2B5EF4-FFF2-40B4-BE49-F238E27FC236}">
                <a16:creationId xmlns:a16="http://schemas.microsoft.com/office/drawing/2014/main" id="{398A9DC7-1C4D-4431-96B8-549D5016786F}"/>
              </a:ext>
            </a:extLst>
          </p:cNvPr>
          <p:cNvSpPr>
            <a:spLocks noGrp="1"/>
          </p:cNvSpPr>
          <p:nvPr>
            <p:ph type="title"/>
          </p:nvPr>
        </p:nvSpPr>
        <p:spPr>
          <a:xfrm>
            <a:off x="-5334000" y="228600"/>
            <a:ext cx="8229600" cy="1143000"/>
          </a:xfrm>
        </p:spPr>
        <p:txBody>
          <a:bodyPr/>
          <a:lstStyle/>
          <a:p>
            <a:pPr algn="r"/>
            <a:r>
              <a:rPr lang="en-US" altLang="en-US">
                <a:solidFill>
                  <a:schemeClr val="tx1"/>
                </a:solidFill>
              </a:rPr>
              <a:t>Scandals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381000" y="4572000"/>
            <a:ext cx="8229600" cy="10699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Garamond"/>
              <a:buNone/>
            </a:pPr>
            <a:r>
              <a:rPr lang="en-US" sz="4000" b="1" i="0" u="none">
                <a:solidFill>
                  <a:schemeClr val="lt1"/>
                </a:solidFill>
                <a:latin typeface="Garamond"/>
                <a:ea typeface="Garamond"/>
                <a:cs typeface="Garamond"/>
                <a:sym typeface="Garamond"/>
              </a:rPr>
              <a:t>Joint Cross-Border Procurement</a:t>
            </a:r>
            <a:br>
              <a:rPr lang="en-US" sz="4000" b="1" i="0" u="none">
                <a:solidFill>
                  <a:schemeClr val="lt1"/>
                </a:solidFill>
                <a:latin typeface="Garamond"/>
                <a:ea typeface="Garamond"/>
                <a:cs typeface="Garamond"/>
                <a:sym typeface="Garamond"/>
              </a:rPr>
            </a:br>
            <a:r>
              <a:rPr lang="en-US" sz="4000" b="1" i="0" u="none">
                <a:solidFill>
                  <a:schemeClr val="lt1"/>
                </a:solidFill>
                <a:latin typeface="Garamond"/>
                <a:ea typeface="Garamond"/>
                <a:cs typeface="Garamond"/>
                <a:sym typeface="Garamond"/>
              </a:rPr>
              <a:t>(U.S.:  “Cooperative Purchasing”)</a:t>
            </a:r>
            <a:endParaRPr/>
          </a:p>
        </p:txBody>
      </p:sp>
      <p:sp>
        <p:nvSpPr>
          <p:cNvPr id="156" name="Google Shape;156;p20"/>
          <p:cNvSpPr txBox="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157;p20"/>
          <p:cNvSpPr/>
          <p:nvPr/>
        </p:nvSpPr>
        <p:spPr>
          <a:xfrm>
            <a:off x="685800" y="1331912"/>
            <a:ext cx="4953000" cy="2286000"/>
          </a:xfrm>
          <a:prstGeom prst="parallelogram">
            <a:avLst>
              <a:gd name="adj" fmla="val 2492"/>
            </a:avLst>
          </a:prstGeom>
          <a:solidFill>
            <a:schemeClr val="accent2"/>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aramond"/>
              <a:ea typeface="Garamond"/>
              <a:cs typeface="Garamond"/>
              <a:sym typeface="Garamond"/>
            </a:endParaRPr>
          </a:p>
        </p:txBody>
      </p:sp>
      <p:sp>
        <p:nvSpPr>
          <p:cNvPr id="158" name="Google Shape;158;p20"/>
          <p:cNvSpPr/>
          <p:nvPr/>
        </p:nvSpPr>
        <p:spPr>
          <a:xfrm>
            <a:off x="4724400" y="1063625"/>
            <a:ext cx="3733800" cy="3279775"/>
          </a:xfrm>
          <a:prstGeom prst="parallelogram">
            <a:avLst>
              <a:gd name="adj" fmla="val 4743"/>
            </a:avLst>
          </a:prstGeom>
          <a:solidFill>
            <a:schemeClr val="accent1"/>
          </a:solidFill>
          <a:ln w="25400" cap="flat" cmpd="sng">
            <a:solidFill>
              <a:srgbClr val="006F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Garamond"/>
              <a:ea typeface="Garamond"/>
              <a:cs typeface="Garamond"/>
              <a:sym typeface="Garamond"/>
            </a:endParaRPr>
          </a:p>
        </p:txBody>
      </p:sp>
      <p:sp>
        <p:nvSpPr>
          <p:cNvPr id="159" name="Google Shape;159;p20"/>
          <p:cNvSpPr txBox="1"/>
          <p:nvPr/>
        </p:nvSpPr>
        <p:spPr>
          <a:xfrm>
            <a:off x="6172200" y="1676400"/>
            <a:ext cx="1371600" cy="92392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Garamond"/>
              <a:buNone/>
              <a:tabLst/>
              <a:defRPr/>
            </a:pPr>
            <a:r>
              <a:rPr kumimoji="0" lang="en-US" sz="1800" b="0" i="0" u="none" strike="noStrike" kern="0" cap="none" spc="0" normalizeH="0" baseline="0" noProof="0">
                <a:ln>
                  <a:noFill/>
                </a:ln>
                <a:solidFill>
                  <a:srgbClr val="FFFFFF"/>
                </a:solidFill>
                <a:effectLst/>
                <a:uLnTx/>
                <a:uFillTx/>
                <a:latin typeface="Garamond"/>
                <a:ea typeface="Garamond"/>
                <a:cs typeface="Garamond"/>
                <a:sym typeface="Garamond"/>
              </a:rPr>
              <a:t>Centralized Purchasing Agency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160;p20"/>
          <p:cNvSpPr txBox="1"/>
          <p:nvPr/>
        </p:nvSpPr>
        <p:spPr>
          <a:xfrm>
            <a:off x="1905000" y="1660525"/>
            <a:ext cx="1371600" cy="3683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800"/>
              <a:buFont typeface="Garamond"/>
              <a:buNone/>
              <a:tabLst/>
              <a:defRPr/>
            </a:pPr>
            <a:r>
              <a:rPr kumimoji="0" lang="en-US" sz="1800" b="0" i="0" u="none" strike="noStrike" kern="0" cap="none" spc="0" normalizeH="0" baseline="0" noProof="0">
                <a:ln>
                  <a:noFill/>
                </a:ln>
                <a:solidFill>
                  <a:srgbClr val="FFFFFF"/>
                </a:solidFill>
                <a:effectLst/>
                <a:uLnTx/>
                <a:uFillTx/>
                <a:latin typeface="Garamond"/>
                <a:ea typeface="Garamond"/>
                <a:cs typeface="Garamond"/>
                <a:sym typeface="Garamond"/>
              </a:rPr>
              <a:t>User Agency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61;p20"/>
          <p:cNvSpPr txBox="1"/>
          <p:nvPr/>
        </p:nvSpPr>
        <p:spPr>
          <a:xfrm>
            <a:off x="2971800" y="2901950"/>
            <a:ext cx="1371600"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Garamond"/>
              <a:buNone/>
              <a:tabLst/>
              <a:defRPr/>
            </a:pPr>
            <a:r>
              <a:rPr kumimoji="0" lang="en-US" sz="1800" b="0" i="0" u="none" strike="noStrike" kern="0" cap="none" spc="0" normalizeH="0" baseline="0" noProof="0">
                <a:ln>
                  <a:noFill/>
                </a:ln>
                <a:solidFill>
                  <a:srgbClr val="FFFFFF"/>
                </a:solidFill>
                <a:effectLst/>
                <a:uLnTx/>
                <a:uFillTx/>
                <a:latin typeface="Garamond"/>
                <a:ea typeface="Garamond"/>
                <a:cs typeface="Garamond"/>
                <a:sym typeface="Garamond"/>
              </a:rPr>
              <a:t>Contractor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62" name="Google Shape;162;p20"/>
          <p:cNvCxnSpPr/>
          <p:nvPr/>
        </p:nvCxnSpPr>
        <p:spPr>
          <a:xfrm>
            <a:off x="3657600" y="1905000"/>
            <a:ext cx="2209800" cy="0"/>
          </a:xfrm>
          <a:prstGeom prst="straightConnector1">
            <a:avLst/>
          </a:prstGeom>
          <a:noFill/>
          <a:ln w="9525" cap="flat" cmpd="sng">
            <a:solidFill>
              <a:schemeClr val="dk2"/>
            </a:solidFill>
            <a:prstDash val="solid"/>
            <a:miter lim="800000"/>
            <a:headEnd type="stealth" w="med" len="med"/>
            <a:tailEnd type="stealth" w="med" len="med"/>
          </a:ln>
        </p:spPr>
      </p:cxnSp>
      <p:cxnSp>
        <p:nvCxnSpPr>
          <p:cNvPr id="163" name="Google Shape;163;p20"/>
          <p:cNvCxnSpPr/>
          <p:nvPr/>
        </p:nvCxnSpPr>
        <p:spPr>
          <a:xfrm rot="10800000" flipH="1">
            <a:off x="4038600" y="2209800"/>
            <a:ext cx="1981200" cy="692150"/>
          </a:xfrm>
          <a:prstGeom prst="straightConnector1">
            <a:avLst/>
          </a:prstGeom>
          <a:noFill/>
          <a:ln w="9525" cap="flat" cmpd="sng">
            <a:solidFill>
              <a:schemeClr val="dk2"/>
            </a:solidFill>
            <a:prstDash val="solid"/>
            <a:miter lim="800000"/>
            <a:headEnd type="stealth" w="med" len="med"/>
            <a:tailEnd type="stealth" w="med" len="med"/>
          </a:ln>
        </p:spPr>
      </p:cxnSp>
      <p:cxnSp>
        <p:nvCxnSpPr>
          <p:cNvPr id="164" name="Google Shape;164;p20"/>
          <p:cNvCxnSpPr/>
          <p:nvPr/>
        </p:nvCxnSpPr>
        <p:spPr>
          <a:xfrm>
            <a:off x="3429000" y="2000250"/>
            <a:ext cx="396875" cy="901700"/>
          </a:xfrm>
          <a:prstGeom prst="straightConnector1">
            <a:avLst/>
          </a:prstGeom>
          <a:noFill/>
          <a:ln w="9525" cap="flat" cmpd="sng">
            <a:solidFill>
              <a:schemeClr val="dk2"/>
            </a:solidFill>
            <a:prstDash val="solid"/>
            <a:miter lim="800000"/>
            <a:headEnd type="stealth" w="med" len="med"/>
            <a:tailEnd type="stealth" w="med" len="med"/>
          </a:ln>
        </p:spPr>
      </p:cxnSp>
    </p:spTree>
    <p:extLst>
      <p:ext uri="{BB962C8B-B14F-4D97-AF65-F5344CB8AC3E}">
        <p14:creationId xmlns:p14="http://schemas.microsoft.com/office/powerpoint/2010/main" val="365807378"/>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_Chap 8 Pricing of Adjustments - Cont'd Feb 2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ract Formation Controversies II - Dec_2_2002">
  <a:themeElements>
    <a:clrScheme name="Contract Formation Controversies II - Dec_2_2002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ontract Formation Controversies II - Dec_2_200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ontract Formation Controversies II - Dec_2_2002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ntract Formation Controversies II - Dec_2_2002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ontract Formation Controversies II - Dec_2_2002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ontract Formation Controversies II - Dec_2_2002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ontract Formation Controversies II - Dec_2_2002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ontract Formation Controversies II - Dec_2_2002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ontract Formation Controversies II - Dec_2_2002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ontract Formation Controversies II - Dec_2_2002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ontract Formation Controversies II - Dec_2_2002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ITLawVU">
  <a:themeElements>
    <a:clrScheme name="ITLawV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TLawVU">
  <a:themeElements>
    <a:clrScheme name="ITLawV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Chap 8 Pricing of Adjustments - Cont'd Feb 2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hris Yukins - Session 4 - Compliance Case Study">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620</TotalTime>
  <Words>2297</Words>
  <Application>Microsoft Office PowerPoint</Application>
  <PresentationFormat>On-screen Show (4:3)</PresentationFormat>
  <Paragraphs>581</Paragraphs>
  <Slides>58</Slides>
  <Notes>14</Notes>
  <HiddenSlides>0</HiddenSlides>
  <MMClips>0</MMClips>
  <ScaleCrop>false</ScaleCrop>
  <HeadingPairs>
    <vt:vector size="8" baseType="variant">
      <vt:variant>
        <vt:lpstr>Fonts Used</vt:lpstr>
      </vt:variant>
      <vt:variant>
        <vt:i4>12</vt:i4>
      </vt:variant>
      <vt:variant>
        <vt:lpstr>Theme</vt:lpstr>
      </vt:variant>
      <vt:variant>
        <vt:i4>11</vt:i4>
      </vt:variant>
      <vt:variant>
        <vt:lpstr>Embedded OLE Servers</vt:lpstr>
      </vt:variant>
      <vt:variant>
        <vt:i4>2</vt:i4>
      </vt:variant>
      <vt:variant>
        <vt:lpstr>Slide Titles</vt:lpstr>
      </vt:variant>
      <vt:variant>
        <vt:i4>58</vt:i4>
      </vt:variant>
    </vt:vector>
  </HeadingPairs>
  <TitlesOfParts>
    <vt:vector size="83" baseType="lpstr">
      <vt:lpstr>Arial</vt:lpstr>
      <vt:lpstr>Calibri</vt:lpstr>
      <vt:lpstr>Calibri Light</vt:lpstr>
      <vt:lpstr>Franklin Gothic Book</vt:lpstr>
      <vt:lpstr>Garamond</vt:lpstr>
      <vt:lpstr>Georgia</vt:lpstr>
      <vt:lpstr>Noto Sans Symbols</vt:lpstr>
      <vt:lpstr>Perpetua</vt:lpstr>
      <vt:lpstr>Times New Roman</vt:lpstr>
      <vt:lpstr>Trebuchet MS</vt:lpstr>
      <vt:lpstr>Wingdings</vt:lpstr>
      <vt:lpstr>Wingdings 2</vt:lpstr>
      <vt:lpstr>2_Office Theme</vt:lpstr>
      <vt:lpstr>Contract Formation Controversies II - Dec_2_2002</vt:lpstr>
      <vt:lpstr>Equity</vt:lpstr>
      <vt:lpstr>ITLawVU</vt:lpstr>
      <vt:lpstr>1_ITLawVU</vt:lpstr>
      <vt:lpstr>1_Equity</vt:lpstr>
      <vt:lpstr>Chap 8 Pricing of Adjustments - Cont'd Feb 25</vt:lpstr>
      <vt:lpstr>3_Office Theme</vt:lpstr>
      <vt:lpstr>Chris Yukins - Session 4 - Compliance Case Study</vt:lpstr>
      <vt:lpstr>Urban</vt:lpstr>
      <vt:lpstr>1_Chap 8 Pricing of Adjustments - Cont'd Feb 25</vt:lpstr>
      <vt:lpstr>Bitmap Image</vt:lpstr>
      <vt:lpstr>think-cell Slide</vt:lpstr>
      <vt:lpstr>Day 2</vt:lpstr>
      <vt:lpstr>Agenda – Day 2</vt:lpstr>
      <vt:lpstr>Framework agreements</vt:lpstr>
      <vt:lpstr>Methods of Procurement</vt:lpstr>
      <vt:lpstr>PowerPoint Presentation</vt:lpstr>
      <vt:lpstr>Three Approaches (Caroline Nicholas &amp; Gian Luigi Albano, The Law and Economics of Framework Agreements)</vt:lpstr>
      <vt:lpstr>Problems in U.S. Frameworks: 1990s</vt:lpstr>
      <vt:lpstr>Scandals</vt:lpstr>
      <vt:lpstr>Joint Cross-Border Procurement (U.S.:  “Cooperative Purchasing”)</vt:lpstr>
      <vt:lpstr>PowerPoint Presentation</vt:lpstr>
      <vt:lpstr>PowerPoint Presentation</vt:lpstr>
      <vt:lpstr>PowerPoint Presentation</vt:lpstr>
      <vt:lpstr>Ensuring Value in Procurement</vt:lpstr>
      <vt:lpstr>Historical Progression</vt:lpstr>
      <vt:lpstr>Sealed Bids</vt:lpstr>
      <vt:lpstr>Competitive Negotiations: Multiple Vendors, for Best Value</vt:lpstr>
      <vt:lpstr>PowerPoint Presentation</vt:lpstr>
      <vt:lpstr>Competitive Negotiations</vt:lpstr>
      <vt:lpstr>Examples: Competitive Negotiation EvaluationS</vt:lpstr>
      <vt:lpstr>PowerPoint Presentation</vt:lpstr>
      <vt:lpstr>PowerPoint Presentation</vt:lpstr>
      <vt:lpstr>Environmental sustainability and procurement</vt:lpstr>
      <vt:lpstr>European Approach:  Sustainability</vt:lpstr>
      <vt:lpstr>United Nations Commission on International Trade Law (UNCITRAL):  Model Law on Public Procurement</vt:lpstr>
      <vt:lpstr>Comprehensive &amp; Progressive Trans-Pacific Partnership</vt:lpstr>
      <vt:lpstr>How do we achieve environmental sustainability?</vt:lpstr>
      <vt:lpstr>PowerPoint Presentation</vt:lpstr>
      <vt:lpstr>PowerPoint Presentation</vt:lpstr>
      <vt:lpstr>PowerPoint Presentation</vt:lpstr>
      <vt:lpstr>Commission V. Netherlands  (CJEU – 2012) (“max Havelaar”) </vt:lpstr>
      <vt:lpstr>PowerPoint Presentation</vt:lpstr>
      <vt:lpstr>Japan:  Green Contract Act </vt:lpstr>
      <vt:lpstr>Assessing Electronic Procurement</vt:lpstr>
      <vt:lpstr>Major methods of competition</vt:lpstr>
      <vt:lpstr>What Is a Reverse Auction?</vt:lpstr>
      <vt:lpstr>PowerPoint Presentation</vt:lpstr>
      <vt:lpstr>Case study:  Georgia –  Using E-Procurement To Combat Corruption</vt:lpstr>
      <vt:lpstr>Georgia E-Procurement</vt:lpstr>
      <vt:lpstr>Sample Georgian Auction</vt:lpstr>
      <vt:lpstr>The U.S. Rule on Reverse Auctions</vt:lpstr>
      <vt:lpstr>Which types of auction can be used? </vt:lpstr>
      <vt:lpstr>Which types of auction can be used?</vt:lpstr>
      <vt:lpstr>Which types of auction can be used?</vt:lpstr>
      <vt:lpstr>European Union Directive – Cont’d</vt:lpstr>
      <vt:lpstr>Any Recourse in GPA?</vt:lpstr>
      <vt:lpstr>Revised GPA Defines Electronic Reverse Auction</vt:lpstr>
      <vt:lpstr>And GPA Regulates . . .</vt:lpstr>
      <vt:lpstr>Mock Auction Rules</vt:lpstr>
      <vt:lpstr>Mock Auction</vt:lpstr>
      <vt:lpstr>Suspension and debarment</vt:lpstr>
      <vt:lpstr>CAFTA-DR Free Trade Agreement</vt:lpstr>
      <vt:lpstr>U.S. Federal Discretionary Debarment</vt:lpstr>
      <vt:lpstr>World Bank Sanctions System</vt:lpstr>
      <vt:lpstr>Debarment:  Paradigms</vt:lpstr>
      <vt:lpstr>Cross-Debarment</vt:lpstr>
      <vt:lpstr>PowerPoint Presentation</vt:lpstr>
      <vt:lpstr>Panel review: Maldives procurement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dc:title>
  <dc:creator>Yukins, Christopher R.</dc:creator>
  <cp:lastModifiedBy>Yukins, Christopher R.</cp:lastModifiedBy>
  <cp:revision>7</cp:revision>
  <dcterms:created xsi:type="dcterms:W3CDTF">2019-08-01T15:32:22Z</dcterms:created>
  <dcterms:modified xsi:type="dcterms:W3CDTF">2019-08-02T01:53:09Z</dcterms:modified>
</cp:coreProperties>
</file>