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804" r:id="rId2"/>
    <p:sldMasterId id="2147483816" r:id="rId3"/>
    <p:sldMasterId id="2147483831" r:id="rId4"/>
  </p:sldMasterIdLst>
  <p:notesMasterIdLst>
    <p:notesMasterId r:id="rId35"/>
  </p:notesMasterIdLst>
  <p:sldIdLst>
    <p:sldId id="256" r:id="rId5"/>
    <p:sldId id="307" r:id="rId6"/>
    <p:sldId id="445" r:id="rId7"/>
    <p:sldId id="446" r:id="rId8"/>
    <p:sldId id="447" r:id="rId9"/>
    <p:sldId id="449" r:id="rId10"/>
    <p:sldId id="390" r:id="rId11"/>
    <p:sldId id="392" r:id="rId12"/>
    <p:sldId id="393" r:id="rId13"/>
    <p:sldId id="394" r:id="rId14"/>
    <p:sldId id="396" r:id="rId15"/>
    <p:sldId id="397" r:id="rId16"/>
    <p:sldId id="400" r:id="rId17"/>
    <p:sldId id="422" r:id="rId18"/>
    <p:sldId id="361" r:id="rId19"/>
    <p:sldId id="290" r:id="rId20"/>
    <p:sldId id="443" r:id="rId21"/>
    <p:sldId id="260" r:id="rId22"/>
    <p:sldId id="336" r:id="rId23"/>
    <p:sldId id="413" r:id="rId24"/>
    <p:sldId id="352" r:id="rId25"/>
    <p:sldId id="257" r:id="rId26"/>
    <p:sldId id="258" r:id="rId27"/>
    <p:sldId id="259" r:id="rId28"/>
    <p:sldId id="491" r:id="rId29"/>
    <p:sldId id="489" r:id="rId30"/>
    <p:sldId id="492" r:id="rId31"/>
    <p:sldId id="450" r:id="rId32"/>
    <p:sldId id="370" r:id="rId33"/>
    <p:sldId id="39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eorgia" panose="02040502050405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eorgia" panose="02040502050405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76207" autoAdjust="0"/>
  </p:normalViewPr>
  <p:slideViewPr>
    <p:cSldViewPr>
      <p:cViewPr varScale="1">
        <p:scale>
          <a:sx n="87" d="100"/>
          <a:sy n="87" d="100"/>
        </p:scale>
        <p:origin x="10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A3F02-6A4A-4047-ADDE-B32A45C8F21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EC8EC067-7589-44AF-BEF3-AC51697F84D4}">
      <dgm:prSet phldrT="[Text]"/>
      <dgm:spPr/>
      <dgm:t>
        <a:bodyPr/>
        <a:lstStyle/>
        <a:p>
          <a:r>
            <a:rPr lang="en-US" dirty="0"/>
            <a:t>GPA &amp; </a:t>
          </a:r>
        </a:p>
        <a:p>
          <a:r>
            <a:rPr lang="en-US" dirty="0"/>
            <a:t>Free Trade Agreements</a:t>
          </a:r>
        </a:p>
      </dgm:t>
    </dgm:pt>
    <dgm:pt modelId="{D733F542-BA4D-4043-AD30-0E86C036AD22}" type="parTrans" cxnId="{0A564CE7-83E7-44A1-A1BF-9ED9E20507FA}">
      <dgm:prSet/>
      <dgm:spPr/>
      <dgm:t>
        <a:bodyPr/>
        <a:lstStyle/>
        <a:p>
          <a:endParaRPr lang="en-US"/>
        </a:p>
      </dgm:t>
    </dgm:pt>
    <dgm:pt modelId="{29449FCF-50B4-4738-AFBB-B37204723970}" type="sibTrans" cxnId="{0A564CE7-83E7-44A1-A1BF-9ED9E20507FA}">
      <dgm:prSet/>
      <dgm:spPr/>
      <dgm:t>
        <a:bodyPr/>
        <a:lstStyle/>
        <a:p>
          <a:endParaRPr lang="en-US"/>
        </a:p>
      </dgm:t>
    </dgm:pt>
    <dgm:pt modelId="{18F98234-CBBB-4DEF-A8F5-ACC31997FBBA}">
      <dgm:prSet phldrT="[Text]"/>
      <dgm:spPr>
        <a:solidFill>
          <a:srgbClr val="FFFF00"/>
        </a:solidFill>
      </dgm:spPr>
      <dgm:t>
        <a:bodyPr/>
        <a:lstStyle/>
        <a:p>
          <a:r>
            <a:rPr lang="en-US" dirty="0">
              <a:solidFill>
                <a:schemeClr val="bg2"/>
              </a:solidFill>
            </a:rPr>
            <a:t>Europe</a:t>
          </a:r>
        </a:p>
      </dgm:t>
    </dgm:pt>
    <dgm:pt modelId="{DFE204BF-89A5-40B3-A7F9-7866FD95AFB8}" type="parTrans" cxnId="{4BDDFFED-DF64-462F-8734-E614BBC46922}">
      <dgm:prSet/>
      <dgm:spPr/>
      <dgm:t>
        <a:bodyPr/>
        <a:lstStyle/>
        <a:p>
          <a:endParaRPr lang="en-US"/>
        </a:p>
      </dgm:t>
    </dgm:pt>
    <dgm:pt modelId="{E2972B4F-73CE-4E8B-B602-9411D0F1F0B3}" type="sibTrans" cxnId="{4BDDFFED-DF64-462F-8734-E614BBC46922}">
      <dgm:prSet/>
      <dgm:spPr/>
      <dgm:t>
        <a:bodyPr/>
        <a:lstStyle/>
        <a:p>
          <a:endParaRPr lang="en-US"/>
        </a:p>
      </dgm:t>
    </dgm:pt>
    <dgm:pt modelId="{40083DF3-7956-464A-B9EE-86FF8899ED88}">
      <dgm:prSet phldrT="[Text]"/>
      <dgm:spPr>
        <a:solidFill>
          <a:srgbClr val="FF0000"/>
        </a:solidFill>
      </dgm:spPr>
      <dgm:t>
        <a:bodyPr/>
        <a:lstStyle/>
        <a:p>
          <a:r>
            <a:rPr lang="en-US" dirty="0"/>
            <a:t>USA</a:t>
          </a:r>
        </a:p>
      </dgm:t>
    </dgm:pt>
    <dgm:pt modelId="{C203EA56-B00D-471C-BA7F-8B179DA094CC}" type="parTrans" cxnId="{5D8822E4-F84A-4D6C-9A20-A647456173F4}">
      <dgm:prSet/>
      <dgm:spPr/>
      <dgm:t>
        <a:bodyPr/>
        <a:lstStyle/>
        <a:p>
          <a:endParaRPr lang="en-US"/>
        </a:p>
      </dgm:t>
    </dgm:pt>
    <dgm:pt modelId="{94D2415A-B538-46C7-80E7-07A2CE1C25A3}" type="sibTrans" cxnId="{5D8822E4-F84A-4D6C-9A20-A647456173F4}">
      <dgm:prSet/>
      <dgm:spPr/>
      <dgm:t>
        <a:bodyPr/>
        <a:lstStyle/>
        <a:p>
          <a:endParaRPr lang="en-US"/>
        </a:p>
      </dgm:t>
    </dgm:pt>
    <dgm:pt modelId="{EB623E4A-1068-465A-B1B9-9F37D48A5EEA}">
      <dgm:prSet phldrT="[Text]"/>
      <dgm:spPr>
        <a:solidFill>
          <a:srgbClr val="00B050"/>
        </a:solidFill>
      </dgm:spPr>
      <dgm:t>
        <a:bodyPr/>
        <a:lstStyle/>
        <a:p>
          <a:r>
            <a:rPr lang="en-US" dirty="0"/>
            <a:t>Some Asian Nations</a:t>
          </a:r>
        </a:p>
      </dgm:t>
    </dgm:pt>
    <dgm:pt modelId="{0D92B0FC-699C-45C5-911C-D99703CCEC8E}" type="parTrans" cxnId="{90EB67E5-2A9E-4D52-AD96-66827294125C}">
      <dgm:prSet/>
      <dgm:spPr/>
      <dgm:t>
        <a:bodyPr/>
        <a:lstStyle/>
        <a:p>
          <a:endParaRPr lang="en-US"/>
        </a:p>
      </dgm:t>
    </dgm:pt>
    <dgm:pt modelId="{A7509027-409C-42D5-99CE-697CD64FBC84}" type="sibTrans" cxnId="{90EB67E5-2A9E-4D52-AD96-66827294125C}">
      <dgm:prSet/>
      <dgm:spPr/>
      <dgm:t>
        <a:bodyPr/>
        <a:lstStyle/>
        <a:p>
          <a:endParaRPr lang="en-US"/>
        </a:p>
      </dgm:t>
    </dgm:pt>
    <dgm:pt modelId="{8C1FA0E6-F209-4B4B-8DFB-363598C13296}">
      <dgm:prSet phldrT="[Text]"/>
      <dgm:spPr>
        <a:solidFill>
          <a:srgbClr val="00B050"/>
        </a:solidFill>
      </dgm:spPr>
      <dgm:t>
        <a:bodyPr/>
        <a:lstStyle/>
        <a:p>
          <a:r>
            <a:rPr lang="en-US" dirty="0"/>
            <a:t>Some Latin American Nations</a:t>
          </a:r>
        </a:p>
      </dgm:t>
    </dgm:pt>
    <dgm:pt modelId="{57726524-FB22-4DC6-97B4-74DC0AD6488B}" type="parTrans" cxnId="{E2BE4AFF-0B8F-46DE-97BD-96E1331CCAD8}">
      <dgm:prSet/>
      <dgm:spPr/>
      <dgm:t>
        <a:bodyPr/>
        <a:lstStyle/>
        <a:p>
          <a:endParaRPr lang="en-US"/>
        </a:p>
      </dgm:t>
    </dgm:pt>
    <dgm:pt modelId="{18BAE71E-DA0E-4FFA-AD78-606A8EB3BCCF}" type="sibTrans" cxnId="{E2BE4AFF-0B8F-46DE-97BD-96E1331CCAD8}">
      <dgm:prSet/>
      <dgm:spPr/>
      <dgm:t>
        <a:bodyPr/>
        <a:lstStyle/>
        <a:p>
          <a:endParaRPr lang="en-US"/>
        </a:p>
      </dgm:t>
    </dgm:pt>
    <dgm:pt modelId="{18A704A3-F65A-43DD-B0F1-93BF0C9A6E7E}" type="pres">
      <dgm:prSet presAssocID="{1BFA3F02-6A4A-4047-ADDE-B32A45C8F214}" presName="Name0" presStyleCnt="0">
        <dgm:presLayoutVars>
          <dgm:chMax val="1"/>
          <dgm:dir/>
          <dgm:animLvl val="ctr"/>
          <dgm:resizeHandles val="exact"/>
        </dgm:presLayoutVars>
      </dgm:prSet>
      <dgm:spPr/>
    </dgm:pt>
    <dgm:pt modelId="{84FF8A8F-3944-4533-9F3A-6046A2126DB8}" type="pres">
      <dgm:prSet presAssocID="{EC8EC067-7589-44AF-BEF3-AC51697F84D4}" presName="centerShape" presStyleLbl="node0" presStyleIdx="0" presStyleCnt="1" custLinFactNeighborX="-16" custLinFactNeighborY="2342"/>
      <dgm:spPr/>
    </dgm:pt>
    <dgm:pt modelId="{C5B0AB0C-A6A2-489B-B6CA-391787CD3A0B}" type="pres">
      <dgm:prSet presAssocID="{18F98234-CBBB-4DEF-A8F5-ACC31997FBBA}" presName="node" presStyleLbl="node1" presStyleIdx="0" presStyleCnt="4">
        <dgm:presLayoutVars>
          <dgm:bulletEnabled val="1"/>
        </dgm:presLayoutVars>
      </dgm:prSet>
      <dgm:spPr/>
    </dgm:pt>
    <dgm:pt modelId="{07C0D70E-0DA7-4950-B21C-06EAC2ABE23F}" type="pres">
      <dgm:prSet presAssocID="{18F98234-CBBB-4DEF-A8F5-ACC31997FBBA}" presName="dummy" presStyleCnt="0"/>
      <dgm:spPr/>
    </dgm:pt>
    <dgm:pt modelId="{C91EDE5C-D668-4F34-8921-C8E94220C6F3}" type="pres">
      <dgm:prSet presAssocID="{E2972B4F-73CE-4E8B-B602-9411D0F1F0B3}" presName="sibTrans" presStyleLbl="sibTrans2D1" presStyleIdx="0" presStyleCnt="4"/>
      <dgm:spPr/>
    </dgm:pt>
    <dgm:pt modelId="{E38B76FB-30E4-4852-831F-0E72C07200F6}" type="pres">
      <dgm:prSet presAssocID="{40083DF3-7956-464A-B9EE-86FF8899ED88}" presName="node" presStyleLbl="node1" presStyleIdx="1" presStyleCnt="4">
        <dgm:presLayoutVars>
          <dgm:bulletEnabled val="1"/>
        </dgm:presLayoutVars>
      </dgm:prSet>
      <dgm:spPr/>
    </dgm:pt>
    <dgm:pt modelId="{2ADB1103-4093-4867-A0F7-50F7CABD75AA}" type="pres">
      <dgm:prSet presAssocID="{40083DF3-7956-464A-B9EE-86FF8899ED88}" presName="dummy" presStyleCnt="0"/>
      <dgm:spPr/>
    </dgm:pt>
    <dgm:pt modelId="{0DFEB74D-FE58-40D8-B700-95FC6EC13FD8}" type="pres">
      <dgm:prSet presAssocID="{94D2415A-B538-46C7-80E7-07A2CE1C25A3}" presName="sibTrans" presStyleLbl="sibTrans2D1" presStyleIdx="1" presStyleCnt="4"/>
      <dgm:spPr/>
    </dgm:pt>
    <dgm:pt modelId="{598F6BB1-EA97-4C3E-9711-4824FE8AF5F9}" type="pres">
      <dgm:prSet presAssocID="{EB623E4A-1068-465A-B1B9-9F37D48A5EEA}" presName="node" presStyleLbl="node1" presStyleIdx="2" presStyleCnt="4">
        <dgm:presLayoutVars>
          <dgm:bulletEnabled val="1"/>
        </dgm:presLayoutVars>
      </dgm:prSet>
      <dgm:spPr/>
    </dgm:pt>
    <dgm:pt modelId="{79B25B98-ABA4-4313-B60A-1A5A094D5FEE}" type="pres">
      <dgm:prSet presAssocID="{EB623E4A-1068-465A-B1B9-9F37D48A5EEA}" presName="dummy" presStyleCnt="0"/>
      <dgm:spPr/>
    </dgm:pt>
    <dgm:pt modelId="{64E14E37-9268-470F-A76B-8F7C8DA51ED1}" type="pres">
      <dgm:prSet presAssocID="{A7509027-409C-42D5-99CE-697CD64FBC84}" presName="sibTrans" presStyleLbl="sibTrans2D1" presStyleIdx="2" presStyleCnt="4"/>
      <dgm:spPr/>
    </dgm:pt>
    <dgm:pt modelId="{21EF963C-748D-45BE-ABC0-8AA8977E6AA5}" type="pres">
      <dgm:prSet presAssocID="{8C1FA0E6-F209-4B4B-8DFB-363598C13296}" presName="node" presStyleLbl="node1" presStyleIdx="3" presStyleCnt="4">
        <dgm:presLayoutVars>
          <dgm:bulletEnabled val="1"/>
        </dgm:presLayoutVars>
      </dgm:prSet>
      <dgm:spPr/>
    </dgm:pt>
    <dgm:pt modelId="{A8A7506B-5FA8-4938-B730-227764F6A8FE}" type="pres">
      <dgm:prSet presAssocID="{8C1FA0E6-F209-4B4B-8DFB-363598C13296}" presName="dummy" presStyleCnt="0"/>
      <dgm:spPr/>
    </dgm:pt>
    <dgm:pt modelId="{A6A27D07-497B-44C2-A216-DA6F28728B52}" type="pres">
      <dgm:prSet presAssocID="{18BAE71E-DA0E-4FFA-AD78-606A8EB3BCCF}" presName="sibTrans" presStyleLbl="sibTrans2D1" presStyleIdx="3" presStyleCnt="4"/>
      <dgm:spPr/>
    </dgm:pt>
  </dgm:ptLst>
  <dgm:cxnLst>
    <dgm:cxn modelId="{57F3610D-97EA-4FEF-B0AF-916CB8443682}" type="presOf" srcId="{EB623E4A-1068-465A-B1B9-9F37D48A5EEA}" destId="{598F6BB1-EA97-4C3E-9711-4824FE8AF5F9}" srcOrd="0" destOrd="0" presId="urn:microsoft.com/office/officeart/2005/8/layout/radial6"/>
    <dgm:cxn modelId="{D9CB465E-4D3A-42A0-9D1C-DF7A802347D0}" type="presOf" srcId="{A7509027-409C-42D5-99CE-697CD64FBC84}" destId="{64E14E37-9268-470F-A76B-8F7C8DA51ED1}" srcOrd="0" destOrd="0" presId="urn:microsoft.com/office/officeart/2005/8/layout/radial6"/>
    <dgm:cxn modelId="{5CD8994D-2069-4351-ACFB-AABD952C477D}" type="presOf" srcId="{18F98234-CBBB-4DEF-A8F5-ACC31997FBBA}" destId="{C5B0AB0C-A6A2-489B-B6CA-391787CD3A0B}" srcOrd="0" destOrd="0" presId="urn:microsoft.com/office/officeart/2005/8/layout/radial6"/>
    <dgm:cxn modelId="{8227FC7C-594D-4621-8D22-52A79E854794}" type="presOf" srcId="{40083DF3-7956-464A-B9EE-86FF8899ED88}" destId="{E38B76FB-30E4-4852-831F-0E72C07200F6}" srcOrd="0" destOrd="0" presId="urn:microsoft.com/office/officeart/2005/8/layout/radial6"/>
    <dgm:cxn modelId="{D140FADE-10CA-48E8-BEE7-08B260C72E63}" type="presOf" srcId="{E2972B4F-73CE-4E8B-B602-9411D0F1F0B3}" destId="{C91EDE5C-D668-4F34-8921-C8E94220C6F3}" srcOrd="0" destOrd="0" presId="urn:microsoft.com/office/officeart/2005/8/layout/radial6"/>
    <dgm:cxn modelId="{5D8822E4-F84A-4D6C-9A20-A647456173F4}" srcId="{EC8EC067-7589-44AF-BEF3-AC51697F84D4}" destId="{40083DF3-7956-464A-B9EE-86FF8899ED88}" srcOrd="1" destOrd="0" parTransId="{C203EA56-B00D-471C-BA7F-8B179DA094CC}" sibTransId="{94D2415A-B538-46C7-80E7-07A2CE1C25A3}"/>
    <dgm:cxn modelId="{90EB67E5-2A9E-4D52-AD96-66827294125C}" srcId="{EC8EC067-7589-44AF-BEF3-AC51697F84D4}" destId="{EB623E4A-1068-465A-B1B9-9F37D48A5EEA}" srcOrd="2" destOrd="0" parTransId="{0D92B0FC-699C-45C5-911C-D99703CCEC8E}" sibTransId="{A7509027-409C-42D5-99CE-697CD64FBC84}"/>
    <dgm:cxn modelId="{0A564CE7-83E7-44A1-A1BF-9ED9E20507FA}" srcId="{1BFA3F02-6A4A-4047-ADDE-B32A45C8F214}" destId="{EC8EC067-7589-44AF-BEF3-AC51697F84D4}" srcOrd="0" destOrd="0" parTransId="{D733F542-BA4D-4043-AD30-0E86C036AD22}" sibTransId="{29449FCF-50B4-4738-AFBB-B37204723970}"/>
    <dgm:cxn modelId="{814168EA-3160-4A9A-B7A0-6B935225186A}" type="presOf" srcId="{8C1FA0E6-F209-4B4B-8DFB-363598C13296}" destId="{21EF963C-748D-45BE-ABC0-8AA8977E6AA5}" srcOrd="0" destOrd="0" presId="urn:microsoft.com/office/officeart/2005/8/layout/radial6"/>
    <dgm:cxn modelId="{9AFBB4EA-455B-4077-B83E-2327A809E5AB}" type="presOf" srcId="{18BAE71E-DA0E-4FFA-AD78-606A8EB3BCCF}" destId="{A6A27D07-497B-44C2-A216-DA6F28728B52}" srcOrd="0" destOrd="0" presId="urn:microsoft.com/office/officeart/2005/8/layout/radial6"/>
    <dgm:cxn modelId="{4BDDFFED-DF64-462F-8734-E614BBC46922}" srcId="{EC8EC067-7589-44AF-BEF3-AC51697F84D4}" destId="{18F98234-CBBB-4DEF-A8F5-ACC31997FBBA}" srcOrd="0" destOrd="0" parTransId="{DFE204BF-89A5-40B3-A7F9-7866FD95AFB8}" sibTransId="{E2972B4F-73CE-4E8B-B602-9411D0F1F0B3}"/>
    <dgm:cxn modelId="{78878BF4-3740-4DD3-9076-4B3C62030EA1}" type="presOf" srcId="{1BFA3F02-6A4A-4047-ADDE-B32A45C8F214}" destId="{18A704A3-F65A-43DD-B0F1-93BF0C9A6E7E}" srcOrd="0" destOrd="0" presId="urn:microsoft.com/office/officeart/2005/8/layout/radial6"/>
    <dgm:cxn modelId="{01F2C7F9-DEBE-4D41-9716-6368749EDF27}" type="presOf" srcId="{EC8EC067-7589-44AF-BEF3-AC51697F84D4}" destId="{84FF8A8F-3944-4533-9F3A-6046A2126DB8}" srcOrd="0" destOrd="0" presId="urn:microsoft.com/office/officeart/2005/8/layout/radial6"/>
    <dgm:cxn modelId="{A52FBBFC-B675-456A-9F21-BE5494DB59B6}" type="presOf" srcId="{94D2415A-B538-46C7-80E7-07A2CE1C25A3}" destId="{0DFEB74D-FE58-40D8-B700-95FC6EC13FD8}" srcOrd="0" destOrd="0" presId="urn:microsoft.com/office/officeart/2005/8/layout/radial6"/>
    <dgm:cxn modelId="{E2BE4AFF-0B8F-46DE-97BD-96E1331CCAD8}" srcId="{EC8EC067-7589-44AF-BEF3-AC51697F84D4}" destId="{8C1FA0E6-F209-4B4B-8DFB-363598C13296}" srcOrd="3" destOrd="0" parTransId="{57726524-FB22-4DC6-97B4-74DC0AD6488B}" sibTransId="{18BAE71E-DA0E-4FFA-AD78-606A8EB3BCCF}"/>
    <dgm:cxn modelId="{8B42AF3B-D914-405D-93FC-080841F47C26}" type="presParOf" srcId="{18A704A3-F65A-43DD-B0F1-93BF0C9A6E7E}" destId="{84FF8A8F-3944-4533-9F3A-6046A2126DB8}" srcOrd="0" destOrd="0" presId="urn:microsoft.com/office/officeart/2005/8/layout/radial6"/>
    <dgm:cxn modelId="{8E853ACF-2BB4-46AA-8BF5-D088380D2BB0}" type="presParOf" srcId="{18A704A3-F65A-43DD-B0F1-93BF0C9A6E7E}" destId="{C5B0AB0C-A6A2-489B-B6CA-391787CD3A0B}" srcOrd="1" destOrd="0" presId="urn:microsoft.com/office/officeart/2005/8/layout/radial6"/>
    <dgm:cxn modelId="{EA972F0E-FC6B-471D-90D0-D671C0075E8A}" type="presParOf" srcId="{18A704A3-F65A-43DD-B0F1-93BF0C9A6E7E}" destId="{07C0D70E-0DA7-4950-B21C-06EAC2ABE23F}" srcOrd="2" destOrd="0" presId="urn:microsoft.com/office/officeart/2005/8/layout/radial6"/>
    <dgm:cxn modelId="{09E9ED06-8643-4815-AAE8-C3BE75C6068F}" type="presParOf" srcId="{18A704A3-F65A-43DD-B0F1-93BF0C9A6E7E}" destId="{C91EDE5C-D668-4F34-8921-C8E94220C6F3}" srcOrd="3" destOrd="0" presId="urn:microsoft.com/office/officeart/2005/8/layout/radial6"/>
    <dgm:cxn modelId="{8835BA8C-432F-4AC0-B919-8296F73371D9}" type="presParOf" srcId="{18A704A3-F65A-43DD-B0F1-93BF0C9A6E7E}" destId="{E38B76FB-30E4-4852-831F-0E72C07200F6}" srcOrd="4" destOrd="0" presId="urn:microsoft.com/office/officeart/2005/8/layout/radial6"/>
    <dgm:cxn modelId="{89522A49-0758-4C51-9CF1-C1A47652CEAE}" type="presParOf" srcId="{18A704A3-F65A-43DD-B0F1-93BF0C9A6E7E}" destId="{2ADB1103-4093-4867-A0F7-50F7CABD75AA}" srcOrd="5" destOrd="0" presId="urn:microsoft.com/office/officeart/2005/8/layout/radial6"/>
    <dgm:cxn modelId="{31934F2D-1EA1-4D74-9EFE-C73BCF42B4C9}" type="presParOf" srcId="{18A704A3-F65A-43DD-B0F1-93BF0C9A6E7E}" destId="{0DFEB74D-FE58-40D8-B700-95FC6EC13FD8}" srcOrd="6" destOrd="0" presId="urn:microsoft.com/office/officeart/2005/8/layout/radial6"/>
    <dgm:cxn modelId="{D4663CD7-E075-4403-963D-D9D4ABBB5037}" type="presParOf" srcId="{18A704A3-F65A-43DD-B0F1-93BF0C9A6E7E}" destId="{598F6BB1-EA97-4C3E-9711-4824FE8AF5F9}" srcOrd="7" destOrd="0" presId="urn:microsoft.com/office/officeart/2005/8/layout/radial6"/>
    <dgm:cxn modelId="{8EE81237-1F99-44F2-A3C8-465C64463C87}" type="presParOf" srcId="{18A704A3-F65A-43DD-B0F1-93BF0C9A6E7E}" destId="{79B25B98-ABA4-4313-B60A-1A5A094D5FEE}" srcOrd="8" destOrd="0" presId="urn:microsoft.com/office/officeart/2005/8/layout/radial6"/>
    <dgm:cxn modelId="{CC7730FA-8401-49B9-9D52-A5BF1638EF7C}" type="presParOf" srcId="{18A704A3-F65A-43DD-B0F1-93BF0C9A6E7E}" destId="{64E14E37-9268-470F-A76B-8F7C8DA51ED1}" srcOrd="9" destOrd="0" presId="urn:microsoft.com/office/officeart/2005/8/layout/radial6"/>
    <dgm:cxn modelId="{6477C89B-10AA-47D9-BE54-E0D6DE3E8750}" type="presParOf" srcId="{18A704A3-F65A-43DD-B0F1-93BF0C9A6E7E}" destId="{21EF963C-748D-45BE-ABC0-8AA8977E6AA5}" srcOrd="10" destOrd="0" presId="urn:microsoft.com/office/officeart/2005/8/layout/radial6"/>
    <dgm:cxn modelId="{2091C8C4-ACC4-46B3-9D92-23DA9A404FE6}" type="presParOf" srcId="{18A704A3-F65A-43DD-B0F1-93BF0C9A6E7E}" destId="{A8A7506B-5FA8-4938-B730-227764F6A8FE}" srcOrd="11" destOrd="0" presId="urn:microsoft.com/office/officeart/2005/8/layout/radial6"/>
    <dgm:cxn modelId="{E1953EAF-FAAB-4C09-B5D7-13BA069633FD}" type="presParOf" srcId="{18A704A3-F65A-43DD-B0F1-93BF0C9A6E7E}" destId="{A6A27D07-497B-44C2-A216-DA6F28728B5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401D-9D56-448B-8523-E2F160C63695}" type="doc">
      <dgm:prSet loTypeId="urn:microsoft.com/office/officeart/2005/8/layout/pyramid3" loCatId="pyramid" qsTypeId="urn:microsoft.com/office/officeart/2005/8/quickstyle/simple1" qsCatId="simple" csTypeId="urn:microsoft.com/office/officeart/2005/8/colors/colorful1#1" csCatId="colorful" phldr="1"/>
      <dgm:spPr/>
    </dgm:pt>
    <dgm:pt modelId="{BD0FE624-0A30-4297-9D25-E9268A00C9F2}">
      <dgm:prSet phldrT="[Text]"/>
      <dgm:spPr/>
      <dgm:t>
        <a:bodyPr/>
        <a:lstStyle/>
        <a:p>
          <a:r>
            <a:rPr lang="en-US" dirty="0">
              <a:solidFill>
                <a:schemeClr val="bg1"/>
              </a:solidFill>
            </a:rPr>
            <a:t>Trade Agreements Act:  Above $180,000 (approx.)</a:t>
          </a:r>
        </a:p>
      </dgm:t>
    </dgm:pt>
    <dgm:pt modelId="{76C3112A-DB1F-44FD-B441-5877C8DA3982}" type="parTrans" cxnId="{2DA9AC7B-FC13-40C3-AA4E-8EDE649ADA96}">
      <dgm:prSet/>
      <dgm:spPr/>
      <dgm:t>
        <a:bodyPr/>
        <a:lstStyle/>
        <a:p>
          <a:endParaRPr lang="en-US"/>
        </a:p>
      </dgm:t>
    </dgm:pt>
    <dgm:pt modelId="{514DB5C0-6A2E-4199-BAF4-B72AAB08ADCA}" type="sibTrans" cxnId="{2DA9AC7B-FC13-40C3-AA4E-8EDE649ADA96}">
      <dgm:prSet/>
      <dgm:spPr/>
      <dgm:t>
        <a:bodyPr/>
        <a:lstStyle/>
        <a:p>
          <a:endParaRPr lang="en-US"/>
        </a:p>
      </dgm:t>
    </dgm:pt>
    <dgm:pt modelId="{899E7164-48A0-4BEF-A8C9-8BB2C2F0C589}">
      <dgm:prSet phldrT="[Text]"/>
      <dgm:spPr/>
      <dgm:t>
        <a:bodyPr/>
        <a:lstStyle/>
        <a:p>
          <a:r>
            <a:rPr lang="en-US" dirty="0">
              <a:solidFill>
                <a:schemeClr val="bg1"/>
              </a:solidFill>
            </a:rPr>
            <a:t>Buy American Act</a:t>
          </a:r>
        </a:p>
      </dgm:t>
    </dgm:pt>
    <dgm:pt modelId="{AFAAF796-5849-4C01-AE8B-ED1B8AAA5238}" type="parTrans" cxnId="{B19FC04D-9082-4B62-B75D-93BC10D81361}">
      <dgm:prSet/>
      <dgm:spPr/>
      <dgm:t>
        <a:bodyPr/>
        <a:lstStyle/>
        <a:p>
          <a:endParaRPr lang="en-US"/>
        </a:p>
      </dgm:t>
    </dgm:pt>
    <dgm:pt modelId="{0C3BCA13-6615-40A6-8C72-2EB54EE978EA}" type="sibTrans" cxnId="{B19FC04D-9082-4B62-B75D-93BC10D81361}">
      <dgm:prSet/>
      <dgm:spPr/>
      <dgm:t>
        <a:bodyPr/>
        <a:lstStyle/>
        <a:p>
          <a:endParaRPr lang="en-US"/>
        </a:p>
      </dgm:t>
    </dgm:pt>
    <dgm:pt modelId="{49E3EFCD-CC88-4508-A085-3A9504F23070}">
      <dgm:prSet phldrT="[Text]" custT="1"/>
      <dgm:spPr/>
      <dgm:t>
        <a:bodyPr/>
        <a:lstStyle/>
        <a:p>
          <a:r>
            <a:rPr lang="en-US" sz="1600" b="1" dirty="0">
              <a:solidFill>
                <a:schemeClr val="tx1"/>
              </a:solidFill>
            </a:rPr>
            <a:t>Micro-</a:t>
          </a:r>
        </a:p>
        <a:p>
          <a:r>
            <a:rPr lang="en-US" sz="1600" b="1" dirty="0">
              <a:solidFill>
                <a:schemeClr val="tx1"/>
              </a:solidFill>
            </a:rPr>
            <a:t>Purchase</a:t>
          </a:r>
          <a:r>
            <a:rPr lang="en-US" sz="1600" dirty="0">
              <a:solidFill>
                <a:schemeClr val="tx1"/>
              </a:solidFill>
            </a:rPr>
            <a:t>  </a:t>
          </a:r>
        </a:p>
        <a:p>
          <a:r>
            <a:rPr lang="en-US" sz="1600" dirty="0">
              <a:solidFill>
                <a:schemeClr val="bg1"/>
              </a:solidFill>
            </a:rPr>
            <a:t> </a:t>
          </a:r>
        </a:p>
      </dgm:t>
    </dgm:pt>
    <dgm:pt modelId="{81CCA29B-B528-4017-A070-EEEBBE733D7A}" type="parTrans" cxnId="{7A620C82-15AE-48CB-A1B1-69B63834AA17}">
      <dgm:prSet/>
      <dgm:spPr/>
      <dgm:t>
        <a:bodyPr/>
        <a:lstStyle/>
        <a:p>
          <a:endParaRPr lang="en-US"/>
        </a:p>
      </dgm:t>
    </dgm:pt>
    <dgm:pt modelId="{F12D6F1B-0417-40EC-8C3A-E11664F92FB1}" type="sibTrans" cxnId="{7A620C82-15AE-48CB-A1B1-69B63834AA17}">
      <dgm:prSet/>
      <dgm:spPr/>
      <dgm:t>
        <a:bodyPr/>
        <a:lstStyle/>
        <a:p>
          <a:endParaRPr lang="en-US"/>
        </a:p>
      </dgm:t>
    </dgm:pt>
    <dgm:pt modelId="{C30802E2-E4C9-49B9-82EC-9A8B7AEC575A}" type="pres">
      <dgm:prSet presAssocID="{EB68401D-9D56-448B-8523-E2F160C63695}" presName="Name0" presStyleCnt="0">
        <dgm:presLayoutVars>
          <dgm:dir/>
          <dgm:animLvl val="lvl"/>
          <dgm:resizeHandles val="exact"/>
        </dgm:presLayoutVars>
      </dgm:prSet>
      <dgm:spPr/>
    </dgm:pt>
    <dgm:pt modelId="{BC2D70BE-3FB9-4DD7-8065-38037A2A9B11}" type="pres">
      <dgm:prSet presAssocID="{BD0FE624-0A30-4297-9D25-E9268A00C9F2}" presName="Name8" presStyleCnt="0"/>
      <dgm:spPr/>
    </dgm:pt>
    <dgm:pt modelId="{9CE2F203-842B-4F99-8CE7-EF034D12B50E}" type="pres">
      <dgm:prSet presAssocID="{BD0FE624-0A30-4297-9D25-E9268A00C9F2}" presName="level" presStyleLbl="node1" presStyleIdx="0" presStyleCnt="3">
        <dgm:presLayoutVars>
          <dgm:chMax val="1"/>
          <dgm:bulletEnabled val="1"/>
        </dgm:presLayoutVars>
      </dgm:prSet>
      <dgm:spPr/>
    </dgm:pt>
    <dgm:pt modelId="{40737AD9-0D88-41C7-8903-6484FA740F40}" type="pres">
      <dgm:prSet presAssocID="{BD0FE624-0A30-4297-9D25-E9268A00C9F2}" presName="levelTx" presStyleLbl="revTx" presStyleIdx="0" presStyleCnt="0">
        <dgm:presLayoutVars>
          <dgm:chMax val="1"/>
          <dgm:bulletEnabled val="1"/>
        </dgm:presLayoutVars>
      </dgm:prSet>
      <dgm:spPr/>
    </dgm:pt>
    <dgm:pt modelId="{7925F536-A0C0-47BE-A3B8-D85A5B78D7CE}" type="pres">
      <dgm:prSet presAssocID="{899E7164-48A0-4BEF-A8C9-8BB2C2F0C589}" presName="Name8" presStyleCnt="0"/>
      <dgm:spPr/>
    </dgm:pt>
    <dgm:pt modelId="{F632E650-09C9-4A92-A2A1-9D6776B0C122}" type="pres">
      <dgm:prSet presAssocID="{899E7164-48A0-4BEF-A8C9-8BB2C2F0C589}" presName="level" presStyleLbl="node1" presStyleIdx="1" presStyleCnt="3">
        <dgm:presLayoutVars>
          <dgm:chMax val="1"/>
          <dgm:bulletEnabled val="1"/>
        </dgm:presLayoutVars>
      </dgm:prSet>
      <dgm:spPr/>
    </dgm:pt>
    <dgm:pt modelId="{34CF41C4-8FD9-4F56-98A7-8ADC25DB8CA4}" type="pres">
      <dgm:prSet presAssocID="{899E7164-48A0-4BEF-A8C9-8BB2C2F0C589}" presName="levelTx" presStyleLbl="revTx" presStyleIdx="0" presStyleCnt="0">
        <dgm:presLayoutVars>
          <dgm:chMax val="1"/>
          <dgm:bulletEnabled val="1"/>
        </dgm:presLayoutVars>
      </dgm:prSet>
      <dgm:spPr/>
    </dgm:pt>
    <dgm:pt modelId="{2A775EB1-DD91-4CD1-8B2A-B8052E4F6417}" type="pres">
      <dgm:prSet presAssocID="{49E3EFCD-CC88-4508-A085-3A9504F23070}" presName="Name8" presStyleCnt="0"/>
      <dgm:spPr/>
    </dgm:pt>
    <dgm:pt modelId="{329ECC2E-0B9D-4C4A-B2FB-4A530CE18C0F}" type="pres">
      <dgm:prSet presAssocID="{49E3EFCD-CC88-4508-A085-3A9504F23070}" presName="level" presStyleLbl="node1" presStyleIdx="2" presStyleCnt="3">
        <dgm:presLayoutVars>
          <dgm:chMax val="1"/>
          <dgm:bulletEnabled val="1"/>
        </dgm:presLayoutVars>
      </dgm:prSet>
      <dgm:spPr/>
    </dgm:pt>
    <dgm:pt modelId="{37DE16F2-D478-4440-8F16-24BA79D05559}" type="pres">
      <dgm:prSet presAssocID="{49E3EFCD-CC88-4508-A085-3A9504F23070}" presName="levelTx" presStyleLbl="revTx" presStyleIdx="0" presStyleCnt="0">
        <dgm:presLayoutVars>
          <dgm:chMax val="1"/>
          <dgm:bulletEnabled val="1"/>
        </dgm:presLayoutVars>
      </dgm:prSet>
      <dgm:spPr/>
    </dgm:pt>
  </dgm:ptLst>
  <dgm:cxnLst>
    <dgm:cxn modelId="{5949A92B-8F45-4279-9BDB-07F74DEF62D4}" type="presOf" srcId="{BD0FE624-0A30-4297-9D25-E9268A00C9F2}" destId="{9CE2F203-842B-4F99-8CE7-EF034D12B50E}" srcOrd="0" destOrd="0" presId="urn:microsoft.com/office/officeart/2005/8/layout/pyramid3"/>
    <dgm:cxn modelId="{227A805E-057A-405B-AD8F-39564801B92D}" type="presOf" srcId="{49E3EFCD-CC88-4508-A085-3A9504F23070}" destId="{329ECC2E-0B9D-4C4A-B2FB-4A530CE18C0F}" srcOrd="0" destOrd="0" presId="urn:microsoft.com/office/officeart/2005/8/layout/pyramid3"/>
    <dgm:cxn modelId="{4C0F3663-5EFE-47B4-82D5-FD36A784568F}" type="presOf" srcId="{BD0FE624-0A30-4297-9D25-E9268A00C9F2}" destId="{40737AD9-0D88-41C7-8903-6484FA740F40}" srcOrd="1" destOrd="0" presId="urn:microsoft.com/office/officeart/2005/8/layout/pyramid3"/>
    <dgm:cxn modelId="{B19FC04D-9082-4B62-B75D-93BC10D81361}" srcId="{EB68401D-9D56-448B-8523-E2F160C63695}" destId="{899E7164-48A0-4BEF-A8C9-8BB2C2F0C589}" srcOrd="1" destOrd="0" parTransId="{AFAAF796-5849-4C01-AE8B-ED1B8AAA5238}" sibTransId="{0C3BCA13-6615-40A6-8C72-2EB54EE978EA}"/>
    <dgm:cxn modelId="{2DA9AC7B-FC13-40C3-AA4E-8EDE649ADA96}" srcId="{EB68401D-9D56-448B-8523-E2F160C63695}" destId="{BD0FE624-0A30-4297-9D25-E9268A00C9F2}" srcOrd="0" destOrd="0" parTransId="{76C3112A-DB1F-44FD-B441-5877C8DA3982}" sibTransId="{514DB5C0-6A2E-4199-BAF4-B72AAB08ADCA}"/>
    <dgm:cxn modelId="{7A620C82-15AE-48CB-A1B1-69B63834AA17}" srcId="{EB68401D-9D56-448B-8523-E2F160C63695}" destId="{49E3EFCD-CC88-4508-A085-3A9504F23070}" srcOrd="2" destOrd="0" parTransId="{81CCA29B-B528-4017-A070-EEEBBE733D7A}" sibTransId="{F12D6F1B-0417-40EC-8C3A-E11664F92FB1}"/>
    <dgm:cxn modelId="{62521090-B017-4092-A3D3-6238DBAAE8F6}" type="presOf" srcId="{EB68401D-9D56-448B-8523-E2F160C63695}" destId="{C30802E2-E4C9-49B9-82EC-9A8B7AEC575A}" srcOrd="0" destOrd="0" presId="urn:microsoft.com/office/officeart/2005/8/layout/pyramid3"/>
    <dgm:cxn modelId="{FA9B349F-BE05-41D4-8371-2C60C28AEAF9}" type="presOf" srcId="{899E7164-48A0-4BEF-A8C9-8BB2C2F0C589}" destId="{34CF41C4-8FD9-4F56-98A7-8ADC25DB8CA4}" srcOrd="1" destOrd="0" presId="urn:microsoft.com/office/officeart/2005/8/layout/pyramid3"/>
    <dgm:cxn modelId="{CD573ECB-BA3F-46F2-9D46-C1637B901CFC}" type="presOf" srcId="{49E3EFCD-CC88-4508-A085-3A9504F23070}" destId="{37DE16F2-D478-4440-8F16-24BA79D05559}" srcOrd="1" destOrd="0" presId="urn:microsoft.com/office/officeart/2005/8/layout/pyramid3"/>
    <dgm:cxn modelId="{A48E86E8-C5AF-4856-A4C5-41B3A39A1B81}" type="presOf" srcId="{899E7164-48A0-4BEF-A8C9-8BB2C2F0C589}" destId="{F632E650-09C9-4A92-A2A1-9D6776B0C122}" srcOrd="0" destOrd="0" presId="urn:microsoft.com/office/officeart/2005/8/layout/pyramid3"/>
    <dgm:cxn modelId="{54498BB7-8727-47D1-B70F-BBB3FFF65E9F}" type="presParOf" srcId="{C30802E2-E4C9-49B9-82EC-9A8B7AEC575A}" destId="{BC2D70BE-3FB9-4DD7-8065-38037A2A9B11}" srcOrd="0" destOrd="0" presId="urn:microsoft.com/office/officeart/2005/8/layout/pyramid3"/>
    <dgm:cxn modelId="{B19A99E7-D0E0-4F16-AE58-7D4A7F8AB762}" type="presParOf" srcId="{BC2D70BE-3FB9-4DD7-8065-38037A2A9B11}" destId="{9CE2F203-842B-4F99-8CE7-EF034D12B50E}" srcOrd="0" destOrd="0" presId="urn:microsoft.com/office/officeart/2005/8/layout/pyramid3"/>
    <dgm:cxn modelId="{D742A632-8992-4778-932D-342FE212EB53}" type="presParOf" srcId="{BC2D70BE-3FB9-4DD7-8065-38037A2A9B11}" destId="{40737AD9-0D88-41C7-8903-6484FA740F40}" srcOrd="1" destOrd="0" presId="urn:microsoft.com/office/officeart/2005/8/layout/pyramid3"/>
    <dgm:cxn modelId="{3EF4066A-858C-4E5A-8B38-FEF236D5F735}" type="presParOf" srcId="{C30802E2-E4C9-49B9-82EC-9A8B7AEC575A}" destId="{7925F536-A0C0-47BE-A3B8-D85A5B78D7CE}" srcOrd="1" destOrd="0" presId="urn:microsoft.com/office/officeart/2005/8/layout/pyramid3"/>
    <dgm:cxn modelId="{7CFE1336-C0F2-4EAD-AE3A-1846A541C20C}" type="presParOf" srcId="{7925F536-A0C0-47BE-A3B8-D85A5B78D7CE}" destId="{F632E650-09C9-4A92-A2A1-9D6776B0C122}" srcOrd="0" destOrd="0" presId="urn:microsoft.com/office/officeart/2005/8/layout/pyramid3"/>
    <dgm:cxn modelId="{AAB61014-CA85-4308-B7BA-86791A5B5AE0}" type="presParOf" srcId="{7925F536-A0C0-47BE-A3B8-D85A5B78D7CE}" destId="{34CF41C4-8FD9-4F56-98A7-8ADC25DB8CA4}" srcOrd="1" destOrd="0" presId="urn:microsoft.com/office/officeart/2005/8/layout/pyramid3"/>
    <dgm:cxn modelId="{F0C751AE-84FE-4987-8E47-8A3DEE796F0F}" type="presParOf" srcId="{C30802E2-E4C9-49B9-82EC-9A8B7AEC575A}" destId="{2A775EB1-DD91-4CD1-8B2A-B8052E4F6417}" srcOrd="2" destOrd="0" presId="urn:microsoft.com/office/officeart/2005/8/layout/pyramid3"/>
    <dgm:cxn modelId="{F917B450-0686-447B-B6B4-ADD5D1646473}" type="presParOf" srcId="{2A775EB1-DD91-4CD1-8B2A-B8052E4F6417}" destId="{329ECC2E-0B9D-4C4A-B2FB-4A530CE18C0F}" srcOrd="0" destOrd="0" presId="urn:microsoft.com/office/officeart/2005/8/layout/pyramid3"/>
    <dgm:cxn modelId="{32D85454-DD13-42B3-9066-FB09F4FEC863}" type="presParOf" srcId="{2A775EB1-DD91-4CD1-8B2A-B8052E4F6417}" destId="{37DE16F2-D478-4440-8F16-24BA79D0555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custRadScaleRad="98529" custRadScaleInc="1266">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custRadScaleRad="98529" custRadScaleInc="1266">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27D07-497B-44C2-A216-DA6F28728B52}">
      <dsp:nvSpPr>
        <dsp:cNvPr id="0" name=""/>
        <dsp:cNvSpPr/>
      </dsp:nvSpPr>
      <dsp:spPr>
        <a:xfrm>
          <a:off x="1429135" y="552835"/>
          <a:ext cx="3694929" cy="3694929"/>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E14E37-9268-470F-A76B-8F7C8DA51ED1}">
      <dsp:nvSpPr>
        <dsp:cNvPr id="0" name=""/>
        <dsp:cNvSpPr/>
      </dsp:nvSpPr>
      <dsp:spPr>
        <a:xfrm>
          <a:off x="1429135" y="552835"/>
          <a:ext cx="3694929" cy="3694929"/>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FEB74D-FE58-40D8-B700-95FC6EC13FD8}">
      <dsp:nvSpPr>
        <dsp:cNvPr id="0" name=""/>
        <dsp:cNvSpPr/>
      </dsp:nvSpPr>
      <dsp:spPr>
        <a:xfrm>
          <a:off x="1429135" y="552835"/>
          <a:ext cx="3694929" cy="3694929"/>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1EDE5C-D668-4F34-8921-C8E94220C6F3}">
      <dsp:nvSpPr>
        <dsp:cNvPr id="0" name=""/>
        <dsp:cNvSpPr/>
      </dsp:nvSpPr>
      <dsp:spPr>
        <a:xfrm>
          <a:off x="1429135" y="552835"/>
          <a:ext cx="3694929" cy="3694929"/>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FF8A8F-3944-4533-9F3A-6046A2126DB8}">
      <dsp:nvSpPr>
        <dsp:cNvPr id="0" name=""/>
        <dsp:cNvSpPr/>
      </dsp:nvSpPr>
      <dsp:spPr>
        <a:xfrm>
          <a:off x="2426474" y="1635281"/>
          <a:ext cx="1699096" cy="16990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GPA &amp; </a:t>
          </a:r>
        </a:p>
        <a:p>
          <a:pPr marL="0" lvl="0" indent="0" algn="ctr" defTabSz="800100">
            <a:lnSpc>
              <a:spcPct val="90000"/>
            </a:lnSpc>
            <a:spcBef>
              <a:spcPct val="0"/>
            </a:spcBef>
            <a:spcAft>
              <a:spcPct val="35000"/>
            </a:spcAft>
            <a:buNone/>
          </a:pPr>
          <a:r>
            <a:rPr lang="en-US" sz="1800" kern="1200" dirty="0"/>
            <a:t>Free Trade Agreements</a:t>
          </a:r>
        </a:p>
      </dsp:txBody>
      <dsp:txXfrm>
        <a:off x="2675301" y="1884108"/>
        <a:ext cx="1201442" cy="1201442"/>
      </dsp:txXfrm>
    </dsp:sp>
    <dsp:sp modelId="{C5B0AB0C-A6A2-489B-B6CA-391787CD3A0B}">
      <dsp:nvSpPr>
        <dsp:cNvPr id="0" name=""/>
        <dsp:cNvSpPr/>
      </dsp:nvSpPr>
      <dsp:spPr>
        <a:xfrm>
          <a:off x="2681916" y="968"/>
          <a:ext cx="1189367" cy="118936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rPr>
            <a:t>Europe</a:t>
          </a:r>
        </a:p>
      </dsp:txBody>
      <dsp:txXfrm>
        <a:off x="2856095" y="175147"/>
        <a:ext cx="841009" cy="841009"/>
      </dsp:txXfrm>
    </dsp:sp>
    <dsp:sp modelId="{E38B76FB-30E4-4852-831F-0E72C07200F6}">
      <dsp:nvSpPr>
        <dsp:cNvPr id="0" name=""/>
        <dsp:cNvSpPr/>
      </dsp:nvSpPr>
      <dsp:spPr>
        <a:xfrm>
          <a:off x="4486563" y="1805616"/>
          <a:ext cx="1189367" cy="118936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USA</a:t>
          </a:r>
        </a:p>
      </dsp:txBody>
      <dsp:txXfrm>
        <a:off x="4660742" y="1979795"/>
        <a:ext cx="841009" cy="841009"/>
      </dsp:txXfrm>
    </dsp:sp>
    <dsp:sp modelId="{598F6BB1-EA97-4C3E-9711-4824FE8AF5F9}">
      <dsp:nvSpPr>
        <dsp:cNvPr id="0" name=""/>
        <dsp:cNvSpPr/>
      </dsp:nvSpPr>
      <dsp:spPr>
        <a:xfrm>
          <a:off x="2681916" y="3610263"/>
          <a:ext cx="1189367" cy="118936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Some Asian Nations</a:t>
          </a:r>
        </a:p>
      </dsp:txBody>
      <dsp:txXfrm>
        <a:off x="2856095" y="3784442"/>
        <a:ext cx="841009" cy="841009"/>
      </dsp:txXfrm>
    </dsp:sp>
    <dsp:sp modelId="{21EF963C-748D-45BE-ABC0-8AA8977E6AA5}">
      <dsp:nvSpPr>
        <dsp:cNvPr id="0" name=""/>
        <dsp:cNvSpPr/>
      </dsp:nvSpPr>
      <dsp:spPr>
        <a:xfrm>
          <a:off x="877268" y="1805616"/>
          <a:ext cx="1189367" cy="118936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Some Latin American Nations</a:t>
          </a:r>
        </a:p>
      </dsp:txBody>
      <dsp:txXfrm>
        <a:off x="1051447" y="1979795"/>
        <a:ext cx="841009" cy="841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2F203-842B-4F99-8CE7-EF034D12B50E}">
      <dsp:nvSpPr>
        <dsp:cNvPr id="0" name=""/>
        <dsp:cNvSpPr/>
      </dsp:nvSpPr>
      <dsp:spPr>
        <a:xfrm rot="10800000">
          <a:off x="0" y="0"/>
          <a:ext cx="8229600" cy="1408112"/>
        </a:xfrm>
        <a:prstGeom prst="trapezoid">
          <a:avLst>
            <a:gd name="adj" fmla="val 9740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Trade Agreements Act:  Above $180,000 (approx.)</a:t>
          </a:r>
        </a:p>
      </dsp:txBody>
      <dsp:txXfrm rot="-10800000">
        <a:off x="1440179" y="0"/>
        <a:ext cx="5349240" cy="1408112"/>
      </dsp:txXfrm>
    </dsp:sp>
    <dsp:sp modelId="{F632E650-09C9-4A92-A2A1-9D6776B0C122}">
      <dsp:nvSpPr>
        <dsp:cNvPr id="0" name=""/>
        <dsp:cNvSpPr/>
      </dsp:nvSpPr>
      <dsp:spPr>
        <a:xfrm rot="10800000">
          <a:off x="1371600" y="1408112"/>
          <a:ext cx="5486399" cy="1408112"/>
        </a:xfrm>
        <a:prstGeom prst="trapezoid">
          <a:avLst>
            <a:gd name="adj" fmla="val 97407"/>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Buy American Act</a:t>
          </a:r>
        </a:p>
      </dsp:txBody>
      <dsp:txXfrm rot="-10800000">
        <a:off x="2331720" y="1408112"/>
        <a:ext cx="3566160" cy="1408112"/>
      </dsp:txXfrm>
    </dsp:sp>
    <dsp:sp modelId="{329ECC2E-0B9D-4C4A-B2FB-4A530CE18C0F}">
      <dsp:nvSpPr>
        <dsp:cNvPr id="0" name=""/>
        <dsp:cNvSpPr/>
      </dsp:nvSpPr>
      <dsp:spPr>
        <a:xfrm rot="10800000">
          <a:off x="2743200" y="2816225"/>
          <a:ext cx="2743199" cy="1408112"/>
        </a:xfrm>
        <a:prstGeom prst="trapezoid">
          <a:avLst>
            <a:gd name="adj" fmla="val 9740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Micro-</a:t>
          </a:r>
        </a:p>
        <a:p>
          <a:pPr marL="0" lvl="0" indent="0" algn="ctr" defTabSz="711200">
            <a:lnSpc>
              <a:spcPct val="90000"/>
            </a:lnSpc>
            <a:spcBef>
              <a:spcPct val="0"/>
            </a:spcBef>
            <a:spcAft>
              <a:spcPct val="35000"/>
            </a:spcAft>
            <a:buNone/>
          </a:pPr>
          <a:r>
            <a:rPr lang="en-US" sz="1600" b="1" kern="1200" dirty="0">
              <a:solidFill>
                <a:schemeClr val="tx1"/>
              </a:solidFill>
            </a:rPr>
            <a:t>Purchase</a:t>
          </a:r>
          <a:r>
            <a:rPr lang="en-US" sz="1600" kern="1200" dirty="0">
              <a:solidFill>
                <a:schemeClr val="tx1"/>
              </a:solidFill>
            </a:rPr>
            <a:t>  </a:t>
          </a:r>
        </a:p>
        <a:p>
          <a:pPr marL="0" lvl="0" indent="0" algn="ctr" defTabSz="711200">
            <a:lnSpc>
              <a:spcPct val="90000"/>
            </a:lnSpc>
            <a:spcBef>
              <a:spcPct val="0"/>
            </a:spcBef>
            <a:spcAft>
              <a:spcPct val="35000"/>
            </a:spcAft>
            <a:buNone/>
          </a:pPr>
          <a:r>
            <a:rPr lang="en-US" sz="1600" kern="1200" dirty="0">
              <a:solidFill>
                <a:schemeClr val="bg1"/>
              </a:solidFill>
            </a:rPr>
            <a:t> </a:t>
          </a:r>
        </a:p>
      </dsp:txBody>
      <dsp:txXfrm rot="-10800000">
        <a:off x="2743200" y="2816225"/>
        <a:ext cx="2743199" cy="1408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195641" y="2172963"/>
          <a:ext cx="1624172" cy="162417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Online Solution</a:t>
          </a:r>
        </a:p>
      </dsp:txBody>
      <dsp:txXfrm>
        <a:off x="2433495" y="2410817"/>
        <a:ext cx="1148464" cy="1148464"/>
      </dsp:txXfrm>
    </dsp:sp>
    <dsp:sp modelId="{042FBC3E-8E87-4CCC-96A0-E5396E45A26C}">
      <dsp:nvSpPr>
        <dsp:cNvPr id="0" name=""/>
        <dsp:cNvSpPr/>
      </dsp:nvSpPr>
      <dsp:spPr>
        <a:xfrm rot="11700000">
          <a:off x="748310" y="2338358"/>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10" y="1768934"/>
          <a:ext cx="1542964" cy="12343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Centralized Purchasing Agency</a:t>
          </a:r>
        </a:p>
      </dsp:txBody>
      <dsp:txXfrm>
        <a:off x="37163" y="1805087"/>
        <a:ext cx="1470658" cy="1162065"/>
      </dsp:txXfrm>
    </dsp:sp>
    <dsp:sp modelId="{0C83857D-B5DD-4685-93B8-2ACE86B24C18}">
      <dsp:nvSpPr>
        <dsp:cNvPr id="0" name=""/>
        <dsp:cNvSpPr/>
      </dsp:nvSpPr>
      <dsp:spPr>
        <a:xfrm rot="14700000">
          <a:off x="161998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258270" y="270590"/>
          <a:ext cx="1542964" cy="12343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a:t>
          </a:r>
        </a:p>
      </dsp:txBody>
      <dsp:txXfrm>
        <a:off x="1294423" y="306743"/>
        <a:ext cx="1470658" cy="1162065"/>
      </dsp:txXfrm>
    </dsp:sp>
    <dsp:sp modelId="{F3230760-F423-4CC4-8AA3-BCF1912B4547}">
      <dsp:nvSpPr>
        <dsp:cNvPr id="0" name=""/>
        <dsp:cNvSpPr/>
      </dsp:nvSpPr>
      <dsp:spPr>
        <a:xfrm rot="17700000">
          <a:off x="297607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214220" y="270590"/>
          <a:ext cx="1542964" cy="12343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Congress</a:t>
          </a:r>
        </a:p>
      </dsp:txBody>
      <dsp:txXfrm>
        <a:off x="3250373" y="306743"/>
        <a:ext cx="1470658" cy="1162065"/>
      </dsp:txXfrm>
    </dsp:sp>
    <dsp:sp modelId="{7F2C2E95-A083-424E-AEF1-84A57146E1D7}">
      <dsp:nvSpPr>
        <dsp:cNvPr id="0" name=""/>
        <dsp:cNvSpPr/>
      </dsp:nvSpPr>
      <dsp:spPr>
        <a:xfrm rot="20734182">
          <a:off x="3850502" y="2358262"/>
          <a:ext cx="1387221"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444358" y="1799672"/>
          <a:ext cx="1542964" cy="1234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Users</a:t>
          </a:r>
        </a:p>
      </dsp:txBody>
      <dsp:txXfrm>
        <a:off x="4480511" y="1835825"/>
        <a:ext cx="1470658" cy="1162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195641" y="2172963"/>
          <a:ext cx="1624172" cy="162417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Online Solution</a:t>
          </a:r>
        </a:p>
      </dsp:txBody>
      <dsp:txXfrm>
        <a:off x="2433495" y="2410817"/>
        <a:ext cx="1148464" cy="1148464"/>
      </dsp:txXfrm>
    </dsp:sp>
    <dsp:sp modelId="{042FBC3E-8E87-4CCC-96A0-E5396E45A26C}">
      <dsp:nvSpPr>
        <dsp:cNvPr id="0" name=""/>
        <dsp:cNvSpPr/>
      </dsp:nvSpPr>
      <dsp:spPr>
        <a:xfrm rot="11700000">
          <a:off x="748310" y="2338358"/>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10" y="1768934"/>
          <a:ext cx="1542964" cy="12343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Centralized Purchasing Agency</a:t>
          </a:r>
        </a:p>
      </dsp:txBody>
      <dsp:txXfrm>
        <a:off x="37163" y="1805087"/>
        <a:ext cx="1470658" cy="1162065"/>
      </dsp:txXfrm>
    </dsp:sp>
    <dsp:sp modelId="{0C83857D-B5DD-4685-93B8-2ACE86B24C18}">
      <dsp:nvSpPr>
        <dsp:cNvPr id="0" name=""/>
        <dsp:cNvSpPr/>
      </dsp:nvSpPr>
      <dsp:spPr>
        <a:xfrm rot="14700000">
          <a:off x="161998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258270" y="270590"/>
          <a:ext cx="1542964" cy="12343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a:t>
          </a:r>
        </a:p>
      </dsp:txBody>
      <dsp:txXfrm>
        <a:off x="1294423" y="306743"/>
        <a:ext cx="1470658" cy="1162065"/>
      </dsp:txXfrm>
    </dsp:sp>
    <dsp:sp modelId="{F3230760-F423-4CC4-8AA3-BCF1912B4547}">
      <dsp:nvSpPr>
        <dsp:cNvPr id="0" name=""/>
        <dsp:cNvSpPr/>
      </dsp:nvSpPr>
      <dsp:spPr>
        <a:xfrm rot="17700000">
          <a:off x="297607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214220" y="270590"/>
          <a:ext cx="1542964" cy="12343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Congress</a:t>
          </a:r>
        </a:p>
      </dsp:txBody>
      <dsp:txXfrm>
        <a:off x="3250373" y="306743"/>
        <a:ext cx="1470658" cy="1162065"/>
      </dsp:txXfrm>
    </dsp:sp>
    <dsp:sp modelId="{7F2C2E95-A083-424E-AEF1-84A57146E1D7}">
      <dsp:nvSpPr>
        <dsp:cNvPr id="0" name=""/>
        <dsp:cNvSpPr/>
      </dsp:nvSpPr>
      <dsp:spPr>
        <a:xfrm rot="20734182">
          <a:off x="3850502" y="2358262"/>
          <a:ext cx="1387221"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444358" y="1799672"/>
          <a:ext cx="1542964" cy="1234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Users</a:t>
          </a:r>
        </a:p>
      </dsp:txBody>
      <dsp:txXfrm>
        <a:off x="4480511" y="1835825"/>
        <a:ext cx="1470658" cy="116206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4FA754-BE30-4FD1-B6D7-E02CA801173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8A059A3-6970-4A63-965B-5409AA04A33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ED92FEF-F882-4C62-9BBB-5D41FEA4CAB7}" type="datetimeFigureOut">
              <a:rPr lang="en-US"/>
              <a:pPr>
                <a:defRPr/>
              </a:pPr>
              <a:t>10/22/2019</a:t>
            </a:fld>
            <a:endParaRPr lang="en-US"/>
          </a:p>
        </p:txBody>
      </p:sp>
      <p:sp>
        <p:nvSpPr>
          <p:cNvPr id="4" name="Slide Image Placeholder 3">
            <a:extLst>
              <a:ext uri="{FF2B5EF4-FFF2-40B4-BE49-F238E27FC236}">
                <a16:creationId xmlns:a16="http://schemas.microsoft.com/office/drawing/2014/main" id="{3D407648-618E-48A3-85F4-36DAFDE1610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407CDC5-15A3-484A-93AE-81D8A2B50C5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863AE1-C3BA-4668-A223-94A34F5C62F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D43E3D3-F480-4581-B9C7-3DB9674B24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3C87163-8E75-473C-BF98-46C913B2BB9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next.westlaw.com/Document/I5f3b0b132c6911e388faf3ccafbf39fc/View/FullText.html?originationContext=previousnextsection&amp;contextData=(sc.Document)&amp;transitionType=StatuteNavigato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754EB26-C63E-47A5-A0FC-203BEE749E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1A13E10-5A67-457D-B7C6-7E09AC5041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0CE52B6E-E2D8-4551-B343-70F3A7D609E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FD14F7-3D79-4175-BCBC-1CA26A5D1BE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FC3F49D-215B-4514-A4EC-96AEE89DEF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1CEEE33-D41F-4D7C-A037-8AD0417A6B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http://www.worldtradelaw.net/misc/Suggested%20Charter.pdf</a:t>
            </a:r>
          </a:p>
        </p:txBody>
      </p:sp>
      <p:sp>
        <p:nvSpPr>
          <p:cNvPr id="93188" name="Slide Number Placeholder 3">
            <a:extLst>
              <a:ext uri="{FF2B5EF4-FFF2-40B4-BE49-F238E27FC236}">
                <a16:creationId xmlns:a16="http://schemas.microsoft.com/office/drawing/2014/main" id="{5409C09B-E775-49A8-BEF4-2EA33FA523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FFCA2F-CF4F-4BFD-A55C-D3C2F6E5803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D6CD782-A818-4B1D-90C4-8E99EA5B3C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F3734C2-916E-4CA4-ADB6-50DA32DFAA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altLang="en-US"/>
              <a:t>http://www.worldtradelaw.net/misc/Suggested%20Charter.pdf</a:t>
            </a:r>
          </a:p>
          <a:p>
            <a:pPr eaLnBrk="1" hangingPunct="1">
              <a:spcBef>
                <a:spcPct val="0"/>
              </a:spcBef>
            </a:pPr>
            <a:endParaRPr lang="en-US" altLang="en-US"/>
          </a:p>
          <a:p>
            <a:pPr eaLnBrk="1" hangingPunct="1">
              <a:spcBef>
                <a:spcPct val="0"/>
              </a:spcBef>
            </a:pPr>
            <a:r>
              <a:rPr lang="en-US" altLang="en-US"/>
              <a:t>WTO on non-discrimination (Most Favored Nation) versus national treatment - http://www.wto.org/english/thewto_e/whatis_e/tif_e/fact2_e.htm</a:t>
            </a:r>
          </a:p>
          <a:p>
            <a:pPr eaLnBrk="1" hangingPunct="1">
              <a:spcBef>
                <a:spcPct val="0"/>
              </a:spcBef>
            </a:pPr>
            <a:endParaRPr lang="en-US" altLang="en-US"/>
          </a:p>
          <a:p>
            <a:pPr eaLnBrk="1" hangingPunct="1">
              <a:spcBef>
                <a:spcPct val="0"/>
              </a:spcBef>
            </a:pPr>
            <a:r>
              <a:rPr lang="en-US" altLang="en-US"/>
              <a:t>Textbook, Sec. 2:27:</a:t>
            </a:r>
          </a:p>
          <a:p>
            <a:pPr eaLnBrk="1" hangingPunct="1">
              <a:spcBef>
                <a:spcPct val="0"/>
              </a:spcBef>
            </a:pPr>
            <a:endParaRPr lang="en-US" altLang="en-US"/>
          </a:p>
          <a:p>
            <a:pPr eaLnBrk="1" hangingPunct="1">
              <a:spcBef>
                <a:spcPct val="0"/>
              </a:spcBef>
            </a:pPr>
            <a:r>
              <a:rPr lang="en-US" altLang="en-US"/>
              <a:t>One core provision of the GATT is Article I which makes a general commitment to the long standing practice of “most favored nation treatment” (“MFN”).</a:t>
            </a:r>
            <a:r>
              <a:rPr lang="en-US" altLang="en-US" baseline="30000">
                <a:hlinkClick r:id="rId3"/>
              </a:rPr>
              <a:t>1</a:t>
            </a:r>
            <a:r>
              <a:rPr lang="en-US" altLang="en-US"/>
              <a:t> Article I requires each Contracting Party to accord unconditional MFN status to all other Contracting Parties. Thus, any privilege granted by any Contracting Party to any product imported from any other country must also be “immediately and unconditionally” granted to any “like product” imported from any Contracting Parties.</a:t>
            </a:r>
            <a:r>
              <a:rPr lang="en-US" altLang="en-US" baseline="30000">
                <a:hlinkClick r:id="rId3"/>
              </a:rPr>
              <a:t>2</a:t>
            </a:r>
            <a:endParaRPr lang="en-US" altLang="en-US"/>
          </a:p>
          <a:p>
            <a:pPr eaLnBrk="1" hangingPunct="1">
              <a:spcBef>
                <a:spcPct val="0"/>
              </a:spcBef>
            </a:pPr>
            <a:r>
              <a:rPr lang="en-US" altLang="en-US"/>
              <a:t>Another core provision of GATT is Article III. Article III incorporates the practice of according “national treatment” to imported goods by providing, with specifically enumerated exceptions, that the products of one Contracting State shall be treated in the same manner regarding taxation and regulation as domestic goods. As such, under Article III, products of the exporting GATT Contracting State must be treated no less favorably than domestic products of the importing Contracting State under its laws and regulations concerning sale, internal resale, purchase, transportation and use.</a:t>
            </a:r>
            <a:r>
              <a:rPr lang="en-US" altLang="en-US" baseline="30000">
                <a:hlinkClick r:id="rId3"/>
              </a:rPr>
              <a:t>3</a:t>
            </a:r>
            <a:r>
              <a:rPr lang="en-US" altLang="en-US"/>
              <a:t> In addition to the Articles above, the GATT also prohibits the use of certain kinds of quantitative restrictions. For example, Article XI generally, but not completely, prohibits the use of other “prohibitions or restrictions” on imports from Contracting Parties.</a:t>
            </a:r>
            <a:r>
              <a:rPr lang="en-US" altLang="en-US" baseline="30000">
                <a:hlinkClick r:id="rId3"/>
              </a:rPr>
              <a:t>4</a:t>
            </a:r>
            <a:endParaRPr lang="en-US" altLang="en-US"/>
          </a:p>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A02BE5D3-B693-4C03-B134-DF2764A5002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A741D3-F5B9-477F-9D75-89ADDD4A13B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0617FA-69A9-45E6-84A1-05959FDE47D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919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87163-8E75-473C-BF98-46C913B2BB93}" type="slidenum">
              <a:rPr lang="en-US" altLang="en-US" smtClean="0"/>
              <a:pPr/>
              <a:t>27</a:t>
            </a:fld>
            <a:endParaRPr lang="en-US" altLang="en-US"/>
          </a:p>
        </p:txBody>
      </p:sp>
    </p:spTree>
    <p:extLst>
      <p:ext uri="{BB962C8B-B14F-4D97-AF65-F5344CB8AC3E}">
        <p14:creationId xmlns:p14="http://schemas.microsoft.com/office/powerpoint/2010/main" val="297671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496036-98F8-4EEC-AEE1-06BF7DD389C5}"/>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67C23D8B-07E2-4C3C-B85A-FC6CF8E1E124}"/>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EA81B6BA-0FF7-4AD9-87BB-5B5A53E0CAF7}"/>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3E27EA0D-4FA3-40B8-81D0-672895BD9CAC}"/>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D8BDF5F4-90DD-4315-BD76-A0A8B3B44191}"/>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5">
            <a:extLst>
              <a:ext uri="{FF2B5EF4-FFF2-40B4-BE49-F238E27FC236}">
                <a16:creationId xmlns:a16="http://schemas.microsoft.com/office/drawing/2014/main" id="{E520D6E6-0FD6-44C7-9CDA-947736F357E0}"/>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26">
            <a:extLst>
              <a:ext uri="{FF2B5EF4-FFF2-40B4-BE49-F238E27FC236}">
                <a16:creationId xmlns:a16="http://schemas.microsoft.com/office/drawing/2014/main" id="{B344BBE3-A072-4213-B0B4-B5AD0C897ABF}"/>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649C483C-07DF-4FC3-AFEB-C71820486394}"/>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54D3FC6D-2AE1-4144-B24F-79C3E609DE86}"/>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2EBEBC02-EF91-4B62-91D7-8553FBB32BBA}"/>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E652A4CF-AA09-44D1-A1C1-76A223530A11}"/>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A3B5BC11-7F67-4603-8B3B-94FA89482B48}"/>
              </a:ext>
            </a:extLst>
          </p:cNvPr>
          <p:cNvSpPr>
            <a:spLocks noGrp="1"/>
          </p:cNvSpPr>
          <p:nvPr>
            <p:ph type="dt" sz="half" idx="10"/>
          </p:nvPr>
        </p:nvSpPr>
        <p:spPr>
          <a:xfrm>
            <a:off x="6705600" y="4206875"/>
            <a:ext cx="960438" cy="457200"/>
          </a:xfrm>
        </p:spPr>
        <p:txBody>
          <a:bodyPr/>
          <a:lstStyle>
            <a:lvl1pPr>
              <a:defRPr/>
            </a:lvl1pPr>
          </a:lstStyle>
          <a:p>
            <a:pPr>
              <a:defRPr/>
            </a:pPr>
            <a:fld id="{AD62EC4B-0F61-400C-9471-CA4B637FE53F}" type="datetime1">
              <a:rPr lang="en-US"/>
              <a:pPr>
                <a:defRPr/>
              </a:pPr>
              <a:t>10/22/2019</a:t>
            </a:fld>
            <a:endParaRPr lang="en-US"/>
          </a:p>
        </p:txBody>
      </p:sp>
      <p:sp>
        <p:nvSpPr>
          <p:cNvPr id="18" name="Footer Placeholder 16">
            <a:extLst>
              <a:ext uri="{FF2B5EF4-FFF2-40B4-BE49-F238E27FC236}">
                <a16:creationId xmlns:a16="http://schemas.microsoft.com/office/drawing/2014/main" id="{4EBB7700-1B57-44B0-A1F1-87E76DFBB0CF}"/>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2397959C-F798-406D-95C0-D7A23CA666D1}"/>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fld id="{A9CCC458-C7B5-438E-BF70-DD15B8B357FF}" type="slidenum">
              <a:rPr lang="en-US" altLang="en-US"/>
              <a:pPr/>
              <a:t>‹#›</a:t>
            </a:fld>
            <a:endParaRPr lang="en-US" altLang="en-US"/>
          </a:p>
        </p:txBody>
      </p:sp>
    </p:spTree>
    <p:extLst>
      <p:ext uri="{BB962C8B-B14F-4D97-AF65-F5344CB8AC3E}">
        <p14:creationId xmlns:p14="http://schemas.microsoft.com/office/powerpoint/2010/main" val="61828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273A3C0-4763-413C-8723-960F657DB2CB}"/>
              </a:ext>
            </a:extLst>
          </p:cNvPr>
          <p:cNvSpPr>
            <a:spLocks noGrp="1"/>
          </p:cNvSpPr>
          <p:nvPr>
            <p:ph type="dt" sz="half" idx="10"/>
          </p:nvPr>
        </p:nvSpPr>
        <p:spPr/>
        <p:txBody>
          <a:bodyPr/>
          <a:lstStyle>
            <a:lvl1pPr>
              <a:defRPr/>
            </a:lvl1pPr>
          </a:lstStyle>
          <a:p>
            <a:pPr>
              <a:defRPr/>
            </a:pPr>
            <a:fld id="{C36982B7-7C14-42B9-A05C-66420B15BE2D}" type="datetime1">
              <a:rPr lang="en-US"/>
              <a:pPr>
                <a:defRPr/>
              </a:pPr>
              <a:t>10/22/2019</a:t>
            </a:fld>
            <a:endParaRPr lang="en-US"/>
          </a:p>
        </p:txBody>
      </p:sp>
      <p:sp>
        <p:nvSpPr>
          <p:cNvPr id="5" name="Footer Placeholder 2">
            <a:extLst>
              <a:ext uri="{FF2B5EF4-FFF2-40B4-BE49-F238E27FC236}">
                <a16:creationId xmlns:a16="http://schemas.microsoft.com/office/drawing/2014/main" id="{B787E60B-D34E-44E8-A884-2FFC434FAB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B503490-8156-409A-9BA4-7AE7C88CC585}"/>
              </a:ext>
            </a:extLst>
          </p:cNvPr>
          <p:cNvSpPr>
            <a:spLocks noGrp="1"/>
          </p:cNvSpPr>
          <p:nvPr>
            <p:ph type="sldNum" sz="quarter" idx="12"/>
          </p:nvPr>
        </p:nvSpPr>
        <p:spPr/>
        <p:txBody>
          <a:bodyPr/>
          <a:lstStyle>
            <a:lvl1pPr>
              <a:defRPr/>
            </a:lvl1pPr>
          </a:lstStyle>
          <a:p>
            <a:fld id="{38065ED8-2EEC-48C9-BF12-2EF152A15AE7}" type="slidenum">
              <a:rPr lang="en-US" altLang="en-US"/>
              <a:pPr/>
              <a:t>‹#›</a:t>
            </a:fld>
            <a:endParaRPr lang="en-US" altLang="en-US"/>
          </a:p>
        </p:txBody>
      </p:sp>
    </p:spTree>
    <p:extLst>
      <p:ext uri="{BB962C8B-B14F-4D97-AF65-F5344CB8AC3E}">
        <p14:creationId xmlns:p14="http://schemas.microsoft.com/office/powerpoint/2010/main" val="157876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ECC4FC0-B520-4947-9C58-AB121CB361E8}"/>
              </a:ext>
            </a:extLst>
          </p:cNvPr>
          <p:cNvSpPr>
            <a:spLocks noGrp="1"/>
          </p:cNvSpPr>
          <p:nvPr>
            <p:ph type="dt" sz="half" idx="10"/>
          </p:nvPr>
        </p:nvSpPr>
        <p:spPr/>
        <p:txBody>
          <a:bodyPr/>
          <a:lstStyle>
            <a:lvl1pPr>
              <a:defRPr/>
            </a:lvl1pPr>
          </a:lstStyle>
          <a:p>
            <a:pPr>
              <a:defRPr/>
            </a:pPr>
            <a:fld id="{CC5A3CE1-FFEA-4AF5-8372-C951B1505D96}" type="datetime1">
              <a:rPr lang="en-US"/>
              <a:pPr>
                <a:defRPr/>
              </a:pPr>
              <a:t>10/22/2019</a:t>
            </a:fld>
            <a:endParaRPr lang="en-US"/>
          </a:p>
        </p:txBody>
      </p:sp>
      <p:sp>
        <p:nvSpPr>
          <p:cNvPr id="5" name="Footer Placeholder 2">
            <a:extLst>
              <a:ext uri="{FF2B5EF4-FFF2-40B4-BE49-F238E27FC236}">
                <a16:creationId xmlns:a16="http://schemas.microsoft.com/office/drawing/2014/main" id="{D5320F76-EDF2-4A70-A3DC-45F74B1966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38EDEB59-4E8D-4DF0-A699-C9C8DFFF214E}"/>
              </a:ext>
            </a:extLst>
          </p:cNvPr>
          <p:cNvSpPr>
            <a:spLocks noGrp="1"/>
          </p:cNvSpPr>
          <p:nvPr>
            <p:ph type="sldNum" sz="quarter" idx="12"/>
          </p:nvPr>
        </p:nvSpPr>
        <p:spPr/>
        <p:txBody>
          <a:bodyPr/>
          <a:lstStyle>
            <a:lvl1pPr>
              <a:defRPr/>
            </a:lvl1pPr>
          </a:lstStyle>
          <a:p>
            <a:fld id="{31CA45E5-C9ED-4EB9-A485-57CEC4D6C76B}" type="slidenum">
              <a:rPr lang="en-US" altLang="en-US"/>
              <a:pPr/>
              <a:t>‹#›</a:t>
            </a:fld>
            <a:endParaRPr lang="en-US" altLang="en-US"/>
          </a:p>
        </p:txBody>
      </p:sp>
    </p:spTree>
    <p:extLst>
      <p:ext uri="{BB962C8B-B14F-4D97-AF65-F5344CB8AC3E}">
        <p14:creationId xmlns:p14="http://schemas.microsoft.com/office/powerpoint/2010/main" val="300220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4F29903-B618-4E04-8A32-45381FDEE2A7}"/>
              </a:ext>
            </a:extLst>
          </p:cNvPr>
          <p:cNvSpPr>
            <a:spLocks noGrp="1"/>
          </p:cNvSpPr>
          <p:nvPr>
            <p:ph type="dt" sz="half" idx="10"/>
          </p:nvPr>
        </p:nvSpPr>
        <p:spPr/>
        <p:txBody>
          <a:bodyPr/>
          <a:lstStyle>
            <a:lvl1pPr>
              <a:defRPr/>
            </a:lvl1pPr>
          </a:lstStyle>
          <a:p>
            <a:pPr>
              <a:defRPr/>
            </a:pPr>
            <a:fld id="{C2F53682-9CA4-49BB-93E1-01550FD94C0D}" type="datetime1">
              <a:rPr lang="en-US"/>
              <a:pPr>
                <a:defRPr/>
              </a:pPr>
              <a:t>10/22/2019</a:t>
            </a:fld>
            <a:endParaRPr lang="en-US" dirty="0"/>
          </a:p>
        </p:txBody>
      </p:sp>
      <p:sp>
        <p:nvSpPr>
          <p:cNvPr id="5" name="Footer Placeholder 4">
            <a:extLst>
              <a:ext uri="{FF2B5EF4-FFF2-40B4-BE49-F238E27FC236}">
                <a16:creationId xmlns:a16="http://schemas.microsoft.com/office/drawing/2014/main" id="{96345A39-86D5-4D01-834E-3925C3B088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761B68-AC7A-4960-AE52-B26921C9E971}"/>
              </a:ext>
            </a:extLst>
          </p:cNvPr>
          <p:cNvSpPr>
            <a:spLocks noGrp="1"/>
          </p:cNvSpPr>
          <p:nvPr>
            <p:ph type="sldNum" sz="quarter" idx="12"/>
          </p:nvPr>
        </p:nvSpPr>
        <p:spPr/>
        <p:txBody>
          <a:bodyPr/>
          <a:lstStyle>
            <a:lvl1pPr>
              <a:defRPr/>
            </a:lvl1pPr>
          </a:lstStyle>
          <a:p>
            <a:fld id="{ECAF8111-48FD-4A50-B8E7-A833D4B71195}" type="slidenum">
              <a:rPr lang="en-US" altLang="en-US"/>
              <a:pPr/>
              <a:t>‹#›</a:t>
            </a:fld>
            <a:endParaRPr lang="en-US" altLang="en-US"/>
          </a:p>
        </p:txBody>
      </p:sp>
    </p:spTree>
    <p:extLst>
      <p:ext uri="{BB962C8B-B14F-4D97-AF65-F5344CB8AC3E}">
        <p14:creationId xmlns:p14="http://schemas.microsoft.com/office/powerpoint/2010/main" val="271604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4BCEDC-9F7F-42AE-8D90-7677A75B24F6}"/>
              </a:ext>
            </a:extLst>
          </p:cNvPr>
          <p:cNvSpPr txBox="1">
            <a:spLocks noChangeArrowheads="1"/>
          </p:cNvSpPr>
          <p:nvPr userDrawn="1"/>
        </p:nvSpPr>
        <p:spPr bwMode="auto">
          <a:xfrm>
            <a:off x="8077200" y="6096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114836-9909-436A-8947-63CADB754CD4}" type="slidenum">
              <a:rPr lang="en-US" altLang="en-US"/>
              <a:pPr eaLnBrk="1" hangingPunct="1"/>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8C4F0D-5996-4F14-9C85-3D83388A3C26}"/>
              </a:ext>
            </a:extLst>
          </p:cNvPr>
          <p:cNvSpPr>
            <a:spLocks noGrp="1"/>
          </p:cNvSpPr>
          <p:nvPr>
            <p:ph type="dt" sz="half" idx="10"/>
          </p:nvPr>
        </p:nvSpPr>
        <p:spPr/>
        <p:txBody>
          <a:bodyPr/>
          <a:lstStyle>
            <a:lvl1pPr>
              <a:defRPr/>
            </a:lvl1pPr>
          </a:lstStyle>
          <a:p>
            <a:pPr>
              <a:defRPr/>
            </a:pPr>
            <a:fld id="{4D33E681-E66E-4A4E-A60E-359463C7CAD7}" type="datetime1">
              <a:rPr lang="en-US"/>
              <a:pPr>
                <a:defRPr/>
              </a:pPr>
              <a:t>10/22/2019</a:t>
            </a:fld>
            <a:endParaRPr lang="en-US" dirty="0"/>
          </a:p>
        </p:txBody>
      </p:sp>
      <p:sp>
        <p:nvSpPr>
          <p:cNvPr id="6" name="Footer Placeholder 4">
            <a:extLst>
              <a:ext uri="{FF2B5EF4-FFF2-40B4-BE49-F238E27FC236}">
                <a16:creationId xmlns:a16="http://schemas.microsoft.com/office/drawing/2014/main" id="{A800324F-A745-4789-A7F5-AC15F07175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1AB610-826F-4B27-9C81-363574CFFAF9}"/>
              </a:ext>
            </a:extLst>
          </p:cNvPr>
          <p:cNvSpPr>
            <a:spLocks noGrp="1"/>
          </p:cNvSpPr>
          <p:nvPr>
            <p:ph type="sldNum" sz="quarter" idx="12"/>
          </p:nvPr>
        </p:nvSpPr>
        <p:spPr/>
        <p:txBody>
          <a:bodyPr/>
          <a:lstStyle>
            <a:lvl1pPr>
              <a:defRPr/>
            </a:lvl1pPr>
          </a:lstStyle>
          <a:p>
            <a:fld id="{47D43392-A778-4A9D-A4DC-218667331825}" type="slidenum">
              <a:rPr lang="en-US" altLang="en-US"/>
              <a:pPr/>
              <a:t>‹#›</a:t>
            </a:fld>
            <a:endParaRPr lang="en-US" altLang="en-US"/>
          </a:p>
        </p:txBody>
      </p:sp>
    </p:spTree>
    <p:extLst>
      <p:ext uri="{BB962C8B-B14F-4D97-AF65-F5344CB8AC3E}">
        <p14:creationId xmlns:p14="http://schemas.microsoft.com/office/powerpoint/2010/main" val="219210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1CC2E5-3CBA-4E6D-9C27-3D9C46B0C7CC}"/>
              </a:ext>
            </a:extLst>
          </p:cNvPr>
          <p:cNvSpPr>
            <a:spLocks noGrp="1"/>
          </p:cNvSpPr>
          <p:nvPr>
            <p:ph type="dt" sz="half" idx="10"/>
          </p:nvPr>
        </p:nvSpPr>
        <p:spPr/>
        <p:txBody>
          <a:bodyPr/>
          <a:lstStyle>
            <a:lvl1pPr>
              <a:defRPr/>
            </a:lvl1pPr>
          </a:lstStyle>
          <a:p>
            <a:pPr>
              <a:defRPr/>
            </a:pPr>
            <a:fld id="{34FD31FB-1363-4C5A-AECD-DE98B59BFDAB}" type="datetime1">
              <a:rPr lang="en-US"/>
              <a:pPr>
                <a:defRPr/>
              </a:pPr>
              <a:t>10/22/2019</a:t>
            </a:fld>
            <a:endParaRPr lang="en-US" dirty="0"/>
          </a:p>
        </p:txBody>
      </p:sp>
      <p:sp>
        <p:nvSpPr>
          <p:cNvPr id="5" name="Footer Placeholder 4">
            <a:extLst>
              <a:ext uri="{FF2B5EF4-FFF2-40B4-BE49-F238E27FC236}">
                <a16:creationId xmlns:a16="http://schemas.microsoft.com/office/drawing/2014/main" id="{7448F386-D7FC-4275-B7CB-7C0C2E41CE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D47D1F-267C-4DF9-8EC6-9EBD4967102A}"/>
              </a:ext>
            </a:extLst>
          </p:cNvPr>
          <p:cNvSpPr>
            <a:spLocks noGrp="1"/>
          </p:cNvSpPr>
          <p:nvPr>
            <p:ph type="sldNum" sz="quarter" idx="12"/>
          </p:nvPr>
        </p:nvSpPr>
        <p:spPr/>
        <p:txBody>
          <a:bodyPr/>
          <a:lstStyle>
            <a:lvl1pPr>
              <a:defRPr/>
            </a:lvl1pPr>
          </a:lstStyle>
          <a:p>
            <a:fld id="{02F38E86-00DB-4479-8CFF-DFF5598D7970}" type="slidenum">
              <a:rPr lang="en-US" altLang="en-US"/>
              <a:pPr/>
              <a:t>‹#›</a:t>
            </a:fld>
            <a:endParaRPr lang="en-US" altLang="en-US"/>
          </a:p>
        </p:txBody>
      </p:sp>
    </p:spTree>
    <p:extLst>
      <p:ext uri="{BB962C8B-B14F-4D97-AF65-F5344CB8AC3E}">
        <p14:creationId xmlns:p14="http://schemas.microsoft.com/office/powerpoint/2010/main" val="3044268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DFD0AD-C803-4852-9882-FF316B860455}"/>
              </a:ext>
            </a:extLst>
          </p:cNvPr>
          <p:cNvSpPr>
            <a:spLocks noGrp="1"/>
          </p:cNvSpPr>
          <p:nvPr>
            <p:ph type="dt" sz="half" idx="10"/>
          </p:nvPr>
        </p:nvSpPr>
        <p:spPr/>
        <p:txBody>
          <a:bodyPr/>
          <a:lstStyle>
            <a:lvl1pPr>
              <a:defRPr/>
            </a:lvl1pPr>
          </a:lstStyle>
          <a:p>
            <a:pPr>
              <a:defRPr/>
            </a:pPr>
            <a:fld id="{4944EA41-C134-4EE0-8851-FEC96E731356}" type="datetime1">
              <a:rPr lang="en-US"/>
              <a:pPr>
                <a:defRPr/>
              </a:pPr>
              <a:t>10/22/2019</a:t>
            </a:fld>
            <a:endParaRPr lang="en-US" dirty="0"/>
          </a:p>
        </p:txBody>
      </p:sp>
      <p:sp>
        <p:nvSpPr>
          <p:cNvPr id="6" name="Footer Placeholder 4">
            <a:extLst>
              <a:ext uri="{FF2B5EF4-FFF2-40B4-BE49-F238E27FC236}">
                <a16:creationId xmlns:a16="http://schemas.microsoft.com/office/drawing/2014/main" id="{B91BF4CA-A0CB-4981-9AFF-AF992EA123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C4D290-6D2D-449F-8655-D16AD0E09660}"/>
              </a:ext>
            </a:extLst>
          </p:cNvPr>
          <p:cNvSpPr>
            <a:spLocks noGrp="1"/>
          </p:cNvSpPr>
          <p:nvPr>
            <p:ph type="sldNum" sz="quarter" idx="12"/>
          </p:nvPr>
        </p:nvSpPr>
        <p:spPr/>
        <p:txBody>
          <a:bodyPr/>
          <a:lstStyle>
            <a:lvl1pPr>
              <a:defRPr/>
            </a:lvl1pPr>
          </a:lstStyle>
          <a:p>
            <a:fld id="{59F1B313-C90E-44D4-AD8F-97D1FD8586BB}" type="slidenum">
              <a:rPr lang="en-US" altLang="en-US"/>
              <a:pPr/>
              <a:t>‹#›</a:t>
            </a:fld>
            <a:endParaRPr lang="en-US" altLang="en-US"/>
          </a:p>
        </p:txBody>
      </p:sp>
    </p:spTree>
    <p:extLst>
      <p:ext uri="{BB962C8B-B14F-4D97-AF65-F5344CB8AC3E}">
        <p14:creationId xmlns:p14="http://schemas.microsoft.com/office/powerpoint/2010/main" val="2356755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AD8CF75-BE6F-4535-874E-8439A8C0D6ED}"/>
              </a:ext>
            </a:extLst>
          </p:cNvPr>
          <p:cNvSpPr>
            <a:spLocks noGrp="1"/>
          </p:cNvSpPr>
          <p:nvPr>
            <p:ph type="dt" sz="half" idx="10"/>
          </p:nvPr>
        </p:nvSpPr>
        <p:spPr/>
        <p:txBody>
          <a:bodyPr/>
          <a:lstStyle>
            <a:lvl1pPr>
              <a:defRPr/>
            </a:lvl1pPr>
          </a:lstStyle>
          <a:p>
            <a:pPr>
              <a:defRPr/>
            </a:pPr>
            <a:fld id="{91F9A49E-E4A9-448A-9510-2670D00CC65A}" type="datetime1">
              <a:rPr lang="en-US"/>
              <a:pPr>
                <a:defRPr/>
              </a:pPr>
              <a:t>10/22/2019</a:t>
            </a:fld>
            <a:endParaRPr lang="en-US" dirty="0"/>
          </a:p>
        </p:txBody>
      </p:sp>
      <p:sp>
        <p:nvSpPr>
          <p:cNvPr id="8" name="Footer Placeholder 4">
            <a:extLst>
              <a:ext uri="{FF2B5EF4-FFF2-40B4-BE49-F238E27FC236}">
                <a16:creationId xmlns:a16="http://schemas.microsoft.com/office/drawing/2014/main" id="{C22FF299-5768-4126-ACBD-1AA67E6A7C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C915E9-C6B8-4850-973D-D45E1583D09C}"/>
              </a:ext>
            </a:extLst>
          </p:cNvPr>
          <p:cNvSpPr>
            <a:spLocks noGrp="1"/>
          </p:cNvSpPr>
          <p:nvPr>
            <p:ph type="sldNum" sz="quarter" idx="12"/>
          </p:nvPr>
        </p:nvSpPr>
        <p:spPr/>
        <p:txBody>
          <a:bodyPr/>
          <a:lstStyle>
            <a:lvl1pPr>
              <a:defRPr/>
            </a:lvl1pPr>
          </a:lstStyle>
          <a:p>
            <a:fld id="{21537F2D-6966-4077-8436-0CCADA133BE9}" type="slidenum">
              <a:rPr lang="en-US" altLang="en-US"/>
              <a:pPr/>
              <a:t>‹#›</a:t>
            </a:fld>
            <a:endParaRPr lang="en-US" altLang="en-US"/>
          </a:p>
        </p:txBody>
      </p:sp>
    </p:spTree>
    <p:extLst>
      <p:ext uri="{BB962C8B-B14F-4D97-AF65-F5344CB8AC3E}">
        <p14:creationId xmlns:p14="http://schemas.microsoft.com/office/powerpoint/2010/main" val="944836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5AB37F8-7D71-41D5-A930-6A389EFA8EEB}"/>
              </a:ext>
            </a:extLst>
          </p:cNvPr>
          <p:cNvSpPr>
            <a:spLocks noGrp="1"/>
          </p:cNvSpPr>
          <p:nvPr>
            <p:ph type="dt" sz="half" idx="10"/>
          </p:nvPr>
        </p:nvSpPr>
        <p:spPr/>
        <p:txBody>
          <a:bodyPr/>
          <a:lstStyle>
            <a:lvl1pPr>
              <a:defRPr/>
            </a:lvl1pPr>
          </a:lstStyle>
          <a:p>
            <a:pPr>
              <a:defRPr/>
            </a:pPr>
            <a:fld id="{455825B4-D432-4DB8-A231-79205544834C}" type="datetime1">
              <a:rPr lang="en-US"/>
              <a:pPr>
                <a:defRPr/>
              </a:pPr>
              <a:t>10/22/2019</a:t>
            </a:fld>
            <a:endParaRPr lang="en-US" dirty="0"/>
          </a:p>
        </p:txBody>
      </p:sp>
      <p:sp>
        <p:nvSpPr>
          <p:cNvPr id="4" name="Footer Placeholder 4">
            <a:extLst>
              <a:ext uri="{FF2B5EF4-FFF2-40B4-BE49-F238E27FC236}">
                <a16:creationId xmlns:a16="http://schemas.microsoft.com/office/drawing/2014/main" id="{B46C3825-7CE6-4DA9-88C9-20172166982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12AF042-4AE6-4426-AF2B-45AC1EF6F35B}"/>
              </a:ext>
            </a:extLst>
          </p:cNvPr>
          <p:cNvSpPr>
            <a:spLocks noGrp="1"/>
          </p:cNvSpPr>
          <p:nvPr>
            <p:ph type="sldNum" sz="quarter" idx="12"/>
          </p:nvPr>
        </p:nvSpPr>
        <p:spPr/>
        <p:txBody>
          <a:bodyPr/>
          <a:lstStyle>
            <a:lvl1pPr>
              <a:defRPr/>
            </a:lvl1pPr>
          </a:lstStyle>
          <a:p>
            <a:fld id="{30947775-39CF-4D2F-B610-84779DA09938}" type="slidenum">
              <a:rPr lang="en-US" altLang="en-US"/>
              <a:pPr/>
              <a:t>‹#›</a:t>
            </a:fld>
            <a:endParaRPr lang="en-US" altLang="en-US"/>
          </a:p>
        </p:txBody>
      </p:sp>
    </p:spTree>
    <p:extLst>
      <p:ext uri="{BB962C8B-B14F-4D97-AF65-F5344CB8AC3E}">
        <p14:creationId xmlns:p14="http://schemas.microsoft.com/office/powerpoint/2010/main" val="345892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9E2AE4-0A98-4121-B33C-F431442C38CC}"/>
              </a:ext>
            </a:extLst>
          </p:cNvPr>
          <p:cNvSpPr>
            <a:spLocks noGrp="1"/>
          </p:cNvSpPr>
          <p:nvPr>
            <p:ph type="dt" sz="half" idx="10"/>
          </p:nvPr>
        </p:nvSpPr>
        <p:spPr/>
        <p:txBody>
          <a:bodyPr/>
          <a:lstStyle>
            <a:lvl1pPr>
              <a:defRPr/>
            </a:lvl1pPr>
          </a:lstStyle>
          <a:p>
            <a:pPr>
              <a:defRPr/>
            </a:pPr>
            <a:fld id="{F18C7EA7-5367-44F0-9CB1-71F7745310FB}" type="datetime1">
              <a:rPr lang="en-US"/>
              <a:pPr>
                <a:defRPr/>
              </a:pPr>
              <a:t>10/22/2019</a:t>
            </a:fld>
            <a:endParaRPr lang="en-US" dirty="0"/>
          </a:p>
        </p:txBody>
      </p:sp>
      <p:sp>
        <p:nvSpPr>
          <p:cNvPr id="3" name="Footer Placeholder 4">
            <a:extLst>
              <a:ext uri="{FF2B5EF4-FFF2-40B4-BE49-F238E27FC236}">
                <a16:creationId xmlns:a16="http://schemas.microsoft.com/office/drawing/2014/main" id="{B0B2FB5A-F5B1-4A45-A94E-5B9C7793D49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4794419-A643-4FDF-AB79-15FFB5FC0ED4}"/>
              </a:ext>
            </a:extLst>
          </p:cNvPr>
          <p:cNvSpPr>
            <a:spLocks noGrp="1"/>
          </p:cNvSpPr>
          <p:nvPr>
            <p:ph type="sldNum" sz="quarter" idx="12"/>
          </p:nvPr>
        </p:nvSpPr>
        <p:spPr/>
        <p:txBody>
          <a:bodyPr/>
          <a:lstStyle>
            <a:lvl1pPr>
              <a:defRPr/>
            </a:lvl1pPr>
          </a:lstStyle>
          <a:p>
            <a:fld id="{B74E6270-B65D-469D-ACE0-45534BB659CB}" type="slidenum">
              <a:rPr lang="en-US" altLang="en-US"/>
              <a:pPr/>
              <a:t>‹#›</a:t>
            </a:fld>
            <a:endParaRPr lang="en-US" altLang="en-US"/>
          </a:p>
        </p:txBody>
      </p:sp>
    </p:spTree>
    <p:extLst>
      <p:ext uri="{BB962C8B-B14F-4D97-AF65-F5344CB8AC3E}">
        <p14:creationId xmlns:p14="http://schemas.microsoft.com/office/powerpoint/2010/main" val="1769231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E94A29-E957-4C8A-AD7F-FFA3ABC94620}"/>
              </a:ext>
            </a:extLst>
          </p:cNvPr>
          <p:cNvSpPr>
            <a:spLocks noGrp="1"/>
          </p:cNvSpPr>
          <p:nvPr>
            <p:ph type="dt" sz="half" idx="10"/>
          </p:nvPr>
        </p:nvSpPr>
        <p:spPr/>
        <p:txBody>
          <a:bodyPr/>
          <a:lstStyle>
            <a:lvl1pPr>
              <a:defRPr/>
            </a:lvl1pPr>
          </a:lstStyle>
          <a:p>
            <a:pPr>
              <a:defRPr/>
            </a:pPr>
            <a:fld id="{84F7C3BC-ECC2-4DB9-962E-608D06442AA8}" type="datetime1">
              <a:rPr lang="en-US"/>
              <a:pPr>
                <a:defRPr/>
              </a:pPr>
              <a:t>10/22/2019</a:t>
            </a:fld>
            <a:endParaRPr lang="en-US" dirty="0"/>
          </a:p>
        </p:txBody>
      </p:sp>
      <p:sp>
        <p:nvSpPr>
          <p:cNvPr id="6" name="Footer Placeholder 4">
            <a:extLst>
              <a:ext uri="{FF2B5EF4-FFF2-40B4-BE49-F238E27FC236}">
                <a16:creationId xmlns:a16="http://schemas.microsoft.com/office/drawing/2014/main" id="{754B9CEF-A4D7-41E7-B915-DC05675F1B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C259-1898-4C54-B0BA-348D3F617203}"/>
              </a:ext>
            </a:extLst>
          </p:cNvPr>
          <p:cNvSpPr>
            <a:spLocks noGrp="1"/>
          </p:cNvSpPr>
          <p:nvPr>
            <p:ph type="sldNum" sz="quarter" idx="12"/>
          </p:nvPr>
        </p:nvSpPr>
        <p:spPr/>
        <p:txBody>
          <a:bodyPr/>
          <a:lstStyle>
            <a:lvl1pPr>
              <a:defRPr/>
            </a:lvl1pPr>
          </a:lstStyle>
          <a:p>
            <a:fld id="{0709CCD4-406D-4F4B-8A70-48E832CB4A1A}" type="slidenum">
              <a:rPr lang="en-US" altLang="en-US"/>
              <a:pPr/>
              <a:t>‹#›</a:t>
            </a:fld>
            <a:endParaRPr lang="en-US" altLang="en-US"/>
          </a:p>
        </p:txBody>
      </p:sp>
    </p:spTree>
    <p:extLst>
      <p:ext uri="{BB962C8B-B14F-4D97-AF65-F5344CB8AC3E}">
        <p14:creationId xmlns:p14="http://schemas.microsoft.com/office/powerpoint/2010/main" val="260784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901CA9-3DCD-433E-9B79-63DEA3A77A22}"/>
              </a:ext>
            </a:extLst>
          </p:cNvPr>
          <p:cNvSpPr txBox="1">
            <a:spLocks noChangeArrowheads="1"/>
          </p:cNvSpPr>
          <p:nvPr userDrawn="1"/>
        </p:nvSpPr>
        <p:spPr bwMode="auto">
          <a:xfrm>
            <a:off x="8305800" y="127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AB3FB599-60A2-4398-A625-38C00E6AC27D}" type="slidenum">
              <a:rPr lang="en-US" altLang="en-US">
                <a:solidFill>
                  <a:schemeClr val="bg1"/>
                </a:solidFill>
              </a:rPr>
              <a:pPr eaLnBrk="1" hangingPunct="1"/>
              <a:t>‹#›</a:t>
            </a:fld>
            <a:endParaRPr lang="en-US" altLang="en-US">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E20C9C5D-7677-4F28-9046-86526AE19C5F}"/>
              </a:ext>
            </a:extLst>
          </p:cNvPr>
          <p:cNvSpPr>
            <a:spLocks noGrp="1"/>
          </p:cNvSpPr>
          <p:nvPr>
            <p:ph type="dt" sz="half" idx="10"/>
          </p:nvPr>
        </p:nvSpPr>
        <p:spPr/>
        <p:txBody>
          <a:bodyPr/>
          <a:lstStyle>
            <a:lvl1pPr>
              <a:defRPr/>
            </a:lvl1pPr>
          </a:lstStyle>
          <a:p>
            <a:pPr>
              <a:defRPr/>
            </a:pPr>
            <a:fld id="{EBE3E690-DB23-451B-A8A3-64C2282F59A8}" type="datetime1">
              <a:rPr lang="en-US"/>
              <a:pPr>
                <a:defRPr/>
              </a:pPr>
              <a:t>10/22/2019</a:t>
            </a:fld>
            <a:endParaRPr lang="en-US"/>
          </a:p>
        </p:txBody>
      </p:sp>
      <p:sp>
        <p:nvSpPr>
          <p:cNvPr id="6" name="Footer Placeholder 4">
            <a:extLst>
              <a:ext uri="{FF2B5EF4-FFF2-40B4-BE49-F238E27FC236}">
                <a16:creationId xmlns:a16="http://schemas.microsoft.com/office/drawing/2014/main" id="{753A1235-3AC9-4137-AFE8-91BDEBA3C4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3B51A1-0E72-4AA4-B8CA-3D3563FA68C9}"/>
              </a:ext>
            </a:extLst>
          </p:cNvPr>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1241544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D1CAEB-6D51-4B4A-9D01-7997626505AF}"/>
              </a:ext>
            </a:extLst>
          </p:cNvPr>
          <p:cNvSpPr>
            <a:spLocks noGrp="1"/>
          </p:cNvSpPr>
          <p:nvPr>
            <p:ph type="dt" sz="half" idx="10"/>
          </p:nvPr>
        </p:nvSpPr>
        <p:spPr/>
        <p:txBody>
          <a:bodyPr/>
          <a:lstStyle>
            <a:lvl1pPr>
              <a:defRPr/>
            </a:lvl1pPr>
          </a:lstStyle>
          <a:p>
            <a:pPr>
              <a:defRPr/>
            </a:pPr>
            <a:fld id="{73E3DB0E-B4B6-4A23-88F5-98A06C70532A}" type="datetime1">
              <a:rPr lang="en-US"/>
              <a:pPr>
                <a:defRPr/>
              </a:pPr>
              <a:t>10/22/2019</a:t>
            </a:fld>
            <a:endParaRPr lang="en-US" dirty="0"/>
          </a:p>
        </p:txBody>
      </p:sp>
      <p:sp>
        <p:nvSpPr>
          <p:cNvPr id="6" name="Footer Placeholder 4">
            <a:extLst>
              <a:ext uri="{FF2B5EF4-FFF2-40B4-BE49-F238E27FC236}">
                <a16:creationId xmlns:a16="http://schemas.microsoft.com/office/drawing/2014/main" id="{11B6C50B-97EC-4AE4-A260-A561A5D61A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E4651D-2F07-4E15-ABA1-20AB0F001C27}"/>
              </a:ext>
            </a:extLst>
          </p:cNvPr>
          <p:cNvSpPr>
            <a:spLocks noGrp="1"/>
          </p:cNvSpPr>
          <p:nvPr>
            <p:ph type="sldNum" sz="quarter" idx="12"/>
          </p:nvPr>
        </p:nvSpPr>
        <p:spPr/>
        <p:txBody>
          <a:bodyPr/>
          <a:lstStyle>
            <a:lvl1pPr>
              <a:defRPr/>
            </a:lvl1pPr>
          </a:lstStyle>
          <a:p>
            <a:fld id="{4FEF99C1-DD32-486B-B32A-464D477B7FC4}" type="slidenum">
              <a:rPr lang="en-US" altLang="en-US"/>
              <a:pPr/>
              <a:t>‹#›</a:t>
            </a:fld>
            <a:endParaRPr lang="en-US" altLang="en-US"/>
          </a:p>
        </p:txBody>
      </p:sp>
    </p:spTree>
    <p:extLst>
      <p:ext uri="{BB962C8B-B14F-4D97-AF65-F5344CB8AC3E}">
        <p14:creationId xmlns:p14="http://schemas.microsoft.com/office/powerpoint/2010/main" val="93224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C92AD-335A-4571-8217-5B4F9821BA21}"/>
              </a:ext>
            </a:extLst>
          </p:cNvPr>
          <p:cNvSpPr>
            <a:spLocks noGrp="1"/>
          </p:cNvSpPr>
          <p:nvPr>
            <p:ph type="dt" sz="half" idx="10"/>
          </p:nvPr>
        </p:nvSpPr>
        <p:spPr/>
        <p:txBody>
          <a:bodyPr/>
          <a:lstStyle>
            <a:lvl1pPr>
              <a:defRPr/>
            </a:lvl1pPr>
          </a:lstStyle>
          <a:p>
            <a:pPr>
              <a:defRPr/>
            </a:pPr>
            <a:fld id="{CCAECF87-7BB3-469F-9C0A-9FD997C9FE76}" type="datetime1">
              <a:rPr lang="en-US"/>
              <a:pPr>
                <a:defRPr/>
              </a:pPr>
              <a:t>10/22/2019</a:t>
            </a:fld>
            <a:endParaRPr lang="en-US" dirty="0"/>
          </a:p>
        </p:txBody>
      </p:sp>
      <p:sp>
        <p:nvSpPr>
          <p:cNvPr id="5" name="Footer Placeholder 4">
            <a:extLst>
              <a:ext uri="{FF2B5EF4-FFF2-40B4-BE49-F238E27FC236}">
                <a16:creationId xmlns:a16="http://schemas.microsoft.com/office/drawing/2014/main" id="{094F5DBC-F000-4A26-9BAB-C6FB50C48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1ED2FD-8DBF-4063-A1FD-6708EC79CEEE}"/>
              </a:ext>
            </a:extLst>
          </p:cNvPr>
          <p:cNvSpPr>
            <a:spLocks noGrp="1"/>
          </p:cNvSpPr>
          <p:nvPr>
            <p:ph type="sldNum" sz="quarter" idx="12"/>
          </p:nvPr>
        </p:nvSpPr>
        <p:spPr/>
        <p:txBody>
          <a:bodyPr/>
          <a:lstStyle>
            <a:lvl1pPr>
              <a:defRPr/>
            </a:lvl1pPr>
          </a:lstStyle>
          <a:p>
            <a:fld id="{C425EBF3-8254-4953-A8A0-4DDED8143DFA}" type="slidenum">
              <a:rPr lang="en-US" altLang="en-US"/>
              <a:pPr/>
              <a:t>‹#›</a:t>
            </a:fld>
            <a:endParaRPr lang="en-US" altLang="en-US"/>
          </a:p>
        </p:txBody>
      </p:sp>
    </p:spTree>
    <p:extLst>
      <p:ext uri="{BB962C8B-B14F-4D97-AF65-F5344CB8AC3E}">
        <p14:creationId xmlns:p14="http://schemas.microsoft.com/office/powerpoint/2010/main" val="4049650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68B06-66DF-4D79-9505-B87699000DEF}"/>
              </a:ext>
            </a:extLst>
          </p:cNvPr>
          <p:cNvSpPr>
            <a:spLocks noGrp="1"/>
          </p:cNvSpPr>
          <p:nvPr>
            <p:ph type="dt" sz="half" idx="10"/>
          </p:nvPr>
        </p:nvSpPr>
        <p:spPr/>
        <p:txBody>
          <a:bodyPr/>
          <a:lstStyle>
            <a:lvl1pPr>
              <a:defRPr/>
            </a:lvl1pPr>
          </a:lstStyle>
          <a:p>
            <a:pPr>
              <a:defRPr/>
            </a:pPr>
            <a:fld id="{DB7B4F87-2547-48BE-9953-EF92B627F3EA}" type="datetime1">
              <a:rPr lang="en-US"/>
              <a:pPr>
                <a:defRPr/>
              </a:pPr>
              <a:t>10/22/2019</a:t>
            </a:fld>
            <a:endParaRPr lang="en-US" dirty="0"/>
          </a:p>
        </p:txBody>
      </p:sp>
      <p:sp>
        <p:nvSpPr>
          <p:cNvPr id="5" name="Footer Placeholder 4">
            <a:extLst>
              <a:ext uri="{FF2B5EF4-FFF2-40B4-BE49-F238E27FC236}">
                <a16:creationId xmlns:a16="http://schemas.microsoft.com/office/drawing/2014/main" id="{F1E98124-A7D2-45B8-8511-ED956EDA27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DA8218-159C-4B5A-AA88-5F3BAD44A6FB}"/>
              </a:ext>
            </a:extLst>
          </p:cNvPr>
          <p:cNvSpPr>
            <a:spLocks noGrp="1"/>
          </p:cNvSpPr>
          <p:nvPr>
            <p:ph type="sldNum" sz="quarter" idx="12"/>
          </p:nvPr>
        </p:nvSpPr>
        <p:spPr/>
        <p:txBody>
          <a:bodyPr/>
          <a:lstStyle>
            <a:lvl1pPr>
              <a:defRPr/>
            </a:lvl1pPr>
          </a:lstStyle>
          <a:p>
            <a:fld id="{CC1155D3-DB15-4372-B85F-35B2B57C55DC}" type="slidenum">
              <a:rPr lang="en-US" altLang="en-US"/>
              <a:pPr/>
              <a:t>‹#›</a:t>
            </a:fld>
            <a:endParaRPr lang="en-US" altLang="en-US"/>
          </a:p>
        </p:txBody>
      </p:sp>
    </p:spTree>
    <p:extLst>
      <p:ext uri="{BB962C8B-B14F-4D97-AF65-F5344CB8AC3E}">
        <p14:creationId xmlns:p14="http://schemas.microsoft.com/office/powerpoint/2010/main" val="937900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AD6A1BA-F535-4998-B122-5EEC82DBA69C}" type="slidenum">
              <a:rPr lang="en-US" smtClean="0"/>
              <a:pPr/>
              <a:t>‹#›</a:t>
            </a:fld>
            <a:endParaRPr lang="en-US"/>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1769" y="5374409"/>
            <a:ext cx="1989079" cy="1152891"/>
          </a:xfrm>
          <a:prstGeom prst="rect">
            <a:avLst/>
          </a:prstGeom>
        </p:spPr>
      </p:pic>
    </p:spTree>
    <p:extLst>
      <p:ext uri="{BB962C8B-B14F-4D97-AF65-F5344CB8AC3E}">
        <p14:creationId xmlns:p14="http://schemas.microsoft.com/office/powerpoint/2010/main" val="415304221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Box 2"/>
          <p:cNvSpPr txBox="1"/>
          <p:nvPr userDrawn="1"/>
        </p:nvSpPr>
        <p:spPr>
          <a:xfrm>
            <a:off x="7674015" y="567159"/>
            <a:ext cx="868102" cy="369332"/>
          </a:xfrm>
          <a:prstGeom prst="rect">
            <a:avLst/>
          </a:prstGeom>
          <a:noFill/>
        </p:spPr>
        <p:txBody>
          <a:bodyPr wrap="square" rtlCol="0">
            <a:spAutoFit/>
          </a:bodyPr>
          <a:lstStyle/>
          <a:p>
            <a:pPr algn="r"/>
            <a:fld id="{906A85FC-6EF3-452F-A15D-BAA0EE29D675}" type="slidenum">
              <a:rPr lang="en-US">
                <a:solidFill>
                  <a:prstClr val="black"/>
                </a:solidFill>
              </a:rPr>
              <a:pPr algn="r"/>
              <a:t>‹#›</a:t>
            </a:fld>
            <a:endParaRPr lang="en-US" dirty="0">
              <a:solidFill>
                <a:prstClr val="black"/>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1769" y="5374409"/>
            <a:ext cx="1989079" cy="1152891"/>
          </a:xfrm>
          <a:prstGeom prst="rect">
            <a:avLst/>
          </a:prstGeom>
        </p:spPr>
      </p:pic>
    </p:spTree>
    <p:extLst>
      <p:ext uri="{BB962C8B-B14F-4D97-AF65-F5344CB8AC3E}">
        <p14:creationId xmlns:p14="http://schemas.microsoft.com/office/powerpoint/2010/main" val="1172738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AD6A1BA-F535-4998-B122-5EEC82DBA69C}" type="slidenum">
              <a:rPr lang="en-US" smtClean="0"/>
              <a:pPr/>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329" y="5525938"/>
            <a:ext cx="1989079" cy="1152891"/>
          </a:xfrm>
          <a:prstGeom prst="rect">
            <a:avLst/>
          </a:prstGeom>
        </p:spPr>
      </p:pic>
    </p:spTree>
    <p:extLst>
      <p:ext uri="{BB962C8B-B14F-4D97-AF65-F5344CB8AC3E}">
        <p14:creationId xmlns:p14="http://schemas.microsoft.com/office/powerpoint/2010/main" val="141397878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AD6A1BA-F535-4998-B122-5EEC82DBA69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4368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AD6A1BA-F535-4998-B122-5EEC82DBA69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553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AD6A1BA-F535-4998-B122-5EEC82DBA69C}" type="slidenum">
              <a:rPr lang="en-US" smtClean="0"/>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5325" y="5538356"/>
            <a:ext cx="1993106"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406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AD6A1BA-F535-4998-B122-5EEC82DBA69C}"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563" y="5519882"/>
            <a:ext cx="1989079" cy="1152891"/>
          </a:xfrm>
          <a:prstGeom prst="rect">
            <a:avLst/>
          </a:prstGeom>
        </p:spPr>
      </p:pic>
    </p:spTree>
    <p:extLst>
      <p:ext uri="{BB962C8B-B14F-4D97-AF65-F5344CB8AC3E}">
        <p14:creationId xmlns:p14="http://schemas.microsoft.com/office/powerpoint/2010/main" val="105034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817A2BE7-4BB6-466F-A95E-9915C55C46B4}"/>
              </a:ext>
            </a:extLst>
          </p:cNvPr>
          <p:cNvSpPr>
            <a:spLocks noGrp="1"/>
          </p:cNvSpPr>
          <p:nvPr>
            <p:ph type="dt" sz="half" idx="10"/>
          </p:nvPr>
        </p:nvSpPr>
        <p:spPr/>
        <p:txBody>
          <a:bodyPr/>
          <a:lstStyle>
            <a:lvl1pPr>
              <a:defRPr/>
            </a:lvl1pPr>
          </a:lstStyle>
          <a:p>
            <a:pPr>
              <a:defRPr/>
            </a:pPr>
            <a:fld id="{A20F563E-0E18-4F4A-8A11-712D40853FC0}" type="datetime1">
              <a:rPr lang="en-US"/>
              <a:pPr>
                <a:defRPr/>
              </a:pPr>
              <a:t>10/22/2019</a:t>
            </a:fld>
            <a:endParaRPr lang="en-US"/>
          </a:p>
        </p:txBody>
      </p:sp>
      <p:sp>
        <p:nvSpPr>
          <p:cNvPr id="5" name="Footer Placeholder 2">
            <a:extLst>
              <a:ext uri="{FF2B5EF4-FFF2-40B4-BE49-F238E27FC236}">
                <a16:creationId xmlns:a16="http://schemas.microsoft.com/office/drawing/2014/main" id="{472AAB47-36D2-4E9D-A0E7-DCF9425D5A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458660D3-05E4-4E4C-BAF0-8F5F208D730E}"/>
              </a:ext>
            </a:extLst>
          </p:cNvPr>
          <p:cNvSpPr>
            <a:spLocks noGrp="1"/>
          </p:cNvSpPr>
          <p:nvPr>
            <p:ph type="sldNum" sz="quarter" idx="12"/>
          </p:nvPr>
        </p:nvSpPr>
        <p:spPr/>
        <p:txBody>
          <a:bodyPr/>
          <a:lstStyle>
            <a:lvl1pPr>
              <a:defRPr/>
            </a:lvl1pPr>
          </a:lstStyle>
          <a:p>
            <a:fld id="{6CD4015B-45AC-4517-A86E-194738CB0933}" type="slidenum">
              <a:rPr lang="en-US" altLang="en-US"/>
              <a:pPr/>
              <a:t>‹#›</a:t>
            </a:fld>
            <a:endParaRPr lang="en-US" altLang="en-US"/>
          </a:p>
        </p:txBody>
      </p:sp>
    </p:spTree>
    <p:extLst>
      <p:ext uri="{BB962C8B-B14F-4D97-AF65-F5344CB8AC3E}">
        <p14:creationId xmlns:p14="http://schemas.microsoft.com/office/powerpoint/2010/main" val="937079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AD6A1BA-F535-4998-B122-5EEC82DBA69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6322" y="5519882"/>
            <a:ext cx="1989079" cy="1152891"/>
          </a:xfrm>
          <a:prstGeom prst="rect">
            <a:avLst/>
          </a:prstGeom>
        </p:spPr>
      </p:pic>
    </p:spTree>
    <p:extLst>
      <p:ext uri="{BB962C8B-B14F-4D97-AF65-F5344CB8AC3E}">
        <p14:creationId xmlns:p14="http://schemas.microsoft.com/office/powerpoint/2010/main" val="3921580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AD6A1BA-F535-4998-B122-5EEC82DBA69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82149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Tree>
    <p:extLst>
      <p:ext uri="{BB962C8B-B14F-4D97-AF65-F5344CB8AC3E}">
        <p14:creationId xmlns:p14="http://schemas.microsoft.com/office/powerpoint/2010/main" val="4213613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Tree>
    <p:extLst>
      <p:ext uri="{BB962C8B-B14F-4D97-AF65-F5344CB8AC3E}">
        <p14:creationId xmlns:p14="http://schemas.microsoft.com/office/powerpoint/2010/main" val="3849925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A686724-DA70-4772-AF97-36A3D6D8C33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9768844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628BF08-CA23-48A3-9568-7D4238E9966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8191122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0825" cy="6850063"/>
            <a:chOff x="0" y="0"/>
            <a:chExt cx="5758" cy="4315"/>
          </a:xfrm>
        </p:grpSpPr>
        <p:grpSp>
          <p:nvGrpSpPr>
            <p:cNvPr id="5" name="Group 5"/>
            <p:cNvGrpSpPr>
              <a:grpSpLocks/>
            </p:cNvGrpSpPr>
            <p:nvPr userDrawn="1"/>
          </p:nvGrpSpPr>
          <p:grpSpPr bwMode="auto">
            <a:xfrm>
              <a:off x="1728" y="2230"/>
              <a:ext cx="4027" cy="2085"/>
              <a:chOff x="1728" y="2230"/>
              <a:chExt cx="4027" cy="2085"/>
            </a:xfrm>
          </p:grpSpPr>
          <p:sp>
            <p:nvSpPr>
              <p:cNvPr id="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3"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6"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7"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14" name="Text Box 16"/>
          <p:cNvSpPr txBox="1">
            <a:spLocks noChangeArrowheads="1"/>
          </p:cNvSpPr>
          <p:nvPr/>
        </p:nvSpPr>
        <p:spPr bwMode="auto">
          <a:xfrm>
            <a:off x="8305800" y="304802"/>
            <a:ext cx="533400"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a:solidFill>
                <a:srgbClr val="FFFFFF"/>
              </a:solidFill>
            </a:endParaRPr>
          </a:p>
        </p:txBody>
      </p:sp>
      <p:sp>
        <p:nvSpPr>
          <p:cNvPr id="15" name="Text Box 17"/>
          <p:cNvSpPr txBox="1">
            <a:spLocks noChangeArrowheads="1"/>
          </p:cNvSpPr>
          <p:nvPr/>
        </p:nvSpPr>
        <p:spPr bwMode="auto">
          <a:xfrm>
            <a:off x="8686800" y="228604"/>
            <a:ext cx="457200" cy="646331"/>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6BF723B7-5516-4332-9CC4-EBB2A16E48AE}" type="slidenum">
              <a:rPr lang="en-US">
                <a:solidFill>
                  <a:srgbClr val="FFFFFF"/>
                </a:solidFill>
              </a:rPr>
              <a:pPr eaLnBrk="0" fontAlgn="base" hangingPunct="0">
                <a:spcBef>
                  <a:spcPct val="50000"/>
                </a:spcBef>
                <a:spcAft>
                  <a:spcPct val="0"/>
                </a:spcAft>
                <a:defRPr/>
              </a:pPr>
              <a:t>‹#›</a:t>
            </a:fld>
            <a:endParaRPr lang="en-US">
              <a:solidFill>
                <a:srgbClr val="FFFFFF"/>
              </a:solidFill>
            </a:endParaRPr>
          </a:p>
        </p:txBody>
      </p:sp>
      <p:graphicFrame>
        <p:nvGraphicFramePr>
          <p:cNvPr id="16" name="Object 18"/>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75788" name="Bitmap Image" r:id="rId4" imgW="2142857" imgH="1057423" progId="Paint.Picture">
                  <p:embed/>
                </p:oleObj>
              </mc:Choice>
              <mc:Fallback>
                <p:oleObj name="Bitmap Image" r:id="rId4" imgW="2142857" imgH="1057423" progId="Paint.Picture">
                  <p:embed/>
                  <p:pic>
                    <p:nvPicPr>
                      <p:cNvPr id="1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75789" name="think-cell Slide" r:id="rId6" imgW="360" imgH="360" progId="">
                  <p:embed/>
                </p:oleObj>
              </mc:Choice>
              <mc:Fallback>
                <p:oleObj name="think-cell Slide" r:id="rId6" imgW="360" imgH="360" progId="">
                  <p:embed/>
                  <p:pic>
                    <p:nvPicPr>
                      <p:cNvPr id="17"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Flowchart: Process 17"/>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19" name="Flowchart: Process 18"/>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20" name="Flowchart: Process 19"/>
          <p:cNvSpPr/>
          <p:nvPr userDrawn="1"/>
        </p:nvSpPr>
        <p:spPr>
          <a:xfrm>
            <a:off x="4303715"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21" name="TextBox 20"/>
          <p:cNvSpPr txBox="1"/>
          <p:nvPr userDrawn="1"/>
        </p:nvSpPr>
        <p:spPr>
          <a:xfrm>
            <a:off x="381002" y="6438900"/>
            <a:ext cx="504825" cy="306388"/>
          </a:xfrm>
          <a:prstGeom prst="rect">
            <a:avLst/>
          </a:prstGeom>
          <a:noFill/>
        </p:spPr>
        <p:txBody>
          <a:bodyPr>
            <a:spAutoFit/>
          </a:bodyPr>
          <a:lstStyle/>
          <a:p>
            <a:pPr eaLnBrk="0" fontAlgn="base" hangingPunct="0">
              <a:spcBef>
                <a:spcPct val="0"/>
              </a:spcBef>
              <a:spcAft>
                <a:spcPct val="0"/>
              </a:spcAft>
              <a:defRPr/>
            </a:pPr>
            <a:fld id="{FA6B8996-A95C-4795-B0B0-D75F900294E1}" type="slidenum">
              <a:rPr lang="en-GB" sz="1400">
                <a:solidFill>
                  <a:srgbClr val="FFFFFF">
                    <a:lumMod val="50000"/>
                    <a:lumOff val="50000"/>
                  </a:srgb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GB" dirty="0">
              <a:solidFill>
                <a:srgbClr val="FFFFFF">
                  <a:lumMod val="50000"/>
                  <a:lumOff val="50000"/>
                </a:srgb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1520"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04253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PT"/>
              <a:t>Clique para editar o estilo de título do Modelo Global</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99F91B17-3DBA-41C7-8922-CDCD1B1607F3}"/>
              </a:ext>
            </a:extLst>
          </p:cNvPr>
          <p:cNvSpPr>
            <a:spLocks noGrp="1"/>
          </p:cNvSpPr>
          <p:nvPr>
            <p:ph type="dt" sz="half" idx="10"/>
          </p:nvPr>
        </p:nvSpPr>
        <p:spPr/>
        <p:txBody>
          <a:bodyPr/>
          <a:lstStyle>
            <a:lvl1pPr>
              <a:defRPr/>
            </a:lvl1pPr>
          </a:lstStyle>
          <a:p>
            <a:pPr>
              <a:defRPr/>
            </a:pPr>
            <a:fld id="{7DF90F6D-56F1-4CA7-B3FD-41D2255AC2EE}" type="datetime1">
              <a:rPr lang="en-US"/>
              <a:pPr>
                <a:defRPr/>
              </a:pPr>
              <a:t>10/20/2019</a:t>
            </a:fld>
            <a:endParaRPr lang="pt-PT"/>
          </a:p>
        </p:txBody>
      </p:sp>
      <p:sp>
        <p:nvSpPr>
          <p:cNvPr id="5" name="Marcador de Posição do Rodapé 4">
            <a:extLst>
              <a:ext uri="{FF2B5EF4-FFF2-40B4-BE49-F238E27FC236}">
                <a16:creationId xmlns:a16="http://schemas.microsoft.com/office/drawing/2014/main" id="{63C65B87-B1FD-4C54-B758-AA3A8CE16327}"/>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2D0B1511-46B3-44A9-8A74-CCF991176893}"/>
              </a:ext>
            </a:extLst>
          </p:cNvPr>
          <p:cNvSpPr>
            <a:spLocks noGrp="1"/>
          </p:cNvSpPr>
          <p:nvPr>
            <p:ph type="sldNum" sz="quarter" idx="12"/>
          </p:nvPr>
        </p:nvSpPr>
        <p:spPr/>
        <p:txBody>
          <a:bodyPr/>
          <a:lstStyle>
            <a:lvl1pPr>
              <a:defRPr/>
            </a:lvl1pPr>
          </a:lstStyle>
          <a:p>
            <a:fld id="{51D6AD9B-FEBF-48F1-98F3-CFEAA40ABCF4}" type="slidenum">
              <a:rPr lang="pt-PT" altLang="en-US"/>
              <a:pPr/>
              <a:t>‹#›</a:t>
            </a:fld>
            <a:endParaRPr lang="pt-PT" altLang="en-US"/>
          </a:p>
        </p:txBody>
      </p:sp>
    </p:spTree>
    <p:extLst>
      <p:ext uri="{BB962C8B-B14F-4D97-AF65-F5344CB8AC3E}">
        <p14:creationId xmlns:p14="http://schemas.microsoft.com/office/powerpoint/2010/main" val="2251928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DF68D7B-6C69-4B89-B5BF-08C41E292B5D}"/>
              </a:ext>
            </a:extLst>
          </p:cNvPr>
          <p:cNvSpPr>
            <a:spLocks noGrp="1"/>
          </p:cNvSpPr>
          <p:nvPr>
            <p:ph type="dt" sz="half" idx="10"/>
          </p:nvPr>
        </p:nvSpPr>
        <p:spPr/>
        <p:txBody>
          <a:bodyPr/>
          <a:lstStyle>
            <a:lvl1pPr>
              <a:defRPr/>
            </a:lvl1pPr>
          </a:lstStyle>
          <a:p>
            <a:pPr>
              <a:defRPr/>
            </a:pPr>
            <a:fld id="{0E632147-D6C9-49CD-87A2-BC27050E83F7}" type="datetime1">
              <a:rPr lang="en-US"/>
              <a:pPr>
                <a:defRPr/>
              </a:pPr>
              <a:t>10/20/2019</a:t>
            </a:fld>
            <a:endParaRPr lang="pt-PT"/>
          </a:p>
        </p:txBody>
      </p:sp>
      <p:sp>
        <p:nvSpPr>
          <p:cNvPr id="5" name="Marcador de Posição do Rodapé 4">
            <a:extLst>
              <a:ext uri="{FF2B5EF4-FFF2-40B4-BE49-F238E27FC236}">
                <a16:creationId xmlns:a16="http://schemas.microsoft.com/office/drawing/2014/main" id="{42CE7767-68FB-4C0F-BDA4-95D1CDE8D66A}"/>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76EB56A6-299A-4E56-ADC2-B1103159EDDA}"/>
              </a:ext>
            </a:extLst>
          </p:cNvPr>
          <p:cNvSpPr>
            <a:spLocks noGrp="1"/>
          </p:cNvSpPr>
          <p:nvPr>
            <p:ph type="sldNum" sz="quarter" idx="12"/>
          </p:nvPr>
        </p:nvSpPr>
        <p:spPr/>
        <p:txBody>
          <a:bodyPr/>
          <a:lstStyle>
            <a:lvl1pPr>
              <a:defRPr/>
            </a:lvl1pPr>
          </a:lstStyle>
          <a:p>
            <a:fld id="{C1ED66D3-4DB5-4377-8E43-185A1BD0C710}" type="slidenum">
              <a:rPr lang="pt-PT" altLang="en-US"/>
              <a:pPr/>
              <a:t>‹#›</a:t>
            </a:fld>
            <a:endParaRPr lang="pt-PT" altLang="en-US"/>
          </a:p>
        </p:txBody>
      </p:sp>
    </p:spTree>
    <p:extLst>
      <p:ext uri="{BB962C8B-B14F-4D97-AF65-F5344CB8AC3E}">
        <p14:creationId xmlns:p14="http://schemas.microsoft.com/office/powerpoint/2010/main" val="1838147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7" y="1709739"/>
            <a:ext cx="7886700" cy="2852737"/>
          </a:xfrm>
        </p:spPr>
        <p:txBody>
          <a:bodyPr anchor="b"/>
          <a:lstStyle>
            <a:lvl1pPr>
              <a:defRPr sz="4500"/>
            </a:lvl1pPr>
          </a:lstStyle>
          <a:p>
            <a:r>
              <a:rPr lang="pt-PT"/>
              <a:t>Clique para editar o estilo de título do Modelo Global</a:t>
            </a:r>
          </a:p>
        </p:txBody>
      </p:sp>
      <p:sp>
        <p:nvSpPr>
          <p:cNvPr id="3" name="Marcador de Posição do Texto 2"/>
          <p:cNvSpPr>
            <a:spLocks noGrp="1"/>
          </p:cNvSpPr>
          <p:nvPr>
            <p:ph type="body" idx="1"/>
          </p:nvPr>
        </p:nvSpPr>
        <p:spPr>
          <a:xfrm>
            <a:off x="623887" y="458947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0A338A1F-5A90-4A34-A44B-FE95A8970A59}"/>
              </a:ext>
            </a:extLst>
          </p:cNvPr>
          <p:cNvSpPr>
            <a:spLocks noGrp="1"/>
          </p:cNvSpPr>
          <p:nvPr>
            <p:ph type="dt" sz="half" idx="10"/>
          </p:nvPr>
        </p:nvSpPr>
        <p:spPr/>
        <p:txBody>
          <a:bodyPr/>
          <a:lstStyle>
            <a:lvl1pPr>
              <a:defRPr/>
            </a:lvl1pPr>
          </a:lstStyle>
          <a:p>
            <a:pPr>
              <a:defRPr/>
            </a:pPr>
            <a:fld id="{736B55A5-48BF-4A2D-905A-C3E55E795C2C}" type="datetime1">
              <a:rPr lang="en-US"/>
              <a:pPr>
                <a:defRPr/>
              </a:pPr>
              <a:t>10/20/2019</a:t>
            </a:fld>
            <a:endParaRPr lang="pt-PT"/>
          </a:p>
        </p:txBody>
      </p:sp>
      <p:sp>
        <p:nvSpPr>
          <p:cNvPr id="5" name="Marcador de Posição do Rodapé 4">
            <a:extLst>
              <a:ext uri="{FF2B5EF4-FFF2-40B4-BE49-F238E27FC236}">
                <a16:creationId xmlns:a16="http://schemas.microsoft.com/office/drawing/2014/main" id="{3C9A61D6-F9D0-46A9-BC72-991A2381EE92}"/>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2393CBC5-332A-4B26-84ED-DAF3368D3B17}"/>
              </a:ext>
            </a:extLst>
          </p:cNvPr>
          <p:cNvSpPr>
            <a:spLocks noGrp="1"/>
          </p:cNvSpPr>
          <p:nvPr>
            <p:ph type="sldNum" sz="quarter" idx="12"/>
          </p:nvPr>
        </p:nvSpPr>
        <p:spPr/>
        <p:txBody>
          <a:bodyPr/>
          <a:lstStyle>
            <a:lvl1pPr>
              <a:defRPr/>
            </a:lvl1pPr>
          </a:lstStyle>
          <a:p>
            <a:fld id="{C3A587FE-607D-4A03-BA28-DF1F1B911F90}" type="slidenum">
              <a:rPr lang="pt-PT" altLang="en-US"/>
              <a:pPr/>
              <a:t>‹#›</a:t>
            </a:fld>
            <a:endParaRPr lang="pt-PT" altLang="en-US"/>
          </a:p>
        </p:txBody>
      </p:sp>
    </p:spTree>
    <p:extLst>
      <p:ext uri="{BB962C8B-B14F-4D97-AF65-F5344CB8AC3E}">
        <p14:creationId xmlns:p14="http://schemas.microsoft.com/office/powerpoint/2010/main" val="230298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25D9727C-C138-4C58-A699-CEA6BC25A01F}"/>
              </a:ext>
            </a:extLst>
          </p:cNvPr>
          <p:cNvSpPr>
            <a:spLocks noGrp="1"/>
          </p:cNvSpPr>
          <p:nvPr>
            <p:ph type="dt" sz="half" idx="10"/>
          </p:nvPr>
        </p:nvSpPr>
        <p:spPr/>
        <p:txBody>
          <a:bodyPr/>
          <a:lstStyle>
            <a:lvl1pPr>
              <a:defRPr/>
            </a:lvl1pPr>
          </a:lstStyle>
          <a:p>
            <a:pPr>
              <a:defRPr/>
            </a:pPr>
            <a:fld id="{E3E18D01-63BA-4183-804A-2E1F3E09299D}" type="datetime1">
              <a:rPr lang="en-US"/>
              <a:pPr>
                <a:defRPr/>
              </a:pPr>
              <a:t>10/22/2019</a:t>
            </a:fld>
            <a:endParaRPr lang="en-US"/>
          </a:p>
        </p:txBody>
      </p:sp>
      <p:sp>
        <p:nvSpPr>
          <p:cNvPr id="6" name="Footer Placeholder 2">
            <a:extLst>
              <a:ext uri="{FF2B5EF4-FFF2-40B4-BE49-F238E27FC236}">
                <a16:creationId xmlns:a16="http://schemas.microsoft.com/office/drawing/2014/main" id="{0845DD07-AEA0-40ED-AD59-2ACF0EE2A3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1D811643-3068-4E66-B2E7-7FD331850240}"/>
              </a:ext>
            </a:extLst>
          </p:cNvPr>
          <p:cNvSpPr>
            <a:spLocks noGrp="1"/>
          </p:cNvSpPr>
          <p:nvPr>
            <p:ph type="sldNum" sz="quarter" idx="12"/>
          </p:nvPr>
        </p:nvSpPr>
        <p:spPr/>
        <p:txBody>
          <a:bodyPr/>
          <a:lstStyle>
            <a:lvl1pPr>
              <a:defRPr/>
            </a:lvl1pPr>
          </a:lstStyle>
          <a:p>
            <a:fld id="{A10E21F5-21CF-4E6B-872E-56ECD0C7E692}" type="slidenum">
              <a:rPr lang="en-US" altLang="en-US"/>
              <a:pPr/>
              <a:t>‹#›</a:t>
            </a:fld>
            <a:endParaRPr lang="en-US" altLang="en-US"/>
          </a:p>
        </p:txBody>
      </p:sp>
    </p:spTree>
    <p:extLst>
      <p:ext uri="{BB962C8B-B14F-4D97-AF65-F5344CB8AC3E}">
        <p14:creationId xmlns:p14="http://schemas.microsoft.com/office/powerpoint/2010/main" val="2758230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sz="half" idx="1"/>
          </p:nvPr>
        </p:nvSpPr>
        <p:spPr>
          <a:xfrm>
            <a:off x="628650" y="1825625"/>
            <a:ext cx="38862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29150" y="1825625"/>
            <a:ext cx="38862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3">
            <a:extLst>
              <a:ext uri="{FF2B5EF4-FFF2-40B4-BE49-F238E27FC236}">
                <a16:creationId xmlns:a16="http://schemas.microsoft.com/office/drawing/2014/main" id="{927F2B4C-1DCE-4156-96CA-5D6F53BC3DD1}"/>
              </a:ext>
            </a:extLst>
          </p:cNvPr>
          <p:cNvSpPr>
            <a:spLocks noGrp="1"/>
          </p:cNvSpPr>
          <p:nvPr>
            <p:ph type="dt" sz="half" idx="10"/>
          </p:nvPr>
        </p:nvSpPr>
        <p:spPr/>
        <p:txBody>
          <a:bodyPr/>
          <a:lstStyle>
            <a:lvl1pPr>
              <a:defRPr/>
            </a:lvl1pPr>
          </a:lstStyle>
          <a:p>
            <a:pPr>
              <a:defRPr/>
            </a:pPr>
            <a:fld id="{BF283AC0-3301-4EA7-8F5B-5FD2465E4802}" type="datetime1">
              <a:rPr lang="en-US"/>
              <a:pPr>
                <a:defRPr/>
              </a:pPr>
              <a:t>10/20/2019</a:t>
            </a:fld>
            <a:endParaRPr lang="pt-PT"/>
          </a:p>
        </p:txBody>
      </p:sp>
      <p:sp>
        <p:nvSpPr>
          <p:cNvPr id="6" name="Marcador de Posição do Rodapé 4">
            <a:extLst>
              <a:ext uri="{FF2B5EF4-FFF2-40B4-BE49-F238E27FC236}">
                <a16:creationId xmlns:a16="http://schemas.microsoft.com/office/drawing/2014/main" id="{D5DE6609-C613-46D4-9E2F-F459221E27DE}"/>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AA8C9D14-FD9A-4714-A6DE-667D04F216DB}"/>
              </a:ext>
            </a:extLst>
          </p:cNvPr>
          <p:cNvSpPr>
            <a:spLocks noGrp="1"/>
          </p:cNvSpPr>
          <p:nvPr>
            <p:ph type="sldNum" sz="quarter" idx="12"/>
          </p:nvPr>
        </p:nvSpPr>
        <p:spPr/>
        <p:txBody>
          <a:bodyPr/>
          <a:lstStyle>
            <a:lvl1pPr>
              <a:defRPr/>
            </a:lvl1pPr>
          </a:lstStyle>
          <a:p>
            <a:fld id="{4F0EF668-D2EF-41F7-8220-B8BC99528937}" type="slidenum">
              <a:rPr lang="pt-PT" altLang="en-US"/>
              <a:pPr/>
              <a:t>‹#›</a:t>
            </a:fld>
            <a:endParaRPr lang="pt-PT" altLang="en-US"/>
          </a:p>
        </p:txBody>
      </p:sp>
    </p:spTree>
    <p:extLst>
      <p:ext uri="{BB962C8B-B14F-4D97-AF65-F5344CB8AC3E}">
        <p14:creationId xmlns:p14="http://schemas.microsoft.com/office/powerpoint/2010/main" val="2188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7"/>
            <a:ext cx="7886700" cy="1325563"/>
          </a:xfrm>
        </p:spPr>
        <p:txBody>
          <a:bodyPr/>
          <a:lstStyle/>
          <a:p>
            <a:r>
              <a:rPr lang="pt-PT"/>
              <a:t>Clique para editar o estilo de título do Modelo Global</a:t>
            </a:r>
          </a:p>
        </p:txBody>
      </p:sp>
      <p:sp>
        <p:nvSpPr>
          <p:cNvPr id="3" name="Marcador de Posição do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 do texto de Modelo Global</a:t>
            </a:r>
          </a:p>
        </p:txBody>
      </p:sp>
      <p:sp>
        <p:nvSpPr>
          <p:cNvPr id="4" name="Marcador de Posição de Conteúdo 3"/>
          <p:cNvSpPr>
            <a:spLocks noGrp="1"/>
          </p:cNvSpPr>
          <p:nvPr>
            <p:ph sz="half" idx="2"/>
          </p:nvPr>
        </p:nvSpPr>
        <p:spPr>
          <a:xfrm>
            <a:off x="629842" y="2505075"/>
            <a:ext cx="3868340"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 do texto de Modelo Global</a:t>
            </a:r>
          </a:p>
        </p:txBody>
      </p:sp>
      <p:sp>
        <p:nvSpPr>
          <p:cNvPr id="6" name="Marcador de Posição de Conteúdo 5"/>
          <p:cNvSpPr>
            <a:spLocks noGrp="1"/>
          </p:cNvSpPr>
          <p:nvPr>
            <p:ph sz="quarter" idx="4"/>
          </p:nvPr>
        </p:nvSpPr>
        <p:spPr>
          <a:xfrm>
            <a:off x="4629152" y="2505075"/>
            <a:ext cx="3887391"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3">
            <a:extLst>
              <a:ext uri="{FF2B5EF4-FFF2-40B4-BE49-F238E27FC236}">
                <a16:creationId xmlns:a16="http://schemas.microsoft.com/office/drawing/2014/main" id="{459B086A-B382-4157-AF09-C922BA3B427A}"/>
              </a:ext>
            </a:extLst>
          </p:cNvPr>
          <p:cNvSpPr>
            <a:spLocks noGrp="1"/>
          </p:cNvSpPr>
          <p:nvPr>
            <p:ph type="dt" sz="half" idx="10"/>
          </p:nvPr>
        </p:nvSpPr>
        <p:spPr/>
        <p:txBody>
          <a:bodyPr/>
          <a:lstStyle>
            <a:lvl1pPr>
              <a:defRPr/>
            </a:lvl1pPr>
          </a:lstStyle>
          <a:p>
            <a:pPr>
              <a:defRPr/>
            </a:pPr>
            <a:fld id="{A0DF9773-D2D3-4CD4-84A1-864114096F26}" type="datetime1">
              <a:rPr lang="en-US"/>
              <a:pPr>
                <a:defRPr/>
              </a:pPr>
              <a:t>10/20/2019</a:t>
            </a:fld>
            <a:endParaRPr lang="pt-PT"/>
          </a:p>
        </p:txBody>
      </p:sp>
      <p:sp>
        <p:nvSpPr>
          <p:cNvPr id="8" name="Marcador de Posição do Rodapé 4">
            <a:extLst>
              <a:ext uri="{FF2B5EF4-FFF2-40B4-BE49-F238E27FC236}">
                <a16:creationId xmlns:a16="http://schemas.microsoft.com/office/drawing/2014/main" id="{07A9C33A-8875-4FB6-95B6-3DE5DA42E5AC}"/>
              </a:ext>
            </a:extLst>
          </p:cNvPr>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a:extLst>
              <a:ext uri="{FF2B5EF4-FFF2-40B4-BE49-F238E27FC236}">
                <a16:creationId xmlns:a16="http://schemas.microsoft.com/office/drawing/2014/main" id="{369F2B42-E902-4270-B7CE-E1A7A11B392B}"/>
              </a:ext>
            </a:extLst>
          </p:cNvPr>
          <p:cNvSpPr>
            <a:spLocks noGrp="1"/>
          </p:cNvSpPr>
          <p:nvPr>
            <p:ph type="sldNum" sz="quarter" idx="12"/>
          </p:nvPr>
        </p:nvSpPr>
        <p:spPr/>
        <p:txBody>
          <a:bodyPr/>
          <a:lstStyle>
            <a:lvl1pPr>
              <a:defRPr/>
            </a:lvl1pPr>
          </a:lstStyle>
          <a:p>
            <a:fld id="{6FD56185-F3A8-4E01-86CC-63AD72BD95F4}" type="slidenum">
              <a:rPr lang="pt-PT" altLang="en-US"/>
              <a:pPr/>
              <a:t>‹#›</a:t>
            </a:fld>
            <a:endParaRPr lang="pt-PT" altLang="en-US"/>
          </a:p>
        </p:txBody>
      </p:sp>
    </p:spTree>
    <p:extLst>
      <p:ext uri="{BB962C8B-B14F-4D97-AF65-F5344CB8AC3E}">
        <p14:creationId xmlns:p14="http://schemas.microsoft.com/office/powerpoint/2010/main" val="2630506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a Data 3">
            <a:extLst>
              <a:ext uri="{FF2B5EF4-FFF2-40B4-BE49-F238E27FC236}">
                <a16:creationId xmlns:a16="http://schemas.microsoft.com/office/drawing/2014/main" id="{D6A8038E-BC8D-4099-9084-D6BBEAA7B1BF}"/>
              </a:ext>
            </a:extLst>
          </p:cNvPr>
          <p:cNvSpPr>
            <a:spLocks noGrp="1"/>
          </p:cNvSpPr>
          <p:nvPr>
            <p:ph type="dt" sz="half" idx="10"/>
          </p:nvPr>
        </p:nvSpPr>
        <p:spPr/>
        <p:txBody>
          <a:bodyPr/>
          <a:lstStyle>
            <a:lvl1pPr>
              <a:defRPr/>
            </a:lvl1pPr>
          </a:lstStyle>
          <a:p>
            <a:pPr>
              <a:defRPr/>
            </a:pPr>
            <a:fld id="{BF5013A6-A95B-43B5-8C3D-AF12A8435889}" type="datetime1">
              <a:rPr lang="en-US"/>
              <a:pPr>
                <a:defRPr/>
              </a:pPr>
              <a:t>10/20/2019</a:t>
            </a:fld>
            <a:endParaRPr lang="pt-PT"/>
          </a:p>
        </p:txBody>
      </p:sp>
      <p:sp>
        <p:nvSpPr>
          <p:cNvPr id="4" name="Marcador de Posição do Rodapé 4">
            <a:extLst>
              <a:ext uri="{FF2B5EF4-FFF2-40B4-BE49-F238E27FC236}">
                <a16:creationId xmlns:a16="http://schemas.microsoft.com/office/drawing/2014/main" id="{CBBE951F-E293-46E5-AD1E-670CEBB77BC6}"/>
              </a:ext>
            </a:extLst>
          </p:cNvPr>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a:extLst>
              <a:ext uri="{FF2B5EF4-FFF2-40B4-BE49-F238E27FC236}">
                <a16:creationId xmlns:a16="http://schemas.microsoft.com/office/drawing/2014/main" id="{FDC5B80A-09BF-4DD2-B32D-11750D5A13B4}"/>
              </a:ext>
            </a:extLst>
          </p:cNvPr>
          <p:cNvSpPr>
            <a:spLocks noGrp="1"/>
          </p:cNvSpPr>
          <p:nvPr>
            <p:ph type="sldNum" sz="quarter" idx="12"/>
          </p:nvPr>
        </p:nvSpPr>
        <p:spPr/>
        <p:txBody>
          <a:bodyPr/>
          <a:lstStyle>
            <a:lvl1pPr>
              <a:defRPr/>
            </a:lvl1pPr>
          </a:lstStyle>
          <a:p>
            <a:fld id="{59C65B23-F0F0-427B-8483-A2C120393573}" type="slidenum">
              <a:rPr lang="pt-PT" altLang="en-US"/>
              <a:pPr/>
              <a:t>‹#›</a:t>
            </a:fld>
            <a:endParaRPr lang="pt-PT" altLang="en-US"/>
          </a:p>
        </p:txBody>
      </p:sp>
    </p:spTree>
    <p:extLst>
      <p:ext uri="{BB962C8B-B14F-4D97-AF65-F5344CB8AC3E}">
        <p14:creationId xmlns:p14="http://schemas.microsoft.com/office/powerpoint/2010/main" val="4165583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a:extLst>
              <a:ext uri="{FF2B5EF4-FFF2-40B4-BE49-F238E27FC236}">
                <a16:creationId xmlns:a16="http://schemas.microsoft.com/office/drawing/2014/main" id="{D5377FAC-BB11-4550-9BE7-1C716951B589}"/>
              </a:ext>
            </a:extLst>
          </p:cNvPr>
          <p:cNvSpPr>
            <a:spLocks noGrp="1"/>
          </p:cNvSpPr>
          <p:nvPr>
            <p:ph type="dt" sz="half" idx="10"/>
          </p:nvPr>
        </p:nvSpPr>
        <p:spPr/>
        <p:txBody>
          <a:bodyPr/>
          <a:lstStyle>
            <a:lvl1pPr>
              <a:defRPr/>
            </a:lvl1pPr>
          </a:lstStyle>
          <a:p>
            <a:pPr>
              <a:defRPr/>
            </a:pPr>
            <a:fld id="{7587295B-9171-42A9-B9AE-F31A69A5A87A}" type="datetime1">
              <a:rPr lang="en-US"/>
              <a:pPr>
                <a:defRPr/>
              </a:pPr>
              <a:t>10/20/2019</a:t>
            </a:fld>
            <a:endParaRPr lang="pt-PT"/>
          </a:p>
        </p:txBody>
      </p:sp>
      <p:sp>
        <p:nvSpPr>
          <p:cNvPr id="3" name="Marcador de Posição do Rodapé 4">
            <a:extLst>
              <a:ext uri="{FF2B5EF4-FFF2-40B4-BE49-F238E27FC236}">
                <a16:creationId xmlns:a16="http://schemas.microsoft.com/office/drawing/2014/main" id="{B4BACF21-1F49-4AB3-977A-87250C5CE1A7}"/>
              </a:ext>
            </a:extLst>
          </p:cNvPr>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a:extLst>
              <a:ext uri="{FF2B5EF4-FFF2-40B4-BE49-F238E27FC236}">
                <a16:creationId xmlns:a16="http://schemas.microsoft.com/office/drawing/2014/main" id="{CBFB195B-65AF-453C-8826-6B3B42519C4C}"/>
              </a:ext>
            </a:extLst>
          </p:cNvPr>
          <p:cNvSpPr>
            <a:spLocks noGrp="1"/>
          </p:cNvSpPr>
          <p:nvPr>
            <p:ph type="sldNum" sz="quarter" idx="12"/>
          </p:nvPr>
        </p:nvSpPr>
        <p:spPr/>
        <p:txBody>
          <a:bodyPr/>
          <a:lstStyle>
            <a:lvl1pPr>
              <a:defRPr/>
            </a:lvl1pPr>
          </a:lstStyle>
          <a:p>
            <a:fld id="{B58D12A4-D4A0-4F32-9C63-8A91F3F4308F}" type="slidenum">
              <a:rPr lang="pt-PT" altLang="en-US"/>
              <a:pPr/>
              <a:t>‹#›</a:t>
            </a:fld>
            <a:endParaRPr lang="pt-PT" altLang="en-US"/>
          </a:p>
        </p:txBody>
      </p:sp>
    </p:spTree>
    <p:extLst>
      <p:ext uri="{BB962C8B-B14F-4D97-AF65-F5344CB8AC3E}">
        <p14:creationId xmlns:p14="http://schemas.microsoft.com/office/powerpoint/2010/main" val="3184914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p>
        </p:txBody>
      </p:sp>
      <p:sp>
        <p:nvSpPr>
          <p:cNvPr id="3" name="Marcador de Posição de Conteúdo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Clique para editar os estilos do texto de Modelo Global</a:t>
            </a:r>
          </a:p>
        </p:txBody>
      </p:sp>
      <p:sp>
        <p:nvSpPr>
          <p:cNvPr id="5" name="Marcador de Posição da Data 3">
            <a:extLst>
              <a:ext uri="{FF2B5EF4-FFF2-40B4-BE49-F238E27FC236}">
                <a16:creationId xmlns:a16="http://schemas.microsoft.com/office/drawing/2014/main" id="{75C8032D-54AA-4FB9-B18E-2B1826F88054}"/>
              </a:ext>
            </a:extLst>
          </p:cNvPr>
          <p:cNvSpPr>
            <a:spLocks noGrp="1"/>
          </p:cNvSpPr>
          <p:nvPr>
            <p:ph type="dt" sz="half" idx="10"/>
          </p:nvPr>
        </p:nvSpPr>
        <p:spPr/>
        <p:txBody>
          <a:bodyPr/>
          <a:lstStyle>
            <a:lvl1pPr>
              <a:defRPr/>
            </a:lvl1pPr>
          </a:lstStyle>
          <a:p>
            <a:pPr>
              <a:defRPr/>
            </a:pPr>
            <a:fld id="{D38FE9DA-22F1-44E8-9E18-57276ACE5BB9}" type="datetime1">
              <a:rPr lang="en-US"/>
              <a:pPr>
                <a:defRPr/>
              </a:pPr>
              <a:t>10/20/2019</a:t>
            </a:fld>
            <a:endParaRPr lang="pt-PT"/>
          </a:p>
        </p:txBody>
      </p:sp>
      <p:sp>
        <p:nvSpPr>
          <p:cNvPr id="6" name="Marcador de Posição do Rodapé 4">
            <a:extLst>
              <a:ext uri="{FF2B5EF4-FFF2-40B4-BE49-F238E27FC236}">
                <a16:creationId xmlns:a16="http://schemas.microsoft.com/office/drawing/2014/main" id="{B7B11B93-AC10-4B19-A65F-17A5EB4B15D2}"/>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AD8AF4FE-11F0-4F0E-B9E2-665E72303326}"/>
              </a:ext>
            </a:extLst>
          </p:cNvPr>
          <p:cNvSpPr>
            <a:spLocks noGrp="1"/>
          </p:cNvSpPr>
          <p:nvPr>
            <p:ph type="sldNum" sz="quarter" idx="12"/>
          </p:nvPr>
        </p:nvSpPr>
        <p:spPr/>
        <p:txBody>
          <a:bodyPr/>
          <a:lstStyle>
            <a:lvl1pPr>
              <a:defRPr/>
            </a:lvl1pPr>
          </a:lstStyle>
          <a:p>
            <a:fld id="{9940C85D-70C9-411B-837C-A0AAB3C10E4D}" type="slidenum">
              <a:rPr lang="pt-PT" altLang="en-US"/>
              <a:pPr/>
              <a:t>‹#›</a:t>
            </a:fld>
            <a:endParaRPr lang="pt-PT" altLang="en-US"/>
          </a:p>
        </p:txBody>
      </p:sp>
    </p:spTree>
    <p:extLst>
      <p:ext uri="{BB962C8B-B14F-4D97-AF65-F5344CB8AC3E}">
        <p14:creationId xmlns:p14="http://schemas.microsoft.com/office/powerpoint/2010/main" val="2409262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p>
        </p:txBody>
      </p:sp>
      <p:sp>
        <p:nvSpPr>
          <p:cNvPr id="3" name="Marcador de Posição da Imagem 2"/>
          <p:cNvSpPr>
            <a:spLocks noGrp="1"/>
          </p:cNvSpPr>
          <p:nvPr>
            <p:ph type="pic" idx="1"/>
          </p:nvPr>
        </p:nvSpPr>
        <p:spPr>
          <a:xfrm>
            <a:off x="3887391" y="987427"/>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t-PT" noProof="0"/>
          </a:p>
        </p:txBody>
      </p:sp>
      <p:sp>
        <p:nvSpPr>
          <p:cNvPr id="4" name="Marcador de Posição do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Clique para editar os estilos do texto de Modelo Global</a:t>
            </a:r>
          </a:p>
        </p:txBody>
      </p:sp>
      <p:sp>
        <p:nvSpPr>
          <p:cNvPr id="5" name="Marcador de Posição da Data 3">
            <a:extLst>
              <a:ext uri="{FF2B5EF4-FFF2-40B4-BE49-F238E27FC236}">
                <a16:creationId xmlns:a16="http://schemas.microsoft.com/office/drawing/2014/main" id="{01B211B5-190F-4476-9D17-3114ECC3D21B}"/>
              </a:ext>
            </a:extLst>
          </p:cNvPr>
          <p:cNvSpPr>
            <a:spLocks noGrp="1"/>
          </p:cNvSpPr>
          <p:nvPr>
            <p:ph type="dt" sz="half" idx="10"/>
          </p:nvPr>
        </p:nvSpPr>
        <p:spPr/>
        <p:txBody>
          <a:bodyPr/>
          <a:lstStyle>
            <a:lvl1pPr>
              <a:defRPr/>
            </a:lvl1pPr>
          </a:lstStyle>
          <a:p>
            <a:pPr>
              <a:defRPr/>
            </a:pPr>
            <a:fld id="{92BE8762-01D5-45F2-8443-7DDDA40B03D1}" type="datetime1">
              <a:rPr lang="en-US"/>
              <a:pPr>
                <a:defRPr/>
              </a:pPr>
              <a:t>10/20/2019</a:t>
            </a:fld>
            <a:endParaRPr lang="pt-PT"/>
          </a:p>
        </p:txBody>
      </p:sp>
      <p:sp>
        <p:nvSpPr>
          <p:cNvPr id="6" name="Marcador de Posição do Rodapé 4">
            <a:extLst>
              <a:ext uri="{FF2B5EF4-FFF2-40B4-BE49-F238E27FC236}">
                <a16:creationId xmlns:a16="http://schemas.microsoft.com/office/drawing/2014/main" id="{631DEB0A-A544-46A4-AC66-F6235E7881C1}"/>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EB950AFA-40FF-4CF7-84E8-36E04619A320}"/>
              </a:ext>
            </a:extLst>
          </p:cNvPr>
          <p:cNvSpPr>
            <a:spLocks noGrp="1"/>
          </p:cNvSpPr>
          <p:nvPr>
            <p:ph type="sldNum" sz="quarter" idx="12"/>
          </p:nvPr>
        </p:nvSpPr>
        <p:spPr/>
        <p:txBody>
          <a:bodyPr/>
          <a:lstStyle>
            <a:lvl1pPr>
              <a:defRPr/>
            </a:lvl1pPr>
          </a:lstStyle>
          <a:p>
            <a:fld id="{46005825-3F07-4D87-A464-9B74647E5434}" type="slidenum">
              <a:rPr lang="pt-PT" altLang="en-US"/>
              <a:pPr/>
              <a:t>‹#›</a:t>
            </a:fld>
            <a:endParaRPr lang="pt-PT" altLang="en-US"/>
          </a:p>
        </p:txBody>
      </p:sp>
    </p:spTree>
    <p:extLst>
      <p:ext uri="{BB962C8B-B14F-4D97-AF65-F5344CB8AC3E}">
        <p14:creationId xmlns:p14="http://schemas.microsoft.com/office/powerpoint/2010/main" val="1663587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Texto Vertical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5318A17-6E92-4249-8293-5574C04476D5}"/>
              </a:ext>
            </a:extLst>
          </p:cNvPr>
          <p:cNvSpPr>
            <a:spLocks noGrp="1"/>
          </p:cNvSpPr>
          <p:nvPr>
            <p:ph type="dt" sz="half" idx="10"/>
          </p:nvPr>
        </p:nvSpPr>
        <p:spPr/>
        <p:txBody>
          <a:bodyPr/>
          <a:lstStyle>
            <a:lvl1pPr>
              <a:defRPr/>
            </a:lvl1pPr>
          </a:lstStyle>
          <a:p>
            <a:pPr>
              <a:defRPr/>
            </a:pPr>
            <a:fld id="{6E3B369D-CA40-4964-9DC2-14D504099125}" type="datetime1">
              <a:rPr lang="en-US"/>
              <a:pPr>
                <a:defRPr/>
              </a:pPr>
              <a:t>10/20/2019</a:t>
            </a:fld>
            <a:endParaRPr lang="pt-PT"/>
          </a:p>
        </p:txBody>
      </p:sp>
      <p:sp>
        <p:nvSpPr>
          <p:cNvPr id="5" name="Marcador de Posição do Rodapé 4">
            <a:extLst>
              <a:ext uri="{FF2B5EF4-FFF2-40B4-BE49-F238E27FC236}">
                <a16:creationId xmlns:a16="http://schemas.microsoft.com/office/drawing/2014/main" id="{86F71ED9-BE18-48B4-A39F-11D44977812C}"/>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0A35C2C4-F85E-4A6E-8559-F770AAAB13E8}"/>
              </a:ext>
            </a:extLst>
          </p:cNvPr>
          <p:cNvSpPr>
            <a:spLocks noGrp="1"/>
          </p:cNvSpPr>
          <p:nvPr>
            <p:ph type="sldNum" sz="quarter" idx="12"/>
          </p:nvPr>
        </p:nvSpPr>
        <p:spPr/>
        <p:txBody>
          <a:bodyPr/>
          <a:lstStyle>
            <a:lvl1pPr>
              <a:defRPr/>
            </a:lvl1pPr>
          </a:lstStyle>
          <a:p>
            <a:fld id="{E22E1620-3016-44F3-B2D9-CD206583C15F}" type="slidenum">
              <a:rPr lang="pt-PT" altLang="en-US"/>
              <a:pPr/>
              <a:t>‹#›</a:t>
            </a:fld>
            <a:endParaRPr lang="pt-PT" altLang="en-US"/>
          </a:p>
        </p:txBody>
      </p:sp>
    </p:spTree>
    <p:extLst>
      <p:ext uri="{BB962C8B-B14F-4D97-AF65-F5344CB8AC3E}">
        <p14:creationId xmlns:p14="http://schemas.microsoft.com/office/powerpoint/2010/main" val="2254978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pt-PT"/>
              <a:t>Clique para editar o estilo de título do Modelo Global</a:t>
            </a:r>
          </a:p>
        </p:txBody>
      </p:sp>
      <p:sp>
        <p:nvSpPr>
          <p:cNvPr id="3" name="Marcador de Posição de Texto Vertical 2"/>
          <p:cNvSpPr>
            <a:spLocks noGrp="1"/>
          </p:cNvSpPr>
          <p:nvPr>
            <p:ph type="body" orient="vert" idx="1"/>
          </p:nvPr>
        </p:nvSpPr>
        <p:spPr>
          <a:xfrm>
            <a:off x="628652" y="365125"/>
            <a:ext cx="5800725"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E380842-A79E-4ABE-8387-1B5544138D27}"/>
              </a:ext>
            </a:extLst>
          </p:cNvPr>
          <p:cNvSpPr>
            <a:spLocks noGrp="1"/>
          </p:cNvSpPr>
          <p:nvPr>
            <p:ph type="dt" sz="half" idx="10"/>
          </p:nvPr>
        </p:nvSpPr>
        <p:spPr/>
        <p:txBody>
          <a:bodyPr/>
          <a:lstStyle>
            <a:lvl1pPr>
              <a:defRPr/>
            </a:lvl1pPr>
          </a:lstStyle>
          <a:p>
            <a:pPr>
              <a:defRPr/>
            </a:pPr>
            <a:fld id="{9AB4ADF5-763E-49D4-94DA-DB065550D89B}" type="datetime1">
              <a:rPr lang="en-US"/>
              <a:pPr>
                <a:defRPr/>
              </a:pPr>
              <a:t>10/20/2019</a:t>
            </a:fld>
            <a:endParaRPr lang="pt-PT"/>
          </a:p>
        </p:txBody>
      </p:sp>
      <p:sp>
        <p:nvSpPr>
          <p:cNvPr id="5" name="Marcador de Posição do Rodapé 4">
            <a:extLst>
              <a:ext uri="{FF2B5EF4-FFF2-40B4-BE49-F238E27FC236}">
                <a16:creationId xmlns:a16="http://schemas.microsoft.com/office/drawing/2014/main" id="{EBEA3271-A14E-420E-8135-DD48822E8C71}"/>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5CB03D88-9B3A-410D-AC9D-F0ED264D4FF9}"/>
              </a:ext>
            </a:extLst>
          </p:cNvPr>
          <p:cNvSpPr>
            <a:spLocks noGrp="1"/>
          </p:cNvSpPr>
          <p:nvPr>
            <p:ph type="sldNum" sz="quarter" idx="12"/>
          </p:nvPr>
        </p:nvSpPr>
        <p:spPr/>
        <p:txBody>
          <a:bodyPr/>
          <a:lstStyle>
            <a:lvl1pPr>
              <a:defRPr/>
            </a:lvl1pPr>
          </a:lstStyle>
          <a:p>
            <a:fld id="{13FF438D-C2A3-4263-AD4F-C2F48F209DDE}" type="slidenum">
              <a:rPr lang="pt-PT" altLang="en-US"/>
              <a:pPr/>
              <a:t>‹#›</a:t>
            </a:fld>
            <a:endParaRPr lang="pt-PT" altLang="en-US"/>
          </a:p>
        </p:txBody>
      </p:sp>
    </p:spTree>
    <p:extLst>
      <p:ext uri="{BB962C8B-B14F-4D97-AF65-F5344CB8AC3E}">
        <p14:creationId xmlns:p14="http://schemas.microsoft.com/office/powerpoint/2010/main" val="352571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squema Personalizado">
    <p:spTree>
      <p:nvGrpSpPr>
        <p:cNvPr id="1" name=""/>
        <p:cNvGrpSpPr/>
        <p:nvPr/>
      </p:nvGrpSpPr>
      <p:grpSpPr>
        <a:xfrm>
          <a:off x="0" y="0"/>
          <a:ext cx="0" cy="0"/>
          <a:chOff x="0" y="0"/>
          <a:chExt cx="0" cy="0"/>
        </a:xfrm>
      </p:grpSpPr>
      <p:sp>
        <p:nvSpPr>
          <p:cNvPr id="2" name="Marcador de Posição da Data 3">
            <a:extLst>
              <a:ext uri="{FF2B5EF4-FFF2-40B4-BE49-F238E27FC236}">
                <a16:creationId xmlns:a16="http://schemas.microsoft.com/office/drawing/2014/main" id="{D1B7C4A3-5BDD-4F57-8373-26D7E7D37C7B}"/>
              </a:ext>
            </a:extLst>
          </p:cNvPr>
          <p:cNvSpPr>
            <a:spLocks noGrp="1"/>
          </p:cNvSpPr>
          <p:nvPr>
            <p:ph type="dt" sz="half" idx="10"/>
          </p:nvPr>
        </p:nvSpPr>
        <p:spPr/>
        <p:txBody>
          <a:bodyPr/>
          <a:lstStyle>
            <a:lvl1pPr>
              <a:defRPr/>
            </a:lvl1pPr>
          </a:lstStyle>
          <a:p>
            <a:pPr>
              <a:defRPr/>
            </a:pPr>
            <a:fld id="{8A8D344D-40E4-48F4-8D15-B8AE758DA617}" type="datetime1">
              <a:rPr lang="en-US"/>
              <a:pPr>
                <a:defRPr/>
              </a:pPr>
              <a:t>10/20/2019</a:t>
            </a:fld>
            <a:endParaRPr lang="pt-PT"/>
          </a:p>
        </p:txBody>
      </p:sp>
      <p:sp>
        <p:nvSpPr>
          <p:cNvPr id="3" name="Marcador de Posição do Rodapé 4">
            <a:extLst>
              <a:ext uri="{FF2B5EF4-FFF2-40B4-BE49-F238E27FC236}">
                <a16:creationId xmlns:a16="http://schemas.microsoft.com/office/drawing/2014/main" id="{722F4224-FF7A-46BA-A015-3F63CFF6F513}"/>
              </a:ext>
            </a:extLst>
          </p:cNvPr>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a:extLst>
              <a:ext uri="{FF2B5EF4-FFF2-40B4-BE49-F238E27FC236}">
                <a16:creationId xmlns:a16="http://schemas.microsoft.com/office/drawing/2014/main" id="{4EE39D41-EA42-48E9-98C5-E44E9AD5100A}"/>
              </a:ext>
            </a:extLst>
          </p:cNvPr>
          <p:cNvSpPr>
            <a:spLocks noGrp="1"/>
          </p:cNvSpPr>
          <p:nvPr>
            <p:ph type="sldNum" sz="quarter" idx="12"/>
          </p:nvPr>
        </p:nvSpPr>
        <p:spPr/>
        <p:txBody>
          <a:bodyPr/>
          <a:lstStyle>
            <a:lvl1pPr>
              <a:defRPr/>
            </a:lvl1pPr>
          </a:lstStyle>
          <a:p>
            <a:fld id="{47123F3C-C237-4C9B-A4BA-7E21EF6AC6A3}" type="slidenum">
              <a:rPr lang="pt-PT" altLang="en-US"/>
              <a:pPr/>
              <a:t>‹#›</a:t>
            </a:fld>
            <a:endParaRPr lang="pt-PT" altLang="en-US"/>
          </a:p>
        </p:txBody>
      </p:sp>
    </p:spTree>
    <p:extLst>
      <p:ext uri="{BB962C8B-B14F-4D97-AF65-F5344CB8AC3E}">
        <p14:creationId xmlns:p14="http://schemas.microsoft.com/office/powerpoint/2010/main" val="310777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9CFEDEB4-C0C5-44BF-9B44-6E48207D5CEF}"/>
              </a:ext>
            </a:extLst>
          </p:cNvPr>
          <p:cNvSpPr>
            <a:spLocks noGrp="1"/>
          </p:cNvSpPr>
          <p:nvPr>
            <p:ph type="dt" sz="half" idx="10"/>
          </p:nvPr>
        </p:nvSpPr>
        <p:spPr/>
        <p:txBody>
          <a:bodyPr rtlCol="0"/>
          <a:lstStyle>
            <a:lvl1pPr>
              <a:defRPr/>
            </a:lvl1pPr>
          </a:lstStyle>
          <a:p>
            <a:pPr>
              <a:defRPr/>
            </a:pPr>
            <a:fld id="{C0E952DE-41E6-4B13-AE51-EFD232D6BE67}" type="datetime1">
              <a:rPr lang="en-US"/>
              <a:pPr>
                <a:defRPr/>
              </a:pPr>
              <a:t>10/22/2019</a:t>
            </a:fld>
            <a:endParaRPr lang="en-US"/>
          </a:p>
        </p:txBody>
      </p:sp>
      <p:sp>
        <p:nvSpPr>
          <p:cNvPr id="8" name="Slide Number Placeholder 26">
            <a:extLst>
              <a:ext uri="{FF2B5EF4-FFF2-40B4-BE49-F238E27FC236}">
                <a16:creationId xmlns:a16="http://schemas.microsoft.com/office/drawing/2014/main" id="{B5902079-C308-498B-8195-C9876005E616}"/>
              </a:ext>
            </a:extLst>
          </p:cNvPr>
          <p:cNvSpPr>
            <a:spLocks noGrp="1"/>
          </p:cNvSpPr>
          <p:nvPr>
            <p:ph type="sldNum" sz="quarter" idx="11"/>
          </p:nvPr>
        </p:nvSpPr>
        <p:spPr/>
        <p:txBody>
          <a:bodyPr/>
          <a:lstStyle>
            <a:lvl1pPr>
              <a:defRPr/>
            </a:lvl1pPr>
          </a:lstStyle>
          <a:p>
            <a:fld id="{33CAB8E5-3A52-4F51-BD32-10F199A185C3}" type="slidenum">
              <a:rPr lang="en-US" altLang="en-US"/>
              <a:pPr/>
              <a:t>‹#›</a:t>
            </a:fld>
            <a:endParaRPr lang="en-US" altLang="en-US"/>
          </a:p>
        </p:txBody>
      </p:sp>
      <p:sp>
        <p:nvSpPr>
          <p:cNvPr id="9" name="Footer Placeholder 27">
            <a:extLst>
              <a:ext uri="{FF2B5EF4-FFF2-40B4-BE49-F238E27FC236}">
                <a16:creationId xmlns:a16="http://schemas.microsoft.com/office/drawing/2014/main" id="{A495A783-7C09-4FB0-996B-321D1F943184}"/>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1804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692D99C3-1E0B-4BB0-B466-656B2F910231}"/>
              </a:ext>
            </a:extLst>
          </p:cNvPr>
          <p:cNvSpPr>
            <a:spLocks noGrp="1"/>
          </p:cNvSpPr>
          <p:nvPr>
            <p:ph type="dt" sz="half" idx="10"/>
          </p:nvPr>
        </p:nvSpPr>
        <p:spPr>
          <a:xfrm>
            <a:off x="6583363" y="612775"/>
            <a:ext cx="957262" cy="457200"/>
          </a:xfrm>
        </p:spPr>
        <p:txBody>
          <a:bodyPr/>
          <a:lstStyle>
            <a:lvl1pPr>
              <a:defRPr/>
            </a:lvl1pPr>
          </a:lstStyle>
          <a:p>
            <a:pPr>
              <a:defRPr/>
            </a:pPr>
            <a:fld id="{5D1BFF1F-886E-4BB4-A866-FF0CA10D0651}" type="datetime1">
              <a:rPr lang="en-US"/>
              <a:pPr>
                <a:defRPr/>
              </a:pPr>
              <a:t>10/22/2019</a:t>
            </a:fld>
            <a:endParaRPr lang="en-US"/>
          </a:p>
        </p:txBody>
      </p:sp>
      <p:sp>
        <p:nvSpPr>
          <p:cNvPr id="4" name="Footer Placeholder 3">
            <a:extLst>
              <a:ext uri="{FF2B5EF4-FFF2-40B4-BE49-F238E27FC236}">
                <a16:creationId xmlns:a16="http://schemas.microsoft.com/office/drawing/2014/main" id="{5D6FB365-29BA-4CDE-9421-525FB3B0D9C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D38B779-BC02-4A97-8581-DCC1AED1292B}"/>
              </a:ext>
            </a:extLst>
          </p:cNvPr>
          <p:cNvSpPr>
            <a:spLocks noGrp="1"/>
          </p:cNvSpPr>
          <p:nvPr>
            <p:ph type="sldNum" sz="quarter" idx="12"/>
          </p:nvPr>
        </p:nvSpPr>
        <p:spPr/>
        <p:txBody>
          <a:bodyPr/>
          <a:lstStyle>
            <a:lvl1pPr>
              <a:defRPr/>
            </a:lvl1pPr>
          </a:lstStyle>
          <a:p>
            <a:fld id="{94FFCBA9-2A9A-4152-BA68-41A0400BCC0A}" type="slidenum">
              <a:rPr lang="en-US" altLang="en-US"/>
              <a:pPr/>
              <a:t>‹#›</a:t>
            </a:fld>
            <a:endParaRPr lang="en-US" altLang="en-US"/>
          </a:p>
        </p:txBody>
      </p:sp>
    </p:spTree>
    <p:extLst>
      <p:ext uri="{BB962C8B-B14F-4D97-AF65-F5344CB8AC3E}">
        <p14:creationId xmlns:p14="http://schemas.microsoft.com/office/powerpoint/2010/main" val="176617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69D66088-8EDF-4B6E-B29F-02D6FFD199CB}"/>
              </a:ext>
            </a:extLst>
          </p:cNvPr>
          <p:cNvSpPr>
            <a:spLocks noGrp="1"/>
          </p:cNvSpPr>
          <p:nvPr>
            <p:ph type="dt" sz="half" idx="10"/>
          </p:nvPr>
        </p:nvSpPr>
        <p:spPr/>
        <p:txBody>
          <a:bodyPr/>
          <a:lstStyle>
            <a:lvl1pPr>
              <a:defRPr/>
            </a:lvl1pPr>
          </a:lstStyle>
          <a:p>
            <a:pPr>
              <a:defRPr/>
            </a:pPr>
            <a:fld id="{59F3E612-3606-4311-95BC-F2C9BC1F5F6A}" type="datetime1">
              <a:rPr lang="en-US"/>
              <a:pPr>
                <a:defRPr/>
              </a:pPr>
              <a:t>10/22/2019</a:t>
            </a:fld>
            <a:endParaRPr lang="en-US"/>
          </a:p>
        </p:txBody>
      </p:sp>
      <p:sp>
        <p:nvSpPr>
          <p:cNvPr id="3" name="Footer Placeholder 2">
            <a:extLst>
              <a:ext uri="{FF2B5EF4-FFF2-40B4-BE49-F238E27FC236}">
                <a16:creationId xmlns:a16="http://schemas.microsoft.com/office/drawing/2014/main" id="{0A27EC19-A397-4230-A182-79C0A697FAC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FC9E9821-58AE-4B5B-8135-4309BB8FA0E1}"/>
              </a:ext>
            </a:extLst>
          </p:cNvPr>
          <p:cNvSpPr>
            <a:spLocks noGrp="1"/>
          </p:cNvSpPr>
          <p:nvPr>
            <p:ph type="sldNum" sz="quarter" idx="12"/>
          </p:nvPr>
        </p:nvSpPr>
        <p:spPr/>
        <p:txBody>
          <a:bodyPr/>
          <a:lstStyle>
            <a:lvl1pPr>
              <a:defRPr/>
            </a:lvl1pPr>
          </a:lstStyle>
          <a:p>
            <a:fld id="{C95DF99B-C984-4E60-968C-833A40D47C8E}" type="slidenum">
              <a:rPr lang="en-US" altLang="en-US"/>
              <a:pPr/>
              <a:t>‹#›</a:t>
            </a:fld>
            <a:endParaRPr lang="en-US" altLang="en-US"/>
          </a:p>
        </p:txBody>
      </p:sp>
    </p:spTree>
    <p:extLst>
      <p:ext uri="{BB962C8B-B14F-4D97-AF65-F5344CB8AC3E}">
        <p14:creationId xmlns:p14="http://schemas.microsoft.com/office/powerpoint/2010/main" val="330201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8B907CE-91EB-40D4-A9D2-AB91B19E1596}"/>
              </a:ext>
            </a:extLst>
          </p:cNvPr>
          <p:cNvSpPr>
            <a:spLocks noGrp="1"/>
          </p:cNvSpPr>
          <p:nvPr>
            <p:ph type="dt" sz="half" idx="10"/>
          </p:nvPr>
        </p:nvSpPr>
        <p:spPr/>
        <p:txBody>
          <a:bodyPr/>
          <a:lstStyle>
            <a:lvl1pPr>
              <a:defRPr/>
            </a:lvl1pPr>
          </a:lstStyle>
          <a:p>
            <a:pPr>
              <a:defRPr/>
            </a:pPr>
            <a:fld id="{D9CF3311-D61D-4271-B852-9D9F8CC66DE4}" type="datetime1">
              <a:rPr lang="en-US"/>
              <a:pPr>
                <a:defRPr/>
              </a:pPr>
              <a:t>10/22/2019</a:t>
            </a:fld>
            <a:endParaRPr lang="en-US"/>
          </a:p>
        </p:txBody>
      </p:sp>
      <p:sp>
        <p:nvSpPr>
          <p:cNvPr id="6" name="Footer Placeholder 2">
            <a:extLst>
              <a:ext uri="{FF2B5EF4-FFF2-40B4-BE49-F238E27FC236}">
                <a16:creationId xmlns:a16="http://schemas.microsoft.com/office/drawing/2014/main" id="{20521A0B-EAF5-4B70-A1B0-3A2C0EC14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447A2492-403B-4DBF-BFC2-D99BD9A66F89}"/>
              </a:ext>
            </a:extLst>
          </p:cNvPr>
          <p:cNvSpPr>
            <a:spLocks noGrp="1"/>
          </p:cNvSpPr>
          <p:nvPr>
            <p:ph type="sldNum" sz="quarter" idx="12"/>
          </p:nvPr>
        </p:nvSpPr>
        <p:spPr/>
        <p:txBody>
          <a:bodyPr/>
          <a:lstStyle>
            <a:lvl1pPr>
              <a:defRPr/>
            </a:lvl1pPr>
          </a:lstStyle>
          <a:p>
            <a:fld id="{EDF63A39-37BF-44F4-9F2B-FCE36B4BBC50}" type="slidenum">
              <a:rPr lang="en-US" altLang="en-US"/>
              <a:pPr/>
              <a:t>‹#›</a:t>
            </a:fld>
            <a:endParaRPr lang="en-US" altLang="en-US"/>
          </a:p>
        </p:txBody>
      </p:sp>
    </p:spTree>
    <p:extLst>
      <p:ext uri="{BB962C8B-B14F-4D97-AF65-F5344CB8AC3E}">
        <p14:creationId xmlns:p14="http://schemas.microsoft.com/office/powerpoint/2010/main" val="314239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BE132AD1-1BBC-4F65-A034-14EB1A8873D5}"/>
              </a:ext>
            </a:extLst>
          </p:cNvPr>
          <p:cNvSpPr>
            <a:spLocks noGrp="1"/>
          </p:cNvSpPr>
          <p:nvPr>
            <p:ph type="dt" sz="half" idx="10"/>
          </p:nvPr>
        </p:nvSpPr>
        <p:spPr/>
        <p:txBody>
          <a:bodyPr/>
          <a:lstStyle>
            <a:lvl1pPr>
              <a:defRPr/>
            </a:lvl1pPr>
          </a:lstStyle>
          <a:p>
            <a:pPr>
              <a:defRPr/>
            </a:pPr>
            <a:fld id="{4DBE68F3-010A-46DD-B1CD-760FEECFDF7C}" type="datetime1">
              <a:rPr lang="en-US"/>
              <a:pPr>
                <a:defRPr/>
              </a:pPr>
              <a:t>10/22/2019</a:t>
            </a:fld>
            <a:endParaRPr lang="en-US"/>
          </a:p>
        </p:txBody>
      </p:sp>
      <p:sp>
        <p:nvSpPr>
          <p:cNvPr id="6" name="Footer Placeholder 2">
            <a:extLst>
              <a:ext uri="{FF2B5EF4-FFF2-40B4-BE49-F238E27FC236}">
                <a16:creationId xmlns:a16="http://schemas.microsoft.com/office/drawing/2014/main" id="{565CE122-5152-409B-B413-ED78372B11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B7D60896-4D2F-4DC0-AB9E-D77A03D4EDF9}"/>
              </a:ext>
            </a:extLst>
          </p:cNvPr>
          <p:cNvSpPr>
            <a:spLocks noGrp="1"/>
          </p:cNvSpPr>
          <p:nvPr>
            <p:ph type="sldNum" sz="quarter" idx="12"/>
          </p:nvPr>
        </p:nvSpPr>
        <p:spPr/>
        <p:txBody>
          <a:bodyPr/>
          <a:lstStyle>
            <a:lvl1pPr>
              <a:defRPr/>
            </a:lvl1pPr>
          </a:lstStyle>
          <a:p>
            <a:fld id="{DF92F14D-9C45-40A9-B5A9-3BC8A242E60A}" type="slidenum">
              <a:rPr lang="en-US" altLang="en-US"/>
              <a:pPr/>
              <a:t>‹#›</a:t>
            </a:fld>
            <a:endParaRPr lang="en-US" altLang="en-US"/>
          </a:p>
        </p:txBody>
      </p:sp>
    </p:spTree>
    <p:extLst>
      <p:ext uri="{BB962C8B-B14F-4D97-AF65-F5344CB8AC3E}">
        <p14:creationId xmlns:p14="http://schemas.microsoft.com/office/powerpoint/2010/main" val="45083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1D09E12-BB0E-49E3-BA7C-CEDA8A5F1A44}"/>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a:extLst>
              <a:ext uri="{FF2B5EF4-FFF2-40B4-BE49-F238E27FC236}">
                <a16:creationId xmlns:a16="http://schemas.microsoft.com/office/drawing/2014/main" id="{426A54E5-4255-4F1C-8C7B-93A0611A5DC4}"/>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a:extLst>
              <a:ext uri="{FF2B5EF4-FFF2-40B4-BE49-F238E27FC236}">
                <a16:creationId xmlns:a16="http://schemas.microsoft.com/office/drawing/2014/main" id="{43287A56-B388-4009-9C34-F287787D27E2}"/>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a:extLst>
              <a:ext uri="{FF2B5EF4-FFF2-40B4-BE49-F238E27FC236}">
                <a16:creationId xmlns:a16="http://schemas.microsoft.com/office/drawing/2014/main" id="{EAAB1578-0E3B-4E50-BA99-E75B42FFBB22}"/>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a:extLst>
              <a:ext uri="{FF2B5EF4-FFF2-40B4-BE49-F238E27FC236}">
                <a16:creationId xmlns:a16="http://schemas.microsoft.com/office/drawing/2014/main" id="{95032AF1-FB30-4D11-98D0-76779590B6A7}"/>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a:extLst>
              <a:ext uri="{FF2B5EF4-FFF2-40B4-BE49-F238E27FC236}">
                <a16:creationId xmlns:a16="http://schemas.microsoft.com/office/drawing/2014/main" id="{C18336C4-4C58-4199-9986-6F3DC37DA67F}"/>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a:extLst>
              <a:ext uri="{FF2B5EF4-FFF2-40B4-BE49-F238E27FC236}">
                <a16:creationId xmlns:a16="http://schemas.microsoft.com/office/drawing/2014/main" id="{2CF49E6E-05D5-4775-85A4-51CC427B96D2}"/>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a:extLst>
              <a:ext uri="{FF2B5EF4-FFF2-40B4-BE49-F238E27FC236}">
                <a16:creationId xmlns:a16="http://schemas.microsoft.com/office/drawing/2014/main" id="{7C33DEAC-6376-465E-9437-111A43907B8C}"/>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a:extLst>
              <a:ext uri="{FF2B5EF4-FFF2-40B4-BE49-F238E27FC236}">
                <a16:creationId xmlns:a16="http://schemas.microsoft.com/office/drawing/2014/main" id="{BC0E2CB6-3DCE-4C14-AC62-FFBC4290F0C9}"/>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a:extLst>
              <a:ext uri="{FF2B5EF4-FFF2-40B4-BE49-F238E27FC236}">
                <a16:creationId xmlns:a16="http://schemas.microsoft.com/office/drawing/2014/main" id="{C94F9B3C-3F2C-4529-9838-E91651DF2D15}"/>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a:extLst>
              <a:ext uri="{FF2B5EF4-FFF2-40B4-BE49-F238E27FC236}">
                <a16:creationId xmlns:a16="http://schemas.microsoft.com/office/drawing/2014/main" id="{6027E47F-784C-492A-9159-2FDFF2257FA3}"/>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5D1F0DBF-EABF-4B36-8506-A4A5B20E1D71}"/>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a:extLst>
              <a:ext uri="{FF2B5EF4-FFF2-40B4-BE49-F238E27FC236}">
                <a16:creationId xmlns:a16="http://schemas.microsoft.com/office/drawing/2014/main" id="{10354531-08B8-4D51-AB29-1B5DA7C60C58}"/>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a:extLst>
              <a:ext uri="{FF2B5EF4-FFF2-40B4-BE49-F238E27FC236}">
                <a16:creationId xmlns:a16="http://schemas.microsoft.com/office/drawing/2014/main" id="{1441D5F6-9ABE-40FD-97AE-4619A9D55ED8}"/>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1F7D150F-D7B9-4786-AF0D-0445168C6ABC}"/>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BA226CCC-ACF1-4C22-A402-0CB229221076}"/>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D21B7819-F606-4513-B0B2-277A38836C3F}" type="datetime1">
              <a:rPr lang="en-US"/>
              <a:pPr>
                <a:defRPr/>
              </a:pPr>
              <a:t>10/22/2019</a:t>
            </a:fld>
            <a:endParaRPr lang="en-US"/>
          </a:p>
        </p:txBody>
      </p:sp>
      <p:sp>
        <p:nvSpPr>
          <p:cNvPr id="3" name="Footer Placeholder 2">
            <a:extLst>
              <a:ext uri="{FF2B5EF4-FFF2-40B4-BE49-F238E27FC236}">
                <a16:creationId xmlns:a16="http://schemas.microsoft.com/office/drawing/2014/main" id="{F23500AD-C772-4B77-9674-FA9CE7E008D4}"/>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928B42AB-EA58-47FE-9518-81A18F2C0A34}"/>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3333CE94-514C-4EAB-88F5-9D82A4A9D0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793" r:id="rId3"/>
    <p:sldLayoutId id="2147483794" r:id="rId4"/>
    <p:sldLayoutId id="2147483802" r:id="rId5"/>
    <p:sldLayoutId id="2147483803" r:id="rId6"/>
    <p:sldLayoutId id="2147483795" r:id="rId7"/>
    <p:sldLayoutId id="2147483796" r:id="rId8"/>
    <p:sldLayoutId id="2147483797" r:id="rId9"/>
    <p:sldLayoutId id="2147483798" r:id="rId10"/>
    <p:sldLayoutId id="2147483799"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20726D-FFB6-4716-9FD1-92C61E2F934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234130-AD84-41DE-90F4-834F46EE776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22D5527-5CB0-48EE-8218-80EA85963D7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EE1B5E2-A784-4B09-BC21-0E1DD47A16CF}" type="datetime1">
              <a:rPr lang="en-US"/>
              <a:pPr>
                <a:defRPr/>
              </a:pPr>
              <a:t>10/22/2019</a:t>
            </a:fld>
            <a:endParaRPr lang="en-US" dirty="0"/>
          </a:p>
        </p:txBody>
      </p:sp>
      <p:sp>
        <p:nvSpPr>
          <p:cNvPr id="5" name="Footer Placeholder 4">
            <a:extLst>
              <a:ext uri="{FF2B5EF4-FFF2-40B4-BE49-F238E27FC236}">
                <a16:creationId xmlns:a16="http://schemas.microsoft.com/office/drawing/2014/main" id="{47CFEB3F-93DF-492E-9171-7841688B4B7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750369F-A6FF-4EA5-953B-672732BF7F3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0F935368-4B0A-42DA-A2AA-F98F61E74B2E}" type="slidenum">
              <a:rPr lang="en-US" altLang="en-US"/>
              <a:pPr/>
              <a:t>‹#›</a:t>
            </a:fld>
            <a:endParaRPr lang="en-US" altLang="en-US"/>
          </a:p>
        </p:txBody>
      </p:sp>
    </p:spTree>
    <p:extLst>
      <p:ext uri="{BB962C8B-B14F-4D97-AF65-F5344CB8AC3E}">
        <p14:creationId xmlns:p14="http://schemas.microsoft.com/office/powerpoint/2010/main" val="211020923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DD884B5-C999-4FA3-B783-66F11C2D0579}" type="datetimeFigureOut">
              <a:rPr lang="en-US" smtClean="0">
                <a:solidFill>
                  <a:srgbClr val="696464"/>
                </a:solidFill>
              </a:rPr>
              <a:pPr/>
              <a:t>10/20/2019</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AD6A1BA-F535-4998-B122-5EEC82DBA69C}" type="slidenum">
              <a:rPr lang="en-US" smtClean="0"/>
              <a:pPr/>
              <a:t>‹#›</a:t>
            </a:fld>
            <a:endParaRPr lang="en-US"/>
          </a:p>
        </p:txBody>
      </p:sp>
    </p:spTree>
    <p:extLst>
      <p:ext uri="{BB962C8B-B14F-4D97-AF65-F5344CB8AC3E}">
        <p14:creationId xmlns:p14="http://schemas.microsoft.com/office/powerpoint/2010/main" val="149363452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a:extLst>
              <a:ext uri="{FF2B5EF4-FFF2-40B4-BE49-F238E27FC236}">
                <a16:creationId xmlns:a16="http://schemas.microsoft.com/office/drawing/2014/main" id="{0D8ACB54-6F59-4473-A5C3-2FC36B46DA30}"/>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en-US"/>
              <a:t>Clique para editar o estilo de título do Modelo Global</a:t>
            </a:r>
          </a:p>
        </p:txBody>
      </p:sp>
      <p:sp>
        <p:nvSpPr>
          <p:cNvPr id="1027" name="Marcador de Posição do Texto 2">
            <a:extLst>
              <a:ext uri="{FF2B5EF4-FFF2-40B4-BE49-F238E27FC236}">
                <a16:creationId xmlns:a16="http://schemas.microsoft.com/office/drawing/2014/main" id="{BCF32CC3-DB49-4736-852C-2A441BDE00B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en-US"/>
              <a:t>Clique para editar os estilos do texto de Modelo Global</a:t>
            </a:r>
          </a:p>
          <a:p>
            <a:pPr lvl="1"/>
            <a:r>
              <a:rPr lang="pt-PT" altLang="en-US"/>
              <a:t>Segundo nível</a:t>
            </a:r>
          </a:p>
          <a:p>
            <a:pPr lvl="2"/>
            <a:r>
              <a:rPr lang="pt-PT" altLang="en-US"/>
              <a:t>Terceiro nível</a:t>
            </a:r>
          </a:p>
          <a:p>
            <a:pPr lvl="3"/>
            <a:r>
              <a:rPr lang="pt-PT" altLang="en-US"/>
              <a:t>Quarto nível</a:t>
            </a:r>
          </a:p>
          <a:p>
            <a:pPr lvl="4"/>
            <a:r>
              <a:rPr lang="pt-PT" altLang="en-US"/>
              <a:t>Quinto nível</a:t>
            </a:r>
          </a:p>
        </p:txBody>
      </p:sp>
      <p:sp>
        <p:nvSpPr>
          <p:cNvPr id="4" name="Marcador de Posição da Data 3">
            <a:extLst>
              <a:ext uri="{FF2B5EF4-FFF2-40B4-BE49-F238E27FC236}">
                <a16:creationId xmlns:a16="http://schemas.microsoft.com/office/drawing/2014/main" id="{02D98C26-D2CB-447A-9D83-1BD23D2153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2D41C17F-28AC-4307-AECE-7D837D55DABC}" type="datetime1">
              <a:rPr lang="en-US"/>
              <a:pPr>
                <a:defRPr/>
              </a:pPr>
              <a:t>10/20/2019</a:t>
            </a:fld>
            <a:endParaRPr lang="pt-PT"/>
          </a:p>
        </p:txBody>
      </p:sp>
      <p:sp>
        <p:nvSpPr>
          <p:cNvPr id="5" name="Marcador de Posição do Rodapé 4">
            <a:extLst>
              <a:ext uri="{FF2B5EF4-FFF2-40B4-BE49-F238E27FC236}">
                <a16:creationId xmlns:a16="http://schemas.microsoft.com/office/drawing/2014/main" id="{19579F7C-3420-4F1C-BE1F-FC5D5D5A542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96900C02-B57A-4FAE-A39B-E09BA6507E24}"/>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9CD1A524-E9B2-4BD1-9299-5CDA5B24C179}" type="slidenum">
              <a:rPr lang="pt-PT" altLang="en-US"/>
              <a:pPr/>
              <a:t>‹#›</a:t>
            </a:fld>
            <a:endParaRPr lang="pt-PT" altLang="en-US"/>
          </a:p>
        </p:txBody>
      </p:sp>
    </p:spTree>
    <p:extLst>
      <p:ext uri="{BB962C8B-B14F-4D97-AF65-F5344CB8AC3E}">
        <p14:creationId xmlns:p14="http://schemas.microsoft.com/office/powerpoint/2010/main" val="36410221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P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2.jpeg"/><Relationship Id="rId7" Type="http://schemas.openxmlformats.org/officeDocument/2006/relationships/diagramData" Target="../diagrams/data3.xml"/><Relationship Id="rId2" Type="http://schemas.openxmlformats.org/officeDocument/2006/relationships/image" Target="../media/image31.jpeg"/><Relationship Id="rId1" Type="http://schemas.openxmlformats.org/officeDocument/2006/relationships/slideLayout" Target="../slideLayouts/slideLayout37.xml"/><Relationship Id="rId6" Type="http://schemas.openxmlformats.org/officeDocument/2006/relationships/image" Target="../media/image35.jpeg"/><Relationship Id="rId11" Type="http://schemas.microsoft.com/office/2007/relationships/diagramDrawing" Target="../diagrams/drawing3.xml"/><Relationship Id="rId5" Type="http://schemas.openxmlformats.org/officeDocument/2006/relationships/image" Target="../media/image34.jpeg"/><Relationship Id="rId10" Type="http://schemas.openxmlformats.org/officeDocument/2006/relationships/diagramColors" Target="../diagrams/colors3.xml"/><Relationship Id="rId4" Type="http://schemas.openxmlformats.org/officeDocument/2006/relationships/image" Target="../media/image33.png"/><Relationship Id="rId9"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31.jpeg"/><Relationship Id="rId7" Type="http://schemas.openxmlformats.org/officeDocument/2006/relationships/image" Target="../media/image35.jpeg"/><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34.jpeg"/><Relationship Id="rId11" Type="http://schemas.openxmlformats.org/officeDocument/2006/relationships/diagramColors" Target="../diagrams/colors4.xml"/><Relationship Id="rId5" Type="http://schemas.openxmlformats.org/officeDocument/2006/relationships/image" Target="../media/image33.png"/><Relationship Id="rId10" Type="http://schemas.openxmlformats.org/officeDocument/2006/relationships/diagramQuickStyle" Target="../diagrams/quickStyle4.xml"/><Relationship Id="rId4" Type="http://schemas.openxmlformats.org/officeDocument/2006/relationships/image" Target="../media/image32.jpeg"/><Relationship Id="rId9"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hyperlink" Target="mailto:cyukins@law.gwu.edu"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hyperlink" Target="https://papers.ssrn.com/sol3/papers.cfm?abstract_id=344324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apers.ssrn.com/sol3/papers.cfm?abstract_id=3432377" TargetMode="External"/><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procurementinternational.com/2019/10/21/us-government-to-award-billions-of-dollars-in-contracts-to-open-electronic-marketplaces/" TargetMode="Externa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A2AC-B222-4527-8FA6-E06A83139491}"/>
              </a:ext>
            </a:extLst>
          </p:cNvPr>
          <p:cNvSpPr>
            <a:spLocks noGrp="1"/>
          </p:cNvSpPr>
          <p:nvPr>
            <p:ph type="ctrTitle"/>
          </p:nvPr>
        </p:nvSpPr>
        <p:spPr>
          <a:xfrm>
            <a:off x="381000" y="2438400"/>
            <a:ext cx="8534400" cy="1622425"/>
          </a:xfrm>
        </p:spPr>
        <p:txBody>
          <a:bodyPr>
            <a:normAutofit fontScale="90000"/>
          </a:bodyPr>
          <a:lstStyle/>
          <a:p>
            <a:pPr eaLnBrk="1" fontAlgn="auto" hangingPunct="1">
              <a:spcAft>
                <a:spcPts val="0"/>
              </a:spcAft>
              <a:defRPr/>
            </a:pPr>
            <a:br>
              <a:rPr lang="en-US" sz="4000" dirty="0"/>
            </a:br>
            <a:br>
              <a:rPr lang="en-US" sz="4000" i="1" dirty="0"/>
            </a:br>
            <a:r>
              <a:rPr lang="en-US" sz="4000" b="1" i="1" dirty="0">
                <a:solidFill>
                  <a:srgbClr val="FFFF00"/>
                </a:solidFill>
              </a:rPr>
              <a:t>U.S. Procurement:</a:t>
            </a:r>
            <a:br>
              <a:rPr lang="en-US" sz="4000" b="1" i="1" dirty="0">
                <a:solidFill>
                  <a:srgbClr val="FFFF00"/>
                </a:solidFill>
              </a:rPr>
            </a:br>
            <a:r>
              <a:rPr lang="en-US" sz="4000" b="1" i="1" dirty="0">
                <a:solidFill>
                  <a:srgbClr val="FFFF00"/>
                </a:solidFill>
              </a:rPr>
              <a:t>An Update from a Battered America</a:t>
            </a:r>
            <a:br>
              <a:rPr lang="en-US" i="1" dirty="0"/>
            </a:br>
            <a:br>
              <a:rPr lang="en-US" dirty="0"/>
            </a:br>
            <a:r>
              <a:rPr lang="en-US" sz="2700" b="1" dirty="0"/>
              <a:t>Stockholm Procurement Conference </a:t>
            </a:r>
            <a:br>
              <a:rPr lang="en-US" sz="2700" b="1" dirty="0"/>
            </a:br>
            <a:r>
              <a:rPr lang="en-US" b="1" dirty="0" err="1"/>
              <a:t>Upphandlingskonferensen</a:t>
            </a:r>
            <a:br>
              <a:rPr lang="en-US" dirty="0"/>
            </a:br>
            <a:endParaRPr lang="en-US" dirty="0"/>
          </a:p>
        </p:txBody>
      </p:sp>
      <p:sp>
        <p:nvSpPr>
          <p:cNvPr id="19459" name="Subtitle 2">
            <a:extLst>
              <a:ext uri="{FF2B5EF4-FFF2-40B4-BE49-F238E27FC236}">
                <a16:creationId xmlns:a16="http://schemas.microsoft.com/office/drawing/2014/main" id="{928EE56B-C03C-4675-AB8A-B18FB49EE77E}"/>
              </a:ext>
            </a:extLst>
          </p:cNvPr>
          <p:cNvSpPr>
            <a:spLocks noGrp="1"/>
          </p:cNvSpPr>
          <p:nvPr>
            <p:ph type="subTitle" idx="1"/>
          </p:nvPr>
        </p:nvSpPr>
        <p:spPr>
          <a:xfrm>
            <a:off x="457200" y="3900488"/>
            <a:ext cx="7239000" cy="1752600"/>
          </a:xfrm>
        </p:spPr>
        <p:txBody>
          <a:bodyPr/>
          <a:lstStyle/>
          <a:p>
            <a:pPr marL="63500" eaLnBrk="1" hangingPunct="1"/>
            <a:r>
              <a:rPr lang="en-US" altLang="en-US" dirty="0"/>
              <a:t>Professor Christopher Yukins</a:t>
            </a:r>
          </a:p>
          <a:p>
            <a:pPr marL="63500" eaLnBrk="1" hangingPunct="1"/>
            <a:r>
              <a:rPr lang="en-US" altLang="en-US" dirty="0"/>
              <a:t>George Washington University Law School</a:t>
            </a:r>
          </a:p>
          <a:p>
            <a:pPr marL="63500" eaLnBrk="1" hangingPunct="1"/>
            <a:endParaRPr lang="en-US" altLang="en-US" dirty="0"/>
          </a:p>
          <a:p>
            <a:pPr marL="63500" eaLnBrk="1" hangingPunct="1"/>
            <a:r>
              <a:rPr lang="en-US" altLang="en-US" dirty="0"/>
              <a:t>October 24, 2019</a:t>
            </a:r>
          </a:p>
        </p:txBody>
      </p:sp>
      <p:pic>
        <p:nvPicPr>
          <p:cNvPr id="19460" name="Picture 2" descr="C:\Users\cry3860\Desktop\Personal Data - Desktop\GW\Gov Proc Law Program - Desktop\GW Logos and Templates\GWLaw_2cs_pos[1].PNG">
            <a:extLst>
              <a:ext uri="{FF2B5EF4-FFF2-40B4-BE49-F238E27FC236}">
                <a16:creationId xmlns:a16="http://schemas.microsoft.com/office/drawing/2014/main" id="{DEC363F4-3701-494A-9CC9-03B86D32D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181600"/>
            <a:ext cx="334486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74882A5C-4224-47D0-8B56-AA6DFBC46CE6}"/>
              </a:ext>
            </a:extLst>
          </p:cNvPr>
          <p:cNvSpPr>
            <a:spLocks noGrp="1"/>
          </p:cNvSpPr>
          <p:nvPr>
            <p:ph type="sldNum" sz="quarter" idx="12"/>
          </p:nvPr>
        </p:nvSpPr>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B65B7B1F-5A23-43D8-A389-79BDACF2EEEB}" type="slidenum">
              <a:rPr lang="en-US" altLang="en-US">
                <a:solidFill>
                  <a:schemeClr val="bg1"/>
                </a:solidFill>
              </a:rPr>
              <a:pPr eaLnBrk="1" hangingPunct="1"/>
              <a:t>1</a:t>
            </a:fld>
            <a:endParaRPr lang="en-US" alt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s://images-na.ssl-images-amazon.com/images/I/61iLz9evH-L._SL1024_.jpg">
            <a:extLst>
              <a:ext uri="{FF2B5EF4-FFF2-40B4-BE49-F238E27FC236}">
                <a16:creationId xmlns:a16="http://schemas.microsoft.com/office/drawing/2014/main" id="{8F04F593-EE41-40A3-BB51-977863A1F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13" y="744538"/>
            <a:ext cx="2998787"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id="{43039A2D-0BD6-47B7-A8D1-44872CF5B549}"/>
              </a:ext>
            </a:extLst>
          </p:cNvPr>
          <p:cNvSpPr txBox="1">
            <a:spLocks noChangeArrowheads="1"/>
          </p:cNvSpPr>
          <p:nvPr/>
        </p:nvSpPr>
        <p:spPr bwMode="auto">
          <a:xfrm>
            <a:off x="228600" y="6207125"/>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Prewar Protectionism </a:t>
            </a:r>
          </a:p>
        </p:txBody>
      </p:sp>
      <p:pic>
        <p:nvPicPr>
          <p:cNvPr id="8196" name="Picture 2" descr="http://www.lawyersgunsmoneyblog.com/wp-content/uploads/2017/02/XC1991.232.2.jpeg">
            <a:extLst>
              <a:ext uri="{FF2B5EF4-FFF2-40B4-BE49-F238E27FC236}">
                <a16:creationId xmlns:a16="http://schemas.microsoft.com/office/drawing/2014/main" id="{0386F115-AE3F-4051-8329-72A58DA4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3517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Deutsche Kauft. Deutsche Ware. Deutsche Woche. Deutsche Arbeit. [German Commerce. German Goods. German Week. German Work]">
            <a:extLst>
              <a:ext uri="{FF2B5EF4-FFF2-40B4-BE49-F238E27FC236}">
                <a16:creationId xmlns:a16="http://schemas.microsoft.com/office/drawing/2014/main" id="{B894DE18-7112-4E2C-8469-0D10B77C4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05000"/>
            <a:ext cx="29908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4D7E44F-616E-4875-8A7E-8EA199CAD45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4FC72C-6655-4622-9D6C-18D4968AE35D}"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CD8BF969-3177-4DA2-822E-5698202B8631}"/>
              </a:ext>
            </a:extLst>
          </p:cNvPr>
          <p:cNvSpPr>
            <a:spLocks noGrp="1"/>
          </p:cNvSpPr>
          <p:nvPr>
            <p:ph idx="1"/>
          </p:nvPr>
        </p:nvSpPr>
        <p:spPr>
          <a:xfrm>
            <a:off x="5029200" y="457200"/>
            <a:ext cx="3657600" cy="5668963"/>
          </a:xfrm>
        </p:spPr>
        <p:txBody>
          <a:bodyPr/>
          <a:lstStyle/>
          <a:p>
            <a:pPr eaLnBrk="1" hangingPunct="1"/>
            <a:r>
              <a:rPr lang="en-US" altLang="en-US"/>
              <a:t>United States’ suggested charter for predecessor to World Trade Organization (1946)</a:t>
            </a:r>
          </a:p>
        </p:txBody>
      </p:sp>
      <p:pic>
        <p:nvPicPr>
          <p:cNvPr id="10243" name="Picture 2">
            <a:extLst>
              <a:ext uri="{FF2B5EF4-FFF2-40B4-BE49-F238E27FC236}">
                <a16:creationId xmlns:a16="http://schemas.microsoft.com/office/drawing/2014/main" id="{B7BE2AEB-12AB-4E61-A94B-25B9899A1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86" t="7500" r="14758" b="5000"/>
          <a:stretch>
            <a:fillRect/>
          </a:stretch>
        </p:blipFill>
        <p:spPr bwMode="auto">
          <a:xfrm>
            <a:off x="228600" y="228600"/>
            <a:ext cx="49641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7A66E9B-B3EF-473B-9AD5-F5CD39616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86" t="7500" r="14758" b="5000"/>
          <a:stretch>
            <a:fillRect/>
          </a:stretch>
        </p:blipFill>
        <p:spPr bwMode="auto">
          <a:xfrm>
            <a:off x="228600" y="228600"/>
            <a:ext cx="49641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a:extLst>
              <a:ext uri="{FF2B5EF4-FFF2-40B4-BE49-F238E27FC236}">
                <a16:creationId xmlns:a16="http://schemas.microsoft.com/office/drawing/2014/main" id="{1C3DB5AF-2715-479E-864C-87E67CE45077}"/>
              </a:ext>
            </a:extLst>
          </p:cNvPr>
          <p:cNvPicPr>
            <a:picLocks noChangeAspect="1" noChangeArrowheads="1"/>
          </p:cNvPicPr>
          <p:nvPr/>
        </p:nvPicPr>
        <p:blipFill>
          <a:blip r:embed="rId4"/>
          <a:srcRect l="15461" t="11250" r="49195" b="57500"/>
          <a:stretch>
            <a:fillRect/>
          </a:stretch>
        </p:blipFill>
        <p:spPr bwMode="auto">
          <a:xfrm>
            <a:off x="666750" y="2209800"/>
            <a:ext cx="7969250" cy="3962400"/>
          </a:xfrm>
          <a:prstGeom prst="rect">
            <a:avLst/>
          </a:prstGeom>
          <a:noFill/>
          <a:ln w="9525">
            <a:solidFill>
              <a:schemeClr val="accent1">
                <a:lumMod val="50000"/>
              </a:schemeClr>
            </a:solidFill>
            <a:miter lim="800000"/>
            <a:headEnd/>
            <a:tailEnd/>
          </a:ln>
        </p:spPr>
      </p:pic>
      <p:sp>
        <p:nvSpPr>
          <p:cNvPr id="6" name="Left Arrow 5">
            <a:extLst>
              <a:ext uri="{FF2B5EF4-FFF2-40B4-BE49-F238E27FC236}">
                <a16:creationId xmlns:a16="http://schemas.microsoft.com/office/drawing/2014/main" id="{7BDC4398-7646-4363-89C8-EDDE8822ACB1}"/>
              </a:ext>
            </a:extLst>
          </p:cNvPr>
          <p:cNvSpPr/>
          <p:nvPr/>
        </p:nvSpPr>
        <p:spPr>
          <a:xfrm>
            <a:off x="7620000" y="4191000"/>
            <a:ext cx="1524000" cy="990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75CA3FE8-8873-41D0-869B-88AB6B861FA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7BE18-9F62-4016-9DBE-42C9A09CA301}"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6605C35-9571-41EB-9DE6-C3A99EFA3A56}"/>
              </a:ext>
            </a:extLst>
          </p:cNvPr>
          <p:cNvSpPr>
            <a:spLocks noGrp="1"/>
          </p:cNvSpPr>
          <p:nvPr>
            <p:ph type="title"/>
          </p:nvPr>
        </p:nvSpPr>
        <p:spPr>
          <a:xfrm>
            <a:off x="601663" y="125413"/>
            <a:ext cx="8229600" cy="1143000"/>
          </a:xfrm>
        </p:spPr>
        <p:txBody>
          <a:bodyPr/>
          <a:lstStyle/>
          <a:p>
            <a:pPr eaLnBrk="1" hangingPunct="1"/>
            <a:r>
              <a:rPr lang="en-US" altLang="en-US" sz="2800" b="1"/>
              <a:t>U.S. Trade Agreements  Act:  </a:t>
            </a:r>
            <a:br>
              <a:rPr lang="en-US" altLang="en-US" sz="2800" b="1"/>
            </a:br>
            <a:r>
              <a:rPr lang="en-US" altLang="en-US" sz="2800" b="1"/>
              <a:t>A “Walled Garden”</a:t>
            </a:r>
          </a:p>
        </p:txBody>
      </p:sp>
      <p:graphicFrame>
        <p:nvGraphicFramePr>
          <p:cNvPr id="3" name="Diagram 2">
            <a:extLst>
              <a:ext uri="{FF2B5EF4-FFF2-40B4-BE49-F238E27FC236}">
                <a16:creationId xmlns:a16="http://schemas.microsoft.com/office/drawing/2014/main" id="{B79DDB78-A8B5-4D8B-AC2D-F56CA3A68491}"/>
              </a:ext>
            </a:extLst>
          </p:cNvPr>
          <p:cNvGraphicFramePr/>
          <p:nvPr/>
        </p:nvGraphicFramePr>
        <p:xfrm>
          <a:off x="1371600" y="1143000"/>
          <a:ext cx="655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2" descr="https://www.cia.gov/library/publications/the-world-factbook/graphics/flags/large/ch-lgflag.gif">
            <a:extLst>
              <a:ext uri="{FF2B5EF4-FFF2-40B4-BE49-F238E27FC236}">
                <a16:creationId xmlns:a16="http://schemas.microsoft.com/office/drawing/2014/main" id="{D4501D14-1B26-4726-B7FD-D63C168D7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388" y="1281113"/>
            <a:ext cx="2038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www.state.gov/cms_images/india_tajmahal_2003_06_252.jpg">
            <a:extLst>
              <a:ext uri="{FF2B5EF4-FFF2-40B4-BE49-F238E27FC236}">
                <a16:creationId xmlns:a16="http://schemas.microsoft.com/office/drawing/2014/main" id="{43968C1F-008F-4F7F-9CDE-0F66059848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88" y="4167188"/>
            <a:ext cx="208756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media.lonelyplanet.com/lpi/24034/24034-38/469x264.jpg">
            <a:extLst>
              <a:ext uri="{FF2B5EF4-FFF2-40B4-BE49-F238E27FC236}">
                <a16:creationId xmlns:a16="http://schemas.microsoft.com/office/drawing/2014/main" id="{06674AD2-6B93-48C3-B198-53E1074B99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7163" y="1125538"/>
            <a:ext cx="260508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descr="Flag of Brazil.svg">
            <a:extLst>
              <a:ext uri="{FF2B5EF4-FFF2-40B4-BE49-F238E27FC236}">
                <a16:creationId xmlns:a16="http://schemas.microsoft.com/office/drawing/2014/main" id="{412BA018-84C3-4F79-BC27-8D4E906AD0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1925" y="4572000"/>
            <a:ext cx="2609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E2F96C3-0202-425F-BA3B-52B7E566614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EDB9E4-DEB3-4632-9E48-87221A826435}"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828ADE1-0124-44A4-813E-7ACE498C1EB5}"/>
              </a:ext>
            </a:extLst>
          </p:cNvPr>
          <p:cNvSpPr>
            <a:spLocks noGrp="1"/>
          </p:cNvSpPr>
          <p:nvPr>
            <p:ph type="title"/>
          </p:nvPr>
        </p:nvSpPr>
        <p:spPr/>
        <p:txBody>
          <a:bodyPr rtlCol="0">
            <a:normAutofit fontScale="90000"/>
          </a:bodyPr>
          <a:lstStyle/>
          <a:p>
            <a:pPr eaLnBrk="1" fontAlgn="auto" hangingPunct="1">
              <a:spcAft>
                <a:spcPts val="0"/>
              </a:spcAft>
              <a:defRPr/>
            </a:pPr>
            <a:r>
              <a:rPr lang="en-US" dirty="0">
                <a:cs typeface="Arial" charset="0"/>
              </a:rPr>
              <a:t>U.S. Domestic Preference Law:  Supplies</a:t>
            </a:r>
          </a:p>
        </p:txBody>
      </p:sp>
      <p:graphicFrame>
        <p:nvGraphicFramePr>
          <p:cNvPr id="5" name="Content Placeholder 4">
            <a:extLst>
              <a:ext uri="{FF2B5EF4-FFF2-40B4-BE49-F238E27FC236}">
                <a16:creationId xmlns:a16="http://schemas.microsoft.com/office/drawing/2014/main" id="{EB9609FD-B57F-418C-B838-B9979D0E1600}"/>
              </a:ext>
            </a:extLst>
          </p:cNvPr>
          <p:cNvGraphicFramePr>
            <a:graphicFrameLocks noGrp="1"/>
          </p:cNvGraphicFramePr>
          <p:nvPr>
            <p:ph idx="1"/>
          </p:nvPr>
        </p:nvGraphicFramePr>
        <p:xfrm>
          <a:off x="457200" y="1901825"/>
          <a:ext cx="8229600" cy="422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828A283-A427-4433-8BD9-96E0328EFFE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E1902D-E66C-4943-A9AB-FE3ACA78C662}"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C5D6-D776-4EB4-B1D2-BD2E77764658}"/>
              </a:ext>
            </a:extLst>
          </p:cNvPr>
          <p:cNvSpPr>
            <a:spLocks noGrp="1"/>
          </p:cNvSpPr>
          <p:nvPr>
            <p:ph type="title"/>
          </p:nvPr>
        </p:nvSpPr>
        <p:spPr/>
        <p:txBody>
          <a:bodyPr rtlCol="0">
            <a:normAutofit/>
          </a:bodyPr>
          <a:lstStyle/>
          <a:p>
            <a:pPr eaLnBrk="1" fontAlgn="auto" hangingPunct="1">
              <a:spcAft>
                <a:spcPts val="0"/>
              </a:spcAft>
              <a:defRPr/>
            </a:pPr>
            <a:r>
              <a:rPr lang="en-US" dirty="0"/>
              <a:t>Reciprocal Defense Procurement Agreements</a:t>
            </a:r>
          </a:p>
        </p:txBody>
      </p:sp>
      <p:sp>
        <p:nvSpPr>
          <p:cNvPr id="3" name="Slide Number Placeholder 2">
            <a:extLst>
              <a:ext uri="{FF2B5EF4-FFF2-40B4-BE49-F238E27FC236}">
                <a16:creationId xmlns:a16="http://schemas.microsoft.com/office/drawing/2014/main" id="{40AB5581-7980-4CD0-81DF-F1E26E2ABD4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001B2B-C2AA-4CB2-B18E-C392D2F3A7E4}"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930C879-109C-4439-AACF-6B149B51252F}"/>
              </a:ext>
            </a:extLst>
          </p:cNvPr>
          <p:cNvSpPr>
            <a:spLocks noGrp="1"/>
          </p:cNvSpPr>
          <p:nvPr>
            <p:ph type="title"/>
          </p:nvPr>
        </p:nvSpPr>
        <p:spPr/>
        <p:txBody>
          <a:bodyPr rtlCol="0">
            <a:normAutofit fontScale="90000"/>
          </a:bodyPr>
          <a:lstStyle/>
          <a:p>
            <a:pPr eaLnBrk="1" fontAlgn="auto" hangingPunct="1">
              <a:spcAft>
                <a:spcPts val="0"/>
              </a:spcAft>
              <a:defRPr/>
            </a:pPr>
            <a:r>
              <a:rPr lang="en-US"/>
              <a:t>Defense – Memoranda of Understanding</a:t>
            </a:r>
          </a:p>
        </p:txBody>
      </p:sp>
      <p:sp>
        <p:nvSpPr>
          <p:cNvPr id="26627" name="Content Placeholder 2">
            <a:extLst>
              <a:ext uri="{FF2B5EF4-FFF2-40B4-BE49-F238E27FC236}">
                <a16:creationId xmlns:a16="http://schemas.microsoft.com/office/drawing/2014/main" id="{DFB96589-403E-4E76-98C8-E4B436E818D3}"/>
              </a:ext>
            </a:extLst>
          </p:cNvPr>
          <p:cNvSpPr>
            <a:spLocks noGrp="1"/>
          </p:cNvSpPr>
          <p:nvPr>
            <p:ph idx="1"/>
          </p:nvPr>
        </p:nvSpPr>
        <p:spPr/>
        <p:txBody>
          <a:bodyPr/>
          <a:lstStyle/>
          <a:p>
            <a:pPr eaLnBrk="1" hangingPunct="1"/>
            <a:endParaRPr lang="en-US" altLang="en-US"/>
          </a:p>
        </p:txBody>
      </p:sp>
      <p:pic>
        <p:nvPicPr>
          <p:cNvPr id="26628" name="Picture 2">
            <a:extLst>
              <a:ext uri="{FF2B5EF4-FFF2-40B4-BE49-F238E27FC236}">
                <a16:creationId xmlns:a16="http://schemas.microsoft.com/office/drawing/2014/main" id="{6659A1D2-943D-4F9E-815B-C0B557AD4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34" t="3751" r="14056" b="6250"/>
          <a:stretch>
            <a:fillRect/>
          </a:stretch>
        </p:blipFill>
        <p:spPr bwMode="auto">
          <a:xfrm>
            <a:off x="762000" y="1524000"/>
            <a:ext cx="71405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a:extLst>
              <a:ext uri="{FF2B5EF4-FFF2-40B4-BE49-F238E27FC236}">
                <a16:creationId xmlns:a16="http://schemas.microsoft.com/office/drawing/2014/main" id="{50034867-D87A-482A-A628-147CF95FD5AC}"/>
              </a:ext>
            </a:extLst>
          </p:cNvPr>
          <p:cNvSpPr txBox="1">
            <a:spLocks noChangeArrowheads="1"/>
          </p:cNvSpPr>
          <p:nvPr/>
        </p:nvSpPr>
        <p:spPr bwMode="auto">
          <a:xfrm>
            <a:off x="3733800" y="4267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26630" name="TextBox 5">
            <a:extLst>
              <a:ext uri="{FF2B5EF4-FFF2-40B4-BE49-F238E27FC236}">
                <a16:creationId xmlns:a16="http://schemas.microsoft.com/office/drawing/2014/main" id="{169B3459-E85C-4249-96CD-CBC437239161}"/>
              </a:ext>
            </a:extLst>
          </p:cNvPr>
          <p:cNvSpPr txBox="1">
            <a:spLocks noChangeArrowheads="1"/>
          </p:cNvSpPr>
          <p:nvPr/>
        </p:nvSpPr>
        <p:spPr bwMode="auto">
          <a:xfrm>
            <a:off x="3429000" y="4038600"/>
            <a:ext cx="36576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Authority for the defense MOUs rests in the “public interest” exception to the BAA. The agreements serve as a national security benefit, enhance alliance-wide security objectives, and serve as an underpinning for armaments cooperation. – Text § 2:21</a:t>
            </a:r>
          </a:p>
        </p:txBody>
      </p:sp>
      <p:sp>
        <p:nvSpPr>
          <p:cNvPr id="3" name="Slide Number Placeholder 2">
            <a:extLst>
              <a:ext uri="{FF2B5EF4-FFF2-40B4-BE49-F238E27FC236}">
                <a16:creationId xmlns:a16="http://schemas.microsoft.com/office/drawing/2014/main" id="{AB7FB8F6-7728-477A-92DE-984BF87DEFB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659553-8402-4539-A02D-D3839ECB6DE1}"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E3A1-3987-42FB-B87A-82F2EFF8D615}"/>
              </a:ext>
            </a:extLst>
          </p:cNvPr>
          <p:cNvSpPr>
            <a:spLocks noGrp="1"/>
          </p:cNvSpPr>
          <p:nvPr>
            <p:ph type="title"/>
          </p:nvPr>
        </p:nvSpPr>
        <p:spPr>
          <a:xfrm>
            <a:off x="228600" y="5495925"/>
            <a:ext cx="7772400" cy="1362075"/>
          </a:xfrm>
        </p:spPr>
        <p:txBody>
          <a:bodyPr/>
          <a:lstStyle/>
          <a:p>
            <a:r>
              <a:rPr lang="en-US" dirty="0"/>
              <a:t>Trump Administration</a:t>
            </a:r>
          </a:p>
        </p:txBody>
      </p:sp>
      <p:sp>
        <p:nvSpPr>
          <p:cNvPr id="4" name="Slide Number Placeholder 3">
            <a:extLst>
              <a:ext uri="{FF2B5EF4-FFF2-40B4-BE49-F238E27FC236}">
                <a16:creationId xmlns:a16="http://schemas.microsoft.com/office/drawing/2014/main" id="{D867C76A-DF8F-4B6D-BBDD-00BB1865753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D43392-A778-4A9D-A4DC-218667331825}"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55298" name="Picture 2" descr="https://upload.wikimedia.org/wikipedia/commons/e/ea/Peter_Navarro%2C_Director_of_the_White_House_National_Trade_Council%2C_Addresses_in_the_Oval_Office_before_U.S._President_Donald_Trump_Signs_Executive_Orders_Regarding_Trade_on_March_31%2C_2017_4.jpg">
            <a:extLst>
              <a:ext uri="{FF2B5EF4-FFF2-40B4-BE49-F238E27FC236}">
                <a16:creationId xmlns:a16="http://schemas.microsoft.com/office/drawing/2014/main" id="{E065746A-9F52-4A5B-9C31-9C8B554D3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B207F7-69C3-4764-8756-60FFD4FF1429}"/>
              </a:ext>
            </a:extLst>
          </p:cNvPr>
          <p:cNvSpPr>
            <a:spLocks noChangeArrowheads="1"/>
          </p:cNvSpPr>
          <p:nvPr/>
        </p:nvSpPr>
        <p:spPr bwMode="auto">
          <a:xfrm>
            <a:off x="1410056" y="743694"/>
            <a:ext cx="1454204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3" name="Object 2">
            <a:extLst>
              <a:ext uri="{FF2B5EF4-FFF2-40B4-BE49-F238E27FC236}">
                <a16:creationId xmlns:a16="http://schemas.microsoft.com/office/drawing/2014/main" id="{1295437B-763E-4191-8464-A0624A773680}"/>
              </a:ext>
            </a:extLst>
          </p:cNvPr>
          <p:cNvGraphicFramePr>
            <a:graphicFrameLocks noChangeAspect="1"/>
          </p:cNvGraphicFramePr>
          <p:nvPr/>
        </p:nvGraphicFramePr>
        <p:xfrm>
          <a:off x="6269" y="0"/>
          <a:ext cx="9137731" cy="7024831"/>
        </p:xfrm>
        <a:graphic>
          <a:graphicData uri="http://schemas.openxmlformats.org/presentationml/2006/ole">
            <mc:AlternateContent xmlns:mc="http://schemas.openxmlformats.org/markup-compatibility/2006">
              <mc:Choice xmlns:v="urn:schemas-microsoft-com:vml" Requires="v">
                <p:oleObj spid="_x0000_s73736" name="Presentation" r:id="rId3" imgW="4570388" imgH="3427437" progId="PowerPoint.Show.12">
                  <p:embed/>
                </p:oleObj>
              </mc:Choice>
              <mc:Fallback>
                <p:oleObj name="Presentation" r:id="rId3" imgW="4570388" imgH="3427437" progId="PowerPoint.Show.12">
                  <p:embed/>
                  <p:pic>
                    <p:nvPicPr>
                      <p:cNvPr id="3" name="Object 2">
                        <a:extLst>
                          <a:ext uri="{FF2B5EF4-FFF2-40B4-BE49-F238E27FC236}">
                            <a16:creationId xmlns:a16="http://schemas.microsoft.com/office/drawing/2014/main" id="{1295437B-763E-4191-8464-A0624A77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 y="0"/>
                        <a:ext cx="9137731" cy="7024831"/>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B54810BB-CC08-483E-8AA3-A14F43466D4C}"/>
              </a:ext>
            </a:extLst>
          </p:cNvPr>
          <p:cNvSpPr txBox="1"/>
          <p:nvPr/>
        </p:nvSpPr>
        <p:spPr>
          <a:xfrm>
            <a:off x="6781800" y="1447800"/>
            <a:ext cx="1478423" cy="830997"/>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February 2017</a:t>
            </a:r>
          </a:p>
        </p:txBody>
      </p:sp>
    </p:spTree>
    <p:extLst>
      <p:ext uri="{BB962C8B-B14F-4D97-AF65-F5344CB8AC3E}">
        <p14:creationId xmlns:p14="http://schemas.microsoft.com/office/powerpoint/2010/main" val="335851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90BE246-46AA-49B3-A56F-043BFAF16F9E}"/>
              </a:ext>
            </a:extLst>
          </p:cNvPr>
          <p:cNvSpPr>
            <a:spLocks noGrp="1"/>
          </p:cNvSpPr>
          <p:nvPr>
            <p:ph type="title"/>
          </p:nvPr>
        </p:nvSpPr>
        <p:spPr>
          <a:xfrm>
            <a:off x="457200" y="1143000"/>
            <a:ext cx="8229600" cy="1069975"/>
          </a:xfrm>
        </p:spPr>
        <p:txBody>
          <a:bodyPr/>
          <a:lstStyle/>
          <a:p>
            <a:pPr eaLnBrk="1" hangingPunct="1"/>
            <a:endParaRPr lang="en-US" altLang="en-US"/>
          </a:p>
        </p:txBody>
      </p:sp>
      <p:pic>
        <p:nvPicPr>
          <p:cNvPr id="21507" name="Picture 2" descr="http://www.trbimg.com/img-58f79607/turbine/sd-trump-buy-american-hire-american-20170418">
            <a:extLst>
              <a:ext uri="{FF2B5EF4-FFF2-40B4-BE49-F238E27FC236}">
                <a16:creationId xmlns:a16="http://schemas.microsoft.com/office/drawing/2014/main" id="{B23FBAA3-B467-4636-9223-1714FBF50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88"/>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E12E92F-D3E2-40E5-AD70-EFBA874490FA}"/>
              </a:ext>
            </a:extLst>
          </p:cNvPr>
          <p:cNvSpPr>
            <a:spLocks noGrp="1"/>
          </p:cNvSpPr>
          <p:nvPr>
            <p:ph type="sldNum" sz="quarter" idx="12"/>
          </p:nvPr>
        </p:nvSpPr>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8738A1FD-3C50-4EE5-A6E3-FBD32BEC75D2}" type="slidenum">
              <a:rPr lang="en-US" altLang="en-US">
                <a:solidFill>
                  <a:srgbClr val="FFFFFF"/>
                </a:solidFill>
              </a:rPr>
              <a:pPr eaLnBrk="1" hangingPunct="1"/>
              <a:t>19</a:t>
            </a:fld>
            <a:endParaRPr lang="en-US" altLang="en-US">
              <a:solidFill>
                <a:srgbClr val="FFFFFF"/>
              </a:solidFill>
            </a:endParaRPr>
          </a:p>
        </p:txBody>
      </p:sp>
    </p:spTree>
    <p:extLst>
      <p:ext uri="{BB962C8B-B14F-4D97-AF65-F5344CB8AC3E}">
        <p14:creationId xmlns:p14="http://schemas.microsoft.com/office/powerpoint/2010/main" val="259210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1D02931-05C6-4497-AB3B-F939D190438C}"/>
              </a:ext>
            </a:extLst>
          </p:cNvPr>
          <p:cNvSpPr>
            <a:spLocks noGrp="1"/>
          </p:cNvSpPr>
          <p:nvPr>
            <p:ph type="title"/>
          </p:nvPr>
        </p:nvSpPr>
        <p:spPr>
          <a:xfrm>
            <a:off x="533400" y="762000"/>
            <a:ext cx="8229600" cy="1066800"/>
          </a:xfrm>
        </p:spPr>
        <p:txBody>
          <a:bodyPr/>
          <a:lstStyle/>
          <a:p>
            <a:pPr eaLnBrk="1" hangingPunct="1"/>
            <a:r>
              <a:rPr lang="en-US" altLang="en-US"/>
              <a:t>For today</a:t>
            </a:r>
          </a:p>
        </p:txBody>
      </p:sp>
      <p:sp>
        <p:nvSpPr>
          <p:cNvPr id="20483" name="Content Placeholder 2">
            <a:extLst>
              <a:ext uri="{FF2B5EF4-FFF2-40B4-BE49-F238E27FC236}">
                <a16:creationId xmlns:a16="http://schemas.microsoft.com/office/drawing/2014/main" id="{AA1C9A65-BA8F-4331-91D8-78ADF17469CE}"/>
              </a:ext>
            </a:extLst>
          </p:cNvPr>
          <p:cNvSpPr>
            <a:spLocks noGrp="1"/>
          </p:cNvSpPr>
          <p:nvPr>
            <p:ph idx="1"/>
          </p:nvPr>
        </p:nvSpPr>
        <p:spPr>
          <a:xfrm>
            <a:off x="457200" y="1905000"/>
            <a:ext cx="8478838" cy="4324350"/>
          </a:xfrm>
        </p:spPr>
        <p:txBody>
          <a:bodyPr/>
          <a:lstStyle/>
          <a:p>
            <a:pPr eaLnBrk="1" hangingPunct="1"/>
            <a:r>
              <a:rPr lang="en-US" altLang="en-US" sz="4000" b="1" dirty="0"/>
              <a:t>Trump Protectionism</a:t>
            </a:r>
          </a:p>
          <a:p>
            <a:pPr lvl="1" eaLnBrk="1" hangingPunct="1"/>
            <a:r>
              <a:rPr lang="en-US" altLang="en-US" sz="3200" b="1" dirty="0"/>
              <a:t>All Predictable -- Really?</a:t>
            </a:r>
          </a:p>
          <a:p>
            <a:pPr eaLnBrk="1" hangingPunct="1"/>
            <a:r>
              <a:rPr lang="en-US" altLang="en-US" sz="3800" b="1" dirty="0"/>
              <a:t>Electronic Marketplaces</a:t>
            </a:r>
          </a:p>
          <a:p>
            <a:pPr lvl="1" eaLnBrk="1" hangingPunct="1"/>
            <a:r>
              <a:rPr lang="en-US" altLang="en-US" sz="3400" b="1" dirty="0"/>
              <a:t>A Huge Step -- Too Far?</a:t>
            </a:r>
            <a:endParaRPr lang="en-US" altLang="en-US" sz="3600" b="1" dirty="0"/>
          </a:p>
          <a:p>
            <a:pPr eaLnBrk="1" hangingPunct="1"/>
            <a:r>
              <a:rPr lang="en-US" altLang="en-US" sz="3600" b="1" dirty="0"/>
              <a:t>Upcoming symposium– March 16, 2020 – King’s College London -- post-award disputes</a:t>
            </a:r>
          </a:p>
        </p:txBody>
      </p:sp>
      <p:sp>
        <p:nvSpPr>
          <p:cNvPr id="2" name="Slide Number Placeholder 1">
            <a:extLst>
              <a:ext uri="{FF2B5EF4-FFF2-40B4-BE49-F238E27FC236}">
                <a16:creationId xmlns:a16="http://schemas.microsoft.com/office/drawing/2014/main" id="{4A96AB00-0126-4154-BBD4-53F8FA7E907E}"/>
              </a:ext>
            </a:extLst>
          </p:cNvPr>
          <p:cNvSpPr>
            <a:spLocks noGrp="1"/>
          </p:cNvSpPr>
          <p:nvPr>
            <p:ph type="sldNum" sz="quarter" idx="12"/>
          </p:nvPr>
        </p:nvSpPr>
        <p:spPr/>
        <p:txBody>
          <a:bodyPr/>
          <a:lstStyle/>
          <a:p>
            <a:pPr>
              <a:defRPr/>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DD5E9341-BF8E-4C60-9C49-FAB36870A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66700"/>
            <a:ext cx="8610600" cy="6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65A078-9AB6-4535-8831-DD7E392A2100}"/>
              </a:ext>
            </a:extLst>
          </p:cNvPr>
          <p:cNvSpPr>
            <a:spLocks noGrp="1"/>
          </p:cNvSpPr>
          <p:nvPr>
            <p:ph type="title"/>
          </p:nvPr>
        </p:nvSpPr>
        <p:spPr>
          <a:xfrm>
            <a:off x="1600200" y="838200"/>
            <a:ext cx="7772400" cy="1362075"/>
          </a:xfrm>
        </p:spPr>
        <p:txBody>
          <a:bodyPr rtlCol="0">
            <a:normAutofit/>
          </a:bodyPr>
          <a:lstStyle/>
          <a:p>
            <a:pPr eaLnBrk="1" fontAlgn="auto" hangingPunct="1">
              <a:spcAft>
                <a:spcPts val="0"/>
              </a:spcAft>
              <a:defRPr/>
            </a:pPr>
            <a:r>
              <a:rPr lang="en-US" dirty="0"/>
              <a:t>The </a:t>
            </a:r>
            <a:r>
              <a:rPr lang="en-US" dirty="0" err="1"/>
              <a:t>RECIPROCity</a:t>
            </a:r>
            <a:r>
              <a:rPr lang="en-US" dirty="0"/>
              <a:t> CONCEPT</a:t>
            </a:r>
          </a:p>
        </p:txBody>
      </p:sp>
      <p:sp>
        <p:nvSpPr>
          <p:cNvPr id="3" name="Slide Number Placeholder 2">
            <a:extLst>
              <a:ext uri="{FF2B5EF4-FFF2-40B4-BE49-F238E27FC236}">
                <a16:creationId xmlns:a16="http://schemas.microsoft.com/office/drawing/2014/main" id="{7B13920E-5C15-4D0C-9AA1-CEBE93A8F82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A93829-26E5-49C0-878B-AF6A938A0ED4}"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386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3675006D-4106-4691-9D70-C058E816F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81013"/>
            <a:ext cx="5562600" cy="630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1">
            <a:extLst>
              <a:ext uri="{FF2B5EF4-FFF2-40B4-BE49-F238E27FC236}">
                <a16:creationId xmlns:a16="http://schemas.microsoft.com/office/drawing/2014/main" id="{2A303FFA-6E0C-42C1-8FBB-6E00EC587FF8}"/>
              </a:ext>
            </a:extLst>
          </p:cNvPr>
          <p:cNvSpPr txBox="1">
            <a:spLocks noChangeArrowheads="1"/>
          </p:cNvSpPr>
          <p:nvPr/>
        </p:nvSpPr>
        <p:spPr bwMode="auto">
          <a:xfrm>
            <a:off x="228600" y="552450"/>
            <a:ext cx="5638800" cy="6477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en-US" sz="1800" b="1"/>
              <a:t>U.S. – Mexico – Canada Agreement (USMCA):</a:t>
            </a:r>
          </a:p>
          <a:p>
            <a:pPr eaLnBrk="1" hangingPunct="1">
              <a:spcBef>
                <a:spcPct val="0"/>
              </a:spcBef>
              <a:buClrTx/>
              <a:buFontTx/>
              <a:buNone/>
            </a:pPr>
            <a:r>
              <a:rPr lang="en-US" altLang="en-US" sz="1800" b="1"/>
              <a:t>Procurement Chapter </a:t>
            </a:r>
          </a:p>
        </p:txBody>
      </p:sp>
      <p:cxnSp>
        <p:nvCxnSpPr>
          <p:cNvPr id="7" name="Straight Connector 6">
            <a:extLst>
              <a:ext uri="{FF2B5EF4-FFF2-40B4-BE49-F238E27FC236}">
                <a16:creationId xmlns:a16="http://schemas.microsoft.com/office/drawing/2014/main" id="{1380075E-3461-4197-8F42-572AF5F67680}"/>
              </a:ext>
            </a:extLst>
          </p:cNvPr>
          <p:cNvCxnSpPr/>
          <p:nvPr/>
        </p:nvCxnSpPr>
        <p:spPr>
          <a:xfrm flipV="1">
            <a:off x="3048000" y="2667000"/>
            <a:ext cx="3733800" cy="7620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D449E8-5B7C-44C1-AAF3-632F312CD0E1}"/>
              </a:ext>
            </a:extLst>
          </p:cNvPr>
          <p:cNvCxnSpPr/>
          <p:nvPr/>
        </p:nvCxnSpPr>
        <p:spPr>
          <a:xfrm>
            <a:off x="3048000" y="2133600"/>
            <a:ext cx="3657600" cy="20574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C6E122FE-CD8A-426E-8DB4-9B323B299521}"/>
              </a:ext>
            </a:extLst>
          </p:cNvPr>
          <p:cNvSpPr>
            <a:spLocks noGrp="1"/>
          </p:cNvSpPr>
          <p:nvPr>
            <p:ph type="sldNum" sz="quarter" idx="12"/>
          </p:nvPr>
        </p:nvSpPr>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eaLnBrk="1" hangingPunct="1"/>
            <a:fld id="{7BF024A2-2C88-4ECA-8688-DF6EEDEDC725}" type="slidenum">
              <a:rPr lang="en-US" altLang="en-US">
                <a:solidFill>
                  <a:srgbClr val="FFFFFF"/>
                </a:solidFill>
              </a:rPr>
              <a:pPr eaLnBrk="1" hangingPunct="1"/>
              <a:t>21</a:t>
            </a:fld>
            <a:endParaRPr lang="en-US" altLang="en-US">
              <a:solidFill>
                <a:srgbClr val="FFFFFF"/>
              </a:solidFill>
            </a:endParaRPr>
          </a:p>
        </p:txBody>
      </p:sp>
    </p:spTree>
    <p:extLst>
      <p:ext uri="{BB962C8B-B14F-4D97-AF65-F5344CB8AC3E}">
        <p14:creationId xmlns:p14="http://schemas.microsoft.com/office/powerpoint/2010/main" val="194156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3A2C12-702E-418B-92A2-48805D7B5EB7}"/>
              </a:ext>
            </a:extLst>
          </p:cNvPr>
          <p:cNvGraphicFramePr>
            <a:graphicFrameLocks noGrp="1"/>
          </p:cNvGraphicFramePr>
          <p:nvPr/>
        </p:nvGraphicFramePr>
        <p:xfrm>
          <a:off x="533400" y="457200"/>
          <a:ext cx="7807314" cy="3799852"/>
        </p:xfrm>
        <a:graphic>
          <a:graphicData uri="http://schemas.openxmlformats.org/drawingml/2006/table">
            <a:tbl>
              <a:tblPr firstRow="1" firstCol="1" bandRow="1">
                <a:tableStyleId>{5C22544A-7EE6-4342-B048-85BDC9FD1C3A}</a:tableStyleId>
              </a:tblPr>
              <a:tblGrid>
                <a:gridCol w="3227302">
                  <a:extLst>
                    <a:ext uri="{9D8B030D-6E8A-4147-A177-3AD203B41FA5}">
                      <a16:colId xmlns:a16="http://schemas.microsoft.com/office/drawing/2014/main" val="2181991686"/>
                    </a:ext>
                  </a:extLst>
                </a:gridCol>
                <a:gridCol w="2179367">
                  <a:extLst>
                    <a:ext uri="{9D8B030D-6E8A-4147-A177-3AD203B41FA5}">
                      <a16:colId xmlns:a16="http://schemas.microsoft.com/office/drawing/2014/main" val="409541853"/>
                    </a:ext>
                  </a:extLst>
                </a:gridCol>
                <a:gridCol w="2400645">
                  <a:extLst>
                    <a:ext uri="{9D8B030D-6E8A-4147-A177-3AD203B41FA5}">
                      <a16:colId xmlns:a16="http://schemas.microsoft.com/office/drawing/2014/main" val="190664742"/>
                    </a:ext>
                  </a:extLst>
                </a:gridCol>
              </a:tblGrid>
              <a:tr h="968914">
                <a:tc gridSpan="3">
                  <a:txBody>
                    <a:bodyPr/>
                    <a:lstStyle/>
                    <a:p>
                      <a:pPr marL="0" marR="0" algn="ctr">
                        <a:spcBef>
                          <a:spcPts val="0"/>
                        </a:spcBef>
                        <a:spcAft>
                          <a:spcPts val="0"/>
                        </a:spcAft>
                      </a:pPr>
                      <a:r>
                        <a:rPr lang="en-US" sz="2700" dirty="0">
                          <a:effectLst/>
                        </a:rPr>
                        <a:t>Price Preferences Applied Against Foreign Items Under Buy American Act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6453465"/>
                  </a:ext>
                </a:extLst>
              </a:tr>
              <a:tr h="943646">
                <a:tc>
                  <a:txBody>
                    <a:bodyPr/>
                    <a:lstStyle/>
                    <a:p>
                      <a:pPr marL="0" marR="0">
                        <a:spcBef>
                          <a:spcPts val="0"/>
                        </a:spcBef>
                        <a:spcAft>
                          <a:spcPts val="0"/>
                        </a:spcAft>
                      </a:pPr>
                      <a:r>
                        <a:rPr lang="en-US" sz="2700" dirty="0">
                          <a:effectLst/>
                        </a:rPr>
                        <a:t> </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Small Businesses</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Other Businesses</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61281832"/>
                  </a:ext>
                </a:extLst>
              </a:tr>
              <a:tr h="943646">
                <a:tc>
                  <a:txBody>
                    <a:bodyPr/>
                    <a:lstStyle/>
                    <a:p>
                      <a:pPr marL="0" marR="0">
                        <a:spcBef>
                          <a:spcPts val="0"/>
                        </a:spcBef>
                        <a:spcAft>
                          <a:spcPts val="0"/>
                        </a:spcAft>
                      </a:pPr>
                      <a:r>
                        <a:rPr lang="en-US" sz="2700" dirty="0">
                          <a:effectLst/>
                        </a:rPr>
                        <a:t>Existing Law</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12%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6% price preference</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19140330"/>
                  </a:ext>
                </a:extLst>
              </a:tr>
              <a:tr h="943646">
                <a:tc>
                  <a:txBody>
                    <a:bodyPr/>
                    <a:lstStyle/>
                    <a:p>
                      <a:pPr marL="0" marR="0">
                        <a:spcBef>
                          <a:spcPts val="0"/>
                        </a:spcBef>
                        <a:spcAft>
                          <a:spcPts val="0"/>
                        </a:spcAft>
                      </a:pPr>
                      <a:r>
                        <a:rPr lang="en-US" sz="2700">
                          <a:effectLst/>
                        </a:rPr>
                        <a:t>Trump Proposal</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30%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20%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93318973"/>
                  </a:ext>
                </a:extLst>
              </a:tr>
            </a:tbl>
          </a:graphicData>
        </a:graphic>
      </p:graphicFrame>
      <p:sp>
        <p:nvSpPr>
          <p:cNvPr id="3" name="Rectangle 1">
            <a:extLst>
              <a:ext uri="{FF2B5EF4-FFF2-40B4-BE49-F238E27FC236}">
                <a16:creationId xmlns:a16="http://schemas.microsoft.com/office/drawing/2014/main" id="{2742DE9E-033E-412C-9C92-651B19A414DB}"/>
              </a:ext>
            </a:extLst>
          </p:cNvPr>
          <p:cNvSpPr>
            <a:spLocks noChangeArrowheads="1"/>
          </p:cNvSpPr>
          <p:nvPr/>
        </p:nvSpPr>
        <p:spPr bwMode="auto">
          <a:xfrm>
            <a:off x="2345531" y="2924659"/>
            <a:ext cx="1274382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76093A5-8AAF-4B7D-8BB5-D9C24448E431}"/>
              </a:ext>
            </a:extLst>
          </p:cNvPr>
          <p:cNvPicPr>
            <a:picLocks noChangeAspect="1"/>
          </p:cNvPicPr>
          <p:nvPr/>
        </p:nvPicPr>
        <p:blipFill>
          <a:blip r:embed="rId2"/>
          <a:stretch>
            <a:fillRect/>
          </a:stretch>
        </p:blipFill>
        <p:spPr>
          <a:xfrm>
            <a:off x="1437084" y="4361324"/>
            <a:ext cx="6269831" cy="2363187"/>
          </a:xfrm>
          <a:prstGeom prst="rect">
            <a:avLst/>
          </a:prstGeom>
        </p:spPr>
      </p:pic>
    </p:spTree>
    <p:extLst>
      <p:ext uri="{BB962C8B-B14F-4D97-AF65-F5344CB8AC3E}">
        <p14:creationId xmlns:p14="http://schemas.microsoft.com/office/powerpoint/2010/main" val="1920736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6D82D6-39EC-4553-8957-4ED1AF143B0C}"/>
              </a:ext>
            </a:extLst>
          </p:cNvPr>
          <p:cNvGraphicFramePr>
            <a:graphicFrameLocks noGrp="1"/>
          </p:cNvGraphicFramePr>
          <p:nvPr/>
        </p:nvGraphicFramePr>
        <p:xfrm>
          <a:off x="0" y="0"/>
          <a:ext cx="9144000" cy="685800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4178045812"/>
                    </a:ext>
                  </a:extLst>
                </a:gridCol>
                <a:gridCol w="7467600">
                  <a:extLst>
                    <a:ext uri="{9D8B030D-6E8A-4147-A177-3AD203B41FA5}">
                      <a16:colId xmlns:a16="http://schemas.microsoft.com/office/drawing/2014/main" val="3719925569"/>
                    </a:ext>
                  </a:extLst>
                </a:gridCol>
              </a:tblGrid>
              <a:tr h="2637692">
                <a:tc rowSpan="3">
                  <a:txBody>
                    <a:bodyPr/>
                    <a:lstStyle/>
                    <a:p>
                      <a:pPr marL="71755" marR="71755" algn="ctr">
                        <a:spcBef>
                          <a:spcPts val="0"/>
                        </a:spcBef>
                        <a:spcAft>
                          <a:spcPts val="0"/>
                        </a:spcAft>
                      </a:pPr>
                      <a:r>
                        <a:rPr lang="en-US" sz="5400" dirty="0">
                          <a:effectLst/>
                        </a:rPr>
                        <a:t>“Squeezing” the Buy American Act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vert="vert270"/>
                </a:tc>
                <a:tc>
                  <a:txBody>
                    <a:bodyPr/>
                    <a:lstStyle/>
                    <a:p>
                      <a:pPr marL="0" marR="0" algn="ctr">
                        <a:spcBef>
                          <a:spcPts val="0"/>
                        </a:spcBef>
                        <a:spcAft>
                          <a:spcPts val="0"/>
                        </a:spcAft>
                      </a:pPr>
                      <a:r>
                        <a:rPr lang="en-US" sz="3200" dirty="0">
                          <a:effectLst/>
                        </a:rPr>
                        <a:t>Acquisitions Above Trade Agreements Thresholds (typically $180,000):  </a:t>
                      </a:r>
                    </a:p>
                    <a:p>
                      <a:pPr marL="0" marR="0" algn="ctr">
                        <a:spcBef>
                          <a:spcPts val="0"/>
                        </a:spcBef>
                        <a:spcAft>
                          <a:spcPts val="0"/>
                        </a:spcAft>
                      </a:pPr>
                      <a:r>
                        <a:rPr lang="en-US" sz="3200" dirty="0">
                          <a:effectLst/>
                        </a:rPr>
                        <a:t>Buy American Act Does Not Apply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4283861546"/>
                  </a:ext>
                </a:extLst>
              </a:tr>
              <a:tr h="2110154">
                <a:tc vMerge="1">
                  <a:txBody>
                    <a:bodyPr/>
                    <a:lstStyle/>
                    <a:p>
                      <a:endParaRPr lang="en-US"/>
                    </a:p>
                  </a:txBody>
                  <a:tcPr/>
                </a:tc>
                <a:tc>
                  <a:txBody>
                    <a:bodyPr/>
                    <a:lstStyle/>
                    <a:p>
                      <a:pPr marL="0" marR="0" algn="ctr">
                        <a:spcBef>
                          <a:spcPts val="0"/>
                        </a:spcBef>
                        <a:spcAft>
                          <a:spcPts val="0"/>
                        </a:spcAft>
                      </a:pPr>
                      <a:r>
                        <a:rPr lang="en-US" sz="3600" dirty="0">
                          <a:solidFill>
                            <a:schemeClr val="bg2"/>
                          </a:solidFill>
                          <a:effectLst/>
                        </a:rPr>
                        <a:t>Buy American Act Applies: Acquisitions from $10,000 to the Trade Agreements Thresholds</a:t>
                      </a:r>
                      <a:endParaRPr lang="en-US" sz="3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extLst>
                  <a:ext uri="{0D108BD9-81ED-4DB2-BD59-A6C34878D82A}">
                    <a16:rowId xmlns:a16="http://schemas.microsoft.com/office/drawing/2014/main" val="637566462"/>
                  </a:ext>
                </a:extLst>
              </a:tr>
              <a:tr h="2110154">
                <a:tc vMerge="1">
                  <a:txBody>
                    <a:bodyPr/>
                    <a:lstStyle/>
                    <a:p>
                      <a:endParaRPr lang="en-US"/>
                    </a:p>
                  </a:txBody>
                  <a:tcPr/>
                </a:tc>
                <a:tc>
                  <a:txBody>
                    <a:bodyPr/>
                    <a:lstStyle/>
                    <a:p>
                      <a:pPr marL="0" marR="0" algn="ctr">
                        <a:spcBef>
                          <a:spcPts val="0"/>
                        </a:spcBef>
                        <a:spcAft>
                          <a:spcPts val="0"/>
                        </a:spcAft>
                      </a:pPr>
                      <a:r>
                        <a:rPr lang="en-US" sz="3200" b="1" dirty="0">
                          <a:solidFill>
                            <a:schemeClr val="tx1"/>
                          </a:solidFill>
                          <a:effectLst/>
                        </a:rPr>
                        <a:t>Micro-Purchases (Currently up to $10,000):  </a:t>
                      </a:r>
                    </a:p>
                    <a:p>
                      <a:pPr marL="0" marR="0" algn="ctr">
                        <a:spcBef>
                          <a:spcPts val="0"/>
                        </a:spcBef>
                        <a:spcAft>
                          <a:spcPts val="0"/>
                        </a:spcAft>
                      </a:pPr>
                      <a:r>
                        <a:rPr lang="en-US" sz="3200" b="1" dirty="0">
                          <a:solidFill>
                            <a:schemeClr val="tx1"/>
                          </a:solidFill>
                          <a:effectLst/>
                        </a:rPr>
                        <a:t>Buy American Act Does Not Apply</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4101364019"/>
                  </a:ext>
                </a:extLst>
              </a:tr>
            </a:tbl>
          </a:graphicData>
        </a:graphic>
      </p:graphicFrame>
    </p:spTree>
    <p:extLst>
      <p:ext uri="{BB962C8B-B14F-4D97-AF65-F5344CB8AC3E}">
        <p14:creationId xmlns:p14="http://schemas.microsoft.com/office/powerpoint/2010/main" val="65632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B207F7-69C3-4764-8756-60FFD4FF1429}"/>
              </a:ext>
            </a:extLst>
          </p:cNvPr>
          <p:cNvSpPr>
            <a:spLocks noChangeArrowheads="1"/>
          </p:cNvSpPr>
          <p:nvPr/>
        </p:nvSpPr>
        <p:spPr bwMode="auto">
          <a:xfrm>
            <a:off x="1410056" y="743694"/>
            <a:ext cx="1454204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3" name="Object 2">
            <a:extLst>
              <a:ext uri="{FF2B5EF4-FFF2-40B4-BE49-F238E27FC236}">
                <a16:creationId xmlns:a16="http://schemas.microsoft.com/office/drawing/2014/main" id="{1295437B-763E-4191-8464-A0624A773680}"/>
              </a:ext>
            </a:extLst>
          </p:cNvPr>
          <p:cNvGraphicFramePr>
            <a:graphicFrameLocks noChangeAspect="1"/>
          </p:cNvGraphicFramePr>
          <p:nvPr/>
        </p:nvGraphicFramePr>
        <p:xfrm>
          <a:off x="-196367" y="0"/>
          <a:ext cx="9340367" cy="7024832"/>
        </p:xfrm>
        <a:graphic>
          <a:graphicData uri="http://schemas.openxmlformats.org/presentationml/2006/ole">
            <mc:AlternateContent xmlns:mc="http://schemas.openxmlformats.org/markup-compatibility/2006">
              <mc:Choice xmlns:v="urn:schemas-microsoft-com:vml" Requires="v">
                <p:oleObj spid="_x0000_s74760" name="Presentation" r:id="rId3" imgW="4570388" imgH="3427437" progId="PowerPoint.Show.12">
                  <p:embed/>
                </p:oleObj>
              </mc:Choice>
              <mc:Fallback>
                <p:oleObj name="Presentation" r:id="rId3" imgW="4570388" imgH="3427437" progId="PowerPoint.Show.12">
                  <p:embed/>
                  <p:pic>
                    <p:nvPicPr>
                      <p:cNvPr id="3" name="Object 2">
                        <a:extLst>
                          <a:ext uri="{FF2B5EF4-FFF2-40B4-BE49-F238E27FC236}">
                            <a16:creationId xmlns:a16="http://schemas.microsoft.com/office/drawing/2014/main" id="{1295437B-763E-4191-8464-A0624A77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67" y="0"/>
                        <a:ext cx="9340367" cy="7024832"/>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063CA2F2-C7E9-447A-9DBE-BCDF29743083}"/>
              </a:ext>
            </a:extLst>
          </p:cNvPr>
          <p:cNvSpPr txBox="1"/>
          <p:nvPr/>
        </p:nvSpPr>
        <p:spPr>
          <a:xfrm>
            <a:off x="6867996" y="1601649"/>
            <a:ext cx="1249823" cy="584775"/>
          </a:xfrm>
          <a:prstGeom prst="rect">
            <a:avLst/>
          </a:prstGeom>
          <a:solidFill>
            <a:srgbClr val="FFC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Today</a:t>
            </a:r>
          </a:p>
        </p:txBody>
      </p:sp>
      <p:sp>
        <p:nvSpPr>
          <p:cNvPr id="5" name="Oval 4">
            <a:extLst>
              <a:ext uri="{FF2B5EF4-FFF2-40B4-BE49-F238E27FC236}">
                <a16:creationId xmlns:a16="http://schemas.microsoft.com/office/drawing/2014/main" id="{00D2A08F-637F-4355-B27C-C6714D2B9098}"/>
              </a:ext>
            </a:extLst>
          </p:cNvPr>
          <p:cNvSpPr/>
          <p:nvPr/>
        </p:nvSpPr>
        <p:spPr>
          <a:xfrm>
            <a:off x="4276562" y="1711834"/>
            <a:ext cx="1895637"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19AE8AA2-ADC6-4A84-B7EE-AEDD4A569225}"/>
              </a:ext>
            </a:extLst>
          </p:cNvPr>
          <p:cNvSpPr/>
          <p:nvPr/>
        </p:nvSpPr>
        <p:spPr>
          <a:xfrm>
            <a:off x="3253388" y="2852019"/>
            <a:ext cx="1928212"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F6A43F37-A96E-4EF7-8CDC-CABC83294669}"/>
              </a:ext>
            </a:extLst>
          </p:cNvPr>
          <p:cNvSpPr/>
          <p:nvPr/>
        </p:nvSpPr>
        <p:spPr>
          <a:xfrm>
            <a:off x="6383707" y="3596661"/>
            <a:ext cx="1734112" cy="1086357"/>
          </a:xfrm>
          <a:prstGeom prst="ellipse">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95F7D07A-0AC0-4BDF-AB71-7E7C07C29D59}"/>
              </a:ext>
            </a:extLst>
          </p:cNvPr>
          <p:cNvSpPr/>
          <p:nvPr/>
        </p:nvSpPr>
        <p:spPr>
          <a:xfrm>
            <a:off x="4015786" y="3910413"/>
            <a:ext cx="1734112"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55A593D8-1EF0-460E-B196-4A50E2809B4D}"/>
              </a:ext>
            </a:extLst>
          </p:cNvPr>
          <p:cNvSpPr/>
          <p:nvPr/>
        </p:nvSpPr>
        <p:spPr>
          <a:xfrm>
            <a:off x="1899036" y="2226519"/>
            <a:ext cx="1809228" cy="1236933"/>
          </a:xfrm>
          <a:prstGeom prst="ellipse">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8C3E9D22-ECA0-45EB-8412-8539622F91B0}"/>
              </a:ext>
            </a:extLst>
          </p:cNvPr>
          <p:cNvSpPr/>
          <p:nvPr/>
        </p:nvSpPr>
        <p:spPr>
          <a:xfrm>
            <a:off x="1904999" y="848669"/>
            <a:ext cx="1895637" cy="1236933"/>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588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4DE5-05C4-499A-B442-90FA9B17CE38}"/>
              </a:ext>
            </a:extLst>
          </p:cNvPr>
          <p:cNvSpPr>
            <a:spLocks noGrp="1"/>
          </p:cNvSpPr>
          <p:nvPr>
            <p:ph type="title"/>
          </p:nvPr>
        </p:nvSpPr>
        <p:spPr/>
        <p:txBody>
          <a:bodyPr/>
          <a:lstStyle/>
          <a:p>
            <a:r>
              <a:rPr lang="en-US" dirty="0"/>
              <a:t>Electronic Marketplaces</a:t>
            </a:r>
          </a:p>
        </p:txBody>
      </p:sp>
      <p:sp>
        <p:nvSpPr>
          <p:cNvPr id="4" name="Text Placeholder 3">
            <a:extLst>
              <a:ext uri="{FF2B5EF4-FFF2-40B4-BE49-F238E27FC236}">
                <a16:creationId xmlns:a16="http://schemas.microsoft.com/office/drawing/2014/main" id="{37438341-F848-4EAE-9595-15EDEC6C4C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296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8214552" y="1974846"/>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813" y="2551927"/>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935" y="3879078"/>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54" y="1324313"/>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9" y="3374360"/>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5503" y="1191824"/>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0" y="359821"/>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extLst>
              <p:ext uri="{D42A27DB-BD31-4B8C-83A1-F6EECF244321}">
                <p14:modId xmlns:p14="http://schemas.microsoft.com/office/powerpoint/2010/main" val="2739217159"/>
              </p:ext>
            </p:extLst>
          </p:nvPr>
        </p:nvGraphicFramePr>
        <p:xfrm>
          <a:off x="1525220" y="961473"/>
          <a:ext cx="6015455" cy="40677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783" name="TextBox 8">
            <a:extLst>
              <a:ext uri="{FF2B5EF4-FFF2-40B4-BE49-F238E27FC236}">
                <a16:creationId xmlns:a16="http://schemas.microsoft.com/office/drawing/2014/main" id="{57DF75D8-102E-4481-A487-182AFBB7450E}"/>
              </a:ext>
            </a:extLst>
          </p:cNvPr>
          <p:cNvSpPr txBox="1">
            <a:spLocks noChangeArrowheads="1"/>
          </p:cNvSpPr>
          <p:nvPr/>
        </p:nvSpPr>
        <p:spPr bwMode="auto">
          <a:xfrm>
            <a:off x="0" y="4944228"/>
            <a:ext cx="3352800"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The Players</a:t>
            </a:r>
          </a:p>
        </p:txBody>
      </p:sp>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EA139857-E5E6-48EC-877D-B87131A3AA0C}" type="slidenum">
              <a:rPr kumimoji="0" lang="pt-PT"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26</a:t>
            </a:fld>
            <a:endParaRPr kumimoji="0" lang="pt-PT"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8214552" y="1974846"/>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813" y="2551927"/>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935" y="3879078"/>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54" y="1324313"/>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9" y="3374360"/>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5503" y="1191824"/>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0" y="359821"/>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1525220" y="961473"/>
          <a:ext cx="6015455" cy="40677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83" name="TextBox 8">
            <a:extLst>
              <a:ext uri="{FF2B5EF4-FFF2-40B4-BE49-F238E27FC236}">
                <a16:creationId xmlns:a16="http://schemas.microsoft.com/office/drawing/2014/main" id="{57DF75D8-102E-4481-A487-182AFBB7450E}"/>
              </a:ext>
            </a:extLst>
          </p:cNvPr>
          <p:cNvSpPr txBox="1">
            <a:spLocks noChangeArrowheads="1"/>
          </p:cNvSpPr>
          <p:nvPr/>
        </p:nvSpPr>
        <p:spPr bwMode="auto">
          <a:xfrm>
            <a:off x="0" y="4944228"/>
            <a:ext cx="3352800"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The Problems</a:t>
            </a:r>
          </a:p>
        </p:txBody>
      </p:sp>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EA139857-E5E6-48EC-877D-B87131A3AA0C}" type="slidenum">
              <a:rPr kumimoji="0" lang="pt-PT"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27</a:t>
            </a:fld>
            <a:endParaRPr kumimoji="0" lang="pt-PT"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Callout: Up Arrow 2">
            <a:extLst>
              <a:ext uri="{FF2B5EF4-FFF2-40B4-BE49-F238E27FC236}">
                <a16:creationId xmlns:a16="http://schemas.microsoft.com/office/drawing/2014/main" id="{77BA7038-B944-4465-B1C8-66287474E879}"/>
              </a:ext>
            </a:extLst>
          </p:cNvPr>
          <p:cNvSpPr/>
          <p:nvPr/>
        </p:nvSpPr>
        <p:spPr>
          <a:xfrm>
            <a:off x="-137206" y="4951802"/>
            <a:ext cx="6980012" cy="1906197"/>
          </a:xfrm>
          <a:prstGeom prst="up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Vendor data – bid challenges – transparency –</a:t>
            </a:r>
          </a:p>
          <a:p>
            <a:pPr algn="ctr"/>
            <a:r>
              <a:rPr lang="en-US" dirty="0"/>
              <a:t>competition -- socioeconomic goals (including Buy American) – no- standards security review -- fee to GSA – Most Favored Customer pricing</a:t>
            </a:r>
          </a:p>
        </p:txBody>
      </p:sp>
    </p:spTree>
    <p:extLst>
      <p:ext uri="{BB962C8B-B14F-4D97-AF65-F5344CB8AC3E}">
        <p14:creationId xmlns:p14="http://schemas.microsoft.com/office/powerpoint/2010/main" val="69231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7D82A-E32E-4977-A9CF-2B45CFCA8901}"/>
              </a:ext>
            </a:extLst>
          </p:cNvPr>
          <p:cNvSpPr>
            <a:spLocks noGrp="1"/>
          </p:cNvSpPr>
          <p:nvPr>
            <p:ph type="title"/>
          </p:nvPr>
        </p:nvSpPr>
        <p:spPr/>
        <p:txBody>
          <a:bodyPr/>
          <a:lstStyle/>
          <a:p>
            <a:r>
              <a:rPr lang="en-US" dirty="0"/>
              <a:t>King’s college London conference – 16 March 2020</a:t>
            </a:r>
          </a:p>
        </p:txBody>
      </p:sp>
      <p:sp>
        <p:nvSpPr>
          <p:cNvPr id="4" name="Text Placeholder 3">
            <a:extLst>
              <a:ext uri="{FF2B5EF4-FFF2-40B4-BE49-F238E27FC236}">
                <a16:creationId xmlns:a16="http://schemas.microsoft.com/office/drawing/2014/main" id="{A548A3A4-757B-4991-972A-8CB140E8B91C}"/>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4C25ADE4-CFE5-4E2D-8C00-A7959C14016A}"/>
              </a:ext>
            </a:extLst>
          </p:cNvPr>
          <p:cNvSpPr>
            <a:spLocks noGrp="1"/>
          </p:cNvSpPr>
          <p:nvPr>
            <p:ph type="sldNum" sz="quarter" idx="12"/>
          </p:nvPr>
        </p:nvSpPr>
        <p:spPr/>
        <p:txBody>
          <a:bodyPr/>
          <a:lstStyle/>
          <a:p>
            <a:fld id="{B74E6270-B65D-469D-ACE0-45534BB659CB}" type="slidenum">
              <a:rPr lang="en-US" altLang="en-US" smtClean="0"/>
              <a:pPr/>
              <a:t>28</a:t>
            </a:fld>
            <a:endParaRPr lang="en-US" altLang="en-US"/>
          </a:p>
        </p:txBody>
      </p:sp>
    </p:spTree>
    <p:extLst>
      <p:ext uri="{BB962C8B-B14F-4D97-AF65-F5344CB8AC3E}">
        <p14:creationId xmlns:p14="http://schemas.microsoft.com/office/powerpoint/2010/main" val="3082686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77E4A-521C-4F6A-9F18-8B8BD66E9298}"/>
              </a:ext>
            </a:extLst>
          </p:cNvPr>
          <p:cNvSpPr>
            <a:spLocks noGrp="1"/>
          </p:cNvSpPr>
          <p:nvPr>
            <p:ph type="sldNum" sz="quarter" idx="12"/>
          </p:nvPr>
        </p:nvSpPr>
        <p:spPr/>
        <p:txBody>
          <a:bodyPr/>
          <a:lstStyle/>
          <a:p>
            <a:fld id="{C95DF99B-C984-4E60-968C-833A40D47C8E}" type="slidenum">
              <a:rPr lang="en-US" altLang="en-US" smtClean="0"/>
              <a:pPr/>
              <a:t>29</a:t>
            </a:fld>
            <a:endParaRPr lang="en-US" altLang="en-US"/>
          </a:p>
        </p:txBody>
      </p:sp>
      <p:pic>
        <p:nvPicPr>
          <p:cNvPr id="3" name="Picture 2">
            <a:extLst>
              <a:ext uri="{FF2B5EF4-FFF2-40B4-BE49-F238E27FC236}">
                <a16:creationId xmlns:a16="http://schemas.microsoft.com/office/drawing/2014/main" id="{3260F6C6-858C-49C2-8B23-B16C29600B1E}"/>
              </a:ext>
            </a:extLst>
          </p:cNvPr>
          <p:cNvPicPr>
            <a:picLocks noChangeAspect="1"/>
          </p:cNvPicPr>
          <p:nvPr/>
        </p:nvPicPr>
        <p:blipFill>
          <a:blip r:embed="rId2"/>
          <a:stretch>
            <a:fillRect/>
          </a:stretch>
        </p:blipFill>
        <p:spPr>
          <a:xfrm>
            <a:off x="657426" y="761921"/>
            <a:ext cx="7523957" cy="6094491"/>
          </a:xfrm>
          <a:prstGeom prst="rect">
            <a:avLst/>
          </a:prstGeom>
        </p:spPr>
      </p:pic>
    </p:spTree>
    <p:extLst>
      <p:ext uri="{BB962C8B-B14F-4D97-AF65-F5344CB8AC3E}">
        <p14:creationId xmlns:p14="http://schemas.microsoft.com/office/powerpoint/2010/main" val="107157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682C-A325-4882-8247-5C2FD805B262}"/>
              </a:ext>
            </a:extLst>
          </p:cNvPr>
          <p:cNvSpPr>
            <a:spLocks noGrp="1"/>
          </p:cNvSpPr>
          <p:nvPr>
            <p:ph type="title"/>
          </p:nvPr>
        </p:nvSpPr>
        <p:spPr/>
        <p:txBody>
          <a:bodyPr/>
          <a:lstStyle/>
          <a:p>
            <a:r>
              <a:rPr lang="en-US" dirty="0" err="1"/>
              <a:t>REadingS</a:t>
            </a:r>
            <a:endParaRPr lang="en-US" dirty="0"/>
          </a:p>
        </p:txBody>
      </p:sp>
      <p:sp>
        <p:nvSpPr>
          <p:cNvPr id="4" name="Slide Number Placeholder 3">
            <a:extLst>
              <a:ext uri="{FF2B5EF4-FFF2-40B4-BE49-F238E27FC236}">
                <a16:creationId xmlns:a16="http://schemas.microsoft.com/office/drawing/2014/main" id="{C946963F-5B88-49FA-93FB-202A1ED8D8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D43392-A778-4A9D-A4DC-218667331825}"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18505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23794" y="1748425"/>
            <a:ext cx="7772400" cy="4572000"/>
          </a:xfrm>
        </p:spPr>
        <p:txBody>
          <a:bodyPr/>
          <a:lstStyle/>
          <a:p>
            <a:pPr algn="ctr">
              <a:buNone/>
            </a:pPr>
            <a:r>
              <a:rPr lang="en-US" sz="2800" dirty="0"/>
              <a:t>Professor Christopher Yukins</a:t>
            </a:r>
          </a:p>
          <a:p>
            <a:pPr algn="ctr">
              <a:buNone/>
            </a:pPr>
            <a:r>
              <a:rPr lang="en-US" sz="2800" dirty="0"/>
              <a:t>The George Washington University Law School</a:t>
            </a:r>
          </a:p>
          <a:p>
            <a:pPr algn="ctr">
              <a:buNone/>
            </a:pPr>
            <a:r>
              <a:rPr lang="en-US" sz="2800" dirty="0"/>
              <a:t>Washington DC </a:t>
            </a:r>
          </a:p>
          <a:p>
            <a:pPr algn="ctr">
              <a:buNone/>
            </a:pPr>
            <a:r>
              <a:rPr lang="en-US" sz="2800" dirty="0">
                <a:hlinkClick r:id="rId2"/>
              </a:rPr>
              <a:t>cyukins@law.gwu.edu</a:t>
            </a:r>
            <a:endParaRPr lang="en-US" sz="2800" dirty="0"/>
          </a:p>
          <a:p>
            <a:pPr algn="ctr">
              <a:buNone/>
            </a:pPr>
            <a:r>
              <a:rPr lang="en-US" sz="2800" dirty="0"/>
              <a:t>Tel. +1 202 994 9992 </a:t>
            </a:r>
          </a:p>
          <a:p>
            <a:pPr algn="ctr">
              <a:buNone/>
            </a:pPr>
            <a:r>
              <a:rPr lang="en-US" sz="2800" dirty="0"/>
              <a:t>Mobile +1 703 304 4773</a:t>
            </a:r>
          </a:p>
          <a:p>
            <a:endParaRPr lang="en-US" dirty="0">
              <a:solidFill>
                <a:srgbClr val="015581"/>
              </a:solidFill>
            </a:endParaRPr>
          </a:p>
        </p:txBody>
      </p:sp>
    </p:spTree>
    <p:extLst>
      <p:ext uri="{BB962C8B-B14F-4D97-AF65-F5344CB8AC3E}">
        <p14:creationId xmlns:p14="http://schemas.microsoft.com/office/powerpoint/2010/main" val="389528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AB53B9-194E-4E04-9D25-CB3B70F3809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D43392-A778-4A9D-A4DC-218667331825}"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4605963E-8522-401C-80A5-84BCEE188E72}"/>
              </a:ext>
            </a:extLst>
          </p:cNvPr>
          <p:cNvPicPr>
            <a:picLocks noChangeAspect="1"/>
          </p:cNvPicPr>
          <p:nvPr/>
        </p:nvPicPr>
        <p:blipFill>
          <a:blip r:embed="rId2"/>
          <a:stretch>
            <a:fillRect/>
          </a:stretch>
        </p:blipFill>
        <p:spPr>
          <a:xfrm>
            <a:off x="837" y="0"/>
            <a:ext cx="5561763" cy="3792415"/>
          </a:xfrm>
          <a:prstGeom prst="rect">
            <a:avLst/>
          </a:prstGeom>
        </p:spPr>
      </p:pic>
      <p:pic>
        <p:nvPicPr>
          <p:cNvPr id="6" name="Picture 5">
            <a:extLst>
              <a:ext uri="{FF2B5EF4-FFF2-40B4-BE49-F238E27FC236}">
                <a16:creationId xmlns:a16="http://schemas.microsoft.com/office/drawing/2014/main" id="{738A988F-A041-4F98-9CB7-803BCBBAFCE6}"/>
              </a:ext>
            </a:extLst>
          </p:cNvPr>
          <p:cNvPicPr>
            <a:picLocks noChangeAspect="1"/>
          </p:cNvPicPr>
          <p:nvPr/>
        </p:nvPicPr>
        <p:blipFill>
          <a:blip r:embed="rId3"/>
          <a:stretch>
            <a:fillRect/>
          </a:stretch>
        </p:blipFill>
        <p:spPr>
          <a:xfrm>
            <a:off x="3490964" y="3661332"/>
            <a:ext cx="5219282" cy="2875068"/>
          </a:xfrm>
          <a:prstGeom prst="rect">
            <a:avLst/>
          </a:prstGeom>
        </p:spPr>
      </p:pic>
      <p:sp>
        <p:nvSpPr>
          <p:cNvPr id="7" name="Rectangle 6">
            <a:extLst>
              <a:ext uri="{FF2B5EF4-FFF2-40B4-BE49-F238E27FC236}">
                <a16:creationId xmlns:a16="http://schemas.microsoft.com/office/drawing/2014/main" id="{C190AB8C-DAF9-4135-A096-C965439B603F}"/>
              </a:ext>
            </a:extLst>
          </p:cNvPr>
          <p:cNvSpPr/>
          <p:nvPr/>
        </p:nvSpPr>
        <p:spPr>
          <a:xfrm>
            <a:off x="2980383" y="6487433"/>
            <a:ext cx="7145634"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https://papers.ssrn.com/sol3/papers.cfm?abstract_id=3443244</a:t>
            </a:r>
            <a:endParaRPr kumimoji="0" lang="en-US" sz="18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endParaRPr>
          </a:p>
        </p:txBody>
      </p:sp>
      <p:sp>
        <p:nvSpPr>
          <p:cNvPr id="8" name="Arrow: Bent 7">
            <a:extLst>
              <a:ext uri="{FF2B5EF4-FFF2-40B4-BE49-F238E27FC236}">
                <a16:creationId xmlns:a16="http://schemas.microsoft.com/office/drawing/2014/main" id="{609E55A6-AB23-4309-BE5C-A3CC54A7DE78}"/>
              </a:ext>
            </a:extLst>
          </p:cNvPr>
          <p:cNvSpPr/>
          <p:nvPr/>
        </p:nvSpPr>
        <p:spPr>
          <a:xfrm rot="5400000">
            <a:off x="4975912" y="2266820"/>
            <a:ext cx="1786707" cy="1367868"/>
          </a:xfrm>
          <a:prstGeom prst="ben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52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924E18-1E9A-4065-B1E1-A7C79D0A98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4E6270-B65D-469D-ACE0-45534BB659CB}"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ED0826C-8CDB-4F7D-88A8-4B042B238CCF}"/>
              </a:ext>
            </a:extLst>
          </p:cNvPr>
          <p:cNvPicPr>
            <a:picLocks noChangeAspect="1"/>
          </p:cNvPicPr>
          <p:nvPr/>
        </p:nvPicPr>
        <p:blipFill>
          <a:blip r:embed="rId2"/>
          <a:stretch>
            <a:fillRect/>
          </a:stretch>
        </p:blipFill>
        <p:spPr>
          <a:xfrm>
            <a:off x="0" y="1047674"/>
            <a:ext cx="9144000" cy="4417017"/>
          </a:xfrm>
          <a:prstGeom prst="rect">
            <a:avLst/>
          </a:prstGeom>
        </p:spPr>
      </p:pic>
      <p:sp>
        <p:nvSpPr>
          <p:cNvPr id="4" name="Rectangle 3">
            <a:extLst>
              <a:ext uri="{FF2B5EF4-FFF2-40B4-BE49-F238E27FC236}">
                <a16:creationId xmlns:a16="http://schemas.microsoft.com/office/drawing/2014/main" id="{DBA9F4D8-FAA9-4D7F-8836-4FF6077F824C}"/>
              </a:ext>
            </a:extLst>
          </p:cNvPr>
          <p:cNvSpPr/>
          <p:nvPr/>
        </p:nvSpPr>
        <p:spPr>
          <a:xfrm>
            <a:off x="1524000" y="5638800"/>
            <a:ext cx="64770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https://papers.ssrn.com/sol3/papers.cfm?abstract_id=3432377</a:t>
            </a:r>
            <a:endParaRPr kumimoji="0" lang="en-US" sz="1800" b="0"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5898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0708C-32DF-4691-AB33-A280C7E4F26C}"/>
              </a:ext>
            </a:extLst>
          </p:cNvPr>
          <p:cNvSpPr>
            <a:spLocks noGrp="1"/>
          </p:cNvSpPr>
          <p:nvPr>
            <p:ph type="sldNum" sz="quarter" idx="12"/>
          </p:nvPr>
        </p:nvSpPr>
        <p:spPr/>
        <p:txBody>
          <a:bodyPr/>
          <a:lstStyle/>
          <a:p>
            <a:fld id="{B74E6270-B65D-469D-ACE0-45534BB659CB}" type="slidenum">
              <a:rPr lang="en-US" altLang="en-US" smtClean="0"/>
              <a:pPr/>
              <a:t>6</a:t>
            </a:fld>
            <a:endParaRPr lang="en-US" altLang="en-US"/>
          </a:p>
        </p:txBody>
      </p:sp>
      <p:pic>
        <p:nvPicPr>
          <p:cNvPr id="3" name="Picture 2">
            <a:extLst>
              <a:ext uri="{FF2B5EF4-FFF2-40B4-BE49-F238E27FC236}">
                <a16:creationId xmlns:a16="http://schemas.microsoft.com/office/drawing/2014/main" id="{19725634-A9B8-4971-9BB9-6CD94D8835FC}"/>
              </a:ext>
            </a:extLst>
          </p:cNvPr>
          <p:cNvPicPr>
            <a:picLocks noChangeAspect="1"/>
          </p:cNvPicPr>
          <p:nvPr/>
        </p:nvPicPr>
        <p:blipFill>
          <a:blip r:embed="rId2"/>
          <a:stretch>
            <a:fillRect/>
          </a:stretch>
        </p:blipFill>
        <p:spPr>
          <a:xfrm>
            <a:off x="1530082" y="609600"/>
            <a:ext cx="6105525" cy="4600575"/>
          </a:xfrm>
          <a:prstGeom prst="rect">
            <a:avLst/>
          </a:prstGeom>
        </p:spPr>
      </p:pic>
      <p:sp>
        <p:nvSpPr>
          <p:cNvPr id="4" name="Rectangle 3">
            <a:extLst>
              <a:ext uri="{FF2B5EF4-FFF2-40B4-BE49-F238E27FC236}">
                <a16:creationId xmlns:a16="http://schemas.microsoft.com/office/drawing/2014/main" id="{62155B47-2935-4EED-AF67-62CBC23AD82C}"/>
              </a:ext>
            </a:extLst>
          </p:cNvPr>
          <p:cNvSpPr/>
          <p:nvPr/>
        </p:nvSpPr>
        <p:spPr>
          <a:xfrm>
            <a:off x="2296844" y="5338583"/>
            <a:ext cx="4572000" cy="1200329"/>
          </a:xfrm>
          <a:prstGeom prst="rect">
            <a:avLst/>
          </a:prstGeom>
        </p:spPr>
        <p:txBody>
          <a:bodyPr>
            <a:spAutoFit/>
          </a:bodyPr>
          <a:lstStyle/>
          <a:p>
            <a:r>
              <a:rPr lang="en-US" sz="1800" dirty="0">
                <a:solidFill>
                  <a:srgbClr val="FFFF00"/>
                </a:solidFill>
                <a:hlinkClick r:id="rId3">
                  <a:extLst>
                    <a:ext uri="{A12FA001-AC4F-418D-AE19-62706E023703}">
                      <ahyp:hlinkClr xmlns:ahyp="http://schemas.microsoft.com/office/drawing/2018/hyperlinkcolor" val="tx"/>
                    </a:ext>
                  </a:extLst>
                </a:hlinkClick>
              </a:rPr>
              <a:t>https://publicprocurementinternational.com/2019/10/21/us-government-to-award-billions-of-dollars-in-contracts-to-open-electronic-marketplaces/</a:t>
            </a:r>
            <a:endParaRPr lang="en-US" dirty="0">
              <a:solidFill>
                <a:srgbClr val="FFFF00"/>
              </a:solidFill>
            </a:endParaRPr>
          </a:p>
        </p:txBody>
      </p:sp>
    </p:spTree>
    <p:extLst>
      <p:ext uri="{BB962C8B-B14F-4D97-AF65-F5344CB8AC3E}">
        <p14:creationId xmlns:p14="http://schemas.microsoft.com/office/powerpoint/2010/main" val="296086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C534E0-AF1C-4BAA-9821-2019C23A4229}"/>
              </a:ext>
            </a:extLst>
          </p:cNvPr>
          <p:cNvSpPr>
            <a:spLocks noGrp="1"/>
          </p:cNvSpPr>
          <p:nvPr>
            <p:ph type="title"/>
          </p:nvPr>
        </p:nvSpPr>
        <p:spPr/>
        <p:txBody>
          <a:bodyPr rtlCol="0">
            <a:normAutofit/>
          </a:bodyPr>
          <a:lstStyle/>
          <a:p>
            <a:pPr eaLnBrk="1" fontAlgn="auto" hangingPunct="1">
              <a:spcAft>
                <a:spcPts val="0"/>
              </a:spcAft>
              <a:defRPr/>
            </a:pPr>
            <a:r>
              <a:rPr lang="en-US" dirty="0"/>
              <a:t>Key concepts</a:t>
            </a:r>
          </a:p>
        </p:txBody>
      </p:sp>
      <p:sp>
        <p:nvSpPr>
          <p:cNvPr id="2" name="Slide Number Placeholder 1">
            <a:extLst>
              <a:ext uri="{FF2B5EF4-FFF2-40B4-BE49-F238E27FC236}">
                <a16:creationId xmlns:a16="http://schemas.microsoft.com/office/drawing/2014/main" id="{8EF9C6DB-2DB7-474A-BD7A-9BFBA4A20CA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0EF9DD-4045-4C70-8900-28138D4F7ECD}"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am Smith">
            <a:extLst>
              <a:ext uri="{FF2B5EF4-FFF2-40B4-BE49-F238E27FC236}">
                <a16:creationId xmlns:a16="http://schemas.microsoft.com/office/drawing/2014/main" id="{3BF23AA5-BEB0-44E0-99D3-70811154F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688" y="0"/>
            <a:ext cx="3008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8D89551-BFC7-4CE7-A827-E6CCCC2AFA0B}"/>
              </a:ext>
            </a:extLst>
          </p:cNvPr>
          <p:cNvSpPr>
            <a:spLocks noGrp="1"/>
          </p:cNvSpPr>
          <p:nvPr>
            <p:ph idx="1"/>
          </p:nvPr>
        </p:nvSpPr>
        <p:spPr>
          <a:xfrm>
            <a:off x="533400" y="533400"/>
            <a:ext cx="5486400" cy="6096000"/>
          </a:xfrm>
        </p:spPr>
        <p:txBody>
          <a:bodyPr rtlCol="0">
            <a:normAutofit fontScale="92500" lnSpcReduction="20000"/>
          </a:bodyPr>
          <a:lstStyle/>
          <a:p>
            <a:pPr eaLnBrk="1" fontAlgn="auto" hangingPunct="1">
              <a:spcAft>
                <a:spcPts val="0"/>
              </a:spcAft>
              <a:defRPr/>
            </a:pPr>
            <a:r>
              <a:rPr lang="en-US" dirty="0"/>
              <a:t>“It is the maxim of every prudent master of a family, never to attempt to make at home what it will cost him more to make than to buy. . . . </a:t>
            </a:r>
            <a:r>
              <a:rPr lang="en-US" dirty="0">
                <a:solidFill>
                  <a:srgbClr val="FFFF00"/>
                </a:solidFill>
              </a:rPr>
              <a:t>If a foreign country can supply  us with a commodity cheaper than we ourselves can make it, better buy it of them with some part of the produce of our own industry, employed in a way in which we have some advantage.</a:t>
            </a:r>
          </a:p>
          <a:p>
            <a:pPr lvl="1" eaLnBrk="1" fontAlgn="auto" hangingPunct="1">
              <a:spcAft>
                <a:spcPts val="0"/>
              </a:spcAft>
              <a:defRPr/>
            </a:pPr>
            <a:r>
              <a:rPr lang="en-US" dirty="0"/>
              <a:t>Adam Smith, </a:t>
            </a:r>
            <a:r>
              <a:rPr lang="en-US" b="1" i="1" dirty="0"/>
              <a:t>An Inquiry into the Nature and Causes of the Wealth of Nations </a:t>
            </a:r>
            <a:r>
              <a:rPr lang="en-US" dirty="0"/>
              <a:t> (1776)</a:t>
            </a:r>
          </a:p>
        </p:txBody>
      </p:sp>
      <p:sp>
        <p:nvSpPr>
          <p:cNvPr id="2" name="Slide Number Placeholder 1">
            <a:extLst>
              <a:ext uri="{FF2B5EF4-FFF2-40B4-BE49-F238E27FC236}">
                <a16:creationId xmlns:a16="http://schemas.microsoft.com/office/drawing/2014/main" id="{E800A72D-A910-4453-B0F8-99F269B1039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1EED6D-84DA-42D5-A3BD-1D4973BEDF35}"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nocaptionneeded.com/wp-content/uploads/2007/08/workers-on-a-beam.jpg">
            <a:extLst>
              <a:ext uri="{FF2B5EF4-FFF2-40B4-BE49-F238E27FC236}">
                <a16:creationId xmlns:a16="http://schemas.microsoft.com/office/drawing/2014/main" id="{982D55D5-8C13-4F30-8711-1EFD6F58F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4EDDE44F-94F9-4980-9125-0390A0B3AE19}"/>
              </a:ext>
            </a:extLst>
          </p:cNvPr>
          <p:cNvSpPr>
            <a:spLocks noGrp="1"/>
          </p:cNvSpPr>
          <p:nvPr>
            <p:ph type="title"/>
          </p:nvPr>
        </p:nvSpPr>
        <p:spPr>
          <a:xfrm>
            <a:off x="0" y="228600"/>
            <a:ext cx="8229600" cy="1143000"/>
          </a:xfrm>
        </p:spPr>
        <p:txBody>
          <a:bodyPr/>
          <a:lstStyle/>
          <a:p>
            <a:pPr eaLnBrk="1" hangingPunct="1"/>
            <a:r>
              <a:rPr lang="en-US" altLang="en-US">
                <a:solidFill>
                  <a:srgbClr val="FFFF00"/>
                </a:solidFill>
              </a:rPr>
              <a:t>What Is Goal of Protectionism?</a:t>
            </a:r>
          </a:p>
        </p:txBody>
      </p:sp>
      <p:sp>
        <p:nvSpPr>
          <p:cNvPr id="7172" name="Content Placeholder 2">
            <a:extLst>
              <a:ext uri="{FF2B5EF4-FFF2-40B4-BE49-F238E27FC236}">
                <a16:creationId xmlns:a16="http://schemas.microsoft.com/office/drawing/2014/main" id="{F097A757-2809-4D9C-AF1E-05D2D103C6C7}"/>
              </a:ext>
            </a:extLst>
          </p:cNvPr>
          <p:cNvSpPr>
            <a:spLocks noGrp="1"/>
          </p:cNvSpPr>
          <p:nvPr>
            <p:ph idx="1"/>
          </p:nvPr>
        </p:nvSpPr>
        <p:spPr>
          <a:xfrm>
            <a:off x="914400" y="4876800"/>
            <a:ext cx="8229600" cy="1981200"/>
          </a:xfrm>
          <a:solidFill>
            <a:schemeClr val="bg2"/>
          </a:solidFill>
        </p:spPr>
        <p:txBody>
          <a:bodyPr/>
          <a:lstStyle/>
          <a:p>
            <a:pPr eaLnBrk="1" hangingPunct="1"/>
            <a:r>
              <a:rPr lang="en-US" altLang="en-US" b="1"/>
              <a:t>Protect Jobs</a:t>
            </a:r>
          </a:p>
          <a:p>
            <a:pPr eaLnBrk="1" hangingPunct="1"/>
            <a:r>
              <a:rPr lang="en-US" altLang="en-US" b="1"/>
              <a:t>Industrial policy</a:t>
            </a:r>
          </a:p>
          <a:p>
            <a:pPr eaLnBrk="1" hangingPunct="1"/>
            <a:r>
              <a:rPr lang="en-US" altLang="en-US" b="1"/>
              <a:t>Ensure security of supply</a:t>
            </a:r>
          </a:p>
          <a:p>
            <a:pPr eaLnBrk="1" hangingPunct="1"/>
            <a:endParaRPr lang="en-US" altLang="en-US"/>
          </a:p>
        </p:txBody>
      </p:sp>
      <p:sp>
        <p:nvSpPr>
          <p:cNvPr id="2" name="Slide Number Placeholder 1">
            <a:extLst>
              <a:ext uri="{FF2B5EF4-FFF2-40B4-BE49-F238E27FC236}">
                <a16:creationId xmlns:a16="http://schemas.microsoft.com/office/drawing/2014/main" id="{B3BA846A-FB8C-4E06-8F4B-19A3051FAA84}"/>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50C670-A079-420A-A73E-4EF8DDFFC6B2}"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3021</TotalTime>
  <Words>587</Words>
  <Application>Microsoft Office PowerPoint</Application>
  <PresentationFormat>On-screen Show (4:3)</PresentationFormat>
  <Paragraphs>122</Paragraphs>
  <Slides>30</Slides>
  <Notes>5</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3</vt:i4>
      </vt:variant>
      <vt:variant>
        <vt:lpstr>Slide Titles</vt:lpstr>
      </vt:variant>
      <vt:variant>
        <vt:i4>30</vt:i4>
      </vt:variant>
    </vt:vector>
  </HeadingPairs>
  <TitlesOfParts>
    <vt:vector size="45" baseType="lpstr">
      <vt:lpstr>Georgia</vt:lpstr>
      <vt:lpstr>Arial</vt:lpstr>
      <vt:lpstr>Trebuchet MS</vt:lpstr>
      <vt:lpstr>Wingdings 2</vt:lpstr>
      <vt:lpstr>Calibri</vt:lpstr>
      <vt:lpstr>Verdana</vt:lpstr>
      <vt:lpstr>Times New Roman</vt:lpstr>
      <vt:lpstr>Wingdings</vt:lpstr>
      <vt:lpstr>Urban</vt:lpstr>
      <vt:lpstr>Office Theme</vt:lpstr>
      <vt:lpstr>Equity</vt:lpstr>
      <vt:lpstr>Tema do Office</vt:lpstr>
      <vt:lpstr>Presentation</vt:lpstr>
      <vt:lpstr>Bitmap Image</vt:lpstr>
      <vt:lpstr>think-cell Slide</vt:lpstr>
      <vt:lpstr>  U.S. Procurement: An Update from a Battered America  Stockholm Procurement Conference  Upphandlingskonferensen </vt:lpstr>
      <vt:lpstr>For today</vt:lpstr>
      <vt:lpstr>REadingS</vt:lpstr>
      <vt:lpstr>PowerPoint Presentation</vt:lpstr>
      <vt:lpstr>PowerPoint Presentation</vt:lpstr>
      <vt:lpstr>PowerPoint Presentation</vt:lpstr>
      <vt:lpstr>Key concepts</vt:lpstr>
      <vt:lpstr>PowerPoint Presentation</vt:lpstr>
      <vt:lpstr>What Is Goal of Protectionism?</vt:lpstr>
      <vt:lpstr>PowerPoint Presentation</vt:lpstr>
      <vt:lpstr>PowerPoint Presentation</vt:lpstr>
      <vt:lpstr>PowerPoint Presentation</vt:lpstr>
      <vt:lpstr>U.S. Trade Agreements  Act:   A “Walled Garden”</vt:lpstr>
      <vt:lpstr>U.S. Domestic Preference Law:  Supplies</vt:lpstr>
      <vt:lpstr>Reciprocal Defense Procurement Agreements</vt:lpstr>
      <vt:lpstr>Defense – Memoranda of Understanding</vt:lpstr>
      <vt:lpstr>Trump Administration</vt:lpstr>
      <vt:lpstr>PowerPoint Presentation</vt:lpstr>
      <vt:lpstr>PowerPoint Presentation</vt:lpstr>
      <vt:lpstr>The RECIPROCity CONCEPT</vt:lpstr>
      <vt:lpstr>PowerPoint Presentation</vt:lpstr>
      <vt:lpstr>PowerPoint Presentation</vt:lpstr>
      <vt:lpstr>PowerPoint Presentation</vt:lpstr>
      <vt:lpstr>PowerPoint Presentation</vt:lpstr>
      <vt:lpstr>Electronic Marketplaces</vt:lpstr>
      <vt:lpstr>PowerPoint Presentation</vt:lpstr>
      <vt:lpstr>PowerPoint Presentation</vt:lpstr>
      <vt:lpstr>King’s college London conference – 16 March 2020</vt:lpstr>
      <vt:lpstr>PowerPoint Presentation</vt:lpstr>
      <vt:lpstr>PowerPoint Presentation</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American Perspectives</dc:title>
  <dc:creator>Christopher Yukins</dc:creator>
  <cp:lastModifiedBy>Yukins, Christopher R.</cp:lastModifiedBy>
  <cp:revision>68</cp:revision>
  <dcterms:created xsi:type="dcterms:W3CDTF">2016-09-13T16:56:36Z</dcterms:created>
  <dcterms:modified xsi:type="dcterms:W3CDTF">2019-10-23T00:51:15Z</dcterms:modified>
</cp:coreProperties>
</file>