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3"/>
  </p:notesMasterIdLst>
  <p:sldIdLst>
    <p:sldId id="327" r:id="rId2"/>
    <p:sldId id="510" r:id="rId3"/>
    <p:sldId id="480" r:id="rId4"/>
    <p:sldId id="261" r:id="rId5"/>
    <p:sldId id="476" r:id="rId6"/>
    <p:sldId id="496" r:id="rId7"/>
    <p:sldId id="511" r:id="rId8"/>
    <p:sldId id="494" r:id="rId9"/>
    <p:sldId id="495" r:id="rId10"/>
    <p:sldId id="497" r:id="rId11"/>
    <p:sldId id="498" r:id="rId12"/>
    <p:sldId id="501" r:id="rId13"/>
    <p:sldId id="499" r:id="rId14"/>
    <p:sldId id="500" r:id="rId15"/>
    <p:sldId id="343" r:id="rId16"/>
    <p:sldId id="347" r:id="rId17"/>
    <p:sldId id="504" r:id="rId18"/>
    <p:sldId id="346" r:id="rId19"/>
    <p:sldId id="348" r:id="rId20"/>
    <p:sldId id="505" r:id="rId21"/>
    <p:sldId id="350" r:id="rId22"/>
    <p:sldId id="352" r:id="rId23"/>
    <p:sldId id="506" r:id="rId24"/>
    <p:sldId id="507" r:id="rId25"/>
    <p:sldId id="508" r:id="rId26"/>
    <p:sldId id="502" r:id="rId27"/>
    <p:sldId id="509" r:id="rId28"/>
    <p:sldId id="355" r:id="rId29"/>
    <p:sldId id="503" r:id="rId30"/>
    <p:sldId id="438" r:id="rId31"/>
    <p:sldId id="484" r:id="rId32"/>
  </p:sldIdLst>
  <p:sldSz cx="9144000" cy="6858000" type="screen4x3"/>
  <p:notesSz cx="6858000" cy="9117013"/>
  <p:defaultTextStyle>
    <a:defPPr>
      <a:defRPr lang="en-US"/>
    </a:defPPr>
    <a:lvl1pPr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1pPr>
    <a:lvl2pPr marL="457200"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2pPr>
    <a:lvl3pPr marL="914400"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3pPr>
    <a:lvl4pPr marL="1371600"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4pPr>
    <a:lvl5pPr marL="1828800"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5pPr>
    <a:lvl6pPr marL="2286000" algn="l" defTabSz="914400" rtl="0" eaLnBrk="1" latinLnBrk="0" hangingPunct="1">
      <a:defRPr kern="1200">
        <a:solidFill>
          <a:schemeClr val="tx1"/>
        </a:solidFill>
        <a:latin typeface="Garamond" panose="02020404030301010803" pitchFamily="18" charset="0"/>
        <a:ea typeface="+mn-ea"/>
        <a:cs typeface="+mn-cs"/>
      </a:defRPr>
    </a:lvl6pPr>
    <a:lvl7pPr marL="2743200" algn="l" defTabSz="914400" rtl="0" eaLnBrk="1" latinLnBrk="0" hangingPunct="1">
      <a:defRPr kern="1200">
        <a:solidFill>
          <a:schemeClr val="tx1"/>
        </a:solidFill>
        <a:latin typeface="Garamond" panose="02020404030301010803" pitchFamily="18" charset="0"/>
        <a:ea typeface="+mn-ea"/>
        <a:cs typeface="+mn-cs"/>
      </a:defRPr>
    </a:lvl7pPr>
    <a:lvl8pPr marL="3200400" algn="l" defTabSz="914400" rtl="0" eaLnBrk="1" latinLnBrk="0" hangingPunct="1">
      <a:defRPr kern="1200">
        <a:solidFill>
          <a:schemeClr val="tx1"/>
        </a:solidFill>
        <a:latin typeface="Garamond" panose="02020404030301010803" pitchFamily="18" charset="0"/>
        <a:ea typeface="+mn-ea"/>
        <a:cs typeface="+mn-cs"/>
      </a:defRPr>
    </a:lvl8pPr>
    <a:lvl9pPr marL="3657600" algn="l" defTabSz="914400" rtl="0" eaLnBrk="1" latinLnBrk="0" hangingPunct="1">
      <a:defRPr kern="1200">
        <a:solidFill>
          <a:schemeClr val="tx1"/>
        </a:solidFill>
        <a:latin typeface="Garamond" panose="02020404030301010803"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a:srgbClr val="00FF00"/>
    <a:srgbClr val="FF0000"/>
    <a:srgbClr val="CC6600"/>
    <a:srgbClr val="006600"/>
    <a:srgbClr val="FFFF00"/>
    <a:srgbClr val="FF6600"/>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9559" autoAdjust="0"/>
    <p:restoredTop sz="67140" autoAdjust="0"/>
  </p:normalViewPr>
  <p:slideViewPr>
    <p:cSldViewPr>
      <p:cViewPr varScale="1">
        <p:scale>
          <a:sx n="76" d="100"/>
          <a:sy n="76" d="100"/>
        </p:scale>
        <p:origin x="138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616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C8E4645-372D-4ED0-872C-D827E285CC60}"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n-US"/>
        </a:p>
      </dgm:t>
    </dgm:pt>
    <dgm:pt modelId="{37534DF1-7543-4D6C-A739-A61F77580958}">
      <dgm:prSet phldrT="[Text]"/>
      <dgm:spPr>
        <a:solidFill>
          <a:srgbClr val="006600"/>
        </a:solidFill>
      </dgm:spPr>
      <dgm:t>
        <a:bodyPr/>
        <a:lstStyle/>
        <a:p>
          <a:r>
            <a:rPr lang="en-US" dirty="0"/>
            <a:t>Professional Exchanges</a:t>
          </a:r>
        </a:p>
      </dgm:t>
    </dgm:pt>
    <dgm:pt modelId="{2F5E51FB-E73E-4521-8DEB-07326AE85EE0}" type="parTrans" cxnId="{8BA11F97-4F84-419E-BE54-14BB64C2A3E5}">
      <dgm:prSet/>
      <dgm:spPr/>
      <dgm:t>
        <a:bodyPr/>
        <a:lstStyle/>
        <a:p>
          <a:endParaRPr lang="en-US"/>
        </a:p>
      </dgm:t>
    </dgm:pt>
    <dgm:pt modelId="{477C12EC-3D81-463F-BE6B-1D9FA515AA92}" type="sibTrans" cxnId="{8BA11F97-4F84-419E-BE54-14BB64C2A3E5}">
      <dgm:prSet/>
      <dgm:spPr/>
      <dgm:t>
        <a:bodyPr/>
        <a:lstStyle/>
        <a:p>
          <a:endParaRPr lang="en-US"/>
        </a:p>
      </dgm:t>
    </dgm:pt>
    <dgm:pt modelId="{B3C77352-4D05-4EAB-80B8-4A3E568362FB}">
      <dgm:prSet phldrT="[Text]"/>
      <dgm:spPr>
        <a:solidFill>
          <a:srgbClr val="C00000"/>
        </a:solidFill>
      </dgm:spPr>
      <dgm:t>
        <a:bodyPr/>
        <a:lstStyle/>
        <a:p>
          <a:r>
            <a:rPr lang="en-US" dirty="0"/>
            <a:t>Open Online Courses</a:t>
          </a:r>
        </a:p>
        <a:p>
          <a:r>
            <a:rPr lang="en-US" dirty="0"/>
            <a:t>(free or certificate)</a:t>
          </a:r>
        </a:p>
      </dgm:t>
    </dgm:pt>
    <dgm:pt modelId="{2452B920-4C36-49BD-BC07-B2DAC18767AB}" type="parTrans" cxnId="{9BC8B5AE-8A9E-4F69-8ACE-C4205E2AC499}">
      <dgm:prSet/>
      <dgm:spPr/>
      <dgm:t>
        <a:bodyPr/>
        <a:lstStyle/>
        <a:p>
          <a:endParaRPr lang="en-US"/>
        </a:p>
      </dgm:t>
    </dgm:pt>
    <dgm:pt modelId="{265A88D6-43B1-4A39-9FA7-3ECF90FACAA9}" type="sibTrans" cxnId="{9BC8B5AE-8A9E-4F69-8ACE-C4205E2AC499}">
      <dgm:prSet/>
      <dgm:spPr/>
      <dgm:t>
        <a:bodyPr/>
        <a:lstStyle/>
        <a:p>
          <a:endParaRPr lang="en-US"/>
        </a:p>
      </dgm:t>
    </dgm:pt>
    <dgm:pt modelId="{01FECD07-DDFB-44D1-8683-0210AEADFA1E}">
      <dgm:prSet phldrT="[Text]"/>
      <dgm:spPr>
        <a:solidFill>
          <a:srgbClr val="002060"/>
        </a:solidFill>
      </dgm:spPr>
      <dgm:t>
        <a:bodyPr/>
        <a:lstStyle/>
        <a:p>
          <a:r>
            <a:rPr lang="en-US" dirty="0"/>
            <a:t>Traditional Classroom –</a:t>
          </a:r>
        </a:p>
        <a:p>
          <a:r>
            <a:rPr lang="en-US" dirty="0"/>
            <a:t>Online Classroom</a:t>
          </a:r>
        </a:p>
      </dgm:t>
    </dgm:pt>
    <dgm:pt modelId="{0A7A3236-FBCF-4FCF-B8C7-954B358A72A1}" type="parTrans" cxnId="{D7BF2D04-5487-4247-891A-B36694DF7FCC}">
      <dgm:prSet/>
      <dgm:spPr/>
      <dgm:t>
        <a:bodyPr/>
        <a:lstStyle/>
        <a:p>
          <a:endParaRPr lang="en-US"/>
        </a:p>
      </dgm:t>
    </dgm:pt>
    <dgm:pt modelId="{C1318BD5-2DD0-404A-8CC9-9AD04BA70B39}" type="sibTrans" cxnId="{D7BF2D04-5487-4247-891A-B36694DF7FCC}">
      <dgm:prSet/>
      <dgm:spPr/>
      <dgm:t>
        <a:bodyPr/>
        <a:lstStyle/>
        <a:p>
          <a:endParaRPr lang="en-US"/>
        </a:p>
      </dgm:t>
    </dgm:pt>
    <dgm:pt modelId="{BF631054-6641-4EAD-9D8C-3C972ADC3816}">
      <dgm:prSet phldrT="[Text]" custT="1"/>
      <dgm:spPr/>
      <dgm:t>
        <a:bodyPr/>
        <a:lstStyle/>
        <a:p>
          <a:pPr algn="l"/>
          <a:r>
            <a:rPr lang="en-US" sz="5400" dirty="0"/>
            <a:t>Teaching Strategies</a:t>
          </a:r>
        </a:p>
      </dgm:t>
    </dgm:pt>
    <dgm:pt modelId="{2E5D2166-D828-4C05-9A4D-27D3273D6357}" type="sibTrans" cxnId="{1E938B14-E53A-469B-9C82-1C70248A9583}">
      <dgm:prSet/>
      <dgm:spPr/>
      <dgm:t>
        <a:bodyPr/>
        <a:lstStyle/>
        <a:p>
          <a:endParaRPr lang="en-US"/>
        </a:p>
      </dgm:t>
    </dgm:pt>
    <dgm:pt modelId="{AFF3E884-B453-470B-ADB4-E2F8233A9CD6}" type="parTrans" cxnId="{1E938B14-E53A-469B-9C82-1C70248A9583}">
      <dgm:prSet/>
      <dgm:spPr/>
      <dgm:t>
        <a:bodyPr/>
        <a:lstStyle/>
        <a:p>
          <a:endParaRPr lang="en-US"/>
        </a:p>
      </dgm:t>
    </dgm:pt>
    <dgm:pt modelId="{01752ED0-ED7D-4C28-97A8-DB17DD2B4E79}" type="pres">
      <dgm:prSet presAssocID="{6C8E4645-372D-4ED0-872C-D827E285CC60}" presName="composite" presStyleCnt="0">
        <dgm:presLayoutVars>
          <dgm:chMax val="1"/>
          <dgm:dir/>
          <dgm:resizeHandles val="exact"/>
        </dgm:presLayoutVars>
      </dgm:prSet>
      <dgm:spPr/>
    </dgm:pt>
    <dgm:pt modelId="{979954FB-4128-4E67-8FF1-F8F6C2BD0F96}" type="pres">
      <dgm:prSet presAssocID="{BF631054-6641-4EAD-9D8C-3C972ADC3816}" presName="roof" presStyleLbl="dkBgShp" presStyleIdx="0" presStyleCnt="2"/>
      <dgm:spPr/>
    </dgm:pt>
    <dgm:pt modelId="{6F39BAB6-52D0-42EA-B3EE-31B7A78A8849}" type="pres">
      <dgm:prSet presAssocID="{BF631054-6641-4EAD-9D8C-3C972ADC3816}" presName="pillars" presStyleCnt="0"/>
      <dgm:spPr/>
    </dgm:pt>
    <dgm:pt modelId="{B7138C01-E93E-4D47-A1A3-8BD36B8C626B}" type="pres">
      <dgm:prSet presAssocID="{BF631054-6641-4EAD-9D8C-3C972ADC3816}" presName="pillar1" presStyleLbl="node1" presStyleIdx="0" presStyleCnt="3">
        <dgm:presLayoutVars>
          <dgm:bulletEnabled val="1"/>
        </dgm:presLayoutVars>
      </dgm:prSet>
      <dgm:spPr/>
    </dgm:pt>
    <dgm:pt modelId="{3B085777-159F-4627-85C9-4D247EE99412}" type="pres">
      <dgm:prSet presAssocID="{B3C77352-4D05-4EAB-80B8-4A3E568362FB}" presName="pillarX" presStyleLbl="node1" presStyleIdx="1" presStyleCnt="3">
        <dgm:presLayoutVars>
          <dgm:bulletEnabled val="1"/>
        </dgm:presLayoutVars>
      </dgm:prSet>
      <dgm:spPr/>
    </dgm:pt>
    <dgm:pt modelId="{7B375AD9-CE53-4447-8C24-8782EE6E7861}" type="pres">
      <dgm:prSet presAssocID="{01FECD07-DDFB-44D1-8683-0210AEADFA1E}" presName="pillarX" presStyleLbl="node1" presStyleIdx="2" presStyleCnt="3">
        <dgm:presLayoutVars>
          <dgm:bulletEnabled val="1"/>
        </dgm:presLayoutVars>
      </dgm:prSet>
      <dgm:spPr/>
    </dgm:pt>
    <dgm:pt modelId="{C223283C-E645-460F-820F-85EC63DB8144}" type="pres">
      <dgm:prSet presAssocID="{BF631054-6641-4EAD-9D8C-3C972ADC3816}" presName="base" presStyleLbl="dkBgShp" presStyleIdx="1" presStyleCnt="2"/>
      <dgm:spPr/>
    </dgm:pt>
  </dgm:ptLst>
  <dgm:cxnLst>
    <dgm:cxn modelId="{D7BF2D04-5487-4247-891A-B36694DF7FCC}" srcId="{BF631054-6641-4EAD-9D8C-3C972ADC3816}" destId="{01FECD07-DDFB-44D1-8683-0210AEADFA1E}" srcOrd="2" destOrd="0" parTransId="{0A7A3236-FBCF-4FCF-B8C7-954B358A72A1}" sibTransId="{C1318BD5-2DD0-404A-8CC9-9AD04BA70B39}"/>
    <dgm:cxn modelId="{1E938B14-E53A-469B-9C82-1C70248A9583}" srcId="{6C8E4645-372D-4ED0-872C-D827E285CC60}" destId="{BF631054-6641-4EAD-9D8C-3C972ADC3816}" srcOrd="0" destOrd="0" parTransId="{AFF3E884-B453-470B-ADB4-E2F8233A9CD6}" sibTransId="{2E5D2166-D828-4C05-9A4D-27D3273D6357}"/>
    <dgm:cxn modelId="{823AB86C-8520-40F8-A6D7-59B81DD6D63B}" type="presOf" srcId="{BF631054-6641-4EAD-9D8C-3C972ADC3816}" destId="{979954FB-4128-4E67-8FF1-F8F6C2BD0F96}" srcOrd="0" destOrd="0" presId="urn:microsoft.com/office/officeart/2005/8/layout/hList3"/>
    <dgm:cxn modelId="{8BA11F97-4F84-419E-BE54-14BB64C2A3E5}" srcId="{BF631054-6641-4EAD-9D8C-3C972ADC3816}" destId="{37534DF1-7543-4D6C-A739-A61F77580958}" srcOrd="0" destOrd="0" parTransId="{2F5E51FB-E73E-4521-8DEB-07326AE85EE0}" sibTransId="{477C12EC-3D81-463F-BE6B-1D9FA515AA92}"/>
    <dgm:cxn modelId="{9BC8B5AE-8A9E-4F69-8ACE-C4205E2AC499}" srcId="{BF631054-6641-4EAD-9D8C-3C972ADC3816}" destId="{B3C77352-4D05-4EAB-80B8-4A3E568362FB}" srcOrd="1" destOrd="0" parTransId="{2452B920-4C36-49BD-BC07-B2DAC18767AB}" sibTransId="{265A88D6-43B1-4A39-9FA7-3ECF90FACAA9}"/>
    <dgm:cxn modelId="{78947CAF-F79E-494F-BD57-9632C403E986}" type="presOf" srcId="{01FECD07-DDFB-44D1-8683-0210AEADFA1E}" destId="{7B375AD9-CE53-4447-8C24-8782EE6E7861}" srcOrd="0" destOrd="0" presId="urn:microsoft.com/office/officeart/2005/8/layout/hList3"/>
    <dgm:cxn modelId="{02AF83B3-F2F6-4004-916E-A64A2ED2A980}" type="presOf" srcId="{6C8E4645-372D-4ED0-872C-D827E285CC60}" destId="{01752ED0-ED7D-4C28-97A8-DB17DD2B4E79}" srcOrd="0" destOrd="0" presId="urn:microsoft.com/office/officeart/2005/8/layout/hList3"/>
    <dgm:cxn modelId="{A8797FD8-EA59-4D83-877D-19283C0845CD}" type="presOf" srcId="{B3C77352-4D05-4EAB-80B8-4A3E568362FB}" destId="{3B085777-159F-4627-85C9-4D247EE99412}" srcOrd="0" destOrd="0" presId="urn:microsoft.com/office/officeart/2005/8/layout/hList3"/>
    <dgm:cxn modelId="{C2A1F0EF-6D5C-4265-ACFD-3705402E90CC}" type="presOf" srcId="{37534DF1-7543-4D6C-A739-A61F77580958}" destId="{B7138C01-E93E-4D47-A1A3-8BD36B8C626B}" srcOrd="0" destOrd="0" presId="urn:microsoft.com/office/officeart/2005/8/layout/hList3"/>
    <dgm:cxn modelId="{88696E93-F4B4-4917-903E-805AEB3A9E7D}" type="presParOf" srcId="{01752ED0-ED7D-4C28-97A8-DB17DD2B4E79}" destId="{979954FB-4128-4E67-8FF1-F8F6C2BD0F96}" srcOrd="0" destOrd="0" presId="urn:microsoft.com/office/officeart/2005/8/layout/hList3"/>
    <dgm:cxn modelId="{A3EB43C3-C36B-4E4B-988F-B5D0F474435D}" type="presParOf" srcId="{01752ED0-ED7D-4C28-97A8-DB17DD2B4E79}" destId="{6F39BAB6-52D0-42EA-B3EE-31B7A78A8849}" srcOrd="1" destOrd="0" presId="urn:microsoft.com/office/officeart/2005/8/layout/hList3"/>
    <dgm:cxn modelId="{1EB53467-FD82-4177-AE6D-861646CFCD22}" type="presParOf" srcId="{6F39BAB6-52D0-42EA-B3EE-31B7A78A8849}" destId="{B7138C01-E93E-4D47-A1A3-8BD36B8C626B}" srcOrd="0" destOrd="0" presId="urn:microsoft.com/office/officeart/2005/8/layout/hList3"/>
    <dgm:cxn modelId="{C25DF709-8AF6-4558-A135-0C487C5828E9}" type="presParOf" srcId="{6F39BAB6-52D0-42EA-B3EE-31B7A78A8849}" destId="{3B085777-159F-4627-85C9-4D247EE99412}" srcOrd="1" destOrd="0" presId="urn:microsoft.com/office/officeart/2005/8/layout/hList3"/>
    <dgm:cxn modelId="{4809F8EC-0346-43A8-8BF0-396049B8443F}" type="presParOf" srcId="{6F39BAB6-52D0-42EA-B3EE-31B7A78A8849}" destId="{7B375AD9-CE53-4447-8C24-8782EE6E7861}" srcOrd="2" destOrd="0" presId="urn:microsoft.com/office/officeart/2005/8/layout/hList3"/>
    <dgm:cxn modelId="{D8D948F7-A513-4684-B20F-47CC248C6AB7}" type="presParOf" srcId="{01752ED0-ED7D-4C28-97A8-DB17DD2B4E79}" destId="{C223283C-E645-460F-820F-85EC63DB8144}"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4BC2CAB-8618-4811-8EAE-BD9122A9199E}" type="doc">
      <dgm:prSet loTypeId="urn:microsoft.com/office/officeart/2005/8/layout/chart3" loCatId="cycle" qsTypeId="urn:microsoft.com/office/officeart/2005/8/quickstyle/simple1" qsCatId="simple" csTypeId="urn:microsoft.com/office/officeart/2005/8/colors/accent1_3" csCatId="accent1" phldr="1"/>
      <dgm:spPr/>
    </dgm:pt>
    <dgm:pt modelId="{DA12AE75-86A9-4CC5-9F27-D269405C6997}">
      <dgm:prSet phldrT="[Text]"/>
      <dgm:spPr/>
      <dgm:t>
        <a:bodyPr/>
        <a:lstStyle/>
        <a:p>
          <a:r>
            <a:rPr lang="en-US" dirty="0"/>
            <a:t>Reading</a:t>
          </a:r>
        </a:p>
      </dgm:t>
    </dgm:pt>
    <dgm:pt modelId="{B8C30197-B662-4DAF-A791-6BFCEEBE5227}" type="parTrans" cxnId="{E4EBD075-5844-4631-B5AB-6A4116BB5AEE}">
      <dgm:prSet/>
      <dgm:spPr/>
      <dgm:t>
        <a:bodyPr/>
        <a:lstStyle/>
        <a:p>
          <a:endParaRPr lang="en-US"/>
        </a:p>
      </dgm:t>
    </dgm:pt>
    <dgm:pt modelId="{C2E5CC2A-8365-4866-AEC4-22427F84E2CF}" type="sibTrans" cxnId="{E4EBD075-5844-4631-B5AB-6A4116BB5AEE}">
      <dgm:prSet/>
      <dgm:spPr/>
      <dgm:t>
        <a:bodyPr/>
        <a:lstStyle/>
        <a:p>
          <a:endParaRPr lang="en-US"/>
        </a:p>
      </dgm:t>
    </dgm:pt>
    <dgm:pt modelId="{A1C7888E-6649-4F23-8A0C-C511C18FD70E}">
      <dgm:prSet phldrT="[Text]"/>
      <dgm:spPr/>
      <dgm:t>
        <a:bodyPr/>
        <a:lstStyle/>
        <a:p>
          <a:r>
            <a:rPr lang="en-US" dirty="0"/>
            <a:t>Video Conference</a:t>
          </a:r>
        </a:p>
      </dgm:t>
    </dgm:pt>
    <dgm:pt modelId="{19EB6DBE-0411-4969-967A-F1BE121CC580}" type="parTrans" cxnId="{107CF1BD-E21C-4DC5-9029-B5B1CE0479E4}">
      <dgm:prSet/>
      <dgm:spPr/>
      <dgm:t>
        <a:bodyPr/>
        <a:lstStyle/>
        <a:p>
          <a:endParaRPr lang="en-US"/>
        </a:p>
      </dgm:t>
    </dgm:pt>
    <dgm:pt modelId="{046ACD27-1B12-4516-AC7E-6AD4915F9B39}" type="sibTrans" cxnId="{107CF1BD-E21C-4DC5-9029-B5B1CE0479E4}">
      <dgm:prSet/>
      <dgm:spPr/>
      <dgm:t>
        <a:bodyPr/>
        <a:lstStyle/>
        <a:p>
          <a:endParaRPr lang="en-US"/>
        </a:p>
      </dgm:t>
    </dgm:pt>
    <dgm:pt modelId="{3DFCDA2A-06D3-4F79-9E6A-AC861C721D41}">
      <dgm:prSet phldrT="[Text]"/>
      <dgm:spPr/>
      <dgm:t>
        <a:bodyPr/>
        <a:lstStyle/>
        <a:p>
          <a:r>
            <a:rPr lang="en-US" dirty="0"/>
            <a:t>Video Lecture</a:t>
          </a:r>
        </a:p>
      </dgm:t>
    </dgm:pt>
    <dgm:pt modelId="{97CD0AE2-B3B1-422B-B041-67B3764FE9C9}" type="parTrans" cxnId="{B0EB99BD-A8F3-4F39-847D-F3FAD2D03CB1}">
      <dgm:prSet/>
      <dgm:spPr/>
      <dgm:t>
        <a:bodyPr/>
        <a:lstStyle/>
        <a:p>
          <a:endParaRPr lang="en-US"/>
        </a:p>
      </dgm:t>
    </dgm:pt>
    <dgm:pt modelId="{0394AB8D-F2B4-4301-9924-1C85A9EEA8D4}" type="sibTrans" cxnId="{B0EB99BD-A8F3-4F39-847D-F3FAD2D03CB1}">
      <dgm:prSet/>
      <dgm:spPr/>
      <dgm:t>
        <a:bodyPr/>
        <a:lstStyle/>
        <a:p>
          <a:endParaRPr lang="en-US"/>
        </a:p>
      </dgm:t>
    </dgm:pt>
    <dgm:pt modelId="{6C02ED95-9EC6-465D-8242-1216AFE4116F}" type="pres">
      <dgm:prSet presAssocID="{E4BC2CAB-8618-4811-8EAE-BD9122A9199E}" presName="compositeShape" presStyleCnt="0">
        <dgm:presLayoutVars>
          <dgm:chMax val="7"/>
          <dgm:dir/>
          <dgm:resizeHandles val="exact"/>
        </dgm:presLayoutVars>
      </dgm:prSet>
      <dgm:spPr/>
    </dgm:pt>
    <dgm:pt modelId="{5F7E33A9-ECFE-4CC2-94AC-06BC2DDB1AD9}" type="pres">
      <dgm:prSet presAssocID="{E4BC2CAB-8618-4811-8EAE-BD9122A9199E}" presName="wedge1" presStyleLbl="node1" presStyleIdx="0" presStyleCnt="3"/>
      <dgm:spPr/>
    </dgm:pt>
    <dgm:pt modelId="{A3E5F9F1-A7B2-4D7F-AA99-635F93E418AD}" type="pres">
      <dgm:prSet presAssocID="{E4BC2CAB-8618-4811-8EAE-BD9122A9199E}" presName="wedge1Tx" presStyleLbl="node1" presStyleIdx="0" presStyleCnt="3">
        <dgm:presLayoutVars>
          <dgm:chMax val="0"/>
          <dgm:chPref val="0"/>
          <dgm:bulletEnabled val="1"/>
        </dgm:presLayoutVars>
      </dgm:prSet>
      <dgm:spPr/>
    </dgm:pt>
    <dgm:pt modelId="{D204B1BD-C7DE-4881-97A1-C979707D77F7}" type="pres">
      <dgm:prSet presAssocID="{E4BC2CAB-8618-4811-8EAE-BD9122A9199E}" presName="wedge2" presStyleLbl="node1" presStyleIdx="1" presStyleCnt="3"/>
      <dgm:spPr/>
    </dgm:pt>
    <dgm:pt modelId="{584390C5-B076-4005-B204-472FC27DB7F2}" type="pres">
      <dgm:prSet presAssocID="{E4BC2CAB-8618-4811-8EAE-BD9122A9199E}" presName="wedge2Tx" presStyleLbl="node1" presStyleIdx="1" presStyleCnt="3">
        <dgm:presLayoutVars>
          <dgm:chMax val="0"/>
          <dgm:chPref val="0"/>
          <dgm:bulletEnabled val="1"/>
        </dgm:presLayoutVars>
      </dgm:prSet>
      <dgm:spPr/>
    </dgm:pt>
    <dgm:pt modelId="{363B09C2-CBB8-461C-BD6B-5324C8ED7815}" type="pres">
      <dgm:prSet presAssocID="{E4BC2CAB-8618-4811-8EAE-BD9122A9199E}" presName="wedge3" presStyleLbl="node1" presStyleIdx="2" presStyleCnt="3"/>
      <dgm:spPr/>
    </dgm:pt>
    <dgm:pt modelId="{CB154763-10B1-4DC3-93CD-62C6EF76850D}" type="pres">
      <dgm:prSet presAssocID="{E4BC2CAB-8618-4811-8EAE-BD9122A9199E}" presName="wedge3Tx" presStyleLbl="node1" presStyleIdx="2" presStyleCnt="3">
        <dgm:presLayoutVars>
          <dgm:chMax val="0"/>
          <dgm:chPref val="0"/>
          <dgm:bulletEnabled val="1"/>
        </dgm:presLayoutVars>
      </dgm:prSet>
      <dgm:spPr/>
    </dgm:pt>
  </dgm:ptLst>
  <dgm:cxnLst>
    <dgm:cxn modelId="{C23BBB0A-036C-41CB-AC26-FE9C65BCB497}" type="presOf" srcId="{3DFCDA2A-06D3-4F79-9E6A-AC861C721D41}" destId="{CB154763-10B1-4DC3-93CD-62C6EF76850D}" srcOrd="1" destOrd="0" presId="urn:microsoft.com/office/officeart/2005/8/layout/chart3"/>
    <dgm:cxn modelId="{2613F115-60B3-4E99-8CFF-EEF23FC9E8E3}" type="presOf" srcId="{DA12AE75-86A9-4CC5-9F27-D269405C6997}" destId="{A3E5F9F1-A7B2-4D7F-AA99-635F93E418AD}" srcOrd="1" destOrd="0" presId="urn:microsoft.com/office/officeart/2005/8/layout/chart3"/>
    <dgm:cxn modelId="{F880C523-09A1-42DB-BD98-557EB0770964}" type="presOf" srcId="{A1C7888E-6649-4F23-8A0C-C511C18FD70E}" destId="{D204B1BD-C7DE-4881-97A1-C979707D77F7}" srcOrd="0" destOrd="0" presId="urn:microsoft.com/office/officeart/2005/8/layout/chart3"/>
    <dgm:cxn modelId="{F0F42831-A88C-4F91-AD75-7B6FE73FDE9F}" type="presOf" srcId="{E4BC2CAB-8618-4811-8EAE-BD9122A9199E}" destId="{6C02ED95-9EC6-465D-8242-1216AFE4116F}" srcOrd="0" destOrd="0" presId="urn:microsoft.com/office/officeart/2005/8/layout/chart3"/>
    <dgm:cxn modelId="{E4EBD075-5844-4631-B5AB-6A4116BB5AEE}" srcId="{E4BC2CAB-8618-4811-8EAE-BD9122A9199E}" destId="{DA12AE75-86A9-4CC5-9F27-D269405C6997}" srcOrd="0" destOrd="0" parTransId="{B8C30197-B662-4DAF-A791-6BFCEEBE5227}" sibTransId="{C2E5CC2A-8365-4866-AEC4-22427F84E2CF}"/>
    <dgm:cxn modelId="{B0EB99BD-A8F3-4F39-847D-F3FAD2D03CB1}" srcId="{E4BC2CAB-8618-4811-8EAE-BD9122A9199E}" destId="{3DFCDA2A-06D3-4F79-9E6A-AC861C721D41}" srcOrd="2" destOrd="0" parTransId="{97CD0AE2-B3B1-422B-B041-67B3764FE9C9}" sibTransId="{0394AB8D-F2B4-4301-9924-1C85A9EEA8D4}"/>
    <dgm:cxn modelId="{107CF1BD-E21C-4DC5-9029-B5B1CE0479E4}" srcId="{E4BC2CAB-8618-4811-8EAE-BD9122A9199E}" destId="{A1C7888E-6649-4F23-8A0C-C511C18FD70E}" srcOrd="1" destOrd="0" parTransId="{19EB6DBE-0411-4969-967A-F1BE121CC580}" sibTransId="{046ACD27-1B12-4516-AC7E-6AD4915F9B39}"/>
    <dgm:cxn modelId="{FFAFD8D8-0D26-4014-A637-A465FB501DA3}" type="presOf" srcId="{3DFCDA2A-06D3-4F79-9E6A-AC861C721D41}" destId="{363B09C2-CBB8-461C-BD6B-5324C8ED7815}" srcOrd="0" destOrd="0" presId="urn:microsoft.com/office/officeart/2005/8/layout/chart3"/>
    <dgm:cxn modelId="{068D8EE3-C720-4B2A-83B6-60D3F23CA0D1}" type="presOf" srcId="{A1C7888E-6649-4F23-8A0C-C511C18FD70E}" destId="{584390C5-B076-4005-B204-472FC27DB7F2}" srcOrd="1" destOrd="0" presId="urn:microsoft.com/office/officeart/2005/8/layout/chart3"/>
    <dgm:cxn modelId="{1FE9FBE5-9BDC-4B15-84CD-5EC8B35103D3}" type="presOf" srcId="{DA12AE75-86A9-4CC5-9F27-D269405C6997}" destId="{5F7E33A9-ECFE-4CC2-94AC-06BC2DDB1AD9}" srcOrd="0" destOrd="0" presId="urn:microsoft.com/office/officeart/2005/8/layout/chart3"/>
    <dgm:cxn modelId="{0FDDA691-43F9-4447-BA58-79FD7681D214}" type="presParOf" srcId="{6C02ED95-9EC6-465D-8242-1216AFE4116F}" destId="{5F7E33A9-ECFE-4CC2-94AC-06BC2DDB1AD9}" srcOrd="0" destOrd="0" presId="urn:microsoft.com/office/officeart/2005/8/layout/chart3"/>
    <dgm:cxn modelId="{1BDF646A-E39E-49BE-AF49-A3165CFC142B}" type="presParOf" srcId="{6C02ED95-9EC6-465D-8242-1216AFE4116F}" destId="{A3E5F9F1-A7B2-4D7F-AA99-635F93E418AD}" srcOrd="1" destOrd="0" presId="urn:microsoft.com/office/officeart/2005/8/layout/chart3"/>
    <dgm:cxn modelId="{5972BE84-F11B-43C7-A752-BC0BCD6E41E0}" type="presParOf" srcId="{6C02ED95-9EC6-465D-8242-1216AFE4116F}" destId="{D204B1BD-C7DE-4881-97A1-C979707D77F7}" srcOrd="2" destOrd="0" presId="urn:microsoft.com/office/officeart/2005/8/layout/chart3"/>
    <dgm:cxn modelId="{AE876D96-BD56-445B-97F6-05611E78151B}" type="presParOf" srcId="{6C02ED95-9EC6-465D-8242-1216AFE4116F}" destId="{584390C5-B076-4005-B204-472FC27DB7F2}" srcOrd="3" destOrd="0" presId="urn:microsoft.com/office/officeart/2005/8/layout/chart3"/>
    <dgm:cxn modelId="{918E9C41-CABE-48C1-93FB-7C3529ACA1A2}" type="presParOf" srcId="{6C02ED95-9EC6-465D-8242-1216AFE4116F}" destId="{363B09C2-CBB8-461C-BD6B-5324C8ED7815}" srcOrd="4" destOrd="0" presId="urn:microsoft.com/office/officeart/2005/8/layout/chart3"/>
    <dgm:cxn modelId="{EC7BBE6C-44B2-4F16-8F2A-5D4309731DCC}" type="presParOf" srcId="{6C02ED95-9EC6-465D-8242-1216AFE4116F}" destId="{CB154763-10B1-4DC3-93CD-62C6EF76850D}" srcOrd="5" destOrd="0" presId="urn:microsoft.com/office/officeart/2005/8/layout/char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4441C09-D704-49E8-9E1F-7E5CFFBB07C1}" type="doc">
      <dgm:prSet loTypeId="urn:diagrams.loki3.com/VaryingWidthList" loCatId="list" qsTypeId="urn:microsoft.com/office/officeart/2005/8/quickstyle/simple1" qsCatId="simple" csTypeId="urn:microsoft.com/office/officeart/2005/8/colors/accent1_2" csCatId="accent1" phldr="1"/>
      <dgm:spPr/>
    </dgm:pt>
    <dgm:pt modelId="{2112CC7B-E2E3-4C5F-A486-EC1828E146E1}">
      <dgm:prSet phldrT="[Text]"/>
      <dgm:spPr/>
      <dgm:t>
        <a:bodyPr/>
        <a:lstStyle/>
        <a:p>
          <a:r>
            <a:rPr lang="en-US" dirty="0"/>
            <a:t>Price</a:t>
          </a:r>
        </a:p>
      </dgm:t>
    </dgm:pt>
    <dgm:pt modelId="{3D91286D-3CE2-4F58-AFA4-134CF7905E7C}" type="parTrans" cxnId="{65D1B3CE-EA9A-4342-8C66-3CE64413399F}">
      <dgm:prSet/>
      <dgm:spPr/>
      <dgm:t>
        <a:bodyPr/>
        <a:lstStyle/>
        <a:p>
          <a:endParaRPr lang="en-US"/>
        </a:p>
      </dgm:t>
    </dgm:pt>
    <dgm:pt modelId="{8E6071AA-57FA-467C-8B8C-85321A521E02}" type="sibTrans" cxnId="{65D1B3CE-EA9A-4342-8C66-3CE64413399F}">
      <dgm:prSet/>
      <dgm:spPr/>
      <dgm:t>
        <a:bodyPr/>
        <a:lstStyle/>
        <a:p>
          <a:endParaRPr lang="en-US"/>
        </a:p>
      </dgm:t>
    </dgm:pt>
    <dgm:pt modelId="{C80CA0EA-7359-46F8-B544-CD8B904DD842}">
      <dgm:prSet phldrT="[Text]"/>
      <dgm:spPr/>
      <dgm:t>
        <a:bodyPr/>
        <a:lstStyle/>
        <a:p>
          <a:r>
            <a:rPr lang="en-US" dirty="0"/>
            <a:t>Technical</a:t>
          </a:r>
        </a:p>
      </dgm:t>
    </dgm:pt>
    <dgm:pt modelId="{B20ACC4B-10EB-47C4-91F9-48289448C2CB}" type="parTrans" cxnId="{0E110BB7-9F31-4750-B614-803D2CEBE1B6}">
      <dgm:prSet/>
      <dgm:spPr/>
      <dgm:t>
        <a:bodyPr/>
        <a:lstStyle/>
        <a:p>
          <a:endParaRPr lang="en-US"/>
        </a:p>
      </dgm:t>
    </dgm:pt>
    <dgm:pt modelId="{E375255B-7501-452D-9514-796C09ED8142}" type="sibTrans" cxnId="{0E110BB7-9F31-4750-B614-803D2CEBE1B6}">
      <dgm:prSet/>
      <dgm:spPr/>
      <dgm:t>
        <a:bodyPr/>
        <a:lstStyle/>
        <a:p>
          <a:endParaRPr lang="en-US"/>
        </a:p>
      </dgm:t>
    </dgm:pt>
    <dgm:pt modelId="{2C884CD2-CE1A-4247-A97F-3D843DA75837}">
      <dgm:prSet phldrT="[Text]"/>
      <dgm:spPr/>
      <dgm:t>
        <a:bodyPr/>
        <a:lstStyle/>
        <a:p>
          <a:r>
            <a:rPr lang="en-US" dirty="0"/>
            <a:t>Past Performance</a:t>
          </a:r>
        </a:p>
      </dgm:t>
    </dgm:pt>
    <dgm:pt modelId="{75FDCD55-F83E-4942-BFFE-305F37E62273}" type="parTrans" cxnId="{A1912DCA-08A4-4C1F-8CDC-415132A0D55D}">
      <dgm:prSet/>
      <dgm:spPr/>
      <dgm:t>
        <a:bodyPr/>
        <a:lstStyle/>
        <a:p>
          <a:endParaRPr lang="en-US"/>
        </a:p>
      </dgm:t>
    </dgm:pt>
    <dgm:pt modelId="{8ABC5B03-BAA2-4202-9166-E6546719602E}" type="sibTrans" cxnId="{A1912DCA-08A4-4C1F-8CDC-415132A0D55D}">
      <dgm:prSet/>
      <dgm:spPr/>
      <dgm:t>
        <a:bodyPr/>
        <a:lstStyle/>
        <a:p>
          <a:endParaRPr lang="en-US"/>
        </a:p>
      </dgm:t>
    </dgm:pt>
    <dgm:pt modelId="{AAFF2E77-7FB2-41C1-BCC0-243838BBC46E}">
      <dgm:prSet/>
      <dgm:spPr>
        <a:solidFill>
          <a:srgbClr val="FF0000"/>
        </a:solidFill>
      </dgm:spPr>
      <dgm:t>
        <a:bodyPr/>
        <a:lstStyle/>
        <a:p>
          <a:r>
            <a:rPr lang="en-US" dirty="0"/>
            <a:t>AWARD</a:t>
          </a:r>
        </a:p>
      </dgm:t>
    </dgm:pt>
    <dgm:pt modelId="{D30B672D-EF35-420F-AB6E-330BAB48387A}" type="parTrans" cxnId="{D76D2CFB-55AC-44FA-AECA-33C2B1B9A2D7}">
      <dgm:prSet/>
      <dgm:spPr/>
      <dgm:t>
        <a:bodyPr/>
        <a:lstStyle/>
        <a:p>
          <a:endParaRPr lang="en-US"/>
        </a:p>
      </dgm:t>
    </dgm:pt>
    <dgm:pt modelId="{3C034B54-44C3-4763-95BF-A54850741350}" type="sibTrans" cxnId="{D76D2CFB-55AC-44FA-AECA-33C2B1B9A2D7}">
      <dgm:prSet/>
      <dgm:spPr/>
      <dgm:t>
        <a:bodyPr/>
        <a:lstStyle/>
        <a:p>
          <a:endParaRPr lang="en-US"/>
        </a:p>
      </dgm:t>
    </dgm:pt>
    <dgm:pt modelId="{2089A816-D325-46E9-BFAE-29BCE992A221}" type="pres">
      <dgm:prSet presAssocID="{D4441C09-D704-49E8-9E1F-7E5CFFBB07C1}" presName="Name0" presStyleCnt="0">
        <dgm:presLayoutVars>
          <dgm:resizeHandles/>
        </dgm:presLayoutVars>
      </dgm:prSet>
      <dgm:spPr/>
    </dgm:pt>
    <dgm:pt modelId="{396E221D-D9F7-44DE-A752-C200C339E820}" type="pres">
      <dgm:prSet presAssocID="{2112CC7B-E2E3-4C5F-A486-EC1828E146E1}" presName="text" presStyleLbl="node1" presStyleIdx="0" presStyleCnt="4">
        <dgm:presLayoutVars>
          <dgm:bulletEnabled val="1"/>
        </dgm:presLayoutVars>
      </dgm:prSet>
      <dgm:spPr/>
    </dgm:pt>
    <dgm:pt modelId="{633534D9-A452-47DE-B037-2A579A385A73}" type="pres">
      <dgm:prSet presAssocID="{8E6071AA-57FA-467C-8B8C-85321A521E02}" presName="space" presStyleCnt="0"/>
      <dgm:spPr/>
    </dgm:pt>
    <dgm:pt modelId="{225D8898-B0A1-4175-8C1C-65441C060487}" type="pres">
      <dgm:prSet presAssocID="{C80CA0EA-7359-46F8-B544-CD8B904DD842}" presName="text" presStyleLbl="node1" presStyleIdx="1" presStyleCnt="4">
        <dgm:presLayoutVars>
          <dgm:bulletEnabled val="1"/>
        </dgm:presLayoutVars>
      </dgm:prSet>
      <dgm:spPr/>
    </dgm:pt>
    <dgm:pt modelId="{28813A02-D573-4989-B03A-5F891426B60F}" type="pres">
      <dgm:prSet presAssocID="{E375255B-7501-452D-9514-796C09ED8142}" presName="space" presStyleCnt="0"/>
      <dgm:spPr/>
    </dgm:pt>
    <dgm:pt modelId="{29F84972-50B3-4976-AAC8-D11C33C33E45}" type="pres">
      <dgm:prSet presAssocID="{2C884CD2-CE1A-4247-A97F-3D843DA75837}" presName="text" presStyleLbl="node1" presStyleIdx="2" presStyleCnt="4">
        <dgm:presLayoutVars>
          <dgm:bulletEnabled val="1"/>
        </dgm:presLayoutVars>
      </dgm:prSet>
      <dgm:spPr/>
    </dgm:pt>
    <dgm:pt modelId="{3AFBFFFE-CD13-42AD-AD74-4AB4EA2FF288}" type="pres">
      <dgm:prSet presAssocID="{8ABC5B03-BAA2-4202-9166-E6546719602E}" presName="space" presStyleCnt="0"/>
      <dgm:spPr/>
    </dgm:pt>
    <dgm:pt modelId="{67CEBB9D-0C62-4369-B6B9-4B824CB75132}" type="pres">
      <dgm:prSet presAssocID="{AAFF2E77-7FB2-41C1-BCC0-243838BBC46E}" presName="text" presStyleLbl="node1" presStyleIdx="3" presStyleCnt="4">
        <dgm:presLayoutVars>
          <dgm:bulletEnabled val="1"/>
        </dgm:presLayoutVars>
      </dgm:prSet>
      <dgm:spPr/>
    </dgm:pt>
  </dgm:ptLst>
  <dgm:cxnLst>
    <dgm:cxn modelId="{6304E33B-A474-436F-BFC3-7ADF9A6F54FD}" type="presOf" srcId="{C80CA0EA-7359-46F8-B544-CD8B904DD842}" destId="{225D8898-B0A1-4175-8C1C-65441C060487}" srcOrd="0" destOrd="0" presId="urn:diagrams.loki3.com/VaryingWidthList"/>
    <dgm:cxn modelId="{AE7F018B-0983-4E38-BBBB-46A434270933}" type="presOf" srcId="{2112CC7B-E2E3-4C5F-A486-EC1828E146E1}" destId="{396E221D-D9F7-44DE-A752-C200C339E820}" srcOrd="0" destOrd="0" presId="urn:diagrams.loki3.com/VaryingWidthList"/>
    <dgm:cxn modelId="{0E110BB7-9F31-4750-B614-803D2CEBE1B6}" srcId="{D4441C09-D704-49E8-9E1F-7E5CFFBB07C1}" destId="{C80CA0EA-7359-46F8-B544-CD8B904DD842}" srcOrd="1" destOrd="0" parTransId="{B20ACC4B-10EB-47C4-91F9-48289448C2CB}" sibTransId="{E375255B-7501-452D-9514-796C09ED8142}"/>
    <dgm:cxn modelId="{A3DA59BD-86FC-4012-B325-C5FF44B6C41C}" type="presOf" srcId="{D4441C09-D704-49E8-9E1F-7E5CFFBB07C1}" destId="{2089A816-D325-46E9-BFAE-29BCE992A221}" srcOrd="0" destOrd="0" presId="urn:diagrams.loki3.com/VaryingWidthList"/>
    <dgm:cxn modelId="{44CA40C8-0419-4312-B382-131020EC24B1}" type="presOf" srcId="{AAFF2E77-7FB2-41C1-BCC0-243838BBC46E}" destId="{67CEBB9D-0C62-4369-B6B9-4B824CB75132}" srcOrd="0" destOrd="0" presId="urn:diagrams.loki3.com/VaryingWidthList"/>
    <dgm:cxn modelId="{A1912DCA-08A4-4C1F-8CDC-415132A0D55D}" srcId="{D4441C09-D704-49E8-9E1F-7E5CFFBB07C1}" destId="{2C884CD2-CE1A-4247-A97F-3D843DA75837}" srcOrd="2" destOrd="0" parTransId="{75FDCD55-F83E-4942-BFFE-305F37E62273}" sibTransId="{8ABC5B03-BAA2-4202-9166-E6546719602E}"/>
    <dgm:cxn modelId="{65D1B3CE-EA9A-4342-8C66-3CE64413399F}" srcId="{D4441C09-D704-49E8-9E1F-7E5CFFBB07C1}" destId="{2112CC7B-E2E3-4C5F-A486-EC1828E146E1}" srcOrd="0" destOrd="0" parTransId="{3D91286D-3CE2-4F58-AFA4-134CF7905E7C}" sibTransId="{8E6071AA-57FA-467C-8B8C-85321A521E02}"/>
    <dgm:cxn modelId="{25611FF8-F10F-4439-9FB2-4072D853ED5F}" type="presOf" srcId="{2C884CD2-CE1A-4247-A97F-3D843DA75837}" destId="{29F84972-50B3-4976-AAC8-D11C33C33E45}" srcOrd="0" destOrd="0" presId="urn:diagrams.loki3.com/VaryingWidthList"/>
    <dgm:cxn modelId="{D76D2CFB-55AC-44FA-AECA-33C2B1B9A2D7}" srcId="{D4441C09-D704-49E8-9E1F-7E5CFFBB07C1}" destId="{AAFF2E77-7FB2-41C1-BCC0-243838BBC46E}" srcOrd="3" destOrd="0" parTransId="{D30B672D-EF35-420F-AB6E-330BAB48387A}" sibTransId="{3C034B54-44C3-4763-95BF-A54850741350}"/>
    <dgm:cxn modelId="{6BEA2F02-B8F6-4D2D-97D1-0DDC030E36CF}" type="presParOf" srcId="{2089A816-D325-46E9-BFAE-29BCE992A221}" destId="{396E221D-D9F7-44DE-A752-C200C339E820}" srcOrd="0" destOrd="0" presId="urn:diagrams.loki3.com/VaryingWidthList"/>
    <dgm:cxn modelId="{BCBAEBF1-9E5B-4631-94F6-1339B91C437C}" type="presParOf" srcId="{2089A816-D325-46E9-BFAE-29BCE992A221}" destId="{633534D9-A452-47DE-B037-2A579A385A73}" srcOrd="1" destOrd="0" presId="urn:diagrams.loki3.com/VaryingWidthList"/>
    <dgm:cxn modelId="{69E5E2DC-FCB0-4041-9942-DC775C2F3D59}" type="presParOf" srcId="{2089A816-D325-46E9-BFAE-29BCE992A221}" destId="{225D8898-B0A1-4175-8C1C-65441C060487}" srcOrd="2" destOrd="0" presId="urn:diagrams.loki3.com/VaryingWidthList"/>
    <dgm:cxn modelId="{80386416-8A3B-4311-8F2F-14E911782BB1}" type="presParOf" srcId="{2089A816-D325-46E9-BFAE-29BCE992A221}" destId="{28813A02-D573-4989-B03A-5F891426B60F}" srcOrd="3" destOrd="0" presId="urn:diagrams.loki3.com/VaryingWidthList"/>
    <dgm:cxn modelId="{BA52854A-BCBF-4AF2-A0FC-362A9544FBB4}" type="presParOf" srcId="{2089A816-D325-46E9-BFAE-29BCE992A221}" destId="{29F84972-50B3-4976-AAC8-D11C33C33E45}" srcOrd="4" destOrd="0" presId="urn:diagrams.loki3.com/VaryingWidthList"/>
    <dgm:cxn modelId="{7C4280EB-9834-4536-9339-EFD50BC73D25}" type="presParOf" srcId="{2089A816-D325-46E9-BFAE-29BCE992A221}" destId="{3AFBFFFE-CD13-42AD-AD74-4AB4EA2FF288}" srcOrd="5" destOrd="0" presId="urn:diagrams.loki3.com/VaryingWidthList"/>
    <dgm:cxn modelId="{92CC115D-BC7D-4B17-A14D-4C037A519D0C}" type="presParOf" srcId="{2089A816-D325-46E9-BFAE-29BCE992A221}" destId="{67CEBB9D-0C62-4369-B6B9-4B824CB75132}" srcOrd="6" destOrd="0" presId="urn:diagrams.loki3.com/VaryingWidth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C8EAEE5-0424-498C-A497-D3E6C1EBBF1A}"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n-US"/>
        </a:p>
      </dgm:t>
    </dgm:pt>
    <dgm:pt modelId="{E78FCB3A-4244-49CE-8C0F-64A9376F5945}">
      <dgm:prSet phldrT="[Text]"/>
      <dgm:spPr>
        <a:solidFill>
          <a:schemeClr val="bg1">
            <a:lumMod val="60000"/>
            <a:lumOff val="40000"/>
          </a:schemeClr>
        </a:solidFill>
      </dgm:spPr>
      <dgm:t>
        <a:bodyPr/>
        <a:lstStyle/>
        <a:p>
          <a:r>
            <a:rPr lang="en-US" dirty="0"/>
            <a:t>Remedies</a:t>
          </a:r>
        </a:p>
      </dgm:t>
    </dgm:pt>
    <dgm:pt modelId="{F104C285-8E3C-4BCD-8CBD-29D598856861}" type="parTrans" cxnId="{B724CEE8-8ADC-4487-8A33-7D4715FBC3AD}">
      <dgm:prSet/>
      <dgm:spPr/>
      <dgm:t>
        <a:bodyPr/>
        <a:lstStyle/>
        <a:p>
          <a:endParaRPr lang="en-US"/>
        </a:p>
      </dgm:t>
    </dgm:pt>
    <dgm:pt modelId="{1214800A-F592-4993-A208-7B79E9E11836}" type="sibTrans" cxnId="{B724CEE8-8ADC-4487-8A33-7D4715FBC3AD}">
      <dgm:prSet/>
      <dgm:spPr/>
      <dgm:t>
        <a:bodyPr/>
        <a:lstStyle/>
        <a:p>
          <a:endParaRPr lang="en-US"/>
        </a:p>
      </dgm:t>
    </dgm:pt>
    <dgm:pt modelId="{133E3292-C0C2-4B34-BE96-87A4BD995B5F}">
      <dgm:prSet phldrT="[Text]"/>
      <dgm:spPr>
        <a:solidFill>
          <a:srgbClr val="006600"/>
        </a:solidFill>
      </dgm:spPr>
      <dgm:t>
        <a:bodyPr/>
        <a:lstStyle/>
        <a:p>
          <a:r>
            <a:rPr lang="en-US" dirty="0"/>
            <a:t>Prosecution</a:t>
          </a:r>
        </a:p>
      </dgm:t>
    </dgm:pt>
    <dgm:pt modelId="{18E6A5E7-AA98-4CEA-BFB6-E2B6EBDB2155}" type="parTrans" cxnId="{0E3C77BC-9CDA-4CFF-B828-D18E5A34BC27}">
      <dgm:prSet/>
      <dgm:spPr/>
      <dgm:t>
        <a:bodyPr/>
        <a:lstStyle/>
        <a:p>
          <a:endParaRPr lang="en-US"/>
        </a:p>
      </dgm:t>
    </dgm:pt>
    <dgm:pt modelId="{6FCD07B3-D30B-42F5-911B-82C2B45A1205}" type="sibTrans" cxnId="{0E3C77BC-9CDA-4CFF-B828-D18E5A34BC27}">
      <dgm:prSet/>
      <dgm:spPr/>
      <dgm:t>
        <a:bodyPr/>
        <a:lstStyle/>
        <a:p>
          <a:endParaRPr lang="en-US"/>
        </a:p>
      </dgm:t>
    </dgm:pt>
    <dgm:pt modelId="{AB18396E-93F0-4855-9AC2-7D879E3A3AAA}">
      <dgm:prSet phldrT="[Text]"/>
      <dgm:spPr>
        <a:solidFill>
          <a:srgbClr val="7030A0"/>
        </a:solidFill>
      </dgm:spPr>
      <dgm:t>
        <a:bodyPr/>
        <a:lstStyle/>
        <a:p>
          <a:r>
            <a:rPr lang="en-US" dirty="0"/>
            <a:t>Compliance</a:t>
          </a:r>
        </a:p>
      </dgm:t>
    </dgm:pt>
    <dgm:pt modelId="{813A3E52-C81C-4483-9F9D-435A464F779F}" type="parTrans" cxnId="{9C1BD0A1-FA1E-40D0-BB47-EE78C2016BC7}">
      <dgm:prSet/>
      <dgm:spPr/>
      <dgm:t>
        <a:bodyPr/>
        <a:lstStyle/>
        <a:p>
          <a:endParaRPr lang="en-US"/>
        </a:p>
      </dgm:t>
    </dgm:pt>
    <dgm:pt modelId="{3CB87E96-2300-41F1-AF04-FFDA4E896011}" type="sibTrans" cxnId="{9C1BD0A1-FA1E-40D0-BB47-EE78C2016BC7}">
      <dgm:prSet/>
      <dgm:spPr/>
      <dgm:t>
        <a:bodyPr/>
        <a:lstStyle/>
        <a:p>
          <a:endParaRPr lang="en-US"/>
        </a:p>
      </dgm:t>
    </dgm:pt>
    <dgm:pt modelId="{AB2B1FBE-49BF-4588-A459-8E5907F6FA3A}">
      <dgm:prSet phldrT="[Text]"/>
      <dgm:spPr>
        <a:solidFill>
          <a:srgbClr val="CC6600"/>
        </a:solidFill>
      </dgm:spPr>
      <dgm:t>
        <a:bodyPr/>
        <a:lstStyle/>
        <a:p>
          <a:r>
            <a:rPr lang="en-US" dirty="0"/>
            <a:t>Ethics</a:t>
          </a:r>
        </a:p>
      </dgm:t>
    </dgm:pt>
    <dgm:pt modelId="{90B9231E-487E-4AA2-8F78-FC45590D7150}" type="parTrans" cxnId="{7E33C5C0-CC4D-41C9-9264-29179218478E}">
      <dgm:prSet/>
      <dgm:spPr/>
      <dgm:t>
        <a:bodyPr/>
        <a:lstStyle/>
        <a:p>
          <a:endParaRPr lang="en-US"/>
        </a:p>
      </dgm:t>
    </dgm:pt>
    <dgm:pt modelId="{7781D65B-F25B-4B45-BA62-F03AAAD36BB0}" type="sibTrans" cxnId="{7E33C5C0-CC4D-41C9-9264-29179218478E}">
      <dgm:prSet/>
      <dgm:spPr/>
      <dgm:t>
        <a:bodyPr/>
        <a:lstStyle/>
        <a:p>
          <a:endParaRPr lang="en-US"/>
        </a:p>
      </dgm:t>
    </dgm:pt>
    <dgm:pt modelId="{0FC5F48A-87C1-4DB1-88E1-9FB145E09F15}">
      <dgm:prSet phldrT="[Text]"/>
      <dgm:spPr>
        <a:solidFill>
          <a:srgbClr val="FF0000"/>
        </a:solidFill>
      </dgm:spPr>
      <dgm:t>
        <a:bodyPr/>
        <a:lstStyle/>
        <a:p>
          <a:r>
            <a:rPr lang="en-US" b="1" dirty="0">
              <a:solidFill>
                <a:schemeClr val="tx1"/>
              </a:solidFill>
            </a:rPr>
            <a:t>Exclusion</a:t>
          </a:r>
        </a:p>
      </dgm:t>
    </dgm:pt>
    <dgm:pt modelId="{884EA3E7-A5D3-43DA-8915-098075876097}" type="parTrans" cxnId="{DC0950DD-DD40-4D17-BA1D-6A3419A5FFF5}">
      <dgm:prSet/>
      <dgm:spPr/>
      <dgm:t>
        <a:bodyPr/>
        <a:lstStyle/>
        <a:p>
          <a:endParaRPr lang="en-US"/>
        </a:p>
      </dgm:t>
    </dgm:pt>
    <dgm:pt modelId="{47E4562C-6A1B-4EAD-920B-481534629D70}" type="sibTrans" cxnId="{DC0950DD-DD40-4D17-BA1D-6A3419A5FFF5}">
      <dgm:prSet/>
      <dgm:spPr/>
      <dgm:t>
        <a:bodyPr/>
        <a:lstStyle/>
        <a:p>
          <a:endParaRPr lang="en-US"/>
        </a:p>
      </dgm:t>
    </dgm:pt>
    <dgm:pt modelId="{5C94C061-4DA0-4ABA-955F-976849117E73}" type="pres">
      <dgm:prSet presAssocID="{CC8EAEE5-0424-498C-A497-D3E6C1EBBF1A}" presName="cycle" presStyleCnt="0">
        <dgm:presLayoutVars>
          <dgm:dir/>
          <dgm:resizeHandles val="exact"/>
        </dgm:presLayoutVars>
      </dgm:prSet>
      <dgm:spPr/>
    </dgm:pt>
    <dgm:pt modelId="{10877188-5F9D-44D1-908C-46152D1D3336}" type="pres">
      <dgm:prSet presAssocID="{E78FCB3A-4244-49CE-8C0F-64A9376F5945}" presName="node" presStyleLbl="node1" presStyleIdx="0" presStyleCnt="5">
        <dgm:presLayoutVars>
          <dgm:bulletEnabled val="1"/>
        </dgm:presLayoutVars>
      </dgm:prSet>
      <dgm:spPr/>
    </dgm:pt>
    <dgm:pt modelId="{B51ADD52-5560-4105-A2C8-60440ED2025C}" type="pres">
      <dgm:prSet presAssocID="{E78FCB3A-4244-49CE-8C0F-64A9376F5945}" presName="spNode" presStyleCnt="0"/>
      <dgm:spPr/>
    </dgm:pt>
    <dgm:pt modelId="{7C425E08-F1A3-44DC-8E78-5F886AECB22D}" type="pres">
      <dgm:prSet presAssocID="{1214800A-F592-4993-A208-7B79E9E11836}" presName="sibTrans" presStyleLbl="sibTrans1D1" presStyleIdx="0" presStyleCnt="5"/>
      <dgm:spPr/>
    </dgm:pt>
    <dgm:pt modelId="{25A18F10-FFE6-489D-B663-D7F58B079108}" type="pres">
      <dgm:prSet presAssocID="{133E3292-C0C2-4B34-BE96-87A4BD995B5F}" presName="node" presStyleLbl="node1" presStyleIdx="1" presStyleCnt="5">
        <dgm:presLayoutVars>
          <dgm:bulletEnabled val="1"/>
        </dgm:presLayoutVars>
      </dgm:prSet>
      <dgm:spPr/>
    </dgm:pt>
    <dgm:pt modelId="{4A379001-E287-441C-8980-477BA24B16DC}" type="pres">
      <dgm:prSet presAssocID="{133E3292-C0C2-4B34-BE96-87A4BD995B5F}" presName="spNode" presStyleCnt="0"/>
      <dgm:spPr/>
    </dgm:pt>
    <dgm:pt modelId="{D9440F19-24C1-43F5-9628-B68F0E5D941C}" type="pres">
      <dgm:prSet presAssocID="{6FCD07B3-D30B-42F5-911B-82C2B45A1205}" presName="sibTrans" presStyleLbl="sibTrans1D1" presStyleIdx="1" presStyleCnt="5"/>
      <dgm:spPr/>
    </dgm:pt>
    <dgm:pt modelId="{11284339-19FE-4EE3-9BD1-248DB2810A80}" type="pres">
      <dgm:prSet presAssocID="{AB18396E-93F0-4855-9AC2-7D879E3A3AAA}" presName="node" presStyleLbl="node1" presStyleIdx="2" presStyleCnt="5">
        <dgm:presLayoutVars>
          <dgm:bulletEnabled val="1"/>
        </dgm:presLayoutVars>
      </dgm:prSet>
      <dgm:spPr/>
    </dgm:pt>
    <dgm:pt modelId="{04FADF0C-9CBF-4606-B87E-C2BCE29CD19D}" type="pres">
      <dgm:prSet presAssocID="{AB18396E-93F0-4855-9AC2-7D879E3A3AAA}" presName="spNode" presStyleCnt="0"/>
      <dgm:spPr/>
    </dgm:pt>
    <dgm:pt modelId="{6114CC1E-9E29-4BC8-9F72-39A06FC12050}" type="pres">
      <dgm:prSet presAssocID="{3CB87E96-2300-41F1-AF04-FFDA4E896011}" presName="sibTrans" presStyleLbl="sibTrans1D1" presStyleIdx="2" presStyleCnt="5"/>
      <dgm:spPr/>
    </dgm:pt>
    <dgm:pt modelId="{6E0C1C5E-91D7-451C-9BD2-3AE77BFAFFC9}" type="pres">
      <dgm:prSet presAssocID="{AB2B1FBE-49BF-4588-A459-8E5907F6FA3A}" presName="node" presStyleLbl="node1" presStyleIdx="3" presStyleCnt="5">
        <dgm:presLayoutVars>
          <dgm:bulletEnabled val="1"/>
        </dgm:presLayoutVars>
      </dgm:prSet>
      <dgm:spPr/>
    </dgm:pt>
    <dgm:pt modelId="{0ECBDFCF-B3FD-4329-9CBD-263770EAB61A}" type="pres">
      <dgm:prSet presAssocID="{AB2B1FBE-49BF-4588-A459-8E5907F6FA3A}" presName="spNode" presStyleCnt="0"/>
      <dgm:spPr/>
    </dgm:pt>
    <dgm:pt modelId="{BB141314-87ED-4785-8CB6-F0F4ECB9EEC1}" type="pres">
      <dgm:prSet presAssocID="{7781D65B-F25B-4B45-BA62-F03AAAD36BB0}" presName="sibTrans" presStyleLbl="sibTrans1D1" presStyleIdx="3" presStyleCnt="5"/>
      <dgm:spPr/>
    </dgm:pt>
    <dgm:pt modelId="{A26BECA6-B422-4237-8000-FD4BF283B81A}" type="pres">
      <dgm:prSet presAssocID="{0FC5F48A-87C1-4DB1-88E1-9FB145E09F15}" presName="node" presStyleLbl="node1" presStyleIdx="4" presStyleCnt="5">
        <dgm:presLayoutVars>
          <dgm:bulletEnabled val="1"/>
        </dgm:presLayoutVars>
      </dgm:prSet>
      <dgm:spPr/>
    </dgm:pt>
    <dgm:pt modelId="{BB92F0B9-825D-4961-B19F-7D23BBAD7EB3}" type="pres">
      <dgm:prSet presAssocID="{0FC5F48A-87C1-4DB1-88E1-9FB145E09F15}" presName="spNode" presStyleCnt="0"/>
      <dgm:spPr/>
    </dgm:pt>
    <dgm:pt modelId="{4B1A3057-89D2-4009-8BE1-6206DBBD16E8}" type="pres">
      <dgm:prSet presAssocID="{47E4562C-6A1B-4EAD-920B-481534629D70}" presName="sibTrans" presStyleLbl="sibTrans1D1" presStyleIdx="4" presStyleCnt="5"/>
      <dgm:spPr/>
    </dgm:pt>
  </dgm:ptLst>
  <dgm:cxnLst>
    <dgm:cxn modelId="{6177B421-B2B4-4FBB-A28D-A5785BD5992F}" type="presOf" srcId="{7781D65B-F25B-4B45-BA62-F03AAAD36BB0}" destId="{BB141314-87ED-4785-8CB6-F0F4ECB9EEC1}" srcOrd="0" destOrd="0" presId="urn:microsoft.com/office/officeart/2005/8/layout/cycle6"/>
    <dgm:cxn modelId="{C7325C2A-8F29-4C72-B93D-DDAFDD01F331}" type="presOf" srcId="{AB2B1FBE-49BF-4588-A459-8E5907F6FA3A}" destId="{6E0C1C5E-91D7-451C-9BD2-3AE77BFAFFC9}" srcOrd="0" destOrd="0" presId="urn:microsoft.com/office/officeart/2005/8/layout/cycle6"/>
    <dgm:cxn modelId="{67FE7C6D-24BA-4E59-AFFD-136C68C0F031}" type="presOf" srcId="{AB18396E-93F0-4855-9AC2-7D879E3A3AAA}" destId="{11284339-19FE-4EE3-9BD1-248DB2810A80}" srcOrd="0" destOrd="0" presId="urn:microsoft.com/office/officeart/2005/8/layout/cycle6"/>
    <dgm:cxn modelId="{3D97F672-0485-4EB5-9F28-7BA8B0B97A5B}" type="presOf" srcId="{6FCD07B3-D30B-42F5-911B-82C2B45A1205}" destId="{D9440F19-24C1-43F5-9628-B68F0E5D941C}" srcOrd="0" destOrd="0" presId="urn:microsoft.com/office/officeart/2005/8/layout/cycle6"/>
    <dgm:cxn modelId="{25795E56-17B0-40D5-9E0A-098748860FD7}" type="presOf" srcId="{3CB87E96-2300-41F1-AF04-FFDA4E896011}" destId="{6114CC1E-9E29-4BC8-9F72-39A06FC12050}" srcOrd="0" destOrd="0" presId="urn:microsoft.com/office/officeart/2005/8/layout/cycle6"/>
    <dgm:cxn modelId="{84146478-F053-438E-BDA4-7F35BD3BDAED}" type="presOf" srcId="{133E3292-C0C2-4B34-BE96-87A4BD995B5F}" destId="{25A18F10-FFE6-489D-B663-D7F58B079108}" srcOrd="0" destOrd="0" presId="urn:microsoft.com/office/officeart/2005/8/layout/cycle6"/>
    <dgm:cxn modelId="{94B12959-3C85-4DE3-BE06-567E8445B0BE}" type="presOf" srcId="{47E4562C-6A1B-4EAD-920B-481534629D70}" destId="{4B1A3057-89D2-4009-8BE1-6206DBBD16E8}" srcOrd="0" destOrd="0" presId="urn:microsoft.com/office/officeart/2005/8/layout/cycle6"/>
    <dgm:cxn modelId="{9C1BD0A1-FA1E-40D0-BB47-EE78C2016BC7}" srcId="{CC8EAEE5-0424-498C-A497-D3E6C1EBBF1A}" destId="{AB18396E-93F0-4855-9AC2-7D879E3A3AAA}" srcOrd="2" destOrd="0" parTransId="{813A3E52-C81C-4483-9F9D-435A464F779F}" sibTransId="{3CB87E96-2300-41F1-AF04-FFDA4E896011}"/>
    <dgm:cxn modelId="{78A120A6-CB60-4AF8-B47A-A7AA5CC9060E}" type="presOf" srcId="{0FC5F48A-87C1-4DB1-88E1-9FB145E09F15}" destId="{A26BECA6-B422-4237-8000-FD4BF283B81A}" srcOrd="0" destOrd="0" presId="urn:microsoft.com/office/officeart/2005/8/layout/cycle6"/>
    <dgm:cxn modelId="{0E3C77BC-9CDA-4CFF-B828-D18E5A34BC27}" srcId="{CC8EAEE5-0424-498C-A497-D3E6C1EBBF1A}" destId="{133E3292-C0C2-4B34-BE96-87A4BD995B5F}" srcOrd="1" destOrd="0" parTransId="{18E6A5E7-AA98-4CEA-BFB6-E2B6EBDB2155}" sibTransId="{6FCD07B3-D30B-42F5-911B-82C2B45A1205}"/>
    <dgm:cxn modelId="{7E33C5C0-CC4D-41C9-9264-29179218478E}" srcId="{CC8EAEE5-0424-498C-A497-D3E6C1EBBF1A}" destId="{AB2B1FBE-49BF-4588-A459-8E5907F6FA3A}" srcOrd="3" destOrd="0" parTransId="{90B9231E-487E-4AA2-8F78-FC45590D7150}" sibTransId="{7781D65B-F25B-4B45-BA62-F03AAAD36BB0}"/>
    <dgm:cxn modelId="{7457F4D7-2D9D-4EEB-84D0-FBC7666B2F31}" type="presOf" srcId="{E78FCB3A-4244-49CE-8C0F-64A9376F5945}" destId="{10877188-5F9D-44D1-908C-46152D1D3336}" srcOrd="0" destOrd="0" presId="urn:microsoft.com/office/officeart/2005/8/layout/cycle6"/>
    <dgm:cxn modelId="{DC0950DD-DD40-4D17-BA1D-6A3419A5FFF5}" srcId="{CC8EAEE5-0424-498C-A497-D3E6C1EBBF1A}" destId="{0FC5F48A-87C1-4DB1-88E1-9FB145E09F15}" srcOrd="4" destOrd="0" parTransId="{884EA3E7-A5D3-43DA-8915-098075876097}" sibTransId="{47E4562C-6A1B-4EAD-920B-481534629D70}"/>
    <dgm:cxn modelId="{E8B5F9DE-97DE-4CCC-8D6C-F188ADD598F5}" type="presOf" srcId="{CC8EAEE5-0424-498C-A497-D3E6C1EBBF1A}" destId="{5C94C061-4DA0-4ABA-955F-976849117E73}" srcOrd="0" destOrd="0" presId="urn:microsoft.com/office/officeart/2005/8/layout/cycle6"/>
    <dgm:cxn modelId="{20662DE3-CDE0-4F2E-9F7B-66CEFC984206}" type="presOf" srcId="{1214800A-F592-4993-A208-7B79E9E11836}" destId="{7C425E08-F1A3-44DC-8E78-5F886AECB22D}" srcOrd="0" destOrd="0" presId="urn:microsoft.com/office/officeart/2005/8/layout/cycle6"/>
    <dgm:cxn modelId="{B724CEE8-8ADC-4487-8A33-7D4715FBC3AD}" srcId="{CC8EAEE5-0424-498C-A497-D3E6C1EBBF1A}" destId="{E78FCB3A-4244-49CE-8C0F-64A9376F5945}" srcOrd="0" destOrd="0" parTransId="{F104C285-8E3C-4BCD-8CBD-29D598856861}" sibTransId="{1214800A-F592-4993-A208-7B79E9E11836}"/>
    <dgm:cxn modelId="{77CAFE53-9468-43A7-BF20-F45CA53B7C6D}" type="presParOf" srcId="{5C94C061-4DA0-4ABA-955F-976849117E73}" destId="{10877188-5F9D-44D1-908C-46152D1D3336}" srcOrd="0" destOrd="0" presId="urn:microsoft.com/office/officeart/2005/8/layout/cycle6"/>
    <dgm:cxn modelId="{0D20137D-1009-4F93-895B-36CB366CFCC9}" type="presParOf" srcId="{5C94C061-4DA0-4ABA-955F-976849117E73}" destId="{B51ADD52-5560-4105-A2C8-60440ED2025C}" srcOrd="1" destOrd="0" presId="urn:microsoft.com/office/officeart/2005/8/layout/cycle6"/>
    <dgm:cxn modelId="{47C4C175-910C-4E84-97CE-5A372B6C64B7}" type="presParOf" srcId="{5C94C061-4DA0-4ABA-955F-976849117E73}" destId="{7C425E08-F1A3-44DC-8E78-5F886AECB22D}" srcOrd="2" destOrd="0" presId="urn:microsoft.com/office/officeart/2005/8/layout/cycle6"/>
    <dgm:cxn modelId="{5665ED63-1612-41FB-ADD6-7E93EF02132C}" type="presParOf" srcId="{5C94C061-4DA0-4ABA-955F-976849117E73}" destId="{25A18F10-FFE6-489D-B663-D7F58B079108}" srcOrd="3" destOrd="0" presId="urn:microsoft.com/office/officeart/2005/8/layout/cycle6"/>
    <dgm:cxn modelId="{C6F1ED6D-78F8-4EDA-81F4-351CD78DAD87}" type="presParOf" srcId="{5C94C061-4DA0-4ABA-955F-976849117E73}" destId="{4A379001-E287-441C-8980-477BA24B16DC}" srcOrd="4" destOrd="0" presId="urn:microsoft.com/office/officeart/2005/8/layout/cycle6"/>
    <dgm:cxn modelId="{F63769C7-0C6F-4905-AE27-DACD32877098}" type="presParOf" srcId="{5C94C061-4DA0-4ABA-955F-976849117E73}" destId="{D9440F19-24C1-43F5-9628-B68F0E5D941C}" srcOrd="5" destOrd="0" presId="urn:microsoft.com/office/officeart/2005/8/layout/cycle6"/>
    <dgm:cxn modelId="{87FCA7FC-FE83-45BD-B3D5-251E9D90C2DB}" type="presParOf" srcId="{5C94C061-4DA0-4ABA-955F-976849117E73}" destId="{11284339-19FE-4EE3-9BD1-248DB2810A80}" srcOrd="6" destOrd="0" presId="urn:microsoft.com/office/officeart/2005/8/layout/cycle6"/>
    <dgm:cxn modelId="{EB94E877-4BB4-44E8-A4FC-AE92E6C777CF}" type="presParOf" srcId="{5C94C061-4DA0-4ABA-955F-976849117E73}" destId="{04FADF0C-9CBF-4606-B87E-C2BCE29CD19D}" srcOrd="7" destOrd="0" presId="urn:microsoft.com/office/officeart/2005/8/layout/cycle6"/>
    <dgm:cxn modelId="{55A35F59-F923-4796-BFBC-72951CCF1A5F}" type="presParOf" srcId="{5C94C061-4DA0-4ABA-955F-976849117E73}" destId="{6114CC1E-9E29-4BC8-9F72-39A06FC12050}" srcOrd="8" destOrd="0" presId="urn:microsoft.com/office/officeart/2005/8/layout/cycle6"/>
    <dgm:cxn modelId="{144B263B-B996-44C6-87C3-352FDC2AB943}" type="presParOf" srcId="{5C94C061-4DA0-4ABA-955F-976849117E73}" destId="{6E0C1C5E-91D7-451C-9BD2-3AE77BFAFFC9}" srcOrd="9" destOrd="0" presId="urn:microsoft.com/office/officeart/2005/8/layout/cycle6"/>
    <dgm:cxn modelId="{48DEDB13-E59A-4B35-916A-30568D060CEF}" type="presParOf" srcId="{5C94C061-4DA0-4ABA-955F-976849117E73}" destId="{0ECBDFCF-B3FD-4329-9CBD-263770EAB61A}" srcOrd="10" destOrd="0" presId="urn:microsoft.com/office/officeart/2005/8/layout/cycle6"/>
    <dgm:cxn modelId="{6DF971D5-F051-41D9-AFBF-51AFE1EA45C4}" type="presParOf" srcId="{5C94C061-4DA0-4ABA-955F-976849117E73}" destId="{BB141314-87ED-4785-8CB6-F0F4ECB9EEC1}" srcOrd="11" destOrd="0" presId="urn:microsoft.com/office/officeart/2005/8/layout/cycle6"/>
    <dgm:cxn modelId="{03B7D4A8-662F-4111-9900-54AA78265983}" type="presParOf" srcId="{5C94C061-4DA0-4ABA-955F-976849117E73}" destId="{A26BECA6-B422-4237-8000-FD4BF283B81A}" srcOrd="12" destOrd="0" presId="urn:microsoft.com/office/officeart/2005/8/layout/cycle6"/>
    <dgm:cxn modelId="{A22FFDCD-7D9C-4102-B5DC-0848F3C8527F}" type="presParOf" srcId="{5C94C061-4DA0-4ABA-955F-976849117E73}" destId="{BB92F0B9-825D-4961-B19F-7D23BBAD7EB3}" srcOrd="13" destOrd="0" presId="urn:microsoft.com/office/officeart/2005/8/layout/cycle6"/>
    <dgm:cxn modelId="{B4A2EC15-8BE9-424B-B96A-59281F4ED468}" type="presParOf" srcId="{5C94C061-4DA0-4ABA-955F-976849117E73}" destId="{4B1A3057-89D2-4009-8BE1-6206DBBD16E8}" srcOrd="14" destOrd="0" presId="urn:microsoft.com/office/officeart/2005/8/layout/cycle6"/>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E1CBF52-26EE-43F6-801D-4AE3904E9160}" type="doc">
      <dgm:prSet loTypeId="urn:microsoft.com/office/officeart/2005/8/layout/venn1" loCatId="relationship" qsTypeId="urn:microsoft.com/office/officeart/2005/8/quickstyle/simple1" qsCatId="simple" csTypeId="urn:microsoft.com/office/officeart/2005/8/colors/accent1_2" csCatId="accent1" phldr="1"/>
      <dgm:spPr/>
    </dgm:pt>
    <dgm:pt modelId="{7D286EC9-E775-46D2-9993-561CB6BD2367}">
      <dgm:prSet phldrT="[Text]"/>
      <dgm:spPr>
        <a:solidFill>
          <a:srgbClr val="7030A0"/>
        </a:solidFill>
      </dgm:spPr>
      <dgm:t>
        <a:bodyPr/>
        <a:lstStyle/>
        <a:p>
          <a:r>
            <a:rPr lang="en-US" dirty="0"/>
            <a:t>Reputation</a:t>
          </a:r>
        </a:p>
      </dgm:t>
    </dgm:pt>
    <dgm:pt modelId="{1E2D6458-FD8D-47A7-B2C9-97F0E21F58A6}" type="parTrans" cxnId="{E5D6294B-3964-4F8B-A219-7ABEBA238C44}">
      <dgm:prSet/>
      <dgm:spPr/>
      <dgm:t>
        <a:bodyPr/>
        <a:lstStyle/>
        <a:p>
          <a:endParaRPr lang="en-US"/>
        </a:p>
      </dgm:t>
    </dgm:pt>
    <dgm:pt modelId="{E4CA5DD8-77DA-40C8-B524-5CEDB12EDEDA}" type="sibTrans" cxnId="{E5D6294B-3964-4F8B-A219-7ABEBA238C44}">
      <dgm:prSet/>
      <dgm:spPr/>
      <dgm:t>
        <a:bodyPr/>
        <a:lstStyle/>
        <a:p>
          <a:endParaRPr lang="en-US"/>
        </a:p>
      </dgm:t>
    </dgm:pt>
    <dgm:pt modelId="{F1A00A78-773C-454A-98CB-5408DE177B94}">
      <dgm:prSet phldrT="[Text]"/>
      <dgm:spPr>
        <a:solidFill>
          <a:srgbClr val="0070C0">
            <a:alpha val="50000"/>
          </a:srgbClr>
        </a:solidFill>
      </dgm:spPr>
      <dgm:t>
        <a:bodyPr/>
        <a:lstStyle/>
        <a:p>
          <a:r>
            <a:rPr lang="en-US" dirty="0"/>
            <a:t>Performance</a:t>
          </a:r>
        </a:p>
      </dgm:t>
    </dgm:pt>
    <dgm:pt modelId="{18E70BD3-1334-4948-B57B-FEAE77EE8BE4}" type="parTrans" cxnId="{AB6B24BC-C7BC-4976-A026-B34C86CE5E95}">
      <dgm:prSet/>
      <dgm:spPr/>
      <dgm:t>
        <a:bodyPr/>
        <a:lstStyle/>
        <a:p>
          <a:endParaRPr lang="en-US"/>
        </a:p>
      </dgm:t>
    </dgm:pt>
    <dgm:pt modelId="{DEB37611-BB76-47D3-AF0E-DE88F4782413}" type="sibTrans" cxnId="{AB6B24BC-C7BC-4976-A026-B34C86CE5E95}">
      <dgm:prSet/>
      <dgm:spPr/>
      <dgm:t>
        <a:bodyPr/>
        <a:lstStyle/>
        <a:p>
          <a:endParaRPr lang="en-US"/>
        </a:p>
      </dgm:t>
    </dgm:pt>
    <dgm:pt modelId="{0CBD4E2C-FA6E-4627-8B85-9187A084B41A}">
      <dgm:prSet phldrT="[Text]"/>
      <dgm:spPr>
        <a:solidFill>
          <a:srgbClr val="00B050"/>
        </a:solidFill>
      </dgm:spPr>
      <dgm:t>
        <a:bodyPr/>
        <a:lstStyle/>
        <a:p>
          <a:r>
            <a:rPr lang="en-US" dirty="0"/>
            <a:t>Fiduciary</a:t>
          </a:r>
        </a:p>
      </dgm:t>
    </dgm:pt>
    <dgm:pt modelId="{954C21F7-82B4-446D-A56F-63AC41D66338}" type="parTrans" cxnId="{0C0B84C0-2C6B-4D08-8E3A-A08B1F7045BF}">
      <dgm:prSet/>
      <dgm:spPr/>
      <dgm:t>
        <a:bodyPr/>
        <a:lstStyle/>
        <a:p>
          <a:endParaRPr lang="en-US"/>
        </a:p>
      </dgm:t>
    </dgm:pt>
    <dgm:pt modelId="{1DA39041-DF60-4C11-9863-DC990B26609A}" type="sibTrans" cxnId="{0C0B84C0-2C6B-4D08-8E3A-A08B1F7045BF}">
      <dgm:prSet/>
      <dgm:spPr/>
      <dgm:t>
        <a:bodyPr/>
        <a:lstStyle/>
        <a:p>
          <a:endParaRPr lang="en-US"/>
        </a:p>
      </dgm:t>
    </dgm:pt>
    <dgm:pt modelId="{F7600ACE-CB7C-49F6-9B90-B675F9E97E95}" type="pres">
      <dgm:prSet presAssocID="{2E1CBF52-26EE-43F6-801D-4AE3904E9160}" presName="compositeShape" presStyleCnt="0">
        <dgm:presLayoutVars>
          <dgm:chMax val="7"/>
          <dgm:dir/>
          <dgm:resizeHandles val="exact"/>
        </dgm:presLayoutVars>
      </dgm:prSet>
      <dgm:spPr/>
    </dgm:pt>
    <dgm:pt modelId="{32838C51-101E-4F81-9C05-117D4D7EDA73}" type="pres">
      <dgm:prSet presAssocID="{7D286EC9-E775-46D2-9993-561CB6BD2367}" presName="circ1" presStyleLbl="vennNode1" presStyleIdx="0" presStyleCnt="3"/>
      <dgm:spPr/>
    </dgm:pt>
    <dgm:pt modelId="{6F0AC8FD-64A7-4789-84E2-28ACB2C9B8A9}" type="pres">
      <dgm:prSet presAssocID="{7D286EC9-E775-46D2-9993-561CB6BD2367}" presName="circ1Tx" presStyleLbl="revTx" presStyleIdx="0" presStyleCnt="0">
        <dgm:presLayoutVars>
          <dgm:chMax val="0"/>
          <dgm:chPref val="0"/>
          <dgm:bulletEnabled val="1"/>
        </dgm:presLayoutVars>
      </dgm:prSet>
      <dgm:spPr/>
    </dgm:pt>
    <dgm:pt modelId="{9CA544BA-4347-47C2-952A-2CBAFD7B6249}" type="pres">
      <dgm:prSet presAssocID="{F1A00A78-773C-454A-98CB-5408DE177B94}" presName="circ2" presStyleLbl="vennNode1" presStyleIdx="1" presStyleCnt="3"/>
      <dgm:spPr/>
    </dgm:pt>
    <dgm:pt modelId="{908D0A55-EC63-40A8-A707-58559F3CFD43}" type="pres">
      <dgm:prSet presAssocID="{F1A00A78-773C-454A-98CB-5408DE177B94}" presName="circ2Tx" presStyleLbl="revTx" presStyleIdx="0" presStyleCnt="0">
        <dgm:presLayoutVars>
          <dgm:chMax val="0"/>
          <dgm:chPref val="0"/>
          <dgm:bulletEnabled val="1"/>
        </dgm:presLayoutVars>
      </dgm:prSet>
      <dgm:spPr/>
    </dgm:pt>
    <dgm:pt modelId="{C0CE0E84-E2A3-4D95-8CA3-B1829247C7DD}" type="pres">
      <dgm:prSet presAssocID="{0CBD4E2C-FA6E-4627-8B85-9187A084B41A}" presName="circ3" presStyleLbl="vennNode1" presStyleIdx="2" presStyleCnt="3"/>
      <dgm:spPr/>
    </dgm:pt>
    <dgm:pt modelId="{67AD5215-FD18-4656-8B39-8D0FAD737ACD}" type="pres">
      <dgm:prSet presAssocID="{0CBD4E2C-FA6E-4627-8B85-9187A084B41A}" presName="circ3Tx" presStyleLbl="revTx" presStyleIdx="0" presStyleCnt="0">
        <dgm:presLayoutVars>
          <dgm:chMax val="0"/>
          <dgm:chPref val="0"/>
          <dgm:bulletEnabled val="1"/>
        </dgm:presLayoutVars>
      </dgm:prSet>
      <dgm:spPr/>
    </dgm:pt>
  </dgm:ptLst>
  <dgm:cxnLst>
    <dgm:cxn modelId="{A662422A-1C19-4234-9BAF-5E3324A84A4B}" type="presOf" srcId="{F1A00A78-773C-454A-98CB-5408DE177B94}" destId="{908D0A55-EC63-40A8-A707-58559F3CFD43}" srcOrd="1" destOrd="0" presId="urn:microsoft.com/office/officeart/2005/8/layout/venn1"/>
    <dgm:cxn modelId="{74F5592F-C50A-436D-8E77-B695D9C0C5A9}" type="presOf" srcId="{7D286EC9-E775-46D2-9993-561CB6BD2367}" destId="{6F0AC8FD-64A7-4789-84E2-28ACB2C9B8A9}" srcOrd="1" destOrd="0" presId="urn:microsoft.com/office/officeart/2005/8/layout/venn1"/>
    <dgm:cxn modelId="{3EA28468-AB84-4BCD-B345-9E560C3DE912}" type="presOf" srcId="{F1A00A78-773C-454A-98CB-5408DE177B94}" destId="{9CA544BA-4347-47C2-952A-2CBAFD7B6249}" srcOrd="0" destOrd="0" presId="urn:microsoft.com/office/officeart/2005/8/layout/venn1"/>
    <dgm:cxn modelId="{A9BB384A-1C60-4542-974E-8A9E5ED7D13C}" type="presOf" srcId="{0CBD4E2C-FA6E-4627-8B85-9187A084B41A}" destId="{67AD5215-FD18-4656-8B39-8D0FAD737ACD}" srcOrd="1" destOrd="0" presId="urn:microsoft.com/office/officeart/2005/8/layout/venn1"/>
    <dgm:cxn modelId="{E5D6294B-3964-4F8B-A219-7ABEBA238C44}" srcId="{2E1CBF52-26EE-43F6-801D-4AE3904E9160}" destId="{7D286EC9-E775-46D2-9993-561CB6BD2367}" srcOrd="0" destOrd="0" parTransId="{1E2D6458-FD8D-47A7-B2C9-97F0E21F58A6}" sibTransId="{E4CA5DD8-77DA-40C8-B524-5CEDB12EDEDA}"/>
    <dgm:cxn modelId="{71A33475-EEE8-4C82-B6B2-D973D8E46638}" type="presOf" srcId="{0CBD4E2C-FA6E-4627-8B85-9187A084B41A}" destId="{C0CE0E84-E2A3-4D95-8CA3-B1829247C7DD}" srcOrd="0" destOrd="0" presId="urn:microsoft.com/office/officeart/2005/8/layout/venn1"/>
    <dgm:cxn modelId="{51074578-452E-440B-9411-98B5DA6D314E}" type="presOf" srcId="{7D286EC9-E775-46D2-9993-561CB6BD2367}" destId="{32838C51-101E-4F81-9C05-117D4D7EDA73}" srcOrd="0" destOrd="0" presId="urn:microsoft.com/office/officeart/2005/8/layout/venn1"/>
    <dgm:cxn modelId="{E005ADB6-445F-46EF-9FC9-9FE45B8DA447}" type="presOf" srcId="{2E1CBF52-26EE-43F6-801D-4AE3904E9160}" destId="{F7600ACE-CB7C-49F6-9B90-B675F9E97E95}" srcOrd="0" destOrd="0" presId="urn:microsoft.com/office/officeart/2005/8/layout/venn1"/>
    <dgm:cxn modelId="{AB6B24BC-C7BC-4976-A026-B34C86CE5E95}" srcId="{2E1CBF52-26EE-43F6-801D-4AE3904E9160}" destId="{F1A00A78-773C-454A-98CB-5408DE177B94}" srcOrd="1" destOrd="0" parTransId="{18E70BD3-1334-4948-B57B-FEAE77EE8BE4}" sibTransId="{DEB37611-BB76-47D3-AF0E-DE88F4782413}"/>
    <dgm:cxn modelId="{0C0B84C0-2C6B-4D08-8E3A-A08B1F7045BF}" srcId="{2E1CBF52-26EE-43F6-801D-4AE3904E9160}" destId="{0CBD4E2C-FA6E-4627-8B85-9187A084B41A}" srcOrd="2" destOrd="0" parTransId="{954C21F7-82B4-446D-A56F-63AC41D66338}" sibTransId="{1DA39041-DF60-4C11-9863-DC990B26609A}"/>
    <dgm:cxn modelId="{BC7F9D32-D258-48FD-857B-10F52407F110}" type="presParOf" srcId="{F7600ACE-CB7C-49F6-9B90-B675F9E97E95}" destId="{32838C51-101E-4F81-9C05-117D4D7EDA73}" srcOrd="0" destOrd="0" presId="urn:microsoft.com/office/officeart/2005/8/layout/venn1"/>
    <dgm:cxn modelId="{565306FE-C719-4054-B94A-3BD6896F02FA}" type="presParOf" srcId="{F7600ACE-CB7C-49F6-9B90-B675F9E97E95}" destId="{6F0AC8FD-64A7-4789-84E2-28ACB2C9B8A9}" srcOrd="1" destOrd="0" presId="urn:microsoft.com/office/officeart/2005/8/layout/venn1"/>
    <dgm:cxn modelId="{007EEDD9-B23C-4B31-A706-B27CADBA7603}" type="presParOf" srcId="{F7600ACE-CB7C-49F6-9B90-B675F9E97E95}" destId="{9CA544BA-4347-47C2-952A-2CBAFD7B6249}" srcOrd="2" destOrd="0" presId="urn:microsoft.com/office/officeart/2005/8/layout/venn1"/>
    <dgm:cxn modelId="{4983C1CC-CBE4-417C-9B5E-9D5A7F30B05C}" type="presParOf" srcId="{F7600ACE-CB7C-49F6-9B90-B675F9E97E95}" destId="{908D0A55-EC63-40A8-A707-58559F3CFD43}" srcOrd="3" destOrd="0" presId="urn:microsoft.com/office/officeart/2005/8/layout/venn1"/>
    <dgm:cxn modelId="{3EA89199-34EB-4975-B283-13F3DDB1CFF0}" type="presParOf" srcId="{F7600ACE-CB7C-49F6-9B90-B675F9E97E95}" destId="{C0CE0E84-E2A3-4D95-8CA3-B1829247C7DD}" srcOrd="4" destOrd="0" presId="urn:microsoft.com/office/officeart/2005/8/layout/venn1"/>
    <dgm:cxn modelId="{F75BA589-7B63-4607-B0AF-DAED77DE13BD}" type="presParOf" srcId="{F7600ACE-CB7C-49F6-9B90-B675F9E97E95}" destId="{67AD5215-FD18-4656-8B39-8D0FAD737ACD}"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6D39EDD-A578-45FC-8AEB-EC47082B7B72}"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FF0DB9B5-FB9A-4824-8FCD-8DDC56A624EE}">
      <dgm:prSet phldrT="[Text]"/>
      <dgm:spPr>
        <a:ln w="111125">
          <a:solidFill>
            <a:srgbClr val="FFFF00"/>
          </a:solidFill>
        </a:ln>
      </dgm:spPr>
      <dgm:t>
        <a:bodyPr/>
        <a:lstStyle/>
        <a:p>
          <a:r>
            <a:rPr lang="en-US" b="1" dirty="0"/>
            <a:t>Suspension and Debarment Official</a:t>
          </a:r>
        </a:p>
      </dgm:t>
    </dgm:pt>
    <dgm:pt modelId="{3FADDA10-E63C-4F55-A78D-32AC0E226371}" type="parTrans" cxnId="{AFB20120-42A8-4FF7-A69B-093FDA2DA986}">
      <dgm:prSet/>
      <dgm:spPr/>
      <dgm:t>
        <a:bodyPr/>
        <a:lstStyle/>
        <a:p>
          <a:endParaRPr lang="en-US"/>
        </a:p>
      </dgm:t>
    </dgm:pt>
    <dgm:pt modelId="{9193C111-F130-49C6-A814-8FA89D4CA466}" type="sibTrans" cxnId="{AFB20120-42A8-4FF7-A69B-093FDA2DA986}">
      <dgm:prSet/>
      <dgm:spPr/>
      <dgm:t>
        <a:bodyPr/>
        <a:lstStyle/>
        <a:p>
          <a:endParaRPr lang="en-US"/>
        </a:p>
      </dgm:t>
    </dgm:pt>
    <dgm:pt modelId="{BBFF2932-802F-476A-8A73-23AA4931BC96}">
      <dgm:prSet phldrT="[Text]"/>
      <dgm:spPr>
        <a:solidFill>
          <a:srgbClr val="C00000"/>
        </a:solidFill>
      </dgm:spPr>
      <dgm:t>
        <a:bodyPr/>
        <a:lstStyle/>
        <a:p>
          <a:r>
            <a:rPr lang="en-US" dirty="0"/>
            <a:t>Investigators/ Prosecutors</a:t>
          </a:r>
        </a:p>
      </dgm:t>
    </dgm:pt>
    <dgm:pt modelId="{BD07FA2C-E39E-4E0B-80F9-57272036D27E}" type="parTrans" cxnId="{DC1326EB-FDB9-4378-A1C2-A9D51D7D4A3C}">
      <dgm:prSet/>
      <dgm:spPr/>
      <dgm:t>
        <a:bodyPr/>
        <a:lstStyle/>
        <a:p>
          <a:endParaRPr lang="en-US"/>
        </a:p>
      </dgm:t>
    </dgm:pt>
    <dgm:pt modelId="{1102E940-1EBC-4DB2-B294-8902B55B2D02}" type="sibTrans" cxnId="{DC1326EB-FDB9-4378-A1C2-A9D51D7D4A3C}">
      <dgm:prSet/>
      <dgm:spPr/>
      <dgm:t>
        <a:bodyPr/>
        <a:lstStyle/>
        <a:p>
          <a:endParaRPr lang="en-US"/>
        </a:p>
      </dgm:t>
    </dgm:pt>
    <dgm:pt modelId="{33E53104-9946-4B99-BB44-35293ED9968F}">
      <dgm:prSet phldrT="[Text]"/>
      <dgm:spPr>
        <a:solidFill>
          <a:srgbClr val="7030A0"/>
        </a:solidFill>
      </dgm:spPr>
      <dgm:t>
        <a:bodyPr/>
        <a:lstStyle/>
        <a:p>
          <a:r>
            <a:rPr lang="en-US" dirty="0"/>
            <a:t>Competitors</a:t>
          </a:r>
        </a:p>
      </dgm:t>
    </dgm:pt>
    <dgm:pt modelId="{EB1CA2A5-27F2-419B-9C83-9B22FFDB4576}" type="parTrans" cxnId="{E7A4F21C-B830-4B1F-B4C6-6D17D9AB16A5}">
      <dgm:prSet/>
      <dgm:spPr/>
      <dgm:t>
        <a:bodyPr/>
        <a:lstStyle/>
        <a:p>
          <a:endParaRPr lang="en-US"/>
        </a:p>
      </dgm:t>
    </dgm:pt>
    <dgm:pt modelId="{4BD0875A-9831-406A-B81F-EDD36114CD3B}" type="sibTrans" cxnId="{E7A4F21C-B830-4B1F-B4C6-6D17D9AB16A5}">
      <dgm:prSet/>
      <dgm:spPr/>
      <dgm:t>
        <a:bodyPr/>
        <a:lstStyle/>
        <a:p>
          <a:endParaRPr lang="en-US"/>
        </a:p>
      </dgm:t>
    </dgm:pt>
    <dgm:pt modelId="{5D63BAE1-7497-468C-8537-2A85AD010173}">
      <dgm:prSet phldrT="[Text]"/>
      <dgm:spPr>
        <a:solidFill>
          <a:srgbClr val="002060"/>
        </a:solidFill>
      </dgm:spPr>
      <dgm:t>
        <a:bodyPr/>
        <a:lstStyle/>
        <a:p>
          <a:r>
            <a:rPr lang="en-US" dirty="0"/>
            <a:t>Contracting Officers</a:t>
          </a:r>
        </a:p>
      </dgm:t>
    </dgm:pt>
    <dgm:pt modelId="{FBE760AE-7907-418E-A38A-BE9D58868054}" type="parTrans" cxnId="{B33DD994-EFF5-44C0-8BF8-2165050DF0BD}">
      <dgm:prSet/>
      <dgm:spPr/>
      <dgm:t>
        <a:bodyPr/>
        <a:lstStyle/>
        <a:p>
          <a:endParaRPr lang="en-US"/>
        </a:p>
      </dgm:t>
    </dgm:pt>
    <dgm:pt modelId="{FE0C7AB7-44EA-4384-A6FE-27BCA6723D3A}" type="sibTrans" cxnId="{B33DD994-EFF5-44C0-8BF8-2165050DF0BD}">
      <dgm:prSet/>
      <dgm:spPr/>
      <dgm:t>
        <a:bodyPr/>
        <a:lstStyle/>
        <a:p>
          <a:endParaRPr lang="en-US"/>
        </a:p>
      </dgm:t>
    </dgm:pt>
    <dgm:pt modelId="{D86AEEA5-6AC2-4968-A4E8-C172BB0E23D4}" type="pres">
      <dgm:prSet presAssocID="{A6D39EDD-A578-45FC-8AEB-EC47082B7B72}" presName="cycle" presStyleCnt="0">
        <dgm:presLayoutVars>
          <dgm:chMax val="1"/>
          <dgm:dir/>
          <dgm:animLvl val="ctr"/>
          <dgm:resizeHandles val="exact"/>
        </dgm:presLayoutVars>
      </dgm:prSet>
      <dgm:spPr/>
    </dgm:pt>
    <dgm:pt modelId="{4E32B914-CFAA-4486-ACA3-C5BFFB290C9A}" type="pres">
      <dgm:prSet presAssocID="{FF0DB9B5-FB9A-4824-8FCD-8DDC56A624EE}" presName="centerShape" presStyleLbl="node0" presStyleIdx="0" presStyleCnt="1"/>
      <dgm:spPr/>
    </dgm:pt>
    <dgm:pt modelId="{06101629-35E4-45AF-B2F6-AB0C250EB019}" type="pres">
      <dgm:prSet presAssocID="{BD07FA2C-E39E-4E0B-80F9-57272036D27E}" presName="parTrans" presStyleLbl="bgSibTrans2D1" presStyleIdx="0" presStyleCnt="3"/>
      <dgm:spPr/>
    </dgm:pt>
    <dgm:pt modelId="{8FC512AB-68B8-4B7F-BF99-C9290B711482}" type="pres">
      <dgm:prSet presAssocID="{BBFF2932-802F-476A-8A73-23AA4931BC96}" presName="node" presStyleLbl="node1" presStyleIdx="0" presStyleCnt="3">
        <dgm:presLayoutVars>
          <dgm:bulletEnabled val="1"/>
        </dgm:presLayoutVars>
      </dgm:prSet>
      <dgm:spPr/>
    </dgm:pt>
    <dgm:pt modelId="{E14F508D-D072-4528-9509-213E77BB4E76}" type="pres">
      <dgm:prSet presAssocID="{EB1CA2A5-27F2-419B-9C83-9B22FFDB4576}" presName="parTrans" presStyleLbl="bgSibTrans2D1" presStyleIdx="1" presStyleCnt="3"/>
      <dgm:spPr/>
    </dgm:pt>
    <dgm:pt modelId="{107DE881-6334-4B4D-8D95-4A41B9595F68}" type="pres">
      <dgm:prSet presAssocID="{33E53104-9946-4B99-BB44-35293ED9968F}" presName="node" presStyleLbl="node1" presStyleIdx="1" presStyleCnt="3">
        <dgm:presLayoutVars>
          <dgm:bulletEnabled val="1"/>
        </dgm:presLayoutVars>
      </dgm:prSet>
      <dgm:spPr/>
    </dgm:pt>
    <dgm:pt modelId="{76AADDC1-0743-4ED1-B93A-17B272BE91D5}" type="pres">
      <dgm:prSet presAssocID="{FBE760AE-7907-418E-A38A-BE9D58868054}" presName="parTrans" presStyleLbl="bgSibTrans2D1" presStyleIdx="2" presStyleCnt="3"/>
      <dgm:spPr/>
    </dgm:pt>
    <dgm:pt modelId="{791ADCB3-5AA5-4846-B940-7EC6D829C8F8}" type="pres">
      <dgm:prSet presAssocID="{5D63BAE1-7497-468C-8537-2A85AD010173}" presName="node" presStyleLbl="node1" presStyleIdx="2" presStyleCnt="3">
        <dgm:presLayoutVars>
          <dgm:bulletEnabled val="1"/>
        </dgm:presLayoutVars>
      </dgm:prSet>
      <dgm:spPr/>
    </dgm:pt>
  </dgm:ptLst>
  <dgm:cxnLst>
    <dgm:cxn modelId="{E7A4F21C-B830-4B1F-B4C6-6D17D9AB16A5}" srcId="{FF0DB9B5-FB9A-4824-8FCD-8DDC56A624EE}" destId="{33E53104-9946-4B99-BB44-35293ED9968F}" srcOrd="1" destOrd="0" parTransId="{EB1CA2A5-27F2-419B-9C83-9B22FFDB4576}" sibTransId="{4BD0875A-9831-406A-B81F-EDD36114CD3B}"/>
    <dgm:cxn modelId="{AFB20120-42A8-4FF7-A69B-093FDA2DA986}" srcId="{A6D39EDD-A578-45FC-8AEB-EC47082B7B72}" destId="{FF0DB9B5-FB9A-4824-8FCD-8DDC56A624EE}" srcOrd="0" destOrd="0" parTransId="{3FADDA10-E63C-4F55-A78D-32AC0E226371}" sibTransId="{9193C111-F130-49C6-A814-8FA89D4CA466}"/>
    <dgm:cxn modelId="{48834B60-61BA-4D3B-9A74-49236509FF12}" type="presOf" srcId="{BBFF2932-802F-476A-8A73-23AA4931BC96}" destId="{8FC512AB-68B8-4B7F-BF99-C9290B711482}" srcOrd="0" destOrd="0" presId="urn:microsoft.com/office/officeart/2005/8/layout/radial4"/>
    <dgm:cxn modelId="{C117FA70-B829-4580-9F1D-718AB9B8BF25}" type="presOf" srcId="{5D63BAE1-7497-468C-8537-2A85AD010173}" destId="{791ADCB3-5AA5-4846-B940-7EC6D829C8F8}" srcOrd="0" destOrd="0" presId="urn:microsoft.com/office/officeart/2005/8/layout/radial4"/>
    <dgm:cxn modelId="{242DC179-EE6E-420E-9D87-6A4197BCBA6F}" type="presOf" srcId="{FF0DB9B5-FB9A-4824-8FCD-8DDC56A624EE}" destId="{4E32B914-CFAA-4486-ACA3-C5BFFB290C9A}" srcOrd="0" destOrd="0" presId="urn:microsoft.com/office/officeart/2005/8/layout/radial4"/>
    <dgm:cxn modelId="{AD12D159-22B8-4902-A301-F852586D8082}" type="presOf" srcId="{FBE760AE-7907-418E-A38A-BE9D58868054}" destId="{76AADDC1-0743-4ED1-B93A-17B272BE91D5}" srcOrd="0" destOrd="0" presId="urn:microsoft.com/office/officeart/2005/8/layout/radial4"/>
    <dgm:cxn modelId="{B33DD994-EFF5-44C0-8BF8-2165050DF0BD}" srcId="{FF0DB9B5-FB9A-4824-8FCD-8DDC56A624EE}" destId="{5D63BAE1-7497-468C-8537-2A85AD010173}" srcOrd="2" destOrd="0" parTransId="{FBE760AE-7907-418E-A38A-BE9D58868054}" sibTransId="{FE0C7AB7-44EA-4384-A6FE-27BCA6723D3A}"/>
    <dgm:cxn modelId="{E09022B1-6D3A-413C-9D84-AD3F8949B093}" type="presOf" srcId="{EB1CA2A5-27F2-419B-9C83-9B22FFDB4576}" destId="{E14F508D-D072-4528-9509-213E77BB4E76}" srcOrd="0" destOrd="0" presId="urn:microsoft.com/office/officeart/2005/8/layout/radial4"/>
    <dgm:cxn modelId="{B055BFC5-02FD-4647-B27A-FCB793CCAD9A}" type="presOf" srcId="{33E53104-9946-4B99-BB44-35293ED9968F}" destId="{107DE881-6334-4B4D-8D95-4A41B9595F68}" srcOrd="0" destOrd="0" presId="urn:microsoft.com/office/officeart/2005/8/layout/radial4"/>
    <dgm:cxn modelId="{DEED73CF-A699-4BF0-9089-63B7EA7EE119}" type="presOf" srcId="{A6D39EDD-A578-45FC-8AEB-EC47082B7B72}" destId="{D86AEEA5-6AC2-4968-A4E8-C172BB0E23D4}" srcOrd="0" destOrd="0" presId="urn:microsoft.com/office/officeart/2005/8/layout/radial4"/>
    <dgm:cxn modelId="{66292AE0-28F9-4D60-B479-C4E34B378077}" type="presOf" srcId="{BD07FA2C-E39E-4E0B-80F9-57272036D27E}" destId="{06101629-35E4-45AF-B2F6-AB0C250EB019}" srcOrd="0" destOrd="0" presId="urn:microsoft.com/office/officeart/2005/8/layout/radial4"/>
    <dgm:cxn modelId="{DC1326EB-FDB9-4378-A1C2-A9D51D7D4A3C}" srcId="{FF0DB9B5-FB9A-4824-8FCD-8DDC56A624EE}" destId="{BBFF2932-802F-476A-8A73-23AA4931BC96}" srcOrd="0" destOrd="0" parTransId="{BD07FA2C-E39E-4E0B-80F9-57272036D27E}" sibTransId="{1102E940-1EBC-4DB2-B294-8902B55B2D02}"/>
    <dgm:cxn modelId="{6B902153-BB0C-4BCA-87E9-075C36F419D9}" type="presParOf" srcId="{D86AEEA5-6AC2-4968-A4E8-C172BB0E23D4}" destId="{4E32B914-CFAA-4486-ACA3-C5BFFB290C9A}" srcOrd="0" destOrd="0" presId="urn:microsoft.com/office/officeart/2005/8/layout/radial4"/>
    <dgm:cxn modelId="{EE6BBBA9-2E4A-4D18-B193-067F6227DBF7}" type="presParOf" srcId="{D86AEEA5-6AC2-4968-A4E8-C172BB0E23D4}" destId="{06101629-35E4-45AF-B2F6-AB0C250EB019}" srcOrd="1" destOrd="0" presId="urn:microsoft.com/office/officeart/2005/8/layout/radial4"/>
    <dgm:cxn modelId="{1B26E22F-721E-4738-A10D-9F3468A1D2D5}" type="presParOf" srcId="{D86AEEA5-6AC2-4968-A4E8-C172BB0E23D4}" destId="{8FC512AB-68B8-4B7F-BF99-C9290B711482}" srcOrd="2" destOrd="0" presId="urn:microsoft.com/office/officeart/2005/8/layout/radial4"/>
    <dgm:cxn modelId="{5A681FBC-AD48-40C5-AF69-971DCE2FBBB4}" type="presParOf" srcId="{D86AEEA5-6AC2-4968-A4E8-C172BB0E23D4}" destId="{E14F508D-D072-4528-9509-213E77BB4E76}" srcOrd="3" destOrd="0" presId="urn:microsoft.com/office/officeart/2005/8/layout/radial4"/>
    <dgm:cxn modelId="{BD40F1E5-80D4-41DF-9D89-25DB670AF525}" type="presParOf" srcId="{D86AEEA5-6AC2-4968-A4E8-C172BB0E23D4}" destId="{107DE881-6334-4B4D-8D95-4A41B9595F68}" srcOrd="4" destOrd="0" presId="urn:microsoft.com/office/officeart/2005/8/layout/radial4"/>
    <dgm:cxn modelId="{AFDEC75B-196E-496B-B474-3ADF597AD152}" type="presParOf" srcId="{D86AEEA5-6AC2-4968-A4E8-C172BB0E23D4}" destId="{76AADDC1-0743-4ED1-B93A-17B272BE91D5}" srcOrd="5" destOrd="0" presId="urn:microsoft.com/office/officeart/2005/8/layout/radial4"/>
    <dgm:cxn modelId="{3B014C84-8837-423A-8D4C-229129C9CD6A}" type="presParOf" srcId="{D86AEEA5-6AC2-4968-A4E8-C172BB0E23D4}" destId="{791ADCB3-5AA5-4846-B940-7EC6D829C8F8}"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8E11FA8-6B0C-472D-B9C4-84A803A2C855}" type="doc">
      <dgm:prSet loTypeId="urn:microsoft.com/office/officeart/2005/8/layout/pyramid2" loCatId="pyramid" qsTypeId="urn:microsoft.com/office/officeart/2005/8/quickstyle/simple3" qsCatId="simple" csTypeId="urn:microsoft.com/office/officeart/2005/8/colors/accent1_2" csCatId="accent1" phldr="1"/>
      <dgm:spPr/>
      <dgm:t>
        <a:bodyPr/>
        <a:lstStyle/>
        <a:p>
          <a:endParaRPr lang="en-US"/>
        </a:p>
      </dgm:t>
    </dgm:pt>
    <dgm:pt modelId="{F8803D70-4A47-4202-85BD-EBDFF86A0562}">
      <dgm:prSet phldrT="[Text]" custT="1"/>
      <dgm:spPr/>
      <dgm:t>
        <a:bodyPr/>
        <a:lstStyle/>
        <a:p>
          <a:r>
            <a:rPr lang="en-US" sz="2000" b="1" dirty="0">
              <a:solidFill>
                <a:schemeClr val="bg1"/>
              </a:solidFill>
              <a:latin typeface="+mj-lt"/>
            </a:rPr>
            <a:t>Sanctions Board</a:t>
          </a:r>
        </a:p>
      </dgm:t>
    </dgm:pt>
    <dgm:pt modelId="{BC817896-0583-4B10-A50F-03E903E89797}" type="parTrans" cxnId="{143D646F-0385-4C1D-81B6-78EDB226F043}">
      <dgm:prSet/>
      <dgm:spPr/>
      <dgm:t>
        <a:bodyPr/>
        <a:lstStyle/>
        <a:p>
          <a:endParaRPr lang="en-US"/>
        </a:p>
      </dgm:t>
    </dgm:pt>
    <dgm:pt modelId="{A4E73820-1E74-4E59-AE29-C058FF1566DF}" type="sibTrans" cxnId="{143D646F-0385-4C1D-81B6-78EDB226F043}">
      <dgm:prSet/>
      <dgm:spPr/>
      <dgm:t>
        <a:bodyPr/>
        <a:lstStyle/>
        <a:p>
          <a:endParaRPr lang="en-US"/>
        </a:p>
      </dgm:t>
    </dgm:pt>
    <dgm:pt modelId="{D7428361-BE9E-4C09-B050-069D9979ECA9}">
      <dgm:prSet phldrT="[Text]" custT="1"/>
      <dgm:spPr/>
      <dgm:t>
        <a:bodyPr/>
        <a:lstStyle/>
        <a:p>
          <a:r>
            <a:rPr lang="en-US" sz="2000" b="1" dirty="0">
              <a:solidFill>
                <a:schemeClr val="bg1"/>
              </a:solidFill>
              <a:latin typeface="+mj-lt"/>
            </a:rPr>
            <a:t>Suspension and Debarment Officer (SDO)</a:t>
          </a:r>
        </a:p>
      </dgm:t>
    </dgm:pt>
    <dgm:pt modelId="{9F4A1029-3980-45B1-83A9-8172D38B95F8}" type="parTrans" cxnId="{9BCDA36B-827D-4219-A0A8-3142BD0F2CCC}">
      <dgm:prSet/>
      <dgm:spPr/>
      <dgm:t>
        <a:bodyPr/>
        <a:lstStyle/>
        <a:p>
          <a:endParaRPr lang="en-US"/>
        </a:p>
      </dgm:t>
    </dgm:pt>
    <dgm:pt modelId="{3E9A54A4-FCEA-4DE4-BAD3-014E6934721E}" type="sibTrans" cxnId="{9BCDA36B-827D-4219-A0A8-3142BD0F2CCC}">
      <dgm:prSet/>
      <dgm:spPr/>
      <dgm:t>
        <a:bodyPr/>
        <a:lstStyle/>
        <a:p>
          <a:endParaRPr lang="en-US"/>
        </a:p>
      </dgm:t>
    </dgm:pt>
    <dgm:pt modelId="{4960C511-73AE-4F3B-A31B-C14B5BB9838A}">
      <dgm:prSet phldrT="[Text]"/>
      <dgm:spPr/>
      <dgm:t>
        <a:bodyPr/>
        <a:lstStyle/>
        <a:p>
          <a:r>
            <a:rPr lang="en-US" b="1" dirty="0">
              <a:solidFill>
                <a:schemeClr val="bg1"/>
              </a:solidFill>
              <a:latin typeface="+mj-lt"/>
            </a:rPr>
            <a:t>Integrity Compliance </a:t>
          </a:r>
        </a:p>
        <a:p>
          <a:r>
            <a:rPr lang="en-US" b="1" dirty="0">
              <a:solidFill>
                <a:schemeClr val="bg1"/>
              </a:solidFill>
              <a:latin typeface="+mj-lt"/>
            </a:rPr>
            <a:t>Officers (within INT)</a:t>
          </a:r>
        </a:p>
      </dgm:t>
    </dgm:pt>
    <dgm:pt modelId="{44C60BAF-9AE7-49B6-A39E-582ED05F581F}" type="parTrans" cxnId="{97AA7FD9-71D2-4582-9383-E70CE9AD80B1}">
      <dgm:prSet/>
      <dgm:spPr/>
      <dgm:t>
        <a:bodyPr/>
        <a:lstStyle/>
        <a:p>
          <a:endParaRPr lang="en-US"/>
        </a:p>
      </dgm:t>
    </dgm:pt>
    <dgm:pt modelId="{9220F274-EDA9-4E67-A71A-AC25127017FE}" type="sibTrans" cxnId="{97AA7FD9-71D2-4582-9383-E70CE9AD80B1}">
      <dgm:prSet/>
      <dgm:spPr/>
      <dgm:t>
        <a:bodyPr/>
        <a:lstStyle/>
        <a:p>
          <a:endParaRPr lang="en-US"/>
        </a:p>
      </dgm:t>
    </dgm:pt>
    <dgm:pt modelId="{1CB27DC4-E2FF-459A-B3E6-AE9BE2BBD1E6}" type="pres">
      <dgm:prSet presAssocID="{B8E11FA8-6B0C-472D-B9C4-84A803A2C855}" presName="compositeShape" presStyleCnt="0">
        <dgm:presLayoutVars>
          <dgm:dir/>
          <dgm:resizeHandles/>
        </dgm:presLayoutVars>
      </dgm:prSet>
      <dgm:spPr/>
    </dgm:pt>
    <dgm:pt modelId="{3C987C07-D2F5-42F4-B915-A8C514492DAF}" type="pres">
      <dgm:prSet presAssocID="{B8E11FA8-6B0C-472D-B9C4-84A803A2C855}" presName="pyramid" presStyleLbl="node1" presStyleIdx="0" presStyleCnt="1" custScaleX="60978" custScaleY="97644" custLinFactNeighborX="4068" custLinFactNeighborY="3101"/>
      <dgm:spPr/>
    </dgm:pt>
    <dgm:pt modelId="{AE582327-A69B-4863-A229-E9FBAC54FDC0}" type="pres">
      <dgm:prSet presAssocID="{B8E11FA8-6B0C-472D-B9C4-84A803A2C855}" presName="theList" presStyleCnt="0"/>
      <dgm:spPr/>
    </dgm:pt>
    <dgm:pt modelId="{CD7B9B62-E282-4A93-9E42-9CFA1558D6E9}" type="pres">
      <dgm:prSet presAssocID="{F8803D70-4A47-4202-85BD-EBDFF86A0562}" presName="aNode" presStyleLbl="fgAcc1" presStyleIdx="0" presStyleCnt="3" custScaleX="80338" custScaleY="55864" custLinFactY="61946" custLinFactNeighborX="-5286" custLinFactNeighborY="100000">
        <dgm:presLayoutVars>
          <dgm:bulletEnabled val="1"/>
        </dgm:presLayoutVars>
      </dgm:prSet>
      <dgm:spPr/>
    </dgm:pt>
    <dgm:pt modelId="{56DD6FCD-C086-40D3-B61F-C3183C65A30C}" type="pres">
      <dgm:prSet presAssocID="{F8803D70-4A47-4202-85BD-EBDFF86A0562}" presName="aSpace" presStyleCnt="0"/>
      <dgm:spPr/>
    </dgm:pt>
    <dgm:pt modelId="{F987B699-42D8-476B-9CCC-EE77BB9D52A6}" type="pres">
      <dgm:prSet presAssocID="{D7428361-BE9E-4C09-B050-069D9979ECA9}" presName="aNode" presStyleLbl="fgAcc1" presStyleIdx="1" presStyleCnt="3" custScaleX="83421" custScaleY="75486" custLinFactY="89420" custLinFactNeighborX="-6642" custLinFactNeighborY="100000">
        <dgm:presLayoutVars>
          <dgm:bulletEnabled val="1"/>
        </dgm:presLayoutVars>
      </dgm:prSet>
      <dgm:spPr/>
    </dgm:pt>
    <dgm:pt modelId="{721C2A2A-DB54-4495-88D3-1DF7D77EBD81}" type="pres">
      <dgm:prSet presAssocID="{D7428361-BE9E-4C09-B050-069D9979ECA9}" presName="aSpace" presStyleCnt="0"/>
      <dgm:spPr/>
    </dgm:pt>
    <dgm:pt modelId="{37BFC09F-9B80-4D79-A854-28CD2DD9B77B}" type="pres">
      <dgm:prSet presAssocID="{4960C511-73AE-4F3B-A31B-C14B5BB9838A}" presName="aNode" presStyleLbl="fgAcc1" presStyleIdx="2" presStyleCnt="3" custScaleX="72022" custScaleY="62782" custLinFactY="-155159" custLinFactNeighborX="-7290" custLinFactNeighborY="-200000">
        <dgm:presLayoutVars>
          <dgm:bulletEnabled val="1"/>
        </dgm:presLayoutVars>
      </dgm:prSet>
      <dgm:spPr/>
    </dgm:pt>
    <dgm:pt modelId="{DC3FE654-E81E-4511-B65E-C09A47E1E37C}" type="pres">
      <dgm:prSet presAssocID="{4960C511-73AE-4F3B-A31B-C14B5BB9838A}" presName="aSpace" presStyleCnt="0"/>
      <dgm:spPr/>
    </dgm:pt>
  </dgm:ptLst>
  <dgm:cxnLst>
    <dgm:cxn modelId="{91FAC22B-7B44-435E-B96A-DCCE9092168C}" type="presOf" srcId="{4960C511-73AE-4F3B-A31B-C14B5BB9838A}" destId="{37BFC09F-9B80-4D79-A854-28CD2DD9B77B}" srcOrd="0" destOrd="0" presId="urn:microsoft.com/office/officeart/2005/8/layout/pyramid2"/>
    <dgm:cxn modelId="{9BCDA36B-827D-4219-A0A8-3142BD0F2CCC}" srcId="{B8E11FA8-6B0C-472D-B9C4-84A803A2C855}" destId="{D7428361-BE9E-4C09-B050-069D9979ECA9}" srcOrd="1" destOrd="0" parTransId="{9F4A1029-3980-45B1-83A9-8172D38B95F8}" sibTransId="{3E9A54A4-FCEA-4DE4-BAD3-014E6934721E}"/>
    <dgm:cxn modelId="{143D646F-0385-4C1D-81B6-78EDB226F043}" srcId="{B8E11FA8-6B0C-472D-B9C4-84A803A2C855}" destId="{F8803D70-4A47-4202-85BD-EBDFF86A0562}" srcOrd="0" destOrd="0" parTransId="{BC817896-0583-4B10-A50F-03E903E89797}" sibTransId="{A4E73820-1E74-4E59-AE29-C058FF1566DF}"/>
    <dgm:cxn modelId="{5EE57058-9F90-4C4E-904E-5EAAED7663A0}" type="presOf" srcId="{B8E11FA8-6B0C-472D-B9C4-84A803A2C855}" destId="{1CB27DC4-E2FF-459A-B3E6-AE9BE2BBD1E6}" srcOrd="0" destOrd="0" presId="urn:microsoft.com/office/officeart/2005/8/layout/pyramid2"/>
    <dgm:cxn modelId="{18CCD496-094C-41CF-83F7-AC878DD04A8D}" type="presOf" srcId="{D7428361-BE9E-4C09-B050-069D9979ECA9}" destId="{F987B699-42D8-476B-9CCC-EE77BB9D52A6}" srcOrd="0" destOrd="0" presId="urn:microsoft.com/office/officeart/2005/8/layout/pyramid2"/>
    <dgm:cxn modelId="{61F672BD-1B12-496C-8657-BF82CE6E7ABB}" type="presOf" srcId="{F8803D70-4A47-4202-85BD-EBDFF86A0562}" destId="{CD7B9B62-E282-4A93-9E42-9CFA1558D6E9}" srcOrd="0" destOrd="0" presId="urn:microsoft.com/office/officeart/2005/8/layout/pyramid2"/>
    <dgm:cxn modelId="{97AA7FD9-71D2-4582-9383-E70CE9AD80B1}" srcId="{B8E11FA8-6B0C-472D-B9C4-84A803A2C855}" destId="{4960C511-73AE-4F3B-A31B-C14B5BB9838A}" srcOrd="2" destOrd="0" parTransId="{44C60BAF-9AE7-49B6-A39E-582ED05F581F}" sibTransId="{9220F274-EDA9-4E67-A71A-AC25127017FE}"/>
    <dgm:cxn modelId="{8E762C86-8FE2-4161-B439-51930B96FCA0}" type="presParOf" srcId="{1CB27DC4-E2FF-459A-B3E6-AE9BE2BBD1E6}" destId="{3C987C07-D2F5-42F4-B915-A8C514492DAF}" srcOrd="0" destOrd="0" presId="urn:microsoft.com/office/officeart/2005/8/layout/pyramid2"/>
    <dgm:cxn modelId="{7DE71984-5333-413C-BC61-B2055378627D}" type="presParOf" srcId="{1CB27DC4-E2FF-459A-B3E6-AE9BE2BBD1E6}" destId="{AE582327-A69B-4863-A229-E9FBAC54FDC0}" srcOrd="1" destOrd="0" presId="urn:microsoft.com/office/officeart/2005/8/layout/pyramid2"/>
    <dgm:cxn modelId="{E166F51E-0A26-4C6B-A6E2-CEAB7C191C1C}" type="presParOf" srcId="{AE582327-A69B-4863-A229-E9FBAC54FDC0}" destId="{CD7B9B62-E282-4A93-9E42-9CFA1558D6E9}" srcOrd="0" destOrd="0" presId="urn:microsoft.com/office/officeart/2005/8/layout/pyramid2"/>
    <dgm:cxn modelId="{190F60B8-E632-454F-AC5F-3C5A8B603693}" type="presParOf" srcId="{AE582327-A69B-4863-A229-E9FBAC54FDC0}" destId="{56DD6FCD-C086-40D3-B61F-C3183C65A30C}" srcOrd="1" destOrd="0" presId="urn:microsoft.com/office/officeart/2005/8/layout/pyramid2"/>
    <dgm:cxn modelId="{8EAF9990-B71A-49D5-B6D5-80CF67CC061B}" type="presParOf" srcId="{AE582327-A69B-4863-A229-E9FBAC54FDC0}" destId="{F987B699-42D8-476B-9CCC-EE77BB9D52A6}" srcOrd="2" destOrd="0" presId="urn:microsoft.com/office/officeart/2005/8/layout/pyramid2"/>
    <dgm:cxn modelId="{B3B06BCD-84B5-4102-A334-4BC91B7F748A}" type="presParOf" srcId="{AE582327-A69B-4863-A229-E9FBAC54FDC0}" destId="{721C2A2A-DB54-4495-88D3-1DF7D77EBD81}" srcOrd="3" destOrd="0" presId="urn:microsoft.com/office/officeart/2005/8/layout/pyramid2"/>
    <dgm:cxn modelId="{FA695AF7-921F-4789-8364-8BD38AD324A0}" type="presParOf" srcId="{AE582327-A69B-4863-A229-E9FBAC54FDC0}" destId="{37BFC09F-9B80-4D79-A854-28CD2DD9B77B}" srcOrd="4" destOrd="0" presId="urn:microsoft.com/office/officeart/2005/8/layout/pyramid2"/>
    <dgm:cxn modelId="{EDB011FE-063C-46A6-9EAB-09C4F0BE5F4C}" type="presParOf" srcId="{AE582327-A69B-4863-A229-E9FBAC54FDC0}" destId="{DC3FE654-E81E-4511-B65E-C09A47E1E37C}" srcOrd="5"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2DF1D60-AB94-4028-ADE7-FEBA0F5716BD}"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US"/>
        </a:p>
      </dgm:t>
    </dgm:pt>
    <dgm:pt modelId="{28782BF0-46B5-4501-AC9A-ADAB7E410F91}">
      <dgm:prSet phldrT="[Text]"/>
      <dgm:spPr>
        <a:solidFill>
          <a:srgbClr val="7030A0"/>
        </a:solidFill>
      </dgm:spPr>
      <dgm:t>
        <a:bodyPr/>
        <a:lstStyle/>
        <a:p>
          <a:r>
            <a:rPr lang="en-US" b="1" dirty="0"/>
            <a:t>Qualification</a:t>
          </a:r>
        </a:p>
        <a:p>
          <a:r>
            <a:rPr lang="en-US" b="1" dirty="0"/>
            <a:t>Only</a:t>
          </a:r>
        </a:p>
      </dgm:t>
    </dgm:pt>
    <dgm:pt modelId="{4AAE7C2D-1EC5-4F3D-B07F-876781263943}" type="parTrans" cxnId="{7C216253-4763-4844-A1E9-0FFB3874B1CC}">
      <dgm:prSet/>
      <dgm:spPr/>
      <dgm:t>
        <a:bodyPr/>
        <a:lstStyle/>
        <a:p>
          <a:endParaRPr lang="en-US"/>
        </a:p>
      </dgm:t>
    </dgm:pt>
    <dgm:pt modelId="{DDB0FF60-0ADD-493D-889B-63F0AF1F6779}" type="sibTrans" cxnId="{7C216253-4763-4844-A1E9-0FFB3874B1CC}">
      <dgm:prSet/>
      <dgm:spPr/>
      <dgm:t>
        <a:bodyPr/>
        <a:lstStyle/>
        <a:p>
          <a:endParaRPr lang="en-US"/>
        </a:p>
      </dgm:t>
    </dgm:pt>
    <dgm:pt modelId="{AAF0A5CB-CC95-4890-94F2-2E7B578E96A1}">
      <dgm:prSet phldrT="[Text]"/>
      <dgm:spPr>
        <a:solidFill>
          <a:srgbClr val="7030A0"/>
        </a:solidFill>
      </dgm:spPr>
      <dgm:t>
        <a:bodyPr/>
        <a:lstStyle/>
        <a:p>
          <a:r>
            <a:rPr lang="en-US" dirty="0"/>
            <a:t>On a case-by-case basis</a:t>
          </a:r>
        </a:p>
      </dgm:t>
    </dgm:pt>
    <dgm:pt modelId="{4A187DBE-D706-468A-B625-3D7BBBC3A63A}" type="parTrans" cxnId="{2CCEFB92-8516-4129-9F3F-EDBC7A27C49F}">
      <dgm:prSet/>
      <dgm:spPr/>
      <dgm:t>
        <a:bodyPr/>
        <a:lstStyle/>
        <a:p>
          <a:endParaRPr lang="en-US"/>
        </a:p>
      </dgm:t>
    </dgm:pt>
    <dgm:pt modelId="{A0C14401-90A3-4F6A-ACCD-0821D34DF854}" type="sibTrans" cxnId="{2CCEFB92-8516-4129-9F3F-EDBC7A27C49F}">
      <dgm:prSet/>
      <dgm:spPr/>
      <dgm:t>
        <a:bodyPr/>
        <a:lstStyle/>
        <a:p>
          <a:endParaRPr lang="en-US"/>
        </a:p>
      </dgm:t>
    </dgm:pt>
    <dgm:pt modelId="{17DBB9D7-D5FB-4DB4-9B97-97CA9BE5BFAE}">
      <dgm:prSet phldrT="[Text]"/>
      <dgm:spPr>
        <a:solidFill>
          <a:srgbClr val="FFC000"/>
        </a:solidFill>
      </dgm:spPr>
      <dgm:t>
        <a:bodyPr/>
        <a:lstStyle/>
        <a:p>
          <a:r>
            <a:rPr lang="en-US" b="1" dirty="0">
              <a:solidFill>
                <a:schemeClr val="bg1">
                  <a:lumMod val="50000"/>
                </a:schemeClr>
              </a:solidFill>
            </a:rPr>
            <a:t>Adjudicative Debarment for “Bad Acts”</a:t>
          </a:r>
        </a:p>
      </dgm:t>
    </dgm:pt>
    <dgm:pt modelId="{6BA25A70-BB1F-4DED-9771-AFA43E4EF4E5}" type="parTrans" cxnId="{237A7C81-7E23-44F2-BB92-832977756796}">
      <dgm:prSet/>
      <dgm:spPr/>
      <dgm:t>
        <a:bodyPr/>
        <a:lstStyle/>
        <a:p>
          <a:endParaRPr lang="en-US"/>
        </a:p>
      </dgm:t>
    </dgm:pt>
    <dgm:pt modelId="{191729DE-112B-4F61-A5B2-0333BADAE8C8}" type="sibTrans" cxnId="{237A7C81-7E23-44F2-BB92-832977756796}">
      <dgm:prSet/>
      <dgm:spPr/>
      <dgm:t>
        <a:bodyPr/>
        <a:lstStyle/>
        <a:p>
          <a:endParaRPr lang="en-US"/>
        </a:p>
      </dgm:t>
    </dgm:pt>
    <dgm:pt modelId="{D1122BAE-F27D-45D6-B653-5F0E8BCF19E6}">
      <dgm:prSet phldrT="[Text]"/>
      <dgm:spPr>
        <a:solidFill>
          <a:srgbClr val="FFC000"/>
        </a:solidFill>
      </dgm:spPr>
      <dgm:t>
        <a:bodyPr/>
        <a:lstStyle/>
        <a:p>
          <a:r>
            <a:rPr lang="en-US" dirty="0">
              <a:solidFill>
                <a:schemeClr val="bg1">
                  <a:lumMod val="50000"/>
                </a:schemeClr>
              </a:solidFill>
            </a:rPr>
            <a:t>E.g., World Bank</a:t>
          </a:r>
        </a:p>
      </dgm:t>
    </dgm:pt>
    <dgm:pt modelId="{658A0BE8-1D6F-4E96-9275-6F0EEB081817}" type="parTrans" cxnId="{A714A620-520A-4633-8E2E-CFB4CE1F41AF}">
      <dgm:prSet/>
      <dgm:spPr/>
      <dgm:t>
        <a:bodyPr/>
        <a:lstStyle/>
        <a:p>
          <a:endParaRPr lang="en-US"/>
        </a:p>
      </dgm:t>
    </dgm:pt>
    <dgm:pt modelId="{27A65740-8634-402E-A42F-76CAD9168DC3}" type="sibTrans" cxnId="{A714A620-520A-4633-8E2E-CFB4CE1F41AF}">
      <dgm:prSet/>
      <dgm:spPr/>
      <dgm:t>
        <a:bodyPr/>
        <a:lstStyle/>
        <a:p>
          <a:endParaRPr lang="en-US"/>
        </a:p>
      </dgm:t>
    </dgm:pt>
    <dgm:pt modelId="{73E262C1-BE32-4A38-A9F2-7CE112589C49}">
      <dgm:prSet phldrT="[Text]"/>
      <dgm:spPr>
        <a:solidFill>
          <a:srgbClr val="002060"/>
        </a:solidFill>
      </dgm:spPr>
      <dgm:t>
        <a:bodyPr/>
        <a:lstStyle/>
        <a:p>
          <a:r>
            <a:rPr lang="en-US" b="1" dirty="0"/>
            <a:t>Discretionary Debarment – U.S. Federal</a:t>
          </a:r>
        </a:p>
      </dgm:t>
    </dgm:pt>
    <dgm:pt modelId="{77376C59-B3D5-4C0A-95E6-B0A0B789D376}" type="parTrans" cxnId="{8EB3F9E0-05B7-4101-810F-AB5B062736B2}">
      <dgm:prSet/>
      <dgm:spPr/>
      <dgm:t>
        <a:bodyPr/>
        <a:lstStyle/>
        <a:p>
          <a:endParaRPr lang="en-US"/>
        </a:p>
      </dgm:t>
    </dgm:pt>
    <dgm:pt modelId="{279CC60E-68F5-4818-9ABF-F80049BB25A4}" type="sibTrans" cxnId="{8EB3F9E0-05B7-4101-810F-AB5B062736B2}">
      <dgm:prSet/>
      <dgm:spPr/>
      <dgm:t>
        <a:bodyPr/>
        <a:lstStyle/>
        <a:p>
          <a:endParaRPr lang="en-US"/>
        </a:p>
      </dgm:t>
    </dgm:pt>
    <dgm:pt modelId="{2393A738-E9A9-417E-83E2-778102B978D3}">
      <dgm:prSet phldrT="[Text]"/>
      <dgm:spPr>
        <a:solidFill>
          <a:srgbClr val="7030A0"/>
        </a:solidFill>
      </dgm:spPr>
      <dgm:t>
        <a:bodyPr/>
        <a:lstStyle/>
        <a:p>
          <a:r>
            <a:rPr lang="en-US" dirty="0"/>
            <a:t>In U.S. – done by contracting official</a:t>
          </a:r>
        </a:p>
      </dgm:t>
    </dgm:pt>
    <dgm:pt modelId="{F1E694BD-0833-4694-BA5D-1EC40B9F83FA}" type="parTrans" cxnId="{37CF0089-15CB-4D25-8805-B8E4D811E705}">
      <dgm:prSet/>
      <dgm:spPr/>
      <dgm:t>
        <a:bodyPr/>
        <a:lstStyle/>
        <a:p>
          <a:endParaRPr lang="en-US"/>
        </a:p>
      </dgm:t>
    </dgm:pt>
    <dgm:pt modelId="{4CF9BC6D-E628-450D-B3BC-B87C3DB92884}" type="sibTrans" cxnId="{37CF0089-15CB-4D25-8805-B8E4D811E705}">
      <dgm:prSet/>
      <dgm:spPr/>
      <dgm:t>
        <a:bodyPr/>
        <a:lstStyle/>
        <a:p>
          <a:endParaRPr lang="en-US"/>
        </a:p>
      </dgm:t>
    </dgm:pt>
    <dgm:pt modelId="{F3EACF03-4D07-481D-9D90-BB871D591301}">
      <dgm:prSet phldrT="[Text]"/>
      <dgm:spPr>
        <a:solidFill>
          <a:srgbClr val="002060"/>
        </a:solidFill>
      </dgm:spPr>
      <dgm:t>
        <a:bodyPr/>
        <a:lstStyle/>
        <a:p>
          <a:r>
            <a:rPr lang="en-US" dirty="0"/>
            <a:t>Debarment is a cross-government “meta-qualification” determination </a:t>
          </a:r>
        </a:p>
      </dgm:t>
    </dgm:pt>
    <dgm:pt modelId="{DE53F07F-F647-4D24-BE71-44B22F8936FD}" type="parTrans" cxnId="{D05307E9-D700-4DE9-8D76-BF7CBCA7AB0A}">
      <dgm:prSet/>
      <dgm:spPr/>
      <dgm:t>
        <a:bodyPr/>
        <a:lstStyle/>
        <a:p>
          <a:endParaRPr lang="en-US"/>
        </a:p>
      </dgm:t>
    </dgm:pt>
    <dgm:pt modelId="{36E09A7A-C1E0-4AD4-94FB-57F2B52A6F78}" type="sibTrans" cxnId="{D05307E9-D700-4DE9-8D76-BF7CBCA7AB0A}">
      <dgm:prSet/>
      <dgm:spPr/>
      <dgm:t>
        <a:bodyPr/>
        <a:lstStyle/>
        <a:p>
          <a:endParaRPr lang="en-US"/>
        </a:p>
      </dgm:t>
    </dgm:pt>
    <dgm:pt modelId="{394BB431-E708-4960-8C85-BF0DCA34E9FF}">
      <dgm:prSet phldrT="[Text]"/>
      <dgm:spPr>
        <a:solidFill>
          <a:srgbClr val="002060"/>
        </a:solidFill>
      </dgm:spPr>
      <dgm:t>
        <a:bodyPr/>
        <a:lstStyle/>
        <a:p>
          <a:r>
            <a:rPr lang="en-US" dirty="0"/>
            <a:t>Based on “present responsibility”:  focus on present status</a:t>
          </a:r>
        </a:p>
      </dgm:t>
    </dgm:pt>
    <dgm:pt modelId="{58FBA788-BC5B-41C4-B008-5AFA23C48497}" type="parTrans" cxnId="{6C349D48-9197-40F6-9437-74964236A8E7}">
      <dgm:prSet/>
      <dgm:spPr/>
      <dgm:t>
        <a:bodyPr/>
        <a:lstStyle/>
        <a:p>
          <a:endParaRPr lang="en-US"/>
        </a:p>
      </dgm:t>
    </dgm:pt>
    <dgm:pt modelId="{8D9D24E5-D4E4-4FA7-8E0E-168F73FAEADD}" type="sibTrans" cxnId="{6C349D48-9197-40F6-9437-74964236A8E7}">
      <dgm:prSet/>
      <dgm:spPr/>
      <dgm:t>
        <a:bodyPr/>
        <a:lstStyle/>
        <a:p>
          <a:endParaRPr lang="en-US"/>
        </a:p>
      </dgm:t>
    </dgm:pt>
    <dgm:pt modelId="{6F9405CB-76E2-4259-81FC-E24BF870329A}">
      <dgm:prSet/>
      <dgm:spPr>
        <a:solidFill>
          <a:srgbClr val="14012D"/>
        </a:solidFill>
      </dgm:spPr>
      <dgm:t>
        <a:bodyPr/>
        <a:lstStyle/>
        <a:p>
          <a:r>
            <a:rPr lang="en-US" b="1" dirty="0">
              <a:solidFill>
                <a:schemeClr val="tx1"/>
              </a:solidFill>
            </a:rPr>
            <a:t>Court-Ordered Debarment, After Judicial Proceedings</a:t>
          </a:r>
        </a:p>
      </dgm:t>
    </dgm:pt>
    <dgm:pt modelId="{02817B38-8D83-420E-9DB0-B82202E930E4}" type="parTrans" cxnId="{A0D08557-D34C-4D61-A05C-2C5F28863E87}">
      <dgm:prSet/>
      <dgm:spPr/>
      <dgm:t>
        <a:bodyPr/>
        <a:lstStyle/>
        <a:p>
          <a:endParaRPr lang="en-US"/>
        </a:p>
      </dgm:t>
    </dgm:pt>
    <dgm:pt modelId="{D40958C4-886D-4A6D-8605-FF738EB232F8}" type="sibTrans" cxnId="{A0D08557-D34C-4D61-A05C-2C5F28863E87}">
      <dgm:prSet/>
      <dgm:spPr/>
      <dgm:t>
        <a:bodyPr/>
        <a:lstStyle/>
        <a:p>
          <a:endParaRPr lang="en-US"/>
        </a:p>
      </dgm:t>
    </dgm:pt>
    <dgm:pt modelId="{D6F7F5F8-A38B-4DE8-97D9-83ACC51B301B}">
      <dgm:prSet phldrT="[Text]"/>
      <dgm:spPr>
        <a:solidFill>
          <a:srgbClr val="7030A0"/>
        </a:solidFill>
      </dgm:spPr>
      <dgm:t>
        <a:bodyPr/>
        <a:lstStyle/>
        <a:p>
          <a:r>
            <a:rPr lang="en-US" dirty="0"/>
            <a:t>Allowed by EU Directives</a:t>
          </a:r>
        </a:p>
      </dgm:t>
    </dgm:pt>
    <dgm:pt modelId="{2A85EB00-CE30-4407-94DD-80423B94259C}" type="parTrans" cxnId="{E2FF25F4-6F82-45B8-AF6C-33ABC80E3A6C}">
      <dgm:prSet/>
      <dgm:spPr/>
      <dgm:t>
        <a:bodyPr/>
        <a:lstStyle/>
        <a:p>
          <a:endParaRPr lang="en-US"/>
        </a:p>
      </dgm:t>
    </dgm:pt>
    <dgm:pt modelId="{5135388E-98C9-4D35-BF20-3FF4315FE07C}" type="sibTrans" cxnId="{E2FF25F4-6F82-45B8-AF6C-33ABC80E3A6C}">
      <dgm:prSet/>
      <dgm:spPr/>
      <dgm:t>
        <a:bodyPr/>
        <a:lstStyle/>
        <a:p>
          <a:endParaRPr lang="en-US"/>
        </a:p>
      </dgm:t>
    </dgm:pt>
    <dgm:pt modelId="{3097AB68-154D-41B2-AC03-471E1F759398}" type="pres">
      <dgm:prSet presAssocID="{92DF1D60-AB94-4028-ADE7-FEBA0F5716BD}" presName="Name0" presStyleCnt="0">
        <dgm:presLayoutVars>
          <dgm:dir/>
          <dgm:resizeHandles val="exact"/>
        </dgm:presLayoutVars>
      </dgm:prSet>
      <dgm:spPr/>
    </dgm:pt>
    <dgm:pt modelId="{D5FD1C14-F738-4F02-ABB4-F8BC669914AA}" type="pres">
      <dgm:prSet presAssocID="{28782BF0-46B5-4501-AC9A-ADAB7E410F91}" presName="node" presStyleLbl="node1" presStyleIdx="0" presStyleCnt="4">
        <dgm:presLayoutVars>
          <dgm:bulletEnabled val="1"/>
        </dgm:presLayoutVars>
      </dgm:prSet>
      <dgm:spPr/>
    </dgm:pt>
    <dgm:pt modelId="{B842F83D-5B9B-4D17-AE4F-9C0135AAB157}" type="pres">
      <dgm:prSet presAssocID="{DDB0FF60-0ADD-493D-889B-63F0AF1F6779}" presName="sibTrans" presStyleCnt="0"/>
      <dgm:spPr/>
    </dgm:pt>
    <dgm:pt modelId="{BFF605F8-ACD6-4061-972B-268BE58D0A0F}" type="pres">
      <dgm:prSet presAssocID="{17DBB9D7-D5FB-4DB4-9B97-97CA9BE5BFAE}" presName="node" presStyleLbl="node1" presStyleIdx="1" presStyleCnt="4" custLinFactX="96250" custLinFactNeighborX="100000" custLinFactNeighborY="-541">
        <dgm:presLayoutVars>
          <dgm:bulletEnabled val="1"/>
        </dgm:presLayoutVars>
      </dgm:prSet>
      <dgm:spPr/>
    </dgm:pt>
    <dgm:pt modelId="{7AA826F6-88F0-4443-A724-55D5E91EFB0C}" type="pres">
      <dgm:prSet presAssocID="{191729DE-112B-4F61-A5B2-0333BADAE8C8}" presName="sibTrans" presStyleCnt="0"/>
      <dgm:spPr/>
    </dgm:pt>
    <dgm:pt modelId="{C90C95B3-19CC-4E59-AF24-B2CA3312E7EF}" type="pres">
      <dgm:prSet presAssocID="{6F9405CB-76E2-4259-81FC-E24BF870329A}" presName="node" presStyleLbl="node1" presStyleIdx="2" presStyleCnt="4" custLinFactX="94426" custLinFactNeighborX="100000" custLinFactNeighborY="1081">
        <dgm:presLayoutVars>
          <dgm:bulletEnabled val="1"/>
        </dgm:presLayoutVars>
      </dgm:prSet>
      <dgm:spPr/>
    </dgm:pt>
    <dgm:pt modelId="{F10EEFD2-FF23-4962-992B-CB2BB74A5B66}" type="pres">
      <dgm:prSet presAssocID="{D40958C4-886D-4A6D-8605-FF738EB232F8}" presName="sibTrans" presStyleCnt="0"/>
      <dgm:spPr/>
    </dgm:pt>
    <dgm:pt modelId="{698F460A-15EB-4594-8F12-E79B6B6D53CF}" type="pres">
      <dgm:prSet presAssocID="{73E262C1-BE32-4A38-A9F2-7CE112589C49}" presName="node" presStyleLbl="node1" presStyleIdx="3" presStyleCnt="4" custLinFactX="-200000" custLinFactNeighborX="-225679" custLinFactNeighborY="-541">
        <dgm:presLayoutVars>
          <dgm:bulletEnabled val="1"/>
        </dgm:presLayoutVars>
      </dgm:prSet>
      <dgm:spPr/>
    </dgm:pt>
  </dgm:ptLst>
  <dgm:cxnLst>
    <dgm:cxn modelId="{A714A620-520A-4633-8E2E-CFB4CE1F41AF}" srcId="{17DBB9D7-D5FB-4DB4-9B97-97CA9BE5BFAE}" destId="{D1122BAE-F27D-45D6-B653-5F0E8BCF19E6}" srcOrd="0" destOrd="0" parTransId="{658A0BE8-1D6F-4E96-9275-6F0EEB081817}" sibTransId="{27A65740-8634-402E-A42F-76CAD9168DC3}"/>
    <dgm:cxn modelId="{B12B4627-4010-4525-A3A2-C3A0C5159459}" type="presOf" srcId="{D1122BAE-F27D-45D6-B653-5F0E8BCF19E6}" destId="{BFF605F8-ACD6-4061-972B-268BE58D0A0F}" srcOrd="0" destOrd="1" presId="urn:microsoft.com/office/officeart/2005/8/layout/hList6"/>
    <dgm:cxn modelId="{EE44AC2B-D935-42B2-BB98-ECA9BA68ED06}" type="presOf" srcId="{D6F7F5F8-A38B-4DE8-97D9-83ACC51B301B}" destId="{D5FD1C14-F738-4F02-ABB4-F8BC669914AA}" srcOrd="0" destOrd="3" presId="urn:microsoft.com/office/officeart/2005/8/layout/hList6"/>
    <dgm:cxn modelId="{192E9167-842D-412F-A088-EF9556B18721}" type="presOf" srcId="{28782BF0-46B5-4501-AC9A-ADAB7E410F91}" destId="{D5FD1C14-F738-4F02-ABB4-F8BC669914AA}" srcOrd="0" destOrd="0" presId="urn:microsoft.com/office/officeart/2005/8/layout/hList6"/>
    <dgm:cxn modelId="{6C349D48-9197-40F6-9437-74964236A8E7}" srcId="{73E262C1-BE32-4A38-A9F2-7CE112589C49}" destId="{394BB431-E708-4960-8C85-BF0DCA34E9FF}" srcOrd="0" destOrd="0" parTransId="{58FBA788-BC5B-41C4-B008-5AFA23C48497}" sibTransId="{8D9D24E5-D4E4-4FA7-8E0E-168F73FAEADD}"/>
    <dgm:cxn modelId="{7C216253-4763-4844-A1E9-0FFB3874B1CC}" srcId="{92DF1D60-AB94-4028-ADE7-FEBA0F5716BD}" destId="{28782BF0-46B5-4501-AC9A-ADAB7E410F91}" srcOrd="0" destOrd="0" parTransId="{4AAE7C2D-1EC5-4F3D-B07F-876781263943}" sibTransId="{DDB0FF60-0ADD-493D-889B-63F0AF1F6779}"/>
    <dgm:cxn modelId="{A0D08557-D34C-4D61-A05C-2C5F28863E87}" srcId="{92DF1D60-AB94-4028-ADE7-FEBA0F5716BD}" destId="{6F9405CB-76E2-4259-81FC-E24BF870329A}" srcOrd="2" destOrd="0" parTransId="{02817B38-8D83-420E-9DB0-B82202E930E4}" sibTransId="{D40958C4-886D-4A6D-8605-FF738EB232F8}"/>
    <dgm:cxn modelId="{237A7C81-7E23-44F2-BB92-832977756796}" srcId="{92DF1D60-AB94-4028-ADE7-FEBA0F5716BD}" destId="{17DBB9D7-D5FB-4DB4-9B97-97CA9BE5BFAE}" srcOrd="1" destOrd="0" parTransId="{6BA25A70-BB1F-4DED-9771-AFA43E4EF4E5}" sibTransId="{191729DE-112B-4F61-A5B2-0333BADAE8C8}"/>
    <dgm:cxn modelId="{A4175583-7A81-4406-BB3A-D014DF2B547C}" type="presOf" srcId="{394BB431-E708-4960-8C85-BF0DCA34E9FF}" destId="{698F460A-15EB-4594-8F12-E79B6B6D53CF}" srcOrd="0" destOrd="1" presId="urn:microsoft.com/office/officeart/2005/8/layout/hList6"/>
    <dgm:cxn modelId="{2F371287-2775-406A-A746-930588574708}" type="presOf" srcId="{92DF1D60-AB94-4028-ADE7-FEBA0F5716BD}" destId="{3097AB68-154D-41B2-AC03-471E1F759398}" srcOrd="0" destOrd="0" presId="urn:microsoft.com/office/officeart/2005/8/layout/hList6"/>
    <dgm:cxn modelId="{37CF0089-15CB-4D25-8805-B8E4D811E705}" srcId="{28782BF0-46B5-4501-AC9A-ADAB7E410F91}" destId="{2393A738-E9A9-417E-83E2-778102B978D3}" srcOrd="1" destOrd="0" parTransId="{F1E694BD-0833-4694-BA5D-1EC40B9F83FA}" sibTransId="{4CF9BC6D-E628-450D-B3BC-B87C3DB92884}"/>
    <dgm:cxn modelId="{8884488F-7B42-4697-B306-D23678C9277C}" type="presOf" srcId="{F3EACF03-4D07-481D-9D90-BB871D591301}" destId="{698F460A-15EB-4594-8F12-E79B6B6D53CF}" srcOrd="0" destOrd="2" presId="urn:microsoft.com/office/officeart/2005/8/layout/hList6"/>
    <dgm:cxn modelId="{1701B390-EA03-48FB-B484-40420D929B2D}" type="presOf" srcId="{6F9405CB-76E2-4259-81FC-E24BF870329A}" destId="{C90C95B3-19CC-4E59-AF24-B2CA3312E7EF}" srcOrd="0" destOrd="0" presId="urn:microsoft.com/office/officeart/2005/8/layout/hList6"/>
    <dgm:cxn modelId="{2CCEFB92-8516-4129-9F3F-EDBC7A27C49F}" srcId="{28782BF0-46B5-4501-AC9A-ADAB7E410F91}" destId="{AAF0A5CB-CC95-4890-94F2-2E7B578E96A1}" srcOrd="0" destOrd="0" parTransId="{4A187DBE-D706-468A-B625-3D7BBBC3A63A}" sibTransId="{A0C14401-90A3-4F6A-ACCD-0821D34DF854}"/>
    <dgm:cxn modelId="{D43D9D9E-498B-4AC9-B328-4D1637DF4D10}" type="presOf" srcId="{73E262C1-BE32-4A38-A9F2-7CE112589C49}" destId="{698F460A-15EB-4594-8F12-E79B6B6D53CF}" srcOrd="0" destOrd="0" presId="urn:microsoft.com/office/officeart/2005/8/layout/hList6"/>
    <dgm:cxn modelId="{C4ADA9AD-3915-40CE-AD4A-F3D71D857A8A}" type="presOf" srcId="{2393A738-E9A9-417E-83E2-778102B978D3}" destId="{D5FD1C14-F738-4F02-ABB4-F8BC669914AA}" srcOrd="0" destOrd="2" presId="urn:microsoft.com/office/officeart/2005/8/layout/hList6"/>
    <dgm:cxn modelId="{76446DCF-0E32-448F-B000-2FA0416A1C42}" type="presOf" srcId="{17DBB9D7-D5FB-4DB4-9B97-97CA9BE5BFAE}" destId="{BFF605F8-ACD6-4061-972B-268BE58D0A0F}" srcOrd="0" destOrd="0" presId="urn:microsoft.com/office/officeart/2005/8/layout/hList6"/>
    <dgm:cxn modelId="{888F12D7-F3CE-4EDD-B497-44F5CA15B830}" type="presOf" srcId="{AAF0A5CB-CC95-4890-94F2-2E7B578E96A1}" destId="{D5FD1C14-F738-4F02-ABB4-F8BC669914AA}" srcOrd="0" destOrd="1" presId="urn:microsoft.com/office/officeart/2005/8/layout/hList6"/>
    <dgm:cxn modelId="{8EB3F9E0-05B7-4101-810F-AB5B062736B2}" srcId="{92DF1D60-AB94-4028-ADE7-FEBA0F5716BD}" destId="{73E262C1-BE32-4A38-A9F2-7CE112589C49}" srcOrd="3" destOrd="0" parTransId="{77376C59-B3D5-4C0A-95E6-B0A0B789D376}" sibTransId="{279CC60E-68F5-4818-9ABF-F80049BB25A4}"/>
    <dgm:cxn modelId="{D05307E9-D700-4DE9-8D76-BF7CBCA7AB0A}" srcId="{73E262C1-BE32-4A38-A9F2-7CE112589C49}" destId="{F3EACF03-4D07-481D-9D90-BB871D591301}" srcOrd="1" destOrd="0" parTransId="{DE53F07F-F647-4D24-BE71-44B22F8936FD}" sibTransId="{36E09A7A-C1E0-4AD4-94FB-57F2B52A6F78}"/>
    <dgm:cxn modelId="{E2FF25F4-6F82-45B8-AF6C-33ABC80E3A6C}" srcId="{28782BF0-46B5-4501-AC9A-ADAB7E410F91}" destId="{D6F7F5F8-A38B-4DE8-97D9-83ACC51B301B}" srcOrd="2" destOrd="0" parTransId="{2A85EB00-CE30-4407-94DD-80423B94259C}" sibTransId="{5135388E-98C9-4D35-BF20-3FF4315FE07C}"/>
    <dgm:cxn modelId="{0F5E4DCC-D148-4B79-8305-5ACF9C697E1A}" type="presParOf" srcId="{3097AB68-154D-41B2-AC03-471E1F759398}" destId="{D5FD1C14-F738-4F02-ABB4-F8BC669914AA}" srcOrd="0" destOrd="0" presId="urn:microsoft.com/office/officeart/2005/8/layout/hList6"/>
    <dgm:cxn modelId="{C910C15C-D000-47C0-B26F-E54489865D13}" type="presParOf" srcId="{3097AB68-154D-41B2-AC03-471E1F759398}" destId="{B842F83D-5B9B-4D17-AE4F-9C0135AAB157}" srcOrd="1" destOrd="0" presId="urn:microsoft.com/office/officeart/2005/8/layout/hList6"/>
    <dgm:cxn modelId="{6AD6B660-74DB-4BEA-B898-AD8EA7C7E884}" type="presParOf" srcId="{3097AB68-154D-41B2-AC03-471E1F759398}" destId="{BFF605F8-ACD6-4061-972B-268BE58D0A0F}" srcOrd="2" destOrd="0" presId="urn:microsoft.com/office/officeart/2005/8/layout/hList6"/>
    <dgm:cxn modelId="{ECB01B9E-3481-4882-AC97-C3DFC226247B}" type="presParOf" srcId="{3097AB68-154D-41B2-AC03-471E1F759398}" destId="{7AA826F6-88F0-4443-A724-55D5E91EFB0C}" srcOrd="3" destOrd="0" presId="urn:microsoft.com/office/officeart/2005/8/layout/hList6"/>
    <dgm:cxn modelId="{2B7F4F3E-4E8B-4CCC-94B6-86F8BADA4FCC}" type="presParOf" srcId="{3097AB68-154D-41B2-AC03-471E1F759398}" destId="{C90C95B3-19CC-4E59-AF24-B2CA3312E7EF}" srcOrd="4" destOrd="0" presId="urn:microsoft.com/office/officeart/2005/8/layout/hList6"/>
    <dgm:cxn modelId="{98FBCDC1-C9E7-4476-8366-DF7B585B80D1}" type="presParOf" srcId="{3097AB68-154D-41B2-AC03-471E1F759398}" destId="{F10EEFD2-FF23-4962-992B-CB2BB74A5B66}" srcOrd="5" destOrd="0" presId="urn:microsoft.com/office/officeart/2005/8/layout/hList6"/>
    <dgm:cxn modelId="{76B87EF7-2617-472D-99A4-F46109224FD6}" type="presParOf" srcId="{3097AB68-154D-41B2-AC03-471E1F759398}" destId="{698F460A-15EB-4594-8F12-E79B6B6D53CF}" srcOrd="6"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D964F07-CF05-439E-8C7E-EF9DBB1DC2F3}"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US"/>
        </a:p>
      </dgm:t>
    </dgm:pt>
    <dgm:pt modelId="{2CC399B8-BE7F-4F4E-BBE7-6496389AD616}">
      <dgm:prSet phldrT="[Text]"/>
      <dgm:spPr>
        <a:solidFill>
          <a:srgbClr val="00FF00">
            <a:alpha val="90000"/>
          </a:srgbClr>
        </a:solidFill>
      </dgm:spPr>
      <dgm:t>
        <a:bodyPr/>
        <a:lstStyle/>
        <a:p>
          <a:r>
            <a:rPr lang="en-US" dirty="0"/>
            <a:t>Major Systems</a:t>
          </a:r>
        </a:p>
      </dgm:t>
    </dgm:pt>
    <dgm:pt modelId="{F43A43E3-BC6D-419D-ABE8-745297253254}" type="parTrans" cxnId="{BFFFBB70-BEDA-4C86-B4DE-E0B4C25B9194}">
      <dgm:prSet/>
      <dgm:spPr/>
      <dgm:t>
        <a:bodyPr/>
        <a:lstStyle/>
        <a:p>
          <a:endParaRPr lang="en-US"/>
        </a:p>
      </dgm:t>
    </dgm:pt>
    <dgm:pt modelId="{F6B5F6F3-3EA0-4D92-8481-334E5FD787C5}" type="sibTrans" cxnId="{BFFFBB70-BEDA-4C86-B4DE-E0B4C25B9194}">
      <dgm:prSet/>
      <dgm:spPr/>
      <dgm:t>
        <a:bodyPr/>
        <a:lstStyle/>
        <a:p>
          <a:endParaRPr lang="en-US"/>
        </a:p>
      </dgm:t>
    </dgm:pt>
    <dgm:pt modelId="{384AAA53-B76E-4DD0-A9AD-8D0A92B80013}">
      <dgm:prSet phldrT="[Text]"/>
      <dgm:spPr>
        <a:solidFill>
          <a:srgbClr val="00FF00"/>
        </a:solidFill>
      </dgm:spPr>
      <dgm:t>
        <a:bodyPr/>
        <a:lstStyle/>
        <a:p>
          <a:r>
            <a:rPr lang="en-US" dirty="0"/>
            <a:t>Robust qualification information</a:t>
          </a:r>
        </a:p>
      </dgm:t>
    </dgm:pt>
    <dgm:pt modelId="{920B5316-57DD-448D-8023-9C95BC15E08E}" type="parTrans" cxnId="{0414F2BE-64C8-4785-8B3D-C3A12F1301C3}">
      <dgm:prSet/>
      <dgm:spPr/>
      <dgm:t>
        <a:bodyPr/>
        <a:lstStyle/>
        <a:p>
          <a:endParaRPr lang="en-US"/>
        </a:p>
      </dgm:t>
    </dgm:pt>
    <dgm:pt modelId="{0522C800-DFD2-4BAC-A0EC-796D85E865D2}" type="sibTrans" cxnId="{0414F2BE-64C8-4785-8B3D-C3A12F1301C3}">
      <dgm:prSet/>
      <dgm:spPr/>
      <dgm:t>
        <a:bodyPr/>
        <a:lstStyle/>
        <a:p>
          <a:endParaRPr lang="en-US"/>
        </a:p>
      </dgm:t>
    </dgm:pt>
    <dgm:pt modelId="{A2F29E04-D7A3-45EB-898D-B3BC629D14C6}">
      <dgm:prSet phldrT="[Text]"/>
      <dgm:spPr>
        <a:solidFill>
          <a:srgbClr val="FFFF00"/>
        </a:solidFill>
      </dgm:spPr>
      <dgm:t>
        <a:bodyPr/>
        <a:lstStyle/>
        <a:p>
          <a:r>
            <a:rPr lang="en-US" dirty="0"/>
            <a:t>Middle-Tier Acquisitions</a:t>
          </a:r>
        </a:p>
      </dgm:t>
    </dgm:pt>
    <dgm:pt modelId="{B00B2F60-0E21-421E-95E3-B0DD56CDD12C}" type="parTrans" cxnId="{069E7D48-8712-42B1-B017-F4D25651DFA1}">
      <dgm:prSet/>
      <dgm:spPr/>
      <dgm:t>
        <a:bodyPr/>
        <a:lstStyle/>
        <a:p>
          <a:endParaRPr lang="en-US"/>
        </a:p>
      </dgm:t>
    </dgm:pt>
    <dgm:pt modelId="{22B65FDB-4EAC-45AA-9039-C49DBB581726}" type="sibTrans" cxnId="{069E7D48-8712-42B1-B017-F4D25651DFA1}">
      <dgm:prSet/>
      <dgm:spPr/>
      <dgm:t>
        <a:bodyPr/>
        <a:lstStyle/>
        <a:p>
          <a:endParaRPr lang="en-US"/>
        </a:p>
      </dgm:t>
    </dgm:pt>
    <dgm:pt modelId="{E36162D6-E0A4-4F38-A7C6-D38ED8D860CB}">
      <dgm:prSet phldrT="[Text]"/>
      <dgm:spPr/>
      <dgm:t>
        <a:bodyPr/>
        <a:lstStyle/>
        <a:p>
          <a:r>
            <a:rPr lang="en-US" dirty="0"/>
            <a:t>Qualification Information</a:t>
          </a:r>
        </a:p>
      </dgm:t>
    </dgm:pt>
    <dgm:pt modelId="{06982619-FB11-4B7C-ADAC-18366EF7B827}" type="parTrans" cxnId="{01CB0953-2C76-4FE5-AD98-FDAC5B894694}">
      <dgm:prSet/>
      <dgm:spPr/>
      <dgm:t>
        <a:bodyPr/>
        <a:lstStyle/>
        <a:p>
          <a:endParaRPr lang="en-US"/>
        </a:p>
      </dgm:t>
    </dgm:pt>
    <dgm:pt modelId="{BAF3ABAC-6F00-478A-8B92-943DF3119ECD}" type="sibTrans" cxnId="{01CB0953-2C76-4FE5-AD98-FDAC5B894694}">
      <dgm:prSet/>
      <dgm:spPr/>
      <dgm:t>
        <a:bodyPr/>
        <a:lstStyle/>
        <a:p>
          <a:endParaRPr lang="en-US"/>
        </a:p>
      </dgm:t>
    </dgm:pt>
    <dgm:pt modelId="{27FCC4D3-DB49-44F2-B9C2-65743B625C7B}">
      <dgm:prSet phldrT="[Text]"/>
      <dgm:spPr/>
      <dgm:t>
        <a:bodyPr/>
        <a:lstStyle/>
        <a:p>
          <a:r>
            <a:rPr lang="en-US" dirty="0"/>
            <a:t>Reliance on Low-Price (25% in Defense Department) = No Past Performance, No Technical</a:t>
          </a:r>
        </a:p>
      </dgm:t>
    </dgm:pt>
    <dgm:pt modelId="{8552CAD7-97E4-4EE6-A71F-ECFF3B2A2EF6}" type="parTrans" cxnId="{DFE2AFD3-1EC9-4219-82BA-65B7D665CBF6}">
      <dgm:prSet/>
      <dgm:spPr/>
      <dgm:t>
        <a:bodyPr/>
        <a:lstStyle/>
        <a:p>
          <a:endParaRPr lang="en-US"/>
        </a:p>
      </dgm:t>
    </dgm:pt>
    <dgm:pt modelId="{3F1C0B2A-5823-4DDA-9D40-612B2AEC7598}" type="sibTrans" cxnId="{DFE2AFD3-1EC9-4219-82BA-65B7D665CBF6}">
      <dgm:prSet/>
      <dgm:spPr/>
      <dgm:t>
        <a:bodyPr/>
        <a:lstStyle/>
        <a:p>
          <a:endParaRPr lang="en-US"/>
        </a:p>
      </dgm:t>
    </dgm:pt>
    <dgm:pt modelId="{1CFCF767-AF6A-4B2A-BF2D-4B84C5E87725}">
      <dgm:prSet phldrT="[Text]"/>
      <dgm:spPr>
        <a:solidFill>
          <a:srgbClr val="FF0000"/>
        </a:solidFill>
      </dgm:spPr>
      <dgm:t>
        <a:bodyPr/>
        <a:lstStyle/>
        <a:p>
          <a:r>
            <a:rPr lang="en-US" dirty="0">
              <a:solidFill>
                <a:schemeClr val="tx1"/>
              </a:solidFill>
            </a:rPr>
            <a:t>Micro-Purchases to $10,000 (“amazon.gov”)</a:t>
          </a:r>
        </a:p>
      </dgm:t>
    </dgm:pt>
    <dgm:pt modelId="{FB9AF315-6852-40E6-8A4F-64F51B44197C}" type="parTrans" cxnId="{584D71F3-1068-4D06-8556-C41CC4748DF9}">
      <dgm:prSet/>
      <dgm:spPr/>
      <dgm:t>
        <a:bodyPr/>
        <a:lstStyle/>
        <a:p>
          <a:endParaRPr lang="en-US"/>
        </a:p>
      </dgm:t>
    </dgm:pt>
    <dgm:pt modelId="{AEA83B2E-4C3B-42D5-8315-B3F171C06BD6}" type="sibTrans" cxnId="{584D71F3-1068-4D06-8556-C41CC4748DF9}">
      <dgm:prSet/>
      <dgm:spPr/>
      <dgm:t>
        <a:bodyPr/>
        <a:lstStyle/>
        <a:p>
          <a:endParaRPr lang="en-US"/>
        </a:p>
      </dgm:t>
    </dgm:pt>
    <dgm:pt modelId="{A4DDD349-D4BB-4D0C-9483-58F5CF1D94DB}">
      <dgm:prSet phldrT="[Text]"/>
      <dgm:spPr>
        <a:solidFill>
          <a:schemeClr val="bg1"/>
        </a:solidFill>
      </dgm:spPr>
      <dgm:t>
        <a:bodyPr/>
        <a:lstStyle/>
        <a:p>
          <a:r>
            <a:rPr lang="en-US" dirty="0">
              <a:solidFill>
                <a:schemeClr val="tx1"/>
              </a:solidFill>
            </a:rPr>
            <a:t>User purchases through electronic marketplaces</a:t>
          </a:r>
        </a:p>
      </dgm:t>
    </dgm:pt>
    <dgm:pt modelId="{E1A85F31-0EF2-4E1B-8F3B-87ACF2095026}" type="parTrans" cxnId="{8D37C153-37DB-4397-AD2E-7BE63E6C4754}">
      <dgm:prSet/>
      <dgm:spPr/>
      <dgm:t>
        <a:bodyPr/>
        <a:lstStyle/>
        <a:p>
          <a:endParaRPr lang="en-US"/>
        </a:p>
      </dgm:t>
    </dgm:pt>
    <dgm:pt modelId="{8429DECC-6066-4869-9130-91CC1AFD740B}" type="sibTrans" cxnId="{8D37C153-37DB-4397-AD2E-7BE63E6C4754}">
      <dgm:prSet/>
      <dgm:spPr/>
      <dgm:t>
        <a:bodyPr/>
        <a:lstStyle/>
        <a:p>
          <a:endParaRPr lang="en-US"/>
        </a:p>
      </dgm:t>
    </dgm:pt>
    <dgm:pt modelId="{F5FD1789-0BE7-4950-B9AE-190EAC39A3C5}">
      <dgm:prSet phldrT="[Text]"/>
      <dgm:spPr>
        <a:solidFill>
          <a:schemeClr val="bg1"/>
        </a:solidFill>
      </dgm:spPr>
      <dgm:t>
        <a:bodyPr/>
        <a:lstStyle/>
        <a:p>
          <a:r>
            <a:rPr lang="en-US" dirty="0">
              <a:solidFill>
                <a:schemeClr val="tx1"/>
              </a:solidFill>
            </a:rPr>
            <a:t>Exclusions recognized</a:t>
          </a:r>
        </a:p>
      </dgm:t>
    </dgm:pt>
    <dgm:pt modelId="{8149FB4C-034A-4FDD-A238-07F791793B52}" type="parTrans" cxnId="{7DBED1EC-6619-43A3-8750-C88783E29B16}">
      <dgm:prSet/>
      <dgm:spPr/>
      <dgm:t>
        <a:bodyPr/>
        <a:lstStyle/>
        <a:p>
          <a:endParaRPr lang="en-US"/>
        </a:p>
      </dgm:t>
    </dgm:pt>
    <dgm:pt modelId="{28EF4D5C-0A2F-4578-95C9-2F42C18D0330}" type="sibTrans" cxnId="{7DBED1EC-6619-43A3-8750-C88783E29B16}">
      <dgm:prSet/>
      <dgm:spPr/>
      <dgm:t>
        <a:bodyPr/>
        <a:lstStyle/>
        <a:p>
          <a:endParaRPr lang="en-US"/>
        </a:p>
      </dgm:t>
    </dgm:pt>
    <dgm:pt modelId="{0C21657D-69D6-4273-A7FD-9DAA47DB3822}">
      <dgm:prSet phldrT="[Text]"/>
      <dgm:spPr>
        <a:solidFill>
          <a:schemeClr val="bg1"/>
        </a:solidFill>
      </dgm:spPr>
      <dgm:t>
        <a:bodyPr/>
        <a:lstStyle/>
        <a:p>
          <a:r>
            <a:rPr lang="en-US" dirty="0">
              <a:solidFill>
                <a:schemeClr val="tx1"/>
              </a:solidFill>
            </a:rPr>
            <a:t>Performance-related qualification information</a:t>
          </a:r>
        </a:p>
      </dgm:t>
    </dgm:pt>
    <dgm:pt modelId="{10AA01E4-02B8-4938-AC83-CDBB41D4AC68}" type="parTrans" cxnId="{2E44CD0F-55BA-4847-ABAE-EE73DB978B88}">
      <dgm:prSet/>
      <dgm:spPr/>
      <dgm:t>
        <a:bodyPr/>
        <a:lstStyle/>
        <a:p>
          <a:endParaRPr lang="en-US"/>
        </a:p>
      </dgm:t>
    </dgm:pt>
    <dgm:pt modelId="{D4CE7506-FC44-4CAB-BE8D-CDD9AA955BDA}" type="sibTrans" cxnId="{2E44CD0F-55BA-4847-ABAE-EE73DB978B88}">
      <dgm:prSet/>
      <dgm:spPr/>
      <dgm:t>
        <a:bodyPr/>
        <a:lstStyle/>
        <a:p>
          <a:endParaRPr lang="en-US"/>
        </a:p>
      </dgm:t>
    </dgm:pt>
    <dgm:pt modelId="{D6BEB216-1B89-4863-A24B-020453D76AE3}">
      <dgm:prSet phldrT="[Text]"/>
      <dgm:spPr>
        <a:solidFill>
          <a:srgbClr val="00FF00"/>
        </a:solidFill>
      </dgm:spPr>
      <dgm:t>
        <a:bodyPr/>
        <a:lstStyle/>
        <a:p>
          <a:r>
            <a:rPr lang="en-US" dirty="0"/>
            <a:t>Technical and Past Performance considered</a:t>
          </a:r>
        </a:p>
      </dgm:t>
    </dgm:pt>
    <dgm:pt modelId="{70DEB74B-08F5-4E4B-AEEC-FE433190AC5F}" type="parTrans" cxnId="{5F0E55AA-DBFB-4F42-86C7-A107F0691FB7}">
      <dgm:prSet/>
      <dgm:spPr/>
      <dgm:t>
        <a:bodyPr/>
        <a:lstStyle/>
        <a:p>
          <a:endParaRPr lang="en-US"/>
        </a:p>
      </dgm:t>
    </dgm:pt>
    <dgm:pt modelId="{7DF535F9-B378-4C2E-B7CC-2111972E1BB2}" type="sibTrans" cxnId="{5F0E55AA-DBFB-4F42-86C7-A107F0691FB7}">
      <dgm:prSet/>
      <dgm:spPr/>
      <dgm:t>
        <a:bodyPr/>
        <a:lstStyle/>
        <a:p>
          <a:endParaRPr lang="en-US"/>
        </a:p>
      </dgm:t>
    </dgm:pt>
    <dgm:pt modelId="{5BCB1799-CFDF-4A39-A18E-9E68DCA30532}" type="pres">
      <dgm:prSet presAssocID="{7D964F07-CF05-439E-8C7E-EF9DBB1DC2F3}" presName="Name0" presStyleCnt="0">
        <dgm:presLayoutVars>
          <dgm:chMax val="7"/>
          <dgm:dir/>
          <dgm:animLvl val="lvl"/>
          <dgm:resizeHandles val="exact"/>
        </dgm:presLayoutVars>
      </dgm:prSet>
      <dgm:spPr/>
    </dgm:pt>
    <dgm:pt modelId="{3DFA381F-448C-4421-886C-2B7E7150017D}" type="pres">
      <dgm:prSet presAssocID="{2CC399B8-BE7F-4F4E-BBE7-6496389AD616}" presName="circle1" presStyleLbl="node1" presStyleIdx="0" presStyleCnt="3"/>
      <dgm:spPr/>
    </dgm:pt>
    <dgm:pt modelId="{C3C8FC85-4F7B-4806-AF8B-47389AF2A088}" type="pres">
      <dgm:prSet presAssocID="{2CC399B8-BE7F-4F4E-BBE7-6496389AD616}" presName="space" presStyleCnt="0"/>
      <dgm:spPr/>
    </dgm:pt>
    <dgm:pt modelId="{255E9790-BC5F-441F-82B5-27A8980FDCA7}" type="pres">
      <dgm:prSet presAssocID="{2CC399B8-BE7F-4F4E-BBE7-6496389AD616}" presName="rect1" presStyleLbl="alignAcc1" presStyleIdx="0" presStyleCnt="3"/>
      <dgm:spPr/>
    </dgm:pt>
    <dgm:pt modelId="{07D505CE-B50D-4F84-8626-350760614F5C}" type="pres">
      <dgm:prSet presAssocID="{A2F29E04-D7A3-45EB-898D-B3BC629D14C6}" presName="vertSpace2" presStyleLbl="node1" presStyleIdx="0" presStyleCnt="3"/>
      <dgm:spPr/>
    </dgm:pt>
    <dgm:pt modelId="{80488E08-C1E4-4078-8541-E97F4F39F2E2}" type="pres">
      <dgm:prSet presAssocID="{A2F29E04-D7A3-45EB-898D-B3BC629D14C6}" presName="circle2" presStyleLbl="node1" presStyleIdx="1" presStyleCnt="3"/>
      <dgm:spPr>
        <a:solidFill>
          <a:srgbClr val="FFFF00"/>
        </a:solidFill>
      </dgm:spPr>
    </dgm:pt>
    <dgm:pt modelId="{7B76CE76-8042-455D-8166-8006B12A01AF}" type="pres">
      <dgm:prSet presAssocID="{A2F29E04-D7A3-45EB-898D-B3BC629D14C6}" presName="rect2" presStyleLbl="alignAcc1" presStyleIdx="1" presStyleCnt="3"/>
      <dgm:spPr/>
    </dgm:pt>
    <dgm:pt modelId="{45C86AD2-6FA0-4ED9-981F-F8EFE3895C00}" type="pres">
      <dgm:prSet presAssocID="{1CFCF767-AF6A-4B2A-BF2D-4B84C5E87725}" presName="vertSpace3" presStyleLbl="node1" presStyleIdx="1" presStyleCnt="3"/>
      <dgm:spPr/>
    </dgm:pt>
    <dgm:pt modelId="{09B45B84-C00F-4F7B-978F-90AC03D9CE63}" type="pres">
      <dgm:prSet presAssocID="{1CFCF767-AF6A-4B2A-BF2D-4B84C5E87725}" presName="circle3" presStyleLbl="node1" presStyleIdx="2" presStyleCnt="3"/>
      <dgm:spPr>
        <a:solidFill>
          <a:srgbClr val="FF0000"/>
        </a:solidFill>
      </dgm:spPr>
    </dgm:pt>
    <dgm:pt modelId="{B3A08453-A91E-4F97-B681-DBB48D9E14FB}" type="pres">
      <dgm:prSet presAssocID="{1CFCF767-AF6A-4B2A-BF2D-4B84C5E87725}" presName="rect3" presStyleLbl="alignAcc1" presStyleIdx="2" presStyleCnt="3"/>
      <dgm:spPr/>
    </dgm:pt>
    <dgm:pt modelId="{7A937107-22D0-4221-B1B4-A2C427751832}" type="pres">
      <dgm:prSet presAssocID="{2CC399B8-BE7F-4F4E-BBE7-6496389AD616}" presName="rect1ParTx" presStyleLbl="alignAcc1" presStyleIdx="2" presStyleCnt="3">
        <dgm:presLayoutVars>
          <dgm:chMax val="1"/>
          <dgm:bulletEnabled val="1"/>
        </dgm:presLayoutVars>
      </dgm:prSet>
      <dgm:spPr/>
    </dgm:pt>
    <dgm:pt modelId="{CBC996A2-E07B-4181-A7CF-E9E4D60C983F}" type="pres">
      <dgm:prSet presAssocID="{2CC399B8-BE7F-4F4E-BBE7-6496389AD616}" presName="rect1ChTx" presStyleLbl="alignAcc1" presStyleIdx="2" presStyleCnt="3">
        <dgm:presLayoutVars>
          <dgm:bulletEnabled val="1"/>
        </dgm:presLayoutVars>
      </dgm:prSet>
      <dgm:spPr/>
    </dgm:pt>
    <dgm:pt modelId="{60ABA415-9689-48CE-A04C-27BA67E48515}" type="pres">
      <dgm:prSet presAssocID="{A2F29E04-D7A3-45EB-898D-B3BC629D14C6}" presName="rect2ParTx" presStyleLbl="alignAcc1" presStyleIdx="2" presStyleCnt="3">
        <dgm:presLayoutVars>
          <dgm:chMax val="1"/>
          <dgm:bulletEnabled val="1"/>
        </dgm:presLayoutVars>
      </dgm:prSet>
      <dgm:spPr/>
    </dgm:pt>
    <dgm:pt modelId="{43E25217-2563-4316-94A9-3FB7B6835BF2}" type="pres">
      <dgm:prSet presAssocID="{A2F29E04-D7A3-45EB-898D-B3BC629D14C6}" presName="rect2ChTx" presStyleLbl="alignAcc1" presStyleIdx="2" presStyleCnt="3">
        <dgm:presLayoutVars>
          <dgm:bulletEnabled val="1"/>
        </dgm:presLayoutVars>
      </dgm:prSet>
      <dgm:spPr/>
    </dgm:pt>
    <dgm:pt modelId="{F50A1F3C-6C2B-4FE2-85F7-F7496DD374E6}" type="pres">
      <dgm:prSet presAssocID="{1CFCF767-AF6A-4B2A-BF2D-4B84C5E87725}" presName="rect3ParTx" presStyleLbl="alignAcc1" presStyleIdx="2" presStyleCnt="3">
        <dgm:presLayoutVars>
          <dgm:chMax val="1"/>
          <dgm:bulletEnabled val="1"/>
        </dgm:presLayoutVars>
      </dgm:prSet>
      <dgm:spPr/>
    </dgm:pt>
    <dgm:pt modelId="{FC5B0159-AF71-4C84-84A4-D50FE5B53864}" type="pres">
      <dgm:prSet presAssocID="{1CFCF767-AF6A-4B2A-BF2D-4B84C5E87725}" presName="rect3ChTx" presStyleLbl="alignAcc1" presStyleIdx="2" presStyleCnt="3">
        <dgm:presLayoutVars>
          <dgm:bulletEnabled val="1"/>
        </dgm:presLayoutVars>
      </dgm:prSet>
      <dgm:spPr/>
    </dgm:pt>
  </dgm:ptLst>
  <dgm:cxnLst>
    <dgm:cxn modelId="{9A545A0D-A773-4D5F-874C-24691A4F9194}" type="presOf" srcId="{384AAA53-B76E-4DD0-A9AD-8D0A92B80013}" destId="{CBC996A2-E07B-4181-A7CF-E9E4D60C983F}" srcOrd="0" destOrd="0" presId="urn:microsoft.com/office/officeart/2005/8/layout/target3"/>
    <dgm:cxn modelId="{2E44CD0F-55BA-4847-ABAE-EE73DB978B88}" srcId="{1CFCF767-AF6A-4B2A-BF2D-4B84C5E87725}" destId="{0C21657D-69D6-4273-A7FD-9DAA47DB3822}" srcOrd="1" destOrd="0" parTransId="{10AA01E4-02B8-4938-AC83-CDBB41D4AC68}" sibTransId="{D4CE7506-FC44-4CAB-BE8D-CDD9AA955BDA}"/>
    <dgm:cxn modelId="{0126AF41-1824-4240-BBAF-792AA60DC612}" type="presOf" srcId="{D6BEB216-1B89-4863-A24B-020453D76AE3}" destId="{CBC996A2-E07B-4181-A7CF-E9E4D60C983F}" srcOrd="0" destOrd="1" presId="urn:microsoft.com/office/officeart/2005/8/layout/target3"/>
    <dgm:cxn modelId="{11AF2468-E9C1-4E25-8808-8239E03B7F72}" type="presOf" srcId="{27FCC4D3-DB49-44F2-B9C2-65743B625C7B}" destId="{43E25217-2563-4316-94A9-3FB7B6835BF2}" srcOrd="0" destOrd="1" presId="urn:microsoft.com/office/officeart/2005/8/layout/target3"/>
    <dgm:cxn modelId="{069E7D48-8712-42B1-B017-F4D25651DFA1}" srcId="{7D964F07-CF05-439E-8C7E-EF9DBB1DC2F3}" destId="{A2F29E04-D7A3-45EB-898D-B3BC629D14C6}" srcOrd="1" destOrd="0" parTransId="{B00B2F60-0E21-421E-95E3-B0DD56CDD12C}" sibTransId="{22B65FDB-4EAC-45AA-9039-C49DBB581726}"/>
    <dgm:cxn modelId="{9BC4FE6D-EC88-4183-98BB-AB6BF95EEAB1}" type="presOf" srcId="{F5FD1789-0BE7-4950-B9AE-190EAC39A3C5}" destId="{FC5B0159-AF71-4C84-84A4-D50FE5B53864}" srcOrd="0" destOrd="2" presId="urn:microsoft.com/office/officeart/2005/8/layout/target3"/>
    <dgm:cxn modelId="{98E50A4F-B9B3-47A7-B17A-61A57CA9DEC0}" type="presOf" srcId="{2CC399B8-BE7F-4F4E-BBE7-6496389AD616}" destId="{7A937107-22D0-4221-B1B4-A2C427751832}" srcOrd="1" destOrd="0" presId="urn:microsoft.com/office/officeart/2005/8/layout/target3"/>
    <dgm:cxn modelId="{BFFFBB70-BEDA-4C86-B4DE-E0B4C25B9194}" srcId="{7D964F07-CF05-439E-8C7E-EF9DBB1DC2F3}" destId="{2CC399B8-BE7F-4F4E-BBE7-6496389AD616}" srcOrd="0" destOrd="0" parTransId="{F43A43E3-BC6D-419D-ABE8-745297253254}" sibTransId="{F6B5F6F3-3EA0-4D92-8481-334E5FD787C5}"/>
    <dgm:cxn modelId="{6BD4E070-5271-479C-98E8-86F1D228A918}" type="presOf" srcId="{1CFCF767-AF6A-4B2A-BF2D-4B84C5E87725}" destId="{B3A08453-A91E-4F97-B681-DBB48D9E14FB}" srcOrd="0" destOrd="0" presId="urn:microsoft.com/office/officeart/2005/8/layout/target3"/>
    <dgm:cxn modelId="{01CB0953-2C76-4FE5-AD98-FDAC5B894694}" srcId="{A2F29E04-D7A3-45EB-898D-B3BC629D14C6}" destId="{E36162D6-E0A4-4F38-A7C6-D38ED8D860CB}" srcOrd="0" destOrd="0" parTransId="{06982619-FB11-4B7C-ADAC-18366EF7B827}" sibTransId="{BAF3ABAC-6F00-478A-8B92-943DF3119ECD}"/>
    <dgm:cxn modelId="{8D37C153-37DB-4397-AD2E-7BE63E6C4754}" srcId="{1CFCF767-AF6A-4B2A-BF2D-4B84C5E87725}" destId="{A4DDD349-D4BB-4D0C-9483-58F5CF1D94DB}" srcOrd="0" destOrd="0" parTransId="{E1A85F31-0EF2-4E1B-8F3B-87ACF2095026}" sibTransId="{8429DECC-6066-4869-9130-91CC1AFD740B}"/>
    <dgm:cxn modelId="{5D6D6F7C-D3A2-458A-8AFF-7950A4254FD8}" type="presOf" srcId="{A2F29E04-D7A3-45EB-898D-B3BC629D14C6}" destId="{7B76CE76-8042-455D-8166-8006B12A01AF}" srcOrd="0" destOrd="0" presId="urn:microsoft.com/office/officeart/2005/8/layout/target3"/>
    <dgm:cxn modelId="{AEAB1A83-82B5-4FC1-A19A-C9D37F3C5962}" type="presOf" srcId="{E36162D6-E0A4-4F38-A7C6-D38ED8D860CB}" destId="{43E25217-2563-4316-94A9-3FB7B6835BF2}" srcOrd="0" destOrd="0" presId="urn:microsoft.com/office/officeart/2005/8/layout/target3"/>
    <dgm:cxn modelId="{AF115796-CC3B-4E43-81E5-ED36045D745B}" type="presOf" srcId="{A2F29E04-D7A3-45EB-898D-B3BC629D14C6}" destId="{60ABA415-9689-48CE-A04C-27BA67E48515}" srcOrd="1" destOrd="0" presId="urn:microsoft.com/office/officeart/2005/8/layout/target3"/>
    <dgm:cxn modelId="{5F0E55AA-DBFB-4F42-86C7-A107F0691FB7}" srcId="{2CC399B8-BE7F-4F4E-BBE7-6496389AD616}" destId="{D6BEB216-1B89-4863-A24B-020453D76AE3}" srcOrd="1" destOrd="0" parTransId="{70DEB74B-08F5-4E4B-AEEC-FE433190AC5F}" sibTransId="{7DF535F9-B378-4C2E-B7CC-2111972E1BB2}"/>
    <dgm:cxn modelId="{CF1F3FAD-8793-4B92-B393-5631A202068C}" type="presOf" srcId="{2CC399B8-BE7F-4F4E-BBE7-6496389AD616}" destId="{255E9790-BC5F-441F-82B5-27A8980FDCA7}" srcOrd="0" destOrd="0" presId="urn:microsoft.com/office/officeart/2005/8/layout/target3"/>
    <dgm:cxn modelId="{E00CEFB6-5FD1-4BDF-8902-7A0FAAE6F64D}" type="presOf" srcId="{A4DDD349-D4BB-4D0C-9483-58F5CF1D94DB}" destId="{FC5B0159-AF71-4C84-84A4-D50FE5B53864}" srcOrd="0" destOrd="0" presId="urn:microsoft.com/office/officeart/2005/8/layout/target3"/>
    <dgm:cxn modelId="{0414F2BE-64C8-4785-8B3D-C3A12F1301C3}" srcId="{2CC399B8-BE7F-4F4E-BBE7-6496389AD616}" destId="{384AAA53-B76E-4DD0-A9AD-8D0A92B80013}" srcOrd="0" destOrd="0" parTransId="{920B5316-57DD-448D-8023-9C95BC15E08E}" sibTransId="{0522C800-DFD2-4BAC-A0EC-796D85E865D2}"/>
    <dgm:cxn modelId="{DFE2AFD3-1EC9-4219-82BA-65B7D665CBF6}" srcId="{A2F29E04-D7A3-45EB-898D-B3BC629D14C6}" destId="{27FCC4D3-DB49-44F2-B9C2-65743B625C7B}" srcOrd="1" destOrd="0" parTransId="{8552CAD7-97E4-4EE6-A71F-ECFF3B2A2EF6}" sibTransId="{3F1C0B2A-5823-4DDA-9D40-612B2AEC7598}"/>
    <dgm:cxn modelId="{B27769D4-3717-409D-9680-61958AB7E28C}" type="presOf" srcId="{1CFCF767-AF6A-4B2A-BF2D-4B84C5E87725}" destId="{F50A1F3C-6C2B-4FE2-85F7-F7496DD374E6}" srcOrd="1" destOrd="0" presId="urn:microsoft.com/office/officeart/2005/8/layout/target3"/>
    <dgm:cxn modelId="{00056AE2-F52B-4F58-B397-8F431C030138}" type="presOf" srcId="{7D964F07-CF05-439E-8C7E-EF9DBB1DC2F3}" destId="{5BCB1799-CFDF-4A39-A18E-9E68DCA30532}" srcOrd="0" destOrd="0" presId="urn:microsoft.com/office/officeart/2005/8/layout/target3"/>
    <dgm:cxn modelId="{7DBED1EC-6619-43A3-8750-C88783E29B16}" srcId="{1CFCF767-AF6A-4B2A-BF2D-4B84C5E87725}" destId="{F5FD1789-0BE7-4950-B9AE-190EAC39A3C5}" srcOrd="2" destOrd="0" parTransId="{8149FB4C-034A-4FDD-A238-07F791793B52}" sibTransId="{28EF4D5C-0A2F-4578-95C9-2F42C18D0330}"/>
    <dgm:cxn modelId="{584D71F3-1068-4D06-8556-C41CC4748DF9}" srcId="{7D964F07-CF05-439E-8C7E-EF9DBB1DC2F3}" destId="{1CFCF767-AF6A-4B2A-BF2D-4B84C5E87725}" srcOrd="2" destOrd="0" parTransId="{FB9AF315-6852-40E6-8A4F-64F51B44197C}" sibTransId="{AEA83B2E-4C3B-42D5-8315-B3F171C06BD6}"/>
    <dgm:cxn modelId="{57B6C2FB-225B-478C-B659-FCBC047E55D3}" type="presOf" srcId="{0C21657D-69D6-4273-A7FD-9DAA47DB3822}" destId="{FC5B0159-AF71-4C84-84A4-D50FE5B53864}" srcOrd="0" destOrd="1" presId="urn:microsoft.com/office/officeart/2005/8/layout/target3"/>
    <dgm:cxn modelId="{C921AC97-1CD0-47C2-BEB7-D9215C5D58FE}" type="presParOf" srcId="{5BCB1799-CFDF-4A39-A18E-9E68DCA30532}" destId="{3DFA381F-448C-4421-886C-2B7E7150017D}" srcOrd="0" destOrd="0" presId="urn:microsoft.com/office/officeart/2005/8/layout/target3"/>
    <dgm:cxn modelId="{C0BA99D0-632C-4056-BDF5-486BF080EAD7}" type="presParOf" srcId="{5BCB1799-CFDF-4A39-A18E-9E68DCA30532}" destId="{C3C8FC85-4F7B-4806-AF8B-47389AF2A088}" srcOrd="1" destOrd="0" presId="urn:microsoft.com/office/officeart/2005/8/layout/target3"/>
    <dgm:cxn modelId="{A0A0F33B-EC23-49A6-A94F-B8D591C9C659}" type="presParOf" srcId="{5BCB1799-CFDF-4A39-A18E-9E68DCA30532}" destId="{255E9790-BC5F-441F-82B5-27A8980FDCA7}" srcOrd="2" destOrd="0" presId="urn:microsoft.com/office/officeart/2005/8/layout/target3"/>
    <dgm:cxn modelId="{5FCE5ECA-7564-4A1D-9612-A752C569D19E}" type="presParOf" srcId="{5BCB1799-CFDF-4A39-A18E-9E68DCA30532}" destId="{07D505CE-B50D-4F84-8626-350760614F5C}" srcOrd="3" destOrd="0" presId="urn:microsoft.com/office/officeart/2005/8/layout/target3"/>
    <dgm:cxn modelId="{DCEE8AF2-45CD-4E36-8629-B68A3E799709}" type="presParOf" srcId="{5BCB1799-CFDF-4A39-A18E-9E68DCA30532}" destId="{80488E08-C1E4-4078-8541-E97F4F39F2E2}" srcOrd="4" destOrd="0" presId="urn:microsoft.com/office/officeart/2005/8/layout/target3"/>
    <dgm:cxn modelId="{15FBB1E7-8377-4083-A870-DF7CE9509BC1}" type="presParOf" srcId="{5BCB1799-CFDF-4A39-A18E-9E68DCA30532}" destId="{7B76CE76-8042-455D-8166-8006B12A01AF}" srcOrd="5" destOrd="0" presId="urn:microsoft.com/office/officeart/2005/8/layout/target3"/>
    <dgm:cxn modelId="{10999BEE-2D37-429A-819D-6B520F01377F}" type="presParOf" srcId="{5BCB1799-CFDF-4A39-A18E-9E68DCA30532}" destId="{45C86AD2-6FA0-4ED9-981F-F8EFE3895C00}" srcOrd="6" destOrd="0" presId="urn:microsoft.com/office/officeart/2005/8/layout/target3"/>
    <dgm:cxn modelId="{57266564-E1F2-4AE2-A9F3-511BBAA1E86C}" type="presParOf" srcId="{5BCB1799-CFDF-4A39-A18E-9E68DCA30532}" destId="{09B45B84-C00F-4F7B-978F-90AC03D9CE63}" srcOrd="7" destOrd="0" presId="urn:microsoft.com/office/officeart/2005/8/layout/target3"/>
    <dgm:cxn modelId="{43D28D12-B9CB-4484-89E1-307AE4EC4E96}" type="presParOf" srcId="{5BCB1799-CFDF-4A39-A18E-9E68DCA30532}" destId="{B3A08453-A91E-4F97-B681-DBB48D9E14FB}" srcOrd="8" destOrd="0" presId="urn:microsoft.com/office/officeart/2005/8/layout/target3"/>
    <dgm:cxn modelId="{D82F182E-F81C-4D0E-BA98-5890B5398BCD}" type="presParOf" srcId="{5BCB1799-CFDF-4A39-A18E-9E68DCA30532}" destId="{7A937107-22D0-4221-B1B4-A2C427751832}" srcOrd="9" destOrd="0" presId="urn:microsoft.com/office/officeart/2005/8/layout/target3"/>
    <dgm:cxn modelId="{496B11D6-4E42-4843-81B8-8B04A63670C0}" type="presParOf" srcId="{5BCB1799-CFDF-4A39-A18E-9E68DCA30532}" destId="{CBC996A2-E07B-4181-A7CF-E9E4D60C983F}" srcOrd="10" destOrd="0" presId="urn:microsoft.com/office/officeart/2005/8/layout/target3"/>
    <dgm:cxn modelId="{12B18F5E-FDDC-4822-948A-BFA8ABC3A959}" type="presParOf" srcId="{5BCB1799-CFDF-4A39-A18E-9E68DCA30532}" destId="{60ABA415-9689-48CE-A04C-27BA67E48515}" srcOrd="11" destOrd="0" presId="urn:microsoft.com/office/officeart/2005/8/layout/target3"/>
    <dgm:cxn modelId="{EBBE0A1F-F544-4E8F-8F5A-0E41D74D32D1}" type="presParOf" srcId="{5BCB1799-CFDF-4A39-A18E-9E68DCA30532}" destId="{43E25217-2563-4316-94A9-3FB7B6835BF2}" srcOrd="12" destOrd="0" presId="urn:microsoft.com/office/officeart/2005/8/layout/target3"/>
    <dgm:cxn modelId="{49A85D72-6450-440F-A238-9015FC787630}" type="presParOf" srcId="{5BCB1799-CFDF-4A39-A18E-9E68DCA30532}" destId="{F50A1F3C-6C2B-4FE2-85F7-F7496DD374E6}" srcOrd="13" destOrd="0" presId="urn:microsoft.com/office/officeart/2005/8/layout/target3"/>
    <dgm:cxn modelId="{7B8DCA9C-C4E3-4F21-BFA2-EA6BB77F5411}" type="presParOf" srcId="{5BCB1799-CFDF-4A39-A18E-9E68DCA30532}" destId="{FC5B0159-AF71-4C84-84A4-D50FE5B53864}" srcOrd="14"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9954FB-4128-4E67-8FF1-F8F6C2BD0F96}">
      <dsp:nvSpPr>
        <dsp:cNvPr id="0" name=""/>
        <dsp:cNvSpPr/>
      </dsp:nvSpPr>
      <dsp:spPr>
        <a:xfrm>
          <a:off x="0" y="0"/>
          <a:ext cx="9144000" cy="2057400"/>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05740" tIns="205740" rIns="205740" bIns="205740" numCol="1" spcCol="1270" anchor="ctr" anchorCtr="0">
          <a:noAutofit/>
        </a:bodyPr>
        <a:lstStyle/>
        <a:p>
          <a:pPr marL="0" lvl="0" indent="0" algn="l" defTabSz="2400300">
            <a:lnSpc>
              <a:spcPct val="90000"/>
            </a:lnSpc>
            <a:spcBef>
              <a:spcPct val="0"/>
            </a:spcBef>
            <a:spcAft>
              <a:spcPct val="35000"/>
            </a:spcAft>
            <a:buNone/>
          </a:pPr>
          <a:r>
            <a:rPr lang="en-US" sz="5400" kern="1200" dirty="0"/>
            <a:t>Teaching Strategies</a:t>
          </a:r>
        </a:p>
      </dsp:txBody>
      <dsp:txXfrm>
        <a:off x="0" y="0"/>
        <a:ext cx="9144000" cy="2057400"/>
      </dsp:txXfrm>
    </dsp:sp>
    <dsp:sp modelId="{B7138C01-E93E-4D47-A1A3-8BD36B8C626B}">
      <dsp:nvSpPr>
        <dsp:cNvPr id="0" name=""/>
        <dsp:cNvSpPr/>
      </dsp:nvSpPr>
      <dsp:spPr>
        <a:xfrm>
          <a:off x="4464" y="2057400"/>
          <a:ext cx="3045023" cy="4320540"/>
        </a:xfrm>
        <a:prstGeom prst="rect">
          <a:avLst/>
        </a:prstGeom>
        <a:solidFill>
          <a:srgbClr val="00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n-US" sz="4400" kern="1200" dirty="0"/>
            <a:t>Professional Exchanges</a:t>
          </a:r>
        </a:p>
      </dsp:txBody>
      <dsp:txXfrm>
        <a:off x="4464" y="2057400"/>
        <a:ext cx="3045023" cy="4320540"/>
      </dsp:txXfrm>
    </dsp:sp>
    <dsp:sp modelId="{3B085777-159F-4627-85C9-4D247EE99412}">
      <dsp:nvSpPr>
        <dsp:cNvPr id="0" name=""/>
        <dsp:cNvSpPr/>
      </dsp:nvSpPr>
      <dsp:spPr>
        <a:xfrm>
          <a:off x="3049488" y="2057400"/>
          <a:ext cx="3045023" cy="4320540"/>
        </a:xfrm>
        <a:prstGeom prst="rect">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n-US" sz="4400" kern="1200" dirty="0"/>
            <a:t>Open Online Courses</a:t>
          </a:r>
        </a:p>
        <a:p>
          <a:pPr marL="0" lvl="0" indent="0" algn="ctr" defTabSz="1955800">
            <a:lnSpc>
              <a:spcPct val="90000"/>
            </a:lnSpc>
            <a:spcBef>
              <a:spcPct val="0"/>
            </a:spcBef>
            <a:spcAft>
              <a:spcPct val="35000"/>
            </a:spcAft>
            <a:buNone/>
          </a:pPr>
          <a:r>
            <a:rPr lang="en-US" sz="4400" kern="1200" dirty="0"/>
            <a:t>(free or certificate)</a:t>
          </a:r>
        </a:p>
      </dsp:txBody>
      <dsp:txXfrm>
        <a:off x="3049488" y="2057400"/>
        <a:ext cx="3045023" cy="4320540"/>
      </dsp:txXfrm>
    </dsp:sp>
    <dsp:sp modelId="{7B375AD9-CE53-4447-8C24-8782EE6E7861}">
      <dsp:nvSpPr>
        <dsp:cNvPr id="0" name=""/>
        <dsp:cNvSpPr/>
      </dsp:nvSpPr>
      <dsp:spPr>
        <a:xfrm>
          <a:off x="6094511" y="2057400"/>
          <a:ext cx="3045023" cy="4320540"/>
        </a:xfrm>
        <a:prstGeom prst="rect">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n-US" sz="4400" kern="1200" dirty="0"/>
            <a:t>Traditional Classroom –</a:t>
          </a:r>
        </a:p>
        <a:p>
          <a:pPr marL="0" lvl="0" indent="0" algn="ctr" defTabSz="1955800">
            <a:lnSpc>
              <a:spcPct val="90000"/>
            </a:lnSpc>
            <a:spcBef>
              <a:spcPct val="0"/>
            </a:spcBef>
            <a:spcAft>
              <a:spcPct val="35000"/>
            </a:spcAft>
            <a:buNone/>
          </a:pPr>
          <a:r>
            <a:rPr lang="en-US" sz="4400" kern="1200" dirty="0"/>
            <a:t>Online Classroom</a:t>
          </a:r>
        </a:p>
      </dsp:txBody>
      <dsp:txXfrm>
        <a:off x="6094511" y="2057400"/>
        <a:ext cx="3045023" cy="4320540"/>
      </dsp:txXfrm>
    </dsp:sp>
    <dsp:sp modelId="{C223283C-E645-460F-820F-85EC63DB8144}">
      <dsp:nvSpPr>
        <dsp:cNvPr id="0" name=""/>
        <dsp:cNvSpPr/>
      </dsp:nvSpPr>
      <dsp:spPr>
        <a:xfrm>
          <a:off x="0" y="6377940"/>
          <a:ext cx="9144000" cy="480060"/>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7E33A9-ECFE-4CC2-94AC-06BC2DDB1AD9}">
      <dsp:nvSpPr>
        <dsp:cNvPr id="0" name=""/>
        <dsp:cNvSpPr/>
      </dsp:nvSpPr>
      <dsp:spPr>
        <a:xfrm>
          <a:off x="2311882" y="305502"/>
          <a:ext cx="3801808" cy="3801808"/>
        </a:xfrm>
        <a:prstGeom prst="pie">
          <a:avLst>
            <a:gd name="adj1" fmla="val 16200000"/>
            <a:gd name="adj2" fmla="val 1800000"/>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t>Reading</a:t>
          </a:r>
        </a:p>
      </dsp:txBody>
      <dsp:txXfrm>
        <a:off x="4378889" y="1007026"/>
        <a:ext cx="1289899" cy="1267269"/>
      </dsp:txXfrm>
    </dsp:sp>
    <dsp:sp modelId="{D204B1BD-C7DE-4881-97A1-C979707D77F7}">
      <dsp:nvSpPr>
        <dsp:cNvPr id="0" name=""/>
        <dsp:cNvSpPr/>
      </dsp:nvSpPr>
      <dsp:spPr>
        <a:xfrm>
          <a:off x="2115908" y="418651"/>
          <a:ext cx="3801808" cy="3801808"/>
        </a:xfrm>
        <a:prstGeom prst="pie">
          <a:avLst>
            <a:gd name="adj1" fmla="val 1800000"/>
            <a:gd name="adj2" fmla="val 9000000"/>
          </a:avLst>
        </a:prstGeom>
        <a:solidFill>
          <a:schemeClr val="accent1">
            <a:shade val="80000"/>
            <a:hueOff val="286837"/>
            <a:satOff val="-24292"/>
            <a:lumOff val="1815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t>Video Conference</a:t>
          </a:r>
        </a:p>
      </dsp:txBody>
      <dsp:txXfrm>
        <a:off x="3156879" y="2817411"/>
        <a:ext cx="1719865" cy="1176750"/>
      </dsp:txXfrm>
    </dsp:sp>
    <dsp:sp modelId="{363B09C2-CBB8-461C-BD6B-5324C8ED7815}">
      <dsp:nvSpPr>
        <dsp:cNvPr id="0" name=""/>
        <dsp:cNvSpPr/>
      </dsp:nvSpPr>
      <dsp:spPr>
        <a:xfrm>
          <a:off x="2115908" y="418651"/>
          <a:ext cx="3801808" cy="3801808"/>
        </a:xfrm>
        <a:prstGeom prst="pie">
          <a:avLst>
            <a:gd name="adj1" fmla="val 9000000"/>
            <a:gd name="adj2" fmla="val 16200000"/>
          </a:avLst>
        </a:prstGeom>
        <a:solidFill>
          <a:schemeClr val="accent1">
            <a:shade val="80000"/>
            <a:hueOff val="573673"/>
            <a:satOff val="-48584"/>
            <a:lumOff val="3631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t>Video Lecture</a:t>
          </a:r>
        </a:p>
      </dsp:txBody>
      <dsp:txXfrm>
        <a:off x="2523245" y="1165435"/>
        <a:ext cx="1289899" cy="126726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6E221D-D9F7-44DE-A752-C200C339E820}">
      <dsp:nvSpPr>
        <dsp:cNvPr id="0" name=""/>
        <dsp:cNvSpPr/>
      </dsp:nvSpPr>
      <dsp:spPr>
        <a:xfrm>
          <a:off x="630600" y="635"/>
          <a:ext cx="720000" cy="30571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711200">
            <a:lnSpc>
              <a:spcPct val="90000"/>
            </a:lnSpc>
            <a:spcBef>
              <a:spcPct val="0"/>
            </a:spcBef>
            <a:spcAft>
              <a:spcPct val="35000"/>
            </a:spcAft>
            <a:buNone/>
          </a:pPr>
          <a:r>
            <a:rPr lang="en-US" sz="1600" kern="1200" dirty="0"/>
            <a:t>Price</a:t>
          </a:r>
        </a:p>
      </dsp:txBody>
      <dsp:txXfrm>
        <a:off x="630600" y="635"/>
        <a:ext cx="720000" cy="305717"/>
      </dsp:txXfrm>
    </dsp:sp>
    <dsp:sp modelId="{225D8898-B0A1-4175-8C1C-65441C060487}">
      <dsp:nvSpPr>
        <dsp:cNvPr id="0" name=""/>
        <dsp:cNvSpPr/>
      </dsp:nvSpPr>
      <dsp:spPr>
        <a:xfrm>
          <a:off x="574350" y="321639"/>
          <a:ext cx="832500" cy="30571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711200">
            <a:lnSpc>
              <a:spcPct val="90000"/>
            </a:lnSpc>
            <a:spcBef>
              <a:spcPct val="0"/>
            </a:spcBef>
            <a:spcAft>
              <a:spcPct val="35000"/>
            </a:spcAft>
            <a:buNone/>
          </a:pPr>
          <a:r>
            <a:rPr lang="en-US" sz="1600" kern="1200" dirty="0"/>
            <a:t>Technical</a:t>
          </a:r>
        </a:p>
      </dsp:txBody>
      <dsp:txXfrm>
        <a:off x="574350" y="321639"/>
        <a:ext cx="832500" cy="305717"/>
      </dsp:txXfrm>
    </dsp:sp>
    <dsp:sp modelId="{29F84972-50B3-4976-AAC8-D11C33C33E45}">
      <dsp:nvSpPr>
        <dsp:cNvPr id="0" name=""/>
        <dsp:cNvSpPr/>
      </dsp:nvSpPr>
      <dsp:spPr>
        <a:xfrm>
          <a:off x="248099" y="642642"/>
          <a:ext cx="1485000" cy="30571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711200">
            <a:lnSpc>
              <a:spcPct val="90000"/>
            </a:lnSpc>
            <a:spcBef>
              <a:spcPct val="0"/>
            </a:spcBef>
            <a:spcAft>
              <a:spcPct val="35000"/>
            </a:spcAft>
            <a:buNone/>
          </a:pPr>
          <a:r>
            <a:rPr lang="en-US" sz="1600" kern="1200" dirty="0"/>
            <a:t>Past Performance</a:t>
          </a:r>
        </a:p>
      </dsp:txBody>
      <dsp:txXfrm>
        <a:off x="248099" y="642642"/>
        <a:ext cx="1485000" cy="305717"/>
      </dsp:txXfrm>
    </dsp:sp>
    <dsp:sp modelId="{67CEBB9D-0C62-4369-B6B9-4B824CB75132}">
      <dsp:nvSpPr>
        <dsp:cNvPr id="0" name=""/>
        <dsp:cNvSpPr/>
      </dsp:nvSpPr>
      <dsp:spPr>
        <a:xfrm>
          <a:off x="596850" y="963646"/>
          <a:ext cx="787500" cy="305717"/>
        </a:xfrm>
        <a:prstGeom prst="rect">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711200">
            <a:lnSpc>
              <a:spcPct val="90000"/>
            </a:lnSpc>
            <a:spcBef>
              <a:spcPct val="0"/>
            </a:spcBef>
            <a:spcAft>
              <a:spcPct val="35000"/>
            </a:spcAft>
            <a:buNone/>
          </a:pPr>
          <a:r>
            <a:rPr lang="en-US" sz="1600" kern="1200" dirty="0"/>
            <a:t>AWARD</a:t>
          </a:r>
        </a:p>
      </dsp:txBody>
      <dsp:txXfrm>
        <a:off x="596850" y="963646"/>
        <a:ext cx="787500" cy="30571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877188-5F9D-44D1-908C-46152D1D3336}">
      <dsp:nvSpPr>
        <dsp:cNvPr id="0" name=""/>
        <dsp:cNvSpPr/>
      </dsp:nvSpPr>
      <dsp:spPr>
        <a:xfrm>
          <a:off x="3482578" y="1459"/>
          <a:ext cx="2178843" cy="1416248"/>
        </a:xfrm>
        <a:prstGeom prst="roundRect">
          <a:avLst/>
        </a:prstGeom>
        <a:solidFill>
          <a:schemeClr val="bg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Remedies</a:t>
          </a:r>
        </a:p>
      </dsp:txBody>
      <dsp:txXfrm>
        <a:off x="3551714" y="70595"/>
        <a:ext cx="2040571" cy="1277976"/>
      </dsp:txXfrm>
    </dsp:sp>
    <dsp:sp modelId="{7C425E08-F1A3-44DC-8E78-5F886AECB22D}">
      <dsp:nvSpPr>
        <dsp:cNvPr id="0" name=""/>
        <dsp:cNvSpPr/>
      </dsp:nvSpPr>
      <dsp:spPr>
        <a:xfrm>
          <a:off x="1743552" y="709583"/>
          <a:ext cx="5656895" cy="5656895"/>
        </a:xfrm>
        <a:custGeom>
          <a:avLst/>
          <a:gdLst/>
          <a:ahLst/>
          <a:cxnLst/>
          <a:rect l="0" t="0" r="0" b="0"/>
          <a:pathLst>
            <a:path>
              <a:moveTo>
                <a:pt x="3932824" y="224514"/>
              </a:moveTo>
              <a:arcTo wR="2828447" hR="2828447" stAng="17578962" swAng="1960564"/>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5A18F10-FFE6-489D-B663-D7F58B079108}">
      <dsp:nvSpPr>
        <dsp:cNvPr id="0" name=""/>
        <dsp:cNvSpPr/>
      </dsp:nvSpPr>
      <dsp:spPr>
        <a:xfrm>
          <a:off x="6172591" y="1955868"/>
          <a:ext cx="2178843" cy="1416248"/>
        </a:xfrm>
        <a:prstGeom prst="roundRect">
          <a:avLst/>
        </a:prstGeom>
        <a:solidFill>
          <a:srgbClr val="00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Prosecution</a:t>
          </a:r>
        </a:p>
      </dsp:txBody>
      <dsp:txXfrm>
        <a:off x="6241727" y="2025004"/>
        <a:ext cx="2040571" cy="1277976"/>
      </dsp:txXfrm>
    </dsp:sp>
    <dsp:sp modelId="{D9440F19-24C1-43F5-9628-B68F0E5D941C}">
      <dsp:nvSpPr>
        <dsp:cNvPr id="0" name=""/>
        <dsp:cNvSpPr/>
      </dsp:nvSpPr>
      <dsp:spPr>
        <a:xfrm>
          <a:off x="1743552" y="709583"/>
          <a:ext cx="5656895" cy="5656895"/>
        </a:xfrm>
        <a:custGeom>
          <a:avLst/>
          <a:gdLst/>
          <a:ahLst/>
          <a:cxnLst/>
          <a:rect l="0" t="0" r="0" b="0"/>
          <a:pathLst>
            <a:path>
              <a:moveTo>
                <a:pt x="5653029" y="2680607"/>
              </a:moveTo>
              <a:arcTo wR="2828447" hR="2828447" stAng="21420231" swAng="2195555"/>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1284339-19FE-4EE3-9BD1-248DB2810A80}">
      <dsp:nvSpPr>
        <dsp:cNvPr id="0" name=""/>
        <dsp:cNvSpPr/>
      </dsp:nvSpPr>
      <dsp:spPr>
        <a:xfrm>
          <a:off x="5145098" y="5118169"/>
          <a:ext cx="2178843" cy="1416248"/>
        </a:xfrm>
        <a:prstGeom prst="roundRect">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Compliance</a:t>
          </a:r>
        </a:p>
      </dsp:txBody>
      <dsp:txXfrm>
        <a:off x="5214234" y="5187305"/>
        <a:ext cx="2040571" cy="1277976"/>
      </dsp:txXfrm>
    </dsp:sp>
    <dsp:sp modelId="{6114CC1E-9E29-4BC8-9F72-39A06FC12050}">
      <dsp:nvSpPr>
        <dsp:cNvPr id="0" name=""/>
        <dsp:cNvSpPr/>
      </dsp:nvSpPr>
      <dsp:spPr>
        <a:xfrm>
          <a:off x="1743552" y="709583"/>
          <a:ext cx="5656895" cy="5656895"/>
        </a:xfrm>
        <a:custGeom>
          <a:avLst/>
          <a:gdLst/>
          <a:ahLst/>
          <a:cxnLst/>
          <a:rect l="0" t="0" r="0" b="0"/>
          <a:pathLst>
            <a:path>
              <a:moveTo>
                <a:pt x="3390316" y="5600526"/>
              </a:moveTo>
              <a:arcTo wR="2828447" hR="2828447" stAng="4712521" swAng="1374958"/>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E0C1C5E-91D7-451C-9BD2-3AE77BFAFFC9}">
      <dsp:nvSpPr>
        <dsp:cNvPr id="0" name=""/>
        <dsp:cNvSpPr/>
      </dsp:nvSpPr>
      <dsp:spPr>
        <a:xfrm>
          <a:off x="1820058" y="5118169"/>
          <a:ext cx="2178843" cy="1416248"/>
        </a:xfrm>
        <a:prstGeom prst="roundRect">
          <a:avLst/>
        </a:prstGeom>
        <a:solidFill>
          <a:srgbClr val="CC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Ethics</a:t>
          </a:r>
        </a:p>
      </dsp:txBody>
      <dsp:txXfrm>
        <a:off x="1889194" y="5187305"/>
        <a:ext cx="2040571" cy="1277976"/>
      </dsp:txXfrm>
    </dsp:sp>
    <dsp:sp modelId="{BB141314-87ED-4785-8CB6-F0F4ECB9EEC1}">
      <dsp:nvSpPr>
        <dsp:cNvPr id="0" name=""/>
        <dsp:cNvSpPr/>
      </dsp:nvSpPr>
      <dsp:spPr>
        <a:xfrm>
          <a:off x="1743552" y="709583"/>
          <a:ext cx="5656895" cy="5656895"/>
        </a:xfrm>
        <a:custGeom>
          <a:avLst/>
          <a:gdLst/>
          <a:ahLst/>
          <a:cxnLst/>
          <a:rect l="0" t="0" r="0" b="0"/>
          <a:pathLst>
            <a:path>
              <a:moveTo>
                <a:pt x="472475" y="4393539"/>
              </a:moveTo>
              <a:arcTo wR="2828447" hR="2828447" stAng="8784215" swAng="2195555"/>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26BECA6-B422-4237-8000-FD4BF283B81A}">
      <dsp:nvSpPr>
        <dsp:cNvPr id="0" name=""/>
        <dsp:cNvSpPr/>
      </dsp:nvSpPr>
      <dsp:spPr>
        <a:xfrm>
          <a:off x="792564" y="1955868"/>
          <a:ext cx="2178843" cy="1416248"/>
        </a:xfrm>
        <a:prstGeom prst="roundRect">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b="1" kern="1200" dirty="0">
              <a:solidFill>
                <a:schemeClr val="tx1"/>
              </a:solidFill>
            </a:rPr>
            <a:t>Exclusion</a:t>
          </a:r>
        </a:p>
      </dsp:txBody>
      <dsp:txXfrm>
        <a:off x="861700" y="2025004"/>
        <a:ext cx="2040571" cy="1277976"/>
      </dsp:txXfrm>
    </dsp:sp>
    <dsp:sp modelId="{4B1A3057-89D2-4009-8BE1-6206DBBD16E8}">
      <dsp:nvSpPr>
        <dsp:cNvPr id="0" name=""/>
        <dsp:cNvSpPr/>
      </dsp:nvSpPr>
      <dsp:spPr>
        <a:xfrm>
          <a:off x="1743552" y="709583"/>
          <a:ext cx="5656895" cy="5656895"/>
        </a:xfrm>
        <a:custGeom>
          <a:avLst/>
          <a:gdLst/>
          <a:ahLst/>
          <a:cxnLst/>
          <a:rect l="0" t="0" r="0" b="0"/>
          <a:pathLst>
            <a:path>
              <a:moveTo>
                <a:pt x="493019" y="1232862"/>
              </a:moveTo>
              <a:arcTo wR="2828447" hR="2828447" stAng="12860474" swAng="1960564"/>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838C51-101E-4F81-9C05-117D4D7EDA73}">
      <dsp:nvSpPr>
        <dsp:cNvPr id="0" name=""/>
        <dsp:cNvSpPr/>
      </dsp:nvSpPr>
      <dsp:spPr>
        <a:xfrm>
          <a:off x="2757011" y="56574"/>
          <a:ext cx="2715577" cy="2715577"/>
        </a:xfrm>
        <a:prstGeom prst="ellipse">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r>
            <a:rPr lang="en-US" sz="2500" kern="1200" dirty="0"/>
            <a:t>Reputation</a:t>
          </a:r>
        </a:p>
      </dsp:txBody>
      <dsp:txXfrm>
        <a:off x="3119088" y="531800"/>
        <a:ext cx="1991423" cy="1222010"/>
      </dsp:txXfrm>
    </dsp:sp>
    <dsp:sp modelId="{9CA544BA-4347-47C2-952A-2CBAFD7B6249}">
      <dsp:nvSpPr>
        <dsp:cNvPr id="0" name=""/>
        <dsp:cNvSpPr/>
      </dsp:nvSpPr>
      <dsp:spPr>
        <a:xfrm>
          <a:off x="3736882" y="1753810"/>
          <a:ext cx="2715577" cy="2715577"/>
        </a:xfrm>
        <a:prstGeom prst="ellipse">
          <a:avLst/>
        </a:prstGeom>
        <a:solidFill>
          <a:srgbClr val="0070C0">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r>
            <a:rPr lang="en-US" sz="2500" kern="1200" dirty="0"/>
            <a:t>Performance</a:t>
          </a:r>
        </a:p>
      </dsp:txBody>
      <dsp:txXfrm>
        <a:off x="4567396" y="2455334"/>
        <a:ext cx="1629346" cy="1493567"/>
      </dsp:txXfrm>
    </dsp:sp>
    <dsp:sp modelId="{C0CE0E84-E2A3-4D95-8CA3-B1829247C7DD}">
      <dsp:nvSpPr>
        <dsp:cNvPr id="0" name=""/>
        <dsp:cNvSpPr/>
      </dsp:nvSpPr>
      <dsp:spPr>
        <a:xfrm>
          <a:off x="1777140" y="1753810"/>
          <a:ext cx="2715577" cy="2715577"/>
        </a:xfrm>
        <a:prstGeom prst="ellips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r>
            <a:rPr lang="en-US" sz="2500" kern="1200" dirty="0"/>
            <a:t>Fiduciary</a:t>
          </a:r>
        </a:p>
      </dsp:txBody>
      <dsp:txXfrm>
        <a:off x="2032857" y="2455334"/>
        <a:ext cx="1629346" cy="149356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32B914-CFAA-4486-ACA3-C5BFFB290C9A}">
      <dsp:nvSpPr>
        <dsp:cNvPr id="0" name=""/>
        <dsp:cNvSpPr/>
      </dsp:nvSpPr>
      <dsp:spPr>
        <a:xfrm>
          <a:off x="2155507" y="2277603"/>
          <a:ext cx="1784985" cy="1784985"/>
        </a:xfrm>
        <a:prstGeom prst="ellipse">
          <a:avLst/>
        </a:prstGeom>
        <a:solidFill>
          <a:schemeClr val="accent1">
            <a:hueOff val="0"/>
            <a:satOff val="0"/>
            <a:lumOff val="0"/>
            <a:alphaOff val="0"/>
          </a:schemeClr>
        </a:solidFill>
        <a:ln w="111125" cap="flat" cmpd="sng" algn="ctr">
          <a:solidFill>
            <a:srgbClr val="FFFF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a:t>Suspension and Debarment Official</a:t>
          </a:r>
        </a:p>
      </dsp:txBody>
      <dsp:txXfrm>
        <a:off x="2416912" y="2539008"/>
        <a:ext cx="1262175" cy="1262175"/>
      </dsp:txXfrm>
    </dsp:sp>
    <dsp:sp modelId="{06101629-35E4-45AF-B2F6-AB0C250EB019}">
      <dsp:nvSpPr>
        <dsp:cNvPr id="0" name=""/>
        <dsp:cNvSpPr/>
      </dsp:nvSpPr>
      <dsp:spPr>
        <a:xfrm rot="12900000">
          <a:off x="871449" y="1920360"/>
          <a:ext cx="1510013" cy="508720"/>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FC512AB-68B8-4B7F-BF99-C9290B711482}">
      <dsp:nvSpPr>
        <dsp:cNvPr id="0" name=""/>
        <dsp:cNvSpPr/>
      </dsp:nvSpPr>
      <dsp:spPr>
        <a:xfrm>
          <a:off x="160123" y="1063372"/>
          <a:ext cx="1695735" cy="1356588"/>
        </a:xfrm>
        <a:prstGeom prst="roundRect">
          <a:avLst>
            <a:gd name="adj" fmla="val 10000"/>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977900">
            <a:lnSpc>
              <a:spcPct val="90000"/>
            </a:lnSpc>
            <a:spcBef>
              <a:spcPct val="0"/>
            </a:spcBef>
            <a:spcAft>
              <a:spcPct val="35000"/>
            </a:spcAft>
            <a:buNone/>
          </a:pPr>
          <a:r>
            <a:rPr lang="en-US" sz="2200" kern="1200" dirty="0"/>
            <a:t>Investigators/ Prosecutors</a:t>
          </a:r>
        </a:p>
      </dsp:txBody>
      <dsp:txXfrm>
        <a:off x="199856" y="1103105"/>
        <a:ext cx="1616269" cy="1277122"/>
      </dsp:txXfrm>
    </dsp:sp>
    <dsp:sp modelId="{E14F508D-D072-4528-9509-213E77BB4E76}">
      <dsp:nvSpPr>
        <dsp:cNvPr id="0" name=""/>
        <dsp:cNvSpPr/>
      </dsp:nvSpPr>
      <dsp:spPr>
        <a:xfrm rot="16200000">
          <a:off x="2292993" y="1180352"/>
          <a:ext cx="1510013" cy="508720"/>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07DE881-6334-4B4D-8D95-4A41B9595F68}">
      <dsp:nvSpPr>
        <dsp:cNvPr id="0" name=""/>
        <dsp:cNvSpPr/>
      </dsp:nvSpPr>
      <dsp:spPr>
        <a:xfrm>
          <a:off x="2200132" y="1411"/>
          <a:ext cx="1695735" cy="1356588"/>
        </a:xfrm>
        <a:prstGeom prst="roundRect">
          <a:avLst>
            <a:gd name="adj" fmla="val 10000"/>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977900">
            <a:lnSpc>
              <a:spcPct val="90000"/>
            </a:lnSpc>
            <a:spcBef>
              <a:spcPct val="0"/>
            </a:spcBef>
            <a:spcAft>
              <a:spcPct val="35000"/>
            </a:spcAft>
            <a:buNone/>
          </a:pPr>
          <a:r>
            <a:rPr lang="en-US" sz="2200" kern="1200" dirty="0"/>
            <a:t>Competitors</a:t>
          </a:r>
        </a:p>
      </dsp:txBody>
      <dsp:txXfrm>
        <a:off x="2239865" y="41144"/>
        <a:ext cx="1616269" cy="1277122"/>
      </dsp:txXfrm>
    </dsp:sp>
    <dsp:sp modelId="{76AADDC1-0743-4ED1-B93A-17B272BE91D5}">
      <dsp:nvSpPr>
        <dsp:cNvPr id="0" name=""/>
        <dsp:cNvSpPr/>
      </dsp:nvSpPr>
      <dsp:spPr>
        <a:xfrm rot="19500000">
          <a:off x="3714536" y="1920360"/>
          <a:ext cx="1510013" cy="508720"/>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91ADCB3-5AA5-4846-B940-7EC6D829C8F8}">
      <dsp:nvSpPr>
        <dsp:cNvPr id="0" name=""/>
        <dsp:cNvSpPr/>
      </dsp:nvSpPr>
      <dsp:spPr>
        <a:xfrm>
          <a:off x="4240140" y="1063372"/>
          <a:ext cx="1695735" cy="1356588"/>
        </a:xfrm>
        <a:prstGeom prst="roundRect">
          <a:avLst>
            <a:gd name="adj" fmla="val 10000"/>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977900">
            <a:lnSpc>
              <a:spcPct val="90000"/>
            </a:lnSpc>
            <a:spcBef>
              <a:spcPct val="0"/>
            </a:spcBef>
            <a:spcAft>
              <a:spcPct val="35000"/>
            </a:spcAft>
            <a:buNone/>
          </a:pPr>
          <a:r>
            <a:rPr lang="en-US" sz="2200" kern="1200" dirty="0"/>
            <a:t>Contracting Officers</a:t>
          </a:r>
        </a:p>
      </dsp:txBody>
      <dsp:txXfrm>
        <a:off x="4279873" y="1103105"/>
        <a:ext cx="1616269" cy="127712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987C07-D2F5-42F4-B915-A8C514492DAF}">
      <dsp:nvSpPr>
        <dsp:cNvPr id="0" name=""/>
        <dsp:cNvSpPr/>
      </dsp:nvSpPr>
      <dsp:spPr>
        <a:xfrm>
          <a:off x="1413498" y="100535"/>
          <a:ext cx="2602053" cy="4166664"/>
        </a:xfrm>
        <a:prstGeom prst="triangl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CD7B9B62-E282-4A93-9E42-9CFA1558D6E9}">
      <dsp:nvSpPr>
        <dsp:cNvPr id="0" name=""/>
        <dsp:cNvSpPr/>
      </dsp:nvSpPr>
      <dsp:spPr>
        <a:xfrm>
          <a:off x="2666999" y="1524005"/>
          <a:ext cx="2228319" cy="823165"/>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bg1"/>
              </a:solidFill>
              <a:latin typeface="+mj-lt"/>
            </a:rPr>
            <a:t>Sanctions Board</a:t>
          </a:r>
        </a:p>
      </dsp:txBody>
      <dsp:txXfrm>
        <a:off x="2707183" y="1564189"/>
        <a:ext cx="2147951" cy="742797"/>
      </dsp:txXfrm>
    </dsp:sp>
    <dsp:sp modelId="{F987B699-42D8-476B-9CCC-EE77BB9D52A6}">
      <dsp:nvSpPr>
        <dsp:cNvPr id="0" name=""/>
        <dsp:cNvSpPr/>
      </dsp:nvSpPr>
      <dsp:spPr>
        <a:xfrm>
          <a:off x="2586631" y="2936195"/>
          <a:ext cx="2313831" cy="1112299"/>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bg1"/>
              </a:solidFill>
              <a:latin typeface="+mj-lt"/>
            </a:rPr>
            <a:t>Suspension and Debarment Officer (SDO)</a:t>
          </a:r>
        </a:p>
      </dsp:txBody>
      <dsp:txXfrm>
        <a:off x="2640929" y="2990493"/>
        <a:ext cx="2205235" cy="1003703"/>
      </dsp:txXfrm>
    </dsp:sp>
    <dsp:sp modelId="{37BFC09F-9B80-4D79-A854-28CD2DD9B77B}">
      <dsp:nvSpPr>
        <dsp:cNvPr id="0" name=""/>
        <dsp:cNvSpPr/>
      </dsp:nvSpPr>
      <dsp:spPr>
        <a:xfrm>
          <a:off x="2726744" y="76201"/>
          <a:ext cx="1997659" cy="925103"/>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a:solidFill>
                <a:schemeClr val="bg1"/>
              </a:solidFill>
              <a:latin typeface="+mj-lt"/>
            </a:rPr>
            <a:t>Integrity Compliance </a:t>
          </a:r>
        </a:p>
        <a:p>
          <a:pPr marL="0" lvl="0" indent="0" algn="ctr" defTabSz="666750">
            <a:lnSpc>
              <a:spcPct val="90000"/>
            </a:lnSpc>
            <a:spcBef>
              <a:spcPct val="0"/>
            </a:spcBef>
            <a:spcAft>
              <a:spcPct val="35000"/>
            </a:spcAft>
            <a:buNone/>
          </a:pPr>
          <a:r>
            <a:rPr lang="en-US" sz="1500" b="1" kern="1200" dirty="0">
              <a:solidFill>
                <a:schemeClr val="bg1"/>
              </a:solidFill>
              <a:latin typeface="+mj-lt"/>
            </a:rPr>
            <a:t>Officers (within INT)</a:t>
          </a:r>
        </a:p>
      </dsp:txBody>
      <dsp:txXfrm>
        <a:off x="2771904" y="121361"/>
        <a:ext cx="1907339" cy="83478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FD1C14-F738-4F02-ABB4-F8BC669914AA}">
      <dsp:nvSpPr>
        <dsp:cNvPr id="0" name=""/>
        <dsp:cNvSpPr/>
      </dsp:nvSpPr>
      <dsp:spPr>
        <a:xfrm rot="16200000">
          <a:off x="-1410195" y="1412106"/>
          <a:ext cx="4699000" cy="1874787"/>
        </a:xfrm>
        <a:prstGeom prst="flowChartManualOperation">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9998" bIns="0" numCol="1" spcCol="1270" anchor="t" anchorCtr="0">
          <a:noAutofit/>
        </a:bodyPr>
        <a:lstStyle/>
        <a:p>
          <a:pPr marL="0" lvl="0" indent="0" algn="l" defTabSz="889000">
            <a:lnSpc>
              <a:spcPct val="90000"/>
            </a:lnSpc>
            <a:spcBef>
              <a:spcPct val="0"/>
            </a:spcBef>
            <a:spcAft>
              <a:spcPct val="35000"/>
            </a:spcAft>
            <a:buNone/>
          </a:pPr>
          <a:r>
            <a:rPr lang="en-US" sz="2000" b="1" kern="1200" dirty="0"/>
            <a:t>Qualification</a:t>
          </a:r>
        </a:p>
        <a:p>
          <a:pPr marL="0" lvl="0" indent="0" algn="l" defTabSz="889000">
            <a:lnSpc>
              <a:spcPct val="90000"/>
            </a:lnSpc>
            <a:spcBef>
              <a:spcPct val="0"/>
            </a:spcBef>
            <a:spcAft>
              <a:spcPct val="35000"/>
            </a:spcAft>
            <a:buNone/>
          </a:pPr>
          <a:r>
            <a:rPr lang="en-US" sz="2000" b="1" kern="1200" dirty="0"/>
            <a:t>Only</a:t>
          </a:r>
        </a:p>
        <a:p>
          <a:pPr marL="171450" lvl="1" indent="-171450" algn="l" defTabSz="711200">
            <a:lnSpc>
              <a:spcPct val="90000"/>
            </a:lnSpc>
            <a:spcBef>
              <a:spcPct val="0"/>
            </a:spcBef>
            <a:spcAft>
              <a:spcPct val="15000"/>
            </a:spcAft>
            <a:buChar char="•"/>
          </a:pPr>
          <a:r>
            <a:rPr lang="en-US" sz="1600" kern="1200" dirty="0"/>
            <a:t>On a case-by-case basis</a:t>
          </a:r>
        </a:p>
        <a:p>
          <a:pPr marL="171450" lvl="1" indent="-171450" algn="l" defTabSz="711200">
            <a:lnSpc>
              <a:spcPct val="90000"/>
            </a:lnSpc>
            <a:spcBef>
              <a:spcPct val="0"/>
            </a:spcBef>
            <a:spcAft>
              <a:spcPct val="15000"/>
            </a:spcAft>
            <a:buChar char="•"/>
          </a:pPr>
          <a:r>
            <a:rPr lang="en-US" sz="1600" kern="1200" dirty="0"/>
            <a:t>In U.S. – done by contracting official</a:t>
          </a:r>
        </a:p>
        <a:p>
          <a:pPr marL="171450" lvl="1" indent="-171450" algn="l" defTabSz="711200">
            <a:lnSpc>
              <a:spcPct val="90000"/>
            </a:lnSpc>
            <a:spcBef>
              <a:spcPct val="0"/>
            </a:spcBef>
            <a:spcAft>
              <a:spcPct val="15000"/>
            </a:spcAft>
            <a:buChar char="•"/>
          </a:pPr>
          <a:r>
            <a:rPr lang="en-US" sz="1600" kern="1200" dirty="0"/>
            <a:t>Allowed by EU Directives</a:t>
          </a:r>
        </a:p>
      </dsp:txBody>
      <dsp:txXfrm rot="5400000">
        <a:off x="1911" y="939800"/>
        <a:ext cx="1874787" cy="2819400"/>
      </dsp:txXfrm>
    </dsp:sp>
    <dsp:sp modelId="{BFF605F8-ACD6-4061-972B-268BE58D0A0F}">
      <dsp:nvSpPr>
        <dsp:cNvPr id="0" name=""/>
        <dsp:cNvSpPr/>
      </dsp:nvSpPr>
      <dsp:spPr>
        <a:xfrm rot="16200000">
          <a:off x="2550293" y="1412106"/>
          <a:ext cx="4699000" cy="1874787"/>
        </a:xfrm>
        <a:prstGeom prst="flowChartManualOperation">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9998" bIns="0" numCol="1" spcCol="1270" anchor="t" anchorCtr="0">
          <a:noAutofit/>
        </a:bodyPr>
        <a:lstStyle/>
        <a:p>
          <a:pPr marL="0" lvl="0" indent="0" algn="l" defTabSz="889000">
            <a:lnSpc>
              <a:spcPct val="90000"/>
            </a:lnSpc>
            <a:spcBef>
              <a:spcPct val="0"/>
            </a:spcBef>
            <a:spcAft>
              <a:spcPct val="35000"/>
            </a:spcAft>
            <a:buNone/>
          </a:pPr>
          <a:r>
            <a:rPr lang="en-US" sz="2000" b="1" kern="1200" dirty="0">
              <a:solidFill>
                <a:schemeClr val="bg1">
                  <a:lumMod val="50000"/>
                </a:schemeClr>
              </a:solidFill>
            </a:rPr>
            <a:t>Adjudicative Debarment for “Bad Acts”</a:t>
          </a:r>
        </a:p>
        <a:p>
          <a:pPr marL="171450" lvl="1" indent="-171450" algn="l" defTabSz="711200">
            <a:lnSpc>
              <a:spcPct val="90000"/>
            </a:lnSpc>
            <a:spcBef>
              <a:spcPct val="0"/>
            </a:spcBef>
            <a:spcAft>
              <a:spcPct val="15000"/>
            </a:spcAft>
            <a:buChar char="•"/>
          </a:pPr>
          <a:r>
            <a:rPr lang="en-US" sz="1600" kern="1200" dirty="0">
              <a:solidFill>
                <a:schemeClr val="bg1">
                  <a:lumMod val="50000"/>
                </a:schemeClr>
              </a:solidFill>
            </a:rPr>
            <a:t>E.g., World Bank</a:t>
          </a:r>
        </a:p>
      </dsp:txBody>
      <dsp:txXfrm rot="5400000">
        <a:off x="3962399" y="939800"/>
        <a:ext cx="1874787" cy="2819400"/>
      </dsp:txXfrm>
    </dsp:sp>
    <dsp:sp modelId="{C90C95B3-19CC-4E59-AF24-B2CA3312E7EF}">
      <dsp:nvSpPr>
        <dsp:cNvPr id="0" name=""/>
        <dsp:cNvSpPr/>
      </dsp:nvSpPr>
      <dsp:spPr>
        <a:xfrm rot="16200000">
          <a:off x="4531494" y="1412106"/>
          <a:ext cx="4699000" cy="1874787"/>
        </a:xfrm>
        <a:prstGeom prst="flowChartManualOperation">
          <a:avLst/>
        </a:prstGeom>
        <a:solidFill>
          <a:srgbClr val="14012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9998" bIns="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rPr>
            <a:t>Court-Ordered Debarment, After Judicial Proceedings</a:t>
          </a:r>
        </a:p>
      </dsp:txBody>
      <dsp:txXfrm rot="5400000">
        <a:off x="5943600" y="939800"/>
        <a:ext cx="1874787" cy="2819400"/>
      </dsp:txXfrm>
    </dsp:sp>
    <dsp:sp modelId="{698F460A-15EB-4594-8F12-E79B6B6D53CF}">
      <dsp:nvSpPr>
        <dsp:cNvPr id="0" name=""/>
        <dsp:cNvSpPr/>
      </dsp:nvSpPr>
      <dsp:spPr>
        <a:xfrm rot="16200000">
          <a:off x="569094" y="1412106"/>
          <a:ext cx="4699000" cy="1874787"/>
        </a:xfrm>
        <a:prstGeom prst="flowChartManualOperation">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9998" bIns="0" numCol="1" spcCol="1270" anchor="t" anchorCtr="0">
          <a:noAutofit/>
        </a:bodyPr>
        <a:lstStyle/>
        <a:p>
          <a:pPr marL="0" lvl="0" indent="0" algn="l" defTabSz="889000">
            <a:lnSpc>
              <a:spcPct val="90000"/>
            </a:lnSpc>
            <a:spcBef>
              <a:spcPct val="0"/>
            </a:spcBef>
            <a:spcAft>
              <a:spcPct val="35000"/>
            </a:spcAft>
            <a:buNone/>
          </a:pPr>
          <a:r>
            <a:rPr lang="en-US" sz="2000" b="1" kern="1200" dirty="0"/>
            <a:t>Discretionary Debarment – U.S. Federal</a:t>
          </a:r>
        </a:p>
        <a:p>
          <a:pPr marL="171450" lvl="1" indent="-171450" algn="l" defTabSz="711200">
            <a:lnSpc>
              <a:spcPct val="90000"/>
            </a:lnSpc>
            <a:spcBef>
              <a:spcPct val="0"/>
            </a:spcBef>
            <a:spcAft>
              <a:spcPct val="15000"/>
            </a:spcAft>
            <a:buChar char="•"/>
          </a:pPr>
          <a:r>
            <a:rPr lang="en-US" sz="1600" kern="1200" dirty="0"/>
            <a:t>Based on “present responsibility”:  focus on present status</a:t>
          </a:r>
        </a:p>
        <a:p>
          <a:pPr marL="171450" lvl="1" indent="-171450" algn="l" defTabSz="711200">
            <a:lnSpc>
              <a:spcPct val="90000"/>
            </a:lnSpc>
            <a:spcBef>
              <a:spcPct val="0"/>
            </a:spcBef>
            <a:spcAft>
              <a:spcPct val="15000"/>
            </a:spcAft>
            <a:buChar char="•"/>
          </a:pPr>
          <a:r>
            <a:rPr lang="en-US" sz="1600" kern="1200" dirty="0"/>
            <a:t>Debarment is a cross-government “meta-qualification” determination </a:t>
          </a:r>
        </a:p>
      </dsp:txBody>
      <dsp:txXfrm rot="5400000">
        <a:off x="1981200" y="939800"/>
        <a:ext cx="1874787" cy="281940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FA381F-448C-4421-886C-2B7E7150017D}">
      <dsp:nvSpPr>
        <dsp:cNvPr id="0" name=""/>
        <dsp:cNvSpPr/>
      </dsp:nvSpPr>
      <dsp:spPr>
        <a:xfrm>
          <a:off x="0" y="106520"/>
          <a:ext cx="5074920" cy="5074920"/>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55E9790-BC5F-441F-82B5-27A8980FDCA7}">
      <dsp:nvSpPr>
        <dsp:cNvPr id="0" name=""/>
        <dsp:cNvSpPr/>
      </dsp:nvSpPr>
      <dsp:spPr>
        <a:xfrm>
          <a:off x="2537460" y="106520"/>
          <a:ext cx="5920739" cy="5074920"/>
        </a:xfrm>
        <a:prstGeom prst="rect">
          <a:avLst/>
        </a:prstGeom>
        <a:solidFill>
          <a:srgbClr val="00FF0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Major Systems</a:t>
          </a:r>
        </a:p>
      </dsp:txBody>
      <dsp:txXfrm>
        <a:off x="2537460" y="106520"/>
        <a:ext cx="2960369" cy="1522479"/>
      </dsp:txXfrm>
    </dsp:sp>
    <dsp:sp modelId="{80488E08-C1E4-4078-8541-E97F4F39F2E2}">
      <dsp:nvSpPr>
        <dsp:cNvPr id="0" name=""/>
        <dsp:cNvSpPr/>
      </dsp:nvSpPr>
      <dsp:spPr>
        <a:xfrm>
          <a:off x="888112" y="1629000"/>
          <a:ext cx="3298694" cy="3298694"/>
        </a:xfrm>
        <a:prstGeom prst="pie">
          <a:avLst>
            <a:gd name="adj1" fmla="val 5400000"/>
            <a:gd name="adj2" fmla="val 16200000"/>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B76CE76-8042-455D-8166-8006B12A01AF}">
      <dsp:nvSpPr>
        <dsp:cNvPr id="0" name=""/>
        <dsp:cNvSpPr/>
      </dsp:nvSpPr>
      <dsp:spPr>
        <a:xfrm>
          <a:off x="2537460" y="1629000"/>
          <a:ext cx="5920739" cy="3298694"/>
        </a:xfrm>
        <a:prstGeom prst="rect">
          <a:avLst/>
        </a:prstGeom>
        <a:solidFill>
          <a:srgbClr val="FFFF0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Middle-Tier Acquisitions</a:t>
          </a:r>
        </a:p>
      </dsp:txBody>
      <dsp:txXfrm>
        <a:off x="2537460" y="1629000"/>
        <a:ext cx="2960369" cy="1522474"/>
      </dsp:txXfrm>
    </dsp:sp>
    <dsp:sp modelId="{09B45B84-C00F-4F7B-978F-90AC03D9CE63}">
      <dsp:nvSpPr>
        <dsp:cNvPr id="0" name=""/>
        <dsp:cNvSpPr/>
      </dsp:nvSpPr>
      <dsp:spPr>
        <a:xfrm>
          <a:off x="1776222" y="3151474"/>
          <a:ext cx="1522474" cy="1522474"/>
        </a:xfrm>
        <a:prstGeom prst="pie">
          <a:avLst>
            <a:gd name="adj1" fmla="val 5400000"/>
            <a:gd name="adj2" fmla="val 16200000"/>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3A08453-A91E-4F97-B681-DBB48D9E14FB}">
      <dsp:nvSpPr>
        <dsp:cNvPr id="0" name=""/>
        <dsp:cNvSpPr/>
      </dsp:nvSpPr>
      <dsp:spPr>
        <a:xfrm>
          <a:off x="2537460" y="3151474"/>
          <a:ext cx="5920739" cy="1522474"/>
        </a:xfrm>
        <a:prstGeom prst="rect">
          <a:avLst/>
        </a:prstGeom>
        <a:solidFill>
          <a:srgbClr val="FF000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solidFill>
                <a:schemeClr val="tx1"/>
              </a:solidFill>
            </a:rPr>
            <a:t>Micro-Purchases to $10,000 (“amazon.gov”)</a:t>
          </a:r>
        </a:p>
      </dsp:txBody>
      <dsp:txXfrm>
        <a:off x="2537460" y="3151474"/>
        <a:ext cx="2960369" cy="1522474"/>
      </dsp:txXfrm>
    </dsp:sp>
    <dsp:sp modelId="{CBC996A2-E07B-4181-A7CF-E9E4D60C983F}">
      <dsp:nvSpPr>
        <dsp:cNvPr id="0" name=""/>
        <dsp:cNvSpPr/>
      </dsp:nvSpPr>
      <dsp:spPr>
        <a:xfrm>
          <a:off x="5497830" y="106520"/>
          <a:ext cx="2960369" cy="1522479"/>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171450" lvl="1" indent="-171450" algn="l" defTabSz="844550">
            <a:lnSpc>
              <a:spcPct val="90000"/>
            </a:lnSpc>
            <a:spcBef>
              <a:spcPct val="0"/>
            </a:spcBef>
            <a:spcAft>
              <a:spcPct val="15000"/>
            </a:spcAft>
            <a:buChar char="•"/>
          </a:pPr>
          <a:r>
            <a:rPr lang="en-US" sz="1900" kern="1200" dirty="0"/>
            <a:t>Robust qualification information</a:t>
          </a:r>
        </a:p>
        <a:p>
          <a:pPr marL="171450" lvl="1" indent="-171450" algn="l" defTabSz="844550">
            <a:lnSpc>
              <a:spcPct val="90000"/>
            </a:lnSpc>
            <a:spcBef>
              <a:spcPct val="0"/>
            </a:spcBef>
            <a:spcAft>
              <a:spcPct val="15000"/>
            </a:spcAft>
            <a:buChar char="•"/>
          </a:pPr>
          <a:r>
            <a:rPr lang="en-US" sz="1900" kern="1200" dirty="0"/>
            <a:t>Technical and Past Performance considered</a:t>
          </a:r>
        </a:p>
      </dsp:txBody>
      <dsp:txXfrm>
        <a:off x="5497830" y="106520"/>
        <a:ext cx="2960369" cy="1522479"/>
      </dsp:txXfrm>
    </dsp:sp>
    <dsp:sp modelId="{43E25217-2563-4316-94A9-3FB7B6835BF2}">
      <dsp:nvSpPr>
        <dsp:cNvPr id="0" name=""/>
        <dsp:cNvSpPr/>
      </dsp:nvSpPr>
      <dsp:spPr>
        <a:xfrm>
          <a:off x="5497830" y="1629000"/>
          <a:ext cx="2960369" cy="1522474"/>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171450" lvl="1" indent="-171450" algn="l" defTabSz="844550">
            <a:lnSpc>
              <a:spcPct val="90000"/>
            </a:lnSpc>
            <a:spcBef>
              <a:spcPct val="0"/>
            </a:spcBef>
            <a:spcAft>
              <a:spcPct val="15000"/>
            </a:spcAft>
            <a:buChar char="•"/>
          </a:pPr>
          <a:r>
            <a:rPr lang="en-US" sz="1900" kern="1200" dirty="0"/>
            <a:t>Qualification Information</a:t>
          </a:r>
        </a:p>
        <a:p>
          <a:pPr marL="171450" lvl="1" indent="-171450" algn="l" defTabSz="844550">
            <a:lnSpc>
              <a:spcPct val="90000"/>
            </a:lnSpc>
            <a:spcBef>
              <a:spcPct val="0"/>
            </a:spcBef>
            <a:spcAft>
              <a:spcPct val="15000"/>
            </a:spcAft>
            <a:buChar char="•"/>
          </a:pPr>
          <a:r>
            <a:rPr lang="en-US" sz="1900" kern="1200" dirty="0"/>
            <a:t>Reliance on Low-Price (25% in Defense Department) = No Past Performance, No Technical</a:t>
          </a:r>
        </a:p>
      </dsp:txBody>
      <dsp:txXfrm>
        <a:off x="5497830" y="1629000"/>
        <a:ext cx="2960369" cy="1522474"/>
      </dsp:txXfrm>
    </dsp:sp>
    <dsp:sp modelId="{FC5B0159-AF71-4C84-84A4-D50FE5B53864}">
      <dsp:nvSpPr>
        <dsp:cNvPr id="0" name=""/>
        <dsp:cNvSpPr/>
      </dsp:nvSpPr>
      <dsp:spPr>
        <a:xfrm>
          <a:off x="5497830" y="3151474"/>
          <a:ext cx="2960369" cy="1522474"/>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171450" lvl="1" indent="-171450" algn="l" defTabSz="844550">
            <a:lnSpc>
              <a:spcPct val="90000"/>
            </a:lnSpc>
            <a:spcBef>
              <a:spcPct val="0"/>
            </a:spcBef>
            <a:spcAft>
              <a:spcPct val="15000"/>
            </a:spcAft>
            <a:buChar char="•"/>
          </a:pPr>
          <a:r>
            <a:rPr lang="en-US" sz="1900" kern="1200" dirty="0">
              <a:solidFill>
                <a:schemeClr val="tx1"/>
              </a:solidFill>
            </a:rPr>
            <a:t>User purchases through electronic marketplaces</a:t>
          </a:r>
        </a:p>
        <a:p>
          <a:pPr marL="171450" lvl="1" indent="-171450" algn="l" defTabSz="844550">
            <a:lnSpc>
              <a:spcPct val="90000"/>
            </a:lnSpc>
            <a:spcBef>
              <a:spcPct val="0"/>
            </a:spcBef>
            <a:spcAft>
              <a:spcPct val="15000"/>
            </a:spcAft>
            <a:buChar char="•"/>
          </a:pPr>
          <a:r>
            <a:rPr lang="en-US" sz="1900" kern="1200" dirty="0">
              <a:solidFill>
                <a:schemeClr val="tx1"/>
              </a:solidFill>
            </a:rPr>
            <a:t>Performance-related qualification information</a:t>
          </a:r>
        </a:p>
        <a:p>
          <a:pPr marL="171450" lvl="1" indent="-171450" algn="l" defTabSz="844550">
            <a:lnSpc>
              <a:spcPct val="90000"/>
            </a:lnSpc>
            <a:spcBef>
              <a:spcPct val="0"/>
            </a:spcBef>
            <a:spcAft>
              <a:spcPct val="15000"/>
            </a:spcAft>
            <a:buChar char="•"/>
          </a:pPr>
          <a:r>
            <a:rPr lang="en-US" sz="1900" kern="1200" dirty="0">
              <a:solidFill>
                <a:schemeClr val="tx1"/>
              </a:solidFill>
            </a:rPr>
            <a:t>Exclusions recognized</a:t>
          </a:r>
        </a:p>
      </dsp:txBody>
      <dsp:txXfrm>
        <a:off x="5497830" y="3151474"/>
        <a:ext cx="2960369" cy="1522474"/>
      </dsp:txXfrm>
    </dsp:sp>
  </dsp:spTree>
</dsp:drawing>
</file>

<file path=ppt/diagrams/layout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3.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8.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4DDCC91F-EAF5-4350-AE29-1054530AAA93}"/>
              </a:ext>
            </a:extLst>
          </p:cNvPr>
          <p:cNvSpPr>
            <a:spLocks noGrp="1" noChangeArrowheads="1"/>
          </p:cNvSpPr>
          <p:nvPr>
            <p:ph type="hdr" sz="quarter"/>
          </p:nvPr>
        </p:nvSpPr>
        <p:spPr bwMode="auto">
          <a:xfrm>
            <a:off x="0" y="0"/>
            <a:ext cx="2971800" cy="4556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147" name="Rectangle 3">
            <a:extLst>
              <a:ext uri="{FF2B5EF4-FFF2-40B4-BE49-F238E27FC236}">
                <a16:creationId xmlns:a16="http://schemas.microsoft.com/office/drawing/2014/main" id="{5FE16D7B-A6EF-4C0F-9FAA-6A4F1CD73C34}"/>
              </a:ext>
            </a:extLst>
          </p:cNvPr>
          <p:cNvSpPr>
            <a:spLocks noGrp="1" noChangeArrowheads="1"/>
          </p:cNvSpPr>
          <p:nvPr>
            <p:ph type="dt" idx="1"/>
          </p:nvPr>
        </p:nvSpPr>
        <p:spPr bwMode="auto">
          <a:xfrm>
            <a:off x="3884613" y="0"/>
            <a:ext cx="2971800" cy="4556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7412" name="Rectangle 4">
            <a:extLst>
              <a:ext uri="{FF2B5EF4-FFF2-40B4-BE49-F238E27FC236}">
                <a16:creationId xmlns:a16="http://schemas.microsoft.com/office/drawing/2014/main" id="{166616F9-62CB-4568-8AC9-DF088F71186F}"/>
              </a:ext>
            </a:extLst>
          </p:cNvPr>
          <p:cNvSpPr>
            <a:spLocks noGrp="1" noRot="1" noChangeAspect="1" noChangeArrowheads="1" noTextEdit="1"/>
          </p:cNvSpPr>
          <p:nvPr>
            <p:ph type="sldImg" idx="2"/>
          </p:nvPr>
        </p:nvSpPr>
        <p:spPr bwMode="auto">
          <a:xfrm>
            <a:off x="1150938" y="684213"/>
            <a:ext cx="4557712" cy="34178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a:extLst>
              <a:ext uri="{FF2B5EF4-FFF2-40B4-BE49-F238E27FC236}">
                <a16:creationId xmlns:a16="http://schemas.microsoft.com/office/drawing/2014/main" id="{16429175-FF03-44E5-BD31-9CB8B5D5ED39}"/>
              </a:ext>
            </a:extLst>
          </p:cNvPr>
          <p:cNvSpPr>
            <a:spLocks noGrp="1" noChangeArrowheads="1"/>
          </p:cNvSpPr>
          <p:nvPr>
            <p:ph type="body" sz="quarter" idx="3"/>
          </p:nvPr>
        </p:nvSpPr>
        <p:spPr bwMode="auto">
          <a:xfrm>
            <a:off x="685800" y="4330700"/>
            <a:ext cx="5486400" cy="41021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a:extLst>
              <a:ext uri="{FF2B5EF4-FFF2-40B4-BE49-F238E27FC236}">
                <a16:creationId xmlns:a16="http://schemas.microsoft.com/office/drawing/2014/main" id="{6F99A1E1-80CA-4C60-9BC5-17909D9B6942}"/>
              </a:ext>
            </a:extLst>
          </p:cNvPr>
          <p:cNvSpPr>
            <a:spLocks noGrp="1" noChangeArrowheads="1"/>
          </p:cNvSpPr>
          <p:nvPr>
            <p:ph type="ftr" sz="quarter" idx="4"/>
          </p:nvPr>
        </p:nvSpPr>
        <p:spPr bwMode="auto">
          <a:xfrm>
            <a:off x="0" y="8659813"/>
            <a:ext cx="2971800" cy="4556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151" name="Rectangle 7">
            <a:extLst>
              <a:ext uri="{FF2B5EF4-FFF2-40B4-BE49-F238E27FC236}">
                <a16:creationId xmlns:a16="http://schemas.microsoft.com/office/drawing/2014/main" id="{14042542-4EEC-485B-AE27-3412FC835C20}"/>
              </a:ext>
            </a:extLst>
          </p:cNvPr>
          <p:cNvSpPr>
            <a:spLocks noGrp="1" noChangeArrowheads="1"/>
          </p:cNvSpPr>
          <p:nvPr>
            <p:ph type="sldNum" sz="quarter" idx="5"/>
          </p:nvPr>
        </p:nvSpPr>
        <p:spPr bwMode="auto">
          <a:xfrm>
            <a:off x="3884613" y="8659813"/>
            <a:ext cx="2971800" cy="4556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fld id="{6AAC076E-1FD1-42C5-B234-1FC349B454F4}"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6831D765-0049-4AEE-9322-DF0E3D16A617}"/>
              </a:ext>
            </a:extLst>
          </p:cNvPr>
          <p:cNvSpPr>
            <a:spLocks noGrp="1" noRot="1" noChangeAspect="1" noTextEdit="1"/>
          </p:cNvSpPr>
          <p:nvPr>
            <p:ph type="sldImg"/>
          </p:nvPr>
        </p:nvSpPr>
        <p:spPr>
          <a:ln/>
        </p:spPr>
      </p:sp>
      <p:sp>
        <p:nvSpPr>
          <p:cNvPr id="18435" name="Notes Placeholder 2">
            <a:extLst>
              <a:ext uri="{FF2B5EF4-FFF2-40B4-BE49-F238E27FC236}">
                <a16:creationId xmlns:a16="http://schemas.microsoft.com/office/drawing/2014/main" id="{DEE74CC9-0D44-48C0-B781-159103A1393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18436" name="Slide Number Placeholder 3">
            <a:extLst>
              <a:ext uri="{FF2B5EF4-FFF2-40B4-BE49-F238E27FC236}">
                <a16:creationId xmlns:a16="http://schemas.microsoft.com/office/drawing/2014/main" id="{1A0F2DA9-F7AD-48B9-9B0B-A1500AC83D6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fld id="{A86878B7-DC7D-4242-BF08-76A573C40993}" type="slidenum">
              <a:rPr lang="en-US" altLang="en-US">
                <a:latin typeface="Arial" panose="020B0604020202020204" pitchFamily="34" charset="0"/>
              </a:rPr>
              <a:pPr/>
              <a:t>1</a:t>
            </a:fld>
            <a:endParaRPr lang="en-US" altLang="en-US">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AC076E-1FD1-42C5-B234-1FC349B454F4}" type="slidenum">
              <a:rPr lang="en-US" altLang="en-US" smtClean="0"/>
              <a:pPr/>
              <a:t>29</a:t>
            </a:fld>
            <a:endParaRPr lang="en-US" altLang="en-US"/>
          </a:p>
        </p:txBody>
      </p:sp>
    </p:spTree>
    <p:extLst>
      <p:ext uri="{BB962C8B-B14F-4D97-AF65-F5344CB8AC3E}">
        <p14:creationId xmlns:p14="http://schemas.microsoft.com/office/powerpoint/2010/main" val="28068150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5E50969E-C8F0-40A0-9697-6F8CAA97D80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a:extLst>
              <a:ext uri="{FF2B5EF4-FFF2-40B4-BE49-F238E27FC236}">
                <a16:creationId xmlns:a16="http://schemas.microsoft.com/office/drawing/2014/main" id="{BACFD897-1228-4B84-A2B7-8E5A4D66E13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5300" name="Slide Number Placeholder 3">
            <a:extLst>
              <a:ext uri="{FF2B5EF4-FFF2-40B4-BE49-F238E27FC236}">
                <a16:creationId xmlns:a16="http://schemas.microsoft.com/office/drawing/2014/main" id="{8E70987F-B13E-4B10-9F2E-7C77910BFFDE}"/>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Perpetua" panose="02020502060401020303" pitchFamily="18" charset="0"/>
                <a:cs typeface="Arial" panose="020B0604020202020204" pitchFamily="34" charset="0"/>
              </a:defRPr>
            </a:lvl1pPr>
            <a:lvl2pPr marL="742950" indent="-285750" eaLnBrk="0" hangingPunct="0">
              <a:defRPr>
                <a:solidFill>
                  <a:schemeClr val="tx1"/>
                </a:solidFill>
                <a:latin typeface="Perpetua" panose="02020502060401020303" pitchFamily="18" charset="0"/>
                <a:cs typeface="Arial" panose="020B0604020202020204" pitchFamily="34" charset="0"/>
              </a:defRPr>
            </a:lvl2pPr>
            <a:lvl3pPr marL="1143000" indent="-228600" eaLnBrk="0" hangingPunct="0">
              <a:defRPr>
                <a:solidFill>
                  <a:schemeClr val="tx1"/>
                </a:solidFill>
                <a:latin typeface="Perpetua" panose="02020502060401020303" pitchFamily="18" charset="0"/>
                <a:cs typeface="Arial" panose="020B0604020202020204" pitchFamily="34" charset="0"/>
              </a:defRPr>
            </a:lvl3pPr>
            <a:lvl4pPr marL="1600200" indent="-228600" eaLnBrk="0" hangingPunct="0">
              <a:defRPr>
                <a:solidFill>
                  <a:schemeClr val="tx1"/>
                </a:solidFill>
                <a:latin typeface="Perpetua" panose="02020502060401020303" pitchFamily="18" charset="0"/>
                <a:cs typeface="Arial" panose="020B0604020202020204" pitchFamily="34" charset="0"/>
              </a:defRPr>
            </a:lvl4pPr>
            <a:lvl5pPr marL="2057400" indent="-228600" eaLnBrk="0" hangingPunct="0">
              <a:defRPr>
                <a:solidFill>
                  <a:schemeClr val="tx1"/>
                </a:solidFill>
                <a:latin typeface="Perpetua" panose="020205020604010203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Perpetua" panose="020205020604010203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Perpetua" panose="020205020604010203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Perpetua" panose="020205020604010203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Perpetua" panose="02020502060401020303" pitchFamily="18"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C5A467D-EBD1-4C22-91CB-9B9A16A22E15}" type="slidenum">
              <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53F6A3AC-3A40-4190-A8D6-55F6D21DD14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fld id="{EE49E9CD-7331-4649-973A-46340E86BC50}" type="slidenum">
              <a:rPr lang="en-US" altLang="en-US">
                <a:latin typeface="Arial" panose="020B0604020202020204" pitchFamily="34" charset="0"/>
              </a:rPr>
              <a:pPr/>
              <a:t>15</a:t>
            </a:fld>
            <a:endParaRPr lang="en-US" altLang="en-US">
              <a:latin typeface="Arial" panose="020B0604020202020204" pitchFamily="34" charset="0"/>
            </a:endParaRPr>
          </a:p>
        </p:txBody>
      </p:sp>
      <p:sp>
        <p:nvSpPr>
          <p:cNvPr id="19459" name="Rectangle 2">
            <a:extLst>
              <a:ext uri="{FF2B5EF4-FFF2-40B4-BE49-F238E27FC236}">
                <a16:creationId xmlns:a16="http://schemas.microsoft.com/office/drawing/2014/main" id="{A8E49387-514D-4584-BFEE-E97801614105}"/>
              </a:ext>
            </a:extLst>
          </p:cNvPr>
          <p:cNvSpPr>
            <a:spLocks noGrp="1" noRot="1" noChangeAspect="1" noChangeArrowheads="1" noTextEdit="1"/>
          </p:cNvSpPr>
          <p:nvPr>
            <p:ph type="sldImg"/>
          </p:nvPr>
        </p:nvSpPr>
        <p:spPr>
          <a:ln/>
        </p:spPr>
      </p:sp>
      <p:sp>
        <p:nvSpPr>
          <p:cNvPr id="19460" name="Rectangle 3">
            <a:extLst>
              <a:ext uri="{FF2B5EF4-FFF2-40B4-BE49-F238E27FC236}">
                <a16:creationId xmlns:a16="http://schemas.microsoft.com/office/drawing/2014/main" id="{B2FF14D5-C05D-4696-973F-3F3F986AFD3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en-US">
                <a:latin typeface="Arial" panose="020B0604020202020204" pitchFamily="34" charset="0"/>
              </a:rPr>
              <a:t>Bribery?</a:t>
            </a:r>
          </a:p>
          <a:p>
            <a:pPr>
              <a:spcBef>
                <a:spcPct val="0"/>
              </a:spcBef>
            </a:pPr>
            <a:r>
              <a:rPr lang="en-US" altLang="en-US">
                <a:latin typeface="Arial" panose="020B0604020202020204" pitchFamily="34" charset="0"/>
              </a:rPr>
              <a:t>Gratuity?</a:t>
            </a:r>
          </a:p>
          <a:p>
            <a:pPr>
              <a:spcBef>
                <a:spcPct val="0"/>
              </a:spcBef>
            </a:pPr>
            <a:r>
              <a:rPr lang="en-US" altLang="en-US">
                <a:latin typeface="Arial" panose="020B0604020202020204" pitchFamily="34" charset="0"/>
              </a:rPr>
              <a:t>Personal conflict of interest?</a:t>
            </a:r>
          </a:p>
          <a:p>
            <a:pPr>
              <a:spcBef>
                <a:spcPct val="0"/>
              </a:spcBef>
            </a:pPr>
            <a:r>
              <a:rPr lang="en-US" altLang="en-US">
                <a:latin typeface="Arial" panose="020B0604020202020204" pitchFamily="34" charset="0"/>
              </a:rPr>
              <a:t>Organizational conflict of interest?</a:t>
            </a:r>
          </a:p>
          <a:p>
            <a:pPr>
              <a:spcBef>
                <a:spcPct val="0"/>
              </a:spcBef>
            </a:pPr>
            <a:r>
              <a:rPr lang="en-US" altLang="en-US">
                <a:latin typeface="Arial" panose="020B0604020202020204" pitchFamily="34" charset="0"/>
              </a:rPr>
              <a:t>“Kickback” to vendor?</a:t>
            </a:r>
          </a:p>
          <a:p>
            <a:pPr>
              <a:spcBef>
                <a:spcPct val="0"/>
              </a:spcBef>
            </a:pPr>
            <a:r>
              <a:rPr lang="en-US" altLang="en-US">
                <a:latin typeface="Arial" panose="020B0604020202020204" pitchFamily="34" charset="0"/>
              </a:rPr>
              <a:t>Fraud?</a:t>
            </a:r>
          </a:p>
          <a:p>
            <a:pPr>
              <a:spcBef>
                <a:spcPct val="0"/>
              </a:spcBef>
            </a:pPr>
            <a:r>
              <a:rPr lang="en-US" altLang="en-US">
                <a:latin typeface="Arial" panose="020B0604020202020204" pitchFamily="34" charset="0"/>
              </a:rPr>
              <a:t>Collusion?</a:t>
            </a:r>
          </a:p>
          <a:p>
            <a:pPr>
              <a:spcBef>
                <a:spcPct val="0"/>
              </a:spcBef>
            </a:pPr>
            <a:r>
              <a:rPr lang="en-US" altLang="en-US">
                <a:latin typeface="Arial" panose="020B0604020202020204" pitchFamily="34" charset="0"/>
              </a:rPr>
              <a:t>Other forms of market barriers?</a:t>
            </a:r>
          </a:p>
          <a:p>
            <a:pPr>
              <a:spcBef>
                <a:spcPct val="0"/>
              </a:spcBef>
            </a:pPr>
            <a:endParaRPr lang="en-US" altLang="en-US">
              <a:latin typeface="Arial" panose="020B0604020202020204" pitchFamily="34" charset="0"/>
            </a:endParaRPr>
          </a:p>
          <a:p>
            <a:pPr>
              <a:spcBef>
                <a:spcPct val="0"/>
              </a:spcBef>
            </a:pPr>
            <a:endParaRPr lang="en-US" altLang="en-US">
              <a:latin typeface="Arial" panose="020B0604020202020204" pitchFamily="34" charset="0"/>
            </a:endParaRPr>
          </a:p>
          <a:p>
            <a:pPr>
              <a:spcBef>
                <a:spcPct val="0"/>
              </a:spcBef>
            </a:pPr>
            <a:endParaRPr lang="en-US" altLang="en-US">
              <a:latin typeface="Arial" panose="020B0604020202020204" pitchFamily="34" charset="0"/>
            </a:endParaRPr>
          </a:p>
          <a:p>
            <a:pPr>
              <a:spcBef>
                <a:spcPct val="0"/>
              </a:spcBef>
            </a:pPr>
            <a:endParaRPr lang="en-US" altLang="en-US">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3827D206-7F47-4BA0-A71C-2991D7B5AAC6}"/>
              </a:ext>
            </a:extLst>
          </p:cNvPr>
          <p:cNvSpPr>
            <a:spLocks noGrp="1" noRot="1" noChangeAspect="1" noTextEdit="1"/>
          </p:cNvSpPr>
          <p:nvPr>
            <p:ph type="sldImg"/>
          </p:nvPr>
        </p:nvSpPr>
        <p:spPr>
          <a:ln/>
        </p:spPr>
      </p:sp>
      <p:sp>
        <p:nvSpPr>
          <p:cNvPr id="21507" name="Notes Placeholder 2">
            <a:extLst>
              <a:ext uri="{FF2B5EF4-FFF2-40B4-BE49-F238E27FC236}">
                <a16:creationId xmlns:a16="http://schemas.microsoft.com/office/drawing/2014/main" id="{5AD68374-0E63-41A6-8B9D-E081E60637F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r>
              <a:rPr lang="en-US" altLang="en-US">
                <a:latin typeface="Arial" panose="020B0604020202020204" pitchFamily="34" charset="0"/>
              </a:rPr>
              <a:t>United States  </a:t>
            </a:r>
          </a:p>
          <a:p>
            <a:pPr algn="ctr" eaLnBrk="1" hangingPunct="1"/>
            <a:r>
              <a:rPr lang="en-US" altLang="en-US">
                <a:latin typeface="Arial" panose="020B0604020202020204" pitchFamily="34" charset="0"/>
              </a:rPr>
              <a:t>FAR 9.401-1</a:t>
            </a:r>
          </a:p>
          <a:p>
            <a:pPr algn="ctr" eaLnBrk="1" hangingPunct="1"/>
            <a:endParaRPr lang="en-US" altLang="en-US">
              <a:latin typeface="Arial" panose="020B0604020202020204" pitchFamily="34" charset="0"/>
            </a:endParaRPr>
          </a:p>
          <a:p>
            <a:pPr algn="ctr" eaLnBrk="1" hangingPunct="1"/>
            <a:r>
              <a:rPr lang="en-US" altLang="en-US">
                <a:latin typeface="Arial" panose="020B0604020202020204" pitchFamily="34" charset="0"/>
              </a:rPr>
              <a:t>UNCITRAL </a:t>
            </a:r>
          </a:p>
          <a:p>
            <a:pPr algn="ctr" eaLnBrk="1" hangingPunct="1"/>
            <a:r>
              <a:rPr lang="en-US" altLang="en-US">
                <a:latin typeface="Arial" panose="020B0604020202020204" pitchFamily="34" charset="0"/>
              </a:rPr>
              <a:t>Art.  9</a:t>
            </a:r>
          </a:p>
          <a:p>
            <a:pPr algn="ctr" eaLnBrk="1" hangingPunct="1"/>
            <a:endParaRPr lang="en-US" altLang="en-US">
              <a:latin typeface="Arial" panose="020B0604020202020204" pitchFamily="34" charset="0"/>
            </a:endParaRPr>
          </a:p>
          <a:p>
            <a:pPr eaLnBrk="1" hangingPunct="1"/>
            <a:endParaRPr lang="en-US" altLang="en-US">
              <a:latin typeface="Arial" panose="020B0604020202020204" pitchFamily="34" charset="0"/>
            </a:endParaRPr>
          </a:p>
        </p:txBody>
      </p:sp>
      <p:sp>
        <p:nvSpPr>
          <p:cNvPr id="21508" name="Slide Number Placeholder 3">
            <a:extLst>
              <a:ext uri="{FF2B5EF4-FFF2-40B4-BE49-F238E27FC236}">
                <a16:creationId xmlns:a16="http://schemas.microsoft.com/office/drawing/2014/main" id="{54473C7A-5A99-41AD-B8A3-E7C5E54EE45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fld id="{68DB9A94-48E9-4445-84EA-5D1B7A4978EC}" type="slidenum">
              <a:rPr lang="en-US" altLang="en-US">
                <a:latin typeface="Arial" panose="020B0604020202020204" pitchFamily="34" charset="0"/>
              </a:rPr>
              <a:pPr/>
              <a:t>18</a:t>
            </a:fld>
            <a:endParaRPr lang="en-US" altLang="en-US">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AC076E-1FD1-42C5-B234-1FC349B454F4}" type="slidenum">
              <a:rPr lang="en-US" altLang="en-US" smtClean="0"/>
              <a:pPr/>
              <a:t>19</a:t>
            </a:fld>
            <a:endParaRPr lang="en-US" altLang="en-US"/>
          </a:p>
        </p:txBody>
      </p:sp>
    </p:spTree>
    <p:extLst>
      <p:ext uri="{BB962C8B-B14F-4D97-AF65-F5344CB8AC3E}">
        <p14:creationId xmlns:p14="http://schemas.microsoft.com/office/powerpoint/2010/main" val="21008415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AC076E-1FD1-42C5-B234-1FC349B454F4}" type="slidenum">
              <a:rPr lang="en-US" altLang="en-US" smtClean="0"/>
              <a:pPr/>
              <a:t>21</a:t>
            </a:fld>
            <a:endParaRPr lang="en-US" altLang="en-US"/>
          </a:p>
        </p:txBody>
      </p:sp>
    </p:spTree>
    <p:extLst>
      <p:ext uri="{BB962C8B-B14F-4D97-AF65-F5344CB8AC3E}">
        <p14:creationId xmlns:p14="http://schemas.microsoft.com/office/powerpoint/2010/main" val="33609408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6D1E639C-9F27-4A94-8CC6-57C8C64EF64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a:defRPr>
                <a:solidFill>
                  <a:schemeClr val="tx1"/>
                </a:solidFill>
                <a:latin typeface="Garamond" panose="02020404030301010803" pitchFamily="18" charset="0"/>
              </a:defRPr>
            </a:lvl1pPr>
            <a:lvl2pPr marL="742950" indent="-285750" defTabSz="904875">
              <a:defRPr>
                <a:solidFill>
                  <a:schemeClr val="tx1"/>
                </a:solidFill>
                <a:latin typeface="Garamond" panose="02020404030301010803" pitchFamily="18" charset="0"/>
              </a:defRPr>
            </a:lvl2pPr>
            <a:lvl3pPr marL="1143000" indent="-228600" defTabSz="904875">
              <a:defRPr>
                <a:solidFill>
                  <a:schemeClr val="tx1"/>
                </a:solidFill>
                <a:latin typeface="Garamond" panose="02020404030301010803" pitchFamily="18" charset="0"/>
              </a:defRPr>
            </a:lvl3pPr>
            <a:lvl4pPr marL="1600200" indent="-228600" defTabSz="904875">
              <a:defRPr>
                <a:solidFill>
                  <a:schemeClr val="tx1"/>
                </a:solidFill>
                <a:latin typeface="Garamond" panose="02020404030301010803" pitchFamily="18" charset="0"/>
              </a:defRPr>
            </a:lvl4pPr>
            <a:lvl5pPr marL="2057400" indent="-228600" defTabSz="904875">
              <a:defRPr>
                <a:solidFill>
                  <a:schemeClr val="tx1"/>
                </a:solidFill>
                <a:latin typeface="Garamond" panose="02020404030301010803" pitchFamily="18" charset="0"/>
              </a:defRPr>
            </a:lvl5pPr>
            <a:lvl6pPr marL="2514600" indent="-228600" defTabSz="904875" eaLnBrk="0" fontAlgn="base" hangingPunct="0">
              <a:spcBef>
                <a:spcPct val="0"/>
              </a:spcBef>
              <a:spcAft>
                <a:spcPct val="0"/>
              </a:spcAft>
              <a:defRPr>
                <a:solidFill>
                  <a:schemeClr val="tx1"/>
                </a:solidFill>
                <a:latin typeface="Garamond" panose="02020404030301010803" pitchFamily="18" charset="0"/>
              </a:defRPr>
            </a:lvl6pPr>
            <a:lvl7pPr marL="2971800" indent="-228600" defTabSz="904875" eaLnBrk="0" fontAlgn="base" hangingPunct="0">
              <a:spcBef>
                <a:spcPct val="0"/>
              </a:spcBef>
              <a:spcAft>
                <a:spcPct val="0"/>
              </a:spcAft>
              <a:defRPr>
                <a:solidFill>
                  <a:schemeClr val="tx1"/>
                </a:solidFill>
                <a:latin typeface="Garamond" panose="02020404030301010803" pitchFamily="18" charset="0"/>
              </a:defRPr>
            </a:lvl7pPr>
            <a:lvl8pPr marL="3429000" indent="-228600" defTabSz="904875" eaLnBrk="0" fontAlgn="base" hangingPunct="0">
              <a:spcBef>
                <a:spcPct val="0"/>
              </a:spcBef>
              <a:spcAft>
                <a:spcPct val="0"/>
              </a:spcAft>
              <a:defRPr>
                <a:solidFill>
                  <a:schemeClr val="tx1"/>
                </a:solidFill>
                <a:latin typeface="Garamond" panose="02020404030301010803" pitchFamily="18" charset="0"/>
              </a:defRPr>
            </a:lvl8pPr>
            <a:lvl9pPr marL="3886200" indent="-228600" defTabSz="904875" eaLnBrk="0" fontAlgn="base" hangingPunct="0">
              <a:spcBef>
                <a:spcPct val="0"/>
              </a:spcBef>
              <a:spcAft>
                <a:spcPct val="0"/>
              </a:spcAft>
              <a:defRPr>
                <a:solidFill>
                  <a:schemeClr val="tx1"/>
                </a:solidFill>
                <a:latin typeface="Garamond" panose="02020404030301010803" pitchFamily="18" charset="0"/>
              </a:defRPr>
            </a:lvl9pPr>
          </a:lstStyle>
          <a:p>
            <a:fld id="{1A632879-A1B2-41EB-939B-EBD21FD66C63}" type="slidenum">
              <a:rPr lang="en-US" altLang="en-US">
                <a:solidFill>
                  <a:srgbClr val="000000"/>
                </a:solidFill>
                <a:latin typeface="Arial" panose="020B0604020202020204" pitchFamily="34" charset="0"/>
              </a:rPr>
              <a:pPr/>
              <a:t>22</a:t>
            </a:fld>
            <a:endParaRPr lang="en-US" altLang="en-US">
              <a:solidFill>
                <a:srgbClr val="000000"/>
              </a:solidFill>
              <a:latin typeface="Arial" panose="020B0604020202020204" pitchFamily="34" charset="0"/>
            </a:endParaRPr>
          </a:p>
        </p:txBody>
      </p:sp>
      <p:sp>
        <p:nvSpPr>
          <p:cNvPr id="24579" name="Rectangle 2">
            <a:extLst>
              <a:ext uri="{FF2B5EF4-FFF2-40B4-BE49-F238E27FC236}">
                <a16:creationId xmlns:a16="http://schemas.microsoft.com/office/drawing/2014/main" id="{84B265F3-F158-4C36-AB19-CBFCF61CDA26}"/>
              </a:ext>
            </a:extLst>
          </p:cNvPr>
          <p:cNvSpPr>
            <a:spLocks noGrp="1" noRot="1" noChangeAspect="1" noChangeArrowheads="1" noTextEdit="1"/>
          </p:cNvSpPr>
          <p:nvPr>
            <p:ph type="sldImg"/>
          </p:nvPr>
        </p:nvSpPr>
        <p:spPr>
          <a:xfrm>
            <a:off x="1152525" y="685800"/>
            <a:ext cx="4556125" cy="3417888"/>
          </a:xfrm>
          <a:ln/>
        </p:spPr>
      </p:sp>
      <p:sp>
        <p:nvSpPr>
          <p:cNvPr id="24580" name="Rectangle 3">
            <a:extLst>
              <a:ext uri="{FF2B5EF4-FFF2-40B4-BE49-F238E27FC236}">
                <a16:creationId xmlns:a16="http://schemas.microsoft.com/office/drawing/2014/main" id="{AAC329D5-18FE-4958-BD75-EA0ABDF12C73}"/>
              </a:ext>
            </a:extLst>
          </p:cNvPr>
          <p:cNvSpPr>
            <a:spLocks noGrp="1" noChangeArrowheads="1"/>
          </p:cNvSpPr>
          <p:nvPr>
            <p:ph type="body" idx="1"/>
          </p:nvPr>
        </p:nvSpPr>
        <p:spPr>
          <a:xfrm>
            <a:off x="519113" y="4111625"/>
            <a:ext cx="5483225" cy="41005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a:latin typeface="Arial" panose="020B0604020202020204" pitchFamily="34" charset="0"/>
              </a:rPr>
              <a:t>Where do Sanctions decisions come from?  </a:t>
            </a:r>
          </a:p>
          <a:p>
            <a:pPr eaLnBrk="1" hangingPunct="1"/>
            <a:endParaRPr lang="en-US" altLang="en-US" b="1">
              <a:latin typeface="Arial" panose="020B0604020202020204" pitchFamily="34" charset="0"/>
            </a:endParaRPr>
          </a:p>
          <a:p>
            <a:pPr eaLnBrk="1" hangingPunct="1"/>
            <a:r>
              <a:rPr lang="en-US" altLang="en-US" b="1">
                <a:latin typeface="Arial" panose="020B0604020202020204" pitchFamily="34" charset="0"/>
              </a:rPr>
              <a:t>As you can see from this chart:</a:t>
            </a:r>
          </a:p>
          <a:p>
            <a:pPr eaLnBrk="1" hangingPunct="1"/>
            <a:endParaRPr lang="en-US" altLang="en-US" b="1">
              <a:latin typeface="Arial" panose="020B0604020202020204" pitchFamily="34" charset="0"/>
            </a:endParaRPr>
          </a:p>
          <a:p>
            <a:pPr eaLnBrk="1" hangingPunct="1">
              <a:buFontTx/>
              <a:buChar char="•"/>
            </a:pPr>
            <a:r>
              <a:rPr lang="en-US" altLang="en-US" b="1">
                <a:latin typeface="Arial" panose="020B0604020202020204" pitchFamily="34" charset="0"/>
              </a:rPr>
              <a:t>39% of the decisions come from the Sanctions Board;  </a:t>
            </a:r>
          </a:p>
          <a:p>
            <a:pPr eaLnBrk="1" hangingPunct="1">
              <a:buFontTx/>
              <a:buChar char="•"/>
            </a:pPr>
            <a:r>
              <a:rPr lang="en-US" altLang="en-US" b="1">
                <a:latin typeface="Arial" panose="020B0604020202020204" pitchFamily="34" charset="0"/>
              </a:rPr>
              <a:t>61% of decisions are made at the OSD level – so, most cases get resolved at the OSD level.</a:t>
            </a:r>
          </a:p>
          <a:p>
            <a:pPr eaLnBrk="1" hangingPunct="1"/>
            <a:r>
              <a:rPr lang="en-US" altLang="en-US" b="1">
                <a:latin typeface="Arial" panose="020B0604020202020204" pitchFamily="34" charset="0"/>
              </a:rPr>
              <a:t>*As of October 2013</a:t>
            </a:r>
          </a:p>
          <a:p>
            <a:pPr eaLnBrk="1" hangingPunct="1"/>
            <a:endParaRPr lang="en-US" altLang="en-US" b="1">
              <a:latin typeface="Arial" panose="020B0604020202020204" pitchFamily="34" charset="0"/>
            </a:endParaRPr>
          </a:p>
          <a:p>
            <a:pPr eaLnBrk="1" hangingPunct="1"/>
            <a:r>
              <a:rPr lang="en-US" altLang="en-US" b="1">
                <a:latin typeface="Arial" panose="020B0604020202020204" pitchFamily="34" charset="0"/>
              </a:rPr>
              <a:t>All cases are based on investigations by INT.  My role as SDO is essentially that of an administrative judge.</a:t>
            </a:r>
          </a:p>
          <a:p>
            <a:pPr eaLnBrk="1" hangingPunct="1"/>
            <a:endParaRPr lang="en-US" altLang="en-US" b="1">
              <a:latin typeface="Arial" panose="020B0604020202020204" pitchFamily="34" charset="0"/>
            </a:endParaRPr>
          </a:p>
          <a:p>
            <a:pPr eaLnBrk="1" hangingPunct="1"/>
            <a:endParaRPr lang="en-US" altLang="en-US" b="1">
              <a:latin typeface="Arial" panose="020B0604020202020204" pitchFamily="34" charset="0"/>
            </a:endParaRPr>
          </a:p>
          <a:p>
            <a:pPr eaLnBrk="1" hangingPunct="1"/>
            <a:r>
              <a:rPr lang="en-US" altLang="en-US">
                <a:latin typeface="Arial" panose="020B0604020202020204" pitchFamily="34" charset="0"/>
              </a:rPr>
              <a:t>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F45189F2-FE51-4AED-A1BB-8D145F2121FF}"/>
              </a:ext>
            </a:extLst>
          </p:cNvPr>
          <p:cNvSpPr>
            <a:spLocks noGrp="1" noRot="1" noChangeAspect="1" noTextEdit="1"/>
          </p:cNvSpPr>
          <p:nvPr>
            <p:ph type="sldImg"/>
          </p:nvPr>
        </p:nvSpPr>
        <p:spPr>
          <a:ln/>
        </p:spPr>
      </p:sp>
      <p:sp>
        <p:nvSpPr>
          <p:cNvPr id="25603" name="Notes Placeholder 2">
            <a:extLst>
              <a:ext uri="{FF2B5EF4-FFF2-40B4-BE49-F238E27FC236}">
                <a16:creationId xmlns:a16="http://schemas.microsoft.com/office/drawing/2014/main" id="{D7FE6D12-1049-4A00-A114-F568ECEB912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25604" name="Slide Number Placeholder 3">
            <a:extLst>
              <a:ext uri="{FF2B5EF4-FFF2-40B4-BE49-F238E27FC236}">
                <a16:creationId xmlns:a16="http://schemas.microsoft.com/office/drawing/2014/main" id="{D630A6C8-3FBD-423C-A251-F4C8979A82A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fld id="{53CF61E2-18E3-4245-97D7-33BBDE4E5AFF}" type="slidenum">
              <a:rPr lang="en-US" altLang="en-US">
                <a:latin typeface="Arial" panose="020B0604020202020204" pitchFamily="34" charset="0"/>
              </a:rPr>
              <a:pPr/>
              <a:t>24</a:t>
            </a:fld>
            <a:endParaRPr lang="en-US" altLang="en-US">
              <a:latin typeface="Arial" panose="020B0604020202020204" pitchFamily="34" charset="0"/>
            </a:endParaRPr>
          </a:p>
        </p:txBody>
      </p:sp>
    </p:spTree>
    <p:extLst>
      <p:ext uri="{BB962C8B-B14F-4D97-AF65-F5344CB8AC3E}">
        <p14:creationId xmlns:p14="http://schemas.microsoft.com/office/powerpoint/2010/main" val="12894207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a:extLst>
              <a:ext uri="{FF2B5EF4-FFF2-40B4-BE49-F238E27FC236}">
                <a16:creationId xmlns:a16="http://schemas.microsoft.com/office/drawing/2014/main" id="{C6AA482B-EDF8-41F1-9470-4D4EF22696C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a:extLst>
              <a:ext uri="{FF2B5EF4-FFF2-40B4-BE49-F238E27FC236}">
                <a16:creationId xmlns:a16="http://schemas.microsoft.com/office/drawing/2014/main" id="{30170023-9933-4725-9148-678292EE95D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a:latin typeface="Arial" panose="020B0604020202020204" pitchFamily="34" charset="0"/>
              </a:rPr>
              <a:t>Sources:</a:t>
            </a:r>
          </a:p>
          <a:p>
            <a:pPr>
              <a:spcBef>
                <a:spcPct val="0"/>
              </a:spcBef>
            </a:pPr>
            <a:endParaRPr lang="en-US" altLang="en-US" dirty="0">
              <a:latin typeface="Arial" panose="020B0604020202020204" pitchFamily="34" charset="0"/>
            </a:endParaRPr>
          </a:p>
          <a:p>
            <a:r>
              <a:rPr lang="en-US" altLang="en-US" dirty="0">
                <a:latin typeface="Arial" panose="020B0604020202020204" pitchFamily="34" charset="0"/>
              </a:rPr>
              <a:t>Recital 102 interprets Art. 57:  </a:t>
            </a:r>
          </a:p>
          <a:p>
            <a:endParaRPr lang="en-US" sz="1200" kern="1200" dirty="0">
              <a:solidFill>
                <a:schemeClr val="tx1"/>
              </a:solidFill>
              <a:effectLst/>
              <a:latin typeface="Arial" panose="020B0604020202020204" pitchFamily="34" charset="0"/>
              <a:ea typeface="+mn-ea"/>
              <a:cs typeface="+mn-cs"/>
            </a:endParaRPr>
          </a:p>
          <a:p>
            <a:r>
              <a:rPr lang="en-US" sz="1200" kern="1200" dirty="0">
                <a:solidFill>
                  <a:schemeClr val="tx1"/>
                </a:solidFill>
                <a:effectLst/>
                <a:latin typeface="Arial" charset="0"/>
                <a:ea typeface="+mn-ea"/>
                <a:cs typeface="+mn-cs"/>
              </a:rPr>
              <a:t>(102) Allowance should, however, be made for the possibility that economic operators can adopt compliance measures aimed at remedying the consequences of any criminal offences or misconduct and at effectively preventing further occurrences of the </a:t>
            </a:r>
            <a:r>
              <a:rPr lang="en-US" sz="1200" kern="1200" dirty="0" err="1">
                <a:solidFill>
                  <a:schemeClr val="tx1"/>
                </a:solidFill>
                <a:effectLst/>
                <a:latin typeface="Arial" charset="0"/>
                <a:ea typeface="+mn-ea"/>
                <a:cs typeface="+mn-cs"/>
              </a:rPr>
              <a:t>misbehaviour</a:t>
            </a:r>
            <a:r>
              <a:rPr lang="en-US" sz="1200" kern="1200" dirty="0">
                <a:solidFill>
                  <a:schemeClr val="tx1"/>
                </a:solidFill>
                <a:effectLst/>
                <a:latin typeface="Arial" charset="0"/>
                <a:ea typeface="+mn-ea"/>
                <a:cs typeface="+mn-cs"/>
              </a:rPr>
              <a:t>. Those measures might consist in particular of personnel and </a:t>
            </a:r>
            <a:r>
              <a:rPr lang="en-US" sz="1200" kern="1200" dirty="0" err="1">
                <a:solidFill>
                  <a:schemeClr val="tx1"/>
                </a:solidFill>
                <a:effectLst/>
                <a:latin typeface="Arial" charset="0"/>
                <a:ea typeface="+mn-ea"/>
                <a:cs typeface="+mn-cs"/>
              </a:rPr>
              <a:t>organisational</a:t>
            </a:r>
            <a:r>
              <a:rPr lang="en-US" sz="1200" kern="1200" dirty="0">
                <a:solidFill>
                  <a:schemeClr val="tx1"/>
                </a:solidFill>
                <a:effectLst/>
                <a:latin typeface="Arial" charset="0"/>
                <a:ea typeface="+mn-ea"/>
                <a:cs typeface="+mn-cs"/>
              </a:rPr>
              <a:t> measures such as the severance of all links with persons or </a:t>
            </a:r>
            <a:r>
              <a:rPr lang="en-US" sz="1200" kern="1200" dirty="0" err="1">
                <a:solidFill>
                  <a:schemeClr val="tx1"/>
                </a:solidFill>
                <a:effectLst/>
                <a:latin typeface="Arial" charset="0"/>
                <a:ea typeface="+mn-ea"/>
                <a:cs typeface="+mn-cs"/>
              </a:rPr>
              <a:t>organisations</a:t>
            </a:r>
            <a:r>
              <a:rPr lang="en-US" sz="1200" kern="1200" dirty="0">
                <a:solidFill>
                  <a:schemeClr val="tx1"/>
                </a:solidFill>
                <a:effectLst/>
                <a:latin typeface="Arial" charset="0"/>
                <a:ea typeface="+mn-ea"/>
                <a:cs typeface="+mn-cs"/>
              </a:rPr>
              <a:t> involved in the </a:t>
            </a:r>
            <a:r>
              <a:rPr lang="en-US" sz="1200" kern="1200" dirty="0" err="1">
                <a:solidFill>
                  <a:schemeClr val="tx1"/>
                </a:solidFill>
                <a:effectLst/>
                <a:latin typeface="Arial" charset="0"/>
                <a:ea typeface="+mn-ea"/>
                <a:cs typeface="+mn-cs"/>
              </a:rPr>
              <a:t>misbehaviour</a:t>
            </a:r>
            <a:r>
              <a:rPr lang="en-US" sz="1200" kern="1200" dirty="0">
                <a:solidFill>
                  <a:schemeClr val="tx1"/>
                </a:solidFill>
                <a:effectLst/>
                <a:latin typeface="Arial" charset="0"/>
                <a:ea typeface="+mn-ea"/>
                <a:cs typeface="+mn-cs"/>
              </a:rPr>
              <a:t>, appropriate staff </a:t>
            </a:r>
            <a:r>
              <a:rPr lang="en-US" sz="1200" kern="1200" dirty="0" err="1">
                <a:solidFill>
                  <a:schemeClr val="tx1"/>
                </a:solidFill>
                <a:effectLst/>
                <a:latin typeface="Arial" charset="0"/>
                <a:ea typeface="+mn-ea"/>
                <a:cs typeface="+mn-cs"/>
              </a:rPr>
              <a:t>reorganisation</a:t>
            </a:r>
            <a:r>
              <a:rPr lang="en-US" sz="1200" kern="1200" dirty="0">
                <a:solidFill>
                  <a:schemeClr val="tx1"/>
                </a:solidFill>
                <a:effectLst/>
                <a:latin typeface="Arial" charset="0"/>
                <a:ea typeface="+mn-ea"/>
                <a:cs typeface="+mn-cs"/>
              </a:rPr>
              <a:t> measures, the implementation of reporting and control systems, the creation of an internal audit structure to monitor compliance and the adoption of internal liability and compensation rules. Where such measures offer sufficient guarantees, the economic operator in question should no longer be excluded on those grounds alone. Economic operators should have the possibility to request that compliance measures taken with a view to possible admission to the procurement procedure be examined. However, it should be left to Member States to determine the exact procedural and substantive conditions applicable in such cases. They should, in particular, be free to decide whether to allow the individual contracting authorities to carry out the relevant assessments or to entrust other authorities on a central or </a:t>
            </a:r>
            <a:r>
              <a:rPr lang="en-US" sz="1200" kern="1200" dirty="0" err="1">
                <a:solidFill>
                  <a:schemeClr val="tx1"/>
                </a:solidFill>
                <a:effectLst/>
                <a:latin typeface="Arial" charset="0"/>
                <a:ea typeface="+mn-ea"/>
                <a:cs typeface="+mn-cs"/>
              </a:rPr>
              <a:t>decentralised</a:t>
            </a:r>
            <a:r>
              <a:rPr lang="en-US" sz="1200" kern="1200" dirty="0">
                <a:solidFill>
                  <a:schemeClr val="tx1"/>
                </a:solidFill>
                <a:effectLst/>
                <a:latin typeface="Arial" charset="0"/>
                <a:ea typeface="+mn-ea"/>
                <a:cs typeface="+mn-cs"/>
              </a:rPr>
              <a:t> level with that task</a:t>
            </a:r>
          </a:p>
          <a:p>
            <a:pPr>
              <a:spcBef>
                <a:spcPct val="0"/>
              </a:spcBef>
            </a:pPr>
            <a:endParaRPr lang="en-US" altLang="en-US" dirty="0">
              <a:latin typeface="Arial" panose="020B0604020202020204" pitchFamily="34" charset="0"/>
            </a:endParaRPr>
          </a:p>
          <a:p>
            <a:pPr>
              <a:spcBef>
                <a:spcPct val="0"/>
              </a:spcBef>
            </a:pPr>
            <a:endParaRPr lang="en-US" altLang="en-US" dirty="0">
              <a:latin typeface="Arial" panose="020B0604020202020204" pitchFamily="34" charset="0"/>
            </a:endParaRPr>
          </a:p>
          <a:p>
            <a:pPr>
              <a:spcBef>
                <a:spcPct val="0"/>
              </a:spcBef>
            </a:pPr>
            <a:r>
              <a:rPr lang="en-US" altLang="en-US" dirty="0">
                <a:latin typeface="Arial" panose="020B0604020202020204" pitchFamily="34" charset="0"/>
              </a:rPr>
              <a:t>Serious Fraud Office, </a:t>
            </a:r>
            <a:r>
              <a:rPr lang="en-US" altLang="en-US" i="1" dirty="0">
                <a:latin typeface="Arial" panose="020B0604020202020204" pitchFamily="34" charset="0"/>
              </a:rPr>
              <a:t>Approach of the Serious Fraud Office to Dealing with Overseas Corruption</a:t>
            </a:r>
            <a:r>
              <a:rPr lang="en-US" altLang="en-US" dirty="0">
                <a:latin typeface="Arial" panose="020B0604020202020204" pitchFamily="34" charset="0"/>
              </a:rPr>
              <a:t>, at 1 (2009), </a:t>
            </a:r>
            <a:r>
              <a:rPr lang="en-US" altLang="en-US" i="1" dirty="0">
                <a:latin typeface="Arial" panose="020B0604020202020204" pitchFamily="34" charset="0"/>
              </a:rPr>
              <a:t>available at http://www.sfo.gov.uk/media/28313/approach%20of%20the%20sfo%20to%20dealing%20with%20overseas%20corruption.pdf. </a:t>
            </a:r>
            <a:endParaRPr lang="en-US" altLang="en-US" dirty="0">
              <a:latin typeface="Arial" panose="020B0604020202020204" pitchFamily="34" charset="0"/>
            </a:endParaRPr>
          </a:p>
          <a:p>
            <a:pPr>
              <a:spcBef>
                <a:spcPct val="0"/>
              </a:spcBef>
            </a:pPr>
            <a:endParaRPr lang="en-US" altLang="en-US" dirty="0">
              <a:latin typeface="Arial" panose="020B0604020202020204" pitchFamily="34" charset="0"/>
            </a:endParaRPr>
          </a:p>
          <a:p>
            <a:pPr>
              <a:spcBef>
                <a:spcPct val="0"/>
              </a:spcBef>
            </a:pPr>
            <a:r>
              <a:rPr lang="en-US" altLang="en-US" dirty="0">
                <a:latin typeface="Arial" panose="020B0604020202020204" pitchFamily="34" charset="0"/>
              </a:rPr>
              <a:t>Lord Bach, </a:t>
            </a:r>
            <a:r>
              <a:rPr lang="en-US" altLang="en-US" i="1" dirty="0">
                <a:latin typeface="Arial" panose="020B0604020202020204" pitchFamily="34" charset="0"/>
              </a:rPr>
              <a:t>Letter to Lord Henley re: Bribery Bill -- “Adequate Procedures’ Guidance </a:t>
            </a:r>
            <a:r>
              <a:rPr lang="en-US" altLang="en-US" dirty="0">
                <a:latin typeface="Arial" panose="020B0604020202020204" pitchFamily="34" charset="0"/>
              </a:rPr>
              <a:t>(Dec. 2009), </a:t>
            </a:r>
            <a:r>
              <a:rPr lang="en-US" altLang="en-US" i="1" dirty="0">
                <a:latin typeface="Arial" panose="020B0604020202020204" pitchFamily="34" charset="0"/>
              </a:rPr>
              <a:t>http://www.justice.gov.uk/publications/docs/bach-letter-adequate-procedures-guidance.pdf</a:t>
            </a:r>
            <a:r>
              <a:rPr lang="en-US" altLang="en-US" dirty="0">
                <a:latin typeface="Arial" panose="020B0604020202020204" pitchFamily="34" charset="0"/>
              </a:rPr>
              <a:t>. </a:t>
            </a:r>
          </a:p>
          <a:p>
            <a:pPr>
              <a:spcBef>
                <a:spcPct val="0"/>
              </a:spcBef>
            </a:pPr>
            <a:endParaRPr lang="en-US" altLang="en-US" dirty="0"/>
          </a:p>
          <a:p>
            <a:pPr>
              <a:spcBef>
                <a:spcPct val="0"/>
              </a:spcBef>
            </a:pPr>
            <a:r>
              <a:rPr lang="en-US" altLang="en-US" dirty="0"/>
              <a:t>Ministry of Justice, </a:t>
            </a:r>
            <a:r>
              <a:rPr lang="en-US" altLang="en-US" i="1" dirty="0"/>
              <a:t>Consultation on Guidance About Commercial </a:t>
            </a:r>
            <a:r>
              <a:rPr lang="en-US" altLang="en-US" i="1" dirty="0" err="1"/>
              <a:t>Organisations</a:t>
            </a:r>
            <a:r>
              <a:rPr lang="en-US" altLang="en-US" i="1" dirty="0"/>
              <a:t> Preventing Bribery (Section 9 of the Bribery Act 2010)</a:t>
            </a:r>
            <a:endParaRPr lang="en-US" altLang="en-US" dirty="0">
              <a:latin typeface="Arial" panose="020B0604020202020204" pitchFamily="34" charset="0"/>
            </a:endParaRPr>
          </a:p>
        </p:txBody>
      </p:sp>
      <p:sp>
        <p:nvSpPr>
          <p:cNvPr id="60420" name="Slide Number Placeholder 3">
            <a:extLst>
              <a:ext uri="{FF2B5EF4-FFF2-40B4-BE49-F238E27FC236}">
                <a16:creationId xmlns:a16="http://schemas.microsoft.com/office/drawing/2014/main" id="{BE997D57-2EAD-4EC1-874D-799EC6ECFED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Perpetua" panose="02020502060401020303" pitchFamily="18" charset="0"/>
              </a:defRPr>
            </a:lvl1pPr>
            <a:lvl2pPr marL="742950" indent="-285750">
              <a:defRPr>
                <a:solidFill>
                  <a:schemeClr val="tx1"/>
                </a:solidFill>
                <a:latin typeface="Perpetua" panose="02020502060401020303" pitchFamily="18" charset="0"/>
              </a:defRPr>
            </a:lvl2pPr>
            <a:lvl3pPr marL="1143000" indent="-228600">
              <a:defRPr>
                <a:solidFill>
                  <a:schemeClr val="tx1"/>
                </a:solidFill>
                <a:latin typeface="Perpetua" panose="02020502060401020303" pitchFamily="18" charset="0"/>
              </a:defRPr>
            </a:lvl3pPr>
            <a:lvl4pPr marL="1600200" indent="-228600">
              <a:defRPr>
                <a:solidFill>
                  <a:schemeClr val="tx1"/>
                </a:solidFill>
                <a:latin typeface="Perpetua" panose="02020502060401020303" pitchFamily="18" charset="0"/>
              </a:defRPr>
            </a:lvl4pPr>
            <a:lvl5pPr marL="2057400" indent="-228600">
              <a:defRPr>
                <a:solidFill>
                  <a:schemeClr val="tx1"/>
                </a:solidFill>
                <a:latin typeface="Perpetua" panose="02020502060401020303" pitchFamily="18" charset="0"/>
              </a:defRPr>
            </a:lvl5pPr>
            <a:lvl6pPr marL="2514600" indent="-228600" fontAlgn="base">
              <a:spcBef>
                <a:spcPct val="0"/>
              </a:spcBef>
              <a:spcAft>
                <a:spcPct val="0"/>
              </a:spcAft>
              <a:defRPr>
                <a:solidFill>
                  <a:schemeClr val="tx1"/>
                </a:solidFill>
                <a:latin typeface="Perpetua" panose="02020502060401020303" pitchFamily="18" charset="0"/>
              </a:defRPr>
            </a:lvl6pPr>
            <a:lvl7pPr marL="2971800" indent="-228600" fontAlgn="base">
              <a:spcBef>
                <a:spcPct val="0"/>
              </a:spcBef>
              <a:spcAft>
                <a:spcPct val="0"/>
              </a:spcAft>
              <a:defRPr>
                <a:solidFill>
                  <a:schemeClr val="tx1"/>
                </a:solidFill>
                <a:latin typeface="Perpetua" panose="02020502060401020303" pitchFamily="18" charset="0"/>
              </a:defRPr>
            </a:lvl7pPr>
            <a:lvl8pPr marL="3429000" indent="-228600" fontAlgn="base">
              <a:spcBef>
                <a:spcPct val="0"/>
              </a:spcBef>
              <a:spcAft>
                <a:spcPct val="0"/>
              </a:spcAft>
              <a:defRPr>
                <a:solidFill>
                  <a:schemeClr val="tx1"/>
                </a:solidFill>
                <a:latin typeface="Perpetua" panose="02020502060401020303" pitchFamily="18" charset="0"/>
              </a:defRPr>
            </a:lvl8pPr>
            <a:lvl9pPr marL="3886200" indent="-228600" fontAlgn="base">
              <a:spcBef>
                <a:spcPct val="0"/>
              </a:spcBef>
              <a:spcAft>
                <a:spcPct val="0"/>
              </a:spcAft>
              <a:defRPr>
                <a:solidFill>
                  <a:schemeClr val="tx1"/>
                </a:solidFill>
                <a:latin typeface="Perpetua" panose="02020502060401020303"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B5F109A-1C1D-4237-BDE7-DAC5E467429C}"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3059296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vmlDrawing" Target="../drawings/vmlDrawing2.vml"/><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2F118FA5-B5E1-41F6-8E59-632AF89B0A86}"/>
              </a:ext>
            </a:extLst>
          </p:cNvPr>
          <p:cNvGrpSpPr>
            <a:grpSpLocks/>
          </p:cNvGrpSpPr>
          <p:nvPr/>
        </p:nvGrpSpPr>
        <p:grpSpPr bwMode="auto">
          <a:xfrm>
            <a:off x="0" y="0"/>
            <a:ext cx="9140825" cy="6850063"/>
            <a:chOff x="0" y="0"/>
            <a:chExt cx="5758" cy="4315"/>
          </a:xfrm>
        </p:grpSpPr>
        <p:grpSp>
          <p:nvGrpSpPr>
            <p:cNvPr id="5" name="Group 3">
              <a:extLst>
                <a:ext uri="{FF2B5EF4-FFF2-40B4-BE49-F238E27FC236}">
                  <a16:creationId xmlns:a16="http://schemas.microsoft.com/office/drawing/2014/main" id="{04F892AF-4A14-43FA-935A-88F729488345}"/>
                </a:ext>
              </a:extLst>
            </p:cNvPr>
            <p:cNvGrpSpPr>
              <a:grpSpLocks/>
            </p:cNvGrpSpPr>
            <p:nvPr userDrawn="1"/>
          </p:nvGrpSpPr>
          <p:grpSpPr bwMode="auto">
            <a:xfrm>
              <a:off x="1728" y="2230"/>
              <a:ext cx="4027" cy="2085"/>
              <a:chOff x="1728" y="2230"/>
              <a:chExt cx="4027" cy="2085"/>
            </a:xfrm>
          </p:grpSpPr>
          <p:sp>
            <p:nvSpPr>
              <p:cNvPr id="8" name="Freeform 4">
                <a:extLst>
                  <a:ext uri="{FF2B5EF4-FFF2-40B4-BE49-F238E27FC236}">
                    <a16:creationId xmlns:a16="http://schemas.microsoft.com/office/drawing/2014/main" id="{5D3604DE-11B7-48DF-B452-EE5ED95642BD}"/>
                  </a:ext>
                </a:extLst>
              </p:cNvPr>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en-US"/>
              </a:p>
            </p:txBody>
          </p:sp>
          <p:sp>
            <p:nvSpPr>
              <p:cNvPr id="9" name="Freeform 5">
                <a:extLst>
                  <a:ext uri="{FF2B5EF4-FFF2-40B4-BE49-F238E27FC236}">
                    <a16:creationId xmlns:a16="http://schemas.microsoft.com/office/drawing/2014/main" id="{A548EA6C-9ED7-49F7-A123-9C6CE7B8D168}"/>
                  </a:ext>
                </a:extLst>
              </p:cNvPr>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en-US"/>
              </a:p>
            </p:txBody>
          </p:sp>
          <p:sp>
            <p:nvSpPr>
              <p:cNvPr id="10" name="Freeform 6">
                <a:extLst>
                  <a:ext uri="{FF2B5EF4-FFF2-40B4-BE49-F238E27FC236}">
                    <a16:creationId xmlns:a16="http://schemas.microsoft.com/office/drawing/2014/main" id="{BD4282BA-B495-4193-BBF7-9BB336C40059}"/>
                  </a:ext>
                </a:extLst>
              </p:cNvPr>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en-US"/>
              </a:p>
            </p:txBody>
          </p:sp>
          <p:sp>
            <p:nvSpPr>
              <p:cNvPr id="11" name="Freeform 7">
                <a:extLst>
                  <a:ext uri="{FF2B5EF4-FFF2-40B4-BE49-F238E27FC236}">
                    <a16:creationId xmlns:a16="http://schemas.microsoft.com/office/drawing/2014/main" id="{A616087F-5B44-4CC0-B3D7-6206CA8955FF}"/>
                  </a:ext>
                </a:extLst>
              </p:cNvPr>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8">
                <a:extLst>
                  <a:ext uri="{FF2B5EF4-FFF2-40B4-BE49-F238E27FC236}">
                    <a16:creationId xmlns:a16="http://schemas.microsoft.com/office/drawing/2014/main" id="{89906B38-62BA-40DD-A771-65B8DE921097}"/>
                  </a:ext>
                </a:extLst>
              </p:cNvPr>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en-US"/>
              </a:p>
            </p:txBody>
          </p:sp>
        </p:grpSp>
        <p:sp>
          <p:nvSpPr>
            <p:cNvPr id="6" name="Freeform 9">
              <a:extLst>
                <a:ext uri="{FF2B5EF4-FFF2-40B4-BE49-F238E27FC236}">
                  <a16:creationId xmlns:a16="http://schemas.microsoft.com/office/drawing/2014/main" id="{FDE1827B-BBC2-45C7-967F-688249256865}"/>
                </a:ext>
              </a:extLst>
            </p:cNvPr>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a:p>
          </p:txBody>
        </p:sp>
        <p:sp>
          <p:nvSpPr>
            <p:cNvPr id="7" name="Freeform 10">
              <a:extLst>
                <a:ext uri="{FF2B5EF4-FFF2-40B4-BE49-F238E27FC236}">
                  <a16:creationId xmlns:a16="http://schemas.microsoft.com/office/drawing/2014/main" id="{10639920-E65A-4724-A602-E59623048D08}"/>
                </a:ext>
              </a:extLst>
            </p:cNvPr>
            <p:cNvSpPr>
              <a:spLocks/>
            </p:cNvSpPr>
            <p:nvPr/>
          </p:nvSpPr>
          <p:spPr bwMode="hidden">
            <a:xfrm>
              <a:off x="0" y="0"/>
              <a:ext cx="5758" cy="1776"/>
            </a:xfrm>
            <a:custGeom>
              <a:avLst/>
              <a:gdLst>
                <a:gd name="T0" fmla="*/ 0 w 5740"/>
                <a:gd name="T1" fmla="*/ 0 h 1906"/>
                <a:gd name="T2" fmla="*/ 0 w 5740"/>
                <a:gd name="T3" fmla="*/ 1437 h 1906"/>
                <a:gd name="T4" fmla="*/ 5812 w 5740"/>
                <a:gd name="T5" fmla="*/ 1437 h 1906"/>
                <a:gd name="T6" fmla="*/ 5812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aphicFrame>
        <p:nvGraphicFramePr>
          <p:cNvPr id="13" name="Object 16">
            <a:extLst>
              <a:ext uri="{FF2B5EF4-FFF2-40B4-BE49-F238E27FC236}">
                <a16:creationId xmlns:a16="http://schemas.microsoft.com/office/drawing/2014/main" id="{5209E369-73BF-427C-8644-64C36FBE5C35}"/>
              </a:ext>
            </a:extLst>
          </p:cNvPr>
          <p:cNvGraphicFramePr>
            <a:graphicFrameLocks noChangeAspect="1"/>
          </p:cNvGraphicFramePr>
          <p:nvPr/>
        </p:nvGraphicFramePr>
        <p:xfrm>
          <a:off x="7000875" y="5800725"/>
          <a:ext cx="2143125" cy="1057275"/>
        </p:xfrm>
        <a:graphic>
          <a:graphicData uri="http://schemas.openxmlformats.org/presentationml/2006/ole">
            <mc:AlternateContent xmlns:mc="http://schemas.openxmlformats.org/markup-compatibility/2006">
              <mc:Choice xmlns:v="urn:schemas-microsoft-com:vml" Requires="v">
                <p:oleObj spid="_x0000_s40988" name="Bitmap Image" r:id="rId3" imgW="2142857" imgH="1057423" progId="Paint.Picture">
                  <p:embed/>
                </p:oleObj>
              </mc:Choice>
              <mc:Fallback>
                <p:oleObj name="Bitmap Image" r:id="rId3" imgW="2142857" imgH="1057423" progId="Paint.Picture">
                  <p:embed/>
                  <p:pic>
                    <p:nvPicPr>
                      <p:cNvPr id="2051" name="Object 16">
                        <a:extLst>
                          <a:ext uri="{FF2B5EF4-FFF2-40B4-BE49-F238E27FC236}">
                            <a16:creationId xmlns:a16="http://schemas.microsoft.com/office/drawing/2014/main" id="{EDB210C0-6D57-441B-868B-2E8682AF312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00875" y="5800725"/>
                        <a:ext cx="2143125" cy="1057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31" name="Rectangle 11"/>
          <p:cNvSpPr>
            <a:spLocks noGrp="1" noChangeArrowheads="1"/>
          </p:cNvSpPr>
          <p:nvPr>
            <p:ph type="ctrTitle" sz="quarter"/>
          </p:nvPr>
        </p:nvSpPr>
        <p:spPr>
          <a:xfrm>
            <a:off x="685800" y="1736725"/>
            <a:ext cx="7772400" cy="1920875"/>
          </a:xfrm>
        </p:spPr>
        <p:txBody>
          <a:bodyPr/>
          <a:lstStyle>
            <a:lvl1pPr>
              <a:defRPr sz="6000"/>
            </a:lvl1pPr>
          </a:lstStyle>
          <a:p>
            <a:r>
              <a:rPr lang="en-US"/>
              <a:t>Click to edit Master title style</a:t>
            </a:r>
          </a:p>
        </p:txBody>
      </p:sp>
      <p:sp>
        <p:nvSpPr>
          <p:cNvPr id="5132"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4" name="Date Placeholder 13">
            <a:extLst>
              <a:ext uri="{FF2B5EF4-FFF2-40B4-BE49-F238E27FC236}">
                <a16:creationId xmlns:a16="http://schemas.microsoft.com/office/drawing/2014/main" id="{1276647D-F4A0-4ACD-BC09-2413CD83C19B}"/>
              </a:ext>
            </a:extLst>
          </p:cNvPr>
          <p:cNvSpPr>
            <a:spLocks noGrp="1" noChangeArrowheads="1"/>
          </p:cNvSpPr>
          <p:nvPr>
            <p:ph type="dt" sz="quarter" idx="10"/>
          </p:nvPr>
        </p:nvSpPr>
        <p:spPr>
          <a:xfrm>
            <a:off x="457200" y="6248400"/>
            <a:ext cx="2133600" cy="476250"/>
          </a:xfrm>
        </p:spPr>
        <p:txBody>
          <a:bodyPr/>
          <a:lstStyle>
            <a:lvl1pPr>
              <a:defRPr/>
            </a:lvl1pPr>
          </a:lstStyle>
          <a:p>
            <a:pPr>
              <a:defRPr/>
            </a:pPr>
            <a:endParaRPr lang="en-US"/>
          </a:p>
        </p:txBody>
      </p:sp>
      <p:sp>
        <p:nvSpPr>
          <p:cNvPr id="15" name="Footer Placeholder 14">
            <a:extLst>
              <a:ext uri="{FF2B5EF4-FFF2-40B4-BE49-F238E27FC236}">
                <a16:creationId xmlns:a16="http://schemas.microsoft.com/office/drawing/2014/main" id="{DB3CAA50-5DC6-4D6D-BBDD-1246EE2EFF48}"/>
              </a:ext>
            </a:extLst>
          </p:cNvPr>
          <p:cNvSpPr>
            <a:spLocks noGrp="1" noChangeArrowheads="1"/>
          </p:cNvSpPr>
          <p:nvPr>
            <p:ph type="ftr" sz="quarter" idx="11"/>
          </p:nvPr>
        </p:nvSpPr>
        <p:spPr>
          <a:xfrm>
            <a:off x="3124200" y="6251575"/>
            <a:ext cx="2895600" cy="476250"/>
          </a:xfrm>
        </p:spPr>
        <p:txBody>
          <a:bodyPr/>
          <a:lstStyle>
            <a:lvl1pPr>
              <a:defRPr/>
            </a:lvl1pPr>
          </a:lstStyle>
          <a:p>
            <a:pPr>
              <a:defRPr/>
            </a:pPr>
            <a:endParaRPr lang="en-US"/>
          </a:p>
        </p:txBody>
      </p:sp>
      <p:sp>
        <p:nvSpPr>
          <p:cNvPr id="16" name="Slide Number Placeholder 15">
            <a:extLst>
              <a:ext uri="{FF2B5EF4-FFF2-40B4-BE49-F238E27FC236}">
                <a16:creationId xmlns:a16="http://schemas.microsoft.com/office/drawing/2014/main" id="{693100A0-E15E-4706-A892-A9ED1A84C75F}"/>
              </a:ext>
            </a:extLst>
          </p:cNvPr>
          <p:cNvSpPr>
            <a:spLocks noGrp="1" noChangeArrowheads="1"/>
          </p:cNvSpPr>
          <p:nvPr>
            <p:ph type="sldNum" sz="quarter" idx="12"/>
          </p:nvPr>
        </p:nvSpPr>
        <p:spPr>
          <a:xfrm>
            <a:off x="6553200" y="6254750"/>
            <a:ext cx="2133600" cy="476250"/>
          </a:xfrm>
        </p:spPr>
        <p:txBody>
          <a:bodyPr/>
          <a:lstStyle>
            <a:lvl1pPr>
              <a:defRPr/>
            </a:lvl1pPr>
          </a:lstStyle>
          <a:p>
            <a:fld id="{E21862BB-07FA-433D-BC47-B48CABA325DD}" type="slidenum">
              <a:rPr lang="en-US" altLang="en-US"/>
              <a:pPr/>
              <a:t>‹#›</a:t>
            </a:fld>
            <a:endParaRPr lang="en-US" altLang="en-US"/>
          </a:p>
        </p:txBody>
      </p:sp>
    </p:spTree>
    <p:extLst>
      <p:ext uri="{BB962C8B-B14F-4D97-AF65-F5344CB8AC3E}">
        <p14:creationId xmlns:p14="http://schemas.microsoft.com/office/powerpoint/2010/main" val="793293498"/>
      </p:ext>
    </p:extLst>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a16="http://schemas.microsoft.com/office/drawing/2014/main" id="{B21C6195-2470-4556-A28A-F81AC7F4079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3">
            <a:extLst>
              <a:ext uri="{FF2B5EF4-FFF2-40B4-BE49-F238E27FC236}">
                <a16:creationId xmlns:a16="http://schemas.microsoft.com/office/drawing/2014/main" id="{6F94D9CE-C433-47DD-98CB-8357E5E947BB}"/>
              </a:ext>
            </a:extLst>
          </p:cNvPr>
          <p:cNvSpPr>
            <a:spLocks noGrp="1" noChangeArrowheads="1"/>
          </p:cNvSpPr>
          <p:nvPr>
            <p:ph type="sldNum" sz="quarter" idx="11"/>
          </p:nvPr>
        </p:nvSpPr>
        <p:spPr>
          <a:ln/>
        </p:spPr>
        <p:txBody>
          <a:bodyPr/>
          <a:lstStyle>
            <a:lvl1pPr>
              <a:defRPr/>
            </a:lvl1pPr>
          </a:lstStyle>
          <a:p>
            <a:fld id="{863A98F8-690C-4AB4-A8C5-9CD874211D40}" type="slidenum">
              <a:rPr lang="en-US" altLang="en-US"/>
              <a:pPr/>
              <a:t>‹#›</a:t>
            </a:fld>
            <a:endParaRPr lang="en-US" altLang="en-US"/>
          </a:p>
        </p:txBody>
      </p:sp>
      <p:sp>
        <p:nvSpPr>
          <p:cNvPr id="6" name="Rectangle 14">
            <a:extLst>
              <a:ext uri="{FF2B5EF4-FFF2-40B4-BE49-F238E27FC236}">
                <a16:creationId xmlns:a16="http://schemas.microsoft.com/office/drawing/2014/main" id="{0C724563-BAF2-4DC5-872D-D2C9296C0277}"/>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995588472"/>
      </p:ext>
    </p:extLst>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a16="http://schemas.microsoft.com/office/drawing/2014/main" id="{10122484-EC21-49F8-9405-9F2B670B678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3">
            <a:extLst>
              <a:ext uri="{FF2B5EF4-FFF2-40B4-BE49-F238E27FC236}">
                <a16:creationId xmlns:a16="http://schemas.microsoft.com/office/drawing/2014/main" id="{F0CB48A0-58FD-4F46-A095-018A4E4AA2FE}"/>
              </a:ext>
            </a:extLst>
          </p:cNvPr>
          <p:cNvSpPr>
            <a:spLocks noGrp="1" noChangeArrowheads="1"/>
          </p:cNvSpPr>
          <p:nvPr>
            <p:ph type="sldNum" sz="quarter" idx="11"/>
          </p:nvPr>
        </p:nvSpPr>
        <p:spPr>
          <a:ln/>
        </p:spPr>
        <p:txBody>
          <a:bodyPr/>
          <a:lstStyle>
            <a:lvl1pPr>
              <a:defRPr/>
            </a:lvl1pPr>
          </a:lstStyle>
          <a:p>
            <a:fld id="{659F8428-F44C-4901-B0D4-80B961982FD1}" type="slidenum">
              <a:rPr lang="en-US" altLang="en-US"/>
              <a:pPr/>
              <a:t>‹#›</a:t>
            </a:fld>
            <a:endParaRPr lang="en-US" altLang="en-US"/>
          </a:p>
        </p:txBody>
      </p:sp>
      <p:sp>
        <p:nvSpPr>
          <p:cNvPr id="6" name="Rectangle 14">
            <a:extLst>
              <a:ext uri="{FF2B5EF4-FFF2-40B4-BE49-F238E27FC236}">
                <a16:creationId xmlns:a16="http://schemas.microsoft.com/office/drawing/2014/main" id="{CB5C051B-B209-4A5E-9317-1D061C0B7454}"/>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75317216"/>
      </p:ext>
    </p:extLst>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hart Placeholder 2"/>
          <p:cNvSpPr>
            <a:spLocks noGrp="1"/>
          </p:cNvSpPr>
          <p:nvPr>
            <p:ph type="chart" idx="1"/>
          </p:nvPr>
        </p:nvSpPr>
        <p:spPr>
          <a:xfrm>
            <a:off x="457200" y="1600200"/>
            <a:ext cx="8229600" cy="4525963"/>
          </a:xfrm>
        </p:spPr>
        <p:txBody>
          <a:bodyPr/>
          <a:lstStyle/>
          <a:p>
            <a:pPr lvl="0"/>
            <a:endParaRPr lang="en-US" noProof="0"/>
          </a:p>
        </p:txBody>
      </p:sp>
      <p:sp>
        <p:nvSpPr>
          <p:cNvPr id="4" name="Rectangle 2">
            <a:extLst>
              <a:ext uri="{FF2B5EF4-FFF2-40B4-BE49-F238E27FC236}">
                <a16:creationId xmlns:a16="http://schemas.microsoft.com/office/drawing/2014/main" id="{79B0CAD6-7367-42AB-9DEC-CF9A2358766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3">
            <a:extLst>
              <a:ext uri="{FF2B5EF4-FFF2-40B4-BE49-F238E27FC236}">
                <a16:creationId xmlns:a16="http://schemas.microsoft.com/office/drawing/2014/main" id="{61164E4E-2DA3-4C6B-9912-23B52B49ABAC}"/>
              </a:ext>
            </a:extLst>
          </p:cNvPr>
          <p:cNvSpPr>
            <a:spLocks noGrp="1" noChangeArrowheads="1"/>
          </p:cNvSpPr>
          <p:nvPr>
            <p:ph type="sldNum" sz="quarter" idx="11"/>
          </p:nvPr>
        </p:nvSpPr>
        <p:spPr>
          <a:ln/>
        </p:spPr>
        <p:txBody>
          <a:bodyPr/>
          <a:lstStyle>
            <a:lvl1pPr>
              <a:defRPr/>
            </a:lvl1pPr>
          </a:lstStyle>
          <a:p>
            <a:fld id="{1A169CFD-9A4C-4753-8CDF-B6299F845B77}" type="slidenum">
              <a:rPr lang="en-US" altLang="en-US"/>
              <a:pPr/>
              <a:t>‹#›</a:t>
            </a:fld>
            <a:endParaRPr lang="en-US" altLang="en-US"/>
          </a:p>
        </p:txBody>
      </p:sp>
      <p:sp>
        <p:nvSpPr>
          <p:cNvPr id="6" name="Rectangle 14">
            <a:extLst>
              <a:ext uri="{FF2B5EF4-FFF2-40B4-BE49-F238E27FC236}">
                <a16:creationId xmlns:a16="http://schemas.microsoft.com/office/drawing/2014/main" id="{3819EE3D-E782-4F29-953B-1E619367A971}"/>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019212688"/>
      </p:ext>
    </p:extLst>
  </p:cSld>
  <p:clrMapOvr>
    <a:masterClrMapping/>
  </p:clrMapOvr>
  <p:transition>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
        <p:nvSpPr>
          <p:cNvPr id="4" name="Rectangle 2">
            <a:extLst>
              <a:ext uri="{FF2B5EF4-FFF2-40B4-BE49-F238E27FC236}">
                <a16:creationId xmlns:a16="http://schemas.microsoft.com/office/drawing/2014/main" id="{D64E41B9-5FA7-472E-96F6-BBA077281EE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3">
            <a:extLst>
              <a:ext uri="{FF2B5EF4-FFF2-40B4-BE49-F238E27FC236}">
                <a16:creationId xmlns:a16="http://schemas.microsoft.com/office/drawing/2014/main" id="{FB083513-4659-4744-9273-B75DAD12695E}"/>
              </a:ext>
            </a:extLst>
          </p:cNvPr>
          <p:cNvSpPr>
            <a:spLocks noGrp="1" noChangeArrowheads="1"/>
          </p:cNvSpPr>
          <p:nvPr>
            <p:ph type="sldNum" sz="quarter" idx="11"/>
          </p:nvPr>
        </p:nvSpPr>
        <p:spPr>
          <a:ln/>
        </p:spPr>
        <p:txBody>
          <a:bodyPr/>
          <a:lstStyle>
            <a:lvl1pPr>
              <a:defRPr/>
            </a:lvl1pPr>
          </a:lstStyle>
          <a:p>
            <a:fld id="{2B1A17DA-FAFD-4142-9E35-A362BAD558A7}" type="slidenum">
              <a:rPr lang="en-US" altLang="en-US"/>
              <a:pPr/>
              <a:t>‹#›</a:t>
            </a:fld>
            <a:endParaRPr lang="en-US" altLang="en-US"/>
          </a:p>
        </p:txBody>
      </p:sp>
      <p:sp>
        <p:nvSpPr>
          <p:cNvPr id="6" name="Rectangle 14">
            <a:extLst>
              <a:ext uri="{FF2B5EF4-FFF2-40B4-BE49-F238E27FC236}">
                <a16:creationId xmlns:a16="http://schemas.microsoft.com/office/drawing/2014/main" id="{DA879A01-360C-43DA-B6A9-FE514FF475FD}"/>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16225205"/>
      </p:ext>
    </p:extLst>
  </p:cSld>
  <p:clrMapOvr>
    <a:masterClrMapping/>
  </p:clrMapOvr>
  <p:transition>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mediaAndTx" preserve="1">
  <p:cSld name="Title, Media Clip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Media Placeholder 2"/>
          <p:cNvSpPr>
            <a:spLocks noGrp="1"/>
          </p:cNvSpPr>
          <p:nvPr>
            <p:ph type="media" sz="half" idx="1"/>
          </p:nvPr>
        </p:nvSpPr>
        <p:spPr>
          <a:xfrm>
            <a:off x="457200" y="1600200"/>
            <a:ext cx="4038600" cy="4525963"/>
          </a:xfrm>
        </p:spPr>
        <p:txBody>
          <a:bodyPr/>
          <a:lstStyle/>
          <a:p>
            <a:pPr lvl="0"/>
            <a:endParaRPr lang="en-US" noProof="0"/>
          </a:p>
        </p:txBody>
      </p:sp>
      <p:sp>
        <p:nvSpPr>
          <p:cNvPr id="4" name="Text Placeholder 3"/>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a:extLst>
              <a:ext uri="{FF2B5EF4-FFF2-40B4-BE49-F238E27FC236}">
                <a16:creationId xmlns:a16="http://schemas.microsoft.com/office/drawing/2014/main" id="{885619D0-7621-47A9-9D8E-95D627D2BD6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3">
            <a:extLst>
              <a:ext uri="{FF2B5EF4-FFF2-40B4-BE49-F238E27FC236}">
                <a16:creationId xmlns:a16="http://schemas.microsoft.com/office/drawing/2014/main" id="{C6000AC2-0BE5-4308-A8AC-C324CD234FCC}"/>
              </a:ext>
            </a:extLst>
          </p:cNvPr>
          <p:cNvSpPr>
            <a:spLocks noGrp="1" noChangeArrowheads="1"/>
          </p:cNvSpPr>
          <p:nvPr>
            <p:ph type="sldNum" sz="quarter" idx="11"/>
          </p:nvPr>
        </p:nvSpPr>
        <p:spPr>
          <a:ln/>
        </p:spPr>
        <p:txBody>
          <a:bodyPr/>
          <a:lstStyle>
            <a:lvl1pPr>
              <a:defRPr/>
            </a:lvl1pPr>
          </a:lstStyle>
          <a:p>
            <a:fld id="{64310488-AA7A-43DB-A5D6-B5DE3D43E7A6}" type="slidenum">
              <a:rPr lang="en-US" altLang="en-US"/>
              <a:pPr/>
              <a:t>‹#›</a:t>
            </a:fld>
            <a:endParaRPr lang="en-US" altLang="en-US"/>
          </a:p>
        </p:txBody>
      </p:sp>
      <p:sp>
        <p:nvSpPr>
          <p:cNvPr id="7" name="Rectangle 14">
            <a:extLst>
              <a:ext uri="{FF2B5EF4-FFF2-40B4-BE49-F238E27FC236}">
                <a16:creationId xmlns:a16="http://schemas.microsoft.com/office/drawing/2014/main" id="{0EE857A8-4395-44A3-AC42-0DC45F2F42CD}"/>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209094628"/>
      </p:ext>
    </p:extLst>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a16="http://schemas.microsoft.com/office/drawing/2014/main" id="{B8D35F5E-86A9-41EE-81FE-E66B0CFF791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3">
            <a:extLst>
              <a:ext uri="{FF2B5EF4-FFF2-40B4-BE49-F238E27FC236}">
                <a16:creationId xmlns:a16="http://schemas.microsoft.com/office/drawing/2014/main" id="{027E7F76-93FF-4BC5-BDEB-F0F1D8256954}"/>
              </a:ext>
            </a:extLst>
          </p:cNvPr>
          <p:cNvSpPr>
            <a:spLocks noGrp="1" noChangeArrowheads="1"/>
          </p:cNvSpPr>
          <p:nvPr>
            <p:ph type="sldNum" sz="quarter" idx="11"/>
          </p:nvPr>
        </p:nvSpPr>
        <p:spPr>
          <a:ln/>
        </p:spPr>
        <p:txBody>
          <a:bodyPr/>
          <a:lstStyle>
            <a:lvl1pPr>
              <a:defRPr/>
            </a:lvl1pPr>
          </a:lstStyle>
          <a:p>
            <a:fld id="{719B999B-CB48-4A7C-AACA-BFAD6F9F1C49}" type="slidenum">
              <a:rPr lang="en-US" altLang="en-US"/>
              <a:pPr/>
              <a:t>‹#›</a:t>
            </a:fld>
            <a:endParaRPr lang="en-US" altLang="en-US"/>
          </a:p>
        </p:txBody>
      </p:sp>
      <p:sp>
        <p:nvSpPr>
          <p:cNvPr id="6" name="Rectangle 14">
            <a:extLst>
              <a:ext uri="{FF2B5EF4-FFF2-40B4-BE49-F238E27FC236}">
                <a16:creationId xmlns:a16="http://schemas.microsoft.com/office/drawing/2014/main" id="{F6EB3BC4-7201-4F6B-8652-ABFFBD2991C5}"/>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172114525"/>
      </p:ext>
    </p:extLst>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a:extLst>
              <a:ext uri="{FF2B5EF4-FFF2-40B4-BE49-F238E27FC236}">
                <a16:creationId xmlns:a16="http://schemas.microsoft.com/office/drawing/2014/main" id="{785A7AF1-C2A0-4930-B745-42EEC971F9B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3">
            <a:extLst>
              <a:ext uri="{FF2B5EF4-FFF2-40B4-BE49-F238E27FC236}">
                <a16:creationId xmlns:a16="http://schemas.microsoft.com/office/drawing/2014/main" id="{B1BC4075-8E7D-453D-81B0-3F554CEC8EAB}"/>
              </a:ext>
            </a:extLst>
          </p:cNvPr>
          <p:cNvSpPr>
            <a:spLocks noGrp="1" noChangeArrowheads="1"/>
          </p:cNvSpPr>
          <p:nvPr>
            <p:ph type="sldNum" sz="quarter" idx="11"/>
          </p:nvPr>
        </p:nvSpPr>
        <p:spPr>
          <a:ln/>
        </p:spPr>
        <p:txBody>
          <a:bodyPr/>
          <a:lstStyle>
            <a:lvl1pPr>
              <a:defRPr/>
            </a:lvl1pPr>
          </a:lstStyle>
          <a:p>
            <a:fld id="{7E4AF193-220B-4EFC-A603-3B44B7728852}" type="slidenum">
              <a:rPr lang="en-US" altLang="en-US"/>
              <a:pPr/>
              <a:t>‹#›</a:t>
            </a:fld>
            <a:endParaRPr lang="en-US" altLang="en-US"/>
          </a:p>
        </p:txBody>
      </p:sp>
      <p:sp>
        <p:nvSpPr>
          <p:cNvPr id="6" name="Rectangle 14">
            <a:extLst>
              <a:ext uri="{FF2B5EF4-FFF2-40B4-BE49-F238E27FC236}">
                <a16:creationId xmlns:a16="http://schemas.microsoft.com/office/drawing/2014/main" id="{D5BB35AE-EC66-46E5-A56D-C182E58BAE08}"/>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429176862"/>
      </p:ext>
    </p:extLst>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a:extLst>
              <a:ext uri="{FF2B5EF4-FFF2-40B4-BE49-F238E27FC236}">
                <a16:creationId xmlns:a16="http://schemas.microsoft.com/office/drawing/2014/main" id="{E94962D8-0021-4203-A55B-28F525CEAA7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3">
            <a:extLst>
              <a:ext uri="{FF2B5EF4-FFF2-40B4-BE49-F238E27FC236}">
                <a16:creationId xmlns:a16="http://schemas.microsoft.com/office/drawing/2014/main" id="{4C34BB38-3F49-46F5-86AF-B65AA4B2B157}"/>
              </a:ext>
            </a:extLst>
          </p:cNvPr>
          <p:cNvSpPr>
            <a:spLocks noGrp="1" noChangeArrowheads="1"/>
          </p:cNvSpPr>
          <p:nvPr>
            <p:ph type="sldNum" sz="quarter" idx="11"/>
          </p:nvPr>
        </p:nvSpPr>
        <p:spPr>
          <a:ln/>
        </p:spPr>
        <p:txBody>
          <a:bodyPr/>
          <a:lstStyle>
            <a:lvl1pPr>
              <a:defRPr/>
            </a:lvl1pPr>
          </a:lstStyle>
          <a:p>
            <a:fld id="{FDDF77E3-C2DD-4D85-9A98-1BFFDA4E9D2D}" type="slidenum">
              <a:rPr lang="en-US" altLang="en-US"/>
              <a:pPr/>
              <a:t>‹#›</a:t>
            </a:fld>
            <a:endParaRPr lang="en-US" altLang="en-US"/>
          </a:p>
        </p:txBody>
      </p:sp>
      <p:sp>
        <p:nvSpPr>
          <p:cNvPr id="7" name="Rectangle 14">
            <a:extLst>
              <a:ext uri="{FF2B5EF4-FFF2-40B4-BE49-F238E27FC236}">
                <a16:creationId xmlns:a16="http://schemas.microsoft.com/office/drawing/2014/main" id="{C2238174-BCC7-4C54-8695-2810E974B84C}"/>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85876189"/>
      </p:ext>
    </p:extLst>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a:extLst>
              <a:ext uri="{FF2B5EF4-FFF2-40B4-BE49-F238E27FC236}">
                <a16:creationId xmlns:a16="http://schemas.microsoft.com/office/drawing/2014/main" id="{1087233E-2BC3-4343-A2C6-58CD1A4B50F0}"/>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3">
            <a:extLst>
              <a:ext uri="{FF2B5EF4-FFF2-40B4-BE49-F238E27FC236}">
                <a16:creationId xmlns:a16="http://schemas.microsoft.com/office/drawing/2014/main" id="{D9449B61-DA8B-4AE7-9CEF-DCB3C1C225C6}"/>
              </a:ext>
            </a:extLst>
          </p:cNvPr>
          <p:cNvSpPr>
            <a:spLocks noGrp="1" noChangeArrowheads="1"/>
          </p:cNvSpPr>
          <p:nvPr>
            <p:ph type="sldNum" sz="quarter" idx="11"/>
          </p:nvPr>
        </p:nvSpPr>
        <p:spPr>
          <a:ln/>
        </p:spPr>
        <p:txBody>
          <a:bodyPr/>
          <a:lstStyle>
            <a:lvl1pPr>
              <a:defRPr/>
            </a:lvl1pPr>
          </a:lstStyle>
          <a:p>
            <a:fld id="{F6F271B2-2D32-4B92-B297-5BBCA6B6D798}" type="slidenum">
              <a:rPr lang="en-US" altLang="en-US"/>
              <a:pPr/>
              <a:t>‹#›</a:t>
            </a:fld>
            <a:endParaRPr lang="en-US" altLang="en-US"/>
          </a:p>
        </p:txBody>
      </p:sp>
      <p:sp>
        <p:nvSpPr>
          <p:cNvPr id="9" name="Rectangle 14">
            <a:extLst>
              <a:ext uri="{FF2B5EF4-FFF2-40B4-BE49-F238E27FC236}">
                <a16:creationId xmlns:a16="http://schemas.microsoft.com/office/drawing/2014/main" id="{C73C5673-C769-4E39-8E89-893A30B75666}"/>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196935852"/>
      </p:ext>
    </p:extLst>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a:extLst>
              <a:ext uri="{FF2B5EF4-FFF2-40B4-BE49-F238E27FC236}">
                <a16:creationId xmlns:a16="http://schemas.microsoft.com/office/drawing/2014/main" id="{63F2DCE7-8C75-4D56-A979-690DE5554498}"/>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3">
            <a:extLst>
              <a:ext uri="{FF2B5EF4-FFF2-40B4-BE49-F238E27FC236}">
                <a16:creationId xmlns:a16="http://schemas.microsoft.com/office/drawing/2014/main" id="{80763834-5506-4AA3-9109-E2396EDD01A0}"/>
              </a:ext>
            </a:extLst>
          </p:cNvPr>
          <p:cNvSpPr>
            <a:spLocks noGrp="1" noChangeArrowheads="1"/>
          </p:cNvSpPr>
          <p:nvPr>
            <p:ph type="sldNum" sz="quarter" idx="11"/>
          </p:nvPr>
        </p:nvSpPr>
        <p:spPr>
          <a:ln/>
        </p:spPr>
        <p:txBody>
          <a:bodyPr/>
          <a:lstStyle>
            <a:lvl1pPr>
              <a:defRPr/>
            </a:lvl1pPr>
          </a:lstStyle>
          <a:p>
            <a:fld id="{AC8FDA18-E847-469D-8C1B-DA3C50CAEBE7}" type="slidenum">
              <a:rPr lang="en-US" altLang="en-US"/>
              <a:pPr/>
              <a:t>‹#›</a:t>
            </a:fld>
            <a:endParaRPr lang="en-US" altLang="en-US"/>
          </a:p>
        </p:txBody>
      </p:sp>
      <p:sp>
        <p:nvSpPr>
          <p:cNvPr id="5" name="Rectangle 14">
            <a:extLst>
              <a:ext uri="{FF2B5EF4-FFF2-40B4-BE49-F238E27FC236}">
                <a16:creationId xmlns:a16="http://schemas.microsoft.com/office/drawing/2014/main" id="{2E3CC1D4-9DDE-4C35-8812-D76BE0BA1F7F}"/>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248534290"/>
      </p:ext>
    </p:extLst>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E66B6FBF-452A-4B5D-B4EC-01AE248F2F2B}"/>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3">
            <a:extLst>
              <a:ext uri="{FF2B5EF4-FFF2-40B4-BE49-F238E27FC236}">
                <a16:creationId xmlns:a16="http://schemas.microsoft.com/office/drawing/2014/main" id="{36DABB1C-5CCA-485F-83CE-6E88C0BDBCEB}"/>
              </a:ext>
            </a:extLst>
          </p:cNvPr>
          <p:cNvSpPr>
            <a:spLocks noGrp="1" noChangeArrowheads="1"/>
          </p:cNvSpPr>
          <p:nvPr>
            <p:ph type="sldNum" sz="quarter" idx="11"/>
          </p:nvPr>
        </p:nvSpPr>
        <p:spPr>
          <a:ln/>
        </p:spPr>
        <p:txBody>
          <a:bodyPr/>
          <a:lstStyle>
            <a:lvl1pPr>
              <a:defRPr/>
            </a:lvl1pPr>
          </a:lstStyle>
          <a:p>
            <a:fld id="{AC845DC1-CED8-4BFA-B06F-ED2B5FCD9B70}" type="slidenum">
              <a:rPr lang="en-US" altLang="en-US"/>
              <a:pPr/>
              <a:t>‹#›</a:t>
            </a:fld>
            <a:endParaRPr lang="en-US" altLang="en-US"/>
          </a:p>
        </p:txBody>
      </p:sp>
      <p:sp>
        <p:nvSpPr>
          <p:cNvPr id="4" name="Rectangle 14">
            <a:extLst>
              <a:ext uri="{FF2B5EF4-FFF2-40B4-BE49-F238E27FC236}">
                <a16:creationId xmlns:a16="http://schemas.microsoft.com/office/drawing/2014/main" id="{F81F7329-C39E-4CBB-9D2C-0FCF66635FFB}"/>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257029810"/>
      </p:ext>
    </p:extLst>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a:extLst>
              <a:ext uri="{FF2B5EF4-FFF2-40B4-BE49-F238E27FC236}">
                <a16:creationId xmlns:a16="http://schemas.microsoft.com/office/drawing/2014/main" id="{C4041BBE-3C72-4F0E-9E76-6B4C1879274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3">
            <a:extLst>
              <a:ext uri="{FF2B5EF4-FFF2-40B4-BE49-F238E27FC236}">
                <a16:creationId xmlns:a16="http://schemas.microsoft.com/office/drawing/2014/main" id="{7A7F28C2-6691-4629-BCBD-A1DC2324760E}"/>
              </a:ext>
            </a:extLst>
          </p:cNvPr>
          <p:cNvSpPr>
            <a:spLocks noGrp="1" noChangeArrowheads="1"/>
          </p:cNvSpPr>
          <p:nvPr>
            <p:ph type="sldNum" sz="quarter" idx="11"/>
          </p:nvPr>
        </p:nvSpPr>
        <p:spPr>
          <a:ln/>
        </p:spPr>
        <p:txBody>
          <a:bodyPr/>
          <a:lstStyle>
            <a:lvl1pPr>
              <a:defRPr/>
            </a:lvl1pPr>
          </a:lstStyle>
          <a:p>
            <a:fld id="{A5722E3B-7F48-4EFD-9A3D-2D0BC8B5EC46}" type="slidenum">
              <a:rPr lang="en-US" altLang="en-US"/>
              <a:pPr/>
              <a:t>‹#›</a:t>
            </a:fld>
            <a:endParaRPr lang="en-US" altLang="en-US"/>
          </a:p>
        </p:txBody>
      </p:sp>
      <p:sp>
        <p:nvSpPr>
          <p:cNvPr id="7" name="Rectangle 14">
            <a:extLst>
              <a:ext uri="{FF2B5EF4-FFF2-40B4-BE49-F238E27FC236}">
                <a16:creationId xmlns:a16="http://schemas.microsoft.com/office/drawing/2014/main" id="{D2C1C271-C14B-411D-823C-84238844F5FD}"/>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9939717"/>
      </p:ext>
    </p:extLst>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a:extLst>
              <a:ext uri="{FF2B5EF4-FFF2-40B4-BE49-F238E27FC236}">
                <a16:creationId xmlns:a16="http://schemas.microsoft.com/office/drawing/2014/main" id="{9AFB5DA5-8F4E-46DA-B11B-6667E7A6BD0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3">
            <a:extLst>
              <a:ext uri="{FF2B5EF4-FFF2-40B4-BE49-F238E27FC236}">
                <a16:creationId xmlns:a16="http://schemas.microsoft.com/office/drawing/2014/main" id="{FEA7428A-FADA-4299-9E7B-9C58271ABA80}"/>
              </a:ext>
            </a:extLst>
          </p:cNvPr>
          <p:cNvSpPr>
            <a:spLocks noGrp="1" noChangeArrowheads="1"/>
          </p:cNvSpPr>
          <p:nvPr>
            <p:ph type="sldNum" sz="quarter" idx="11"/>
          </p:nvPr>
        </p:nvSpPr>
        <p:spPr>
          <a:ln/>
        </p:spPr>
        <p:txBody>
          <a:bodyPr/>
          <a:lstStyle>
            <a:lvl1pPr>
              <a:defRPr/>
            </a:lvl1pPr>
          </a:lstStyle>
          <a:p>
            <a:fld id="{BFC62572-35B9-427E-B2CF-59831EFE8CD4}" type="slidenum">
              <a:rPr lang="en-US" altLang="en-US"/>
              <a:pPr/>
              <a:t>‹#›</a:t>
            </a:fld>
            <a:endParaRPr lang="en-US" altLang="en-US"/>
          </a:p>
        </p:txBody>
      </p:sp>
      <p:sp>
        <p:nvSpPr>
          <p:cNvPr id="7" name="Rectangle 14">
            <a:extLst>
              <a:ext uri="{FF2B5EF4-FFF2-40B4-BE49-F238E27FC236}">
                <a16:creationId xmlns:a16="http://schemas.microsoft.com/office/drawing/2014/main" id="{2F9EF4D6-91BA-499A-A37B-81FB7276B744}"/>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009848880"/>
      </p:ext>
    </p:extLst>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oleObject" Target="../embeddings/oleObject1.bin"/><Relationship Id="rId2" Type="http://schemas.openxmlformats.org/officeDocument/2006/relationships/slideLayout" Target="../slideLayouts/slideLayout2.xml"/><Relationship Id="rId16" Type="http://schemas.openxmlformats.org/officeDocument/2006/relationships/vmlDrawing" Target="../drawings/vmlDrawing1.v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76D06F66-1A55-4BD0-A3DD-09FACCB66CAD}"/>
              </a:ext>
            </a:extLst>
          </p:cNvPr>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4099" name="Rectangle 3">
            <a:extLst>
              <a:ext uri="{FF2B5EF4-FFF2-40B4-BE49-F238E27FC236}">
                <a16:creationId xmlns:a16="http://schemas.microsoft.com/office/drawing/2014/main" id="{E1CAFA95-501C-4817-91B2-F6D8299C4842}"/>
              </a:ext>
            </a:extLst>
          </p:cNvPr>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fld id="{83579B9A-D76E-4D7B-8A9D-A2861E9F1F10}" type="slidenum">
              <a:rPr lang="en-US" altLang="en-US"/>
              <a:pPr/>
              <a:t>‹#›</a:t>
            </a:fld>
            <a:endParaRPr lang="en-US" altLang="en-US"/>
          </a:p>
        </p:txBody>
      </p:sp>
      <p:grpSp>
        <p:nvGrpSpPr>
          <p:cNvPr id="1028" name="Group 4">
            <a:extLst>
              <a:ext uri="{FF2B5EF4-FFF2-40B4-BE49-F238E27FC236}">
                <a16:creationId xmlns:a16="http://schemas.microsoft.com/office/drawing/2014/main" id="{C5937FAE-2C05-421F-9422-A62CF71055D3}"/>
              </a:ext>
            </a:extLst>
          </p:cNvPr>
          <p:cNvGrpSpPr>
            <a:grpSpLocks/>
          </p:cNvGrpSpPr>
          <p:nvPr/>
        </p:nvGrpSpPr>
        <p:grpSpPr bwMode="auto">
          <a:xfrm>
            <a:off x="0" y="0"/>
            <a:ext cx="9140825" cy="6850063"/>
            <a:chOff x="0" y="0"/>
            <a:chExt cx="5758" cy="4315"/>
          </a:xfrm>
        </p:grpSpPr>
        <p:grpSp>
          <p:nvGrpSpPr>
            <p:cNvPr id="1035" name="Group 5">
              <a:extLst>
                <a:ext uri="{FF2B5EF4-FFF2-40B4-BE49-F238E27FC236}">
                  <a16:creationId xmlns:a16="http://schemas.microsoft.com/office/drawing/2014/main" id="{DC2E522D-7324-4CC7-8E66-7C34B388553C}"/>
                </a:ext>
              </a:extLst>
            </p:cNvPr>
            <p:cNvGrpSpPr>
              <a:grpSpLocks/>
            </p:cNvGrpSpPr>
            <p:nvPr userDrawn="1"/>
          </p:nvGrpSpPr>
          <p:grpSpPr bwMode="auto">
            <a:xfrm>
              <a:off x="1728" y="2230"/>
              <a:ext cx="4027" cy="2085"/>
              <a:chOff x="1728" y="2230"/>
              <a:chExt cx="4027" cy="2085"/>
            </a:xfrm>
          </p:grpSpPr>
          <p:sp>
            <p:nvSpPr>
              <p:cNvPr id="4102" name="Freeform 6">
                <a:extLst>
                  <a:ext uri="{FF2B5EF4-FFF2-40B4-BE49-F238E27FC236}">
                    <a16:creationId xmlns:a16="http://schemas.microsoft.com/office/drawing/2014/main" id="{6DCFD0E8-BEA3-480F-BA2D-0E493B1A425C}"/>
                  </a:ext>
                </a:extLst>
              </p:cNvPr>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en-US"/>
              </a:p>
            </p:txBody>
          </p:sp>
          <p:sp>
            <p:nvSpPr>
              <p:cNvPr id="4103" name="Freeform 7">
                <a:extLst>
                  <a:ext uri="{FF2B5EF4-FFF2-40B4-BE49-F238E27FC236}">
                    <a16:creationId xmlns:a16="http://schemas.microsoft.com/office/drawing/2014/main" id="{8163E406-DCEA-4C40-81BA-16A222C89C9B}"/>
                  </a:ext>
                </a:extLst>
              </p:cNvPr>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en-US"/>
              </a:p>
            </p:txBody>
          </p:sp>
          <p:sp>
            <p:nvSpPr>
              <p:cNvPr id="4104" name="Freeform 8">
                <a:extLst>
                  <a:ext uri="{FF2B5EF4-FFF2-40B4-BE49-F238E27FC236}">
                    <a16:creationId xmlns:a16="http://schemas.microsoft.com/office/drawing/2014/main" id="{FBE11E28-F12A-472B-B328-86E15999627C}"/>
                  </a:ext>
                </a:extLst>
              </p:cNvPr>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en-US"/>
              </a:p>
            </p:txBody>
          </p:sp>
          <p:sp>
            <p:nvSpPr>
              <p:cNvPr id="1041" name="Freeform 9">
                <a:extLst>
                  <a:ext uri="{FF2B5EF4-FFF2-40B4-BE49-F238E27FC236}">
                    <a16:creationId xmlns:a16="http://schemas.microsoft.com/office/drawing/2014/main" id="{196AE160-DA65-4126-B83B-5ACA32B3D618}"/>
                  </a:ext>
                </a:extLst>
              </p:cNvPr>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6" name="Freeform 10">
                <a:extLst>
                  <a:ext uri="{FF2B5EF4-FFF2-40B4-BE49-F238E27FC236}">
                    <a16:creationId xmlns:a16="http://schemas.microsoft.com/office/drawing/2014/main" id="{3071E42F-A5D9-443A-8AAC-9E4A46FAE5B3}"/>
                  </a:ext>
                </a:extLst>
              </p:cNvPr>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en-US"/>
              </a:p>
            </p:txBody>
          </p:sp>
        </p:grpSp>
        <p:sp>
          <p:nvSpPr>
            <p:cNvPr id="4107" name="Freeform 11">
              <a:extLst>
                <a:ext uri="{FF2B5EF4-FFF2-40B4-BE49-F238E27FC236}">
                  <a16:creationId xmlns:a16="http://schemas.microsoft.com/office/drawing/2014/main" id="{67821AB1-3EF3-4342-BE58-C2CB02565750}"/>
                </a:ext>
              </a:extLst>
            </p:cNvPr>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a:p>
          </p:txBody>
        </p:sp>
        <p:sp>
          <p:nvSpPr>
            <p:cNvPr id="1037" name="Freeform 12">
              <a:extLst>
                <a:ext uri="{FF2B5EF4-FFF2-40B4-BE49-F238E27FC236}">
                  <a16:creationId xmlns:a16="http://schemas.microsoft.com/office/drawing/2014/main" id="{E2B79E5D-5745-4B7D-98D8-2DEEBF11C863}"/>
                </a:ext>
              </a:extLst>
            </p:cNvPr>
            <p:cNvSpPr>
              <a:spLocks/>
            </p:cNvSpPr>
            <p:nvPr/>
          </p:nvSpPr>
          <p:spPr bwMode="hidden">
            <a:xfrm>
              <a:off x="0" y="0"/>
              <a:ext cx="5758" cy="1776"/>
            </a:xfrm>
            <a:custGeom>
              <a:avLst/>
              <a:gdLst>
                <a:gd name="T0" fmla="*/ 0 w 5740"/>
                <a:gd name="T1" fmla="*/ 0 h 1906"/>
                <a:gd name="T2" fmla="*/ 0 w 5740"/>
                <a:gd name="T3" fmla="*/ 1437 h 1906"/>
                <a:gd name="T4" fmla="*/ 5812 w 5740"/>
                <a:gd name="T5" fmla="*/ 1437 h 1906"/>
                <a:gd name="T6" fmla="*/ 5812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4109" name="Rectangle 13">
            <a:extLst>
              <a:ext uri="{FF2B5EF4-FFF2-40B4-BE49-F238E27FC236}">
                <a16:creationId xmlns:a16="http://schemas.microsoft.com/office/drawing/2014/main" id="{6BDB6E35-5474-4FF8-BDC0-DFC8D0B3DC9D}"/>
              </a:ext>
            </a:extLst>
          </p:cNvPr>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110" name="Rectangle 14">
            <a:extLst>
              <a:ext uri="{FF2B5EF4-FFF2-40B4-BE49-F238E27FC236}">
                <a16:creationId xmlns:a16="http://schemas.microsoft.com/office/drawing/2014/main" id="{CBCB58CF-0D50-4E78-8739-2CCF7175845F}"/>
              </a:ext>
            </a:extLst>
          </p:cNvPr>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atin typeface="Arial" charset="0"/>
              </a:defRPr>
            </a:lvl1pPr>
          </a:lstStyle>
          <a:p>
            <a:pPr>
              <a:defRPr/>
            </a:pPr>
            <a:endParaRPr lang="en-US"/>
          </a:p>
        </p:txBody>
      </p:sp>
      <p:sp>
        <p:nvSpPr>
          <p:cNvPr id="4111" name="Rectangle 15">
            <a:extLst>
              <a:ext uri="{FF2B5EF4-FFF2-40B4-BE49-F238E27FC236}">
                <a16:creationId xmlns:a16="http://schemas.microsoft.com/office/drawing/2014/main" id="{30EE4DEF-FC66-4943-AFA1-7DA448BCD879}"/>
              </a:ext>
            </a:extLst>
          </p:cNvPr>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2" name="Text Box 16">
            <a:extLst>
              <a:ext uri="{FF2B5EF4-FFF2-40B4-BE49-F238E27FC236}">
                <a16:creationId xmlns:a16="http://schemas.microsoft.com/office/drawing/2014/main" id="{CE876FC5-A762-4580-AEDE-2A98832194EB}"/>
              </a:ext>
            </a:extLst>
          </p:cNvPr>
          <p:cNvSpPr txBox="1">
            <a:spLocks noChangeArrowheads="1"/>
          </p:cNvSpPr>
          <p:nvPr/>
        </p:nvSpPr>
        <p:spPr bwMode="auto">
          <a:xfrm>
            <a:off x="8305800" y="304800"/>
            <a:ext cx="533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a:spcBef>
                <a:spcPct val="50000"/>
              </a:spcBef>
              <a:defRPr/>
            </a:pPr>
            <a:endParaRPr lang="en-US" altLang="en-US"/>
          </a:p>
        </p:txBody>
      </p:sp>
      <p:sp>
        <p:nvSpPr>
          <p:cNvPr id="1033" name="Text Box 17">
            <a:extLst>
              <a:ext uri="{FF2B5EF4-FFF2-40B4-BE49-F238E27FC236}">
                <a16:creationId xmlns:a16="http://schemas.microsoft.com/office/drawing/2014/main" id="{D17053DF-9ED3-494F-AF3F-EE1F26000C01}"/>
              </a:ext>
            </a:extLst>
          </p:cNvPr>
          <p:cNvSpPr txBox="1">
            <a:spLocks noChangeArrowheads="1"/>
          </p:cNvSpPr>
          <p:nvPr/>
        </p:nvSpPr>
        <p:spPr bwMode="auto">
          <a:xfrm>
            <a:off x="8686800" y="228600"/>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spcBef>
                <a:spcPct val="50000"/>
              </a:spcBef>
            </a:pPr>
            <a:fld id="{B137893D-701F-4A08-8BE0-F90E74A552D0}" type="slidenum">
              <a:rPr lang="en-US" altLang="en-US"/>
              <a:pPr>
                <a:spcBef>
                  <a:spcPct val="50000"/>
                </a:spcBef>
              </a:pPr>
              <a:t>‹#›</a:t>
            </a:fld>
            <a:endParaRPr lang="en-US" altLang="en-US"/>
          </a:p>
        </p:txBody>
      </p:sp>
      <p:graphicFrame>
        <p:nvGraphicFramePr>
          <p:cNvPr id="1034" name="Object 18">
            <a:extLst>
              <a:ext uri="{FF2B5EF4-FFF2-40B4-BE49-F238E27FC236}">
                <a16:creationId xmlns:a16="http://schemas.microsoft.com/office/drawing/2014/main" id="{C0A40F25-1691-40AF-94EB-EFFA2D9C2F05}"/>
              </a:ext>
            </a:extLst>
          </p:cNvPr>
          <p:cNvGraphicFramePr>
            <a:graphicFrameLocks noChangeAspect="1"/>
          </p:cNvGraphicFramePr>
          <p:nvPr/>
        </p:nvGraphicFramePr>
        <p:xfrm>
          <a:off x="7239000" y="5918200"/>
          <a:ext cx="1905000" cy="939800"/>
        </p:xfrm>
        <a:graphic>
          <a:graphicData uri="http://schemas.openxmlformats.org/presentationml/2006/ole">
            <mc:AlternateContent xmlns:mc="http://schemas.openxmlformats.org/markup-compatibility/2006">
              <mc:Choice xmlns:v="urn:schemas-microsoft-com:vml" Requires="v">
                <p:oleObj spid="_x0000_s1069" name="Bitmap Image" r:id="rId17" imgW="2142857" imgH="1057423" progId="Paint.Picture">
                  <p:embed/>
                </p:oleObj>
              </mc:Choice>
              <mc:Fallback>
                <p:oleObj name="Bitmap Image" r:id="rId17" imgW="2142857" imgH="1057423" progId="Paint.Picture">
                  <p:embed/>
                  <p:pic>
                    <p:nvPicPr>
                      <p:cNvPr id="0" name="Object 18"/>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239000" y="5918200"/>
                        <a:ext cx="19050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 bg1="dk2" tx1="lt1" bg2="dk1" tx2="lt2" accent1="accent1" accent2="accent2" accent3="accent3" accent4="accent4" accent5="accent5" accent6="accent6" hlink="hlink" folHlink="folHlink"/>
  <p:sldLayoutIdLst>
    <p:sldLayoutId id="2147483918" r:id="rId1"/>
    <p:sldLayoutId id="2147483905" r:id="rId2"/>
    <p:sldLayoutId id="2147483906" r:id="rId3"/>
    <p:sldLayoutId id="2147483907" r:id="rId4"/>
    <p:sldLayoutId id="2147483908" r:id="rId5"/>
    <p:sldLayoutId id="2147483909" r:id="rId6"/>
    <p:sldLayoutId id="2147483910" r:id="rId7"/>
    <p:sldLayoutId id="2147483911" r:id="rId8"/>
    <p:sldLayoutId id="2147483912" r:id="rId9"/>
    <p:sldLayoutId id="2147483913" r:id="rId10"/>
    <p:sldLayoutId id="2147483914" r:id="rId11"/>
    <p:sldLayoutId id="2147483915" r:id="rId12"/>
    <p:sldLayoutId id="2147483916" r:id="rId13"/>
    <p:sldLayoutId id="2147483917" r:id="rId14"/>
  </p:sldLayoutIdLst>
  <p:transition>
    <p:random/>
  </p:transition>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drive.google.com/open?id=1_p2vdKbEHKYliOveLtA00p8ZU4dNOexv" TargetMode="External"/><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hyperlink" Target="https://ssrn.com/abstract=3063559" TargetMode="Externa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Layout" Target="../diagrams/layout2.xml"/><Relationship Id="rId7" Type="http://schemas.openxmlformats.org/officeDocument/2006/relationships/image" Target="../media/image9.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 Id="rId9"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3.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15.wmf"/><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 Id="rId9" Type="http://schemas.openxmlformats.org/officeDocument/2006/relationships/image" Target="../media/image16.gif"/></Relationships>
</file>

<file path=ppt/slides/_rels/slide22.xml.rels><?xml version="1.0" encoding="UTF-8" standalone="yes"?>
<Relationships xmlns="http://schemas.openxmlformats.org/package/2006/relationships"><Relationship Id="rId8" Type="http://schemas.openxmlformats.org/officeDocument/2006/relationships/hyperlink" Target="http://www.google.com/url?sa=i&amp;rct=j&amp;q=&amp;esrc=s&amp;frm=1&amp;source=images&amp;cd=&amp;cad=rja&amp;docid=2zbVO_20WUKr-M&amp;tbnid=Rd9b49cDWIKQvM:&amp;ved=0CAUQjRw&amp;url=http://acumen.org/blog/our-world/navel-gazing-101-why-the-world-banks-poverty-estimates-miss-the-point/&amp;ei=3qS4Ud77O4PJ0wG41oDwCw&amp;bvm=bv.47810305,d.dmg&amp;psig=AFQjCNHx1m4vJeUWmwpjKWbGDaN84K8Jdw&amp;ust=1371141723644979" TargetMode="External"/><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 Id="rId9" Type="http://schemas.openxmlformats.org/officeDocument/2006/relationships/image" Target="../media/image17.jpeg"/></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9.wmf"/><Relationship Id="rId7"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publicprocurementinternational.com/2019/01/14/kings-college-london-gwu-law-school-annual-symposium-exclusion-and-debarment-18-march-2019/" TargetMode="External"/><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hyperlink" Target="https://ssrn.com/abstract=1776295" TargetMode="External"/><Relationship Id="rId2" Type="http://schemas.openxmlformats.org/officeDocument/2006/relationships/hyperlink" Target="https://papers.ssrn.com/sol3/papers.cfm?abstract_id=304620" TargetMode="External"/><Relationship Id="rId1" Type="http://schemas.openxmlformats.org/officeDocument/2006/relationships/slideLayout" Target="../slideLayouts/slideLayout2.xml"/><Relationship Id="rId5" Type="http://schemas.openxmlformats.org/officeDocument/2006/relationships/hyperlink" Target="https://ssrn.com/abstract=3422499" TargetMode="External"/><Relationship Id="rId4" Type="http://schemas.openxmlformats.org/officeDocument/2006/relationships/hyperlink" Target="https://content.unops.org/publications/ASR/ASR-supplement-2015_EN.pdf?mtime=20171214185135"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6610" name="Rectangle 2">
            <a:extLst>
              <a:ext uri="{FF2B5EF4-FFF2-40B4-BE49-F238E27FC236}">
                <a16:creationId xmlns:a16="http://schemas.microsoft.com/office/drawing/2014/main" id="{D549BFD6-578E-48BA-BC75-65D2008EEB69}"/>
              </a:ext>
            </a:extLst>
          </p:cNvPr>
          <p:cNvSpPr>
            <a:spLocks noGrp="1" noChangeArrowheads="1"/>
          </p:cNvSpPr>
          <p:nvPr>
            <p:ph type="ctrTitle"/>
          </p:nvPr>
        </p:nvSpPr>
        <p:spPr>
          <a:xfrm>
            <a:off x="762000" y="1752600"/>
            <a:ext cx="7772400" cy="1920875"/>
          </a:xfrm>
        </p:spPr>
        <p:txBody>
          <a:bodyPr/>
          <a:lstStyle/>
          <a:p>
            <a:pPr eaLnBrk="1" hangingPunct="1">
              <a:defRPr/>
            </a:pPr>
            <a:br>
              <a:rPr lang="en-US" sz="1400" dirty="0">
                <a:solidFill>
                  <a:srgbClr val="FFFF00"/>
                </a:solidFill>
                <a:highlight>
                  <a:srgbClr val="FFFF00"/>
                </a:highlight>
                <a:latin typeface="+mn-lt"/>
              </a:rPr>
            </a:br>
            <a:r>
              <a:rPr lang="en-US" sz="1400" dirty="0">
                <a:solidFill>
                  <a:srgbClr val="FFFF00"/>
                </a:solidFill>
                <a:latin typeface="+mn-lt"/>
              </a:rPr>
              <a:t>POLISH PUBLIC PROCUREMENT LAW ASSOCIATION CONFERENCE</a:t>
            </a:r>
            <a:br>
              <a:rPr lang="en-US" sz="1400" dirty="0">
                <a:solidFill>
                  <a:srgbClr val="FFFF00"/>
                </a:solidFill>
                <a:latin typeface="+mn-lt"/>
              </a:rPr>
            </a:br>
            <a:r>
              <a:rPr lang="en-US" sz="1400" cap="all" dirty="0">
                <a:solidFill>
                  <a:srgbClr val="FFFF00"/>
                </a:solidFill>
                <a:effectLst/>
                <a:latin typeface="+mn-lt"/>
              </a:rPr>
              <a:t>GROUNDS FOR EXCLUSION – APPLICATION PRACTICE IN EU/EFTA COUNTRIES AND the UNITED STATES</a:t>
            </a:r>
            <a:br>
              <a:rPr lang="en-US" sz="1400" dirty="0">
                <a:solidFill>
                  <a:srgbClr val="FFFF00"/>
                </a:solidFill>
                <a:latin typeface="+mn-lt"/>
              </a:rPr>
            </a:br>
            <a:br>
              <a:rPr lang="en-US" sz="2000" dirty="0">
                <a:solidFill>
                  <a:srgbClr val="FFFF00"/>
                </a:solidFill>
              </a:rPr>
            </a:br>
            <a:r>
              <a:rPr lang="en-US" sz="3200" dirty="0"/>
              <a:t>Suspension and Debarment in the U.S. Government -- Comparative Lessons for the EU’s Next Steps in Procurement</a:t>
            </a:r>
            <a:br>
              <a:rPr lang="en-US" sz="3200" dirty="0">
                <a:solidFill>
                  <a:srgbClr val="FFFF00"/>
                </a:solidFill>
              </a:rPr>
            </a:br>
            <a:br>
              <a:rPr lang="en-US" sz="3600" dirty="0">
                <a:solidFill>
                  <a:srgbClr val="FFFF00"/>
                </a:solidFill>
              </a:rPr>
            </a:br>
            <a:br>
              <a:rPr lang="en-US" sz="3600" dirty="0">
                <a:solidFill>
                  <a:srgbClr val="FFFF00"/>
                </a:solidFill>
              </a:rPr>
            </a:br>
            <a:endParaRPr lang="en-US" sz="3600" dirty="0">
              <a:solidFill>
                <a:srgbClr val="FFFF00"/>
              </a:solidFill>
            </a:endParaRPr>
          </a:p>
        </p:txBody>
      </p:sp>
      <p:sp>
        <p:nvSpPr>
          <p:cNvPr id="836611" name="Rectangle 3">
            <a:extLst>
              <a:ext uri="{FF2B5EF4-FFF2-40B4-BE49-F238E27FC236}">
                <a16:creationId xmlns:a16="http://schemas.microsoft.com/office/drawing/2014/main" id="{9B7F8CCB-3E75-40CB-B34A-AAB153327862}"/>
              </a:ext>
            </a:extLst>
          </p:cNvPr>
          <p:cNvSpPr>
            <a:spLocks noGrp="1" noChangeArrowheads="1"/>
          </p:cNvSpPr>
          <p:nvPr>
            <p:ph type="subTitle" idx="1"/>
          </p:nvPr>
        </p:nvSpPr>
        <p:spPr>
          <a:xfrm>
            <a:off x="685800" y="3962400"/>
            <a:ext cx="7924800" cy="2057400"/>
          </a:xfrm>
        </p:spPr>
        <p:txBody>
          <a:bodyPr/>
          <a:lstStyle/>
          <a:p>
            <a:pPr eaLnBrk="1" hangingPunct="1">
              <a:lnSpc>
                <a:spcPct val="80000"/>
              </a:lnSpc>
              <a:defRPr/>
            </a:pPr>
            <a:r>
              <a:rPr lang="en-US" sz="2800" b="1" dirty="0">
                <a:solidFill>
                  <a:srgbClr val="FFFF00"/>
                </a:solidFill>
              </a:rPr>
              <a:t>Christopher R. Yukins</a:t>
            </a:r>
          </a:p>
          <a:p>
            <a:pPr eaLnBrk="1" hangingPunct="1">
              <a:lnSpc>
                <a:spcPct val="80000"/>
              </a:lnSpc>
              <a:defRPr/>
            </a:pPr>
            <a:r>
              <a:rPr lang="en-US" sz="2000" b="1" dirty="0"/>
              <a:t>Lynn David Research Professor in</a:t>
            </a:r>
          </a:p>
          <a:p>
            <a:pPr eaLnBrk="1" hangingPunct="1">
              <a:lnSpc>
                <a:spcPct val="80000"/>
              </a:lnSpc>
              <a:defRPr/>
            </a:pPr>
            <a:r>
              <a:rPr lang="en-US" sz="2000" b="1" dirty="0"/>
              <a:t>Government Procurement Law</a:t>
            </a:r>
          </a:p>
          <a:p>
            <a:pPr eaLnBrk="1" hangingPunct="1">
              <a:lnSpc>
                <a:spcPct val="80000"/>
              </a:lnSpc>
              <a:defRPr/>
            </a:pPr>
            <a:r>
              <a:rPr lang="en-US" sz="2000" b="1" dirty="0"/>
              <a:t>The George Washington University Law School</a:t>
            </a:r>
          </a:p>
          <a:p>
            <a:pPr eaLnBrk="1" hangingPunct="1">
              <a:lnSpc>
                <a:spcPct val="80000"/>
              </a:lnSpc>
              <a:defRPr/>
            </a:pPr>
            <a:endParaRPr lang="en-US" sz="2800" b="1" dirty="0"/>
          </a:p>
          <a:p>
            <a:pPr eaLnBrk="1" hangingPunct="1">
              <a:lnSpc>
                <a:spcPct val="80000"/>
              </a:lnSpc>
              <a:defRPr/>
            </a:pPr>
            <a:r>
              <a:rPr lang="en-US" sz="2800" b="1" dirty="0"/>
              <a:t>30 Sept. 2019</a:t>
            </a:r>
          </a:p>
        </p:txBody>
      </p:sp>
    </p:spTree>
  </p:cSld>
  <p:clrMapOvr>
    <a:masterClrMapping/>
  </p:clrMapOvr>
  <p:transition>
    <p:rand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33014DF-36DF-4641-B520-B63ED63EABC1}"/>
              </a:ext>
            </a:extLst>
          </p:cNvPr>
          <p:cNvPicPr>
            <a:picLocks noChangeAspect="1"/>
          </p:cNvPicPr>
          <p:nvPr/>
        </p:nvPicPr>
        <p:blipFill>
          <a:blip r:embed="rId2"/>
          <a:stretch>
            <a:fillRect/>
          </a:stretch>
        </p:blipFill>
        <p:spPr>
          <a:xfrm>
            <a:off x="0" y="1682922"/>
            <a:ext cx="9144000" cy="5162378"/>
          </a:xfrm>
          <a:prstGeom prst="rect">
            <a:avLst/>
          </a:prstGeom>
        </p:spPr>
      </p:pic>
      <p:sp>
        <p:nvSpPr>
          <p:cNvPr id="3" name="Title 2">
            <a:extLst>
              <a:ext uri="{FF2B5EF4-FFF2-40B4-BE49-F238E27FC236}">
                <a16:creationId xmlns:a16="http://schemas.microsoft.com/office/drawing/2014/main" id="{35B05D72-00EE-4E8D-9F21-D37E339E489D}"/>
              </a:ext>
            </a:extLst>
          </p:cNvPr>
          <p:cNvSpPr>
            <a:spLocks noGrp="1"/>
          </p:cNvSpPr>
          <p:nvPr>
            <p:ph type="title"/>
          </p:nvPr>
        </p:nvSpPr>
        <p:spPr>
          <a:xfrm>
            <a:off x="609600" y="304800"/>
            <a:ext cx="8229600" cy="1143000"/>
          </a:xfrm>
        </p:spPr>
        <p:txBody>
          <a:bodyPr/>
          <a:lstStyle/>
          <a:p>
            <a:r>
              <a:rPr lang="en-US" sz="3200" dirty="0"/>
              <a:t>“</a:t>
            </a:r>
            <a:r>
              <a:rPr lang="en-US" sz="2800" dirty="0"/>
              <a:t>Introduction to U.S. Federal Procurement”</a:t>
            </a:r>
            <a:br>
              <a:rPr lang="en-US" sz="2800" dirty="0"/>
            </a:br>
            <a:r>
              <a:rPr lang="en-US" sz="2400" dirty="0">
                <a:hlinkClick r:id="rId3"/>
              </a:rPr>
              <a:t>Video</a:t>
            </a:r>
            <a:br>
              <a:rPr lang="en-US" sz="2400" dirty="0"/>
            </a:br>
            <a:r>
              <a:rPr lang="en-US" sz="2400" dirty="0">
                <a:hlinkClick r:id="rId4"/>
              </a:rPr>
              <a:t>Text</a:t>
            </a:r>
            <a:endParaRPr lang="en-US" dirty="0"/>
          </a:p>
        </p:txBody>
      </p:sp>
    </p:spTree>
    <p:extLst>
      <p:ext uri="{BB962C8B-B14F-4D97-AF65-F5344CB8AC3E}">
        <p14:creationId xmlns:p14="http://schemas.microsoft.com/office/powerpoint/2010/main" val="4025077479"/>
      </p:ext>
    </p:extLst>
  </p:cSld>
  <p:clrMapOvr>
    <a:masterClrMapping/>
  </p:clrMapOvr>
  <p:transition>
    <p:rand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B1683369-A7B5-4372-A76F-891F404229C9}"/>
              </a:ext>
            </a:extLst>
          </p:cNvPr>
          <p:cNvGraphicFramePr>
            <a:graphicFrameLocks noGrp="1"/>
          </p:cNvGraphicFramePr>
          <p:nvPr>
            <p:ph idx="1"/>
            <p:extLst>
              <p:ext uri="{D42A27DB-BD31-4B8C-83A1-F6EECF244321}">
                <p14:modId xmlns:p14="http://schemas.microsoft.com/office/powerpoint/2010/main" val="2984124795"/>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75482649"/>
      </p:ext>
    </p:extLst>
  </p:cSld>
  <p:clrMapOvr>
    <a:masterClrMapping/>
  </p:clrMapOvr>
  <p:transition>
    <p:random/>
  </p:transition>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AC0C7-50B4-4987-8614-F8E481247C38}"/>
              </a:ext>
            </a:extLst>
          </p:cNvPr>
          <p:cNvSpPr>
            <a:spLocks noGrp="1"/>
          </p:cNvSpPr>
          <p:nvPr>
            <p:ph type="title"/>
          </p:nvPr>
        </p:nvSpPr>
        <p:spPr/>
        <p:txBody>
          <a:bodyPr/>
          <a:lstStyle/>
          <a:p>
            <a:r>
              <a:rPr lang="en-US" dirty="0"/>
              <a:t>Basic Elements of Online Teaching</a:t>
            </a:r>
          </a:p>
        </p:txBody>
      </p:sp>
      <p:graphicFrame>
        <p:nvGraphicFramePr>
          <p:cNvPr id="4" name="Content Placeholder 3">
            <a:extLst>
              <a:ext uri="{FF2B5EF4-FFF2-40B4-BE49-F238E27FC236}">
                <a16:creationId xmlns:a16="http://schemas.microsoft.com/office/drawing/2014/main" id="{37033B10-A971-4581-83C9-A23C43DD7EB0}"/>
              </a:ext>
            </a:extLst>
          </p:cNvPr>
          <p:cNvGraphicFramePr>
            <a:graphicFrameLocks noGrp="1"/>
          </p:cNvGraphicFramePr>
          <p:nvPr>
            <p:ph idx="1"/>
            <p:extLst>
              <p:ext uri="{D42A27DB-BD31-4B8C-83A1-F6EECF244321}">
                <p14:modId xmlns:p14="http://schemas.microsoft.com/office/powerpoint/2010/main" val="1179517358"/>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a:extLst>
              <a:ext uri="{FF2B5EF4-FFF2-40B4-BE49-F238E27FC236}">
                <a16:creationId xmlns:a16="http://schemas.microsoft.com/office/drawing/2014/main" id="{74856806-2746-463B-83FB-EE06736BCAD6}"/>
              </a:ext>
            </a:extLst>
          </p:cNvPr>
          <p:cNvPicPr>
            <a:picLocks noChangeAspect="1"/>
          </p:cNvPicPr>
          <p:nvPr/>
        </p:nvPicPr>
        <p:blipFill>
          <a:blip r:embed="rId7"/>
          <a:stretch>
            <a:fillRect/>
          </a:stretch>
        </p:blipFill>
        <p:spPr>
          <a:xfrm>
            <a:off x="304800" y="1369257"/>
            <a:ext cx="2832814" cy="1483855"/>
          </a:xfrm>
          <a:prstGeom prst="rect">
            <a:avLst/>
          </a:prstGeom>
        </p:spPr>
      </p:pic>
      <p:pic>
        <p:nvPicPr>
          <p:cNvPr id="6" name="Picture 5">
            <a:extLst>
              <a:ext uri="{FF2B5EF4-FFF2-40B4-BE49-F238E27FC236}">
                <a16:creationId xmlns:a16="http://schemas.microsoft.com/office/drawing/2014/main" id="{32EF9E00-BD0F-45A3-877E-4E7C09D08421}"/>
              </a:ext>
            </a:extLst>
          </p:cNvPr>
          <p:cNvPicPr>
            <a:picLocks noChangeAspect="1"/>
          </p:cNvPicPr>
          <p:nvPr/>
        </p:nvPicPr>
        <p:blipFill>
          <a:blip r:embed="rId8"/>
          <a:stretch>
            <a:fillRect/>
          </a:stretch>
        </p:blipFill>
        <p:spPr>
          <a:xfrm>
            <a:off x="1066800" y="5029574"/>
            <a:ext cx="2339137" cy="1625600"/>
          </a:xfrm>
          <a:prstGeom prst="rect">
            <a:avLst/>
          </a:prstGeom>
        </p:spPr>
      </p:pic>
      <p:pic>
        <p:nvPicPr>
          <p:cNvPr id="7" name="Picture 6">
            <a:extLst>
              <a:ext uri="{FF2B5EF4-FFF2-40B4-BE49-F238E27FC236}">
                <a16:creationId xmlns:a16="http://schemas.microsoft.com/office/drawing/2014/main" id="{0A7110D9-0F3D-4079-9F58-EC3E23F0D99B}"/>
              </a:ext>
            </a:extLst>
          </p:cNvPr>
          <p:cNvPicPr>
            <a:picLocks noChangeAspect="1"/>
          </p:cNvPicPr>
          <p:nvPr/>
        </p:nvPicPr>
        <p:blipFill>
          <a:blip r:embed="rId9"/>
          <a:stretch>
            <a:fillRect/>
          </a:stretch>
        </p:blipFill>
        <p:spPr>
          <a:xfrm>
            <a:off x="5486400" y="5151498"/>
            <a:ext cx="3022466" cy="1381752"/>
          </a:xfrm>
          <a:prstGeom prst="rect">
            <a:avLst/>
          </a:prstGeom>
        </p:spPr>
      </p:pic>
    </p:spTree>
    <p:extLst>
      <p:ext uri="{BB962C8B-B14F-4D97-AF65-F5344CB8AC3E}">
        <p14:creationId xmlns:p14="http://schemas.microsoft.com/office/powerpoint/2010/main" val="2627465887"/>
      </p:ext>
    </p:extLst>
  </p:cSld>
  <p:clrMapOvr>
    <a:masterClrMapping/>
  </p:clrMapOvr>
  <p:transition>
    <p:rand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DE365A4-6CF4-4E95-9B9B-BCCB1829700B}"/>
              </a:ext>
            </a:extLst>
          </p:cNvPr>
          <p:cNvSpPr>
            <a:spLocks noGrp="1"/>
          </p:cNvSpPr>
          <p:nvPr>
            <p:ph type="title"/>
          </p:nvPr>
        </p:nvSpPr>
        <p:spPr/>
        <p:txBody>
          <a:bodyPr/>
          <a:lstStyle/>
          <a:p>
            <a:r>
              <a:rPr lang="en-US" dirty="0"/>
              <a:t>Theoretical Models</a:t>
            </a:r>
          </a:p>
        </p:txBody>
      </p:sp>
      <p:sp>
        <p:nvSpPr>
          <p:cNvPr id="5" name="Text Placeholder 4">
            <a:extLst>
              <a:ext uri="{FF2B5EF4-FFF2-40B4-BE49-F238E27FC236}">
                <a16:creationId xmlns:a16="http://schemas.microsoft.com/office/drawing/2014/main" id="{5F53C943-A378-4711-AB6D-A5F1814FCF30}"/>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743671439"/>
      </p:ext>
    </p:extLst>
  </p:cSld>
  <p:clrMapOvr>
    <a:masterClrMapping/>
  </p:clrMapOvr>
  <p:transition>
    <p:random/>
  </p:transition>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0DDEC-E4E9-4B7F-8BB1-5849C185D043}"/>
              </a:ext>
            </a:extLst>
          </p:cNvPr>
          <p:cNvSpPr>
            <a:spLocks noGrp="1"/>
          </p:cNvSpPr>
          <p:nvPr>
            <p:ph type="title"/>
          </p:nvPr>
        </p:nvSpPr>
        <p:spPr>
          <a:xfrm rot="16200000">
            <a:off x="-3771900" y="2705100"/>
            <a:ext cx="8229600" cy="1143000"/>
          </a:xfrm>
        </p:spPr>
        <p:txBody>
          <a:bodyPr/>
          <a:lstStyle/>
          <a:p>
            <a:r>
              <a:rPr lang="en-US" dirty="0"/>
              <a:t>Protecting Procurement</a:t>
            </a:r>
          </a:p>
        </p:txBody>
      </p:sp>
      <p:graphicFrame>
        <p:nvGraphicFramePr>
          <p:cNvPr id="4" name="Diagram 3">
            <a:extLst>
              <a:ext uri="{FF2B5EF4-FFF2-40B4-BE49-F238E27FC236}">
                <a16:creationId xmlns:a16="http://schemas.microsoft.com/office/drawing/2014/main" id="{7DAAA824-603D-41D1-B9A4-D8BD37879555}"/>
              </a:ext>
            </a:extLst>
          </p:cNvPr>
          <p:cNvGraphicFramePr/>
          <p:nvPr/>
        </p:nvGraphicFramePr>
        <p:xfrm>
          <a:off x="3517901" y="3124200"/>
          <a:ext cx="1981200" cy="1270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Oval 5">
            <a:extLst>
              <a:ext uri="{FF2B5EF4-FFF2-40B4-BE49-F238E27FC236}">
                <a16:creationId xmlns:a16="http://schemas.microsoft.com/office/drawing/2014/main" id="{AD75B2DC-B787-44A2-8138-0AB2D50AD8FD}"/>
              </a:ext>
            </a:extLst>
          </p:cNvPr>
          <p:cNvSpPr/>
          <p:nvPr/>
        </p:nvSpPr>
        <p:spPr bwMode="auto">
          <a:xfrm>
            <a:off x="3543301" y="2286000"/>
            <a:ext cx="1905000" cy="609600"/>
          </a:xfrm>
          <a:prstGeom prst="ellipse">
            <a:avLst/>
          </a:prstGeom>
          <a:solidFill>
            <a:srgbClr val="8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Garamond" pitchFamily="18" charset="0"/>
              </a:rPr>
              <a:t>Qualification</a:t>
            </a:r>
          </a:p>
        </p:txBody>
      </p:sp>
      <p:graphicFrame>
        <p:nvGraphicFramePr>
          <p:cNvPr id="7" name="Diagram 6">
            <a:extLst>
              <a:ext uri="{FF2B5EF4-FFF2-40B4-BE49-F238E27FC236}">
                <a16:creationId xmlns:a16="http://schemas.microsoft.com/office/drawing/2014/main" id="{7E8DB3F1-5649-4537-9AE2-BA0FEA4E8E80}"/>
              </a:ext>
            </a:extLst>
          </p:cNvPr>
          <p:cNvGraphicFramePr/>
          <p:nvPr/>
        </p:nvGraphicFramePr>
        <p:xfrm>
          <a:off x="0" y="228600"/>
          <a:ext cx="9144000" cy="66294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697004904"/>
      </p:ext>
    </p:extLst>
  </p:cSld>
  <p:clrMapOvr>
    <a:masterClrMapping/>
  </p:clrMapOvr>
  <p:transition>
    <p:rand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014060E9-7979-469A-AA44-718E198C9D8D}"/>
              </a:ext>
            </a:extLst>
          </p:cNvPr>
          <p:cNvSpPr>
            <a:spLocks noGrp="1" noRot="1" noChangeArrowheads="1"/>
          </p:cNvSpPr>
          <p:nvPr>
            <p:ph type="title"/>
          </p:nvPr>
        </p:nvSpPr>
        <p:spPr>
          <a:xfrm>
            <a:off x="457200" y="530225"/>
            <a:ext cx="5959475" cy="1143000"/>
          </a:xfrm>
        </p:spPr>
        <p:txBody>
          <a:bodyPr/>
          <a:lstStyle/>
          <a:p>
            <a:pPr>
              <a:defRPr/>
            </a:pPr>
            <a:r>
              <a:rPr lang="en-US" dirty="0"/>
              <a:t>Principal-Agent Model</a:t>
            </a:r>
          </a:p>
        </p:txBody>
      </p:sp>
      <p:sp>
        <p:nvSpPr>
          <p:cNvPr id="4099" name="Oval 4">
            <a:extLst>
              <a:ext uri="{FF2B5EF4-FFF2-40B4-BE49-F238E27FC236}">
                <a16:creationId xmlns:a16="http://schemas.microsoft.com/office/drawing/2014/main" id="{61F7FB39-FE52-4DC0-8BE6-9146B9738D2B}"/>
              </a:ext>
            </a:extLst>
          </p:cNvPr>
          <p:cNvSpPr>
            <a:spLocks noChangeArrowheads="1"/>
          </p:cNvSpPr>
          <p:nvPr/>
        </p:nvSpPr>
        <p:spPr bwMode="auto">
          <a:xfrm>
            <a:off x="304800" y="3124200"/>
            <a:ext cx="2133600" cy="914400"/>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lgn="ctr">
              <a:spcBef>
                <a:spcPct val="0"/>
              </a:spcBef>
              <a:buClrTx/>
              <a:buSzTx/>
              <a:buFontTx/>
              <a:buNone/>
            </a:pPr>
            <a:r>
              <a:rPr lang="en-US" altLang="en-US" sz="2800" b="1"/>
              <a:t>Principal</a:t>
            </a:r>
          </a:p>
        </p:txBody>
      </p:sp>
      <p:sp>
        <p:nvSpPr>
          <p:cNvPr id="4100" name="Oval 5">
            <a:extLst>
              <a:ext uri="{FF2B5EF4-FFF2-40B4-BE49-F238E27FC236}">
                <a16:creationId xmlns:a16="http://schemas.microsoft.com/office/drawing/2014/main" id="{45538AD8-3057-4433-A245-D0A96BA13A5F}"/>
              </a:ext>
            </a:extLst>
          </p:cNvPr>
          <p:cNvSpPr>
            <a:spLocks noChangeArrowheads="1"/>
          </p:cNvSpPr>
          <p:nvPr/>
        </p:nvSpPr>
        <p:spPr bwMode="auto">
          <a:xfrm>
            <a:off x="2438400" y="2971800"/>
            <a:ext cx="1981200" cy="1066800"/>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lgn="ctr">
              <a:spcBef>
                <a:spcPct val="0"/>
              </a:spcBef>
              <a:buClrTx/>
              <a:buSzTx/>
              <a:buFontTx/>
              <a:buNone/>
            </a:pPr>
            <a:r>
              <a:rPr lang="en-US" altLang="en-US" b="1" dirty="0"/>
              <a:t>Agent 1</a:t>
            </a:r>
          </a:p>
          <a:p>
            <a:pPr algn="ctr">
              <a:spcBef>
                <a:spcPct val="0"/>
              </a:spcBef>
              <a:buClrTx/>
              <a:buSzTx/>
              <a:buFontTx/>
              <a:buNone/>
            </a:pPr>
            <a:r>
              <a:rPr lang="en-US" altLang="en-US" b="1" dirty="0"/>
              <a:t>Official</a:t>
            </a:r>
          </a:p>
        </p:txBody>
      </p:sp>
      <p:sp>
        <p:nvSpPr>
          <p:cNvPr id="4101" name="Rectangle 6">
            <a:extLst>
              <a:ext uri="{FF2B5EF4-FFF2-40B4-BE49-F238E27FC236}">
                <a16:creationId xmlns:a16="http://schemas.microsoft.com/office/drawing/2014/main" id="{1388E2E2-57E5-4081-B5B6-EEDC696F0705}"/>
              </a:ext>
            </a:extLst>
          </p:cNvPr>
          <p:cNvSpPr>
            <a:spLocks noChangeArrowheads="1"/>
          </p:cNvSpPr>
          <p:nvPr/>
        </p:nvSpPr>
        <p:spPr bwMode="auto">
          <a:xfrm>
            <a:off x="7162800" y="2971800"/>
            <a:ext cx="1981200" cy="1219200"/>
          </a:xfrm>
          <a:prstGeom prst="rect">
            <a:avLst/>
          </a:prstGeom>
          <a:solidFill>
            <a:srgbClr val="006600"/>
          </a:solidFill>
          <a:ln w="9525">
            <a:solidFill>
              <a:schemeClr val="tx1"/>
            </a:solidFill>
            <a:miter lim="800000"/>
            <a:headEnd/>
            <a:tailEnd/>
          </a:ln>
        </p:spPr>
        <p:txBody>
          <a:bodyPr wrap="none" anchor="ct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lgn="ctr">
              <a:spcBef>
                <a:spcPct val="0"/>
              </a:spcBef>
              <a:buClrTx/>
              <a:buSzTx/>
              <a:buFontTx/>
              <a:buNone/>
            </a:pPr>
            <a:r>
              <a:rPr lang="en-US" altLang="en-US" sz="2800" b="1"/>
              <a:t>Purchase</a:t>
            </a:r>
          </a:p>
        </p:txBody>
      </p:sp>
      <p:sp>
        <p:nvSpPr>
          <p:cNvPr id="4102" name="Line 7">
            <a:extLst>
              <a:ext uri="{FF2B5EF4-FFF2-40B4-BE49-F238E27FC236}">
                <a16:creationId xmlns:a16="http://schemas.microsoft.com/office/drawing/2014/main" id="{6BBFB7E2-1B8D-4DDE-9C42-7B9A65F89B5E}"/>
              </a:ext>
            </a:extLst>
          </p:cNvPr>
          <p:cNvSpPr>
            <a:spLocks noChangeShapeType="1"/>
          </p:cNvSpPr>
          <p:nvPr/>
        </p:nvSpPr>
        <p:spPr bwMode="auto">
          <a:xfrm>
            <a:off x="2362200" y="3581400"/>
            <a:ext cx="685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103" name="Line 8">
            <a:extLst>
              <a:ext uri="{FF2B5EF4-FFF2-40B4-BE49-F238E27FC236}">
                <a16:creationId xmlns:a16="http://schemas.microsoft.com/office/drawing/2014/main" id="{7B73274D-2FD7-4B4B-9AB3-5676665BAC8E}"/>
              </a:ext>
            </a:extLst>
          </p:cNvPr>
          <p:cNvSpPr>
            <a:spLocks noChangeShapeType="1"/>
          </p:cNvSpPr>
          <p:nvPr/>
        </p:nvSpPr>
        <p:spPr bwMode="auto">
          <a:xfrm>
            <a:off x="6108700" y="3505200"/>
            <a:ext cx="990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104" name="Curved Down Arrow 10">
            <a:extLst>
              <a:ext uri="{FF2B5EF4-FFF2-40B4-BE49-F238E27FC236}">
                <a16:creationId xmlns:a16="http://schemas.microsoft.com/office/drawing/2014/main" id="{8192C25D-19B7-487E-8281-A53588CF99F2}"/>
              </a:ext>
            </a:extLst>
          </p:cNvPr>
          <p:cNvSpPr>
            <a:spLocks noChangeArrowheads="1"/>
          </p:cNvSpPr>
          <p:nvPr/>
        </p:nvSpPr>
        <p:spPr bwMode="auto">
          <a:xfrm>
            <a:off x="1371600" y="1752600"/>
            <a:ext cx="3200400" cy="1143000"/>
          </a:xfrm>
          <a:prstGeom prst="curvedDownArrow">
            <a:avLst>
              <a:gd name="adj1" fmla="val 25006"/>
              <a:gd name="adj2" fmla="val 49998"/>
              <a:gd name="adj3" fmla="val 25000"/>
            </a:avLst>
          </a:prstGeom>
          <a:solidFill>
            <a:schemeClr val="accent1"/>
          </a:solidFill>
          <a:ln w="9525" algn="ctr">
            <a:solidFill>
              <a:schemeClr val="tx1"/>
            </a:solidFill>
            <a:round/>
            <a:headEnd/>
            <a:tailEnd/>
          </a:ln>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endParaRPr lang="en-US" altLang="en-US" sz="1800"/>
          </a:p>
        </p:txBody>
      </p:sp>
      <p:sp>
        <p:nvSpPr>
          <p:cNvPr id="4105" name="Curved Up Arrow 11">
            <a:extLst>
              <a:ext uri="{FF2B5EF4-FFF2-40B4-BE49-F238E27FC236}">
                <a16:creationId xmlns:a16="http://schemas.microsoft.com/office/drawing/2014/main" id="{5FF1FEEE-B9DA-47CF-9A0D-9F56070B491C}"/>
              </a:ext>
            </a:extLst>
          </p:cNvPr>
          <p:cNvSpPr>
            <a:spLocks noChangeArrowheads="1"/>
          </p:cNvSpPr>
          <p:nvPr/>
        </p:nvSpPr>
        <p:spPr bwMode="auto">
          <a:xfrm>
            <a:off x="1524000" y="4114800"/>
            <a:ext cx="2819400" cy="1219200"/>
          </a:xfrm>
          <a:prstGeom prst="curvedUpArrow">
            <a:avLst>
              <a:gd name="adj1" fmla="val 25009"/>
              <a:gd name="adj2" fmla="val 49997"/>
              <a:gd name="adj3" fmla="val 25000"/>
            </a:avLst>
          </a:prstGeom>
          <a:solidFill>
            <a:schemeClr val="accent1"/>
          </a:solidFill>
          <a:ln w="9525" algn="ctr">
            <a:solidFill>
              <a:schemeClr val="tx1"/>
            </a:solidFill>
            <a:round/>
            <a:headEnd/>
            <a:tailEnd/>
          </a:ln>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endParaRPr lang="en-US" altLang="en-US" sz="1800"/>
          </a:p>
        </p:txBody>
      </p:sp>
      <p:sp>
        <p:nvSpPr>
          <p:cNvPr id="4106" name="TextBox 12">
            <a:extLst>
              <a:ext uri="{FF2B5EF4-FFF2-40B4-BE49-F238E27FC236}">
                <a16:creationId xmlns:a16="http://schemas.microsoft.com/office/drawing/2014/main" id="{214DCA8B-01D6-442B-BAA0-1378F1646692}"/>
              </a:ext>
            </a:extLst>
          </p:cNvPr>
          <p:cNvSpPr txBox="1">
            <a:spLocks noChangeArrowheads="1"/>
          </p:cNvSpPr>
          <p:nvPr/>
        </p:nvSpPr>
        <p:spPr bwMode="auto">
          <a:xfrm>
            <a:off x="1371600" y="1625598"/>
            <a:ext cx="2514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en-US" altLang="en-US" sz="2400" b="1" dirty="0"/>
              <a:t>MONITORING</a:t>
            </a:r>
          </a:p>
        </p:txBody>
      </p:sp>
      <p:sp>
        <p:nvSpPr>
          <p:cNvPr id="4107" name="TextBox 13">
            <a:extLst>
              <a:ext uri="{FF2B5EF4-FFF2-40B4-BE49-F238E27FC236}">
                <a16:creationId xmlns:a16="http://schemas.microsoft.com/office/drawing/2014/main" id="{0A0AD69C-6F52-4703-AD1D-54F1B9B87FCC}"/>
              </a:ext>
            </a:extLst>
          </p:cNvPr>
          <p:cNvSpPr txBox="1">
            <a:spLocks noChangeArrowheads="1"/>
          </p:cNvSpPr>
          <p:nvPr/>
        </p:nvSpPr>
        <p:spPr bwMode="auto">
          <a:xfrm>
            <a:off x="2235200" y="4995068"/>
            <a:ext cx="25146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en-US" altLang="en-US" sz="2400" b="1" dirty="0"/>
              <a:t>BONDING (SANCTIONS)</a:t>
            </a:r>
          </a:p>
        </p:txBody>
      </p:sp>
      <p:cxnSp>
        <p:nvCxnSpPr>
          <p:cNvPr id="4108" name="Straight Arrow Connector 15">
            <a:extLst>
              <a:ext uri="{FF2B5EF4-FFF2-40B4-BE49-F238E27FC236}">
                <a16:creationId xmlns:a16="http://schemas.microsoft.com/office/drawing/2014/main" id="{2B91351F-2952-459E-AEA3-792FA932D269}"/>
              </a:ext>
            </a:extLst>
          </p:cNvPr>
          <p:cNvCxnSpPr>
            <a:cxnSpLocks noChangeShapeType="1"/>
          </p:cNvCxnSpPr>
          <p:nvPr/>
        </p:nvCxnSpPr>
        <p:spPr bwMode="auto">
          <a:xfrm flipV="1">
            <a:off x="4191000" y="2514600"/>
            <a:ext cx="1219200" cy="609600"/>
          </a:xfrm>
          <a:prstGeom prst="straightConnector1">
            <a:avLst/>
          </a:prstGeom>
          <a:noFill/>
          <a:ln w="127000" algn="ctr">
            <a:solidFill>
              <a:srgbClr val="FF0000"/>
            </a:solidFill>
            <a:prstDash val="sysDot"/>
            <a:round/>
            <a:headEnd/>
            <a:tailEnd type="arrow" w="med" len="med"/>
          </a:ln>
          <a:extLst>
            <a:ext uri="{909E8E84-426E-40DD-AFC4-6F175D3DCCD1}">
              <a14:hiddenFill xmlns:a14="http://schemas.microsoft.com/office/drawing/2010/main">
                <a:noFill/>
              </a14:hiddenFill>
            </a:ext>
          </a:extLst>
        </p:spPr>
      </p:cxnSp>
      <p:sp>
        <p:nvSpPr>
          <p:cNvPr id="4109" name="Oval 5">
            <a:extLst>
              <a:ext uri="{FF2B5EF4-FFF2-40B4-BE49-F238E27FC236}">
                <a16:creationId xmlns:a16="http://schemas.microsoft.com/office/drawing/2014/main" id="{16CC361B-32BE-43A5-8FDB-5972977040BF}"/>
              </a:ext>
            </a:extLst>
          </p:cNvPr>
          <p:cNvSpPr>
            <a:spLocks noChangeArrowheads="1"/>
          </p:cNvSpPr>
          <p:nvPr/>
        </p:nvSpPr>
        <p:spPr bwMode="auto">
          <a:xfrm>
            <a:off x="4572000" y="2982119"/>
            <a:ext cx="1981200" cy="1066800"/>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lgn="ctr">
              <a:spcBef>
                <a:spcPct val="0"/>
              </a:spcBef>
              <a:buClrTx/>
              <a:buSzTx/>
              <a:buFontTx/>
              <a:buNone/>
            </a:pPr>
            <a:r>
              <a:rPr lang="en-US" altLang="en-US" b="1" dirty="0"/>
              <a:t>Agent 2</a:t>
            </a:r>
          </a:p>
          <a:p>
            <a:pPr algn="ctr">
              <a:spcBef>
                <a:spcPct val="0"/>
              </a:spcBef>
              <a:buClrTx/>
              <a:buSzTx/>
              <a:buFontTx/>
              <a:buNone/>
            </a:pPr>
            <a:r>
              <a:rPr lang="en-US" altLang="en-US" sz="2400" b="1" dirty="0"/>
              <a:t>Contractor</a:t>
            </a:r>
          </a:p>
        </p:txBody>
      </p:sp>
      <p:cxnSp>
        <p:nvCxnSpPr>
          <p:cNvPr id="4110" name="Straight Arrow Connector 15">
            <a:extLst>
              <a:ext uri="{FF2B5EF4-FFF2-40B4-BE49-F238E27FC236}">
                <a16:creationId xmlns:a16="http://schemas.microsoft.com/office/drawing/2014/main" id="{AC8680C3-AAB5-4705-B252-6782CB8899B2}"/>
              </a:ext>
            </a:extLst>
          </p:cNvPr>
          <p:cNvCxnSpPr>
            <a:cxnSpLocks noChangeShapeType="1"/>
          </p:cNvCxnSpPr>
          <p:nvPr/>
        </p:nvCxnSpPr>
        <p:spPr bwMode="auto">
          <a:xfrm flipV="1">
            <a:off x="6096000" y="2362200"/>
            <a:ext cx="1219200" cy="609600"/>
          </a:xfrm>
          <a:prstGeom prst="straightConnector1">
            <a:avLst/>
          </a:prstGeom>
          <a:noFill/>
          <a:ln w="127000" algn="ctr">
            <a:solidFill>
              <a:srgbClr val="FF0000"/>
            </a:solidFill>
            <a:prstDash val="sysDot"/>
            <a:round/>
            <a:headEnd/>
            <a:tailEnd type="arrow" w="med" len="med"/>
          </a:ln>
          <a:extLst>
            <a:ext uri="{909E8E84-426E-40DD-AFC4-6F175D3DCCD1}">
              <a14:hiddenFill xmlns:a14="http://schemas.microsoft.com/office/drawing/2010/main">
                <a:noFill/>
              </a14:hiddenFill>
            </a:ext>
          </a:extLst>
        </p:spPr>
      </p:cxnSp>
      <p:sp>
        <p:nvSpPr>
          <p:cNvPr id="15" name="Curved Down Arrow 10">
            <a:extLst>
              <a:ext uri="{FF2B5EF4-FFF2-40B4-BE49-F238E27FC236}">
                <a16:creationId xmlns:a16="http://schemas.microsoft.com/office/drawing/2014/main" id="{2D129EFB-EE27-4552-99BF-277528617A3D}"/>
              </a:ext>
            </a:extLst>
          </p:cNvPr>
          <p:cNvSpPr>
            <a:spLocks noChangeArrowheads="1"/>
          </p:cNvSpPr>
          <p:nvPr/>
        </p:nvSpPr>
        <p:spPr bwMode="auto">
          <a:xfrm>
            <a:off x="3048000" y="1752600"/>
            <a:ext cx="3200400" cy="1143000"/>
          </a:xfrm>
          <a:prstGeom prst="curvedDownArrow">
            <a:avLst>
              <a:gd name="adj1" fmla="val 25006"/>
              <a:gd name="adj2" fmla="val 49998"/>
              <a:gd name="adj3" fmla="val 25000"/>
            </a:avLst>
          </a:prstGeom>
          <a:solidFill>
            <a:schemeClr val="accent1"/>
          </a:solidFill>
          <a:ln w="9525" algn="ctr">
            <a:solidFill>
              <a:schemeClr val="tx1"/>
            </a:solidFill>
            <a:round/>
            <a:headEnd/>
            <a:tailEnd/>
          </a:ln>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endParaRPr lang="en-US" altLang="en-US" sz="1800"/>
          </a:p>
        </p:txBody>
      </p:sp>
      <p:sp>
        <p:nvSpPr>
          <p:cNvPr id="16" name="Curved Up Arrow 11">
            <a:extLst>
              <a:ext uri="{FF2B5EF4-FFF2-40B4-BE49-F238E27FC236}">
                <a16:creationId xmlns:a16="http://schemas.microsoft.com/office/drawing/2014/main" id="{ECCDDAC2-6BCE-474D-9330-863D0A59464F}"/>
              </a:ext>
            </a:extLst>
          </p:cNvPr>
          <p:cNvSpPr>
            <a:spLocks noChangeArrowheads="1"/>
          </p:cNvSpPr>
          <p:nvPr/>
        </p:nvSpPr>
        <p:spPr bwMode="auto">
          <a:xfrm>
            <a:off x="3289300" y="3983037"/>
            <a:ext cx="2819400" cy="1219200"/>
          </a:xfrm>
          <a:prstGeom prst="curvedUpArrow">
            <a:avLst>
              <a:gd name="adj1" fmla="val 25009"/>
              <a:gd name="adj2" fmla="val 49997"/>
              <a:gd name="adj3" fmla="val 25000"/>
            </a:avLst>
          </a:prstGeom>
          <a:solidFill>
            <a:schemeClr val="accent1"/>
          </a:solidFill>
          <a:ln w="9525" algn="ctr">
            <a:solidFill>
              <a:schemeClr val="tx1"/>
            </a:solidFill>
            <a:round/>
            <a:headEnd/>
            <a:tailEnd/>
          </a:ln>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endParaRPr lang="en-US" altLang="en-US" sz="1800"/>
          </a:p>
        </p:txBody>
      </p:sp>
      <p:sp>
        <p:nvSpPr>
          <p:cNvPr id="17" name="Line 7">
            <a:extLst>
              <a:ext uri="{FF2B5EF4-FFF2-40B4-BE49-F238E27FC236}">
                <a16:creationId xmlns:a16="http://schemas.microsoft.com/office/drawing/2014/main" id="{950E895B-B584-4B1D-85EC-E6EE6DF09894}"/>
              </a:ext>
            </a:extLst>
          </p:cNvPr>
          <p:cNvSpPr>
            <a:spLocks noChangeShapeType="1"/>
          </p:cNvSpPr>
          <p:nvPr/>
        </p:nvSpPr>
        <p:spPr bwMode="auto">
          <a:xfrm>
            <a:off x="3886200" y="3568700"/>
            <a:ext cx="685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 name="Oval 18">
            <a:extLst>
              <a:ext uri="{FF2B5EF4-FFF2-40B4-BE49-F238E27FC236}">
                <a16:creationId xmlns:a16="http://schemas.microsoft.com/office/drawing/2014/main" id="{3B6B61FA-AD62-4FE2-A967-ED3904AD7E08}"/>
              </a:ext>
            </a:extLst>
          </p:cNvPr>
          <p:cNvSpPr/>
          <p:nvPr/>
        </p:nvSpPr>
        <p:spPr bwMode="auto">
          <a:xfrm>
            <a:off x="4191000" y="4191000"/>
            <a:ext cx="1905000" cy="609600"/>
          </a:xfrm>
          <a:prstGeom prst="ellipse">
            <a:avLst/>
          </a:prstGeom>
          <a:solidFill>
            <a:srgbClr val="8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Garamond" pitchFamily="18" charset="0"/>
              </a:rPr>
              <a:t>Qualification</a:t>
            </a:r>
          </a:p>
        </p:txBody>
      </p:sp>
      <p:grpSp>
        <p:nvGrpSpPr>
          <p:cNvPr id="20" name="Group 19">
            <a:extLst>
              <a:ext uri="{FF2B5EF4-FFF2-40B4-BE49-F238E27FC236}">
                <a16:creationId xmlns:a16="http://schemas.microsoft.com/office/drawing/2014/main" id="{309D1C85-BFC4-48AC-987D-9A8BEEB6F871}"/>
              </a:ext>
            </a:extLst>
          </p:cNvPr>
          <p:cNvGrpSpPr/>
          <p:nvPr/>
        </p:nvGrpSpPr>
        <p:grpSpPr>
          <a:xfrm>
            <a:off x="4572000" y="4742656"/>
            <a:ext cx="1229320" cy="799058"/>
            <a:chOff x="359" y="2281059"/>
            <a:chExt cx="1229320" cy="799058"/>
          </a:xfrm>
        </p:grpSpPr>
        <p:sp>
          <p:nvSpPr>
            <p:cNvPr id="21" name="Rectangle: Rounded Corners 20">
              <a:extLst>
                <a:ext uri="{FF2B5EF4-FFF2-40B4-BE49-F238E27FC236}">
                  <a16:creationId xmlns:a16="http://schemas.microsoft.com/office/drawing/2014/main" id="{6A3508E1-065D-4700-93E2-BF16072C5995}"/>
                </a:ext>
              </a:extLst>
            </p:cNvPr>
            <p:cNvSpPr/>
            <p:nvPr/>
          </p:nvSpPr>
          <p:spPr>
            <a:xfrm>
              <a:off x="359" y="2281059"/>
              <a:ext cx="1229320" cy="799058"/>
            </a:xfrm>
            <a:prstGeom prst="roundRect">
              <a:avLst/>
            </a:prstGeom>
            <a:solidFill>
              <a:srgbClr val="FF0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2" name="Rectangle: Rounded Corners 4">
              <a:extLst>
                <a:ext uri="{FF2B5EF4-FFF2-40B4-BE49-F238E27FC236}">
                  <a16:creationId xmlns:a16="http://schemas.microsoft.com/office/drawing/2014/main" id="{C37A17C0-1544-447D-91E2-5D7137A6956B}"/>
                </a:ext>
              </a:extLst>
            </p:cNvPr>
            <p:cNvSpPr txBox="1"/>
            <p:nvPr/>
          </p:nvSpPr>
          <p:spPr>
            <a:xfrm>
              <a:off x="39366" y="2320066"/>
              <a:ext cx="1151306" cy="72104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dirty="0">
                  <a:solidFill>
                    <a:schemeClr val="tx1"/>
                  </a:solidFill>
                </a:rPr>
                <a:t>Exclusion</a:t>
              </a:r>
            </a:p>
          </p:txBody>
        </p:sp>
      </p:grpSp>
    </p:spTree>
  </p:cSld>
  <p:clrMapOvr>
    <a:masterClrMapping/>
  </p:clrMapOvr>
  <p:transition>
    <p:rand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0217FD-13C5-43D0-894A-847CF72591B2}"/>
              </a:ext>
            </a:extLst>
          </p:cNvPr>
          <p:cNvSpPr>
            <a:spLocks noGrp="1"/>
          </p:cNvSpPr>
          <p:nvPr>
            <p:ph type="title"/>
          </p:nvPr>
        </p:nvSpPr>
        <p:spPr/>
        <p:txBody>
          <a:bodyPr/>
          <a:lstStyle/>
          <a:p>
            <a:pPr>
              <a:defRPr/>
            </a:pPr>
            <a:r>
              <a:rPr lang="en-US" sz="3200" dirty="0"/>
              <a:t>What Risks Do Qualification and Exclusion Address?</a:t>
            </a:r>
          </a:p>
        </p:txBody>
      </p:sp>
      <p:graphicFrame>
        <p:nvGraphicFramePr>
          <p:cNvPr id="4" name="Content Placeholder 3">
            <a:extLst>
              <a:ext uri="{FF2B5EF4-FFF2-40B4-BE49-F238E27FC236}">
                <a16:creationId xmlns:a16="http://schemas.microsoft.com/office/drawing/2014/main" id="{9CC7CDF8-157E-4BDF-80D0-F26596A3F24E}"/>
              </a:ext>
            </a:extLst>
          </p:cNvPr>
          <p:cNvGraphicFramePr>
            <a:graphicFrameLocks noGrp="1"/>
          </p:cNvGraphicFramePr>
          <p:nvPr>
            <p:ph idx="1"/>
            <p:extLst>
              <p:ext uri="{D42A27DB-BD31-4B8C-83A1-F6EECF244321}">
                <p14:modId xmlns:p14="http://schemas.microsoft.com/office/powerpoint/2010/main" val="3369658113"/>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5" name="Straight Connector 4">
            <a:extLst>
              <a:ext uri="{FF2B5EF4-FFF2-40B4-BE49-F238E27FC236}">
                <a16:creationId xmlns:a16="http://schemas.microsoft.com/office/drawing/2014/main" id="{CED8835D-9FD4-41A6-9792-F68D356362FD}"/>
              </a:ext>
            </a:extLst>
          </p:cNvPr>
          <p:cNvCxnSpPr>
            <a:cxnSpLocks/>
          </p:cNvCxnSpPr>
          <p:nvPr/>
        </p:nvCxnSpPr>
        <p:spPr bwMode="auto">
          <a:xfrm>
            <a:off x="2895600" y="4419600"/>
            <a:ext cx="762000" cy="685800"/>
          </a:xfrm>
          <a:prstGeom prst="line">
            <a:avLst/>
          </a:prstGeom>
          <a:solidFill>
            <a:schemeClr val="accent1"/>
          </a:solidFill>
          <a:ln w="38100" cap="flat" cmpd="sng" algn="ctr">
            <a:solidFill>
              <a:srgbClr val="FF0000"/>
            </a:solidFill>
            <a:prstDash val="solid"/>
            <a:round/>
            <a:headEnd type="none" w="med" len="med"/>
            <a:tailEnd type="none" w="med" len="med"/>
          </a:ln>
          <a:effectLst/>
        </p:spPr>
      </p:cxnSp>
      <p:cxnSp>
        <p:nvCxnSpPr>
          <p:cNvPr id="8" name="Straight Connector 7">
            <a:extLst>
              <a:ext uri="{FF2B5EF4-FFF2-40B4-BE49-F238E27FC236}">
                <a16:creationId xmlns:a16="http://schemas.microsoft.com/office/drawing/2014/main" id="{A7870500-877A-480A-935D-442CE8F1E755}"/>
              </a:ext>
            </a:extLst>
          </p:cNvPr>
          <p:cNvCxnSpPr>
            <a:cxnSpLocks/>
          </p:cNvCxnSpPr>
          <p:nvPr/>
        </p:nvCxnSpPr>
        <p:spPr bwMode="auto">
          <a:xfrm flipH="1">
            <a:off x="2971800" y="4419600"/>
            <a:ext cx="533400" cy="838200"/>
          </a:xfrm>
          <a:prstGeom prst="line">
            <a:avLst/>
          </a:prstGeom>
          <a:solidFill>
            <a:schemeClr val="accent1"/>
          </a:solidFill>
          <a:ln w="38100" cap="flat" cmpd="sng" algn="ctr">
            <a:solidFill>
              <a:srgbClr val="FF0000"/>
            </a:solidFill>
            <a:prstDash val="solid"/>
            <a:round/>
            <a:headEnd type="none" w="med" len="med"/>
            <a:tailEnd type="none" w="med" len="med"/>
          </a:ln>
          <a:effectLst/>
        </p:spPr>
      </p:cxnSp>
    </p:spTree>
  </p:cSld>
  <p:clrMapOvr>
    <a:masterClrMapping/>
  </p:clrMapOvr>
  <p:transition>
    <p:rand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B6B6E-7335-4972-9700-58CBAAD4F5D4}"/>
              </a:ext>
            </a:extLst>
          </p:cNvPr>
          <p:cNvSpPr>
            <a:spLocks noGrp="1"/>
          </p:cNvSpPr>
          <p:nvPr>
            <p:ph type="title"/>
          </p:nvPr>
        </p:nvSpPr>
        <p:spPr/>
        <p:txBody>
          <a:bodyPr/>
          <a:lstStyle/>
          <a:p>
            <a:r>
              <a:rPr lang="en-US" dirty="0"/>
              <a:t>Is Qualification the Same All Over the World?</a:t>
            </a:r>
          </a:p>
        </p:txBody>
      </p:sp>
    </p:spTree>
    <p:extLst>
      <p:ext uri="{BB962C8B-B14F-4D97-AF65-F5344CB8AC3E}">
        <p14:creationId xmlns:p14="http://schemas.microsoft.com/office/powerpoint/2010/main" val="3931043896"/>
      </p:ext>
    </p:extLst>
  </p:cSld>
  <p:clrMapOvr>
    <a:masterClrMapping/>
  </p:clrMapOvr>
  <p:transition>
    <p:rand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EBE1680-D90C-4C90-8733-96373B818FB0}"/>
              </a:ext>
            </a:extLst>
          </p:cNvPr>
          <p:cNvSpPr>
            <a:spLocks noGrp="1"/>
          </p:cNvSpPr>
          <p:nvPr>
            <p:ph type="title"/>
          </p:nvPr>
        </p:nvSpPr>
        <p:spPr/>
        <p:txBody>
          <a:bodyPr/>
          <a:lstStyle/>
          <a:p>
            <a:pPr eaLnBrk="1" hangingPunct="1">
              <a:defRPr/>
            </a:pPr>
            <a:r>
              <a:rPr lang="en-US" dirty="0"/>
              <a:t>U.S. vs. </a:t>
            </a:r>
            <a:r>
              <a:rPr lang="en-US" dirty="0" err="1"/>
              <a:t>UNCITRAL</a:t>
            </a:r>
            <a:endParaRPr lang="en-US" dirty="0"/>
          </a:p>
        </p:txBody>
      </p:sp>
      <p:graphicFrame>
        <p:nvGraphicFramePr>
          <p:cNvPr id="5" name="Table 4">
            <a:extLst>
              <a:ext uri="{FF2B5EF4-FFF2-40B4-BE49-F238E27FC236}">
                <a16:creationId xmlns:a16="http://schemas.microsoft.com/office/drawing/2014/main" id="{5A2447D0-DBC3-4C2E-B27D-A068F50939C0}"/>
              </a:ext>
            </a:extLst>
          </p:cNvPr>
          <p:cNvGraphicFramePr>
            <a:graphicFrameLocks noGrp="1"/>
          </p:cNvGraphicFramePr>
          <p:nvPr>
            <p:extLst>
              <p:ext uri="{D42A27DB-BD31-4B8C-83A1-F6EECF244321}">
                <p14:modId xmlns:p14="http://schemas.microsoft.com/office/powerpoint/2010/main" val="1730422833"/>
              </p:ext>
            </p:extLst>
          </p:nvPr>
        </p:nvGraphicFramePr>
        <p:xfrm>
          <a:off x="0" y="-87313"/>
          <a:ext cx="9144000" cy="6869115"/>
        </p:xfrm>
        <a:graphic>
          <a:graphicData uri="http://schemas.openxmlformats.org/drawingml/2006/table">
            <a:tbl>
              <a:tblPr firstRow="1" bandRow="1">
                <a:tableStyleId>{5C22544A-7EE6-4342-B048-85BDC9FD1C3A}</a:tableStyleId>
              </a:tblPr>
              <a:tblGrid>
                <a:gridCol w="4572000">
                  <a:extLst>
                    <a:ext uri="{9D8B030D-6E8A-4147-A177-3AD203B41FA5}">
                      <a16:colId xmlns:a16="http://schemas.microsoft.com/office/drawing/2014/main" val="20000"/>
                    </a:ext>
                  </a:extLst>
                </a:gridCol>
                <a:gridCol w="4572000">
                  <a:extLst>
                    <a:ext uri="{9D8B030D-6E8A-4147-A177-3AD203B41FA5}">
                      <a16:colId xmlns:a16="http://schemas.microsoft.com/office/drawing/2014/main" val="20001"/>
                    </a:ext>
                  </a:extLst>
                </a:gridCol>
              </a:tblGrid>
              <a:tr h="908521">
                <a:tc>
                  <a:txBody>
                    <a:bodyPr/>
                    <a:lstStyle/>
                    <a:p>
                      <a:pPr algn="ctr"/>
                      <a:r>
                        <a:rPr lang="en-US" sz="3600" dirty="0"/>
                        <a:t>United States  </a:t>
                      </a:r>
                    </a:p>
                  </a:txBody>
                  <a:tcPr marT="45725" marB="45725"/>
                </a:tc>
                <a:tc>
                  <a:txBody>
                    <a:bodyPr/>
                    <a:lstStyle/>
                    <a:p>
                      <a:pPr algn="ctr"/>
                      <a:r>
                        <a:rPr lang="en-US" sz="3200" dirty="0" err="1"/>
                        <a:t>UNCITRAL</a:t>
                      </a:r>
                      <a:endParaRPr lang="en-US" sz="3200" dirty="0"/>
                    </a:p>
                  </a:txBody>
                  <a:tcPr marT="45725" marB="45725"/>
                </a:tc>
                <a:extLst>
                  <a:ext uri="{0D108BD9-81ED-4DB2-BD59-A6C34878D82A}">
                    <a16:rowId xmlns:a16="http://schemas.microsoft.com/office/drawing/2014/main" val="10000"/>
                  </a:ext>
                </a:extLst>
              </a:tr>
              <a:tr h="944977">
                <a:tc>
                  <a:txBody>
                    <a:bodyPr/>
                    <a:lstStyle/>
                    <a:p>
                      <a:r>
                        <a:rPr lang="en-US" sz="2800" baseline="0" dirty="0"/>
                        <a:t>Adequate financial resources </a:t>
                      </a:r>
                      <a:endParaRPr lang="en-US" sz="2800" dirty="0"/>
                    </a:p>
                  </a:txBody>
                  <a:tcPr marT="45725" marB="45725"/>
                </a:tc>
                <a:tc>
                  <a:txBody>
                    <a:bodyPr/>
                    <a:lstStyle/>
                    <a:p>
                      <a:r>
                        <a:rPr lang="en-US" sz="2800" dirty="0"/>
                        <a:t>Adequate</a:t>
                      </a:r>
                      <a:r>
                        <a:rPr lang="en-US" sz="2800" baseline="0" dirty="0"/>
                        <a:t> financial resources; not insolvent</a:t>
                      </a:r>
                      <a:endParaRPr lang="en-US" sz="2800" dirty="0"/>
                    </a:p>
                  </a:txBody>
                  <a:tcPr marT="45725" marB="45725"/>
                </a:tc>
                <a:extLst>
                  <a:ext uri="{0D108BD9-81ED-4DB2-BD59-A6C34878D82A}">
                    <a16:rowId xmlns:a16="http://schemas.microsoft.com/office/drawing/2014/main" val="10001"/>
                  </a:ext>
                </a:extLst>
              </a:tr>
              <a:tr h="518213">
                <a:tc>
                  <a:txBody>
                    <a:bodyPr/>
                    <a:lstStyle/>
                    <a:p>
                      <a:r>
                        <a:rPr lang="en-US" sz="2800" dirty="0"/>
                        <a:t>Technical</a:t>
                      </a:r>
                      <a:r>
                        <a:rPr lang="en-US" sz="2800" baseline="0" dirty="0"/>
                        <a:t> qualifications</a:t>
                      </a:r>
                      <a:endParaRPr lang="en-US" sz="2800" dirty="0"/>
                    </a:p>
                  </a:txBody>
                  <a:tcPr marT="45725" marB="45725"/>
                </a:tc>
                <a:tc>
                  <a:txBody>
                    <a:bodyPr/>
                    <a:lstStyle/>
                    <a:p>
                      <a:r>
                        <a:rPr lang="en-US" sz="2800" dirty="0"/>
                        <a:t>Technical qualifications</a:t>
                      </a:r>
                    </a:p>
                  </a:txBody>
                  <a:tcPr marT="45725" marB="45725"/>
                </a:tc>
                <a:extLst>
                  <a:ext uri="{0D108BD9-81ED-4DB2-BD59-A6C34878D82A}">
                    <a16:rowId xmlns:a16="http://schemas.microsoft.com/office/drawing/2014/main" val="10002"/>
                  </a:ext>
                </a:extLst>
              </a:tr>
              <a:tr h="518213">
                <a:tc>
                  <a:txBody>
                    <a:bodyPr/>
                    <a:lstStyle/>
                    <a:p>
                      <a:r>
                        <a:rPr lang="en-US" sz="2800" dirty="0"/>
                        <a:t>Integrity</a:t>
                      </a:r>
                      <a:r>
                        <a:rPr lang="en-US" sz="2800" baseline="0" dirty="0"/>
                        <a:t> and business ethics</a:t>
                      </a:r>
                      <a:endParaRPr lang="en-US" sz="2800" dirty="0"/>
                    </a:p>
                  </a:txBody>
                  <a:tcPr marT="45725" marB="45725"/>
                </a:tc>
                <a:tc>
                  <a:txBody>
                    <a:bodyPr/>
                    <a:lstStyle/>
                    <a:p>
                      <a:r>
                        <a:rPr lang="en-US" sz="2800" dirty="0"/>
                        <a:t>Integrity and business ethics</a:t>
                      </a:r>
                    </a:p>
                  </a:txBody>
                  <a:tcPr marT="45725" marB="45725"/>
                </a:tc>
                <a:extLst>
                  <a:ext uri="{0D108BD9-81ED-4DB2-BD59-A6C34878D82A}">
                    <a16:rowId xmlns:a16="http://schemas.microsoft.com/office/drawing/2014/main" val="10003"/>
                  </a:ext>
                </a:extLst>
              </a:tr>
              <a:tr h="944977">
                <a:tc>
                  <a:txBody>
                    <a:bodyPr/>
                    <a:lstStyle/>
                    <a:p>
                      <a:r>
                        <a:rPr lang="en-US" sz="2800" dirty="0"/>
                        <a:t>Capable of performing</a:t>
                      </a:r>
                    </a:p>
                  </a:txBody>
                  <a:tcPr marT="45725" marB="4572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a:t>Capable of performing</a:t>
                      </a:r>
                    </a:p>
                    <a:p>
                      <a:endParaRPr lang="en-US" sz="2800" dirty="0"/>
                    </a:p>
                  </a:txBody>
                  <a:tcPr marT="45725" marB="45725"/>
                </a:tc>
                <a:extLst>
                  <a:ext uri="{0D108BD9-81ED-4DB2-BD59-A6C34878D82A}">
                    <a16:rowId xmlns:a16="http://schemas.microsoft.com/office/drawing/2014/main" val="10004"/>
                  </a:ext>
                </a:extLst>
              </a:tr>
              <a:tr h="518213">
                <a:tc>
                  <a:txBody>
                    <a:bodyPr/>
                    <a:lstStyle/>
                    <a:p>
                      <a:r>
                        <a:rPr lang="en-US" sz="2800" dirty="0"/>
                        <a:t>Necessary</a:t>
                      </a:r>
                      <a:r>
                        <a:rPr lang="en-US" sz="2800" baseline="0" dirty="0"/>
                        <a:t> facilities</a:t>
                      </a:r>
                      <a:endParaRPr lang="en-US" sz="2800" dirty="0"/>
                    </a:p>
                  </a:txBody>
                  <a:tcPr marT="45725" marB="45725"/>
                </a:tc>
                <a:tc>
                  <a:txBody>
                    <a:bodyPr/>
                    <a:lstStyle/>
                    <a:p>
                      <a:r>
                        <a:rPr lang="en-US" sz="2800" dirty="0"/>
                        <a:t>Necessary facilities</a:t>
                      </a:r>
                    </a:p>
                  </a:txBody>
                  <a:tcPr marT="45725" marB="45725"/>
                </a:tc>
                <a:extLst>
                  <a:ext uri="{0D108BD9-81ED-4DB2-BD59-A6C34878D82A}">
                    <a16:rowId xmlns:a16="http://schemas.microsoft.com/office/drawing/2014/main" val="10005"/>
                  </a:ext>
                </a:extLst>
              </a:tr>
              <a:tr h="944977">
                <a:tc>
                  <a:txBody>
                    <a:bodyPr/>
                    <a:lstStyle/>
                    <a:p>
                      <a:r>
                        <a:rPr lang="en-US" sz="2800" dirty="0"/>
                        <a:t>Satisfactory performance record</a:t>
                      </a:r>
                    </a:p>
                  </a:txBody>
                  <a:tcPr marT="45725" marB="45725"/>
                </a:tc>
                <a:tc>
                  <a:txBody>
                    <a:bodyPr/>
                    <a:lstStyle/>
                    <a:p>
                      <a:r>
                        <a:rPr lang="en-US" sz="2800" dirty="0"/>
                        <a:t>“Capability,</a:t>
                      </a:r>
                      <a:r>
                        <a:rPr lang="en-US" sz="2800" baseline="0" dirty="0"/>
                        <a:t> reliability and experience”</a:t>
                      </a:r>
                      <a:endParaRPr lang="en-US" sz="2800" dirty="0"/>
                    </a:p>
                  </a:txBody>
                  <a:tcPr marT="45725" marB="45725"/>
                </a:tc>
                <a:extLst>
                  <a:ext uri="{0D108BD9-81ED-4DB2-BD59-A6C34878D82A}">
                    <a16:rowId xmlns:a16="http://schemas.microsoft.com/office/drawing/2014/main" val="10006"/>
                  </a:ext>
                </a:extLst>
              </a:tr>
              <a:tr h="518213">
                <a:tc>
                  <a:txBody>
                    <a:bodyPr/>
                    <a:lstStyle/>
                    <a:p>
                      <a:r>
                        <a:rPr lang="en-US" sz="2800" dirty="0"/>
                        <a:t>Paid federal taxes</a:t>
                      </a:r>
                    </a:p>
                  </a:txBody>
                  <a:tcPr marT="45725" marB="45725"/>
                </a:tc>
                <a:tc>
                  <a:txBody>
                    <a:bodyPr/>
                    <a:lstStyle/>
                    <a:p>
                      <a:r>
                        <a:rPr lang="en-US" sz="2800" dirty="0"/>
                        <a:t>Paid taxes</a:t>
                      </a:r>
                    </a:p>
                  </a:txBody>
                  <a:tcPr marT="45725" marB="45725"/>
                </a:tc>
                <a:extLst>
                  <a:ext uri="{0D108BD9-81ED-4DB2-BD59-A6C34878D82A}">
                    <a16:rowId xmlns:a16="http://schemas.microsoft.com/office/drawing/2014/main" val="10007"/>
                  </a:ext>
                </a:extLst>
              </a:tr>
              <a:tr h="1052811">
                <a:tc>
                  <a:txBody>
                    <a:bodyPr/>
                    <a:lstStyle/>
                    <a:p>
                      <a:r>
                        <a:rPr lang="en-US" sz="2800" dirty="0"/>
                        <a:t>Contractor</a:t>
                      </a:r>
                      <a:r>
                        <a:rPr lang="en-US" sz="2800" baseline="0" dirty="0"/>
                        <a:t> and principals not convicted or debarred</a:t>
                      </a:r>
                      <a:endParaRPr lang="en-US" sz="2800" dirty="0"/>
                    </a:p>
                  </a:txBody>
                  <a:tcPr marT="45725" marB="4572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a:t>Contractor</a:t>
                      </a:r>
                      <a:r>
                        <a:rPr lang="en-US" sz="2800" baseline="0" dirty="0"/>
                        <a:t> and principals not convicted or debarred</a:t>
                      </a:r>
                      <a:endParaRPr lang="en-US" sz="2800" dirty="0"/>
                    </a:p>
                  </a:txBody>
                  <a:tcPr marT="45725" marB="45725"/>
                </a:tc>
                <a:extLst>
                  <a:ext uri="{0D108BD9-81ED-4DB2-BD59-A6C34878D82A}">
                    <a16:rowId xmlns:a16="http://schemas.microsoft.com/office/drawing/2014/main" val="10008"/>
                  </a:ext>
                </a:extLst>
              </a:tr>
            </a:tbl>
          </a:graphicData>
        </a:graphic>
      </p:graphicFrame>
      <p:pic>
        <p:nvPicPr>
          <p:cNvPr id="7203" name="Picture 2" descr="C:\Documents and Settings\cry3860\Local Settings\Temporary Internet Files\Content.IE5\TEZT24IO\MP900362859[1].jpg">
            <a:extLst>
              <a:ext uri="{FF2B5EF4-FFF2-40B4-BE49-F238E27FC236}">
                <a16:creationId xmlns:a16="http://schemas.microsoft.com/office/drawing/2014/main" id="{8FE19A6D-AB07-49D2-AC3F-CCC1719D4B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0"/>
            <a:ext cx="9159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04" name="Picture 3" descr="C:\Documents and Settings\cry3860\Local Settings\Temporary Internet Files\Content.IE5\TEZT24IO\MP900400667[1].jpg">
            <a:extLst>
              <a:ext uri="{FF2B5EF4-FFF2-40B4-BE49-F238E27FC236}">
                <a16:creationId xmlns:a16="http://schemas.microsoft.com/office/drawing/2014/main" id="{D1249FE6-A400-4698-93BE-4305ADE7B6D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83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DD9D24AD-89F9-49A2-A697-DB94DC81EC4A}"/>
              </a:ext>
            </a:extLst>
          </p:cNvPr>
          <p:cNvSpPr/>
          <p:nvPr/>
        </p:nvSpPr>
        <p:spPr bwMode="auto">
          <a:xfrm rot="19610465">
            <a:off x="876301" y="2202708"/>
            <a:ext cx="7391400" cy="1828800"/>
          </a:xfrm>
          <a:prstGeom prst="ellipse">
            <a:avLst/>
          </a:prstGeom>
          <a:solidFill>
            <a:schemeClr val="tx2">
              <a:alpha val="63000"/>
            </a:schemeClr>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3600" dirty="0">
                <a:solidFill>
                  <a:srgbClr val="FF0000"/>
                </a:solidFill>
              </a:rPr>
              <a:t>QUALIFICATION STANDARDS: UNIFORM</a:t>
            </a:r>
            <a:endParaRPr kumimoji="0" lang="en-US" sz="3600" b="0" i="0" u="none" strike="noStrike" cap="none" normalizeH="0" baseline="0" dirty="0">
              <a:ln>
                <a:noFill/>
              </a:ln>
              <a:solidFill>
                <a:srgbClr val="FF0000"/>
              </a:solidFill>
              <a:effectLst/>
            </a:endParaRPr>
          </a:p>
        </p:txBody>
      </p:sp>
    </p:spTree>
  </p:cSld>
  <p:clrMapOvr>
    <a:masterClrMapping/>
  </p:clrMapOvr>
  <p:transition>
    <p:rand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5F7C2-6CB0-4717-B1C0-8EFC673B9EF5}"/>
              </a:ext>
            </a:extLst>
          </p:cNvPr>
          <p:cNvSpPr>
            <a:spLocks noGrp="1"/>
          </p:cNvSpPr>
          <p:nvPr>
            <p:ph type="title"/>
          </p:nvPr>
        </p:nvSpPr>
        <p:spPr>
          <a:xfrm>
            <a:off x="381000" y="2514600"/>
            <a:ext cx="8229600" cy="1143000"/>
          </a:xfrm>
        </p:spPr>
        <p:txBody>
          <a:bodyPr/>
          <a:lstStyle/>
          <a:p>
            <a:pPr>
              <a:defRPr/>
            </a:pPr>
            <a:r>
              <a:rPr lang="en-US" dirty="0"/>
              <a:t>How To Exclude?</a:t>
            </a:r>
          </a:p>
        </p:txBody>
      </p:sp>
    </p:spTree>
  </p:cSld>
  <p:clrMapOvr>
    <a:masterClrMapping/>
  </p:clrMapOvr>
  <p:transition>
    <p:rand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02241-527D-423A-BD2C-C1BF70583EF5}"/>
              </a:ext>
            </a:extLst>
          </p:cNvPr>
          <p:cNvSpPr>
            <a:spLocks noGrp="1"/>
          </p:cNvSpPr>
          <p:nvPr>
            <p:ph type="title"/>
          </p:nvPr>
        </p:nvSpPr>
        <p:spPr/>
        <p:txBody>
          <a:bodyPr/>
          <a:lstStyle/>
          <a:p>
            <a:r>
              <a:rPr lang="en-US" dirty="0"/>
              <a:t>Introduction</a:t>
            </a:r>
          </a:p>
        </p:txBody>
      </p:sp>
      <p:sp>
        <p:nvSpPr>
          <p:cNvPr id="4" name="Text Placeholder 3">
            <a:extLst>
              <a:ext uri="{FF2B5EF4-FFF2-40B4-BE49-F238E27FC236}">
                <a16:creationId xmlns:a16="http://schemas.microsoft.com/office/drawing/2014/main" id="{5146113F-4B77-4D8A-AD8B-83DD0F4B277E}"/>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805746129"/>
      </p:ext>
    </p:extLst>
  </p:cSld>
  <p:clrMapOvr>
    <a:masterClrMapping/>
  </p:clrMapOvr>
  <p:transition>
    <p:random/>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Person Wearing White Dress Shirt Signing Contract">
            <a:extLst>
              <a:ext uri="{FF2B5EF4-FFF2-40B4-BE49-F238E27FC236}">
                <a16:creationId xmlns:a16="http://schemas.microsoft.com/office/drawing/2014/main" id="{B1C99706-E7B9-4494-AAE4-83DC8C137C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57237"/>
            <a:ext cx="9144000" cy="610076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56FB386C-C485-4E51-A248-C0D5B41E9B4D}"/>
              </a:ext>
            </a:extLst>
          </p:cNvPr>
          <p:cNvSpPr>
            <a:spLocks noGrp="1"/>
          </p:cNvSpPr>
          <p:nvPr>
            <p:ph type="title"/>
          </p:nvPr>
        </p:nvSpPr>
        <p:spPr>
          <a:xfrm>
            <a:off x="152400" y="609600"/>
            <a:ext cx="7010400" cy="1143000"/>
          </a:xfrm>
          <a:solidFill>
            <a:schemeClr val="tx1"/>
          </a:solidFill>
        </p:spPr>
        <p:txBody>
          <a:bodyPr/>
          <a:lstStyle/>
          <a:p>
            <a:pPr algn="l"/>
            <a:r>
              <a:rPr lang="en-US" dirty="0">
                <a:solidFill>
                  <a:schemeClr val="bg1"/>
                </a:solidFill>
              </a:rPr>
              <a:t>Exclusion by Non-Qualification</a:t>
            </a:r>
          </a:p>
        </p:txBody>
      </p:sp>
      <p:sp>
        <p:nvSpPr>
          <p:cNvPr id="3" name="TextBox 2">
            <a:extLst>
              <a:ext uri="{FF2B5EF4-FFF2-40B4-BE49-F238E27FC236}">
                <a16:creationId xmlns:a16="http://schemas.microsoft.com/office/drawing/2014/main" id="{60EBB231-8558-4E54-9442-D3AFF79561E1}"/>
              </a:ext>
            </a:extLst>
          </p:cNvPr>
          <p:cNvSpPr txBox="1"/>
          <p:nvPr/>
        </p:nvSpPr>
        <p:spPr>
          <a:xfrm>
            <a:off x="8559800" y="9435"/>
            <a:ext cx="609600" cy="1200329"/>
          </a:xfrm>
          <a:prstGeom prst="rect">
            <a:avLst/>
          </a:prstGeom>
          <a:solidFill>
            <a:srgbClr val="800000"/>
          </a:solidFill>
        </p:spPr>
        <p:txBody>
          <a:bodyPr wrap="square" rtlCol="0">
            <a:spAutoFit/>
          </a:bodyPr>
          <a:lstStyle/>
          <a:p>
            <a:r>
              <a:rPr lang="en-US" sz="7200" dirty="0"/>
              <a:t>1</a:t>
            </a:r>
          </a:p>
        </p:txBody>
      </p:sp>
    </p:spTree>
    <p:extLst>
      <p:ext uri="{BB962C8B-B14F-4D97-AF65-F5344CB8AC3E}">
        <p14:creationId xmlns:p14="http://schemas.microsoft.com/office/powerpoint/2010/main" val="2813065395"/>
      </p:ext>
    </p:extLst>
  </p:cSld>
  <p:clrMapOvr>
    <a:masterClrMapping/>
  </p:clrMapOvr>
  <p:transition>
    <p:random/>
  </p:transition>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Down Arrow 16">
            <a:extLst>
              <a:ext uri="{FF2B5EF4-FFF2-40B4-BE49-F238E27FC236}">
                <a16:creationId xmlns:a16="http://schemas.microsoft.com/office/drawing/2014/main" id="{B767AE7F-23C0-4559-BFB6-CFE3150B7A5C}"/>
              </a:ext>
            </a:extLst>
          </p:cNvPr>
          <p:cNvSpPr>
            <a:spLocks noChangeArrowheads="1"/>
          </p:cNvSpPr>
          <p:nvPr/>
        </p:nvSpPr>
        <p:spPr bwMode="auto">
          <a:xfrm rot="-2947786">
            <a:off x="5756275" y="3789363"/>
            <a:ext cx="533400" cy="2165350"/>
          </a:xfrm>
          <a:prstGeom prst="downArrow">
            <a:avLst>
              <a:gd name="adj1" fmla="val 50000"/>
              <a:gd name="adj2" fmla="val 49992"/>
            </a:avLst>
          </a:prstGeom>
          <a:solidFill>
            <a:schemeClr val="accent1"/>
          </a:solidFill>
          <a:ln w="9525" algn="ctr">
            <a:solidFill>
              <a:schemeClr val="tx1"/>
            </a:solidFill>
            <a:round/>
            <a:headEnd/>
            <a:tailEnd/>
          </a:ln>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endParaRPr lang="en-US" altLang="en-US" sz="1800"/>
          </a:p>
        </p:txBody>
      </p:sp>
      <p:sp>
        <p:nvSpPr>
          <p:cNvPr id="11267" name="Down Arrow 13">
            <a:extLst>
              <a:ext uri="{FF2B5EF4-FFF2-40B4-BE49-F238E27FC236}">
                <a16:creationId xmlns:a16="http://schemas.microsoft.com/office/drawing/2014/main" id="{74475053-F4F2-4B57-989F-DB1D1BA99D13}"/>
              </a:ext>
            </a:extLst>
          </p:cNvPr>
          <p:cNvSpPr>
            <a:spLocks noChangeArrowheads="1"/>
          </p:cNvSpPr>
          <p:nvPr/>
        </p:nvSpPr>
        <p:spPr bwMode="auto">
          <a:xfrm>
            <a:off x="4343400" y="4876800"/>
            <a:ext cx="533400" cy="457200"/>
          </a:xfrm>
          <a:prstGeom prst="downArrow">
            <a:avLst>
              <a:gd name="adj1" fmla="val 50000"/>
              <a:gd name="adj2" fmla="val 50000"/>
            </a:avLst>
          </a:prstGeom>
          <a:solidFill>
            <a:schemeClr val="accent1"/>
          </a:solidFill>
          <a:ln w="9525" algn="ctr">
            <a:solidFill>
              <a:schemeClr val="tx1"/>
            </a:solidFill>
            <a:round/>
            <a:headEnd/>
            <a:tailEnd/>
          </a:ln>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endParaRPr lang="en-US" altLang="en-US" sz="1800"/>
          </a:p>
        </p:txBody>
      </p:sp>
      <p:sp>
        <p:nvSpPr>
          <p:cNvPr id="2" name="Title 1">
            <a:extLst>
              <a:ext uri="{FF2B5EF4-FFF2-40B4-BE49-F238E27FC236}">
                <a16:creationId xmlns:a16="http://schemas.microsoft.com/office/drawing/2014/main" id="{54F80168-923F-45BD-9732-F44EC1FB88AE}"/>
              </a:ext>
            </a:extLst>
          </p:cNvPr>
          <p:cNvSpPr>
            <a:spLocks noGrp="1"/>
          </p:cNvSpPr>
          <p:nvPr>
            <p:ph type="title"/>
          </p:nvPr>
        </p:nvSpPr>
        <p:spPr>
          <a:xfrm>
            <a:off x="457200" y="-152400"/>
            <a:ext cx="8229600" cy="1143000"/>
          </a:xfrm>
        </p:spPr>
        <p:txBody>
          <a:bodyPr/>
          <a:lstStyle/>
          <a:p>
            <a:pPr>
              <a:defRPr/>
            </a:pPr>
            <a:r>
              <a:rPr lang="en-US" sz="3600" dirty="0">
                <a:solidFill>
                  <a:srgbClr val="FFFF00"/>
                </a:solidFill>
              </a:rPr>
              <a:t>U.S. Federal Discretionary Debarment</a:t>
            </a:r>
          </a:p>
        </p:txBody>
      </p:sp>
      <p:graphicFrame>
        <p:nvGraphicFramePr>
          <p:cNvPr id="3" name="Diagram 2">
            <a:extLst>
              <a:ext uri="{FF2B5EF4-FFF2-40B4-BE49-F238E27FC236}">
                <a16:creationId xmlns:a16="http://schemas.microsoft.com/office/drawing/2014/main" id="{0CB5258E-B1DC-4CB3-A15B-CAF8D4B52F06}"/>
              </a:ext>
            </a:extLst>
          </p:cNvPr>
          <p:cNvGraphicFramePr/>
          <p:nvPr>
            <p:extLst>
              <p:ext uri="{D42A27DB-BD31-4B8C-83A1-F6EECF244321}">
                <p14:modId xmlns:p14="http://schemas.microsoft.com/office/powerpoint/2010/main" val="1779022963"/>
              </p:ext>
            </p:extLst>
          </p:nvPr>
        </p:nvGraphicFramePr>
        <p:xfrm>
          <a:off x="1524000" y="9144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11270" name="Straight Arrow Connector 4">
            <a:extLst>
              <a:ext uri="{FF2B5EF4-FFF2-40B4-BE49-F238E27FC236}">
                <a16:creationId xmlns:a16="http://schemas.microsoft.com/office/drawing/2014/main" id="{39D0E7E7-F566-477A-80CF-FD2071231904}"/>
              </a:ext>
            </a:extLst>
          </p:cNvPr>
          <p:cNvCxnSpPr>
            <a:cxnSpLocks noChangeShapeType="1"/>
          </p:cNvCxnSpPr>
          <p:nvPr/>
        </p:nvCxnSpPr>
        <p:spPr bwMode="auto">
          <a:xfrm flipH="1">
            <a:off x="1295400" y="3429000"/>
            <a:ext cx="1219200" cy="38100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1271" name="Straight Arrow Connector 5">
            <a:extLst>
              <a:ext uri="{FF2B5EF4-FFF2-40B4-BE49-F238E27FC236}">
                <a16:creationId xmlns:a16="http://schemas.microsoft.com/office/drawing/2014/main" id="{6D3EF367-CA5C-4508-8EED-0DECC4AFACFC}"/>
              </a:ext>
            </a:extLst>
          </p:cNvPr>
          <p:cNvCxnSpPr>
            <a:cxnSpLocks noChangeShapeType="1"/>
          </p:cNvCxnSpPr>
          <p:nvPr/>
        </p:nvCxnSpPr>
        <p:spPr bwMode="auto">
          <a:xfrm>
            <a:off x="6553200" y="3352800"/>
            <a:ext cx="914400" cy="38100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11272" name="Rounded Rectangle 6">
            <a:extLst>
              <a:ext uri="{FF2B5EF4-FFF2-40B4-BE49-F238E27FC236}">
                <a16:creationId xmlns:a16="http://schemas.microsoft.com/office/drawing/2014/main" id="{90E3D341-A197-4989-A197-09E062B62553}"/>
              </a:ext>
            </a:extLst>
          </p:cNvPr>
          <p:cNvSpPr>
            <a:spLocks noChangeArrowheads="1"/>
          </p:cNvSpPr>
          <p:nvPr/>
        </p:nvSpPr>
        <p:spPr bwMode="auto">
          <a:xfrm>
            <a:off x="304800" y="3886200"/>
            <a:ext cx="1676400" cy="685800"/>
          </a:xfrm>
          <a:prstGeom prst="roundRect">
            <a:avLst>
              <a:gd name="adj" fmla="val 16667"/>
            </a:avLst>
          </a:prstGeom>
          <a:solidFill>
            <a:srgbClr val="FF0000"/>
          </a:solidFill>
          <a:ln w="9525" algn="ctr">
            <a:solidFill>
              <a:schemeClr val="tx1"/>
            </a:solidFill>
            <a:round/>
            <a:headEnd/>
            <a:tailEnd/>
          </a:ln>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lgn="ctr">
              <a:spcBef>
                <a:spcPct val="0"/>
              </a:spcBef>
              <a:buClrTx/>
              <a:buSzTx/>
              <a:buFontTx/>
              <a:buNone/>
            </a:pPr>
            <a:r>
              <a:rPr lang="en-US" altLang="en-US" sz="1800"/>
              <a:t>Criminal or Civil Fraud</a:t>
            </a:r>
          </a:p>
        </p:txBody>
      </p:sp>
      <p:sp>
        <p:nvSpPr>
          <p:cNvPr id="8" name="Rounded Rectangle 7">
            <a:extLst>
              <a:ext uri="{FF2B5EF4-FFF2-40B4-BE49-F238E27FC236}">
                <a16:creationId xmlns:a16="http://schemas.microsoft.com/office/drawing/2014/main" id="{42CE5804-3AF6-4F8E-9504-DD1F5DAE515C}"/>
              </a:ext>
            </a:extLst>
          </p:cNvPr>
          <p:cNvSpPr/>
          <p:nvPr/>
        </p:nvSpPr>
        <p:spPr bwMode="auto">
          <a:xfrm>
            <a:off x="7086600" y="3810000"/>
            <a:ext cx="1676400" cy="990600"/>
          </a:xfrm>
          <a:prstGeom prst="roundRect">
            <a:avLst/>
          </a:prstGeom>
          <a:solidFill>
            <a:schemeClr val="bg2">
              <a:lumMod val="75000"/>
              <a:lumOff val="25000"/>
            </a:schemeClr>
          </a:solidFill>
          <a:ln w="9525" cap="flat" cmpd="sng" algn="ctr">
            <a:solidFill>
              <a:schemeClr val="tx1"/>
            </a:solidFill>
            <a:prstDash val="solid"/>
            <a:round/>
            <a:headEnd type="none" w="med" len="med"/>
            <a:tailEnd type="none" w="med" len="med"/>
          </a:ln>
          <a:effectLst/>
        </p:spPr>
        <p:txBody>
          <a:bodyPr/>
          <a:lstStyle/>
          <a:p>
            <a:pPr algn="ctr">
              <a:defRPr/>
            </a:pPr>
            <a:r>
              <a:rPr lang="en-US" dirty="0"/>
              <a:t>Adverse Past Performance Reports</a:t>
            </a:r>
          </a:p>
        </p:txBody>
      </p:sp>
      <p:sp>
        <p:nvSpPr>
          <p:cNvPr id="11274" name="Rounded Rectangle 12">
            <a:extLst>
              <a:ext uri="{FF2B5EF4-FFF2-40B4-BE49-F238E27FC236}">
                <a16:creationId xmlns:a16="http://schemas.microsoft.com/office/drawing/2014/main" id="{68ADC5BF-5F71-4C6A-A2AA-EF4D5D28B947}"/>
              </a:ext>
            </a:extLst>
          </p:cNvPr>
          <p:cNvSpPr>
            <a:spLocks noChangeArrowheads="1"/>
          </p:cNvSpPr>
          <p:nvPr/>
        </p:nvSpPr>
        <p:spPr bwMode="auto">
          <a:xfrm>
            <a:off x="2971800" y="5410200"/>
            <a:ext cx="3276600" cy="381000"/>
          </a:xfrm>
          <a:prstGeom prst="roundRect">
            <a:avLst>
              <a:gd name="adj" fmla="val 16667"/>
            </a:avLst>
          </a:prstGeom>
          <a:solidFill>
            <a:schemeClr val="accent1"/>
          </a:solidFill>
          <a:ln w="9525" algn="ctr">
            <a:solidFill>
              <a:schemeClr val="tx1"/>
            </a:solidFill>
            <a:round/>
            <a:headEnd/>
            <a:tailEnd/>
          </a:ln>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lgn="ctr">
              <a:spcBef>
                <a:spcPct val="0"/>
              </a:spcBef>
              <a:buClrTx/>
              <a:buSzTx/>
              <a:buFontTx/>
              <a:buNone/>
            </a:pPr>
            <a:r>
              <a:rPr lang="en-US" altLang="en-US" sz="1800" b="1"/>
              <a:t>Suspension or Debarment</a:t>
            </a:r>
          </a:p>
        </p:txBody>
      </p:sp>
      <p:sp>
        <p:nvSpPr>
          <p:cNvPr id="11275" name="Down Arrow 11">
            <a:extLst>
              <a:ext uri="{FF2B5EF4-FFF2-40B4-BE49-F238E27FC236}">
                <a16:creationId xmlns:a16="http://schemas.microsoft.com/office/drawing/2014/main" id="{5175D911-082E-4A0F-B423-85AD57871E88}"/>
              </a:ext>
            </a:extLst>
          </p:cNvPr>
          <p:cNvSpPr>
            <a:spLocks noChangeArrowheads="1"/>
          </p:cNvSpPr>
          <p:nvPr/>
        </p:nvSpPr>
        <p:spPr bwMode="auto">
          <a:xfrm>
            <a:off x="4343400" y="5791200"/>
            <a:ext cx="533400" cy="457200"/>
          </a:xfrm>
          <a:prstGeom prst="downArrow">
            <a:avLst>
              <a:gd name="adj1" fmla="val 50000"/>
              <a:gd name="adj2" fmla="val 50000"/>
            </a:avLst>
          </a:prstGeom>
          <a:solidFill>
            <a:schemeClr val="accent1"/>
          </a:solidFill>
          <a:ln w="9525" algn="ctr">
            <a:solidFill>
              <a:schemeClr val="tx1"/>
            </a:solidFill>
            <a:round/>
            <a:headEnd/>
            <a:tailEnd/>
          </a:ln>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endParaRPr lang="en-US" altLang="en-US" sz="1800"/>
          </a:p>
        </p:txBody>
      </p:sp>
      <p:sp>
        <p:nvSpPr>
          <p:cNvPr id="11277" name="Rounded Rectangle 17">
            <a:extLst>
              <a:ext uri="{FF2B5EF4-FFF2-40B4-BE49-F238E27FC236}">
                <a16:creationId xmlns:a16="http://schemas.microsoft.com/office/drawing/2014/main" id="{A21F796E-5FB5-4A7D-8326-A68067EB7623}"/>
              </a:ext>
            </a:extLst>
          </p:cNvPr>
          <p:cNvSpPr>
            <a:spLocks noChangeArrowheads="1"/>
          </p:cNvSpPr>
          <p:nvPr/>
        </p:nvSpPr>
        <p:spPr bwMode="auto">
          <a:xfrm>
            <a:off x="6934200" y="5410200"/>
            <a:ext cx="1828800" cy="1066800"/>
          </a:xfrm>
          <a:prstGeom prst="roundRect">
            <a:avLst>
              <a:gd name="adj" fmla="val 16667"/>
            </a:avLst>
          </a:prstGeom>
          <a:solidFill>
            <a:schemeClr val="accent1"/>
          </a:solidFill>
          <a:ln w="9525" algn="ctr">
            <a:solidFill>
              <a:schemeClr val="tx1"/>
            </a:solidFill>
            <a:round/>
            <a:headEnd/>
            <a:tailEnd/>
          </a:ln>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lgn="ctr">
              <a:spcBef>
                <a:spcPct val="0"/>
              </a:spcBef>
              <a:buClrTx/>
              <a:buSzTx/>
              <a:buFontTx/>
              <a:buNone/>
            </a:pPr>
            <a:r>
              <a:rPr lang="en-US" altLang="en-US" sz="1800" b="1"/>
              <a:t>Administrative Agreement / Compliance</a:t>
            </a:r>
          </a:p>
        </p:txBody>
      </p:sp>
      <p:pic>
        <p:nvPicPr>
          <p:cNvPr id="11278" name="Picture 4" descr="C:\Users\cry3860\AppData\Local\Microsoft\Windows\Temporary Internet Files\Content.IE5\QOJH11DE\MC900297475[1].wmf">
            <a:extLst>
              <a:ext uri="{FF2B5EF4-FFF2-40B4-BE49-F238E27FC236}">
                <a16:creationId xmlns:a16="http://schemas.microsoft.com/office/drawing/2014/main" id="{7404299A-647F-48CA-80D3-FD46E1E3451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14800" y="5862638"/>
            <a:ext cx="876300" cy="9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0" name="Picture 2" descr="Maria Swaby, Agency Protest Official photo">
            <a:extLst>
              <a:ext uri="{FF2B5EF4-FFF2-40B4-BE49-F238E27FC236}">
                <a16:creationId xmlns:a16="http://schemas.microsoft.com/office/drawing/2014/main" id="{34C07875-7255-491D-BC8D-39258E11232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27051" y="3961914"/>
            <a:ext cx="1060450" cy="1010741"/>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F27106C6-0B61-4B7A-91F6-3402223102C2}"/>
              </a:ext>
            </a:extLst>
          </p:cNvPr>
          <p:cNvSpPr txBox="1"/>
          <p:nvPr/>
        </p:nvSpPr>
        <p:spPr>
          <a:xfrm>
            <a:off x="8534400" y="0"/>
            <a:ext cx="609600" cy="1200329"/>
          </a:xfrm>
          <a:prstGeom prst="rect">
            <a:avLst/>
          </a:prstGeom>
          <a:solidFill>
            <a:srgbClr val="800000"/>
          </a:solidFill>
        </p:spPr>
        <p:txBody>
          <a:bodyPr wrap="square" rtlCol="0">
            <a:spAutoFit/>
          </a:bodyPr>
          <a:lstStyle/>
          <a:p>
            <a:r>
              <a:rPr lang="en-US" sz="7200" dirty="0"/>
              <a:t>2</a:t>
            </a:r>
          </a:p>
        </p:txBody>
      </p:sp>
    </p:spTree>
  </p:cSld>
  <p:clrMapOvr>
    <a:masterClrMapping/>
  </p:clrMapOvr>
  <p:transition>
    <p:random/>
  </p:transition>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00AA0C6-5F59-4F13-B5E2-8C9861668A50}"/>
              </a:ext>
            </a:extLst>
          </p:cNvPr>
          <p:cNvSpPr/>
          <p:nvPr/>
        </p:nvSpPr>
        <p:spPr>
          <a:xfrm>
            <a:off x="609600" y="3551238"/>
            <a:ext cx="8229600" cy="1554162"/>
          </a:xfrm>
          <a:prstGeom prst="rect">
            <a:avLst/>
          </a:prstGeom>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prstClr val="white"/>
              </a:solidFill>
              <a:latin typeface="Franklin Gothic Book"/>
            </a:endParaRPr>
          </a:p>
        </p:txBody>
      </p:sp>
      <p:sp>
        <p:nvSpPr>
          <p:cNvPr id="19459" name="Rectangle 2">
            <a:extLst>
              <a:ext uri="{FF2B5EF4-FFF2-40B4-BE49-F238E27FC236}">
                <a16:creationId xmlns:a16="http://schemas.microsoft.com/office/drawing/2014/main" id="{46E99EFB-28C0-410F-8508-571B2FD0E351}"/>
              </a:ext>
            </a:extLst>
          </p:cNvPr>
          <p:cNvSpPr>
            <a:spLocks noGrp="1" noChangeArrowheads="1"/>
          </p:cNvSpPr>
          <p:nvPr>
            <p:ph type="title"/>
          </p:nvPr>
        </p:nvSpPr>
        <p:spPr>
          <a:xfrm>
            <a:off x="457200" y="-228600"/>
            <a:ext cx="8229600" cy="990600"/>
          </a:xfrm>
        </p:spPr>
        <p:txBody>
          <a:bodyPr/>
          <a:lstStyle/>
          <a:p>
            <a:pPr>
              <a:defRPr/>
            </a:pPr>
            <a:r>
              <a:rPr lang="en-US"/>
              <a:t>World Bank Sanctions System</a:t>
            </a:r>
          </a:p>
        </p:txBody>
      </p:sp>
      <p:sp>
        <p:nvSpPr>
          <p:cNvPr id="13316" name="Slide Number Placeholder 12">
            <a:extLst>
              <a:ext uri="{FF2B5EF4-FFF2-40B4-BE49-F238E27FC236}">
                <a16:creationId xmlns:a16="http://schemas.microsoft.com/office/drawing/2014/main" id="{FE861570-B570-4957-9011-4E6AD7A5896F}"/>
              </a:ext>
            </a:extLst>
          </p:cNvPr>
          <p:cNvSpPr>
            <a:spLocks noGrp="1"/>
          </p:cNvSpPr>
          <p:nvPr>
            <p:ph type="sldNum" sz="quarter" idx="11"/>
          </p:nvPr>
        </p:nvSpPr>
        <p:spPr>
          <a:xfrm>
            <a:off x="3124200" y="6248400"/>
            <a:ext cx="2895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lgn="ctr">
              <a:spcBef>
                <a:spcPct val="0"/>
              </a:spcBef>
              <a:buClrTx/>
              <a:buSzTx/>
              <a:buFontTx/>
              <a:buNone/>
            </a:pPr>
            <a:fld id="{2CBF04CF-2A74-40AB-A377-0CC974F1C52B}" type="slidenum">
              <a:rPr lang="en-US" altLang="en-US" sz="1200" b="1" i="1">
                <a:latin typeface="Arial" panose="020B0604020202020204" pitchFamily="34" charset="0"/>
                <a:ea typeface="Verdana" panose="020B0604030504040204" pitchFamily="34" charset="0"/>
                <a:cs typeface="Verdana" panose="020B0604030504040204" pitchFamily="34" charset="0"/>
              </a:rPr>
              <a:pPr algn="ctr">
                <a:spcBef>
                  <a:spcPct val="0"/>
                </a:spcBef>
                <a:buClrTx/>
                <a:buSzTx/>
                <a:buFontTx/>
                <a:buNone/>
              </a:pPr>
              <a:t>22</a:t>
            </a:fld>
            <a:endParaRPr lang="en-US" altLang="en-US" sz="1200" b="1" i="1">
              <a:latin typeface="Arial" panose="020B0604020202020204" pitchFamily="34" charset="0"/>
              <a:ea typeface="Verdana" panose="020B0604030504040204" pitchFamily="34" charset="0"/>
              <a:cs typeface="Verdana" panose="020B0604030504040204" pitchFamily="34" charset="0"/>
            </a:endParaRPr>
          </a:p>
        </p:txBody>
      </p:sp>
      <p:sp>
        <p:nvSpPr>
          <p:cNvPr id="13317" name="Text Box 9">
            <a:extLst>
              <a:ext uri="{FF2B5EF4-FFF2-40B4-BE49-F238E27FC236}">
                <a16:creationId xmlns:a16="http://schemas.microsoft.com/office/drawing/2014/main" id="{DEFFC728-51A7-4BCA-B731-D2BF01E70847}"/>
              </a:ext>
            </a:extLst>
          </p:cNvPr>
          <p:cNvSpPr txBox="1">
            <a:spLocks noChangeArrowheads="1"/>
          </p:cNvSpPr>
          <p:nvPr/>
        </p:nvSpPr>
        <p:spPr bwMode="auto">
          <a:xfrm>
            <a:off x="3886200" y="5410200"/>
            <a:ext cx="4343400" cy="124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eaLnBrk="1" hangingPunct="1">
              <a:spcBef>
                <a:spcPct val="0"/>
              </a:spcBef>
              <a:buClrTx/>
              <a:buSzTx/>
              <a:buFont typeface="Wingdings" panose="05000000000000000000" pitchFamily="2" charset="2"/>
              <a:buChar char="§"/>
            </a:pPr>
            <a:r>
              <a:rPr lang="en-US" altLang="en-US" sz="1500">
                <a:latin typeface="Franklin Gothic Book" panose="020B0503020102020204" pitchFamily="34" charset="0"/>
                <a:cs typeface="Arial" panose="020B0604020202020204" pitchFamily="34" charset="0"/>
              </a:rPr>
              <a:t>Investigates allegations of fraud, corruption, collusion, coercion and obstruction</a:t>
            </a:r>
          </a:p>
          <a:p>
            <a:pPr eaLnBrk="1" hangingPunct="1">
              <a:spcBef>
                <a:spcPct val="0"/>
              </a:spcBef>
              <a:buClrTx/>
              <a:buSzTx/>
              <a:buFont typeface="Wingdings" panose="05000000000000000000" pitchFamily="2" charset="2"/>
              <a:buChar char="§"/>
            </a:pPr>
            <a:r>
              <a:rPr lang="en-US" altLang="en-US" sz="1500">
                <a:latin typeface="Franklin Gothic Book" panose="020B0503020102020204" pitchFamily="34" charset="0"/>
                <a:cs typeface="Arial" panose="020B0604020202020204" pitchFamily="34" charset="0"/>
              </a:rPr>
              <a:t> Prepares and submits a Statement of Accusations and Evidence (SAE) to the Office of Suspension and Debarment</a:t>
            </a:r>
          </a:p>
        </p:txBody>
      </p:sp>
      <p:sp>
        <p:nvSpPr>
          <p:cNvPr id="13318" name="Text Box 12">
            <a:extLst>
              <a:ext uri="{FF2B5EF4-FFF2-40B4-BE49-F238E27FC236}">
                <a16:creationId xmlns:a16="http://schemas.microsoft.com/office/drawing/2014/main" id="{FFF0D62C-C198-41AE-9C1A-0B4D90A20EA2}"/>
              </a:ext>
            </a:extLst>
          </p:cNvPr>
          <p:cNvSpPr txBox="1">
            <a:spLocks noChangeArrowheads="1"/>
          </p:cNvSpPr>
          <p:nvPr/>
        </p:nvSpPr>
        <p:spPr bwMode="auto">
          <a:xfrm>
            <a:off x="4267200" y="3627438"/>
            <a:ext cx="4876800" cy="170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eaLnBrk="1" hangingPunct="1">
              <a:spcBef>
                <a:spcPct val="0"/>
              </a:spcBef>
              <a:buClrTx/>
              <a:buSzTx/>
              <a:buFont typeface="Wingdings" panose="05000000000000000000" pitchFamily="2" charset="2"/>
              <a:buChar char="§"/>
            </a:pPr>
            <a:r>
              <a:rPr lang="en-US" altLang="en-US" sz="1500">
                <a:solidFill>
                  <a:srgbClr val="FFFFFF"/>
                </a:solidFill>
                <a:latin typeface="Franklin Gothic Book" panose="020B0503020102020204" pitchFamily="34" charset="0"/>
                <a:cs typeface="Arial" panose="020B0604020202020204" pitchFamily="34" charset="0"/>
              </a:rPr>
              <a:t> Evaluates evidence presented by INT</a:t>
            </a:r>
          </a:p>
          <a:p>
            <a:pPr eaLnBrk="1" hangingPunct="1">
              <a:spcBef>
                <a:spcPct val="0"/>
              </a:spcBef>
              <a:buClrTx/>
              <a:buSzTx/>
              <a:buFont typeface="Wingdings" panose="05000000000000000000" pitchFamily="2" charset="2"/>
              <a:buChar char="§"/>
            </a:pPr>
            <a:r>
              <a:rPr lang="en-US" altLang="en-US" sz="1500">
                <a:solidFill>
                  <a:srgbClr val="FFFFFF"/>
                </a:solidFill>
                <a:latin typeface="Franklin Gothic Book" panose="020B0503020102020204" pitchFamily="34" charset="0"/>
                <a:cs typeface="Arial" panose="020B0604020202020204" pitchFamily="34" charset="0"/>
              </a:rPr>
              <a:t> Issues Notice of Sanctions Proceedings to respondent</a:t>
            </a:r>
          </a:p>
          <a:p>
            <a:pPr eaLnBrk="1" hangingPunct="1">
              <a:spcBef>
                <a:spcPct val="0"/>
              </a:spcBef>
              <a:buClrTx/>
              <a:buSzTx/>
              <a:buFont typeface="Wingdings" panose="05000000000000000000" pitchFamily="2" charset="2"/>
              <a:buChar char="§"/>
            </a:pPr>
            <a:r>
              <a:rPr lang="en-US" altLang="en-US" sz="1500">
                <a:solidFill>
                  <a:srgbClr val="FFFFFF"/>
                </a:solidFill>
                <a:latin typeface="Franklin Gothic Book" panose="020B0503020102020204" pitchFamily="34" charset="0"/>
                <a:cs typeface="Arial" panose="020B0604020202020204" pitchFamily="34" charset="0"/>
              </a:rPr>
              <a:t> Temporarily suspends respondent</a:t>
            </a:r>
          </a:p>
          <a:p>
            <a:pPr eaLnBrk="1" hangingPunct="1">
              <a:spcBef>
                <a:spcPct val="0"/>
              </a:spcBef>
              <a:buClrTx/>
              <a:buSzTx/>
              <a:buFont typeface="Wingdings" panose="05000000000000000000" pitchFamily="2" charset="2"/>
              <a:buChar char="§"/>
            </a:pPr>
            <a:r>
              <a:rPr lang="en-US" altLang="en-US" sz="1500">
                <a:solidFill>
                  <a:srgbClr val="FFFFFF"/>
                </a:solidFill>
                <a:latin typeface="Franklin Gothic Book" panose="020B0503020102020204" pitchFamily="34" charset="0"/>
                <a:cs typeface="Arial" panose="020B0604020202020204" pitchFamily="34" charset="0"/>
              </a:rPr>
              <a:t> Recommends a sanction (becomes effective if respondent does not contest)</a:t>
            </a:r>
          </a:p>
          <a:p>
            <a:pPr eaLnBrk="1" hangingPunct="1">
              <a:spcBef>
                <a:spcPct val="0"/>
              </a:spcBef>
              <a:buClrTx/>
              <a:buSzTx/>
              <a:buFont typeface="Wingdings" panose="05000000000000000000" pitchFamily="2" charset="2"/>
              <a:buChar char="§"/>
            </a:pPr>
            <a:r>
              <a:rPr lang="en-US" altLang="en-US" sz="1500" b="1">
                <a:solidFill>
                  <a:srgbClr val="FFFFFF"/>
                </a:solidFill>
                <a:latin typeface="Franklin Gothic Book" panose="020B0503020102020204" pitchFamily="34" charset="0"/>
                <a:cs typeface="Arial" panose="020B0604020202020204" pitchFamily="34" charset="0"/>
              </a:rPr>
              <a:t> 61% of cases resolved at this level</a:t>
            </a:r>
          </a:p>
        </p:txBody>
      </p:sp>
      <p:sp>
        <p:nvSpPr>
          <p:cNvPr id="13319" name="Rectangle 16">
            <a:extLst>
              <a:ext uri="{FF2B5EF4-FFF2-40B4-BE49-F238E27FC236}">
                <a16:creationId xmlns:a16="http://schemas.microsoft.com/office/drawing/2014/main" id="{7676ADB5-A722-493E-97E3-AA5E40765893}"/>
              </a:ext>
            </a:extLst>
          </p:cNvPr>
          <p:cNvSpPr>
            <a:spLocks noChangeArrowheads="1"/>
          </p:cNvSpPr>
          <p:nvPr/>
        </p:nvSpPr>
        <p:spPr bwMode="auto">
          <a:xfrm>
            <a:off x="4267200" y="1908175"/>
            <a:ext cx="4953000" cy="170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eaLnBrk="1" hangingPunct="1">
              <a:spcBef>
                <a:spcPct val="0"/>
              </a:spcBef>
              <a:buClrTx/>
              <a:buSzTx/>
              <a:buFont typeface="Wingdings" panose="05000000000000000000" pitchFamily="2" charset="2"/>
              <a:buChar char="§"/>
            </a:pPr>
            <a:r>
              <a:rPr lang="en-US" altLang="en-US" sz="1500">
                <a:latin typeface="Franklin Gothic Book" panose="020B0503020102020204" pitchFamily="34" charset="0"/>
                <a:cs typeface="Arial" panose="020B0604020202020204" pitchFamily="34" charset="0"/>
              </a:rPr>
              <a:t> Comprised of 4 external members and 3 Bank staff </a:t>
            </a:r>
          </a:p>
          <a:p>
            <a:pPr eaLnBrk="1" hangingPunct="1">
              <a:spcBef>
                <a:spcPct val="0"/>
              </a:spcBef>
              <a:buClrTx/>
              <a:buSzTx/>
              <a:buFont typeface="Wingdings" panose="05000000000000000000" pitchFamily="2" charset="2"/>
              <a:buChar char="§"/>
            </a:pPr>
            <a:r>
              <a:rPr lang="en-US" altLang="en-US" sz="1500">
                <a:latin typeface="Franklin Gothic Book" panose="020B0503020102020204" pitchFamily="34" charset="0"/>
                <a:cs typeface="Arial" panose="020B0604020202020204" pitchFamily="34" charset="0"/>
              </a:rPr>
              <a:t> Reviews case ‘de novo’</a:t>
            </a:r>
          </a:p>
          <a:p>
            <a:pPr eaLnBrk="1" hangingPunct="1">
              <a:spcBef>
                <a:spcPct val="0"/>
              </a:spcBef>
              <a:buClrTx/>
              <a:buSzTx/>
              <a:buFont typeface="Wingdings" panose="05000000000000000000" pitchFamily="2" charset="2"/>
              <a:buChar char="§"/>
            </a:pPr>
            <a:r>
              <a:rPr lang="en-US" altLang="en-US" sz="1500">
                <a:latin typeface="Franklin Gothic Book" panose="020B0503020102020204" pitchFamily="34" charset="0"/>
                <a:cs typeface="Arial" panose="020B0604020202020204" pitchFamily="34" charset="0"/>
              </a:rPr>
              <a:t> May hold a hearing with parties and witnesses</a:t>
            </a:r>
          </a:p>
          <a:p>
            <a:pPr eaLnBrk="1" hangingPunct="1">
              <a:spcBef>
                <a:spcPct val="0"/>
              </a:spcBef>
              <a:buClrTx/>
              <a:buSzTx/>
              <a:buFont typeface="Wingdings" panose="05000000000000000000" pitchFamily="2" charset="2"/>
              <a:buChar char="§"/>
            </a:pPr>
            <a:r>
              <a:rPr lang="en-US" altLang="en-US" sz="1500">
                <a:latin typeface="Franklin Gothic Book" panose="020B0503020102020204" pitchFamily="34" charset="0"/>
                <a:cs typeface="Arial" panose="020B0604020202020204" pitchFamily="34" charset="0"/>
              </a:rPr>
              <a:t> Imposes sanctions (not bound by SDO’s recommendation)</a:t>
            </a:r>
          </a:p>
          <a:p>
            <a:pPr eaLnBrk="1" hangingPunct="1">
              <a:spcBef>
                <a:spcPct val="0"/>
              </a:spcBef>
              <a:buClrTx/>
              <a:buSzTx/>
              <a:buFont typeface="Wingdings" panose="05000000000000000000" pitchFamily="2" charset="2"/>
              <a:buChar char="§"/>
            </a:pPr>
            <a:r>
              <a:rPr lang="en-US" altLang="en-US" sz="1500">
                <a:latin typeface="Franklin Gothic Book" panose="020B0503020102020204" pitchFamily="34" charset="0"/>
                <a:cs typeface="Arial" panose="020B0604020202020204" pitchFamily="34" charset="0"/>
              </a:rPr>
              <a:t> Decisions are final and not appealable</a:t>
            </a:r>
          </a:p>
          <a:p>
            <a:pPr eaLnBrk="1" hangingPunct="1">
              <a:spcBef>
                <a:spcPct val="0"/>
              </a:spcBef>
              <a:buClrTx/>
              <a:buSzTx/>
              <a:buFont typeface="Wingdings" panose="05000000000000000000" pitchFamily="2" charset="2"/>
              <a:buChar char="§"/>
            </a:pPr>
            <a:r>
              <a:rPr lang="en-US" altLang="en-US" sz="1500" b="1">
                <a:latin typeface="Franklin Gothic Book" panose="020B0503020102020204" pitchFamily="34" charset="0"/>
                <a:cs typeface="Arial" panose="020B0604020202020204" pitchFamily="34" charset="0"/>
              </a:rPr>
              <a:t> 39% of cases resolved at this level</a:t>
            </a:r>
          </a:p>
        </p:txBody>
      </p:sp>
      <p:graphicFrame>
        <p:nvGraphicFramePr>
          <p:cNvPr id="18" name="Diagram 17">
            <a:extLst>
              <a:ext uri="{FF2B5EF4-FFF2-40B4-BE49-F238E27FC236}">
                <a16:creationId xmlns:a16="http://schemas.microsoft.com/office/drawing/2014/main" id="{205406A7-B5BF-4880-8038-AA326AC17E8C}"/>
              </a:ext>
            </a:extLst>
          </p:cNvPr>
          <p:cNvGraphicFramePr/>
          <p:nvPr/>
        </p:nvGraphicFramePr>
        <p:xfrm>
          <a:off x="-609600" y="762000"/>
          <a:ext cx="6324600" cy="4267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3321" name="Group 7">
            <a:extLst>
              <a:ext uri="{FF2B5EF4-FFF2-40B4-BE49-F238E27FC236}">
                <a16:creationId xmlns:a16="http://schemas.microsoft.com/office/drawing/2014/main" id="{D24027DF-E99B-4767-93F4-1F8D3D81CF02}"/>
              </a:ext>
            </a:extLst>
          </p:cNvPr>
          <p:cNvGrpSpPr>
            <a:grpSpLocks/>
          </p:cNvGrpSpPr>
          <p:nvPr/>
        </p:nvGrpSpPr>
        <p:grpSpPr bwMode="auto">
          <a:xfrm>
            <a:off x="914400" y="5486400"/>
            <a:ext cx="2057400" cy="914400"/>
            <a:chOff x="2328612" y="3499989"/>
            <a:chExt cx="2630826" cy="1006334"/>
          </a:xfrm>
        </p:grpSpPr>
        <p:sp>
          <p:nvSpPr>
            <p:cNvPr id="9" name="Rounded Rectangle 8">
              <a:extLst>
                <a:ext uri="{FF2B5EF4-FFF2-40B4-BE49-F238E27FC236}">
                  <a16:creationId xmlns:a16="http://schemas.microsoft.com/office/drawing/2014/main" id="{12368541-59EA-4471-9F3F-82FC9C454421}"/>
                </a:ext>
              </a:extLst>
            </p:cNvPr>
            <p:cNvSpPr/>
            <p:nvPr/>
          </p:nvSpPr>
          <p:spPr>
            <a:xfrm>
              <a:off x="2328612" y="3499989"/>
              <a:ext cx="2630826" cy="1006334"/>
            </a:xfrm>
            <a:prstGeom prst="roundRect">
              <a:avLst/>
            </a:prstGeom>
            <a:ln w="9525"/>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0" name="Rounded Rectangle 4">
              <a:extLst>
                <a:ext uri="{FF2B5EF4-FFF2-40B4-BE49-F238E27FC236}">
                  <a16:creationId xmlns:a16="http://schemas.microsoft.com/office/drawing/2014/main" id="{004D6685-1486-4400-B96F-7F0FFBB47517}"/>
                </a:ext>
              </a:extLst>
            </p:cNvPr>
            <p:cNvSpPr/>
            <p:nvPr/>
          </p:nvSpPr>
          <p:spPr>
            <a:xfrm>
              <a:off x="2377331" y="3597827"/>
              <a:ext cx="2533388" cy="90849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tIns="91440" bIns="91440" spcCol="1270" anchor="ctr"/>
            <a:lstStyle/>
            <a:p>
              <a:pPr algn="ctr" defTabSz="1066800" eaLnBrk="1" hangingPunct="1">
                <a:lnSpc>
                  <a:spcPct val="90000"/>
                </a:lnSpc>
                <a:spcAft>
                  <a:spcPct val="35000"/>
                </a:spcAft>
                <a:defRPr/>
              </a:pPr>
              <a:r>
                <a:rPr lang="en-US" sz="2000" b="1" dirty="0">
                  <a:solidFill>
                    <a:prstClr val="black">
                      <a:hueOff val="0"/>
                      <a:satOff val="0"/>
                      <a:lumOff val="0"/>
                      <a:alphaOff val="0"/>
                    </a:prstClr>
                  </a:solidFill>
                  <a:latin typeface="Franklin Gothic Book"/>
                </a:rPr>
                <a:t>Integrity Vice Presidency</a:t>
              </a:r>
            </a:p>
          </p:txBody>
        </p:sp>
      </p:grpSp>
      <p:cxnSp>
        <p:nvCxnSpPr>
          <p:cNvPr id="12" name="Straight Connector 11">
            <a:extLst>
              <a:ext uri="{FF2B5EF4-FFF2-40B4-BE49-F238E27FC236}">
                <a16:creationId xmlns:a16="http://schemas.microsoft.com/office/drawing/2014/main" id="{A201E899-A372-45BC-9AA0-EA1D5315443B}"/>
              </a:ext>
            </a:extLst>
          </p:cNvPr>
          <p:cNvCxnSpPr/>
          <p:nvPr/>
        </p:nvCxnSpPr>
        <p:spPr>
          <a:xfrm>
            <a:off x="573088" y="5256213"/>
            <a:ext cx="8266112" cy="1587"/>
          </a:xfrm>
          <a:prstGeom prst="line">
            <a:avLst/>
          </a:prstGeom>
          <a:ln w="127000"/>
        </p:spPr>
        <p:style>
          <a:lnRef idx="1">
            <a:schemeClr val="accent1"/>
          </a:lnRef>
          <a:fillRef idx="0">
            <a:schemeClr val="accent1"/>
          </a:fillRef>
          <a:effectRef idx="0">
            <a:schemeClr val="accent1"/>
          </a:effectRef>
          <a:fontRef idx="minor">
            <a:schemeClr val="tx1"/>
          </a:fontRef>
        </p:style>
      </p:cxnSp>
      <p:sp>
        <p:nvSpPr>
          <p:cNvPr id="13323" name="TextBox 13">
            <a:extLst>
              <a:ext uri="{FF2B5EF4-FFF2-40B4-BE49-F238E27FC236}">
                <a16:creationId xmlns:a16="http://schemas.microsoft.com/office/drawing/2014/main" id="{AD1C99B3-4A02-4BBE-9223-24C2395C8E4B}"/>
              </a:ext>
            </a:extLst>
          </p:cNvPr>
          <p:cNvSpPr txBox="1">
            <a:spLocks noChangeArrowheads="1"/>
          </p:cNvSpPr>
          <p:nvPr/>
        </p:nvSpPr>
        <p:spPr bwMode="auto">
          <a:xfrm rot="-5400000">
            <a:off x="-843757" y="3221832"/>
            <a:ext cx="22399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lgn="ctr" eaLnBrk="1" hangingPunct="1">
              <a:spcBef>
                <a:spcPct val="0"/>
              </a:spcBef>
              <a:buClrTx/>
              <a:buSzTx/>
              <a:buFontTx/>
              <a:buNone/>
            </a:pPr>
            <a:r>
              <a:rPr lang="en-US" altLang="en-US" sz="1800" b="1">
                <a:solidFill>
                  <a:srgbClr val="FFFF00"/>
                </a:solidFill>
                <a:latin typeface="Franklin Gothic Book" panose="020B0503020102020204" pitchFamily="34" charset="0"/>
                <a:cs typeface="Arial" panose="020B0604020202020204" pitchFamily="34" charset="0"/>
              </a:rPr>
              <a:t>Adjudicative</a:t>
            </a:r>
          </a:p>
        </p:txBody>
      </p:sp>
      <p:sp>
        <p:nvSpPr>
          <p:cNvPr id="13324" name="TextBox 14">
            <a:extLst>
              <a:ext uri="{FF2B5EF4-FFF2-40B4-BE49-F238E27FC236}">
                <a16:creationId xmlns:a16="http://schemas.microsoft.com/office/drawing/2014/main" id="{90584909-0F65-48F6-BF9E-FA278FEA70DF}"/>
              </a:ext>
            </a:extLst>
          </p:cNvPr>
          <p:cNvSpPr txBox="1">
            <a:spLocks noChangeArrowheads="1"/>
          </p:cNvSpPr>
          <p:nvPr/>
        </p:nvSpPr>
        <p:spPr bwMode="auto">
          <a:xfrm rot="-5400000">
            <a:off x="-767556" y="5720556"/>
            <a:ext cx="1905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lgn="ctr" eaLnBrk="1" hangingPunct="1">
              <a:spcBef>
                <a:spcPct val="0"/>
              </a:spcBef>
              <a:buClrTx/>
              <a:buSzTx/>
              <a:buFontTx/>
              <a:buNone/>
            </a:pPr>
            <a:r>
              <a:rPr lang="en-US" altLang="en-US" sz="1800" b="1">
                <a:solidFill>
                  <a:srgbClr val="FFFF00"/>
                </a:solidFill>
                <a:latin typeface="Franklin Gothic Book" panose="020B0503020102020204" pitchFamily="34" charset="0"/>
                <a:cs typeface="Arial" panose="020B0604020202020204" pitchFamily="34" charset="0"/>
              </a:rPr>
              <a:t>Investigative</a:t>
            </a:r>
          </a:p>
        </p:txBody>
      </p:sp>
      <p:cxnSp>
        <p:nvCxnSpPr>
          <p:cNvPr id="16" name="Straight Connector 15">
            <a:extLst>
              <a:ext uri="{FF2B5EF4-FFF2-40B4-BE49-F238E27FC236}">
                <a16:creationId xmlns:a16="http://schemas.microsoft.com/office/drawing/2014/main" id="{47ED727E-9EC6-4DEC-88F5-C45A61B2EC69}"/>
              </a:ext>
            </a:extLst>
          </p:cNvPr>
          <p:cNvCxnSpPr/>
          <p:nvPr/>
        </p:nvCxnSpPr>
        <p:spPr>
          <a:xfrm>
            <a:off x="615950" y="1905000"/>
            <a:ext cx="8223250" cy="1588"/>
          </a:xfrm>
          <a:prstGeom prst="line">
            <a:avLst/>
          </a:prstGeom>
          <a:ln w="127000"/>
        </p:spPr>
        <p:style>
          <a:lnRef idx="1">
            <a:schemeClr val="accent1"/>
          </a:lnRef>
          <a:fillRef idx="0">
            <a:schemeClr val="accent1"/>
          </a:fillRef>
          <a:effectRef idx="0">
            <a:schemeClr val="accent1"/>
          </a:effectRef>
          <a:fontRef idx="minor">
            <a:schemeClr val="tx1"/>
          </a:fontRef>
        </p:style>
      </p:cxnSp>
      <p:sp>
        <p:nvSpPr>
          <p:cNvPr id="13326" name="TextBox 16">
            <a:extLst>
              <a:ext uri="{FF2B5EF4-FFF2-40B4-BE49-F238E27FC236}">
                <a16:creationId xmlns:a16="http://schemas.microsoft.com/office/drawing/2014/main" id="{8BAD5C70-4748-41D3-9DB9-017EA83A26E5}"/>
              </a:ext>
            </a:extLst>
          </p:cNvPr>
          <p:cNvSpPr txBox="1">
            <a:spLocks noChangeArrowheads="1"/>
          </p:cNvSpPr>
          <p:nvPr/>
        </p:nvSpPr>
        <p:spPr bwMode="auto">
          <a:xfrm rot="-5400000">
            <a:off x="-661987" y="1073150"/>
            <a:ext cx="1905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lgn="ctr" eaLnBrk="1" hangingPunct="1">
              <a:spcBef>
                <a:spcPct val="0"/>
              </a:spcBef>
              <a:buClrTx/>
              <a:buSzTx/>
              <a:buFontTx/>
              <a:buNone/>
            </a:pPr>
            <a:r>
              <a:rPr lang="en-US" altLang="en-US" sz="1800" b="1">
                <a:solidFill>
                  <a:srgbClr val="FFFF00"/>
                </a:solidFill>
                <a:latin typeface="Franklin Gothic Book" panose="020B0503020102020204" pitchFamily="34" charset="0"/>
                <a:cs typeface="Arial" panose="020B0604020202020204" pitchFamily="34" charset="0"/>
              </a:rPr>
              <a:t>Compliance</a:t>
            </a:r>
          </a:p>
        </p:txBody>
      </p:sp>
      <p:sp>
        <p:nvSpPr>
          <p:cNvPr id="13327" name="Text Box 9">
            <a:extLst>
              <a:ext uri="{FF2B5EF4-FFF2-40B4-BE49-F238E27FC236}">
                <a16:creationId xmlns:a16="http://schemas.microsoft.com/office/drawing/2014/main" id="{5DF352A4-27ED-4AEB-8016-ECBC62EB5FB5}"/>
              </a:ext>
            </a:extLst>
          </p:cNvPr>
          <p:cNvSpPr txBox="1">
            <a:spLocks noChangeArrowheads="1"/>
          </p:cNvSpPr>
          <p:nvPr/>
        </p:nvSpPr>
        <p:spPr bwMode="auto">
          <a:xfrm>
            <a:off x="4267200" y="633413"/>
            <a:ext cx="4343400" cy="124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eaLnBrk="1" hangingPunct="1">
              <a:spcBef>
                <a:spcPct val="0"/>
              </a:spcBef>
              <a:buClrTx/>
              <a:buSzTx/>
              <a:buFont typeface="Wingdings" panose="05000000000000000000" pitchFamily="2" charset="2"/>
              <a:buChar char="§"/>
            </a:pPr>
            <a:r>
              <a:rPr lang="en-US" altLang="en-US" sz="1500">
                <a:latin typeface="Franklin Gothic Book" panose="020B0503020102020204" pitchFamily="34" charset="0"/>
                <a:cs typeface="Arial" panose="020B0604020202020204" pitchFamily="34" charset="0"/>
              </a:rPr>
              <a:t> Monitors integrity compliance by sanctioned companies (or codes of conduct for individuals)</a:t>
            </a:r>
          </a:p>
          <a:p>
            <a:pPr eaLnBrk="1" hangingPunct="1">
              <a:spcBef>
                <a:spcPct val="0"/>
              </a:spcBef>
              <a:buClrTx/>
              <a:buSzTx/>
              <a:buFont typeface="Wingdings" panose="05000000000000000000" pitchFamily="2" charset="2"/>
              <a:buChar char="§"/>
            </a:pPr>
            <a:r>
              <a:rPr lang="en-US" altLang="en-US" sz="1500">
                <a:latin typeface="Franklin Gothic Book" panose="020B0503020102020204" pitchFamily="34" charset="0"/>
                <a:cs typeface="Arial" panose="020B0604020202020204" pitchFamily="34" charset="0"/>
              </a:rPr>
              <a:t> Decides whether the compliance condition established by the SDO or Sanctions Board as part of a debarment has been satisfied.</a:t>
            </a:r>
          </a:p>
        </p:txBody>
      </p:sp>
      <p:pic>
        <p:nvPicPr>
          <p:cNvPr id="13328" name="Picture 7" descr="http://acumen.org/wp-content/uploads/2008/09/world-bank-logo.jpg">
            <a:hlinkClick r:id="rId8"/>
            <a:extLst>
              <a:ext uri="{FF2B5EF4-FFF2-40B4-BE49-F238E27FC236}">
                <a16:creationId xmlns:a16="http://schemas.microsoft.com/office/drawing/2014/main" id="{39F00A7E-BE43-4055-B723-6389E2715FE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229600" y="6000750"/>
            <a:ext cx="762000" cy="77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18">
            <a:extLst>
              <a:ext uri="{FF2B5EF4-FFF2-40B4-BE49-F238E27FC236}">
                <a16:creationId xmlns:a16="http://schemas.microsoft.com/office/drawing/2014/main" id="{2882F622-ECF6-4883-8931-197597F6CA88}"/>
              </a:ext>
            </a:extLst>
          </p:cNvPr>
          <p:cNvSpPr txBox="1"/>
          <p:nvPr/>
        </p:nvSpPr>
        <p:spPr>
          <a:xfrm>
            <a:off x="8534400" y="11637"/>
            <a:ext cx="609600" cy="1200329"/>
          </a:xfrm>
          <a:prstGeom prst="rect">
            <a:avLst/>
          </a:prstGeom>
          <a:solidFill>
            <a:srgbClr val="800000"/>
          </a:solidFill>
        </p:spPr>
        <p:txBody>
          <a:bodyPr wrap="square" rtlCol="0">
            <a:spAutoFit/>
          </a:bodyPr>
          <a:lstStyle/>
          <a:p>
            <a:r>
              <a:rPr lang="en-US" sz="7200" dirty="0"/>
              <a:t>3</a:t>
            </a:r>
          </a:p>
        </p:txBody>
      </p:sp>
    </p:spTree>
  </p:cSld>
  <p:clrMapOvr>
    <a:masterClrMapping/>
  </p:clrMapOvr>
  <p:transition>
    <p:random/>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3B6A4-9229-4EFE-B79C-EB76945248E6}"/>
              </a:ext>
            </a:extLst>
          </p:cNvPr>
          <p:cNvSpPr>
            <a:spLocks noGrp="1"/>
          </p:cNvSpPr>
          <p:nvPr>
            <p:ph type="title"/>
          </p:nvPr>
        </p:nvSpPr>
        <p:spPr>
          <a:xfrm>
            <a:off x="457200" y="112712"/>
            <a:ext cx="8229600" cy="1143000"/>
          </a:xfrm>
        </p:spPr>
        <p:txBody>
          <a:bodyPr/>
          <a:lstStyle/>
          <a:p>
            <a:r>
              <a:rPr lang="en-US" dirty="0"/>
              <a:t>Exclusion by Court Order</a:t>
            </a:r>
          </a:p>
        </p:txBody>
      </p:sp>
      <p:pic>
        <p:nvPicPr>
          <p:cNvPr id="44034" name="Picture 2" descr="judge judge robes judgment free picture">
            <a:extLst>
              <a:ext uri="{FF2B5EF4-FFF2-40B4-BE49-F238E27FC236}">
                <a16:creationId xmlns:a16="http://schemas.microsoft.com/office/drawing/2014/main" id="{690BC914-9F68-4322-8031-F816AC361B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43012"/>
            <a:ext cx="9144000" cy="437197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1268D50-FF1B-4E24-8D3F-2EDBC58E0F95}"/>
              </a:ext>
            </a:extLst>
          </p:cNvPr>
          <p:cNvSpPr txBox="1"/>
          <p:nvPr/>
        </p:nvSpPr>
        <p:spPr>
          <a:xfrm>
            <a:off x="8534400" y="42683"/>
            <a:ext cx="609600" cy="1200329"/>
          </a:xfrm>
          <a:prstGeom prst="rect">
            <a:avLst/>
          </a:prstGeom>
          <a:solidFill>
            <a:srgbClr val="800000"/>
          </a:solidFill>
        </p:spPr>
        <p:txBody>
          <a:bodyPr wrap="square" rtlCol="0">
            <a:spAutoFit/>
          </a:bodyPr>
          <a:lstStyle/>
          <a:p>
            <a:r>
              <a:rPr lang="en-US" sz="7200" dirty="0"/>
              <a:t>4</a:t>
            </a:r>
          </a:p>
        </p:txBody>
      </p:sp>
    </p:spTree>
    <p:extLst>
      <p:ext uri="{BB962C8B-B14F-4D97-AF65-F5344CB8AC3E}">
        <p14:creationId xmlns:p14="http://schemas.microsoft.com/office/powerpoint/2010/main" val="140566540"/>
      </p:ext>
    </p:extLst>
  </p:cSld>
  <p:clrMapOvr>
    <a:masterClrMapping/>
  </p:clrMapOvr>
  <p:transition>
    <p:random/>
  </p:transition>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B5EF1-8BE9-4AF8-9012-AB21C9DF2281}"/>
              </a:ext>
            </a:extLst>
          </p:cNvPr>
          <p:cNvSpPr>
            <a:spLocks noGrp="1"/>
          </p:cNvSpPr>
          <p:nvPr>
            <p:ph type="title"/>
          </p:nvPr>
        </p:nvSpPr>
        <p:spPr>
          <a:xfrm>
            <a:off x="533400" y="0"/>
            <a:ext cx="8229600" cy="1143000"/>
          </a:xfrm>
        </p:spPr>
        <p:txBody>
          <a:bodyPr/>
          <a:lstStyle/>
          <a:p>
            <a:pPr>
              <a:defRPr/>
            </a:pPr>
            <a:r>
              <a:rPr lang="en-US" dirty="0"/>
              <a:t>Four Paradigms for Exclusion</a:t>
            </a:r>
          </a:p>
        </p:txBody>
      </p:sp>
      <p:graphicFrame>
        <p:nvGraphicFramePr>
          <p:cNvPr id="5" name="Diagram 4">
            <a:extLst>
              <a:ext uri="{FF2B5EF4-FFF2-40B4-BE49-F238E27FC236}">
                <a16:creationId xmlns:a16="http://schemas.microsoft.com/office/drawing/2014/main" id="{5892ECCF-3DC2-4710-A1B7-6DD6C881DF87}"/>
              </a:ext>
            </a:extLst>
          </p:cNvPr>
          <p:cNvGraphicFramePr/>
          <p:nvPr>
            <p:extLst>
              <p:ext uri="{D42A27DB-BD31-4B8C-83A1-F6EECF244321}">
                <p14:modId xmlns:p14="http://schemas.microsoft.com/office/powerpoint/2010/main" val="1425617105"/>
              </p:ext>
            </p:extLst>
          </p:nvPr>
        </p:nvGraphicFramePr>
        <p:xfrm>
          <a:off x="685800" y="914400"/>
          <a:ext cx="7924800" cy="4699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Oval 3">
            <a:extLst>
              <a:ext uri="{FF2B5EF4-FFF2-40B4-BE49-F238E27FC236}">
                <a16:creationId xmlns:a16="http://schemas.microsoft.com/office/drawing/2014/main" id="{1B7022ED-8B67-45B7-8157-E373E57E3A17}"/>
              </a:ext>
            </a:extLst>
          </p:cNvPr>
          <p:cNvSpPr/>
          <p:nvPr/>
        </p:nvSpPr>
        <p:spPr bwMode="auto">
          <a:xfrm>
            <a:off x="609600" y="5867400"/>
            <a:ext cx="2438400" cy="990600"/>
          </a:xfrm>
          <a:prstGeom prst="ellipse">
            <a:avLst/>
          </a:prstGeom>
          <a:solidFill>
            <a:schemeClr val="tx2">
              <a:lumMod val="25000"/>
            </a:schemeClr>
          </a:solidFill>
          <a:ln w="9525" cap="flat" cmpd="sng" algn="ctr">
            <a:solidFill>
              <a:schemeClr val="tx1"/>
            </a:solidFill>
            <a:prstDash val="solid"/>
            <a:round/>
            <a:headEnd type="none" w="med" len="med"/>
            <a:tailEnd type="none" w="med" len="med"/>
          </a:ln>
          <a:effectLst/>
        </p:spPr>
        <p:txBody>
          <a:bodyPr/>
          <a:lstStyle/>
          <a:p>
            <a:pPr algn="ctr">
              <a:defRPr/>
            </a:pPr>
            <a:r>
              <a:rPr lang="en-US" sz="2000" b="1" dirty="0"/>
              <a:t>Performance Risk</a:t>
            </a:r>
          </a:p>
        </p:txBody>
      </p:sp>
      <p:sp>
        <p:nvSpPr>
          <p:cNvPr id="14342" name="Oval 6">
            <a:extLst>
              <a:ext uri="{FF2B5EF4-FFF2-40B4-BE49-F238E27FC236}">
                <a16:creationId xmlns:a16="http://schemas.microsoft.com/office/drawing/2014/main" id="{B91DD6D3-F1CB-4984-8D78-D8CDC9C804E2}"/>
              </a:ext>
            </a:extLst>
          </p:cNvPr>
          <p:cNvSpPr>
            <a:spLocks noChangeArrowheads="1"/>
          </p:cNvSpPr>
          <p:nvPr/>
        </p:nvSpPr>
        <p:spPr bwMode="auto">
          <a:xfrm>
            <a:off x="6019800" y="5867400"/>
            <a:ext cx="2514600" cy="990600"/>
          </a:xfrm>
          <a:prstGeom prst="ellipse">
            <a:avLst/>
          </a:prstGeom>
          <a:solidFill>
            <a:srgbClr val="FF0000"/>
          </a:solidFill>
          <a:ln w="9525" algn="ctr">
            <a:solidFill>
              <a:schemeClr val="tx1"/>
            </a:solidFill>
            <a:round/>
            <a:headEnd/>
            <a:tailEnd/>
          </a:ln>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lgn="ctr">
              <a:spcBef>
                <a:spcPct val="0"/>
              </a:spcBef>
              <a:buClrTx/>
              <a:buSzTx/>
              <a:buFontTx/>
              <a:buNone/>
            </a:pPr>
            <a:r>
              <a:rPr lang="en-US" altLang="en-US" sz="2400" b="1"/>
              <a:t>Reputation Risk</a:t>
            </a:r>
          </a:p>
        </p:txBody>
      </p:sp>
    </p:spTree>
    <p:extLst>
      <p:ext uri="{BB962C8B-B14F-4D97-AF65-F5344CB8AC3E}">
        <p14:creationId xmlns:p14="http://schemas.microsoft.com/office/powerpoint/2010/main" val="3875170143"/>
      </p:ext>
    </p:extLst>
  </p:cSld>
  <p:clrMapOvr>
    <a:masterClrMapping/>
  </p:clrMapOvr>
  <p:transition>
    <p:random/>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0584B-74B7-42F4-92D4-223B40A3FA27}"/>
              </a:ext>
            </a:extLst>
          </p:cNvPr>
          <p:cNvSpPr>
            <a:spLocks noGrp="1"/>
          </p:cNvSpPr>
          <p:nvPr>
            <p:ph type="title"/>
          </p:nvPr>
        </p:nvSpPr>
        <p:spPr>
          <a:xfrm>
            <a:off x="685800" y="2041525"/>
            <a:ext cx="7772400" cy="1362075"/>
          </a:xfrm>
        </p:spPr>
        <p:txBody>
          <a:bodyPr/>
          <a:lstStyle/>
          <a:p>
            <a:r>
              <a:rPr lang="en-US" dirty="0"/>
              <a:t>How To Resolve Exclusion:</a:t>
            </a:r>
            <a:br>
              <a:rPr lang="en-US" dirty="0"/>
            </a:br>
            <a:r>
              <a:rPr lang="en-US" dirty="0"/>
              <a:t>Self-Cleaning (“corporate Compliance”)</a:t>
            </a:r>
          </a:p>
        </p:txBody>
      </p:sp>
    </p:spTree>
    <p:extLst>
      <p:ext uri="{BB962C8B-B14F-4D97-AF65-F5344CB8AC3E}">
        <p14:creationId xmlns:p14="http://schemas.microsoft.com/office/powerpoint/2010/main" val="2624454404"/>
      </p:ext>
    </p:extLst>
  </p:cSld>
  <p:clrMapOvr>
    <a:masterClrMapping/>
  </p:clrMapOvr>
  <p:transition>
    <p:random/>
  </p:transition>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Group 71">
            <a:extLst>
              <a:ext uri="{FF2B5EF4-FFF2-40B4-BE49-F238E27FC236}">
                <a16:creationId xmlns:a16="http://schemas.microsoft.com/office/drawing/2014/main" id="{48E27D23-3E35-4C0F-B540-9A15B72FEA8B}"/>
              </a:ext>
            </a:extLst>
          </p:cNvPr>
          <p:cNvGraphicFramePr>
            <a:graphicFrameLocks/>
          </p:cNvGraphicFramePr>
          <p:nvPr>
            <p:extLst>
              <p:ext uri="{D42A27DB-BD31-4B8C-83A1-F6EECF244321}">
                <p14:modId xmlns:p14="http://schemas.microsoft.com/office/powerpoint/2010/main" val="569957721"/>
              </p:ext>
            </p:extLst>
          </p:nvPr>
        </p:nvGraphicFramePr>
        <p:xfrm>
          <a:off x="1" y="0"/>
          <a:ext cx="9143999" cy="6857999"/>
        </p:xfrm>
        <a:graphic>
          <a:graphicData uri="http://schemas.openxmlformats.org/drawingml/2006/table">
            <a:tbl>
              <a:tblPr/>
              <a:tblGrid>
                <a:gridCol w="2590799">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1600200">
                  <a:extLst>
                    <a:ext uri="{9D8B030D-6E8A-4147-A177-3AD203B41FA5}">
                      <a16:colId xmlns:a16="http://schemas.microsoft.com/office/drawing/2014/main" val="20003"/>
                    </a:ext>
                  </a:extLst>
                </a:gridCol>
                <a:gridCol w="1600200">
                  <a:extLst>
                    <a:ext uri="{9D8B030D-6E8A-4147-A177-3AD203B41FA5}">
                      <a16:colId xmlns:a16="http://schemas.microsoft.com/office/drawing/2014/main" val="20004"/>
                    </a:ext>
                  </a:extLst>
                </a:gridCol>
              </a:tblGrid>
              <a:tr h="824182">
                <a:tc>
                  <a:txBody>
                    <a:bodyPr/>
                    <a:lstStyle/>
                    <a:p>
                      <a:pPr marL="0" marR="0" lvl="0" indent="0" algn="l" defTabSz="914400" rtl="0" eaLnBrk="1" fontAlgn="base" latinLnBrk="0" hangingPunct="1">
                        <a:lnSpc>
                          <a:spcPct val="100000"/>
                        </a:lnSpc>
                        <a:spcBef>
                          <a:spcPct val="30000"/>
                        </a:spcBef>
                        <a:spcAft>
                          <a:spcPct val="25000"/>
                        </a:spcAft>
                        <a:buClr>
                          <a:srgbClr val="192F5A"/>
                        </a:buClr>
                        <a:buSzTx/>
                        <a:buFont typeface="Times" pitchFamily="18" charset="0"/>
                        <a:buNone/>
                        <a:tabLst/>
                      </a:pPr>
                      <a:endParaRPr kumimoji="0" lang="en-US" sz="1100" b="1" i="0" u="none" strike="noStrike" cap="none" normalizeH="0" baseline="0" dirty="0">
                        <a:ln>
                          <a:noFill/>
                        </a:ln>
                        <a:solidFill>
                          <a:schemeClr val="tx1"/>
                        </a:solidFill>
                        <a:effectLst/>
                        <a:latin typeface="Arial" charset="0"/>
                        <a:ea typeface="ＭＳ Ｐゴシック" pitchFamily="34"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3333"/>
                    </a:solidFill>
                  </a:tcPr>
                </a:tc>
                <a:tc>
                  <a:txBody>
                    <a:bodyPr/>
                    <a:lstStyle/>
                    <a:p>
                      <a:pPr marL="0" marR="0" lvl="0" indent="0" algn="l" defTabSz="914400" rtl="0" eaLnBrk="1" fontAlgn="base" latinLnBrk="0" hangingPunct="1">
                        <a:lnSpc>
                          <a:spcPct val="100000"/>
                        </a:lnSpc>
                        <a:spcBef>
                          <a:spcPct val="30000"/>
                        </a:spcBef>
                        <a:spcAft>
                          <a:spcPct val="25000"/>
                        </a:spcAft>
                        <a:buClr>
                          <a:srgbClr val="192F5A"/>
                        </a:buClr>
                        <a:buSzTx/>
                        <a:buFont typeface="Times" pitchFamily="18" charset="0"/>
                        <a:buNone/>
                        <a:tabLst/>
                      </a:pPr>
                      <a:endParaRPr kumimoji="0" lang="en-US" sz="1100" b="1" i="0" u="none" strike="noStrike" kern="1200" cap="none" normalizeH="0" baseline="0" dirty="0">
                        <a:ln>
                          <a:noFill/>
                        </a:ln>
                        <a:solidFill>
                          <a:schemeClr val="tx1"/>
                        </a:solidFill>
                        <a:effectLst/>
                        <a:latin typeface="Arial" charset="0"/>
                        <a:ea typeface="ＭＳ Ｐゴシック" pitchFamily="34" charset="-128"/>
                        <a:cs typeface="+mn-cs"/>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3333"/>
                    </a:solidFill>
                  </a:tcPr>
                </a:tc>
                <a:tc>
                  <a:txBody>
                    <a:bodyPr/>
                    <a:lstStyle/>
                    <a:p>
                      <a:pPr marL="0" marR="0" lvl="0" indent="0" algn="l" defTabSz="914400" rtl="0" eaLnBrk="1" fontAlgn="base" latinLnBrk="0" hangingPunct="1">
                        <a:lnSpc>
                          <a:spcPct val="100000"/>
                        </a:lnSpc>
                        <a:spcBef>
                          <a:spcPct val="30000"/>
                        </a:spcBef>
                        <a:spcAft>
                          <a:spcPct val="25000"/>
                        </a:spcAft>
                        <a:buClr>
                          <a:srgbClr val="192F5A"/>
                        </a:buClr>
                        <a:buSzTx/>
                        <a:buFont typeface="Times" pitchFamily="18" charset="0"/>
                        <a:buNone/>
                        <a:tabLst/>
                      </a:pPr>
                      <a:endParaRPr kumimoji="0" lang="en-US" sz="1100" b="1" i="0" u="none" strike="noStrike" kern="1200" cap="none" normalizeH="0" baseline="0" dirty="0">
                        <a:ln>
                          <a:noFill/>
                        </a:ln>
                        <a:solidFill>
                          <a:schemeClr val="tx1"/>
                        </a:solidFill>
                        <a:effectLst/>
                        <a:latin typeface="Arial" charset="0"/>
                        <a:ea typeface="ＭＳ Ｐゴシック" pitchFamily="34" charset="-128"/>
                        <a:cs typeface="+mn-cs"/>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3333"/>
                    </a:solidFill>
                  </a:tcPr>
                </a:tc>
                <a:tc>
                  <a:txBody>
                    <a:bodyPr/>
                    <a:lstStyle/>
                    <a:p>
                      <a:pPr marL="0" marR="0" lvl="0" indent="0" algn="l" defTabSz="914400" rtl="0" eaLnBrk="1" fontAlgn="base" latinLnBrk="0" hangingPunct="1">
                        <a:lnSpc>
                          <a:spcPct val="100000"/>
                        </a:lnSpc>
                        <a:spcBef>
                          <a:spcPct val="30000"/>
                        </a:spcBef>
                        <a:spcAft>
                          <a:spcPct val="25000"/>
                        </a:spcAft>
                        <a:buClr>
                          <a:srgbClr val="192F5A"/>
                        </a:buClr>
                        <a:buSzTx/>
                        <a:buFont typeface="Times" pitchFamily="18" charset="0"/>
                        <a:buNone/>
                        <a:tabLst/>
                        <a:defRPr/>
                      </a:pPr>
                      <a:endParaRPr kumimoji="0" lang="en-US" sz="4000" b="1" i="0" u="none" strike="noStrike" kern="1200" cap="none" normalizeH="0" baseline="0" dirty="0">
                        <a:ln>
                          <a:noFill/>
                        </a:ln>
                        <a:solidFill>
                          <a:schemeClr val="tx1"/>
                        </a:solidFill>
                        <a:effectLst/>
                        <a:latin typeface="Arial" charset="0"/>
                        <a:ea typeface="ＭＳ Ｐゴシック" pitchFamily="34" charset="-128"/>
                        <a:cs typeface="+mn-cs"/>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3333"/>
                    </a:solidFill>
                  </a:tcPr>
                </a:tc>
                <a:tc>
                  <a:txBody>
                    <a:bodyPr/>
                    <a:lstStyle/>
                    <a:p>
                      <a:pPr marL="0" marR="0" lvl="0" indent="0" algn="l" defTabSz="914400" rtl="0" eaLnBrk="1" fontAlgn="base" latinLnBrk="0" hangingPunct="1">
                        <a:lnSpc>
                          <a:spcPct val="100000"/>
                        </a:lnSpc>
                        <a:spcBef>
                          <a:spcPct val="30000"/>
                        </a:spcBef>
                        <a:spcAft>
                          <a:spcPct val="25000"/>
                        </a:spcAft>
                        <a:buClr>
                          <a:srgbClr val="192F5A"/>
                        </a:buClr>
                        <a:buSzTx/>
                        <a:buFont typeface="Times" pitchFamily="18" charset="0"/>
                        <a:buNone/>
                        <a:tabLst/>
                      </a:pPr>
                      <a:endParaRPr kumimoji="0" lang="en-US" sz="2800" b="1" i="0" u="none" strike="noStrike" kern="1200" cap="none" normalizeH="0" baseline="0" dirty="0">
                        <a:ln>
                          <a:noFill/>
                        </a:ln>
                        <a:solidFill>
                          <a:schemeClr val="tx1"/>
                        </a:solidFill>
                        <a:effectLst/>
                        <a:latin typeface="Arial" charset="0"/>
                        <a:ea typeface="ＭＳ Ｐゴシック" pitchFamily="34" charset="-128"/>
                        <a:cs typeface="+mn-cs"/>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3333"/>
                    </a:solidFill>
                  </a:tcPr>
                </a:tc>
                <a:extLst>
                  <a:ext uri="{0D108BD9-81ED-4DB2-BD59-A6C34878D82A}">
                    <a16:rowId xmlns:a16="http://schemas.microsoft.com/office/drawing/2014/main" val="10000"/>
                  </a:ext>
                </a:extLst>
              </a:tr>
              <a:tr h="969364">
                <a:tc>
                  <a:txBody>
                    <a:bodyPr/>
                    <a:lstStyle/>
                    <a:p>
                      <a:pPr marL="304800" marR="0" lvl="0" indent="-304800" algn="l" defTabSz="914400" rtl="0" eaLnBrk="1" fontAlgn="base" latinLnBrk="0" hangingPunct="1">
                        <a:lnSpc>
                          <a:spcPct val="100000"/>
                        </a:lnSpc>
                        <a:spcBef>
                          <a:spcPct val="30000"/>
                        </a:spcBef>
                        <a:spcAft>
                          <a:spcPct val="25000"/>
                        </a:spcAft>
                        <a:buClr>
                          <a:srgbClr val="192F5A"/>
                        </a:buClr>
                        <a:buSzTx/>
                        <a:buFont typeface="Times" pitchFamily="18" charset="0"/>
                        <a:buNone/>
                        <a:tabLst/>
                      </a:pPr>
                      <a:r>
                        <a:rPr kumimoji="0" lang="en-US" sz="1800" b="1" i="0" u="none" strike="noStrike" cap="none" normalizeH="0" baseline="0" dirty="0">
                          <a:ln>
                            <a:noFill/>
                          </a:ln>
                          <a:solidFill>
                            <a:schemeClr val="tx1"/>
                          </a:solidFill>
                          <a:effectLst/>
                          <a:latin typeface="Times New Roman" pitchFamily="18" charset="0"/>
                          <a:ea typeface="ＭＳ Ｐゴシック" pitchFamily="34" charset="-128"/>
                          <a:cs typeface="Times New Roman" pitchFamily="18" charset="0"/>
                        </a:rPr>
                        <a:t>1. 	Standards and procedures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3333"/>
                    </a:solidFill>
                  </a:tcPr>
                </a:tc>
                <a:tc rowSpan="7">
                  <a:txBody>
                    <a:bodyPr/>
                    <a:lstStyle/>
                    <a:p>
                      <a:pPr marL="0" marR="0" lvl="0" indent="0" algn="ctr" defTabSz="914400" rtl="0" eaLnBrk="1" fontAlgn="base" latinLnBrk="0" hangingPunct="1">
                        <a:lnSpc>
                          <a:spcPct val="100000"/>
                        </a:lnSpc>
                        <a:spcBef>
                          <a:spcPct val="30000"/>
                        </a:spcBef>
                        <a:spcAft>
                          <a:spcPct val="25000"/>
                        </a:spcAft>
                        <a:buClr>
                          <a:srgbClr val="192F5A"/>
                        </a:buClr>
                        <a:buSzTx/>
                        <a:buFont typeface="Times" pitchFamily="18" charset="0"/>
                        <a:buNone/>
                        <a:tabLst/>
                      </a:pPr>
                      <a:r>
                        <a:rPr lang="en-US" sz="2800" b="1" i="0" kern="1200" dirty="0">
                          <a:solidFill>
                            <a:srgbClr val="FFFF00"/>
                          </a:solidFill>
                          <a:effectLst/>
                          <a:latin typeface="+mn-lt"/>
                          <a:ea typeface="+mn-ea"/>
                          <a:cs typeface="+mn-cs"/>
                        </a:rPr>
                        <a:t>EU Directive Art. 57: “Concrete technical, </a:t>
                      </a:r>
                      <a:r>
                        <a:rPr lang="en-US" sz="2800" b="1" i="0" kern="1200" dirty="0" err="1">
                          <a:solidFill>
                            <a:srgbClr val="FFFF00"/>
                          </a:solidFill>
                          <a:effectLst/>
                          <a:latin typeface="+mn-lt"/>
                          <a:ea typeface="+mn-ea"/>
                          <a:cs typeface="+mn-cs"/>
                        </a:rPr>
                        <a:t>organisa-tional</a:t>
                      </a:r>
                      <a:r>
                        <a:rPr lang="en-US" sz="2800" b="1" i="0" kern="1200" dirty="0">
                          <a:solidFill>
                            <a:srgbClr val="FFFF00"/>
                          </a:solidFill>
                          <a:effectLst/>
                          <a:latin typeface="+mn-lt"/>
                          <a:ea typeface="+mn-ea"/>
                          <a:cs typeface="+mn-cs"/>
                        </a:rPr>
                        <a:t> and personnel measures”</a:t>
                      </a:r>
                      <a:endParaRPr kumimoji="0" lang="en-US" sz="4800" b="1" i="0" u="none" strike="noStrike" cap="none" normalizeH="0" baseline="0" dirty="0">
                        <a:ln>
                          <a:noFill/>
                        </a:ln>
                        <a:solidFill>
                          <a:srgbClr val="FFFF00"/>
                        </a:solidFill>
                        <a:effectLst/>
                        <a:latin typeface="Times New Roman" pitchFamily="18" charset="0"/>
                        <a:ea typeface="ＭＳ Ｐゴシック" pitchFamily="34" charset="-128"/>
                        <a:cs typeface="Times New Roman" pitchFamily="18" charset="0"/>
                      </a:endParaRPr>
                    </a:p>
                  </a:txBody>
                  <a:tcPr marT="8229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30000"/>
                        </a:spcBef>
                        <a:spcAft>
                          <a:spcPct val="25000"/>
                        </a:spcAft>
                        <a:buClr>
                          <a:srgbClr val="192F5A"/>
                        </a:buClr>
                        <a:buSzTx/>
                        <a:buFont typeface="Times" pitchFamily="18" charset="0"/>
                        <a:buNone/>
                        <a:tabLst/>
                      </a:pPr>
                      <a:r>
                        <a:rPr kumimoji="0" lang="en-US" sz="3600" b="1" i="0" u="none" strike="noStrike" cap="none" normalizeH="0" baseline="0">
                          <a:ln>
                            <a:noFill/>
                          </a:ln>
                          <a:solidFill>
                            <a:schemeClr val="tx1"/>
                          </a:solidFill>
                          <a:effectLst/>
                          <a:latin typeface="Times New Roman" pitchFamily="18" charset="0"/>
                          <a:ea typeface="ＭＳ Ｐゴシック" pitchFamily="34" charset="-128"/>
                          <a:cs typeface="Times New Roman" pitchFamily="18" charset="0"/>
                        </a:rPr>
                        <a:t>√</a:t>
                      </a:r>
                      <a:endParaRPr kumimoji="0" lang="en-US" sz="3600" b="1" i="0" u="none" strike="noStrike" cap="none" normalizeH="0" baseline="0" dirty="0">
                        <a:ln>
                          <a:noFill/>
                        </a:ln>
                        <a:solidFill>
                          <a:schemeClr val="tx1"/>
                        </a:solidFill>
                        <a:effectLst/>
                        <a:latin typeface="Times New Roman" pitchFamily="18" charset="0"/>
                        <a:ea typeface="ＭＳ Ｐゴシック" pitchFamily="34" charset="-128"/>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30000"/>
                        </a:spcBef>
                        <a:spcAft>
                          <a:spcPct val="25000"/>
                        </a:spcAft>
                        <a:buClr>
                          <a:srgbClr val="192F5A"/>
                        </a:buClr>
                        <a:buSzTx/>
                        <a:buFont typeface="Times" pitchFamily="18" charset="0"/>
                        <a:buNone/>
                        <a:tabLst/>
                      </a:pPr>
                      <a:r>
                        <a:rPr kumimoji="0" lang="en-US" sz="3600" b="1" i="0" u="none" strike="noStrike" cap="none" normalizeH="0" baseline="0">
                          <a:ln>
                            <a:noFill/>
                          </a:ln>
                          <a:solidFill>
                            <a:schemeClr val="tx1"/>
                          </a:solidFill>
                          <a:effectLst/>
                          <a:latin typeface="Times New Roman" pitchFamily="18" charset="0"/>
                          <a:ea typeface="ＭＳ Ｐゴシック" pitchFamily="34" charset="-128"/>
                          <a:cs typeface="Times New Roman" pitchFamily="18" charset="0"/>
                        </a:rPr>
                        <a:t>√</a:t>
                      </a:r>
                      <a:endParaRPr kumimoji="0" lang="en-US" sz="3600" b="1" i="0" u="none" strike="noStrike" cap="none" normalizeH="0" baseline="0" dirty="0">
                        <a:ln>
                          <a:noFill/>
                        </a:ln>
                        <a:solidFill>
                          <a:schemeClr val="tx1"/>
                        </a:solidFill>
                        <a:effectLst/>
                        <a:latin typeface="Times New Roman" pitchFamily="18" charset="0"/>
                        <a:ea typeface="ＭＳ Ｐゴシック" pitchFamily="34" charset="-128"/>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30000"/>
                        </a:spcBef>
                        <a:spcAft>
                          <a:spcPct val="25000"/>
                        </a:spcAft>
                        <a:buClr>
                          <a:srgbClr val="192F5A"/>
                        </a:buClr>
                        <a:buSzTx/>
                        <a:buFont typeface="Times" pitchFamily="18" charset="0"/>
                        <a:buNone/>
                        <a:tabLst/>
                      </a:pPr>
                      <a:r>
                        <a:rPr kumimoji="0" lang="en-US" sz="3600" b="1" i="0" u="none" strike="noStrike" cap="none" normalizeH="0" baseline="0" dirty="0">
                          <a:ln>
                            <a:noFill/>
                          </a:ln>
                          <a:solidFill>
                            <a:schemeClr val="tx1"/>
                          </a:solidFill>
                          <a:effectLst/>
                          <a:latin typeface="Times New Roman" pitchFamily="18" charset="0"/>
                          <a:ea typeface="ＭＳ Ｐゴシック" pitchFamily="34" charset="-128"/>
                          <a:cs typeface="Times New Roman"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03171">
                <a:tc>
                  <a:txBody>
                    <a:bodyPr/>
                    <a:lstStyle/>
                    <a:p>
                      <a:pPr marL="304800" marR="0" lvl="0" indent="-304800" algn="l" defTabSz="914400" rtl="0" eaLnBrk="1" fontAlgn="base" latinLnBrk="0" hangingPunct="1">
                        <a:lnSpc>
                          <a:spcPct val="100000"/>
                        </a:lnSpc>
                        <a:spcBef>
                          <a:spcPct val="30000"/>
                        </a:spcBef>
                        <a:spcAft>
                          <a:spcPct val="25000"/>
                        </a:spcAft>
                        <a:buClr>
                          <a:srgbClr val="192F5A"/>
                        </a:buClr>
                        <a:buSzTx/>
                        <a:buFont typeface="Times" pitchFamily="18" charset="0"/>
                        <a:buNone/>
                        <a:tabLst/>
                      </a:pPr>
                      <a:r>
                        <a:rPr kumimoji="0" lang="en-US" sz="1800" b="1" i="0" u="none" strike="noStrike" cap="none" normalizeH="0" baseline="0" dirty="0">
                          <a:ln>
                            <a:noFill/>
                          </a:ln>
                          <a:solidFill>
                            <a:schemeClr val="tx1"/>
                          </a:solidFill>
                          <a:effectLst/>
                          <a:latin typeface="Times New Roman" pitchFamily="18" charset="0"/>
                          <a:ea typeface="ＭＳ Ｐゴシック" pitchFamily="34" charset="-128"/>
                          <a:cs typeface="Times New Roman" pitchFamily="18" charset="0"/>
                        </a:rPr>
                        <a:t>2.  Knowledgeable leadership</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3333"/>
                    </a:solidFill>
                  </a:tcPr>
                </a:tc>
                <a:tc vMerge="1">
                  <a:txBody>
                    <a:bodyPr/>
                    <a:lstStyle/>
                    <a:p>
                      <a:pPr marL="0" marR="0" lvl="0" indent="0" algn="ctr" defTabSz="914400" rtl="0" eaLnBrk="1" fontAlgn="base" latinLnBrk="0" hangingPunct="1">
                        <a:lnSpc>
                          <a:spcPct val="100000"/>
                        </a:lnSpc>
                        <a:spcBef>
                          <a:spcPct val="30000"/>
                        </a:spcBef>
                        <a:spcAft>
                          <a:spcPct val="25000"/>
                        </a:spcAft>
                        <a:buClr>
                          <a:srgbClr val="192F5A"/>
                        </a:buClr>
                        <a:buSzTx/>
                        <a:buFont typeface="Times" pitchFamily="18" charset="0"/>
                        <a:buNone/>
                        <a:tabLst/>
                        <a:defRPr/>
                      </a:pPr>
                      <a:endParaRPr kumimoji="0" lang="en-US" sz="3600" b="1" i="0" u="none" strike="noStrike" cap="none" normalizeH="0" baseline="0" dirty="0">
                        <a:ln>
                          <a:noFill/>
                        </a:ln>
                        <a:solidFill>
                          <a:schemeClr val="tx1"/>
                        </a:solidFill>
                        <a:effectLst/>
                        <a:latin typeface="Times New Roman" pitchFamily="18" charset="0"/>
                        <a:ea typeface="ＭＳ Ｐゴシック" pitchFamily="34" charset="-128"/>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30000"/>
                        </a:spcBef>
                        <a:spcAft>
                          <a:spcPct val="25000"/>
                        </a:spcAft>
                        <a:buClr>
                          <a:srgbClr val="192F5A"/>
                        </a:buClr>
                        <a:buSzTx/>
                        <a:buFont typeface="Times" pitchFamily="18" charset="0"/>
                        <a:buNone/>
                        <a:tabLst/>
                      </a:pPr>
                      <a:r>
                        <a:rPr kumimoji="0" lang="en-US" sz="3600" b="1" i="0" u="none" strike="noStrike" cap="none" normalizeH="0" baseline="0" dirty="0">
                          <a:ln>
                            <a:noFill/>
                          </a:ln>
                          <a:solidFill>
                            <a:schemeClr val="tx1"/>
                          </a:solidFill>
                          <a:effectLst/>
                          <a:latin typeface="Times New Roman" pitchFamily="18" charset="0"/>
                          <a:ea typeface="ＭＳ Ｐゴシック" pitchFamily="34" charset="-128"/>
                          <a:cs typeface="Times New Roman"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30000"/>
                        </a:spcBef>
                        <a:spcAft>
                          <a:spcPct val="25000"/>
                        </a:spcAft>
                        <a:buClr>
                          <a:srgbClr val="192F5A"/>
                        </a:buClr>
                        <a:buSzTx/>
                        <a:buFont typeface="Times" pitchFamily="18" charset="0"/>
                        <a:buNone/>
                        <a:tabLst/>
                      </a:pPr>
                      <a:r>
                        <a:rPr kumimoji="0" lang="en-US" sz="3600" b="1" i="0" u="none" strike="noStrike" cap="none" normalizeH="0" baseline="0">
                          <a:ln>
                            <a:noFill/>
                          </a:ln>
                          <a:solidFill>
                            <a:schemeClr val="tx1"/>
                          </a:solidFill>
                          <a:effectLst/>
                          <a:latin typeface="Times New Roman" pitchFamily="18" charset="0"/>
                          <a:ea typeface="ＭＳ Ｐゴシック" pitchFamily="34" charset="-128"/>
                          <a:cs typeface="Times New Roman" pitchFamily="18" charset="0"/>
                        </a:rPr>
                        <a:t>√</a:t>
                      </a:r>
                      <a:endParaRPr kumimoji="0" lang="en-US" sz="3600" b="1" i="0" u="none" strike="noStrike" cap="none" normalizeH="0" baseline="0" dirty="0">
                        <a:ln>
                          <a:noFill/>
                        </a:ln>
                        <a:solidFill>
                          <a:schemeClr val="tx1"/>
                        </a:solidFill>
                        <a:effectLst/>
                        <a:latin typeface="Times New Roman" pitchFamily="18" charset="0"/>
                        <a:ea typeface="ＭＳ Ｐゴシック" pitchFamily="34" charset="-128"/>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30000"/>
                        </a:spcBef>
                        <a:spcAft>
                          <a:spcPct val="25000"/>
                        </a:spcAft>
                        <a:buClr>
                          <a:srgbClr val="192F5A"/>
                        </a:buClr>
                        <a:buSzTx/>
                        <a:buFont typeface="Times" pitchFamily="18" charset="0"/>
                        <a:buNone/>
                        <a:tabLst/>
                      </a:pPr>
                      <a:r>
                        <a:rPr kumimoji="0" lang="en-US" sz="3600" b="1" i="0" u="none" strike="noStrike" cap="none" normalizeH="0" baseline="0">
                          <a:ln>
                            <a:noFill/>
                          </a:ln>
                          <a:solidFill>
                            <a:schemeClr val="tx1"/>
                          </a:solidFill>
                          <a:effectLst/>
                          <a:latin typeface="Times New Roman" pitchFamily="18" charset="0"/>
                          <a:ea typeface="ＭＳ Ｐゴシック" pitchFamily="34" charset="-128"/>
                          <a:cs typeface="Times New Roman" pitchFamily="18" charset="0"/>
                        </a:rPr>
                        <a:t>√</a:t>
                      </a:r>
                      <a:endParaRPr kumimoji="0" lang="en-US" sz="3600" b="1" i="0" u="none" strike="noStrike" cap="none" normalizeH="0" baseline="0" dirty="0">
                        <a:ln>
                          <a:noFill/>
                        </a:ln>
                        <a:solidFill>
                          <a:schemeClr val="tx1"/>
                        </a:solidFill>
                        <a:effectLst/>
                        <a:latin typeface="Times New Roman" pitchFamily="18" charset="0"/>
                        <a:ea typeface="ＭＳ Ｐゴシック" pitchFamily="34" charset="-128"/>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38499">
                <a:tc>
                  <a:txBody>
                    <a:bodyPr/>
                    <a:lstStyle/>
                    <a:p>
                      <a:pPr marL="304800" marR="0" lvl="0" indent="-304800" algn="l" defTabSz="914400" rtl="0" eaLnBrk="1" fontAlgn="base" latinLnBrk="0" hangingPunct="1">
                        <a:lnSpc>
                          <a:spcPct val="100000"/>
                        </a:lnSpc>
                        <a:spcBef>
                          <a:spcPct val="30000"/>
                        </a:spcBef>
                        <a:spcAft>
                          <a:spcPct val="25000"/>
                        </a:spcAft>
                        <a:buClr>
                          <a:srgbClr val="192F5A"/>
                        </a:buClr>
                        <a:buSzTx/>
                        <a:buFont typeface="Times" pitchFamily="18" charset="0"/>
                        <a:buNone/>
                        <a:tabLst/>
                      </a:pPr>
                      <a:r>
                        <a:rPr kumimoji="0" lang="en-US" sz="1800" b="1" i="0" u="none" strike="noStrike" cap="none" normalizeH="0" baseline="0" dirty="0">
                          <a:ln>
                            <a:noFill/>
                          </a:ln>
                          <a:solidFill>
                            <a:schemeClr val="tx1"/>
                          </a:solidFill>
                          <a:effectLst/>
                          <a:latin typeface="Times New Roman" pitchFamily="18" charset="0"/>
                          <a:ea typeface="ＭＳ Ｐゴシック" pitchFamily="34" charset="-128"/>
                          <a:cs typeface="Times New Roman" pitchFamily="18" charset="0"/>
                        </a:rPr>
                        <a:t>3. 	Exclude risky personnel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3333"/>
                    </a:solidFill>
                  </a:tcPr>
                </a:tc>
                <a:tc vMerge="1">
                  <a:txBody>
                    <a:bodyPr/>
                    <a:lstStyle/>
                    <a:p>
                      <a:pPr marL="0" marR="0" lvl="0" indent="0" algn="ctr" defTabSz="914400" rtl="0" eaLnBrk="1" fontAlgn="base" latinLnBrk="0" hangingPunct="1">
                        <a:lnSpc>
                          <a:spcPct val="100000"/>
                        </a:lnSpc>
                        <a:spcBef>
                          <a:spcPct val="30000"/>
                        </a:spcBef>
                        <a:spcAft>
                          <a:spcPct val="25000"/>
                        </a:spcAft>
                        <a:buClr>
                          <a:srgbClr val="192F5A"/>
                        </a:buClr>
                        <a:buSzTx/>
                        <a:buFont typeface="Times" pitchFamily="18" charset="0"/>
                        <a:buNone/>
                        <a:tabLst/>
                      </a:pPr>
                      <a:endParaRPr kumimoji="0" lang="en-US" sz="3600" b="1" i="0" u="none" strike="noStrike" cap="none" normalizeH="0" baseline="0" dirty="0">
                        <a:ln>
                          <a:noFill/>
                        </a:ln>
                        <a:solidFill>
                          <a:schemeClr val="tx1"/>
                        </a:solidFill>
                        <a:effectLst/>
                        <a:latin typeface="Times New Roman" pitchFamily="18" charset="0"/>
                        <a:ea typeface="ＭＳ Ｐゴシック" pitchFamily="34" charset="-128"/>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30000"/>
                        </a:spcBef>
                        <a:spcAft>
                          <a:spcPct val="25000"/>
                        </a:spcAft>
                        <a:buClr>
                          <a:srgbClr val="192F5A"/>
                        </a:buClr>
                        <a:buSzTx/>
                        <a:buFont typeface="Times" pitchFamily="18" charset="0"/>
                        <a:buNone/>
                        <a:tabLst/>
                      </a:pPr>
                      <a:r>
                        <a:rPr kumimoji="0" lang="en-US" sz="3600" b="1" i="0" u="none" strike="noStrike" cap="none" normalizeH="0" baseline="0" dirty="0">
                          <a:ln>
                            <a:noFill/>
                          </a:ln>
                          <a:solidFill>
                            <a:schemeClr val="tx1"/>
                          </a:solidFill>
                          <a:effectLst/>
                          <a:latin typeface="Times New Roman" pitchFamily="18" charset="0"/>
                          <a:ea typeface="ＭＳ Ｐゴシック" pitchFamily="34" charset="-128"/>
                          <a:cs typeface="Times New Roman"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30000"/>
                        </a:spcBef>
                        <a:spcAft>
                          <a:spcPct val="25000"/>
                        </a:spcAft>
                        <a:buClr>
                          <a:srgbClr val="192F5A"/>
                        </a:buClr>
                        <a:buSzTx/>
                        <a:buFont typeface="Times" pitchFamily="18" charset="0"/>
                        <a:buNone/>
                        <a:tabLst/>
                      </a:pPr>
                      <a:r>
                        <a:rPr kumimoji="0" lang="en-US" sz="3600" b="1" i="0" u="none" strike="noStrike" cap="none" normalizeH="0" baseline="0">
                          <a:ln>
                            <a:noFill/>
                          </a:ln>
                          <a:solidFill>
                            <a:schemeClr val="tx1"/>
                          </a:solidFill>
                          <a:effectLst/>
                          <a:latin typeface="Times New Roman" pitchFamily="18" charset="0"/>
                          <a:ea typeface="ＭＳ Ｐゴシック" pitchFamily="34" charset="-128"/>
                          <a:cs typeface="Times New Roman" pitchFamily="18" charset="0"/>
                        </a:rPr>
                        <a:t>√</a:t>
                      </a:r>
                      <a:endParaRPr kumimoji="0" lang="en-US" sz="3600" b="1" i="0" u="none" strike="noStrike" cap="none" normalizeH="0" baseline="0" dirty="0">
                        <a:ln>
                          <a:noFill/>
                        </a:ln>
                        <a:solidFill>
                          <a:schemeClr val="tx1"/>
                        </a:solidFill>
                        <a:effectLst/>
                        <a:latin typeface="Times New Roman" pitchFamily="18" charset="0"/>
                        <a:ea typeface="ＭＳ Ｐゴシック" pitchFamily="34" charset="-128"/>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30000"/>
                        </a:spcBef>
                        <a:spcAft>
                          <a:spcPct val="25000"/>
                        </a:spcAft>
                        <a:buClr>
                          <a:srgbClr val="192F5A"/>
                        </a:buClr>
                        <a:buSzTx/>
                        <a:buFont typeface="Times" pitchFamily="18" charset="0"/>
                        <a:buNone/>
                        <a:tabLst/>
                      </a:pPr>
                      <a:r>
                        <a:rPr kumimoji="0" lang="en-US" sz="3600" b="1" i="0" u="none" strike="noStrike" cap="none" normalizeH="0" baseline="0" dirty="0">
                          <a:ln>
                            <a:noFill/>
                          </a:ln>
                          <a:solidFill>
                            <a:schemeClr val="tx1"/>
                          </a:solidFill>
                          <a:effectLst/>
                          <a:latin typeface="Times New Roman" pitchFamily="18" charset="0"/>
                          <a:ea typeface="ＭＳ Ｐゴシック" pitchFamily="34" charset="-128"/>
                          <a:cs typeface="Times New Roman"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838499">
                <a:tc>
                  <a:txBody>
                    <a:bodyPr/>
                    <a:lstStyle/>
                    <a:p>
                      <a:pPr marL="304800" marR="0" lvl="0" indent="-304800" algn="l" defTabSz="914400" rtl="0" eaLnBrk="1" fontAlgn="base" latinLnBrk="0" hangingPunct="1">
                        <a:lnSpc>
                          <a:spcPct val="100000"/>
                        </a:lnSpc>
                        <a:spcBef>
                          <a:spcPct val="30000"/>
                        </a:spcBef>
                        <a:spcAft>
                          <a:spcPct val="25000"/>
                        </a:spcAft>
                        <a:buClr>
                          <a:srgbClr val="192F5A"/>
                        </a:buClr>
                        <a:buSzTx/>
                        <a:buFont typeface="Times" pitchFamily="18" charset="0"/>
                        <a:buNone/>
                        <a:tabLst/>
                      </a:pPr>
                      <a:r>
                        <a:rPr kumimoji="0" lang="en-US" sz="1800" b="1" i="0" u="none" strike="noStrike" cap="none" normalizeH="0" baseline="0" dirty="0">
                          <a:ln>
                            <a:noFill/>
                          </a:ln>
                          <a:solidFill>
                            <a:schemeClr val="tx1"/>
                          </a:solidFill>
                          <a:effectLst/>
                          <a:latin typeface="Times New Roman" pitchFamily="18" charset="0"/>
                          <a:ea typeface="ＭＳ Ｐゴシック" pitchFamily="34" charset="-128"/>
                          <a:cs typeface="Times New Roman" pitchFamily="18" charset="0"/>
                        </a:rPr>
                        <a:t>4. 	Training</a:t>
                      </a:r>
                      <a:r>
                        <a:rPr kumimoji="0" lang="en-US" sz="1800" b="0" i="0" u="none" strike="noStrike" cap="none" normalizeH="0" baseline="0" dirty="0">
                          <a:ln>
                            <a:noFill/>
                          </a:ln>
                          <a:solidFill>
                            <a:schemeClr val="tx1"/>
                          </a:solidFill>
                          <a:effectLst/>
                          <a:latin typeface="Times New Roman" pitchFamily="18" charset="0"/>
                          <a:ea typeface="ＭＳ Ｐゴシック" pitchFamily="34" charset="-128"/>
                          <a:cs typeface="Times New Roman" pitchFamily="18"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3333"/>
                    </a:solidFill>
                  </a:tcPr>
                </a:tc>
                <a:tc vMerge="1">
                  <a:txBody>
                    <a:bodyPr/>
                    <a:lstStyle/>
                    <a:p>
                      <a:pPr marL="0" marR="0" lvl="0" indent="0" algn="ctr" defTabSz="914400" rtl="0" eaLnBrk="1" fontAlgn="base" latinLnBrk="0" hangingPunct="1">
                        <a:lnSpc>
                          <a:spcPct val="100000"/>
                        </a:lnSpc>
                        <a:spcBef>
                          <a:spcPct val="30000"/>
                        </a:spcBef>
                        <a:spcAft>
                          <a:spcPct val="25000"/>
                        </a:spcAft>
                        <a:buClr>
                          <a:srgbClr val="192F5A"/>
                        </a:buClr>
                        <a:buSzTx/>
                        <a:buFont typeface="Times" pitchFamily="18" charset="0"/>
                        <a:buNone/>
                        <a:tabLst/>
                      </a:pPr>
                      <a:endParaRPr kumimoji="0" lang="en-US" sz="3600" b="1" i="0" u="none" strike="noStrike" cap="none" normalizeH="0" baseline="0" dirty="0">
                        <a:ln>
                          <a:noFill/>
                        </a:ln>
                        <a:solidFill>
                          <a:schemeClr val="tx1"/>
                        </a:solidFill>
                        <a:effectLst/>
                        <a:latin typeface="Times New Roman" pitchFamily="18" charset="0"/>
                        <a:ea typeface="ＭＳ Ｐゴシック" pitchFamily="34" charset="-128"/>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30000"/>
                        </a:spcBef>
                        <a:spcAft>
                          <a:spcPct val="25000"/>
                        </a:spcAft>
                        <a:buClr>
                          <a:srgbClr val="192F5A"/>
                        </a:buClr>
                        <a:buSzTx/>
                        <a:buFont typeface="Times" pitchFamily="18" charset="0"/>
                        <a:buNone/>
                        <a:tabLst/>
                      </a:pPr>
                      <a:r>
                        <a:rPr kumimoji="0" lang="en-US" sz="3600" b="1" i="0" u="none" strike="noStrike" cap="none" normalizeH="0" baseline="0" dirty="0">
                          <a:ln>
                            <a:noFill/>
                          </a:ln>
                          <a:solidFill>
                            <a:schemeClr val="tx1"/>
                          </a:solidFill>
                          <a:effectLst/>
                          <a:latin typeface="Times New Roman" pitchFamily="18" charset="0"/>
                          <a:ea typeface="ＭＳ Ｐゴシック" pitchFamily="34" charset="-128"/>
                          <a:cs typeface="Times New Roman"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30000"/>
                        </a:spcBef>
                        <a:spcAft>
                          <a:spcPct val="25000"/>
                        </a:spcAft>
                        <a:buClr>
                          <a:srgbClr val="192F5A"/>
                        </a:buClr>
                        <a:buSzTx/>
                        <a:buFont typeface="Times" pitchFamily="18" charset="0"/>
                        <a:buNone/>
                        <a:tabLst/>
                      </a:pPr>
                      <a:r>
                        <a:rPr kumimoji="0" lang="en-US" sz="3600" b="1" i="0" u="none" strike="noStrike" cap="none" normalizeH="0" baseline="0">
                          <a:ln>
                            <a:noFill/>
                          </a:ln>
                          <a:solidFill>
                            <a:schemeClr val="tx1"/>
                          </a:solidFill>
                          <a:effectLst/>
                          <a:latin typeface="Times New Roman" pitchFamily="18" charset="0"/>
                          <a:ea typeface="ＭＳ Ｐゴシック" pitchFamily="34" charset="-128"/>
                          <a:cs typeface="Times New Roman" pitchFamily="18" charset="0"/>
                        </a:rPr>
                        <a:t>√</a:t>
                      </a:r>
                      <a:endParaRPr kumimoji="0" lang="en-US" sz="3600" b="1" i="0" u="none" strike="noStrike" cap="none" normalizeH="0" baseline="0" dirty="0">
                        <a:ln>
                          <a:noFill/>
                        </a:ln>
                        <a:solidFill>
                          <a:schemeClr val="tx1"/>
                        </a:solidFill>
                        <a:effectLst/>
                        <a:latin typeface="Times New Roman" pitchFamily="18" charset="0"/>
                        <a:ea typeface="ＭＳ Ｐゴシック" pitchFamily="34" charset="-128"/>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30000"/>
                        </a:spcBef>
                        <a:spcAft>
                          <a:spcPct val="25000"/>
                        </a:spcAft>
                        <a:buClr>
                          <a:srgbClr val="192F5A"/>
                        </a:buClr>
                        <a:buSzTx/>
                        <a:buFont typeface="Times" pitchFamily="18" charset="0"/>
                        <a:buNone/>
                        <a:tabLst/>
                      </a:pPr>
                      <a:r>
                        <a:rPr kumimoji="0" lang="en-US" sz="3600" b="1" i="0" u="none" strike="noStrike" cap="none" normalizeH="0" baseline="0">
                          <a:ln>
                            <a:noFill/>
                          </a:ln>
                          <a:solidFill>
                            <a:schemeClr val="tx1"/>
                          </a:solidFill>
                          <a:effectLst/>
                          <a:latin typeface="Times New Roman" pitchFamily="18" charset="0"/>
                          <a:ea typeface="ＭＳ Ｐゴシック" pitchFamily="34" charset="-128"/>
                          <a:cs typeface="Times New Roman" pitchFamily="18" charset="0"/>
                        </a:rPr>
                        <a:t>√</a:t>
                      </a:r>
                      <a:endParaRPr kumimoji="0" lang="en-US" sz="3600" b="1" i="0" u="none" strike="noStrike" cap="none" normalizeH="0" baseline="0" dirty="0">
                        <a:ln>
                          <a:noFill/>
                        </a:ln>
                        <a:solidFill>
                          <a:schemeClr val="tx1"/>
                        </a:solidFill>
                        <a:effectLst/>
                        <a:latin typeface="Times New Roman" pitchFamily="18" charset="0"/>
                        <a:ea typeface="ＭＳ Ｐゴシック" pitchFamily="34" charset="-128"/>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907286">
                <a:tc>
                  <a:txBody>
                    <a:bodyPr/>
                    <a:lstStyle/>
                    <a:p>
                      <a:pPr marL="304800" marR="0" lvl="0" indent="-304800" algn="l" defTabSz="914400" rtl="0" eaLnBrk="1" fontAlgn="base" latinLnBrk="0" hangingPunct="1">
                        <a:lnSpc>
                          <a:spcPct val="100000"/>
                        </a:lnSpc>
                        <a:spcBef>
                          <a:spcPct val="30000"/>
                        </a:spcBef>
                        <a:spcAft>
                          <a:spcPct val="25000"/>
                        </a:spcAft>
                        <a:buClr>
                          <a:srgbClr val="192F5A"/>
                        </a:buClr>
                        <a:buSzTx/>
                        <a:buFont typeface="Times" pitchFamily="18" charset="0"/>
                        <a:buNone/>
                        <a:tabLst/>
                      </a:pPr>
                      <a:r>
                        <a:rPr kumimoji="0" lang="en-US" sz="1800" b="1" i="0" u="none" strike="noStrike" cap="none" normalizeH="0" baseline="0" dirty="0">
                          <a:ln>
                            <a:noFill/>
                          </a:ln>
                          <a:solidFill>
                            <a:schemeClr val="tx1"/>
                          </a:solidFill>
                          <a:effectLst/>
                          <a:latin typeface="Times New Roman" pitchFamily="18" charset="0"/>
                          <a:ea typeface="ＭＳ Ｐゴシック" pitchFamily="34" charset="-128"/>
                          <a:cs typeface="Times New Roman" pitchFamily="18" charset="0"/>
                        </a:rPr>
                        <a:t>5. 	Monitor, evaluate, reporting hotlin</a:t>
                      </a:r>
                      <a:r>
                        <a:rPr kumimoji="0" lang="en-US" sz="1800" b="0" i="0" u="none" strike="noStrike" cap="none" normalizeH="0" baseline="0" dirty="0">
                          <a:ln>
                            <a:noFill/>
                          </a:ln>
                          <a:solidFill>
                            <a:schemeClr val="tx1"/>
                          </a:solidFill>
                          <a:effectLst/>
                          <a:latin typeface="Times New Roman" pitchFamily="18" charset="0"/>
                          <a:ea typeface="ＭＳ Ｐゴシック" pitchFamily="34" charset="-128"/>
                          <a:cs typeface="Times New Roman" pitchFamily="18" charset="0"/>
                        </a:rPr>
                        <a: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3333"/>
                    </a:solidFill>
                  </a:tcPr>
                </a:tc>
                <a:tc vMerge="1">
                  <a:txBody>
                    <a:bodyPr/>
                    <a:lstStyle/>
                    <a:p>
                      <a:pPr marL="0" marR="0" lvl="0" indent="0" algn="ctr" defTabSz="914400" rtl="0" eaLnBrk="1" fontAlgn="base" latinLnBrk="0" hangingPunct="1">
                        <a:lnSpc>
                          <a:spcPct val="100000"/>
                        </a:lnSpc>
                        <a:spcBef>
                          <a:spcPct val="30000"/>
                        </a:spcBef>
                        <a:spcAft>
                          <a:spcPct val="25000"/>
                        </a:spcAft>
                        <a:buClr>
                          <a:srgbClr val="192F5A"/>
                        </a:buClr>
                        <a:buSzTx/>
                        <a:buFont typeface="Times" pitchFamily="18" charset="0"/>
                        <a:buNone/>
                        <a:tabLst/>
                      </a:pPr>
                      <a:endParaRPr kumimoji="0" lang="en-US" sz="3600" b="1" i="0" u="none" strike="noStrike" cap="none" normalizeH="0" baseline="0" dirty="0">
                        <a:ln>
                          <a:noFill/>
                        </a:ln>
                        <a:solidFill>
                          <a:schemeClr val="tx1"/>
                        </a:solidFill>
                        <a:effectLst/>
                        <a:latin typeface="Times New Roman" pitchFamily="18" charset="0"/>
                        <a:ea typeface="ＭＳ Ｐゴシック" pitchFamily="34" charset="-128"/>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30000"/>
                        </a:spcBef>
                        <a:spcAft>
                          <a:spcPct val="25000"/>
                        </a:spcAft>
                        <a:buClr>
                          <a:srgbClr val="192F5A"/>
                        </a:buClr>
                        <a:buSzTx/>
                        <a:buFont typeface="Times" pitchFamily="18" charset="0"/>
                        <a:buNone/>
                        <a:tabLst/>
                      </a:pPr>
                      <a:r>
                        <a:rPr kumimoji="0" lang="en-US" sz="3600" b="1" i="0" u="none" strike="noStrike" cap="none" normalizeH="0" baseline="0" dirty="0">
                          <a:ln>
                            <a:noFill/>
                          </a:ln>
                          <a:solidFill>
                            <a:schemeClr val="tx1"/>
                          </a:solidFill>
                          <a:effectLst/>
                          <a:latin typeface="Times New Roman" pitchFamily="18" charset="0"/>
                          <a:ea typeface="ＭＳ Ｐゴシック" pitchFamily="34" charset="-128"/>
                          <a:cs typeface="Times New Roman"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30000"/>
                        </a:spcBef>
                        <a:spcAft>
                          <a:spcPct val="25000"/>
                        </a:spcAft>
                        <a:buClr>
                          <a:srgbClr val="192F5A"/>
                        </a:buClr>
                        <a:buSzTx/>
                        <a:buFont typeface="Times" pitchFamily="18" charset="0"/>
                        <a:buNone/>
                        <a:tabLst/>
                      </a:pPr>
                      <a:r>
                        <a:rPr kumimoji="0" lang="en-US" sz="3600" b="1" i="0" u="none" strike="noStrike" cap="none" normalizeH="0" baseline="0" dirty="0">
                          <a:ln>
                            <a:noFill/>
                          </a:ln>
                          <a:solidFill>
                            <a:schemeClr val="tx1"/>
                          </a:solidFill>
                          <a:effectLst/>
                          <a:latin typeface="Times New Roman" pitchFamily="18" charset="0"/>
                          <a:ea typeface="ＭＳ Ｐゴシック" pitchFamily="34" charset="-128"/>
                          <a:cs typeface="Times New Roman"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30000"/>
                        </a:spcBef>
                        <a:spcAft>
                          <a:spcPct val="25000"/>
                        </a:spcAft>
                        <a:buClr>
                          <a:srgbClr val="192F5A"/>
                        </a:buClr>
                        <a:buSzTx/>
                        <a:buFont typeface="Times" pitchFamily="18" charset="0"/>
                        <a:buNone/>
                        <a:tabLst/>
                      </a:pPr>
                      <a:r>
                        <a:rPr kumimoji="0" lang="en-US" sz="3600" b="1" i="0" u="none" strike="noStrike" cap="none" normalizeH="0" baseline="0">
                          <a:ln>
                            <a:noFill/>
                          </a:ln>
                          <a:solidFill>
                            <a:schemeClr val="tx1"/>
                          </a:solidFill>
                          <a:effectLst/>
                          <a:latin typeface="Times New Roman" pitchFamily="18" charset="0"/>
                          <a:ea typeface="ＭＳ Ｐゴシック" pitchFamily="34" charset="-128"/>
                          <a:cs typeface="Times New Roman" pitchFamily="18" charset="0"/>
                        </a:rPr>
                        <a:t>√</a:t>
                      </a:r>
                      <a:endParaRPr kumimoji="0" lang="en-US" sz="3600" b="1" i="0" u="none" strike="noStrike" cap="none" normalizeH="0" baseline="0" dirty="0">
                        <a:ln>
                          <a:noFill/>
                        </a:ln>
                        <a:solidFill>
                          <a:schemeClr val="tx1"/>
                        </a:solidFill>
                        <a:effectLst/>
                        <a:latin typeface="Times New Roman" pitchFamily="18" charset="0"/>
                        <a:ea typeface="ＭＳ Ｐゴシック" pitchFamily="34" charset="-128"/>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838499">
                <a:tc>
                  <a:txBody>
                    <a:bodyPr/>
                    <a:lstStyle/>
                    <a:p>
                      <a:pPr marL="304800" marR="0" lvl="0" indent="-304800" algn="l" defTabSz="914400" rtl="0" eaLnBrk="1" fontAlgn="base" latinLnBrk="0" hangingPunct="1">
                        <a:lnSpc>
                          <a:spcPct val="100000"/>
                        </a:lnSpc>
                        <a:spcBef>
                          <a:spcPct val="30000"/>
                        </a:spcBef>
                        <a:spcAft>
                          <a:spcPct val="25000"/>
                        </a:spcAft>
                        <a:buClr>
                          <a:srgbClr val="192F5A"/>
                        </a:buClr>
                        <a:buSzTx/>
                        <a:buFont typeface="Times" pitchFamily="18" charset="0"/>
                        <a:buNone/>
                        <a:tabLst/>
                      </a:pPr>
                      <a:r>
                        <a:rPr kumimoji="0" lang="en-US" sz="1800" b="1" i="0" u="none" strike="noStrike" cap="none" normalizeH="0" baseline="0" dirty="0">
                          <a:ln>
                            <a:noFill/>
                          </a:ln>
                          <a:solidFill>
                            <a:schemeClr val="tx1"/>
                          </a:solidFill>
                          <a:effectLst/>
                          <a:latin typeface="Times New Roman" pitchFamily="18" charset="0"/>
                          <a:ea typeface="ＭＳ Ｐゴシック" pitchFamily="34" charset="-128"/>
                          <a:cs typeface="Times New Roman" pitchFamily="18" charset="0"/>
                        </a:rPr>
                        <a:t>6. 	Incentives and discipline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3333"/>
                    </a:solidFill>
                  </a:tcPr>
                </a:tc>
                <a:tc vMerge="1">
                  <a:txBody>
                    <a:bodyPr/>
                    <a:lstStyle/>
                    <a:p>
                      <a:pPr marL="0" marR="0" lvl="0" indent="0" algn="ctr" defTabSz="914400" rtl="0" eaLnBrk="1" fontAlgn="base" latinLnBrk="0" hangingPunct="1">
                        <a:lnSpc>
                          <a:spcPct val="100000"/>
                        </a:lnSpc>
                        <a:spcBef>
                          <a:spcPct val="30000"/>
                        </a:spcBef>
                        <a:spcAft>
                          <a:spcPct val="25000"/>
                        </a:spcAft>
                        <a:buClr>
                          <a:srgbClr val="192F5A"/>
                        </a:buClr>
                        <a:buSzTx/>
                        <a:buFont typeface="Times" pitchFamily="18" charset="0"/>
                        <a:buNone/>
                        <a:tabLst/>
                      </a:pPr>
                      <a:endParaRPr kumimoji="0" lang="en-US" sz="3600" b="1" i="0" u="none" strike="noStrike" cap="none" normalizeH="0" baseline="0" dirty="0">
                        <a:ln>
                          <a:noFill/>
                        </a:ln>
                        <a:solidFill>
                          <a:schemeClr val="tx1"/>
                        </a:solidFill>
                        <a:effectLst/>
                        <a:latin typeface="Times New Roman" pitchFamily="18" charset="0"/>
                        <a:ea typeface="ＭＳ Ｐゴシック" pitchFamily="34" charset="-128"/>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30000"/>
                        </a:spcBef>
                        <a:spcAft>
                          <a:spcPct val="25000"/>
                        </a:spcAft>
                        <a:buClr>
                          <a:srgbClr val="192F5A"/>
                        </a:buClr>
                        <a:buSzTx/>
                        <a:buFont typeface="Times" pitchFamily="18" charset="0"/>
                        <a:buNone/>
                        <a:tabLst/>
                      </a:pPr>
                      <a:r>
                        <a:rPr kumimoji="0" lang="en-US" sz="3600" b="1" i="0" u="none" strike="noStrike" cap="none" normalizeH="0" baseline="0" dirty="0">
                          <a:ln>
                            <a:noFill/>
                          </a:ln>
                          <a:solidFill>
                            <a:schemeClr val="tx1"/>
                          </a:solidFill>
                          <a:effectLst/>
                          <a:latin typeface="Times New Roman" pitchFamily="18" charset="0"/>
                          <a:ea typeface="ＭＳ Ｐゴシック" pitchFamily="34" charset="-128"/>
                          <a:cs typeface="Times New Roman"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30000"/>
                        </a:spcBef>
                        <a:spcAft>
                          <a:spcPct val="25000"/>
                        </a:spcAft>
                        <a:buClr>
                          <a:srgbClr val="192F5A"/>
                        </a:buClr>
                        <a:buSzTx/>
                        <a:buFont typeface="Times" pitchFamily="18" charset="0"/>
                        <a:buNone/>
                        <a:tabLst/>
                      </a:pPr>
                      <a:r>
                        <a:rPr kumimoji="0" lang="en-US" sz="3600" b="1" i="0" u="none" strike="noStrike" cap="none" normalizeH="0" baseline="0" dirty="0">
                          <a:ln>
                            <a:noFill/>
                          </a:ln>
                          <a:solidFill>
                            <a:schemeClr val="tx1"/>
                          </a:solidFill>
                          <a:effectLst/>
                          <a:latin typeface="Times New Roman" pitchFamily="18" charset="0"/>
                          <a:ea typeface="ＭＳ Ｐゴシック" pitchFamily="34" charset="-128"/>
                          <a:cs typeface="Times New Roman"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30000"/>
                        </a:spcBef>
                        <a:spcAft>
                          <a:spcPct val="25000"/>
                        </a:spcAft>
                        <a:buClr>
                          <a:srgbClr val="192F5A"/>
                        </a:buClr>
                        <a:buSzTx/>
                        <a:buFont typeface="Times" pitchFamily="18" charset="0"/>
                        <a:buNone/>
                        <a:tabLst/>
                      </a:pPr>
                      <a:r>
                        <a:rPr kumimoji="0" lang="en-US" sz="3600" b="1" i="0" u="none" strike="noStrike" cap="none" normalizeH="0" baseline="0">
                          <a:ln>
                            <a:noFill/>
                          </a:ln>
                          <a:solidFill>
                            <a:schemeClr val="tx1"/>
                          </a:solidFill>
                          <a:effectLst/>
                          <a:latin typeface="Times New Roman" pitchFamily="18" charset="0"/>
                          <a:ea typeface="ＭＳ Ｐゴシック" pitchFamily="34" charset="-128"/>
                          <a:cs typeface="Times New Roman" pitchFamily="18" charset="0"/>
                        </a:rPr>
                        <a:t>√</a:t>
                      </a:r>
                      <a:endParaRPr kumimoji="0" lang="en-US" sz="3600" b="1" i="0" u="none" strike="noStrike" cap="none" normalizeH="0" baseline="0" dirty="0">
                        <a:ln>
                          <a:noFill/>
                        </a:ln>
                        <a:solidFill>
                          <a:schemeClr val="tx1"/>
                        </a:solidFill>
                        <a:effectLst/>
                        <a:latin typeface="Times New Roman" pitchFamily="18" charset="0"/>
                        <a:ea typeface="ＭＳ Ｐゴシック" pitchFamily="34" charset="-128"/>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838499">
                <a:tc>
                  <a:txBody>
                    <a:bodyPr/>
                    <a:lstStyle/>
                    <a:p>
                      <a:pPr marL="304800" marR="0" lvl="0" indent="-304800" algn="l" defTabSz="914400" rtl="0" eaLnBrk="1" fontAlgn="base" latinLnBrk="0" hangingPunct="1">
                        <a:lnSpc>
                          <a:spcPct val="100000"/>
                        </a:lnSpc>
                        <a:spcBef>
                          <a:spcPct val="30000"/>
                        </a:spcBef>
                        <a:spcAft>
                          <a:spcPct val="25000"/>
                        </a:spcAft>
                        <a:buClr>
                          <a:srgbClr val="192F5A"/>
                        </a:buClr>
                        <a:buSzTx/>
                        <a:buFont typeface="Times" pitchFamily="18" charset="0"/>
                        <a:buNone/>
                        <a:tabLst/>
                      </a:pPr>
                      <a:r>
                        <a:rPr kumimoji="0" lang="en-US" sz="1800" b="1" i="0" u="none" strike="noStrike" cap="none" normalizeH="0" baseline="0" dirty="0">
                          <a:ln>
                            <a:noFill/>
                          </a:ln>
                          <a:solidFill>
                            <a:schemeClr val="tx1"/>
                          </a:solidFill>
                          <a:effectLst/>
                          <a:latin typeface="Times New Roman" pitchFamily="18" charset="0"/>
                          <a:ea typeface="ＭＳ Ｐゴシック" pitchFamily="34" charset="-128"/>
                          <a:cs typeface="Times New Roman" pitchFamily="18" charset="0"/>
                        </a:rPr>
                        <a:t>7. 	Adjust program to risk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333333"/>
                    </a:solidFill>
                  </a:tcPr>
                </a:tc>
                <a:tc vMerge="1">
                  <a:txBody>
                    <a:bodyPr/>
                    <a:lstStyle/>
                    <a:p>
                      <a:pPr marL="0" marR="0" lvl="0" indent="0" algn="ctr" defTabSz="914400" rtl="0" eaLnBrk="1" fontAlgn="base" latinLnBrk="0" hangingPunct="1">
                        <a:lnSpc>
                          <a:spcPct val="100000"/>
                        </a:lnSpc>
                        <a:spcBef>
                          <a:spcPct val="30000"/>
                        </a:spcBef>
                        <a:spcAft>
                          <a:spcPct val="25000"/>
                        </a:spcAft>
                        <a:buClr>
                          <a:srgbClr val="192F5A"/>
                        </a:buClr>
                        <a:buSzTx/>
                        <a:buFont typeface="Times" pitchFamily="18" charset="0"/>
                        <a:buNone/>
                        <a:tabLst/>
                      </a:pPr>
                      <a:endParaRPr kumimoji="0" lang="en-US" sz="3600" b="1" i="0" u="none" strike="noStrike" cap="none" normalizeH="0" baseline="0" dirty="0">
                        <a:ln>
                          <a:noFill/>
                        </a:ln>
                        <a:solidFill>
                          <a:schemeClr val="tx1"/>
                        </a:solidFill>
                        <a:effectLst/>
                        <a:latin typeface="Times New Roman" pitchFamily="18" charset="0"/>
                        <a:ea typeface="ＭＳ Ｐゴシック" pitchFamily="34" charset="-128"/>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30000"/>
                        </a:spcBef>
                        <a:spcAft>
                          <a:spcPct val="25000"/>
                        </a:spcAft>
                        <a:buClr>
                          <a:srgbClr val="192F5A"/>
                        </a:buClr>
                        <a:buSzTx/>
                        <a:buFont typeface="Times" pitchFamily="18" charset="0"/>
                        <a:buNone/>
                        <a:tabLst/>
                      </a:pPr>
                      <a:r>
                        <a:rPr kumimoji="0" lang="en-US" sz="3600" b="1" i="0" u="none" strike="noStrike" cap="none" normalizeH="0" baseline="0" dirty="0">
                          <a:ln>
                            <a:noFill/>
                          </a:ln>
                          <a:solidFill>
                            <a:schemeClr val="tx1"/>
                          </a:solidFill>
                          <a:effectLst/>
                          <a:latin typeface="Times New Roman" pitchFamily="18" charset="0"/>
                          <a:ea typeface="ＭＳ Ｐゴシック" pitchFamily="34" charset="-128"/>
                          <a:cs typeface="Times New Roman"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30000"/>
                        </a:spcBef>
                        <a:spcAft>
                          <a:spcPct val="25000"/>
                        </a:spcAft>
                        <a:buClr>
                          <a:srgbClr val="192F5A"/>
                        </a:buClr>
                        <a:buSzTx/>
                        <a:buFont typeface="Times" pitchFamily="18" charset="0"/>
                        <a:buNone/>
                        <a:tabLst/>
                      </a:pPr>
                      <a:r>
                        <a:rPr kumimoji="0" lang="en-US" sz="3600" b="1" i="0" u="none" strike="noStrike" cap="none" normalizeH="0" baseline="0" dirty="0">
                          <a:ln>
                            <a:noFill/>
                          </a:ln>
                          <a:solidFill>
                            <a:schemeClr val="tx1"/>
                          </a:solidFill>
                          <a:effectLst/>
                          <a:latin typeface="Times New Roman" pitchFamily="18" charset="0"/>
                          <a:ea typeface="ＭＳ Ｐゴシック" pitchFamily="34" charset="-128"/>
                          <a:cs typeface="Times New Roman"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30000"/>
                        </a:spcBef>
                        <a:spcAft>
                          <a:spcPct val="25000"/>
                        </a:spcAft>
                        <a:buClr>
                          <a:srgbClr val="192F5A"/>
                        </a:buClr>
                        <a:buSzTx/>
                        <a:buFont typeface="Times" pitchFamily="18" charset="0"/>
                        <a:buNone/>
                        <a:tabLst/>
                      </a:pPr>
                      <a:r>
                        <a:rPr kumimoji="0" lang="en-US" sz="3600" b="1" i="0" u="none" strike="noStrike" cap="none" normalizeH="0" baseline="0" dirty="0">
                          <a:ln>
                            <a:noFill/>
                          </a:ln>
                          <a:solidFill>
                            <a:schemeClr val="tx1"/>
                          </a:solidFill>
                          <a:effectLst/>
                          <a:latin typeface="Times New Roman" pitchFamily="18" charset="0"/>
                          <a:ea typeface="ＭＳ Ｐゴシック" pitchFamily="34" charset="-128"/>
                          <a:cs typeface="Times New Roman"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pic>
        <p:nvPicPr>
          <p:cNvPr id="29755" name="Picture 8" descr="C:\Users\CRY3860\AppData\Local\Microsoft\Windows\Temporary Internet Files\Content.IE5\LUWFFVS9\MC900129223[1].wmf">
            <a:extLst>
              <a:ext uri="{FF2B5EF4-FFF2-40B4-BE49-F238E27FC236}">
                <a16:creationId xmlns:a16="http://schemas.microsoft.com/office/drawing/2014/main" id="{40E8BB59-68FF-4C51-9ACF-164782120DA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4400" y="125413"/>
            <a:ext cx="8905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56" name="Picture 8" descr="https://www.signup4.net/Upload/UNIT11A/20142004E/JS%20USSC_Logo.gif">
            <a:extLst>
              <a:ext uri="{FF2B5EF4-FFF2-40B4-BE49-F238E27FC236}">
                <a16:creationId xmlns:a16="http://schemas.microsoft.com/office/drawing/2014/main" id="{00D07092-9830-4F84-A570-6495D820E0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57" name="Picture 2" descr="File:Flag of France (bordered).png">
            <a:extLst>
              <a:ext uri="{FF2B5EF4-FFF2-40B4-BE49-F238E27FC236}">
                <a16:creationId xmlns:a16="http://schemas.microsoft.com/office/drawing/2014/main" id="{6E020EEC-09B6-4693-86E5-529567D961E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2200" y="52388"/>
            <a:ext cx="106997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58" name="Picture 4" descr="https://upload.wikimedia.org/wikipedia/commons/thumb/f/fc/Flag_of_Mexico.svg/120px-Flag_of_Mexico.svg.png">
            <a:extLst>
              <a:ext uri="{FF2B5EF4-FFF2-40B4-BE49-F238E27FC236}">
                <a16:creationId xmlns:a16="http://schemas.microsoft.com/office/drawing/2014/main" id="{5E6B7702-5965-4EA0-81C4-4B389917C19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48600" y="161925"/>
            <a:ext cx="914400"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4A24CE4D-DF92-4EEE-B20D-D33C8E81F8BC}"/>
              </a:ext>
            </a:extLst>
          </p:cNvPr>
          <p:cNvSpPr>
            <a:spLocks noGrp="1"/>
          </p:cNvSpPr>
          <p:nvPr>
            <p:ph type="sldNum" sz="quarter" idx="12"/>
          </p:nvPr>
        </p:nvSpPr>
        <p:spPr>
          <a:xfrm>
            <a:off x="0" y="52388"/>
            <a:ext cx="457200" cy="457200"/>
          </a:xfrm>
        </p:spPr>
        <p:txBody>
          <a:bodyPr/>
          <a:lstStyle>
            <a:lvl1pPr>
              <a:defRPr>
                <a:solidFill>
                  <a:schemeClr val="tx1"/>
                </a:solidFill>
                <a:latin typeface="Perpetua" panose="02020502060401020303" pitchFamily="18" charset="0"/>
              </a:defRPr>
            </a:lvl1pPr>
            <a:lvl2pPr marL="742950" indent="-285750">
              <a:defRPr>
                <a:solidFill>
                  <a:schemeClr val="tx1"/>
                </a:solidFill>
                <a:latin typeface="Perpetua" panose="02020502060401020303" pitchFamily="18" charset="0"/>
              </a:defRPr>
            </a:lvl2pPr>
            <a:lvl3pPr marL="1143000" indent="-228600">
              <a:defRPr>
                <a:solidFill>
                  <a:schemeClr val="tx1"/>
                </a:solidFill>
                <a:latin typeface="Perpetua" panose="02020502060401020303" pitchFamily="18" charset="0"/>
              </a:defRPr>
            </a:lvl3pPr>
            <a:lvl4pPr marL="1600200" indent="-228600">
              <a:defRPr>
                <a:solidFill>
                  <a:schemeClr val="tx1"/>
                </a:solidFill>
                <a:latin typeface="Perpetua" panose="02020502060401020303" pitchFamily="18" charset="0"/>
              </a:defRPr>
            </a:lvl4pPr>
            <a:lvl5pPr marL="2057400" indent="-228600">
              <a:defRPr>
                <a:solidFill>
                  <a:schemeClr val="tx1"/>
                </a:solidFill>
                <a:latin typeface="Perpetua" panose="02020502060401020303" pitchFamily="18" charset="0"/>
              </a:defRPr>
            </a:lvl5pPr>
            <a:lvl6pPr marL="2514600" indent="-228600" fontAlgn="base">
              <a:spcBef>
                <a:spcPct val="0"/>
              </a:spcBef>
              <a:spcAft>
                <a:spcPct val="0"/>
              </a:spcAft>
              <a:defRPr>
                <a:solidFill>
                  <a:schemeClr val="tx1"/>
                </a:solidFill>
                <a:latin typeface="Perpetua" panose="02020502060401020303" pitchFamily="18" charset="0"/>
              </a:defRPr>
            </a:lvl6pPr>
            <a:lvl7pPr marL="2971800" indent="-228600" fontAlgn="base">
              <a:spcBef>
                <a:spcPct val="0"/>
              </a:spcBef>
              <a:spcAft>
                <a:spcPct val="0"/>
              </a:spcAft>
              <a:defRPr>
                <a:solidFill>
                  <a:schemeClr val="tx1"/>
                </a:solidFill>
                <a:latin typeface="Perpetua" panose="02020502060401020303" pitchFamily="18" charset="0"/>
              </a:defRPr>
            </a:lvl7pPr>
            <a:lvl8pPr marL="3429000" indent="-228600" fontAlgn="base">
              <a:spcBef>
                <a:spcPct val="0"/>
              </a:spcBef>
              <a:spcAft>
                <a:spcPct val="0"/>
              </a:spcAft>
              <a:defRPr>
                <a:solidFill>
                  <a:schemeClr val="tx1"/>
                </a:solidFill>
                <a:latin typeface="Perpetua" panose="02020502060401020303" pitchFamily="18" charset="0"/>
              </a:defRPr>
            </a:lvl8pPr>
            <a:lvl9pPr marL="3886200" indent="-228600" fontAlgn="base">
              <a:spcBef>
                <a:spcPct val="0"/>
              </a:spcBef>
              <a:spcAft>
                <a:spcPct val="0"/>
              </a:spcAft>
              <a:defRPr>
                <a:solidFill>
                  <a:schemeClr val="tx1"/>
                </a:solidFill>
                <a:latin typeface="Perpetua" panose="02020502060401020303"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CF20C64D-BB2F-45CF-9F00-5EDC9DB48CDC}" type="slidenum">
              <a:rPr kumimoji="0" lang="en-US" altLang="en-US" sz="1400" b="0" i="0" u="none" strike="noStrike" kern="1200" cap="none" spc="0" normalizeH="0" baseline="0" noProof="0" smtClean="0">
                <a:ln>
                  <a:noFill/>
                </a:ln>
                <a:solidFill>
                  <a:srgbClr val="FFFFFF"/>
                </a:solidFill>
                <a:effectLst/>
                <a:uLnTx/>
                <a:uFillTx/>
                <a:latin typeface="Franklin Gothic Book" panose="020B0503020102020204" pitchFamily="34" charset="0"/>
                <a:ea typeface="+mn-ea"/>
                <a:cs typeface="Arial" panose="020B0604020202020204" pitchFamily="34" charset="0"/>
              </a:rPr>
              <a:pPr marL="0" marR="0" lvl="0" indent="0" algn="ctr" defTabSz="914400" rtl="0" eaLnBrk="1" fontAlgn="base" latinLnBrk="0" hangingPunct="1">
                <a:lnSpc>
                  <a:spcPct val="100000"/>
                </a:lnSpc>
                <a:spcBef>
                  <a:spcPct val="0"/>
                </a:spcBef>
                <a:spcAft>
                  <a:spcPct val="0"/>
                </a:spcAft>
                <a:buClrTx/>
                <a:buSzTx/>
                <a:buFontTx/>
                <a:buNone/>
                <a:tabLst/>
                <a:defRPr/>
              </a:pPr>
              <a:t>26</a:t>
            </a:fld>
            <a:endParaRPr kumimoji="0" lang="en-US" altLang="en-US" sz="1400" b="0" i="0" u="none" strike="noStrike" kern="1200" cap="none" spc="0" normalizeH="0" baseline="0" noProof="0">
              <a:ln>
                <a:noFill/>
              </a:ln>
              <a:solidFill>
                <a:srgbClr val="FFFFFF"/>
              </a:solidFill>
              <a:effectLst/>
              <a:uLnTx/>
              <a:uFillTx/>
              <a:latin typeface="Franklin Gothic Book" panose="020B0503020102020204" pitchFamily="34" charset="0"/>
              <a:ea typeface="+mn-ea"/>
              <a:cs typeface="Arial" panose="020B0604020202020204" pitchFamily="34" charset="0"/>
            </a:endParaRPr>
          </a:p>
        </p:txBody>
      </p:sp>
      <p:sp>
        <p:nvSpPr>
          <p:cNvPr id="3" name="Oval 2">
            <a:extLst>
              <a:ext uri="{FF2B5EF4-FFF2-40B4-BE49-F238E27FC236}">
                <a16:creationId xmlns:a16="http://schemas.microsoft.com/office/drawing/2014/main" id="{35718F9A-C34B-4E2B-8CE9-3B1EFBFF843D}"/>
              </a:ext>
            </a:extLst>
          </p:cNvPr>
          <p:cNvSpPr/>
          <p:nvPr/>
        </p:nvSpPr>
        <p:spPr>
          <a:xfrm>
            <a:off x="5730875" y="5173663"/>
            <a:ext cx="3127375" cy="14779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Perpetua"/>
                <a:ea typeface="+mn-ea"/>
                <a:cs typeface="+mn-cs"/>
              </a:rPr>
              <a:t>Victim Compensation?</a:t>
            </a:r>
          </a:p>
        </p:txBody>
      </p:sp>
      <p:pic>
        <p:nvPicPr>
          <p:cNvPr id="11" name="Picture 2" descr="File:Flag of Europe.svg">
            <a:extLst>
              <a:ext uri="{FF2B5EF4-FFF2-40B4-BE49-F238E27FC236}">
                <a16:creationId xmlns:a16="http://schemas.microsoft.com/office/drawing/2014/main" id="{907ABDF0-E817-4F57-8629-3E838A6FDF1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71801" y="104776"/>
            <a:ext cx="1016636" cy="60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0801663"/>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42BE3-23FE-4B09-BA37-9162790495A8}"/>
              </a:ext>
            </a:extLst>
          </p:cNvPr>
          <p:cNvSpPr>
            <a:spLocks noGrp="1"/>
          </p:cNvSpPr>
          <p:nvPr>
            <p:ph type="title"/>
          </p:nvPr>
        </p:nvSpPr>
        <p:spPr/>
        <p:txBody>
          <a:bodyPr/>
          <a:lstStyle/>
          <a:p>
            <a:r>
              <a:rPr lang="en-US" dirty="0"/>
              <a:t>EMERGING ISSUES</a:t>
            </a:r>
          </a:p>
        </p:txBody>
      </p:sp>
      <p:sp>
        <p:nvSpPr>
          <p:cNvPr id="3" name="Text Placeholder 2">
            <a:extLst>
              <a:ext uri="{FF2B5EF4-FFF2-40B4-BE49-F238E27FC236}">
                <a16:creationId xmlns:a16="http://schemas.microsoft.com/office/drawing/2014/main" id="{2B146625-22F1-4F24-8C22-B383FA5195BA}"/>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971765149"/>
      </p:ext>
    </p:extLst>
  </p:cSld>
  <p:clrMapOvr>
    <a:masterClrMapping/>
  </p:clrMapOvr>
  <p:transition>
    <p:random/>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04" name="TextBox 2">
            <a:extLst>
              <a:ext uri="{FF2B5EF4-FFF2-40B4-BE49-F238E27FC236}">
                <a16:creationId xmlns:a16="http://schemas.microsoft.com/office/drawing/2014/main" id="{CF5EF33A-4DA1-4D3D-B5C4-97B71816E0B7}"/>
              </a:ext>
            </a:extLst>
          </p:cNvPr>
          <p:cNvSpPr txBox="1">
            <a:spLocks noChangeArrowheads="1"/>
          </p:cNvSpPr>
          <p:nvPr/>
        </p:nvSpPr>
        <p:spPr bwMode="auto">
          <a:xfrm>
            <a:off x="-12700" y="0"/>
            <a:ext cx="9677400" cy="2554545"/>
          </a:xfrm>
          <a:prstGeom prst="rect">
            <a:avLst/>
          </a:prstGeom>
          <a:solidFill>
            <a:srgbClr val="7030A0"/>
          </a:solidFill>
          <a:ln w="9525">
            <a:solidFill>
              <a:schemeClr val="tx1"/>
            </a:solidFill>
            <a:miter lim="800000"/>
            <a:headEnd/>
            <a:tailEnd/>
          </a:ln>
        </p:spPr>
        <p:txBody>
          <a:bodyPr wrap="squar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en-US" altLang="en-US" sz="8000" b="1" dirty="0">
                <a:solidFill>
                  <a:srgbClr val="FFFF00"/>
                </a:solidFill>
              </a:rPr>
              <a:t>Cross-</a:t>
            </a:r>
          </a:p>
          <a:p>
            <a:pPr>
              <a:spcBef>
                <a:spcPct val="0"/>
              </a:spcBef>
              <a:buClrTx/>
              <a:buSzTx/>
              <a:buFontTx/>
              <a:buNone/>
            </a:pPr>
            <a:r>
              <a:rPr lang="en-US" altLang="en-US" sz="8000" b="1" dirty="0">
                <a:solidFill>
                  <a:srgbClr val="FFFF00"/>
                </a:solidFill>
              </a:rPr>
              <a:t>Debarment</a:t>
            </a:r>
          </a:p>
        </p:txBody>
      </p:sp>
      <p:sp>
        <p:nvSpPr>
          <p:cNvPr id="15405" name="TextBox 3">
            <a:extLst>
              <a:ext uri="{FF2B5EF4-FFF2-40B4-BE49-F238E27FC236}">
                <a16:creationId xmlns:a16="http://schemas.microsoft.com/office/drawing/2014/main" id="{C1A03916-69D4-4AC8-83D6-B708CFDEB35B}"/>
              </a:ext>
            </a:extLst>
          </p:cNvPr>
          <p:cNvSpPr txBox="1">
            <a:spLocks noChangeArrowheads="1"/>
          </p:cNvSpPr>
          <p:nvPr/>
        </p:nvSpPr>
        <p:spPr bwMode="auto">
          <a:xfrm>
            <a:off x="-12700" y="2399030"/>
            <a:ext cx="9144000" cy="4524315"/>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en-US" altLang="en-US" sz="4800" b="1" dirty="0"/>
              <a:t>Options:</a:t>
            </a:r>
          </a:p>
          <a:p>
            <a:pPr>
              <a:spcBef>
                <a:spcPct val="0"/>
              </a:spcBef>
              <a:buClrTx/>
              <a:buSzTx/>
              <a:buNone/>
            </a:pPr>
            <a:r>
              <a:rPr lang="en-US" altLang="en-US" sz="4800" b="1" dirty="0"/>
              <a:t>1. Automatic cross-debarment</a:t>
            </a:r>
          </a:p>
          <a:p>
            <a:pPr>
              <a:spcBef>
                <a:spcPct val="0"/>
              </a:spcBef>
              <a:buClrTx/>
              <a:buSzTx/>
              <a:buNone/>
            </a:pPr>
            <a:r>
              <a:rPr lang="en-US" altLang="en-US" sz="4800" b="1" dirty="0"/>
              <a:t>2. Lists of debarred firms considered</a:t>
            </a:r>
          </a:p>
          <a:p>
            <a:pPr>
              <a:spcBef>
                <a:spcPct val="0"/>
              </a:spcBef>
              <a:buClrTx/>
              <a:buSzTx/>
              <a:buNone/>
            </a:pPr>
            <a:r>
              <a:rPr lang="en-US" altLang="en-US" sz="4800" b="1" dirty="0"/>
              <a:t>3. Lists + underlying information</a:t>
            </a:r>
          </a:p>
          <a:p>
            <a:pPr>
              <a:spcBef>
                <a:spcPct val="0"/>
              </a:spcBef>
              <a:buClrTx/>
              <a:buSzTx/>
              <a:buNone/>
            </a:pPr>
            <a:r>
              <a:rPr lang="en-US" altLang="en-US" sz="4800" b="1" dirty="0"/>
              <a:t>4. Do nothing</a:t>
            </a:r>
            <a:endParaRPr lang="en-US" altLang="en-US" b="1" dirty="0"/>
          </a:p>
        </p:txBody>
      </p:sp>
    </p:spTree>
  </p:cSld>
  <p:clrMapOvr>
    <a:masterClrMapping/>
  </p:clrMapOvr>
  <p:transition>
    <p:random/>
  </p:transition>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8B309-D119-4BFB-BEFF-8A246FDEC8E7}"/>
              </a:ext>
            </a:extLst>
          </p:cNvPr>
          <p:cNvSpPr>
            <a:spLocks noGrp="1"/>
          </p:cNvSpPr>
          <p:nvPr>
            <p:ph type="title"/>
          </p:nvPr>
        </p:nvSpPr>
        <p:spPr>
          <a:xfrm>
            <a:off x="533400" y="147638"/>
            <a:ext cx="8229600" cy="1143000"/>
          </a:xfrm>
        </p:spPr>
        <p:txBody>
          <a:bodyPr/>
          <a:lstStyle/>
          <a:p>
            <a:r>
              <a:rPr lang="en-US" sz="3600" dirty="0"/>
              <a:t>Why Exclusion Grows More Important</a:t>
            </a:r>
          </a:p>
        </p:txBody>
      </p:sp>
      <p:graphicFrame>
        <p:nvGraphicFramePr>
          <p:cNvPr id="8" name="Diagram 7">
            <a:extLst>
              <a:ext uri="{FF2B5EF4-FFF2-40B4-BE49-F238E27FC236}">
                <a16:creationId xmlns:a16="http://schemas.microsoft.com/office/drawing/2014/main" id="{227FFFE1-D529-49A9-9773-2B74FD0EBED1}"/>
              </a:ext>
            </a:extLst>
          </p:cNvPr>
          <p:cNvGraphicFramePr/>
          <p:nvPr>
            <p:extLst>
              <p:ext uri="{D42A27DB-BD31-4B8C-83A1-F6EECF244321}">
                <p14:modId xmlns:p14="http://schemas.microsoft.com/office/powerpoint/2010/main" val="572486151"/>
              </p:ext>
            </p:extLst>
          </p:nvPr>
        </p:nvGraphicFramePr>
        <p:xfrm>
          <a:off x="228600" y="1295400"/>
          <a:ext cx="8458200" cy="5287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05272425"/>
      </p:ext>
    </p:extLst>
  </p:cSld>
  <p:clrMapOvr>
    <a:masterClrMapping/>
  </p:clrMapOvr>
  <p:transition>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E6ACB23-EEA5-454A-9C74-411947E0E1C0}"/>
              </a:ext>
            </a:extLst>
          </p:cNvPr>
          <p:cNvSpPr>
            <a:spLocks noGrp="1"/>
          </p:cNvSpPr>
          <p:nvPr>
            <p:ph type="title"/>
          </p:nvPr>
        </p:nvSpPr>
        <p:spPr>
          <a:xfrm>
            <a:off x="457200" y="381000"/>
            <a:ext cx="8229600" cy="1143000"/>
          </a:xfrm>
        </p:spPr>
        <p:txBody>
          <a:bodyPr/>
          <a:lstStyle/>
          <a:p>
            <a:pPr eaLnBrk="1" hangingPunct="1">
              <a:defRPr/>
            </a:pPr>
            <a:r>
              <a:rPr lang="en-US" dirty="0"/>
              <a:t>George Washington University</a:t>
            </a:r>
            <a:br>
              <a:rPr lang="en-US" dirty="0"/>
            </a:br>
            <a:r>
              <a:rPr lang="en-US" dirty="0"/>
              <a:t>Law School</a:t>
            </a:r>
          </a:p>
        </p:txBody>
      </p:sp>
      <p:pic>
        <p:nvPicPr>
          <p:cNvPr id="5123" name="Picture 3" descr="Detail of complex from G Street">
            <a:extLst>
              <a:ext uri="{FF2B5EF4-FFF2-40B4-BE49-F238E27FC236}">
                <a16:creationId xmlns:a16="http://schemas.microsoft.com/office/drawing/2014/main" id="{7A45E51B-0775-470F-8BC5-C86A8B408C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81200"/>
            <a:ext cx="9144000" cy="321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3">
            <a:extLst>
              <a:ext uri="{FF2B5EF4-FFF2-40B4-BE49-F238E27FC236}">
                <a16:creationId xmlns:a16="http://schemas.microsoft.com/office/drawing/2014/main" id="{5306DB93-A4CF-470F-8008-4C923335C319}"/>
              </a:ext>
            </a:extLst>
          </p:cNvPr>
          <p:cNvSpPr txBox="1">
            <a:spLocks/>
          </p:cNvSpPr>
          <p:nvPr/>
        </p:nvSpPr>
        <p:spPr bwMode="auto">
          <a:xfrm>
            <a:off x="0" y="5486400"/>
            <a:ext cx="6248400" cy="1143000"/>
          </a:xfrm>
          <a:prstGeom prst="rect">
            <a:avLst/>
          </a:prstGeom>
          <a:noFill/>
          <a:ln w="9525">
            <a:noFill/>
            <a:miter lim="800000"/>
            <a:headEnd/>
            <a:tailEnd/>
          </a:ln>
          <a:effectLst/>
        </p:spPr>
        <p:txBody>
          <a:bodyPr anchor="ctr"/>
          <a:lstStyle/>
          <a:p>
            <a:pPr eaLnBrk="1" hangingPunct="1">
              <a:defRPr/>
            </a:pPr>
            <a:r>
              <a:rPr lang="en-US" sz="3200" b="1" kern="0" dirty="0">
                <a:solidFill>
                  <a:schemeClr val="tx2"/>
                </a:solidFill>
                <a:effectLst>
                  <a:outerShdw blurRad="38100" dist="38100" dir="2700000" algn="tl">
                    <a:srgbClr val="000000"/>
                  </a:outerShdw>
                </a:effectLst>
                <a:latin typeface="+mj-lt"/>
                <a:ea typeface="+mj-ea"/>
                <a:cs typeface="+mj-cs"/>
              </a:rPr>
              <a:t>Government Procurement Law Program, established 1960</a:t>
            </a:r>
          </a:p>
        </p:txBody>
      </p:sp>
      <p:sp>
        <p:nvSpPr>
          <p:cNvPr id="2" name="TextBox 1">
            <a:extLst>
              <a:ext uri="{FF2B5EF4-FFF2-40B4-BE49-F238E27FC236}">
                <a16:creationId xmlns:a16="http://schemas.microsoft.com/office/drawing/2014/main" id="{95151E95-7176-48B7-A060-54B4A42CE2A7}"/>
              </a:ext>
            </a:extLst>
          </p:cNvPr>
          <p:cNvSpPr txBox="1"/>
          <p:nvPr/>
        </p:nvSpPr>
        <p:spPr>
          <a:xfrm>
            <a:off x="1371600" y="1981200"/>
            <a:ext cx="7772400" cy="954107"/>
          </a:xfrm>
          <a:prstGeom prst="rect">
            <a:avLst/>
          </a:prstGeom>
          <a:solidFill>
            <a:srgbClr val="C00000"/>
          </a:solidFill>
        </p:spPr>
        <p:txBody>
          <a:bodyPr wrap="square" rtlCol="0">
            <a:spAutoFit/>
          </a:bodyPr>
          <a:lstStyle/>
          <a:p>
            <a:pPr algn="r"/>
            <a:r>
              <a:rPr lang="en-US" sz="2800" b="1" dirty="0"/>
              <a:t>Providing traditional and online procurement law training to students from around the world</a:t>
            </a:r>
            <a:endParaRPr lang="en-US" b="1" dirty="0"/>
          </a:p>
        </p:txBody>
      </p:sp>
    </p:spTree>
  </p:cSld>
  <p:clrMapOvr>
    <a:masterClrMapping/>
  </p:clrMapOvr>
  <p:transition>
    <p:random/>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829339E2-9DBE-49AF-9AFB-E627D21ED453}"/>
              </a:ext>
            </a:extLst>
          </p:cNvPr>
          <p:cNvGraphicFramePr>
            <a:graphicFrameLocks noGrp="1"/>
          </p:cNvGraphicFramePr>
          <p:nvPr>
            <p:extLst>
              <p:ext uri="{D42A27DB-BD31-4B8C-83A1-F6EECF244321}">
                <p14:modId xmlns:p14="http://schemas.microsoft.com/office/powerpoint/2010/main" val="3636001904"/>
              </p:ext>
            </p:extLst>
          </p:nvPr>
        </p:nvGraphicFramePr>
        <p:xfrm>
          <a:off x="0" y="0"/>
          <a:ext cx="9144000" cy="6931024"/>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gridCol w="1524000">
                  <a:extLst>
                    <a:ext uri="{9D8B030D-6E8A-4147-A177-3AD203B41FA5}">
                      <a16:colId xmlns:a16="http://schemas.microsoft.com/office/drawing/2014/main" val="20004"/>
                    </a:ext>
                  </a:extLst>
                </a:gridCol>
                <a:gridCol w="1524000">
                  <a:extLst>
                    <a:ext uri="{9D8B030D-6E8A-4147-A177-3AD203B41FA5}">
                      <a16:colId xmlns:a16="http://schemas.microsoft.com/office/drawing/2014/main" val="20005"/>
                    </a:ext>
                  </a:extLst>
                </a:gridCol>
              </a:tblGrid>
              <a:tr h="1340009">
                <a:tc>
                  <a:txBody>
                    <a:bodyPr/>
                    <a:lstStyle/>
                    <a:p>
                      <a:endParaRPr lang="en-US" sz="1600" dirty="0"/>
                    </a:p>
                  </a:txBody>
                  <a:tcPr marT="46207" marB="46207">
                    <a:solidFill>
                      <a:srgbClr val="800000"/>
                    </a:solidFill>
                  </a:tcPr>
                </a:tc>
                <a:tc>
                  <a:txBody>
                    <a:bodyPr/>
                    <a:lstStyle/>
                    <a:p>
                      <a:r>
                        <a:rPr lang="en-US" sz="1600" dirty="0"/>
                        <a:t>Federal</a:t>
                      </a:r>
                      <a:r>
                        <a:rPr lang="en-US" sz="1600" baseline="0" dirty="0"/>
                        <a:t> Acquisition Regulation (FAR)</a:t>
                      </a:r>
                      <a:endParaRPr lang="en-US" sz="1600" dirty="0"/>
                    </a:p>
                  </a:txBody>
                  <a:tcPr marT="46207" marB="46207"/>
                </a:tc>
                <a:tc>
                  <a:txBody>
                    <a:bodyPr/>
                    <a:lstStyle/>
                    <a:p>
                      <a:r>
                        <a:rPr lang="en-US" sz="1600" dirty="0"/>
                        <a:t>European</a:t>
                      </a:r>
                      <a:r>
                        <a:rPr lang="en-US" sz="1600" baseline="0" dirty="0"/>
                        <a:t> Procurement Directive 2014/24/EU</a:t>
                      </a:r>
                      <a:endParaRPr lang="en-US" sz="1600" dirty="0"/>
                    </a:p>
                  </a:txBody>
                  <a:tcPr marT="46207" marB="46207"/>
                </a:tc>
                <a:tc>
                  <a:txBody>
                    <a:bodyPr/>
                    <a:lstStyle/>
                    <a:p>
                      <a:r>
                        <a:rPr lang="en-US" sz="1600" dirty="0"/>
                        <a:t>World Bank Procurement Framework</a:t>
                      </a:r>
                    </a:p>
                  </a:txBody>
                  <a:tcPr marT="46207" marB="46207"/>
                </a:tc>
                <a:tc>
                  <a:txBody>
                    <a:bodyPr/>
                    <a:lstStyle/>
                    <a:p>
                      <a:r>
                        <a:rPr lang="en-US" sz="1600" dirty="0"/>
                        <a:t>WTO</a:t>
                      </a:r>
                      <a:r>
                        <a:rPr lang="en-US" sz="1600" baseline="0" dirty="0"/>
                        <a:t> Government Procurement Agreement (2012)</a:t>
                      </a:r>
                      <a:endParaRPr lang="en-US" sz="1600" dirty="0"/>
                    </a:p>
                  </a:txBody>
                  <a:tcPr marT="46207" marB="46207"/>
                </a:tc>
                <a:tc>
                  <a:txBody>
                    <a:bodyPr/>
                    <a:lstStyle/>
                    <a:p>
                      <a:r>
                        <a:rPr lang="en-US" sz="1600" dirty="0"/>
                        <a:t>ABA Model</a:t>
                      </a:r>
                      <a:r>
                        <a:rPr lang="en-US" sz="1600" baseline="0" dirty="0"/>
                        <a:t> Procurement Code</a:t>
                      </a:r>
                      <a:endParaRPr lang="en-US" sz="1600" dirty="0"/>
                    </a:p>
                  </a:txBody>
                  <a:tcPr marT="46207" marB="46207"/>
                </a:tc>
                <a:extLst>
                  <a:ext uri="{0D108BD9-81ED-4DB2-BD59-A6C34878D82A}">
                    <a16:rowId xmlns:a16="http://schemas.microsoft.com/office/drawing/2014/main" val="10000"/>
                  </a:ext>
                </a:extLst>
              </a:tr>
              <a:tr h="538410">
                <a:tc>
                  <a:txBody>
                    <a:bodyPr/>
                    <a:lstStyle/>
                    <a:p>
                      <a:r>
                        <a:rPr lang="en-US" sz="1400" dirty="0"/>
                        <a:t>Acquisition</a:t>
                      </a:r>
                      <a:r>
                        <a:rPr lang="en-US" sz="1400" baseline="0" dirty="0"/>
                        <a:t> Planning</a:t>
                      </a:r>
                      <a:endParaRPr lang="en-US" sz="1400" dirty="0"/>
                    </a:p>
                  </a:txBody>
                  <a:tcPr marT="46207" marB="46207"/>
                </a:tc>
                <a:tc>
                  <a:txBody>
                    <a:bodyPr/>
                    <a:lstStyle/>
                    <a:p>
                      <a:endParaRPr lang="en-US" sz="1800" dirty="0"/>
                    </a:p>
                  </a:txBody>
                  <a:tcPr marT="46207" marB="46207">
                    <a:solidFill>
                      <a:srgbClr val="FFFF00"/>
                    </a:solidFill>
                  </a:tcPr>
                </a:tc>
                <a:tc>
                  <a:txBody>
                    <a:bodyPr/>
                    <a:lstStyle/>
                    <a:p>
                      <a:endParaRPr lang="en-US" sz="1800" dirty="0"/>
                    </a:p>
                  </a:txBody>
                  <a:tcPr marT="46207" marB="46207">
                    <a:solidFill>
                      <a:srgbClr val="00B050"/>
                    </a:solidFill>
                  </a:tcPr>
                </a:tc>
                <a:tc>
                  <a:txBody>
                    <a:bodyPr/>
                    <a:lstStyle/>
                    <a:p>
                      <a:endParaRPr lang="en-US" sz="1800" dirty="0"/>
                    </a:p>
                  </a:txBody>
                  <a:tcPr marT="46207" marB="46207">
                    <a:solidFill>
                      <a:srgbClr val="00B050"/>
                    </a:solidFill>
                  </a:tcPr>
                </a:tc>
                <a:tc>
                  <a:txBody>
                    <a:bodyPr/>
                    <a:lstStyle/>
                    <a:p>
                      <a:endParaRPr lang="en-US" sz="1800" dirty="0"/>
                    </a:p>
                  </a:txBody>
                  <a:tcPr marT="46207" marB="46207">
                    <a:solidFill>
                      <a:srgbClr val="00B050"/>
                    </a:solidFill>
                  </a:tcPr>
                </a:tc>
                <a:tc>
                  <a:txBody>
                    <a:bodyPr/>
                    <a:lstStyle/>
                    <a:p>
                      <a:endParaRPr lang="en-US" sz="1800" dirty="0"/>
                    </a:p>
                  </a:txBody>
                  <a:tcPr marT="46207" marB="46207">
                    <a:solidFill>
                      <a:srgbClr val="FFFF00"/>
                    </a:solidFill>
                  </a:tcPr>
                </a:tc>
                <a:extLst>
                  <a:ext uri="{0D108BD9-81ED-4DB2-BD59-A6C34878D82A}">
                    <a16:rowId xmlns:a16="http://schemas.microsoft.com/office/drawing/2014/main" val="10001"/>
                  </a:ext>
                </a:extLst>
              </a:tr>
              <a:tr h="545353">
                <a:tc>
                  <a:txBody>
                    <a:bodyPr/>
                    <a:lstStyle/>
                    <a:p>
                      <a:r>
                        <a:rPr lang="en-US" sz="1400" dirty="0"/>
                        <a:t>Publication of Opportunities</a:t>
                      </a:r>
                    </a:p>
                  </a:txBody>
                  <a:tcPr marT="46207" marB="46207"/>
                </a:tc>
                <a:tc>
                  <a:txBody>
                    <a:bodyPr/>
                    <a:lstStyle/>
                    <a:p>
                      <a:endParaRPr lang="en-US" sz="1800" dirty="0"/>
                    </a:p>
                  </a:txBody>
                  <a:tcPr marT="46207" marB="46207">
                    <a:solidFill>
                      <a:srgbClr val="00B050"/>
                    </a:solidFill>
                  </a:tcPr>
                </a:tc>
                <a:tc>
                  <a:txBody>
                    <a:bodyPr/>
                    <a:lstStyle/>
                    <a:p>
                      <a:endParaRPr lang="en-US" sz="1800" dirty="0"/>
                    </a:p>
                  </a:txBody>
                  <a:tcPr marT="46207" marB="46207">
                    <a:solidFill>
                      <a:srgbClr val="00B050"/>
                    </a:solidFill>
                  </a:tcPr>
                </a:tc>
                <a:tc>
                  <a:txBody>
                    <a:bodyPr/>
                    <a:lstStyle/>
                    <a:p>
                      <a:endParaRPr lang="en-US" sz="1800" dirty="0"/>
                    </a:p>
                  </a:txBody>
                  <a:tcPr marT="46207" marB="46207">
                    <a:solidFill>
                      <a:srgbClr val="00B050"/>
                    </a:solidFill>
                  </a:tcPr>
                </a:tc>
                <a:tc>
                  <a:txBody>
                    <a:bodyPr/>
                    <a:lstStyle/>
                    <a:p>
                      <a:endParaRPr lang="en-US" sz="1800" dirty="0"/>
                    </a:p>
                  </a:txBody>
                  <a:tcPr marT="46207" marB="46207">
                    <a:solidFill>
                      <a:srgbClr val="00B050"/>
                    </a:solidFill>
                  </a:tcPr>
                </a:tc>
                <a:tc>
                  <a:txBody>
                    <a:bodyPr/>
                    <a:lstStyle/>
                    <a:p>
                      <a:endParaRPr lang="en-US" sz="1800" dirty="0"/>
                    </a:p>
                  </a:txBody>
                  <a:tcPr marT="46207" marB="46207">
                    <a:solidFill>
                      <a:srgbClr val="00B050"/>
                    </a:solidFill>
                  </a:tcPr>
                </a:tc>
                <a:extLst>
                  <a:ext uri="{0D108BD9-81ED-4DB2-BD59-A6C34878D82A}">
                    <a16:rowId xmlns:a16="http://schemas.microsoft.com/office/drawing/2014/main" val="10002"/>
                  </a:ext>
                </a:extLst>
              </a:tr>
              <a:tr h="666291">
                <a:tc>
                  <a:txBody>
                    <a:bodyPr/>
                    <a:lstStyle/>
                    <a:p>
                      <a:r>
                        <a:rPr lang="en-US" sz="1400" dirty="0"/>
                        <a:t>Electronic Reverse Auctions</a:t>
                      </a:r>
                    </a:p>
                  </a:txBody>
                  <a:tcPr marT="46207" marB="46207"/>
                </a:tc>
                <a:tc>
                  <a:txBody>
                    <a:bodyPr/>
                    <a:lstStyle/>
                    <a:p>
                      <a:endParaRPr lang="en-US" sz="1800" dirty="0"/>
                    </a:p>
                  </a:txBody>
                  <a:tcPr marT="46207" marB="46207">
                    <a:solidFill>
                      <a:srgbClr val="FF0000"/>
                    </a:solidFill>
                  </a:tcPr>
                </a:tc>
                <a:tc>
                  <a:txBody>
                    <a:bodyPr/>
                    <a:lstStyle/>
                    <a:p>
                      <a:endParaRPr lang="en-US" sz="1800" dirty="0"/>
                    </a:p>
                  </a:txBody>
                  <a:tcPr marT="46207" marB="46207">
                    <a:solidFill>
                      <a:srgbClr val="00B050"/>
                    </a:solidFill>
                  </a:tcPr>
                </a:tc>
                <a:tc>
                  <a:txBody>
                    <a:bodyPr/>
                    <a:lstStyle/>
                    <a:p>
                      <a:endParaRPr lang="en-US" sz="1800" dirty="0"/>
                    </a:p>
                  </a:txBody>
                  <a:tcPr marT="46207" marB="46207">
                    <a:solidFill>
                      <a:srgbClr val="92D050"/>
                    </a:solidFill>
                  </a:tcPr>
                </a:tc>
                <a:tc>
                  <a:txBody>
                    <a:bodyPr/>
                    <a:lstStyle/>
                    <a:p>
                      <a:endParaRPr lang="en-US" sz="1800" dirty="0"/>
                    </a:p>
                  </a:txBody>
                  <a:tcPr marT="46207" marB="46207">
                    <a:solidFill>
                      <a:srgbClr val="00B050"/>
                    </a:solidFill>
                  </a:tcPr>
                </a:tc>
                <a:tc>
                  <a:txBody>
                    <a:bodyPr/>
                    <a:lstStyle/>
                    <a:p>
                      <a:endParaRPr lang="en-US" sz="1800" dirty="0"/>
                    </a:p>
                  </a:txBody>
                  <a:tcPr marT="46207" marB="46207">
                    <a:solidFill>
                      <a:srgbClr val="FF0000"/>
                    </a:solidFill>
                  </a:tcPr>
                </a:tc>
                <a:extLst>
                  <a:ext uri="{0D108BD9-81ED-4DB2-BD59-A6C34878D82A}">
                    <a16:rowId xmlns:a16="http://schemas.microsoft.com/office/drawing/2014/main" val="10003"/>
                  </a:ext>
                </a:extLst>
              </a:tr>
              <a:tr h="391273">
                <a:tc>
                  <a:txBody>
                    <a:bodyPr/>
                    <a:lstStyle/>
                    <a:p>
                      <a:r>
                        <a:rPr lang="en-US" sz="1400" dirty="0"/>
                        <a:t>Sealed Bidding</a:t>
                      </a:r>
                    </a:p>
                  </a:txBody>
                  <a:tcPr marT="46207" marB="46207"/>
                </a:tc>
                <a:tc>
                  <a:txBody>
                    <a:bodyPr/>
                    <a:lstStyle/>
                    <a:p>
                      <a:endParaRPr lang="en-US" sz="1800" dirty="0"/>
                    </a:p>
                  </a:txBody>
                  <a:tcPr marT="46207" marB="46207">
                    <a:solidFill>
                      <a:srgbClr val="00B050"/>
                    </a:solidFill>
                  </a:tcPr>
                </a:tc>
                <a:tc>
                  <a:txBody>
                    <a:bodyPr/>
                    <a:lstStyle/>
                    <a:p>
                      <a:endParaRPr lang="en-US" sz="1800" dirty="0"/>
                    </a:p>
                  </a:txBody>
                  <a:tcPr marT="46207" marB="46207">
                    <a:solidFill>
                      <a:srgbClr val="00B050"/>
                    </a:solidFill>
                  </a:tcPr>
                </a:tc>
                <a:tc>
                  <a:txBody>
                    <a:bodyPr/>
                    <a:lstStyle/>
                    <a:p>
                      <a:endParaRPr lang="en-US" sz="1800" dirty="0"/>
                    </a:p>
                  </a:txBody>
                  <a:tcPr marT="46207" marB="46207">
                    <a:solidFill>
                      <a:srgbClr val="00B050"/>
                    </a:solidFill>
                  </a:tcPr>
                </a:tc>
                <a:tc>
                  <a:txBody>
                    <a:bodyPr/>
                    <a:lstStyle/>
                    <a:p>
                      <a:endParaRPr lang="en-US" sz="1800" dirty="0"/>
                    </a:p>
                  </a:txBody>
                  <a:tcPr marT="46207" marB="46207">
                    <a:solidFill>
                      <a:srgbClr val="00B050"/>
                    </a:solidFill>
                  </a:tcPr>
                </a:tc>
                <a:tc>
                  <a:txBody>
                    <a:bodyPr/>
                    <a:lstStyle/>
                    <a:p>
                      <a:endParaRPr lang="en-US" sz="1800" dirty="0"/>
                    </a:p>
                  </a:txBody>
                  <a:tcPr marT="46207" marB="46207">
                    <a:solidFill>
                      <a:srgbClr val="00B050"/>
                    </a:solidFill>
                  </a:tcPr>
                </a:tc>
                <a:extLst>
                  <a:ext uri="{0D108BD9-81ED-4DB2-BD59-A6C34878D82A}">
                    <a16:rowId xmlns:a16="http://schemas.microsoft.com/office/drawing/2014/main" val="10004"/>
                  </a:ext>
                </a:extLst>
              </a:tr>
              <a:tr h="529771">
                <a:tc>
                  <a:txBody>
                    <a:bodyPr/>
                    <a:lstStyle/>
                    <a:p>
                      <a:r>
                        <a:rPr lang="en-US" sz="1400" dirty="0"/>
                        <a:t>Competitive Negotiations</a:t>
                      </a:r>
                    </a:p>
                  </a:txBody>
                  <a:tcPr marT="46207" marB="46207"/>
                </a:tc>
                <a:tc>
                  <a:txBody>
                    <a:bodyPr/>
                    <a:lstStyle/>
                    <a:p>
                      <a:endParaRPr lang="en-US" sz="1800" dirty="0"/>
                    </a:p>
                  </a:txBody>
                  <a:tcPr marT="46207" marB="46207">
                    <a:solidFill>
                      <a:srgbClr val="00B050"/>
                    </a:solidFill>
                  </a:tcPr>
                </a:tc>
                <a:tc>
                  <a:txBody>
                    <a:bodyPr/>
                    <a:lstStyle/>
                    <a:p>
                      <a:endParaRPr lang="en-US" sz="1800" dirty="0"/>
                    </a:p>
                  </a:txBody>
                  <a:tcPr marT="46207" marB="46207">
                    <a:solidFill>
                      <a:srgbClr val="00B050"/>
                    </a:solidFill>
                  </a:tcPr>
                </a:tc>
                <a:tc>
                  <a:txBody>
                    <a:bodyPr/>
                    <a:lstStyle/>
                    <a:p>
                      <a:endParaRPr lang="en-US" sz="1800" dirty="0"/>
                    </a:p>
                  </a:txBody>
                  <a:tcPr marT="46207" marB="46207">
                    <a:solidFill>
                      <a:srgbClr val="92D050"/>
                    </a:solidFill>
                  </a:tcPr>
                </a:tc>
                <a:tc>
                  <a:txBody>
                    <a:bodyPr/>
                    <a:lstStyle/>
                    <a:p>
                      <a:endParaRPr lang="en-US" sz="1800" dirty="0"/>
                    </a:p>
                  </a:txBody>
                  <a:tcPr marT="46207" marB="46207">
                    <a:solidFill>
                      <a:srgbClr val="FFFF00"/>
                    </a:solidFill>
                  </a:tcPr>
                </a:tc>
                <a:tc>
                  <a:txBody>
                    <a:bodyPr/>
                    <a:lstStyle/>
                    <a:p>
                      <a:endParaRPr lang="en-US" sz="1800" dirty="0"/>
                    </a:p>
                  </a:txBody>
                  <a:tcPr marT="46207" marB="46207">
                    <a:solidFill>
                      <a:srgbClr val="00B050"/>
                    </a:solidFill>
                  </a:tcPr>
                </a:tc>
                <a:extLst>
                  <a:ext uri="{0D108BD9-81ED-4DB2-BD59-A6C34878D82A}">
                    <a16:rowId xmlns:a16="http://schemas.microsoft.com/office/drawing/2014/main" val="10005"/>
                  </a:ext>
                </a:extLst>
              </a:tr>
              <a:tr h="666291">
                <a:tc>
                  <a:txBody>
                    <a:bodyPr/>
                    <a:lstStyle/>
                    <a:p>
                      <a:r>
                        <a:rPr lang="en-US" sz="1400" dirty="0" err="1"/>
                        <a:t>IDIQs</a:t>
                      </a:r>
                      <a:r>
                        <a:rPr lang="en-US" sz="1400" dirty="0"/>
                        <a:t> (Frameworks)</a:t>
                      </a:r>
                    </a:p>
                  </a:txBody>
                  <a:tcPr marT="46207" marB="46207"/>
                </a:tc>
                <a:tc>
                  <a:txBody>
                    <a:bodyPr/>
                    <a:lstStyle/>
                    <a:p>
                      <a:endParaRPr lang="en-US" sz="1800" dirty="0"/>
                    </a:p>
                  </a:txBody>
                  <a:tcPr marT="46207" marB="46207">
                    <a:solidFill>
                      <a:srgbClr val="00B050"/>
                    </a:solidFill>
                  </a:tcPr>
                </a:tc>
                <a:tc>
                  <a:txBody>
                    <a:bodyPr/>
                    <a:lstStyle/>
                    <a:p>
                      <a:endParaRPr lang="en-US" sz="1800" dirty="0"/>
                    </a:p>
                  </a:txBody>
                  <a:tcPr marT="46207" marB="46207">
                    <a:solidFill>
                      <a:srgbClr val="00B050"/>
                    </a:solidFill>
                  </a:tcPr>
                </a:tc>
                <a:tc>
                  <a:txBody>
                    <a:bodyPr/>
                    <a:lstStyle/>
                    <a:p>
                      <a:endParaRPr lang="en-US" sz="1800" dirty="0"/>
                    </a:p>
                  </a:txBody>
                  <a:tcPr marT="46207" marB="46207">
                    <a:solidFill>
                      <a:srgbClr val="00B050"/>
                    </a:solidFill>
                  </a:tcPr>
                </a:tc>
                <a:tc>
                  <a:txBody>
                    <a:bodyPr/>
                    <a:lstStyle/>
                    <a:p>
                      <a:endParaRPr lang="en-US" sz="1800" dirty="0"/>
                    </a:p>
                  </a:txBody>
                  <a:tcPr marT="46207" marB="46207">
                    <a:solidFill>
                      <a:srgbClr val="FF0000"/>
                    </a:solidFill>
                  </a:tcPr>
                </a:tc>
                <a:tc>
                  <a:txBody>
                    <a:bodyPr/>
                    <a:lstStyle/>
                    <a:p>
                      <a:endParaRPr lang="en-US" sz="1800" dirty="0"/>
                    </a:p>
                  </a:txBody>
                  <a:tcPr marT="46207" marB="46207">
                    <a:solidFill>
                      <a:srgbClr val="FF0000"/>
                    </a:solidFill>
                  </a:tcPr>
                </a:tc>
                <a:extLst>
                  <a:ext uri="{0D108BD9-81ED-4DB2-BD59-A6C34878D82A}">
                    <a16:rowId xmlns:a16="http://schemas.microsoft.com/office/drawing/2014/main" val="10006"/>
                  </a:ext>
                </a:extLst>
              </a:tr>
              <a:tr h="666291">
                <a:tc>
                  <a:txBody>
                    <a:bodyPr/>
                    <a:lstStyle/>
                    <a:p>
                      <a:r>
                        <a:rPr lang="en-US" sz="1400" dirty="0"/>
                        <a:t>Publication of Awards</a:t>
                      </a:r>
                    </a:p>
                  </a:txBody>
                  <a:tcPr marT="46207" marB="46207"/>
                </a:tc>
                <a:tc>
                  <a:txBody>
                    <a:bodyPr/>
                    <a:lstStyle/>
                    <a:p>
                      <a:endParaRPr lang="en-US" sz="1800" dirty="0"/>
                    </a:p>
                  </a:txBody>
                  <a:tcPr marT="46207" marB="46207">
                    <a:solidFill>
                      <a:srgbClr val="00B050"/>
                    </a:solidFill>
                  </a:tcPr>
                </a:tc>
                <a:tc>
                  <a:txBody>
                    <a:bodyPr/>
                    <a:lstStyle/>
                    <a:p>
                      <a:endParaRPr lang="en-US" sz="1800" dirty="0"/>
                    </a:p>
                  </a:txBody>
                  <a:tcPr marT="46207" marB="46207">
                    <a:solidFill>
                      <a:srgbClr val="00B050"/>
                    </a:solidFill>
                  </a:tcPr>
                </a:tc>
                <a:tc>
                  <a:txBody>
                    <a:bodyPr/>
                    <a:lstStyle/>
                    <a:p>
                      <a:endParaRPr lang="en-US" sz="1800" dirty="0"/>
                    </a:p>
                  </a:txBody>
                  <a:tcPr marT="46207" marB="46207">
                    <a:solidFill>
                      <a:srgbClr val="00B050"/>
                    </a:solidFill>
                  </a:tcPr>
                </a:tc>
                <a:tc>
                  <a:txBody>
                    <a:bodyPr/>
                    <a:lstStyle/>
                    <a:p>
                      <a:endParaRPr lang="en-US" sz="1800"/>
                    </a:p>
                  </a:txBody>
                  <a:tcPr marT="46207" marB="46207">
                    <a:solidFill>
                      <a:srgbClr val="00B050"/>
                    </a:solidFill>
                  </a:tcPr>
                </a:tc>
                <a:tc>
                  <a:txBody>
                    <a:bodyPr/>
                    <a:lstStyle/>
                    <a:p>
                      <a:endParaRPr lang="en-US" sz="1800" dirty="0"/>
                    </a:p>
                  </a:txBody>
                  <a:tcPr marT="46207" marB="46207">
                    <a:solidFill>
                      <a:srgbClr val="00B050"/>
                    </a:solidFill>
                  </a:tcPr>
                </a:tc>
                <a:extLst>
                  <a:ext uri="{0D108BD9-81ED-4DB2-BD59-A6C34878D82A}">
                    <a16:rowId xmlns:a16="http://schemas.microsoft.com/office/drawing/2014/main" val="10007"/>
                  </a:ext>
                </a:extLst>
              </a:tr>
              <a:tr h="391273">
                <a:tc>
                  <a:txBody>
                    <a:bodyPr/>
                    <a:lstStyle/>
                    <a:p>
                      <a:r>
                        <a:rPr lang="en-US" sz="1400" dirty="0"/>
                        <a:t>Bid Protests</a:t>
                      </a:r>
                    </a:p>
                  </a:txBody>
                  <a:tcPr marT="46207" marB="46207"/>
                </a:tc>
                <a:tc>
                  <a:txBody>
                    <a:bodyPr/>
                    <a:lstStyle/>
                    <a:p>
                      <a:endParaRPr lang="en-US" sz="1800" dirty="0"/>
                    </a:p>
                  </a:txBody>
                  <a:tcPr marT="46207" marB="46207">
                    <a:solidFill>
                      <a:srgbClr val="00B050"/>
                    </a:solidFill>
                  </a:tcPr>
                </a:tc>
                <a:tc>
                  <a:txBody>
                    <a:bodyPr/>
                    <a:lstStyle/>
                    <a:p>
                      <a:endParaRPr lang="en-US" sz="1800" dirty="0"/>
                    </a:p>
                  </a:txBody>
                  <a:tcPr marT="46207" marB="46207">
                    <a:solidFill>
                      <a:srgbClr val="00B050"/>
                    </a:solidFill>
                  </a:tcPr>
                </a:tc>
                <a:tc>
                  <a:txBody>
                    <a:bodyPr/>
                    <a:lstStyle/>
                    <a:p>
                      <a:endParaRPr lang="en-US" sz="1800" dirty="0"/>
                    </a:p>
                  </a:txBody>
                  <a:tcPr marT="46207" marB="46207">
                    <a:solidFill>
                      <a:srgbClr val="FFFF00"/>
                    </a:solidFill>
                  </a:tcPr>
                </a:tc>
                <a:tc>
                  <a:txBody>
                    <a:bodyPr/>
                    <a:lstStyle/>
                    <a:p>
                      <a:endParaRPr lang="en-US" sz="1800" dirty="0"/>
                    </a:p>
                  </a:txBody>
                  <a:tcPr marT="46207" marB="46207">
                    <a:solidFill>
                      <a:srgbClr val="00B050"/>
                    </a:solidFill>
                  </a:tcPr>
                </a:tc>
                <a:tc>
                  <a:txBody>
                    <a:bodyPr/>
                    <a:lstStyle/>
                    <a:p>
                      <a:endParaRPr lang="en-US" sz="1800" dirty="0"/>
                    </a:p>
                  </a:txBody>
                  <a:tcPr marT="46207" marB="46207">
                    <a:solidFill>
                      <a:srgbClr val="00B050"/>
                    </a:solidFill>
                  </a:tcPr>
                </a:tc>
                <a:extLst>
                  <a:ext uri="{0D108BD9-81ED-4DB2-BD59-A6C34878D82A}">
                    <a16:rowId xmlns:a16="http://schemas.microsoft.com/office/drawing/2014/main" val="10008"/>
                  </a:ext>
                </a:extLst>
              </a:tr>
              <a:tr h="529771">
                <a:tc>
                  <a:txBody>
                    <a:bodyPr/>
                    <a:lstStyle/>
                    <a:p>
                      <a:r>
                        <a:rPr lang="en-US" sz="1400" dirty="0"/>
                        <a:t>Suspension-Debarment</a:t>
                      </a:r>
                    </a:p>
                  </a:txBody>
                  <a:tcPr marT="46207" marB="46207"/>
                </a:tc>
                <a:tc>
                  <a:txBody>
                    <a:bodyPr/>
                    <a:lstStyle/>
                    <a:p>
                      <a:endParaRPr lang="en-US" sz="1800" dirty="0"/>
                    </a:p>
                  </a:txBody>
                  <a:tcPr marT="46207" marB="46207">
                    <a:solidFill>
                      <a:srgbClr val="00B050"/>
                    </a:solidFill>
                  </a:tcPr>
                </a:tc>
                <a:tc>
                  <a:txBody>
                    <a:bodyPr/>
                    <a:lstStyle/>
                    <a:p>
                      <a:endParaRPr lang="en-US" sz="1800" dirty="0"/>
                    </a:p>
                  </a:txBody>
                  <a:tcPr marT="46207" marB="46207">
                    <a:solidFill>
                      <a:srgbClr val="FFFF00"/>
                    </a:solidFill>
                  </a:tcPr>
                </a:tc>
                <a:tc>
                  <a:txBody>
                    <a:bodyPr/>
                    <a:lstStyle/>
                    <a:p>
                      <a:endParaRPr lang="en-US" sz="1800" dirty="0"/>
                    </a:p>
                  </a:txBody>
                  <a:tcPr marT="46207" marB="46207">
                    <a:solidFill>
                      <a:srgbClr val="00B050"/>
                    </a:solidFill>
                  </a:tcPr>
                </a:tc>
                <a:tc>
                  <a:txBody>
                    <a:bodyPr/>
                    <a:lstStyle/>
                    <a:p>
                      <a:endParaRPr lang="en-US" sz="1800" dirty="0"/>
                    </a:p>
                  </a:txBody>
                  <a:tcPr marT="46207" marB="46207">
                    <a:solidFill>
                      <a:srgbClr val="FF0000"/>
                    </a:solidFill>
                  </a:tcPr>
                </a:tc>
                <a:tc>
                  <a:txBody>
                    <a:bodyPr/>
                    <a:lstStyle/>
                    <a:p>
                      <a:endParaRPr lang="en-US" sz="1800" dirty="0"/>
                    </a:p>
                  </a:txBody>
                  <a:tcPr marT="46207" marB="46207">
                    <a:solidFill>
                      <a:srgbClr val="00B050"/>
                    </a:solidFill>
                  </a:tcPr>
                </a:tc>
                <a:extLst>
                  <a:ext uri="{0D108BD9-81ED-4DB2-BD59-A6C34878D82A}">
                    <a16:rowId xmlns:a16="http://schemas.microsoft.com/office/drawing/2014/main" val="10009"/>
                  </a:ext>
                </a:extLst>
              </a:tr>
              <a:tr h="666291">
                <a:tc>
                  <a:txBody>
                    <a:bodyPr/>
                    <a:lstStyle/>
                    <a:p>
                      <a:r>
                        <a:rPr lang="en-US" sz="1400" dirty="0"/>
                        <a:t>Contract Administration</a:t>
                      </a:r>
                    </a:p>
                  </a:txBody>
                  <a:tcPr marT="46207" marB="46207"/>
                </a:tc>
                <a:tc>
                  <a:txBody>
                    <a:bodyPr/>
                    <a:lstStyle/>
                    <a:p>
                      <a:endParaRPr lang="en-US" sz="1800" dirty="0"/>
                    </a:p>
                  </a:txBody>
                  <a:tcPr marT="46207" marB="46207">
                    <a:solidFill>
                      <a:srgbClr val="00B050"/>
                    </a:solidFill>
                  </a:tcPr>
                </a:tc>
                <a:tc>
                  <a:txBody>
                    <a:bodyPr/>
                    <a:lstStyle/>
                    <a:p>
                      <a:endParaRPr lang="en-US" sz="1800" dirty="0"/>
                    </a:p>
                  </a:txBody>
                  <a:tcPr marT="46207" marB="46207">
                    <a:solidFill>
                      <a:srgbClr val="FF0000"/>
                    </a:solidFill>
                  </a:tcPr>
                </a:tc>
                <a:tc>
                  <a:txBody>
                    <a:bodyPr/>
                    <a:lstStyle/>
                    <a:p>
                      <a:endParaRPr lang="en-US" sz="1800" dirty="0"/>
                    </a:p>
                  </a:txBody>
                  <a:tcPr marT="46207" marB="46207">
                    <a:solidFill>
                      <a:srgbClr val="FF0000"/>
                    </a:solidFill>
                  </a:tcPr>
                </a:tc>
                <a:tc>
                  <a:txBody>
                    <a:bodyPr/>
                    <a:lstStyle/>
                    <a:p>
                      <a:endParaRPr lang="en-US" sz="1800" dirty="0"/>
                    </a:p>
                  </a:txBody>
                  <a:tcPr marT="46207" marB="46207">
                    <a:solidFill>
                      <a:srgbClr val="FF0000"/>
                    </a:solidFill>
                  </a:tcPr>
                </a:tc>
                <a:tc>
                  <a:txBody>
                    <a:bodyPr/>
                    <a:lstStyle/>
                    <a:p>
                      <a:endParaRPr lang="en-US" sz="1800" dirty="0"/>
                    </a:p>
                  </a:txBody>
                  <a:tcPr marT="46207" marB="46207">
                    <a:solidFill>
                      <a:srgbClr val="FFFF00"/>
                    </a:solidFill>
                  </a:tcPr>
                </a:tc>
                <a:extLst>
                  <a:ext uri="{0D108BD9-81ED-4DB2-BD59-A6C34878D82A}">
                    <a16:rowId xmlns:a16="http://schemas.microsoft.com/office/drawing/2014/main" val="10010"/>
                  </a:ext>
                </a:extLst>
              </a:tr>
            </a:tbl>
          </a:graphicData>
        </a:graphic>
      </p:graphicFrame>
      <p:sp>
        <p:nvSpPr>
          <p:cNvPr id="2" name="Rectangle 1">
            <a:extLst>
              <a:ext uri="{FF2B5EF4-FFF2-40B4-BE49-F238E27FC236}">
                <a16:creationId xmlns:a16="http://schemas.microsoft.com/office/drawing/2014/main" id="{3032200E-9596-4652-B176-956839489E25}"/>
              </a:ext>
            </a:extLst>
          </p:cNvPr>
          <p:cNvSpPr/>
          <p:nvPr/>
        </p:nvSpPr>
        <p:spPr bwMode="auto">
          <a:xfrm>
            <a:off x="0" y="5715000"/>
            <a:ext cx="9144000" cy="533400"/>
          </a:xfrm>
          <a:prstGeom prst="rect">
            <a:avLst/>
          </a:prstGeom>
          <a:noFill/>
          <a:ln w="158750"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Garamond" pitchFamily="18" charset="0"/>
            </a:endParaRPr>
          </a:p>
        </p:txBody>
      </p:sp>
    </p:spTree>
  </p:cSld>
  <p:clrMapOvr>
    <a:masterClrMapping/>
  </p:clrMapOvr>
  <p:transition>
    <p:random/>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FE2F2-BBF4-4DF6-8429-6C7A2D8847F1}"/>
              </a:ext>
            </a:extLst>
          </p:cNvPr>
          <p:cNvSpPr>
            <a:spLocks noGrp="1"/>
          </p:cNvSpPr>
          <p:nvPr>
            <p:ph type="title"/>
          </p:nvPr>
        </p:nvSpPr>
        <p:spPr>
          <a:xfrm>
            <a:off x="914400" y="0"/>
            <a:ext cx="7772400" cy="841375"/>
          </a:xfrm>
        </p:spPr>
        <p:txBody>
          <a:bodyPr>
            <a:normAutofit/>
          </a:bodyPr>
          <a:lstStyle/>
          <a:p>
            <a:pPr algn="r">
              <a:defRPr/>
            </a:pPr>
            <a:r>
              <a:rPr lang="en-US" dirty="0"/>
              <a:t>Conclusion</a:t>
            </a:r>
          </a:p>
        </p:txBody>
      </p:sp>
      <p:sp>
        <p:nvSpPr>
          <p:cNvPr id="23555" name="Slide Number Placeholder 3">
            <a:extLst>
              <a:ext uri="{FF2B5EF4-FFF2-40B4-BE49-F238E27FC236}">
                <a16:creationId xmlns:a16="http://schemas.microsoft.com/office/drawing/2014/main" id="{3DD58F9A-A8EA-4652-AAA3-57E57DBBD756}"/>
              </a:ext>
            </a:extLst>
          </p:cNvPr>
          <p:cNvSpPr>
            <a:spLocks noGrp="1"/>
          </p:cNvSpPr>
          <p:nvPr>
            <p:ph type="sldNum" sz="quarter" idx="11"/>
          </p:nvPr>
        </p:nvSpPr>
        <p:spPr>
          <a:xfrm>
            <a:off x="3124200" y="6248400"/>
            <a:ext cx="2895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lgn="ctr">
              <a:spcBef>
                <a:spcPct val="0"/>
              </a:spcBef>
              <a:buClrTx/>
              <a:buSzTx/>
              <a:buFontTx/>
              <a:buNone/>
            </a:pPr>
            <a:fld id="{BC467AF0-6589-4E70-96ED-6F4D3833E7A3}" type="slidenum">
              <a:rPr lang="en-US" altLang="en-US" sz="1200">
                <a:latin typeface="Arial" panose="020B0604020202020204" pitchFamily="34" charset="0"/>
              </a:rPr>
              <a:pPr algn="ctr">
                <a:spcBef>
                  <a:spcPct val="0"/>
                </a:spcBef>
                <a:buClrTx/>
                <a:buSzTx/>
                <a:buFontTx/>
                <a:buNone/>
              </a:pPr>
              <a:t>31</a:t>
            </a:fld>
            <a:endParaRPr lang="en-US" altLang="en-US" sz="1200">
              <a:latin typeface="Arial" panose="020B0604020202020204" pitchFamily="34" charset="0"/>
            </a:endParaRPr>
          </a:p>
        </p:txBody>
      </p:sp>
      <p:pic>
        <p:nvPicPr>
          <p:cNvPr id="23556" name="Picture 2" descr="http://gwlaw.smugmug.com/photos/i-3PLdwXm/0/L/i-3PLdwXm-L.jpg">
            <a:extLst>
              <a:ext uri="{FF2B5EF4-FFF2-40B4-BE49-F238E27FC236}">
                <a16:creationId xmlns:a16="http://schemas.microsoft.com/office/drawing/2014/main" id="{FA94120E-0D27-45A3-9882-F0E11A0499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54063"/>
            <a:ext cx="9144000" cy="610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57A112E7-A993-4FEF-9E94-836D6E5D7A08}"/>
              </a:ext>
            </a:extLst>
          </p:cNvPr>
          <p:cNvSpPr/>
          <p:nvPr/>
        </p:nvSpPr>
        <p:spPr>
          <a:xfrm>
            <a:off x="8153400" y="6629400"/>
            <a:ext cx="9906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Subtitle 2">
            <a:extLst>
              <a:ext uri="{FF2B5EF4-FFF2-40B4-BE49-F238E27FC236}">
                <a16:creationId xmlns:a16="http://schemas.microsoft.com/office/drawing/2014/main" id="{8C20C26D-D62F-4C9F-AE0A-3E49222A8A3C}"/>
              </a:ext>
            </a:extLst>
          </p:cNvPr>
          <p:cNvSpPr txBox="1">
            <a:spLocks/>
          </p:cNvSpPr>
          <p:nvPr/>
        </p:nvSpPr>
        <p:spPr>
          <a:xfrm>
            <a:off x="533400" y="1752600"/>
            <a:ext cx="6400800" cy="1752600"/>
          </a:xfrm>
          <a:prstGeom prst="rect">
            <a:avLst/>
          </a:prstGeom>
        </p:spPr>
        <p:txBody>
          <a:bodyPr>
            <a:normAutofit/>
          </a:bodyPr>
          <a:lstStyle/>
          <a:p>
            <a:pPr marL="342900" indent="-342900" eaLnBrk="1" fontAlgn="auto" hangingPunct="1">
              <a:spcBef>
                <a:spcPct val="20000"/>
              </a:spcBef>
              <a:spcAft>
                <a:spcPts val="0"/>
              </a:spcAft>
              <a:defRPr/>
            </a:pPr>
            <a:r>
              <a:rPr lang="en-US" sz="3200" dirty="0">
                <a:latin typeface="+mn-lt"/>
              </a:rPr>
              <a:t>Christopher R. Yukins</a:t>
            </a:r>
          </a:p>
          <a:p>
            <a:pPr marL="342900" indent="-342900" eaLnBrk="1" fontAlgn="auto" hangingPunct="1">
              <a:spcBef>
                <a:spcPct val="20000"/>
              </a:spcBef>
              <a:spcAft>
                <a:spcPts val="0"/>
              </a:spcAft>
              <a:defRPr/>
            </a:pPr>
            <a:r>
              <a:rPr lang="en-US" sz="2000" dirty="0">
                <a:latin typeface="+mn-lt"/>
              </a:rPr>
              <a:t>cyukins@law.gwu.edu</a:t>
            </a:r>
          </a:p>
          <a:p>
            <a:pPr marL="342900" indent="-342900" eaLnBrk="1" fontAlgn="auto" hangingPunct="1">
              <a:spcBef>
                <a:spcPct val="20000"/>
              </a:spcBef>
              <a:spcAft>
                <a:spcPts val="0"/>
              </a:spcAft>
              <a:defRPr/>
            </a:pPr>
            <a:r>
              <a:rPr lang="en-US" sz="2000" dirty="0">
                <a:latin typeface="+mn-lt"/>
              </a:rPr>
              <a:t>+1 703 304 4773 (mobile)</a:t>
            </a:r>
          </a:p>
        </p:txBody>
      </p:sp>
    </p:spTree>
  </p:cSld>
  <p:clrMapOvr>
    <a:masterClrMapping/>
  </p:clrMapOvr>
  <p:transition>
    <p:rand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927EED86-28DD-4B30-A0A4-9D1F3E3D44EC}"/>
              </a:ext>
            </a:extLst>
          </p:cNvPr>
          <p:cNvSpPr>
            <a:spLocks noGrp="1" noRot="1" noChangeArrowheads="1"/>
          </p:cNvSpPr>
          <p:nvPr>
            <p:ph type="title"/>
          </p:nvPr>
        </p:nvSpPr>
        <p:spPr>
          <a:xfrm>
            <a:off x="141288" y="152400"/>
            <a:ext cx="8229600" cy="838200"/>
          </a:xfrm>
        </p:spPr>
        <p:txBody>
          <a:bodyPr/>
          <a:lstStyle/>
          <a:p>
            <a:pPr eaLnBrk="1" hangingPunct="1"/>
            <a:r>
              <a:rPr lang="en-US" altLang="en-US" dirty="0"/>
              <a:t>Procurement Law Centers: 2000</a:t>
            </a:r>
          </a:p>
        </p:txBody>
      </p:sp>
      <p:pic>
        <p:nvPicPr>
          <p:cNvPr id="13315" name="Picture 3" descr="j0408466[1]">
            <a:extLst>
              <a:ext uri="{FF2B5EF4-FFF2-40B4-BE49-F238E27FC236}">
                <a16:creationId xmlns:a16="http://schemas.microsoft.com/office/drawing/2014/main" id="{939B03A5-0530-4359-92C1-664304DAF5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90600"/>
            <a:ext cx="91440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Text Box 4">
            <a:extLst>
              <a:ext uri="{FF2B5EF4-FFF2-40B4-BE49-F238E27FC236}">
                <a16:creationId xmlns:a16="http://schemas.microsoft.com/office/drawing/2014/main" id="{2E12876C-BA0A-4D50-BA04-F58DB908A60C}"/>
              </a:ext>
            </a:extLst>
          </p:cNvPr>
          <p:cNvSpPr txBox="1">
            <a:spLocks noChangeArrowheads="1"/>
          </p:cNvSpPr>
          <p:nvPr/>
        </p:nvSpPr>
        <p:spPr bwMode="auto">
          <a:xfrm>
            <a:off x="1984375" y="3122613"/>
            <a:ext cx="990600" cy="368300"/>
          </a:xfrm>
          <a:prstGeom prst="rect">
            <a:avLst/>
          </a:prstGeom>
          <a:solidFill>
            <a:srgbClr val="8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eaLnBrk="0" hangingPunct="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eaLnBrk="0" hangingPunct="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eaLnBrk="0" hangingPunct="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eaLnBrk="0" hangingPunct="0">
              <a:spcBef>
                <a:spcPts val="375"/>
              </a:spcBef>
              <a:buClr>
                <a:srgbClr val="A28E6A"/>
              </a:buClr>
              <a:buChar char="o"/>
              <a:defRPr sz="2000">
                <a:solidFill>
                  <a:schemeClr val="tx1"/>
                </a:solidFill>
                <a:latin typeface="Perpetua" panose="02020502060401020303" pitchFamily="18" charset="0"/>
              </a:defRPr>
            </a:lvl5pPr>
            <a:lvl6pPr marL="25146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900" b="1" i="0" u="none" strike="noStrike" kern="1200" cap="none" spc="0" normalizeH="0" baseline="0" noProof="0">
                <a:ln>
                  <a:noFill/>
                </a:ln>
                <a:solidFill>
                  <a:srgbClr val="FFFFFF"/>
                </a:solidFill>
                <a:effectLst/>
                <a:uLnTx/>
                <a:uFillTx/>
                <a:latin typeface="Garamond" panose="02020404030301010803" pitchFamily="18" charset="0"/>
                <a:ea typeface="+mn-ea"/>
                <a:cs typeface="Arial" panose="020B0604020202020204" pitchFamily="34" charset="0"/>
              </a:rPr>
              <a:t>Washington, D.C.</a:t>
            </a:r>
          </a:p>
        </p:txBody>
      </p:sp>
      <p:sp>
        <p:nvSpPr>
          <p:cNvPr id="13317" name="Text Box 7">
            <a:extLst>
              <a:ext uri="{FF2B5EF4-FFF2-40B4-BE49-F238E27FC236}">
                <a16:creationId xmlns:a16="http://schemas.microsoft.com/office/drawing/2014/main" id="{8504E799-87A4-4B60-9554-D88B2FA8F616}"/>
              </a:ext>
            </a:extLst>
          </p:cNvPr>
          <p:cNvSpPr txBox="1">
            <a:spLocks noChangeArrowheads="1"/>
          </p:cNvSpPr>
          <p:nvPr/>
        </p:nvSpPr>
        <p:spPr bwMode="auto">
          <a:xfrm>
            <a:off x="3452813" y="2738438"/>
            <a:ext cx="990600" cy="228600"/>
          </a:xfrm>
          <a:prstGeom prst="rect">
            <a:avLst/>
          </a:prstGeom>
          <a:solidFill>
            <a:srgbClr val="8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eaLnBrk="0" hangingPunct="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eaLnBrk="0" hangingPunct="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eaLnBrk="0" hangingPunct="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eaLnBrk="0" hangingPunct="0">
              <a:spcBef>
                <a:spcPts val="375"/>
              </a:spcBef>
              <a:buClr>
                <a:srgbClr val="A28E6A"/>
              </a:buClr>
              <a:buChar char="o"/>
              <a:defRPr sz="2000">
                <a:solidFill>
                  <a:schemeClr val="tx1"/>
                </a:solidFill>
                <a:latin typeface="Perpetua" panose="02020502060401020303" pitchFamily="18" charset="0"/>
              </a:defRPr>
            </a:lvl5pPr>
            <a:lvl6pPr marL="25146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900" b="1" i="0" u="none" strike="noStrike" kern="1200" cap="none" spc="0" normalizeH="0" baseline="0" noProof="0">
                <a:ln>
                  <a:noFill/>
                </a:ln>
                <a:solidFill>
                  <a:srgbClr val="FFFFFF"/>
                </a:solidFill>
                <a:effectLst/>
                <a:uLnTx/>
                <a:uFillTx/>
                <a:latin typeface="Garamond" panose="02020404030301010803" pitchFamily="18" charset="0"/>
                <a:ea typeface="+mn-ea"/>
                <a:cs typeface="Arial" panose="020B0604020202020204" pitchFamily="34" charset="0"/>
              </a:rPr>
              <a:t>Nottingham.</a:t>
            </a:r>
          </a:p>
        </p:txBody>
      </p:sp>
      <p:sp>
        <p:nvSpPr>
          <p:cNvPr id="13318" name="Slide Number Placeholder 1">
            <a:extLst>
              <a:ext uri="{FF2B5EF4-FFF2-40B4-BE49-F238E27FC236}">
                <a16:creationId xmlns:a16="http://schemas.microsoft.com/office/drawing/2014/main" id="{1DCDFA33-E573-4F3A-B669-9008E696631A}"/>
              </a:ext>
            </a:extLst>
          </p:cNvPr>
          <p:cNvSpPr>
            <a:spLocks noGrp="1"/>
          </p:cNvSpPr>
          <p:nvPr>
            <p:ph type="sldNum" sz="quarter" idx="12"/>
          </p:nvPr>
        </p:nvSpPr>
        <p:spPr bwMode="auto">
          <a:xfrm>
            <a:off x="914400" y="6172200"/>
            <a:ext cx="39624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0"/>
          <a:lstStyle>
            <a:lvl1pPr eaLnBrk="0" hangingPunct="0">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eaLnBrk="0" hangingPunct="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eaLnBrk="0" hangingPunct="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eaLnBrk="0" hangingPunct="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eaLnBrk="0" hangingPunct="0">
              <a:spcBef>
                <a:spcPts val="375"/>
              </a:spcBef>
              <a:buClr>
                <a:srgbClr val="A28E6A"/>
              </a:buClr>
              <a:buChar char="o"/>
              <a:defRPr sz="2000">
                <a:solidFill>
                  <a:schemeClr val="tx1"/>
                </a:solidFill>
                <a:latin typeface="Perpetua" panose="02020502060401020303" pitchFamily="18" charset="0"/>
              </a:defRPr>
            </a:lvl5pPr>
            <a:lvl6pPr marL="25146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ED29D7B2-5989-4DBD-9748-2ED743327824}" type="slidenum">
              <a:rPr kumimoji="0" lang="en-US" altLang="en-US" sz="1400" b="0" i="0" u="none" strike="noStrike" kern="1200" cap="none" spc="0" normalizeH="0" baseline="0" noProof="0">
                <a:ln>
                  <a:noFill/>
                </a:ln>
                <a:solidFill>
                  <a:srgbClr val="FFFFFF"/>
                </a:solidFill>
                <a:effectLst/>
                <a:uLnTx/>
                <a:uFillTx/>
                <a:latin typeface="Perpetua" panose="02020502060401020303" pitchFamily="18" charset="0"/>
                <a:ea typeface="+mn-ea"/>
                <a:cs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4</a:t>
            </a:fld>
            <a:endParaRPr kumimoji="0" lang="en-US" altLang="en-US" sz="1400" b="0" i="0" u="none" strike="noStrike" kern="1200" cap="none" spc="0" normalizeH="0" baseline="0" noProof="0">
              <a:ln>
                <a:noFill/>
              </a:ln>
              <a:solidFill>
                <a:srgbClr val="FFFFFF"/>
              </a:solidFill>
              <a:effectLst/>
              <a:uLnTx/>
              <a:uFillTx/>
              <a:latin typeface="Perpetua" panose="02020502060401020303" pitchFamily="18" charset="0"/>
              <a:ea typeface="+mn-ea"/>
              <a:cs typeface="Arial" panose="020B0604020202020204" pitchFamily="34" charset="0"/>
            </a:endParaRPr>
          </a:p>
        </p:txBody>
      </p:sp>
    </p:spTree>
  </p:cSld>
  <p:clrMapOvr>
    <a:masterClrMapping/>
  </p:clrMapOvr>
  <p:transition>
    <p:rand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B8DF24D5-F79B-4908-AEFF-4CA2B6D9CA63}"/>
              </a:ext>
            </a:extLst>
          </p:cNvPr>
          <p:cNvSpPr>
            <a:spLocks noGrp="1" noRot="1" noChangeArrowheads="1"/>
          </p:cNvSpPr>
          <p:nvPr>
            <p:ph type="title"/>
          </p:nvPr>
        </p:nvSpPr>
        <p:spPr>
          <a:xfrm>
            <a:off x="190500" y="152400"/>
            <a:ext cx="8229600" cy="838200"/>
          </a:xfrm>
        </p:spPr>
        <p:txBody>
          <a:bodyPr/>
          <a:lstStyle/>
          <a:p>
            <a:pPr eaLnBrk="1" hangingPunct="1"/>
            <a:r>
              <a:rPr lang="en-US" altLang="en-US"/>
              <a:t>Procurement Law Centers Today</a:t>
            </a:r>
          </a:p>
        </p:txBody>
      </p:sp>
      <p:pic>
        <p:nvPicPr>
          <p:cNvPr id="14339" name="Picture 3" descr="j0408466[1]">
            <a:extLst>
              <a:ext uri="{FF2B5EF4-FFF2-40B4-BE49-F238E27FC236}">
                <a16:creationId xmlns:a16="http://schemas.microsoft.com/office/drawing/2014/main" id="{7FBC8054-A58E-42FA-8B98-601A0AB18A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90600"/>
            <a:ext cx="91440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Text Box 4">
            <a:extLst>
              <a:ext uri="{FF2B5EF4-FFF2-40B4-BE49-F238E27FC236}">
                <a16:creationId xmlns:a16="http://schemas.microsoft.com/office/drawing/2014/main" id="{F325FD7C-7616-4D04-8058-6F0AFE5D90D3}"/>
              </a:ext>
            </a:extLst>
          </p:cNvPr>
          <p:cNvSpPr txBox="1">
            <a:spLocks noChangeArrowheads="1"/>
          </p:cNvSpPr>
          <p:nvPr/>
        </p:nvSpPr>
        <p:spPr bwMode="auto">
          <a:xfrm>
            <a:off x="1984375" y="3122613"/>
            <a:ext cx="990600" cy="368300"/>
          </a:xfrm>
          <a:prstGeom prst="rect">
            <a:avLst/>
          </a:prstGeom>
          <a:solidFill>
            <a:srgbClr val="8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eaLnBrk="0" hangingPunct="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eaLnBrk="0" hangingPunct="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eaLnBrk="0" hangingPunct="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eaLnBrk="0" hangingPunct="0">
              <a:spcBef>
                <a:spcPts val="375"/>
              </a:spcBef>
              <a:buClr>
                <a:srgbClr val="A28E6A"/>
              </a:buClr>
              <a:buChar char="o"/>
              <a:defRPr sz="2000">
                <a:solidFill>
                  <a:schemeClr val="tx1"/>
                </a:solidFill>
                <a:latin typeface="Perpetua" panose="02020502060401020303" pitchFamily="18" charset="0"/>
              </a:defRPr>
            </a:lvl5pPr>
            <a:lvl6pPr marL="25146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900" b="1" i="0" u="none" strike="noStrike" kern="1200" cap="none" spc="0" normalizeH="0" baseline="0" noProof="0">
                <a:ln>
                  <a:noFill/>
                </a:ln>
                <a:solidFill>
                  <a:srgbClr val="FFFFFF"/>
                </a:solidFill>
                <a:effectLst/>
                <a:uLnTx/>
                <a:uFillTx/>
                <a:latin typeface="Garamond" panose="02020404030301010803" pitchFamily="18" charset="0"/>
                <a:ea typeface="+mn-ea"/>
                <a:cs typeface="Arial" panose="020B0604020202020204" pitchFamily="34" charset="0"/>
              </a:rPr>
              <a:t>Washington, D.C.</a:t>
            </a:r>
          </a:p>
        </p:txBody>
      </p:sp>
      <p:sp>
        <p:nvSpPr>
          <p:cNvPr id="14341" name="Text Box 5">
            <a:extLst>
              <a:ext uri="{FF2B5EF4-FFF2-40B4-BE49-F238E27FC236}">
                <a16:creationId xmlns:a16="http://schemas.microsoft.com/office/drawing/2014/main" id="{8341994D-0D44-4CBE-A0E6-C55B176F53CB}"/>
              </a:ext>
            </a:extLst>
          </p:cNvPr>
          <p:cNvSpPr txBox="1">
            <a:spLocks noChangeArrowheads="1"/>
          </p:cNvSpPr>
          <p:nvPr/>
        </p:nvSpPr>
        <p:spPr bwMode="auto">
          <a:xfrm>
            <a:off x="7069138" y="3013075"/>
            <a:ext cx="762000" cy="228600"/>
          </a:xfrm>
          <a:prstGeom prst="rect">
            <a:avLst/>
          </a:prstGeom>
          <a:solidFill>
            <a:srgbClr val="8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eaLnBrk="0" hangingPunct="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eaLnBrk="0" hangingPunct="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eaLnBrk="0" hangingPunct="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eaLnBrk="0" hangingPunct="0">
              <a:spcBef>
                <a:spcPts val="375"/>
              </a:spcBef>
              <a:buClr>
                <a:srgbClr val="A28E6A"/>
              </a:buClr>
              <a:buChar char="o"/>
              <a:defRPr sz="2000">
                <a:solidFill>
                  <a:schemeClr val="tx1"/>
                </a:solidFill>
                <a:latin typeface="Perpetua" panose="02020502060401020303" pitchFamily="18" charset="0"/>
              </a:defRPr>
            </a:lvl5pPr>
            <a:lvl6pPr marL="25146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900" b="1" i="0" u="none" strike="noStrike" kern="1200" cap="none" spc="0" normalizeH="0" baseline="0" noProof="0">
                <a:ln>
                  <a:noFill/>
                </a:ln>
                <a:solidFill>
                  <a:srgbClr val="FFFFFF"/>
                </a:solidFill>
                <a:effectLst/>
                <a:uLnTx/>
                <a:uFillTx/>
                <a:latin typeface="Garamond" panose="02020404030301010803" pitchFamily="18" charset="0"/>
                <a:ea typeface="+mn-ea"/>
                <a:cs typeface="Arial" panose="020B0604020202020204" pitchFamily="34" charset="0"/>
              </a:rPr>
              <a:t>Beijing</a:t>
            </a:r>
          </a:p>
        </p:txBody>
      </p:sp>
      <p:sp>
        <p:nvSpPr>
          <p:cNvPr id="14342" name="Text Box 7">
            <a:extLst>
              <a:ext uri="{FF2B5EF4-FFF2-40B4-BE49-F238E27FC236}">
                <a16:creationId xmlns:a16="http://schemas.microsoft.com/office/drawing/2014/main" id="{13D1CF6F-D9A7-4782-9FE6-0D0E88DCD8B2}"/>
              </a:ext>
            </a:extLst>
          </p:cNvPr>
          <p:cNvSpPr txBox="1">
            <a:spLocks noChangeArrowheads="1"/>
          </p:cNvSpPr>
          <p:nvPr/>
        </p:nvSpPr>
        <p:spPr bwMode="auto">
          <a:xfrm>
            <a:off x="3200400" y="2743200"/>
            <a:ext cx="990600" cy="228600"/>
          </a:xfrm>
          <a:prstGeom prst="rect">
            <a:avLst/>
          </a:prstGeom>
          <a:solidFill>
            <a:srgbClr val="8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eaLnBrk="0" hangingPunct="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eaLnBrk="0" hangingPunct="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eaLnBrk="0" hangingPunct="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eaLnBrk="0" hangingPunct="0">
              <a:spcBef>
                <a:spcPts val="375"/>
              </a:spcBef>
              <a:buClr>
                <a:srgbClr val="A28E6A"/>
              </a:buClr>
              <a:buChar char="o"/>
              <a:defRPr sz="2000">
                <a:solidFill>
                  <a:schemeClr val="tx1"/>
                </a:solidFill>
                <a:latin typeface="Perpetua" panose="02020502060401020303" pitchFamily="18" charset="0"/>
              </a:defRPr>
            </a:lvl5pPr>
            <a:lvl6pPr marL="25146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900" b="1" i="0" u="none" strike="noStrike" kern="1200" cap="none" spc="0" normalizeH="0" baseline="0" noProof="0" dirty="0">
                <a:ln>
                  <a:noFill/>
                </a:ln>
                <a:solidFill>
                  <a:srgbClr val="FFFFFF"/>
                </a:solidFill>
                <a:effectLst/>
                <a:uLnTx/>
                <a:uFillTx/>
                <a:latin typeface="Garamond" panose="02020404030301010803" pitchFamily="18" charset="0"/>
                <a:ea typeface="+mn-ea"/>
                <a:cs typeface="Arial" panose="020B0604020202020204" pitchFamily="34" charset="0"/>
              </a:rPr>
              <a:t>Nottingham.</a:t>
            </a:r>
          </a:p>
        </p:txBody>
      </p:sp>
      <p:sp>
        <p:nvSpPr>
          <p:cNvPr id="14343" name="Text Box 8">
            <a:extLst>
              <a:ext uri="{FF2B5EF4-FFF2-40B4-BE49-F238E27FC236}">
                <a16:creationId xmlns:a16="http://schemas.microsoft.com/office/drawing/2014/main" id="{709A896A-F1B6-4193-81C8-F18F11544506}"/>
              </a:ext>
            </a:extLst>
          </p:cNvPr>
          <p:cNvSpPr txBox="1">
            <a:spLocks noChangeArrowheads="1"/>
          </p:cNvSpPr>
          <p:nvPr/>
        </p:nvSpPr>
        <p:spPr bwMode="auto">
          <a:xfrm>
            <a:off x="3581400" y="2971800"/>
            <a:ext cx="609600" cy="228600"/>
          </a:xfrm>
          <a:prstGeom prst="rect">
            <a:avLst/>
          </a:prstGeom>
          <a:solidFill>
            <a:srgbClr val="8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eaLnBrk="0" hangingPunct="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eaLnBrk="0" hangingPunct="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eaLnBrk="0" hangingPunct="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eaLnBrk="0" hangingPunct="0">
              <a:spcBef>
                <a:spcPts val="375"/>
              </a:spcBef>
              <a:buClr>
                <a:srgbClr val="A28E6A"/>
              </a:buClr>
              <a:buChar char="o"/>
              <a:defRPr sz="2000">
                <a:solidFill>
                  <a:schemeClr val="tx1"/>
                </a:solidFill>
                <a:latin typeface="Perpetua" panose="02020502060401020303" pitchFamily="18" charset="0"/>
              </a:defRPr>
            </a:lvl5pPr>
            <a:lvl6pPr marL="25146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900" b="1" i="0" u="none" strike="noStrike" kern="1200" cap="none" spc="0" normalizeH="0" baseline="0" noProof="0">
                <a:ln>
                  <a:noFill/>
                </a:ln>
                <a:solidFill>
                  <a:srgbClr val="FFFFFF"/>
                </a:solidFill>
                <a:effectLst/>
                <a:uLnTx/>
                <a:uFillTx/>
                <a:latin typeface="Garamond" panose="02020404030301010803" pitchFamily="18" charset="0"/>
                <a:ea typeface="+mn-ea"/>
                <a:cs typeface="Arial" panose="020B0604020202020204" pitchFamily="34" charset="0"/>
              </a:rPr>
              <a:t>Paris</a:t>
            </a:r>
          </a:p>
        </p:txBody>
      </p:sp>
      <p:sp>
        <p:nvSpPr>
          <p:cNvPr id="14344" name="Text Box 9">
            <a:extLst>
              <a:ext uri="{FF2B5EF4-FFF2-40B4-BE49-F238E27FC236}">
                <a16:creationId xmlns:a16="http://schemas.microsoft.com/office/drawing/2014/main" id="{477098A8-DB44-476B-9303-728425FACA18}"/>
              </a:ext>
            </a:extLst>
          </p:cNvPr>
          <p:cNvSpPr txBox="1">
            <a:spLocks noChangeArrowheads="1"/>
          </p:cNvSpPr>
          <p:nvPr/>
        </p:nvSpPr>
        <p:spPr bwMode="auto">
          <a:xfrm>
            <a:off x="4114800" y="2819400"/>
            <a:ext cx="990600" cy="244475"/>
          </a:xfrm>
          <a:prstGeom prst="rect">
            <a:avLst/>
          </a:prstGeom>
          <a:solidFill>
            <a:srgbClr val="8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eaLnBrk="0" hangingPunct="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eaLnBrk="0" hangingPunct="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eaLnBrk="0" hangingPunct="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eaLnBrk="0" hangingPunct="0">
              <a:spcBef>
                <a:spcPts val="375"/>
              </a:spcBef>
              <a:buClr>
                <a:srgbClr val="A28E6A"/>
              </a:buClr>
              <a:buChar char="o"/>
              <a:defRPr sz="2000">
                <a:solidFill>
                  <a:schemeClr val="tx1"/>
                </a:solidFill>
                <a:latin typeface="Perpetua" panose="02020502060401020303" pitchFamily="18" charset="0"/>
              </a:defRPr>
            </a:lvl5pPr>
            <a:lvl6pPr marL="25146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1000" b="1" i="0" u="none" strike="noStrike" kern="1200" cap="none" spc="0" normalizeH="0" baseline="0" noProof="0">
                <a:ln>
                  <a:noFill/>
                </a:ln>
                <a:solidFill>
                  <a:srgbClr val="FFFFFF"/>
                </a:solidFill>
                <a:effectLst/>
                <a:uLnTx/>
                <a:uFillTx/>
                <a:latin typeface="Garamond" panose="02020404030301010803" pitchFamily="18" charset="0"/>
                <a:ea typeface="+mn-ea"/>
                <a:cs typeface="Arial" panose="020B0604020202020204" pitchFamily="34" charset="0"/>
              </a:rPr>
              <a:t>Munich</a:t>
            </a:r>
          </a:p>
        </p:txBody>
      </p:sp>
      <p:sp>
        <p:nvSpPr>
          <p:cNvPr id="14345" name="Text Box 10">
            <a:extLst>
              <a:ext uri="{FF2B5EF4-FFF2-40B4-BE49-F238E27FC236}">
                <a16:creationId xmlns:a16="http://schemas.microsoft.com/office/drawing/2014/main" id="{18CF229F-B2AA-4DC7-90C5-58F34F55C9F4}"/>
              </a:ext>
            </a:extLst>
          </p:cNvPr>
          <p:cNvSpPr txBox="1">
            <a:spLocks noChangeArrowheads="1"/>
          </p:cNvSpPr>
          <p:nvPr/>
        </p:nvSpPr>
        <p:spPr bwMode="auto">
          <a:xfrm>
            <a:off x="3810000" y="3124200"/>
            <a:ext cx="990600" cy="228600"/>
          </a:xfrm>
          <a:prstGeom prst="rect">
            <a:avLst/>
          </a:prstGeom>
          <a:solidFill>
            <a:srgbClr val="8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eaLnBrk="0" hangingPunct="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eaLnBrk="0" hangingPunct="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eaLnBrk="0" hangingPunct="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eaLnBrk="0" hangingPunct="0">
              <a:spcBef>
                <a:spcPts val="375"/>
              </a:spcBef>
              <a:buClr>
                <a:srgbClr val="A28E6A"/>
              </a:buClr>
              <a:buChar char="o"/>
              <a:defRPr sz="2000">
                <a:solidFill>
                  <a:schemeClr val="tx1"/>
                </a:solidFill>
                <a:latin typeface="Perpetua" panose="02020502060401020303" pitchFamily="18" charset="0"/>
              </a:defRPr>
            </a:lvl5pPr>
            <a:lvl6pPr marL="25146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900" b="1" i="0" u="none" strike="noStrike" kern="1200" cap="none" spc="0" normalizeH="0" baseline="0" noProof="0">
                <a:ln>
                  <a:noFill/>
                </a:ln>
                <a:solidFill>
                  <a:srgbClr val="FFFFFF"/>
                </a:solidFill>
                <a:effectLst/>
                <a:uLnTx/>
                <a:uFillTx/>
                <a:latin typeface="Garamond" panose="02020404030301010803" pitchFamily="18" charset="0"/>
                <a:ea typeface="+mn-ea"/>
                <a:cs typeface="Arial" panose="020B0604020202020204" pitchFamily="34" charset="0"/>
              </a:rPr>
              <a:t>Aix-en-Provence</a:t>
            </a:r>
          </a:p>
        </p:txBody>
      </p:sp>
      <p:sp>
        <p:nvSpPr>
          <p:cNvPr id="14346" name="Text Box 6">
            <a:extLst>
              <a:ext uri="{FF2B5EF4-FFF2-40B4-BE49-F238E27FC236}">
                <a16:creationId xmlns:a16="http://schemas.microsoft.com/office/drawing/2014/main" id="{EE901025-0DC3-4B36-AD92-2565A5F67E03}"/>
              </a:ext>
            </a:extLst>
          </p:cNvPr>
          <p:cNvSpPr txBox="1">
            <a:spLocks noChangeArrowheads="1"/>
          </p:cNvSpPr>
          <p:nvPr/>
        </p:nvSpPr>
        <p:spPr bwMode="auto">
          <a:xfrm>
            <a:off x="4206875" y="3303588"/>
            <a:ext cx="990600" cy="228600"/>
          </a:xfrm>
          <a:prstGeom prst="rect">
            <a:avLst/>
          </a:prstGeom>
          <a:solidFill>
            <a:srgbClr val="8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eaLnBrk="0" hangingPunct="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eaLnBrk="0" hangingPunct="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eaLnBrk="0" hangingPunct="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eaLnBrk="0" hangingPunct="0">
              <a:spcBef>
                <a:spcPts val="375"/>
              </a:spcBef>
              <a:buClr>
                <a:srgbClr val="A28E6A"/>
              </a:buClr>
              <a:buChar char="o"/>
              <a:defRPr sz="2000">
                <a:solidFill>
                  <a:schemeClr val="tx1"/>
                </a:solidFill>
                <a:latin typeface="Perpetua" panose="02020502060401020303" pitchFamily="18" charset="0"/>
              </a:defRPr>
            </a:lvl5pPr>
            <a:lvl6pPr marL="25146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900" b="1" i="0" u="none" strike="noStrike" kern="1200" cap="none" spc="0" normalizeH="0" baseline="0" noProof="0">
                <a:ln>
                  <a:noFill/>
                </a:ln>
                <a:solidFill>
                  <a:srgbClr val="FFFFFF"/>
                </a:solidFill>
                <a:effectLst/>
                <a:uLnTx/>
                <a:uFillTx/>
                <a:latin typeface="Garamond" panose="02020404030301010803" pitchFamily="18" charset="0"/>
                <a:ea typeface="+mn-ea"/>
                <a:cs typeface="Arial" panose="020B0604020202020204" pitchFamily="34" charset="0"/>
              </a:rPr>
              <a:t>Turin</a:t>
            </a:r>
          </a:p>
        </p:txBody>
      </p:sp>
      <p:sp>
        <p:nvSpPr>
          <p:cNvPr id="14347" name="Text Box 6">
            <a:extLst>
              <a:ext uri="{FF2B5EF4-FFF2-40B4-BE49-F238E27FC236}">
                <a16:creationId xmlns:a16="http://schemas.microsoft.com/office/drawing/2014/main" id="{240A26D7-BB1D-4CD0-9FDD-B472508B764A}"/>
              </a:ext>
            </a:extLst>
          </p:cNvPr>
          <p:cNvSpPr txBox="1">
            <a:spLocks noChangeArrowheads="1"/>
          </p:cNvSpPr>
          <p:nvPr/>
        </p:nvSpPr>
        <p:spPr bwMode="auto">
          <a:xfrm>
            <a:off x="4267200" y="4960938"/>
            <a:ext cx="990600" cy="228600"/>
          </a:xfrm>
          <a:prstGeom prst="rect">
            <a:avLst/>
          </a:prstGeom>
          <a:solidFill>
            <a:srgbClr val="8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eaLnBrk="0" hangingPunct="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eaLnBrk="0" hangingPunct="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eaLnBrk="0" hangingPunct="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eaLnBrk="0" hangingPunct="0">
              <a:spcBef>
                <a:spcPts val="375"/>
              </a:spcBef>
              <a:buClr>
                <a:srgbClr val="A28E6A"/>
              </a:buClr>
              <a:buChar char="o"/>
              <a:defRPr sz="2000">
                <a:solidFill>
                  <a:schemeClr val="tx1"/>
                </a:solidFill>
                <a:latin typeface="Perpetua" panose="02020502060401020303" pitchFamily="18" charset="0"/>
              </a:defRPr>
            </a:lvl5pPr>
            <a:lvl6pPr marL="25146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900" b="1" i="0" u="none" strike="noStrike" kern="1200" cap="none" spc="0" normalizeH="0" baseline="0" noProof="0">
                <a:ln>
                  <a:noFill/>
                </a:ln>
                <a:solidFill>
                  <a:srgbClr val="FFFFFF"/>
                </a:solidFill>
                <a:effectLst/>
                <a:uLnTx/>
                <a:uFillTx/>
                <a:latin typeface="Garamond" panose="02020404030301010803" pitchFamily="18" charset="0"/>
                <a:ea typeface="+mn-ea"/>
                <a:cs typeface="Arial" panose="020B0604020202020204" pitchFamily="34" charset="0"/>
              </a:rPr>
              <a:t>Stellenbosch</a:t>
            </a:r>
          </a:p>
        </p:txBody>
      </p:sp>
      <p:sp>
        <p:nvSpPr>
          <p:cNvPr id="14348" name="Text Box 6">
            <a:extLst>
              <a:ext uri="{FF2B5EF4-FFF2-40B4-BE49-F238E27FC236}">
                <a16:creationId xmlns:a16="http://schemas.microsoft.com/office/drawing/2014/main" id="{E162E187-AF3E-4252-9FB8-7AF34DD787B1}"/>
              </a:ext>
            </a:extLst>
          </p:cNvPr>
          <p:cNvSpPr txBox="1">
            <a:spLocks noChangeArrowheads="1"/>
          </p:cNvSpPr>
          <p:nvPr/>
        </p:nvSpPr>
        <p:spPr bwMode="auto">
          <a:xfrm>
            <a:off x="3954463" y="2335213"/>
            <a:ext cx="990600" cy="228600"/>
          </a:xfrm>
          <a:prstGeom prst="rect">
            <a:avLst/>
          </a:prstGeom>
          <a:solidFill>
            <a:srgbClr val="8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eaLnBrk="0" hangingPunct="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eaLnBrk="0" hangingPunct="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eaLnBrk="0" hangingPunct="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eaLnBrk="0" hangingPunct="0">
              <a:spcBef>
                <a:spcPts val="375"/>
              </a:spcBef>
              <a:buClr>
                <a:srgbClr val="A28E6A"/>
              </a:buClr>
              <a:buChar char="o"/>
              <a:defRPr sz="2000">
                <a:solidFill>
                  <a:schemeClr val="tx1"/>
                </a:solidFill>
                <a:latin typeface="Perpetua" panose="02020502060401020303" pitchFamily="18" charset="0"/>
              </a:defRPr>
            </a:lvl5pPr>
            <a:lvl6pPr marL="25146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900" b="1" i="0" u="none" strike="noStrike" kern="1200" cap="none" spc="0" normalizeH="0" baseline="0" noProof="0">
                <a:ln>
                  <a:noFill/>
                </a:ln>
                <a:solidFill>
                  <a:srgbClr val="FFFFFF"/>
                </a:solidFill>
                <a:effectLst/>
                <a:uLnTx/>
                <a:uFillTx/>
                <a:latin typeface="Garamond" panose="02020404030301010803" pitchFamily="18" charset="0"/>
                <a:ea typeface="+mn-ea"/>
                <a:cs typeface="Arial" panose="020B0604020202020204" pitchFamily="34" charset="0"/>
              </a:rPr>
              <a:t>Stockholm</a:t>
            </a:r>
          </a:p>
        </p:txBody>
      </p:sp>
      <p:sp>
        <p:nvSpPr>
          <p:cNvPr id="14349" name="Text Box 6">
            <a:extLst>
              <a:ext uri="{FF2B5EF4-FFF2-40B4-BE49-F238E27FC236}">
                <a16:creationId xmlns:a16="http://schemas.microsoft.com/office/drawing/2014/main" id="{BA95CE11-AC67-45F1-8F28-D98AF9EFF86D}"/>
              </a:ext>
            </a:extLst>
          </p:cNvPr>
          <p:cNvSpPr txBox="1">
            <a:spLocks noChangeArrowheads="1"/>
          </p:cNvSpPr>
          <p:nvPr/>
        </p:nvSpPr>
        <p:spPr bwMode="auto">
          <a:xfrm>
            <a:off x="4267200" y="2563813"/>
            <a:ext cx="990600" cy="228600"/>
          </a:xfrm>
          <a:prstGeom prst="rect">
            <a:avLst/>
          </a:prstGeom>
          <a:solidFill>
            <a:srgbClr val="8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eaLnBrk="0" hangingPunct="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eaLnBrk="0" hangingPunct="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eaLnBrk="0" hangingPunct="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eaLnBrk="0" hangingPunct="0">
              <a:spcBef>
                <a:spcPts val="375"/>
              </a:spcBef>
              <a:buClr>
                <a:srgbClr val="A28E6A"/>
              </a:buClr>
              <a:buChar char="o"/>
              <a:defRPr sz="2000">
                <a:solidFill>
                  <a:schemeClr val="tx1"/>
                </a:solidFill>
                <a:latin typeface="Perpetua" panose="02020502060401020303" pitchFamily="18" charset="0"/>
              </a:defRPr>
            </a:lvl5pPr>
            <a:lvl6pPr marL="25146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900" b="1" i="0" u="none" strike="noStrike" kern="1200" cap="none" spc="0" normalizeH="0" baseline="0" noProof="0">
                <a:ln>
                  <a:noFill/>
                </a:ln>
                <a:solidFill>
                  <a:srgbClr val="FFFFFF"/>
                </a:solidFill>
                <a:effectLst/>
                <a:uLnTx/>
                <a:uFillTx/>
                <a:latin typeface="Garamond" panose="02020404030301010803" pitchFamily="18" charset="0"/>
                <a:ea typeface="+mn-ea"/>
                <a:cs typeface="Arial" panose="020B0604020202020204" pitchFamily="34" charset="0"/>
              </a:rPr>
              <a:t>Copenhagen</a:t>
            </a:r>
          </a:p>
        </p:txBody>
      </p:sp>
      <p:sp>
        <p:nvSpPr>
          <p:cNvPr id="14350" name="Text Box 6">
            <a:extLst>
              <a:ext uri="{FF2B5EF4-FFF2-40B4-BE49-F238E27FC236}">
                <a16:creationId xmlns:a16="http://schemas.microsoft.com/office/drawing/2014/main" id="{41365302-CB3D-45A2-9FB0-6C16357F66D0}"/>
              </a:ext>
            </a:extLst>
          </p:cNvPr>
          <p:cNvSpPr txBox="1">
            <a:spLocks noChangeArrowheads="1"/>
          </p:cNvSpPr>
          <p:nvPr/>
        </p:nvSpPr>
        <p:spPr bwMode="auto">
          <a:xfrm>
            <a:off x="3276600" y="3276600"/>
            <a:ext cx="990600" cy="228600"/>
          </a:xfrm>
          <a:prstGeom prst="rect">
            <a:avLst/>
          </a:prstGeom>
          <a:solidFill>
            <a:srgbClr val="8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eaLnBrk="0" hangingPunct="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eaLnBrk="0" hangingPunct="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eaLnBrk="0" hangingPunct="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eaLnBrk="0" hangingPunct="0">
              <a:spcBef>
                <a:spcPts val="375"/>
              </a:spcBef>
              <a:buClr>
                <a:srgbClr val="A28E6A"/>
              </a:buClr>
              <a:buChar char="o"/>
              <a:defRPr sz="2000">
                <a:solidFill>
                  <a:schemeClr val="tx1"/>
                </a:solidFill>
                <a:latin typeface="Perpetua" panose="02020502060401020303" pitchFamily="18" charset="0"/>
              </a:defRPr>
            </a:lvl5pPr>
            <a:lvl6pPr marL="25146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900" b="1" i="0" u="none" strike="noStrike" kern="1200" cap="none" spc="0" normalizeH="0" baseline="0" noProof="0">
                <a:ln>
                  <a:noFill/>
                </a:ln>
                <a:solidFill>
                  <a:srgbClr val="FFFFFF"/>
                </a:solidFill>
                <a:effectLst/>
                <a:uLnTx/>
                <a:uFillTx/>
                <a:latin typeface="Garamond" panose="02020404030301010803" pitchFamily="18" charset="0"/>
                <a:ea typeface="+mn-ea"/>
                <a:cs typeface="Arial" panose="020B0604020202020204" pitchFamily="34" charset="0"/>
              </a:rPr>
              <a:t>Galicia</a:t>
            </a:r>
          </a:p>
        </p:txBody>
      </p:sp>
      <p:sp>
        <p:nvSpPr>
          <p:cNvPr id="14351" name="Text Box 6">
            <a:extLst>
              <a:ext uri="{FF2B5EF4-FFF2-40B4-BE49-F238E27FC236}">
                <a16:creationId xmlns:a16="http://schemas.microsoft.com/office/drawing/2014/main" id="{5C82ABE8-F1A4-4F35-8DF5-DD1C8E60F8D3}"/>
              </a:ext>
            </a:extLst>
          </p:cNvPr>
          <p:cNvSpPr txBox="1">
            <a:spLocks noChangeArrowheads="1"/>
          </p:cNvSpPr>
          <p:nvPr/>
        </p:nvSpPr>
        <p:spPr bwMode="auto">
          <a:xfrm>
            <a:off x="4148138" y="3505200"/>
            <a:ext cx="990600" cy="228600"/>
          </a:xfrm>
          <a:prstGeom prst="rect">
            <a:avLst/>
          </a:prstGeom>
          <a:solidFill>
            <a:srgbClr val="8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eaLnBrk="0" hangingPunct="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eaLnBrk="0" hangingPunct="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eaLnBrk="0" hangingPunct="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eaLnBrk="0" hangingPunct="0">
              <a:spcBef>
                <a:spcPts val="375"/>
              </a:spcBef>
              <a:buClr>
                <a:srgbClr val="A28E6A"/>
              </a:buClr>
              <a:buChar char="o"/>
              <a:defRPr sz="2000">
                <a:solidFill>
                  <a:schemeClr val="tx1"/>
                </a:solidFill>
                <a:latin typeface="Perpetua" panose="02020502060401020303" pitchFamily="18" charset="0"/>
              </a:defRPr>
            </a:lvl5pPr>
            <a:lvl6pPr marL="25146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900" b="1" i="0" u="none" strike="noStrike" kern="1200" cap="none" spc="0" normalizeH="0" baseline="0" noProof="0">
                <a:ln>
                  <a:noFill/>
                </a:ln>
                <a:solidFill>
                  <a:srgbClr val="FFFFFF"/>
                </a:solidFill>
                <a:effectLst/>
                <a:uLnTx/>
                <a:uFillTx/>
                <a:latin typeface="Garamond" panose="02020404030301010803" pitchFamily="18" charset="0"/>
                <a:ea typeface="+mn-ea"/>
                <a:cs typeface="Arial" panose="020B0604020202020204" pitchFamily="34" charset="0"/>
              </a:rPr>
              <a:t>Rome</a:t>
            </a:r>
          </a:p>
        </p:txBody>
      </p:sp>
      <p:sp>
        <p:nvSpPr>
          <p:cNvPr id="14352" name="Text Box 6">
            <a:extLst>
              <a:ext uri="{FF2B5EF4-FFF2-40B4-BE49-F238E27FC236}">
                <a16:creationId xmlns:a16="http://schemas.microsoft.com/office/drawing/2014/main" id="{A1F4BEFB-0883-4359-BB02-4952071CB571}"/>
              </a:ext>
            </a:extLst>
          </p:cNvPr>
          <p:cNvSpPr txBox="1">
            <a:spLocks noChangeArrowheads="1"/>
          </p:cNvSpPr>
          <p:nvPr/>
        </p:nvSpPr>
        <p:spPr bwMode="auto">
          <a:xfrm>
            <a:off x="4945063" y="2351088"/>
            <a:ext cx="990600" cy="228600"/>
          </a:xfrm>
          <a:prstGeom prst="rect">
            <a:avLst/>
          </a:prstGeom>
          <a:solidFill>
            <a:srgbClr val="8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eaLnBrk="0" hangingPunct="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eaLnBrk="0" hangingPunct="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eaLnBrk="0" hangingPunct="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eaLnBrk="0" hangingPunct="0">
              <a:spcBef>
                <a:spcPts val="375"/>
              </a:spcBef>
              <a:buClr>
                <a:srgbClr val="A28E6A"/>
              </a:buClr>
              <a:buChar char="o"/>
              <a:defRPr sz="2000">
                <a:solidFill>
                  <a:schemeClr val="tx1"/>
                </a:solidFill>
                <a:latin typeface="Perpetua" panose="02020502060401020303" pitchFamily="18" charset="0"/>
              </a:defRPr>
            </a:lvl5pPr>
            <a:lvl6pPr marL="25146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900" b="1" i="0" u="none" strike="noStrike" kern="1200" cap="none" spc="0" normalizeH="0" baseline="0" noProof="0">
                <a:ln>
                  <a:noFill/>
                </a:ln>
                <a:solidFill>
                  <a:srgbClr val="FFFFFF"/>
                </a:solidFill>
                <a:effectLst/>
                <a:uLnTx/>
                <a:uFillTx/>
                <a:latin typeface="Garamond" panose="02020404030301010803" pitchFamily="18" charset="0"/>
                <a:ea typeface="+mn-ea"/>
                <a:cs typeface="Arial" panose="020B0604020202020204" pitchFamily="34" charset="0"/>
              </a:rPr>
              <a:t>Vilnius</a:t>
            </a:r>
          </a:p>
        </p:txBody>
      </p:sp>
      <p:sp>
        <p:nvSpPr>
          <p:cNvPr id="14353" name="Text Box 6">
            <a:extLst>
              <a:ext uri="{FF2B5EF4-FFF2-40B4-BE49-F238E27FC236}">
                <a16:creationId xmlns:a16="http://schemas.microsoft.com/office/drawing/2014/main" id="{358935A1-E717-457B-B964-A073B54FAD67}"/>
              </a:ext>
            </a:extLst>
          </p:cNvPr>
          <p:cNvSpPr txBox="1">
            <a:spLocks noChangeArrowheads="1"/>
          </p:cNvSpPr>
          <p:nvPr/>
        </p:nvSpPr>
        <p:spPr bwMode="auto">
          <a:xfrm>
            <a:off x="5243513" y="2690813"/>
            <a:ext cx="990600" cy="228600"/>
          </a:xfrm>
          <a:prstGeom prst="rect">
            <a:avLst/>
          </a:prstGeom>
          <a:solidFill>
            <a:srgbClr val="8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eaLnBrk="0" hangingPunct="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eaLnBrk="0" hangingPunct="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eaLnBrk="0" hangingPunct="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eaLnBrk="0" hangingPunct="0">
              <a:spcBef>
                <a:spcPts val="375"/>
              </a:spcBef>
              <a:buClr>
                <a:srgbClr val="A28E6A"/>
              </a:buClr>
              <a:buChar char="o"/>
              <a:defRPr sz="2000">
                <a:solidFill>
                  <a:schemeClr val="tx1"/>
                </a:solidFill>
                <a:latin typeface="Perpetua" panose="02020502060401020303" pitchFamily="18" charset="0"/>
              </a:defRPr>
            </a:lvl5pPr>
            <a:lvl6pPr marL="25146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900" b="1" i="0" u="none" strike="noStrike" kern="1200" cap="none" spc="0" normalizeH="0" baseline="0" noProof="0">
                <a:ln>
                  <a:noFill/>
                </a:ln>
                <a:solidFill>
                  <a:srgbClr val="FFFFFF"/>
                </a:solidFill>
                <a:effectLst/>
                <a:uLnTx/>
                <a:uFillTx/>
                <a:latin typeface="Garamond" panose="02020404030301010803" pitchFamily="18" charset="0"/>
                <a:ea typeface="+mn-ea"/>
                <a:cs typeface="Arial" panose="020B0604020202020204" pitchFamily="34" charset="0"/>
              </a:rPr>
              <a:t>Moscow</a:t>
            </a:r>
          </a:p>
        </p:txBody>
      </p:sp>
      <p:sp>
        <p:nvSpPr>
          <p:cNvPr id="14354" name="Text Box 6">
            <a:extLst>
              <a:ext uri="{FF2B5EF4-FFF2-40B4-BE49-F238E27FC236}">
                <a16:creationId xmlns:a16="http://schemas.microsoft.com/office/drawing/2014/main" id="{3ECB4550-0108-47AC-BCE7-FEB3506F11D5}"/>
              </a:ext>
            </a:extLst>
          </p:cNvPr>
          <p:cNvSpPr txBox="1">
            <a:spLocks noChangeArrowheads="1"/>
          </p:cNvSpPr>
          <p:nvPr/>
        </p:nvSpPr>
        <p:spPr bwMode="auto">
          <a:xfrm>
            <a:off x="4800600" y="2971800"/>
            <a:ext cx="990600" cy="228600"/>
          </a:xfrm>
          <a:prstGeom prst="rect">
            <a:avLst/>
          </a:prstGeom>
          <a:solidFill>
            <a:srgbClr val="8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eaLnBrk="0" hangingPunct="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eaLnBrk="0" hangingPunct="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eaLnBrk="0" hangingPunct="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eaLnBrk="0" hangingPunct="0">
              <a:spcBef>
                <a:spcPts val="375"/>
              </a:spcBef>
              <a:buClr>
                <a:srgbClr val="A28E6A"/>
              </a:buClr>
              <a:buChar char="o"/>
              <a:defRPr sz="2000">
                <a:solidFill>
                  <a:schemeClr val="tx1"/>
                </a:solidFill>
                <a:latin typeface="Perpetua" panose="02020502060401020303" pitchFamily="18" charset="0"/>
              </a:defRPr>
            </a:lvl5pPr>
            <a:lvl6pPr marL="25146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900" b="1" i="0" u="none" strike="noStrike" kern="1200" cap="none" spc="0" normalizeH="0" baseline="0" noProof="0">
                <a:ln>
                  <a:noFill/>
                </a:ln>
                <a:solidFill>
                  <a:srgbClr val="FFFFFF"/>
                </a:solidFill>
                <a:effectLst/>
                <a:uLnTx/>
                <a:uFillTx/>
                <a:latin typeface="Garamond" panose="02020404030301010803" pitchFamily="18" charset="0"/>
                <a:ea typeface="+mn-ea"/>
                <a:cs typeface="Arial" panose="020B0604020202020204" pitchFamily="34" charset="0"/>
              </a:rPr>
              <a:t>Poland</a:t>
            </a:r>
          </a:p>
        </p:txBody>
      </p:sp>
      <p:sp>
        <p:nvSpPr>
          <p:cNvPr id="14355" name="Text Box 5">
            <a:extLst>
              <a:ext uri="{FF2B5EF4-FFF2-40B4-BE49-F238E27FC236}">
                <a16:creationId xmlns:a16="http://schemas.microsoft.com/office/drawing/2014/main" id="{4E803F83-C482-4925-B619-487B4D04D242}"/>
              </a:ext>
            </a:extLst>
          </p:cNvPr>
          <p:cNvSpPr txBox="1">
            <a:spLocks noChangeArrowheads="1"/>
          </p:cNvSpPr>
          <p:nvPr/>
        </p:nvSpPr>
        <p:spPr bwMode="auto">
          <a:xfrm>
            <a:off x="6705600" y="2595563"/>
            <a:ext cx="762000" cy="368300"/>
          </a:xfrm>
          <a:prstGeom prst="rect">
            <a:avLst/>
          </a:prstGeom>
          <a:solidFill>
            <a:srgbClr val="8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eaLnBrk="0" hangingPunct="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eaLnBrk="0" hangingPunct="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eaLnBrk="0" hangingPunct="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eaLnBrk="0" hangingPunct="0">
              <a:spcBef>
                <a:spcPts val="375"/>
              </a:spcBef>
              <a:buClr>
                <a:srgbClr val="A28E6A"/>
              </a:buClr>
              <a:buChar char="o"/>
              <a:defRPr sz="2000">
                <a:solidFill>
                  <a:schemeClr val="tx1"/>
                </a:solidFill>
                <a:latin typeface="Perpetua" panose="02020502060401020303" pitchFamily="18" charset="0"/>
              </a:defRPr>
            </a:lvl5pPr>
            <a:lvl6pPr marL="25146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900" b="1" i="0" u="none" strike="noStrike" kern="1200" cap="none" spc="0" normalizeH="0" baseline="0" noProof="0">
                <a:ln>
                  <a:noFill/>
                </a:ln>
                <a:solidFill>
                  <a:srgbClr val="FFFFFF"/>
                </a:solidFill>
                <a:effectLst/>
                <a:uLnTx/>
                <a:uFillTx/>
                <a:latin typeface="Garamond" panose="02020404030301010803" pitchFamily="18" charset="0"/>
                <a:ea typeface="+mn-ea"/>
                <a:cs typeface="Arial" panose="020B0604020202020204" pitchFamily="34" charset="0"/>
              </a:rPr>
              <a:t>Northern China</a:t>
            </a:r>
          </a:p>
        </p:txBody>
      </p:sp>
      <p:sp>
        <p:nvSpPr>
          <p:cNvPr id="14356" name="Slide Number Placeholder 1">
            <a:extLst>
              <a:ext uri="{FF2B5EF4-FFF2-40B4-BE49-F238E27FC236}">
                <a16:creationId xmlns:a16="http://schemas.microsoft.com/office/drawing/2014/main" id="{F61B7450-7036-4BE8-934A-07338F57ECAD}"/>
              </a:ext>
            </a:extLst>
          </p:cNvPr>
          <p:cNvSpPr>
            <a:spLocks noGrp="1"/>
          </p:cNvSpPr>
          <p:nvPr>
            <p:ph type="sldNum" sz="quarter" idx="12"/>
          </p:nvPr>
        </p:nvSpPr>
        <p:spPr bwMode="auto">
          <a:xfrm>
            <a:off x="914400" y="6172200"/>
            <a:ext cx="39624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0"/>
          <a:lstStyle>
            <a:lvl1pPr eaLnBrk="0" hangingPunct="0">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eaLnBrk="0" hangingPunct="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eaLnBrk="0" hangingPunct="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eaLnBrk="0" hangingPunct="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eaLnBrk="0" hangingPunct="0">
              <a:spcBef>
                <a:spcPts val="375"/>
              </a:spcBef>
              <a:buClr>
                <a:srgbClr val="A28E6A"/>
              </a:buClr>
              <a:buChar char="o"/>
              <a:defRPr sz="2000">
                <a:solidFill>
                  <a:schemeClr val="tx1"/>
                </a:solidFill>
                <a:latin typeface="Perpetua" panose="02020502060401020303" pitchFamily="18" charset="0"/>
              </a:defRPr>
            </a:lvl5pPr>
            <a:lvl6pPr marL="25146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41053142-5655-472C-8E74-4FC19CDB6CBA}" type="slidenum">
              <a:rPr kumimoji="0" lang="en-US" altLang="en-US" sz="1400" b="0" i="0" u="none" strike="noStrike" kern="1200" cap="none" spc="0" normalizeH="0" baseline="0" noProof="0">
                <a:ln>
                  <a:noFill/>
                </a:ln>
                <a:solidFill>
                  <a:srgbClr val="FFFFFF"/>
                </a:solidFill>
                <a:effectLst/>
                <a:uLnTx/>
                <a:uFillTx/>
                <a:latin typeface="Perpetua" panose="02020502060401020303" pitchFamily="18" charset="0"/>
                <a:ea typeface="+mn-ea"/>
                <a:cs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5</a:t>
            </a:fld>
            <a:endParaRPr kumimoji="0" lang="en-US" altLang="en-US" sz="1400" b="0" i="0" u="none" strike="noStrike" kern="1200" cap="none" spc="0" normalizeH="0" baseline="0" noProof="0">
              <a:ln>
                <a:noFill/>
              </a:ln>
              <a:solidFill>
                <a:srgbClr val="FFFFFF"/>
              </a:solidFill>
              <a:effectLst/>
              <a:uLnTx/>
              <a:uFillTx/>
              <a:latin typeface="Perpetua" panose="02020502060401020303" pitchFamily="18" charset="0"/>
              <a:ea typeface="+mn-ea"/>
              <a:cs typeface="Arial" panose="020B0604020202020204" pitchFamily="34" charset="0"/>
            </a:endParaRPr>
          </a:p>
        </p:txBody>
      </p:sp>
    </p:spTree>
  </p:cSld>
  <p:clrMapOvr>
    <a:masterClrMapping/>
  </p:clrMapOvr>
  <p:transition>
    <p:rand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CCFF6-56C2-4BEE-BB79-71F75F705467}"/>
              </a:ext>
            </a:extLst>
          </p:cNvPr>
          <p:cNvSpPr>
            <a:spLocks noGrp="1"/>
          </p:cNvSpPr>
          <p:nvPr>
            <p:ph type="title"/>
          </p:nvPr>
        </p:nvSpPr>
        <p:spPr/>
        <p:txBody>
          <a:bodyPr/>
          <a:lstStyle/>
          <a:p>
            <a:r>
              <a:rPr lang="en-US" dirty="0"/>
              <a:t>Research Resources</a:t>
            </a:r>
          </a:p>
        </p:txBody>
      </p:sp>
      <p:sp>
        <p:nvSpPr>
          <p:cNvPr id="4" name="Text Placeholder 3">
            <a:extLst>
              <a:ext uri="{FF2B5EF4-FFF2-40B4-BE49-F238E27FC236}">
                <a16:creationId xmlns:a16="http://schemas.microsoft.com/office/drawing/2014/main" id="{6C2AFCB6-A44C-4DAD-B068-68F90C2D2AB2}"/>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688415017"/>
      </p:ext>
    </p:extLst>
  </p:cSld>
  <p:clrMapOvr>
    <a:masterClrMapping/>
  </p:clrMapOvr>
  <p:transition>
    <p:rand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B6B1817-479E-4997-8F26-4323749257E7}"/>
              </a:ext>
            </a:extLst>
          </p:cNvPr>
          <p:cNvPicPr>
            <a:picLocks noChangeAspect="1"/>
          </p:cNvPicPr>
          <p:nvPr/>
        </p:nvPicPr>
        <p:blipFill>
          <a:blip r:embed="rId2"/>
          <a:stretch>
            <a:fillRect/>
          </a:stretch>
        </p:blipFill>
        <p:spPr>
          <a:xfrm>
            <a:off x="0" y="28852"/>
            <a:ext cx="9144000" cy="6800295"/>
          </a:xfrm>
          <a:prstGeom prst="rect">
            <a:avLst/>
          </a:prstGeom>
        </p:spPr>
      </p:pic>
      <p:sp>
        <p:nvSpPr>
          <p:cNvPr id="5" name="TextBox 4">
            <a:extLst>
              <a:ext uri="{FF2B5EF4-FFF2-40B4-BE49-F238E27FC236}">
                <a16:creationId xmlns:a16="http://schemas.microsoft.com/office/drawing/2014/main" id="{20C6B15C-D1D9-4660-B4B3-7D223EEC0A69}"/>
              </a:ext>
            </a:extLst>
          </p:cNvPr>
          <p:cNvSpPr txBox="1"/>
          <p:nvPr/>
        </p:nvSpPr>
        <p:spPr>
          <a:xfrm>
            <a:off x="152400" y="5867400"/>
            <a:ext cx="8305800" cy="646331"/>
          </a:xfrm>
          <a:prstGeom prst="rect">
            <a:avLst/>
          </a:prstGeom>
          <a:solidFill>
            <a:schemeClr val="bg1"/>
          </a:solidFill>
        </p:spPr>
        <p:txBody>
          <a:bodyPr wrap="square" rtlCol="0">
            <a:spAutoFit/>
          </a:bodyPr>
          <a:lstStyle/>
          <a:p>
            <a:r>
              <a:rPr lang="en-US" dirty="0">
                <a:hlinkClick r:id="rId3"/>
              </a:rPr>
              <a:t>https://</a:t>
            </a:r>
            <a:r>
              <a:rPr lang="en-US" b="1" dirty="0">
                <a:hlinkClick r:id="rId3"/>
              </a:rPr>
              <a:t>publicprocurementinternational.com</a:t>
            </a:r>
            <a:r>
              <a:rPr lang="en-US" dirty="0">
                <a:hlinkClick r:id="rId3"/>
              </a:rPr>
              <a:t>/2019/01/14/kings-college-london-gwu-law-school-annual-symposium-exclusion-and-debarment-18-march-2019/</a:t>
            </a:r>
            <a:endParaRPr lang="en-US" dirty="0"/>
          </a:p>
        </p:txBody>
      </p:sp>
      <p:pic>
        <p:nvPicPr>
          <p:cNvPr id="6" name="Picture 5">
            <a:extLst>
              <a:ext uri="{FF2B5EF4-FFF2-40B4-BE49-F238E27FC236}">
                <a16:creationId xmlns:a16="http://schemas.microsoft.com/office/drawing/2014/main" id="{9AF85A78-C15A-4483-A64E-94CADCCED62B}"/>
              </a:ext>
            </a:extLst>
          </p:cNvPr>
          <p:cNvPicPr>
            <a:picLocks noChangeAspect="1"/>
          </p:cNvPicPr>
          <p:nvPr/>
        </p:nvPicPr>
        <p:blipFill>
          <a:blip r:embed="rId4"/>
          <a:stretch>
            <a:fillRect/>
          </a:stretch>
        </p:blipFill>
        <p:spPr>
          <a:xfrm>
            <a:off x="0" y="2209800"/>
            <a:ext cx="2786062" cy="2135023"/>
          </a:xfrm>
          <a:prstGeom prst="rect">
            <a:avLst/>
          </a:prstGeom>
        </p:spPr>
      </p:pic>
      <p:sp>
        <p:nvSpPr>
          <p:cNvPr id="7" name="TextBox 6">
            <a:extLst>
              <a:ext uri="{FF2B5EF4-FFF2-40B4-BE49-F238E27FC236}">
                <a16:creationId xmlns:a16="http://schemas.microsoft.com/office/drawing/2014/main" id="{8D09BEC9-5442-4CA0-B470-B32D9C791CC9}"/>
              </a:ext>
            </a:extLst>
          </p:cNvPr>
          <p:cNvSpPr txBox="1"/>
          <p:nvPr/>
        </p:nvSpPr>
        <p:spPr>
          <a:xfrm>
            <a:off x="533400" y="4419600"/>
            <a:ext cx="381000" cy="369332"/>
          </a:xfrm>
          <a:prstGeom prst="rect">
            <a:avLst/>
          </a:prstGeom>
          <a:solidFill>
            <a:schemeClr val="tx1"/>
          </a:solidFill>
        </p:spPr>
        <p:txBody>
          <a:bodyPr wrap="square" rtlCol="0">
            <a:spAutoFit/>
          </a:bodyPr>
          <a:lstStyle/>
          <a:p>
            <a:endParaRPr lang="en-US" dirty="0"/>
          </a:p>
        </p:txBody>
      </p:sp>
    </p:spTree>
    <p:extLst>
      <p:ext uri="{BB962C8B-B14F-4D97-AF65-F5344CB8AC3E}">
        <p14:creationId xmlns:p14="http://schemas.microsoft.com/office/powerpoint/2010/main" val="130237561"/>
      </p:ext>
    </p:extLst>
  </p:cSld>
  <p:clrMapOvr>
    <a:masterClrMapping/>
  </p:clrMapOvr>
  <p:transition>
    <p:rand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52CF51DA-7B52-4F3B-8090-978413FCA1E1}"/>
              </a:ext>
            </a:extLst>
          </p:cNvPr>
          <p:cNvSpPr>
            <a:spLocks noGrp="1"/>
          </p:cNvSpPr>
          <p:nvPr>
            <p:ph type="title"/>
          </p:nvPr>
        </p:nvSpPr>
        <p:spPr>
          <a:xfrm>
            <a:off x="609600" y="0"/>
            <a:ext cx="7772400" cy="1143000"/>
          </a:xfrm>
        </p:spPr>
        <p:txBody>
          <a:bodyPr/>
          <a:lstStyle/>
          <a:p>
            <a:r>
              <a:rPr lang="en-US" altLang="en-US" b="1">
                <a:solidFill>
                  <a:schemeClr val="tx1"/>
                </a:solidFill>
              </a:rPr>
              <a:t>Readings</a:t>
            </a:r>
          </a:p>
        </p:txBody>
      </p:sp>
      <p:sp>
        <p:nvSpPr>
          <p:cNvPr id="3" name="Content Placeholder 2">
            <a:extLst>
              <a:ext uri="{FF2B5EF4-FFF2-40B4-BE49-F238E27FC236}">
                <a16:creationId xmlns:a16="http://schemas.microsoft.com/office/drawing/2014/main" id="{9272E07B-F5AA-4080-8622-DC8FBB3CBA02}"/>
              </a:ext>
            </a:extLst>
          </p:cNvPr>
          <p:cNvSpPr>
            <a:spLocks noGrp="1"/>
          </p:cNvSpPr>
          <p:nvPr>
            <p:ph sz="quarter" idx="1"/>
          </p:nvPr>
        </p:nvSpPr>
        <p:spPr>
          <a:xfrm>
            <a:off x="609600" y="1219200"/>
            <a:ext cx="8001000" cy="5018112"/>
          </a:xfrm>
        </p:spPr>
        <p:txBody>
          <a:bodyPr>
            <a:normAutofit fontScale="55000" lnSpcReduction="20000"/>
          </a:bodyPr>
          <a:lstStyle/>
          <a:p>
            <a:pPr marL="274320" indent="-274320" fontAlgn="auto">
              <a:spcBef>
                <a:spcPts val="580"/>
              </a:spcBef>
              <a:spcAft>
                <a:spcPts val="0"/>
              </a:spcAft>
              <a:buFont typeface="Wingdings 2"/>
              <a:buChar char=""/>
              <a:defRPr/>
            </a:pPr>
            <a:r>
              <a:rPr lang="en-US" sz="4400" dirty="0"/>
              <a:t>Steven L. Schooner, </a:t>
            </a:r>
            <a:r>
              <a:rPr lang="en-US" sz="4400" i="1" dirty="0"/>
              <a:t>Desiderata: Objectives for a System of Government Contract Law</a:t>
            </a:r>
            <a:r>
              <a:rPr lang="en-US" sz="4400" dirty="0"/>
              <a:t> (PPLR 2002), </a:t>
            </a:r>
            <a:r>
              <a:rPr lang="en-US" sz="4400" dirty="0">
                <a:hlinkClick r:id="rId2"/>
              </a:rPr>
              <a:t>https://papers.ssrn.com/sol3/papers.cfm?abstract_id=304620</a:t>
            </a:r>
            <a:r>
              <a:rPr lang="en-US" sz="4400" dirty="0"/>
              <a:t> </a:t>
            </a:r>
          </a:p>
          <a:p>
            <a:pPr marL="274320" indent="-274320" fontAlgn="auto">
              <a:spcBef>
                <a:spcPts val="580"/>
              </a:spcBef>
              <a:spcAft>
                <a:spcPts val="0"/>
              </a:spcAft>
              <a:buFont typeface="Wingdings 2"/>
              <a:buChar char=""/>
              <a:defRPr/>
            </a:pPr>
            <a:r>
              <a:rPr lang="en-US" sz="4400" dirty="0"/>
              <a:t>Christopher R. Yukins, </a:t>
            </a:r>
            <a:r>
              <a:rPr lang="en-US" sz="4400" i="1" dirty="0"/>
              <a:t>A Versatile Prism: Assessing Procurement Law Through the Principal-Agent Model </a:t>
            </a:r>
            <a:r>
              <a:rPr lang="en-US" sz="4400" dirty="0"/>
              <a:t>(PCLJ 2010), </a:t>
            </a:r>
            <a:r>
              <a:rPr lang="en-US" sz="4400" u="sng" dirty="0">
                <a:hlinkClick r:id="rId3"/>
              </a:rPr>
              <a:t>https://ssrn.com/abstract=1776295</a:t>
            </a:r>
            <a:endParaRPr lang="en-US" sz="4400" b="1" u="sng" dirty="0"/>
          </a:p>
          <a:p>
            <a:pPr marL="274320" indent="-274320" fontAlgn="auto">
              <a:spcBef>
                <a:spcPts val="580"/>
              </a:spcBef>
              <a:spcAft>
                <a:spcPts val="0"/>
              </a:spcAft>
              <a:buFont typeface="Wingdings 2"/>
              <a:buChar char=""/>
              <a:defRPr/>
            </a:pPr>
            <a:r>
              <a:rPr lang="en-US" sz="4400" dirty="0"/>
              <a:t>Johannes Schnitzer &amp; Christopher Yukins, </a:t>
            </a:r>
            <a:r>
              <a:rPr lang="en-US" sz="4400" i="1" dirty="0"/>
              <a:t>Combatting Corruption in Procurement</a:t>
            </a:r>
            <a:r>
              <a:rPr lang="en-US" sz="4400" dirty="0"/>
              <a:t>, </a:t>
            </a:r>
            <a:r>
              <a:rPr lang="en-US" sz="4400" i="1" dirty="0"/>
              <a:t>in</a:t>
            </a:r>
            <a:r>
              <a:rPr lang="en-US" sz="4400" dirty="0"/>
              <a:t> UNOPS:  Future-Proofing Procurement 26-29 (2015), </a:t>
            </a:r>
            <a:r>
              <a:rPr lang="en-US" sz="4400" dirty="0">
                <a:hlinkClick r:id="rId4"/>
              </a:rPr>
              <a:t>https://content.unops.org/publications/ASR/ASR-supplement-2015_EN.pdf?mtime=20171214185135 </a:t>
            </a:r>
            <a:endParaRPr lang="en-US" sz="4400" dirty="0"/>
          </a:p>
          <a:p>
            <a:pPr marL="274320" indent="-274320" fontAlgn="auto">
              <a:spcBef>
                <a:spcPts val="580"/>
              </a:spcBef>
              <a:spcAft>
                <a:spcPts val="0"/>
              </a:spcAft>
              <a:buFont typeface="Wingdings 2"/>
              <a:buChar char=""/>
              <a:defRPr/>
            </a:pPr>
            <a:r>
              <a:rPr lang="en-US" sz="4400" dirty="0">
                <a:solidFill>
                  <a:srgbClr val="FFFF00"/>
                </a:solidFill>
                <a:effectLst/>
              </a:rPr>
              <a:t>Christopher Yukins &amp; Michal Kania, </a:t>
            </a:r>
            <a:r>
              <a:rPr lang="en-US" sz="4400" i="1" dirty="0">
                <a:solidFill>
                  <a:srgbClr val="FFFF00"/>
                </a:solidFill>
                <a:effectLst/>
              </a:rPr>
              <a:t>Suspension and Debarment in the U.S. Government: Comparative Lessons for the EU’s Next Steps in Procurement</a:t>
            </a:r>
            <a:r>
              <a:rPr lang="en-US" sz="4400" dirty="0">
                <a:solidFill>
                  <a:srgbClr val="FFFF00"/>
                </a:solidFill>
                <a:effectLst/>
              </a:rPr>
              <a:t>, 19-2 </a:t>
            </a:r>
            <a:r>
              <a:rPr lang="en-US" sz="4400" dirty="0" err="1">
                <a:solidFill>
                  <a:srgbClr val="FFFF00"/>
                </a:solidFill>
                <a:effectLst/>
              </a:rPr>
              <a:t>UrT</a:t>
            </a:r>
            <a:r>
              <a:rPr lang="en-US" sz="4400" dirty="0">
                <a:solidFill>
                  <a:srgbClr val="FFFF00"/>
                </a:solidFill>
                <a:effectLst/>
              </a:rPr>
              <a:t> 47 (2019), </a:t>
            </a:r>
            <a:r>
              <a:rPr lang="en-US" sz="4400" u="sng" dirty="0">
                <a:solidFill>
                  <a:srgbClr val="FFFF00"/>
                </a:solidFill>
                <a:effectLst/>
                <a:hlinkClick r:id="rId5">
                  <a:extLst>
                    <a:ext uri="{A12FA001-AC4F-418D-AE19-62706E023703}">
                      <ahyp:hlinkClr xmlns:ahyp="http://schemas.microsoft.com/office/drawing/2018/hyperlinkcolor" val="tx"/>
                    </a:ext>
                  </a:extLst>
                </a:hlinkClick>
              </a:rPr>
              <a:t>https://ssrn.com/abstract=3422499</a:t>
            </a:r>
            <a:endParaRPr lang="en-US" sz="4400" dirty="0">
              <a:solidFill>
                <a:srgbClr val="FFFF00"/>
              </a:solidFill>
            </a:endParaRPr>
          </a:p>
          <a:p>
            <a:pPr marL="274320" indent="-274320" fontAlgn="auto">
              <a:spcBef>
                <a:spcPts val="580"/>
              </a:spcBef>
              <a:spcAft>
                <a:spcPts val="0"/>
              </a:spcAft>
              <a:buFont typeface="Wingdings 2"/>
              <a:buChar char=""/>
              <a:defRPr/>
            </a:pPr>
            <a:endParaRPr lang="en-US" dirty="0"/>
          </a:p>
        </p:txBody>
      </p:sp>
    </p:spTree>
    <p:extLst>
      <p:ext uri="{BB962C8B-B14F-4D97-AF65-F5344CB8AC3E}">
        <p14:creationId xmlns:p14="http://schemas.microsoft.com/office/powerpoint/2010/main" val="3135888295"/>
      </p:ext>
    </p:extLst>
  </p:cSld>
  <p:clrMapOvr>
    <a:masterClrMapping/>
  </p:clrMapOvr>
  <p:transition>
    <p:rand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4A78E43-D6F5-479B-9E25-1C23FA0F78F4}"/>
              </a:ext>
            </a:extLst>
          </p:cNvPr>
          <p:cNvPicPr>
            <a:picLocks noChangeAspect="1"/>
          </p:cNvPicPr>
          <p:nvPr/>
        </p:nvPicPr>
        <p:blipFill>
          <a:blip r:embed="rId2"/>
          <a:stretch>
            <a:fillRect/>
          </a:stretch>
        </p:blipFill>
        <p:spPr>
          <a:xfrm>
            <a:off x="0" y="1738503"/>
            <a:ext cx="9966647" cy="5246497"/>
          </a:xfrm>
          <a:prstGeom prst="rect">
            <a:avLst/>
          </a:prstGeom>
        </p:spPr>
      </p:pic>
      <p:pic>
        <p:nvPicPr>
          <p:cNvPr id="5" name="Picture 4">
            <a:extLst>
              <a:ext uri="{FF2B5EF4-FFF2-40B4-BE49-F238E27FC236}">
                <a16:creationId xmlns:a16="http://schemas.microsoft.com/office/drawing/2014/main" id="{DE01536C-8842-43EC-9A60-599C5149FCCF}"/>
              </a:ext>
            </a:extLst>
          </p:cNvPr>
          <p:cNvPicPr>
            <a:picLocks noChangeAspect="1"/>
          </p:cNvPicPr>
          <p:nvPr/>
        </p:nvPicPr>
        <p:blipFill>
          <a:blip r:embed="rId3"/>
          <a:stretch>
            <a:fillRect/>
          </a:stretch>
        </p:blipFill>
        <p:spPr>
          <a:xfrm>
            <a:off x="-254000" y="0"/>
            <a:ext cx="9372600" cy="1763903"/>
          </a:xfrm>
          <a:prstGeom prst="rect">
            <a:avLst/>
          </a:prstGeom>
        </p:spPr>
      </p:pic>
    </p:spTree>
    <p:extLst>
      <p:ext uri="{BB962C8B-B14F-4D97-AF65-F5344CB8AC3E}">
        <p14:creationId xmlns:p14="http://schemas.microsoft.com/office/powerpoint/2010/main" val="745092260"/>
      </p:ext>
    </p:extLst>
  </p:cSld>
  <p:clrMapOvr>
    <a:masterClrMapping/>
  </p:clrMapOvr>
  <p:transition>
    <p:random/>
  </p:transition>
</p:sld>
</file>

<file path=ppt/theme/theme1.xml><?xml version="1.0" encoding="utf-8"?>
<a:theme xmlns:a="http://schemas.openxmlformats.org/drawingml/2006/main" name="Chap 8 Pricing of Adjustments - Cont'd Feb 25">
  <a:themeElements>
    <a:clrScheme name="Chap 8 Pricing of Adjustments - Cont'd Feb 25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Chap 8 Pricing of Adjustments - Cont'd Feb 25">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lnDef>
  </a:objectDefaults>
  <a:extraClrSchemeLst>
    <a:extraClrScheme>
      <a:clrScheme name="Chap 8 Pricing of Adjustments - Cont'd Feb 25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Chap 8 Pricing of Adjustments - Cont'd Feb 25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Chap 8 Pricing of Adjustments - Cont'd Feb 25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Chap 8 Pricing of Adjustments - Cont'd Feb 25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Chap 8 Pricing of Adjustments - Cont'd Feb 25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Chap 8 Pricing of Adjustments - Cont'd Feb 25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Chap 8 Pricing of Adjustments - Cont'd Feb 25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Chap 8 Pricing of Adjustments - Cont'd Feb 25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Chap 8 Pricing of Adjustments - Cont'd Feb 25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Chap 8 Pricing of Adjustments - Cont'd Feb 25</Template>
  <TotalTime>20657</TotalTime>
  <Words>1385</Words>
  <Application>Microsoft Office PowerPoint</Application>
  <PresentationFormat>On-screen Show (4:3)</PresentationFormat>
  <Paragraphs>274</Paragraphs>
  <Slides>31</Slides>
  <Notes>10</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31</vt:i4>
      </vt:variant>
    </vt:vector>
  </HeadingPairs>
  <TitlesOfParts>
    <vt:vector size="42" baseType="lpstr">
      <vt:lpstr>Arial</vt:lpstr>
      <vt:lpstr>Calibri</vt:lpstr>
      <vt:lpstr>Franklin Gothic Book</vt:lpstr>
      <vt:lpstr>Garamond</vt:lpstr>
      <vt:lpstr>Perpetua</vt:lpstr>
      <vt:lpstr>Times</vt:lpstr>
      <vt:lpstr>Times New Roman</vt:lpstr>
      <vt:lpstr>Wingdings</vt:lpstr>
      <vt:lpstr>Wingdings 2</vt:lpstr>
      <vt:lpstr>Chap 8 Pricing of Adjustments - Cont'd Feb 25</vt:lpstr>
      <vt:lpstr>Bitmap Image</vt:lpstr>
      <vt:lpstr> POLISH PUBLIC PROCUREMENT LAW ASSOCIATION CONFERENCE GROUNDS FOR EXCLUSION – APPLICATION PRACTICE IN EU/EFTA COUNTRIES AND the UNITED STATES  Suspension and Debarment in the U.S. Government -- Comparative Lessons for the EU’s Next Steps in Procurement   </vt:lpstr>
      <vt:lpstr>Introduction</vt:lpstr>
      <vt:lpstr>George Washington University Law School</vt:lpstr>
      <vt:lpstr>Procurement Law Centers: 2000</vt:lpstr>
      <vt:lpstr>Procurement Law Centers Today</vt:lpstr>
      <vt:lpstr>Research Resources</vt:lpstr>
      <vt:lpstr>PowerPoint Presentation</vt:lpstr>
      <vt:lpstr>Readings</vt:lpstr>
      <vt:lpstr>PowerPoint Presentation</vt:lpstr>
      <vt:lpstr>“Introduction to U.S. Federal Procurement” Video Text</vt:lpstr>
      <vt:lpstr>PowerPoint Presentation</vt:lpstr>
      <vt:lpstr>Basic Elements of Online Teaching</vt:lpstr>
      <vt:lpstr>Theoretical Models</vt:lpstr>
      <vt:lpstr>Protecting Procurement</vt:lpstr>
      <vt:lpstr>Principal-Agent Model</vt:lpstr>
      <vt:lpstr>What Risks Do Qualification and Exclusion Address?</vt:lpstr>
      <vt:lpstr>Is Qualification the Same All Over the World?</vt:lpstr>
      <vt:lpstr>U.S. vs. UNCITRAL</vt:lpstr>
      <vt:lpstr>How To Exclude?</vt:lpstr>
      <vt:lpstr>Exclusion by Non-Qualification</vt:lpstr>
      <vt:lpstr>U.S. Federal Discretionary Debarment</vt:lpstr>
      <vt:lpstr>World Bank Sanctions System</vt:lpstr>
      <vt:lpstr>Exclusion by Court Order</vt:lpstr>
      <vt:lpstr>Four Paradigms for Exclusion</vt:lpstr>
      <vt:lpstr>How To Resolve Exclusion: Self-Cleaning (“corporate Compliance”)</vt:lpstr>
      <vt:lpstr>PowerPoint Presentation</vt:lpstr>
      <vt:lpstr>EMERGING ISSUES</vt:lpstr>
      <vt:lpstr>PowerPoint Presentation</vt:lpstr>
      <vt:lpstr>Why Exclusion Grows More Important</vt:lpstr>
      <vt:lpstr>PowerPoint Presentation</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 Procurement: An Introduction</dc:title>
  <dc:creator/>
  <cp:lastModifiedBy>Yukins, Christopher R.</cp:lastModifiedBy>
  <cp:revision>133</cp:revision>
  <dcterms:created xsi:type="dcterms:W3CDTF">2003-07-16T22:01:28Z</dcterms:created>
  <dcterms:modified xsi:type="dcterms:W3CDTF">2019-10-01T11:01:16Z</dcterms:modified>
</cp:coreProperties>
</file>