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1" r:id="rId3"/>
    <p:sldMasterId id="2147483726" r:id="rId4"/>
  </p:sldMasterIdLst>
  <p:notesMasterIdLst>
    <p:notesMasterId r:id="rId82"/>
  </p:notesMasterIdLst>
  <p:sldIdLst>
    <p:sldId id="256" r:id="rId5"/>
    <p:sldId id="257" r:id="rId6"/>
    <p:sldId id="410" r:id="rId7"/>
    <p:sldId id="328" r:id="rId8"/>
    <p:sldId id="260" r:id="rId9"/>
    <p:sldId id="261" r:id="rId10"/>
    <p:sldId id="262" r:id="rId11"/>
    <p:sldId id="411" r:id="rId12"/>
    <p:sldId id="263" r:id="rId13"/>
    <p:sldId id="264" r:id="rId14"/>
    <p:sldId id="265" r:id="rId15"/>
    <p:sldId id="266" r:id="rId16"/>
    <p:sldId id="267" r:id="rId17"/>
    <p:sldId id="268" r:id="rId18"/>
    <p:sldId id="269" r:id="rId19"/>
    <p:sldId id="270" r:id="rId20"/>
    <p:sldId id="271" r:id="rId21"/>
    <p:sldId id="330"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412" r:id="rId45"/>
    <p:sldId id="294" r:id="rId46"/>
    <p:sldId id="296" r:id="rId47"/>
    <p:sldId id="298" r:id="rId48"/>
    <p:sldId id="299" r:id="rId49"/>
    <p:sldId id="301" r:id="rId50"/>
    <p:sldId id="302" r:id="rId51"/>
    <p:sldId id="333" r:id="rId52"/>
    <p:sldId id="336" r:id="rId53"/>
    <p:sldId id="335" r:id="rId54"/>
    <p:sldId id="413" r:id="rId55"/>
    <p:sldId id="414" r:id="rId56"/>
    <p:sldId id="415" r:id="rId57"/>
    <p:sldId id="416" r:id="rId58"/>
    <p:sldId id="417" r:id="rId59"/>
    <p:sldId id="418" r:id="rId60"/>
    <p:sldId id="419" r:id="rId61"/>
    <p:sldId id="422" r:id="rId62"/>
    <p:sldId id="423" r:id="rId63"/>
    <p:sldId id="424" r:id="rId64"/>
    <p:sldId id="443" r:id="rId65"/>
    <p:sldId id="444" r:id="rId66"/>
    <p:sldId id="445" r:id="rId67"/>
    <p:sldId id="446" r:id="rId68"/>
    <p:sldId id="352" r:id="rId69"/>
    <p:sldId id="447" r:id="rId70"/>
    <p:sldId id="258" r:id="rId71"/>
    <p:sldId id="259" r:id="rId72"/>
    <p:sldId id="491" r:id="rId73"/>
    <p:sldId id="489" r:id="rId74"/>
    <p:sldId id="492" r:id="rId75"/>
    <p:sldId id="493" r:id="rId76"/>
    <p:sldId id="367" r:id="rId77"/>
    <p:sldId id="368" r:id="rId78"/>
    <p:sldId id="369" r:id="rId79"/>
    <p:sldId id="371" r:id="rId80"/>
    <p:sldId id="372"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RY3860\Desktop\A&amp;P%20Data%20-%20Desktop\Israel%20Client%20-%20Desktop\Federal%20Procurement%20Data%20-%20for%20Presentat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sz="2800" dirty="0"/>
              <a:t>U.S. Federal Procurement</a:t>
            </a:r>
          </a:p>
        </c:rich>
      </c:tx>
      <c:overlay val="0"/>
    </c:title>
    <c:autoTitleDeleted val="0"/>
    <c:plotArea>
      <c:layout/>
      <c:barChart>
        <c:barDir val="col"/>
        <c:grouping val="clustered"/>
        <c:varyColors val="0"/>
        <c:ser>
          <c:idx val="0"/>
          <c:order val="0"/>
          <c:tx>
            <c:strRef>
              <c:f>'Total Federal Contract Spending'!$B$1</c:f>
              <c:strCache>
                <c:ptCount val="1"/>
                <c:pt idx="0">
                  <c:v>Federal Contract Spending</c:v>
                </c:pt>
              </c:strCache>
            </c:strRef>
          </c:tx>
          <c:spPr>
            <a:solidFill>
              <a:schemeClr val="tx1"/>
            </a:solidFill>
          </c:spPr>
          <c:invertIfNegative val="0"/>
          <c:cat>
            <c:numRef>
              <c:f>'Total Federal Contract Spending'!$A$2:$A$12</c:f>
              <c:numCache>
                <c:formatCode>@</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'Total Federal Contract Spending'!$B$2:$B$12</c:f>
              <c:numCache>
                <c:formatCode>_("$"* #,##0_);_("$"* \(#,##0\);_("$"* "-"??_);_(@_)</c:formatCode>
                <c:ptCount val="11"/>
                <c:pt idx="0">
                  <c:v>318012053944.29999</c:v>
                </c:pt>
                <c:pt idx="1">
                  <c:v>346130091829.12</c:v>
                </c:pt>
                <c:pt idx="2">
                  <c:v>391146619878.42999</c:v>
                </c:pt>
                <c:pt idx="3">
                  <c:v>430516253201.28003</c:v>
                </c:pt>
                <c:pt idx="4">
                  <c:v>469279788633.38</c:v>
                </c:pt>
                <c:pt idx="5">
                  <c:v>541173505565.09998</c:v>
                </c:pt>
                <c:pt idx="6">
                  <c:v>540457088231.28003</c:v>
                </c:pt>
                <c:pt idx="7">
                  <c:v>540307137017.46002</c:v>
                </c:pt>
                <c:pt idx="8">
                  <c:v>539623188545.20001</c:v>
                </c:pt>
                <c:pt idx="9">
                  <c:v>518381112040.09998</c:v>
                </c:pt>
                <c:pt idx="10">
                  <c:v>462229292430.82001</c:v>
                </c:pt>
              </c:numCache>
            </c:numRef>
          </c:val>
          <c:extLst>
            <c:ext xmlns:c16="http://schemas.microsoft.com/office/drawing/2014/chart" uri="{C3380CC4-5D6E-409C-BE32-E72D297353CC}">
              <c16:uniqueId val="{00000000-DD38-4054-A99A-6BA182D6431C}"/>
            </c:ext>
          </c:extLst>
        </c:ser>
        <c:dLbls>
          <c:showLegendKey val="0"/>
          <c:showVal val="0"/>
          <c:showCatName val="0"/>
          <c:showSerName val="0"/>
          <c:showPercent val="0"/>
          <c:showBubbleSize val="0"/>
        </c:dLbls>
        <c:gapWidth val="150"/>
        <c:axId val="261824896"/>
        <c:axId val="261826432"/>
      </c:barChart>
      <c:catAx>
        <c:axId val="261824896"/>
        <c:scaling>
          <c:orientation val="minMax"/>
        </c:scaling>
        <c:delete val="0"/>
        <c:axPos val="b"/>
        <c:numFmt formatCode="@" sourceLinked="1"/>
        <c:majorTickMark val="out"/>
        <c:minorTickMark val="none"/>
        <c:tickLblPos val="nextTo"/>
        <c:crossAx val="261826432"/>
        <c:crosses val="autoZero"/>
        <c:auto val="1"/>
        <c:lblAlgn val="ctr"/>
        <c:lblOffset val="100"/>
        <c:noMultiLvlLbl val="0"/>
      </c:catAx>
      <c:valAx>
        <c:axId val="261826432"/>
        <c:scaling>
          <c:orientation val="minMax"/>
        </c:scaling>
        <c:delete val="0"/>
        <c:axPos val="l"/>
        <c:majorGridlines/>
        <c:numFmt formatCode="_(&quot;$&quot;* #,##0_);_(&quot;$&quot;* \(#,##0\);_(&quot;$&quot;* &quot;-&quot;??_);_(@_)" sourceLinked="1"/>
        <c:majorTickMark val="out"/>
        <c:minorTickMark val="none"/>
        <c:tickLblPos val="nextTo"/>
        <c:spPr>
          <a:solidFill>
            <a:srgbClr val="696464"/>
          </a:solidFill>
        </c:spPr>
        <c:crossAx val="261824896"/>
        <c:crosses val="autoZero"/>
        <c:crossBetween val="between"/>
      </c:valAx>
      <c:spPr>
        <a:solidFill>
          <a:sysClr val="windowText" lastClr="000000"/>
        </a:solidFill>
      </c:spPr>
    </c:plotArea>
    <c:legend>
      <c:legendPos val="r"/>
      <c:overlay val="0"/>
    </c:legend>
    <c:plotVisOnly val="1"/>
    <c:dispBlanksAs val="gap"/>
    <c:showDLblsOverMax val="0"/>
  </c:chart>
  <c:spPr>
    <a:solidFill>
      <a:srgbClr val="00B050"/>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AF30D-7F6D-46A7-9730-8CF9B7FF45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4B90960-72F4-4E3A-A9DF-CA88834C6202}">
      <dgm:prSet phldrT="[Text]"/>
      <dgm:spPr>
        <a:solidFill>
          <a:srgbClr val="7030A0">
            <a:alpha val="90000"/>
          </a:srgbClr>
        </a:solidFill>
      </dgm:spPr>
      <dgm:t>
        <a:bodyPr/>
        <a:lstStyle/>
        <a:p>
          <a:r>
            <a:rPr lang="en-US" dirty="0">
              <a:solidFill>
                <a:schemeClr val="bg1"/>
              </a:solidFill>
            </a:rPr>
            <a:t>Federal Acquisition Regulation (FAR)</a:t>
          </a:r>
        </a:p>
      </dgm:t>
    </dgm:pt>
    <dgm:pt modelId="{3A635FDE-DA3A-410D-AE76-07627815C5E1}" type="parTrans" cxnId="{028014CA-67E4-4351-B44C-D47E8267C4CB}">
      <dgm:prSet/>
      <dgm:spPr/>
      <dgm:t>
        <a:bodyPr/>
        <a:lstStyle/>
        <a:p>
          <a:endParaRPr lang="en-US"/>
        </a:p>
      </dgm:t>
    </dgm:pt>
    <dgm:pt modelId="{F713F8BF-E7AA-48C7-9088-9B892BA62AAA}" type="sibTrans" cxnId="{028014CA-67E4-4351-B44C-D47E8267C4CB}">
      <dgm:prSet/>
      <dgm:spPr/>
      <dgm:t>
        <a:bodyPr/>
        <a:lstStyle/>
        <a:p>
          <a:endParaRPr lang="en-US"/>
        </a:p>
      </dgm:t>
    </dgm:pt>
    <dgm:pt modelId="{5FA398D5-846C-42E5-A1F1-363BFC156D07}">
      <dgm:prSet phldrT="[Text]"/>
      <dgm:spPr>
        <a:solidFill>
          <a:srgbClr val="00B050">
            <a:alpha val="90000"/>
          </a:srgbClr>
        </a:solidFill>
      </dgm:spPr>
      <dgm:t>
        <a:bodyPr/>
        <a:lstStyle/>
        <a:p>
          <a:r>
            <a:rPr lang="en-US" dirty="0">
              <a:solidFill>
                <a:schemeClr val="tx1"/>
              </a:solidFill>
            </a:rPr>
            <a:t>Defense Federal Acquisition Regulation Supplement</a:t>
          </a:r>
        </a:p>
      </dgm:t>
    </dgm:pt>
    <dgm:pt modelId="{15898255-D17D-4252-A277-C971B9CBE51E}" type="parTrans" cxnId="{CE796256-4F1E-4856-B916-50C477499076}">
      <dgm:prSet/>
      <dgm:spPr/>
      <dgm:t>
        <a:bodyPr/>
        <a:lstStyle/>
        <a:p>
          <a:endParaRPr lang="en-US"/>
        </a:p>
      </dgm:t>
    </dgm:pt>
    <dgm:pt modelId="{DA676569-77F9-4728-A5A0-4202CD0686D4}" type="sibTrans" cxnId="{CE796256-4F1E-4856-B916-50C477499076}">
      <dgm:prSet/>
      <dgm:spPr/>
      <dgm:t>
        <a:bodyPr/>
        <a:lstStyle/>
        <a:p>
          <a:endParaRPr lang="en-US"/>
        </a:p>
      </dgm:t>
    </dgm:pt>
    <dgm:pt modelId="{B89E3C0F-5327-40CE-8419-775A9581A01F}">
      <dgm:prSet phldrT="[Text]"/>
      <dgm:spPr>
        <a:solidFill>
          <a:srgbClr val="00B050">
            <a:alpha val="90000"/>
          </a:srgbClr>
        </a:solidFill>
      </dgm:spPr>
      <dgm:t>
        <a:bodyPr/>
        <a:lstStyle/>
        <a:p>
          <a:r>
            <a:rPr lang="en-US" dirty="0">
              <a:solidFill>
                <a:schemeClr val="tx1"/>
              </a:solidFill>
            </a:rPr>
            <a:t>Defense Logistics Agency Supplement</a:t>
          </a:r>
        </a:p>
      </dgm:t>
    </dgm:pt>
    <dgm:pt modelId="{808A67CD-F7FA-4C4C-A1DA-8213803D3D35}" type="parTrans" cxnId="{105E85A5-9C94-45C6-8A08-FBAD66EDD6C7}">
      <dgm:prSet/>
      <dgm:spPr/>
      <dgm:t>
        <a:bodyPr/>
        <a:lstStyle/>
        <a:p>
          <a:endParaRPr lang="en-US"/>
        </a:p>
      </dgm:t>
    </dgm:pt>
    <dgm:pt modelId="{10E9222D-6460-40CD-897A-E3B281738F01}" type="sibTrans" cxnId="{105E85A5-9C94-45C6-8A08-FBAD66EDD6C7}">
      <dgm:prSet/>
      <dgm:spPr/>
      <dgm:t>
        <a:bodyPr/>
        <a:lstStyle/>
        <a:p>
          <a:endParaRPr lang="en-US"/>
        </a:p>
      </dgm:t>
    </dgm:pt>
    <dgm:pt modelId="{DE66CC95-1D95-4E97-BBD2-4EAA08EAA64F}">
      <dgm:prSet phldrT="[Text]"/>
      <dgm:spPr>
        <a:solidFill>
          <a:srgbClr val="00B050">
            <a:alpha val="90000"/>
          </a:srgbClr>
        </a:solidFill>
      </dgm:spPr>
      <dgm:t>
        <a:bodyPr/>
        <a:lstStyle/>
        <a:p>
          <a:r>
            <a:rPr lang="en-US" dirty="0">
              <a:solidFill>
                <a:schemeClr val="tx1"/>
              </a:solidFill>
            </a:rPr>
            <a:t>Other Defense </a:t>
          </a:r>
          <a:r>
            <a:rPr lang="en-US" dirty="0" err="1">
              <a:solidFill>
                <a:schemeClr val="tx1"/>
              </a:solidFill>
            </a:rPr>
            <a:t>Subagency</a:t>
          </a:r>
          <a:r>
            <a:rPr lang="en-US" dirty="0">
              <a:solidFill>
                <a:schemeClr val="tx1"/>
              </a:solidFill>
            </a:rPr>
            <a:t> Supplements</a:t>
          </a:r>
        </a:p>
      </dgm:t>
    </dgm:pt>
    <dgm:pt modelId="{82CCD9E0-4559-4DED-B218-7A376F1F2B38}" type="parTrans" cxnId="{9E3B2C1A-A467-4578-B786-6CAD66D7C12D}">
      <dgm:prSet/>
      <dgm:spPr/>
      <dgm:t>
        <a:bodyPr/>
        <a:lstStyle/>
        <a:p>
          <a:endParaRPr lang="en-US"/>
        </a:p>
      </dgm:t>
    </dgm:pt>
    <dgm:pt modelId="{DB2CCDD9-DC5C-4391-A146-7D60F8618720}" type="sibTrans" cxnId="{9E3B2C1A-A467-4578-B786-6CAD66D7C12D}">
      <dgm:prSet/>
      <dgm:spPr/>
      <dgm:t>
        <a:bodyPr/>
        <a:lstStyle/>
        <a:p>
          <a:endParaRPr lang="en-US"/>
        </a:p>
      </dgm:t>
    </dgm:pt>
    <dgm:pt modelId="{DF36A8E1-7F8C-4C0A-9793-158A91F53845}">
      <dgm:prSet phldrT="[Text]"/>
      <dgm:spPr>
        <a:solidFill>
          <a:srgbClr val="C00000">
            <a:alpha val="90000"/>
          </a:srgbClr>
        </a:solidFill>
      </dgm:spPr>
      <dgm:t>
        <a:bodyPr/>
        <a:lstStyle/>
        <a:p>
          <a:r>
            <a:rPr lang="en-US" dirty="0">
              <a:solidFill>
                <a:schemeClr val="tx1"/>
              </a:solidFill>
            </a:rPr>
            <a:t>Civilian Agency Supplement</a:t>
          </a:r>
        </a:p>
      </dgm:t>
    </dgm:pt>
    <dgm:pt modelId="{E8DBC232-B1F1-40BC-9539-E2FD463FB769}" type="parTrans" cxnId="{C7A1D2F1-A71D-4DEB-9A02-5F4FB26E3D13}">
      <dgm:prSet/>
      <dgm:spPr/>
      <dgm:t>
        <a:bodyPr/>
        <a:lstStyle/>
        <a:p>
          <a:endParaRPr lang="en-US"/>
        </a:p>
      </dgm:t>
    </dgm:pt>
    <dgm:pt modelId="{8780966E-80A9-4234-AF68-9FAC4753512D}" type="sibTrans" cxnId="{C7A1D2F1-A71D-4DEB-9A02-5F4FB26E3D13}">
      <dgm:prSet/>
      <dgm:spPr/>
      <dgm:t>
        <a:bodyPr/>
        <a:lstStyle/>
        <a:p>
          <a:endParaRPr lang="en-US"/>
        </a:p>
      </dgm:t>
    </dgm:pt>
    <dgm:pt modelId="{B02C8959-773F-4EAF-8AB8-D2B859C0FF41}">
      <dgm:prSet/>
      <dgm:spPr>
        <a:solidFill>
          <a:srgbClr val="CC6600">
            <a:alpha val="90000"/>
          </a:srgbClr>
        </a:solidFill>
      </dgm:spPr>
      <dgm:t>
        <a:bodyPr/>
        <a:lstStyle/>
        <a:p>
          <a:r>
            <a:rPr lang="en-US" dirty="0">
              <a:solidFill>
                <a:schemeClr val="tx1"/>
              </a:solidFill>
            </a:rPr>
            <a:t>Civilian Agency Supplement</a:t>
          </a:r>
        </a:p>
      </dgm:t>
    </dgm:pt>
    <dgm:pt modelId="{74287ACB-39D4-478A-A354-CF574C2CBB16}" type="parTrans" cxnId="{B5A4EB5B-A6A4-441F-9071-79D3F4158ABB}">
      <dgm:prSet/>
      <dgm:spPr/>
      <dgm:t>
        <a:bodyPr/>
        <a:lstStyle/>
        <a:p>
          <a:endParaRPr lang="en-US"/>
        </a:p>
      </dgm:t>
    </dgm:pt>
    <dgm:pt modelId="{2EFC8BE6-A771-455F-8D12-3880B2751F28}" type="sibTrans" cxnId="{B5A4EB5B-A6A4-441F-9071-79D3F4158ABB}">
      <dgm:prSet/>
      <dgm:spPr/>
      <dgm:t>
        <a:bodyPr/>
        <a:lstStyle/>
        <a:p>
          <a:endParaRPr lang="en-US"/>
        </a:p>
      </dgm:t>
    </dgm:pt>
    <dgm:pt modelId="{EEB3C97D-60A8-47E8-B940-67E2D52E10DE}" type="pres">
      <dgm:prSet presAssocID="{59BAF30D-7F6D-46A7-9730-8CF9B7FF455A}" presName="hierChild1" presStyleCnt="0">
        <dgm:presLayoutVars>
          <dgm:chPref val="1"/>
          <dgm:dir/>
          <dgm:animOne val="branch"/>
          <dgm:animLvl val="lvl"/>
          <dgm:resizeHandles/>
        </dgm:presLayoutVars>
      </dgm:prSet>
      <dgm:spPr/>
    </dgm:pt>
    <dgm:pt modelId="{17D72D8B-0E8A-483E-9F15-E857A2562EDE}" type="pres">
      <dgm:prSet presAssocID="{94B90960-72F4-4E3A-A9DF-CA88834C6202}" presName="hierRoot1" presStyleCnt="0"/>
      <dgm:spPr/>
    </dgm:pt>
    <dgm:pt modelId="{1451AFB0-108E-4F49-A568-B727BE814536}" type="pres">
      <dgm:prSet presAssocID="{94B90960-72F4-4E3A-A9DF-CA88834C6202}" presName="composite" presStyleCnt="0"/>
      <dgm:spPr/>
    </dgm:pt>
    <dgm:pt modelId="{F5499508-046E-4AE0-9236-7F6CA568B9C5}" type="pres">
      <dgm:prSet presAssocID="{94B90960-72F4-4E3A-A9DF-CA88834C6202}" presName="background" presStyleLbl="node0" presStyleIdx="0" presStyleCnt="1"/>
      <dgm:spPr/>
    </dgm:pt>
    <dgm:pt modelId="{BA030B88-6520-4453-A1CB-A85E32B69A60}" type="pres">
      <dgm:prSet presAssocID="{94B90960-72F4-4E3A-A9DF-CA88834C6202}" presName="text" presStyleLbl="fgAcc0" presStyleIdx="0" presStyleCnt="1">
        <dgm:presLayoutVars>
          <dgm:chPref val="3"/>
        </dgm:presLayoutVars>
      </dgm:prSet>
      <dgm:spPr/>
    </dgm:pt>
    <dgm:pt modelId="{FC6E999B-80E5-4BDD-9A69-C8FB3E4278D8}" type="pres">
      <dgm:prSet presAssocID="{94B90960-72F4-4E3A-A9DF-CA88834C6202}" presName="hierChild2" presStyleCnt="0"/>
      <dgm:spPr/>
    </dgm:pt>
    <dgm:pt modelId="{B3AB6275-5109-4845-BA11-76D6D227495D}" type="pres">
      <dgm:prSet presAssocID="{15898255-D17D-4252-A277-C971B9CBE51E}" presName="Name10" presStyleLbl="parChTrans1D2" presStyleIdx="0" presStyleCnt="3"/>
      <dgm:spPr/>
    </dgm:pt>
    <dgm:pt modelId="{25347531-F5A3-41C0-A1D5-AE25C10D724D}" type="pres">
      <dgm:prSet presAssocID="{5FA398D5-846C-42E5-A1F1-363BFC156D07}" presName="hierRoot2" presStyleCnt="0"/>
      <dgm:spPr/>
    </dgm:pt>
    <dgm:pt modelId="{6665A4D4-EC55-4404-A781-442FB8D49DFA}" type="pres">
      <dgm:prSet presAssocID="{5FA398D5-846C-42E5-A1F1-363BFC156D07}" presName="composite2" presStyleCnt="0"/>
      <dgm:spPr/>
    </dgm:pt>
    <dgm:pt modelId="{214125FD-F1D6-49D5-9EE6-1405809DEC02}" type="pres">
      <dgm:prSet presAssocID="{5FA398D5-846C-42E5-A1F1-363BFC156D07}" presName="background2" presStyleLbl="node2" presStyleIdx="0" presStyleCnt="3"/>
      <dgm:spPr/>
    </dgm:pt>
    <dgm:pt modelId="{06A84F54-7B19-45E6-B45F-F9F9D54DC709}" type="pres">
      <dgm:prSet presAssocID="{5FA398D5-846C-42E5-A1F1-363BFC156D07}" presName="text2" presStyleLbl="fgAcc2" presStyleIdx="0" presStyleCnt="3">
        <dgm:presLayoutVars>
          <dgm:chPref val="3"/>
        </dgm:presLayoutVars>
      </dgm:prSet>
      <dgm:spPr/>
    </dgm:pt>
    <dgm:pt modelId="{F368D047-F084-44D0-9B0F-79631D2E08FE}" type="pres">
      <dgm:prSet presAssocID="{5FA398D5-846C-42E5-A1F1-363BFC156D07}" presName="hierChild3" presStyleCnt="0"/>
      <dgm:spPr/>
    </dgm:pt>
    <dgm:pt modelId="{EAA2F6AD-341F-4EF8-90ED-99E86BA5FED2}" type="pres">
      <dgm:prSet presAssocID="{808A67CD-F7FA-4C4C-A1DA-8213803D3D35}" presName="Name17" presStyleLbl="parChTrans1D3" presStyleIdx="0" presStyleCnt="2"/>
      <dgm:spPr/>
    </dgm:pt>
    <dgm:pt modelId="{5B344CB3-B110-4BC0-B417-282CB6C228A8}" type="pres">
      <dgm:prSet presAssocID="{B89E3C0F-5327-40CE-8419-775A9581A01F}" presName="hierRoot3" presStyleCnt="0"/>
      <dgm:spPr/>
    </dgm:pt>
    <dgm:pt modelId="{98ADB963-8885-4660-B98D-F3FC8F6C8520}" type="pres">
      <dgm:prSet presAssocID="{B89E3C0F-5327-40CE-8419-775A9581A01F}" presName="composite3" presStyleCnt="0"/>
      <dgm:spPr/>
    </dgm:pt>
    <dgm:pt modelId="{73663E2A-ECF5-4924-9BFC-F72E2200CB03}" type="pres">
      <dgm:prSet presAssocID="{B89E3C0F-5327-40CE-8419-775A9581A01F}" presName="background3" presStyleLbl="node3" presStyleIdx="0" presStyleCnt="2"/>
      <dgm:spPr/>
    </dgm:pt>
    <dgm:pt modelId="{1ED18195-9BBD-4709-B17B-28814005E718}" type="pres">
      <dgm:prSet presAssocID="{B89E3C0F-5327-40CE-8419-775A9581A01F}" presName="text3" presStyleLbl="fgAcc3" presStyleIdx="0" presStyleCnt="2">
        <dgm:presLayoutVars>
          <dgm:chPref val="3"/>
        </dgm:presLayoutVars>
      </dgm:prSet>
      <dgm:spPr/>
    </dgm:pt>
    <dgm:pt modelId="{F71EFE68-43C2-4569-BEC2-72F54194BADF}" type="pres">
      <dgm:prSet presAssocID="{B89E3C0F-5327-40CE-8419-775A9581A01F}" presName="hierChild4" presStyleCnt="0"/>
      <dgm:spPr/>
    </dgm:pt>
    <dgm:pt modelId="{EBCCC4D2-E953-4509-9CA3-CFEAA9F05D43}" type="pres">
      <dgm:prSet presAssocID="{82CCD9E0-4559-4DED-B218-7A376F1F2B38}" presName="Name17" presStyleLbl="parChTrans1D3" presStyleIdx="1" presStyleCnt="2"/>
      <dgm:spPr/>
    </dgm:pt>
    <dgm:pt modelId="{7665FE07-EC76-4CFE-9E6A-323E0B56B0E8}" type="pres">
      <dgm:prSet presAssocID="{DE66CC95-1D95-4E97-BBD2-4EAA08EAA64F}" presName="hierRoot3" presStyleCnt="0"/>
      <dgm:spPr/>
    </dgm:pt>
    <dgm:pt modelId="{358565F9-2E64-4957-AC98-CC818317B2F7}" type="pres">
      <dgm:prSet presAssocID="{DE66CC95-1D95-4E97-BBD2-4EAA08EAA64F}" presName="composite3" presStyleCnt="0"/>
      <dgm:spPr/>
    </dgm:pt>
    <dgm:pt modelId="{9586C6E0-026D-4F51-AFF6-4E596228691E}" type="pres">
      <dgm:prSet presAssocID="{DE66CC95-1D95-4E97-BBD2-4EAA08EAA64F}" presName="background3" presStyleLbl="node3" presStyleIdx="1" presStyleCnt="2"/>
      <dgm:spPr/>
    </dgm:pt>
    <dgm:pt modelId="{F201565A-0E7B-497F-9EA9-289CEE3794BC}" type="pres">
      <dgm:prSet presAssocID="{DE66CC95-1D95-4E97-BBD2-4EAA08EAA64F}" presName="text3" presStyleLbl="fgAcc3" presStyleIdx="1" presStyleCnt="2">
        <dgm:presLayoutVars>
          <dgm:chPref val="3"/>
        </dgm:presLayoutVars>
      </dgm:prSet>
      <dgm:spPr/>
    </dgm:pt>
    <dgm:pt modelId="{9B11A325-AF25-4C1A-9959-F37B80FB2F5A}" type="pres">
      <dgm:prSet presAssocID="{DE66CC95-1D95-4E97-BBD2-4EAA08EAA64F}" presName="hierChild4" presStyleCnt="0"/>
      <dgm:spPr/>
    </dgm:pt>
    <dgm:pt modelId="{024D03C2-CC11-4F96-93B9-28AA2C1F05C2}" type="pres">
      <dgm:prSet presAssocID="{74287ACB-39D4-478A-A354-CF574C2CBB16}" presName="Name10" presStyleLbl="parChTrans1D2" presStyleIdx="1" presStyleCnt="3"/>
      <dgm:spPr/>
    </dgm:pt>
    <dgm:pt modelId="{A8942C16-4728-4A92-8D51-58FBAA12A944}" type="pres">
      <dgm:prSet presAssocID="{B02C8959-773F-4EAF-8AB8-D2B859C0FF41}" presName="hierRoot2" presStyleCnt="0"/>
      <dgm:spPr/>
    </dgm:pt>
    <dgm:pt modelId="{4FF6C489-D9D7-44A4-A226-0AA212699F67}" type="pres">
      <dgm:prSet presAssocID="{B02C8959-773F-4EAF-8AB8-D2B859C0FF41}" presName="composite2" presStyleCnt="0"/>
      <dgm:spPr/>
    </dgm:pt>
    <dgm:pt modelId="{0BF73CE5-171A-41C0-91E9-ED47D88D46C1}" type="pres">
      <dgm:prSet presAssocID="{B02C8959-773F-4EAF-8AB8-D2B859C0FF41}" presName="background2" presStyleLbl="node2" presStyleIdx="1" presStyleCnt="3"/>
      <dgm:spPr/>
    </dgm:pt>
    <dgm:pt modelId="{7D1F3B5C-2501-4FD9-93ED-4E696557C1E0}" type="pres">
      <dgm:prSet presAssocID="{B02C8959-773F-4EAF-8AB8-D2B859C0FF41}" presName="text2" presStyleLbl="fgAcc2" presStyleIdx="1" presStyleCnt="3">
        <dgm:presLayoutVars>
          <dgm:chPref val="3"/>
        </dgm:presLayoutVars>
      </dgm:prSet>
      <dgm:spPr/>
    </dgm:pt>
    <dgm:pt modelId="{ABF9F5AA-B675-4739-8E48-605064309F91}" type="pres">
      <dgm:prSet presAssocID="{B02C8959-773F-4EAF-8AB8-D2B859C0FF41}" presName="hierChild3" presStyleCnt="0"/>
      <dgm:spPr/>
    </dgm:pt>
    <dgm:pt modelId="{40EB6D33-A591-4553-9F67-E6298881EC43}" type="pres">
      <dgm:prSet presAssocID="{E8DBC232-B1F1-40BC-9539-E2FD463FB769}" presName="Name10" presStyleLbl="parChTrans1D2" presStyleIdx="2" presStyleCnt="3"/>
      <dgm:spPr/>
    </dgm:pt>
    <dgm:pt modelId="{94B3EFE1-5D64-4893-99BE-C575A9E29811}" type="pres">
      <dgm:prSet presAssocID="{DF36A8E1-7F8C-4C0A-9793-158A91F53845}" presName="hierRoot2" presStyleCnt="0"/>
      <dgm:spPr/>
    </dgm:pt>
    <dgm:pt modelId="{24566B1D-B796-4708-BC01-8D9F8AC99E1F}" type="pres">
      <dgm:prSet presAssocID="{DF36A8E1-7F8C-4C0A-9793-158A91F53845}" presName="composite2" presStyleCnt="0"/>
      <dgm:spPr/>
    </dgm:pt>
    <dgm:pt modelId="{987646A6-CF18-440F-908E-7DD1A73B6D14}" type="pres">
      <dgm:prSet presAssocID="{DF36A8E1-7F8C-4C0A-9793-158A91F53845}" presName="background2" presStyleLbl="node2" presStyleIdx="2" presStyleCnt="3"/>
      <dgm:spPr/>
    </dgm:pt>
    <dgm:pt modelId="{30F8D9B5-6D3B-430E-8F2D-4450EAB5F2F4}" type="pres">
      <dgm:prSet presAssocID="{DF36A8E1-7F8C-4C0A-9793-158A91F53845}" presName="text2" presStyleLbl="fgAcc2" presStyleIdx="2" presStyleCnt="3">
        <dgm:presLayoutVars>
          <dgm:chPref val="3"/>
        </dgm:presLayoutVars>
      </dgm:prSet>
      <dgm:spPr/>
    </dgm:pt>
    <dgm:pt modelId="{EE49C545-6BFA-4CE7-9A38-14C6F7FF3FFD}" type="pres">
      <dgm:prSet presAssocID="{DF36A8E1-7F8C-4C0A-9793-158A91F53845}" presName="hierChild3" presStyleCnt="0"/>
      <dgm:spPr/>
    </dgm:pt>
  </dgm:ptLst>
  <dgm:cxnLst>
    <dgm:cxn modelId="{9E3B2C1A-A467-4578-B786-6CAD66D7C12D}" srcId="{5FA398D5-846C-42E5-A1F1-363BFC156D07}" destId="{DE66CC95-1D95-4E97-BBD2-4EAA08EAA64F}" srcOrd="1" destOrd="0" parTransId="{82CCD9E0-4559-4DED-B218-7A376F1F2B38}" sibTransId="{DB2CCDD9-DC5C-4391-A146-7D60F8618720}"/>
    <dgm:cxn modelId="{FD112927-CFFA-4EEF-9721-4433DE0229A1}" type="presOf" srcId="{59BAF30D-7F6D-46A7-9730-8CF9B7FF455A}" destId="{EEB3C97D-60A8-47E8-B940-67E2D52E10DE}" srcOrd="0" destOrd="0" presId="urn:microsoft.com/office/officeart/2005/8/layout/hierarchy1"/>
    <dgm:cxn modelId="{584D7330-5B77-4272-BB38-C99B7C05E288}" type="presOf" srcId="{B89E3C0F-5327-40CE-8419-775A9581A01F}" destId="{1ED18195-9BBD-4709-B17B-28814005E718}" srcOrd="0" destOrd="0" presId="urn:microsoft.com/office/officeart/2005/8/layout/hierarchy1"/>
    <dgm:cxn modelId="{B5A4EB5B-A6A4-441F-9071-79D3F4158ABB}" srcId="{94B90960-72F4-4E3A-A9DF-CA88834C6202}" destId="{B02C8959-773F-4EAF-8AB8-D2B859C0FF41}" srcOrd="1" destOrd="0" parTransId="{74287ACB-39D4-478A-A354-CF574C2CBB16}" sibTransId="{2EFC8BE6-A771-455F-8D12-3880B2751F28}"/>
    <dgm:cxn modelId="{FA028765-12D9-4CB2-96C8-9394D176647F}" type="presOf" srcId="{82CCD9E0-4559-4DED-B218-7A376F1F2B38}" destId="{EBCCC4D2-E953-4509-9CA3-CFEAA9F05D43}" srcOrd="0" destOrd="0" presId="urn:microsoft.com/office/officeart/2005/8/layout/hierarchy1"/>
    <dgm:cxn modelId="{8379466F-6FE9-4002-87CC-102FC7F8DB5B}" type="presOf" srcId="{15898255-D17D-4252-A277-C971B9CBE51E}" destId="{B3AB6275-5109-4845-BA11-76D6D227495D}" srcOrd="0" destOrd="0" presId="urn:microsoft.com/office/officeart/2005/8/layout/hierarchy1"/>
    <dgm:cxn modelId="{FE902575-038D-44EF-9C9D-75456556C950}" type="presOf" srcId="{808A67CD-F7FA-4C4C-A1DA-8213803D3D35}" destId="{EAA2F6AD-341F-4EF8-90ED-99E86BA5FED2}" srcOrd="0" destOrd="0" presId="urn:microsoft.com/office/officeart/2005/8/layout/hierarchy1"/>
    <dgm:cxn modelId="{CE796256-4F1E-4856-B916-50C477499076}" srcId="{94B90960-72F4-4E3A-A9DF-CA88834C6202}" destId="{5FA398D5-846C-42E5-A1F1-363BFC156D07}" srcOrd="0" destOrd="0" parTransId="{15898255-D17D-4252-A277-C971B9CBE51E}" sibTransId="{DA676569-77F9-4728-A5A0-4202CD0686D4}"/>
    <dgm:cxn modelId="{B2D5DE56-0D05-474F-A946-4C9D5D95BDFE}" type="presOf" srcId="{E8DBC232-B1F1-40BC-9539-E2FD463FB769}" destId="{40EB6D33-A591-4553-9F67-E6298881EC43}" srcOrd="0" destOrd="0" presId="urn:microsoft.com/office/officeart/2005/8/layout/hierarchy1"/>
    <dgm:cxn modelId="{2CB3BE80-653D-49BB-97E9-1418C819D131}" type="presOf" srcId="{DF36A8E1-7F8C-4C0A-9793-158A91F53845}" destId="{30F8D9B5-6D3B-430E-8F2D-4450EAB5F2F4}" srcOrd="0" destOrd="0" presId="urn:microsoft.com/office/officeart/2005/8/layout/hierarchy1"/>
    <dgm:cxn modelId="{0A713B92-6B2E-4143-8204-C4B405076AC0}" type="presOf" srcId="{DE66CC95-1D95-4E97-BBD2-4EAA08EAA64F}" destId="{F201565A-0E7B-497F-9EA9-289CEE3794BC}" srcOrd="0" destOrd="0" presId="urn:microsoft.com/office/officeart/2005/8/layout/hierarchy1"/>
    <dgm:cxn modelId="{105E85A5-9C94-45C6-8A08-FBAD66EDD6C7}" srcId="{5FA398D5-846C-42E5-A1F1-363BFC156D07}" destId="{B89E3C0F-5327-40CE-8419-775A9581A01F}" srcOrd="0" destOrd="0" parTransId="{808A67CD-F7FA-4C4C-A1DA-8213803D3D35}" sibTransId="{10E9222D-6460-40CD-897A-E3B281738F01}"/>
    <dgm:cxn modelId="{028014CA-67E4-4351-B44C-D47E8267C4CB}" srcId="{59BAF30D-7F6D-46A7-9730-8CF9B7FF455A}" destId="{94B90960-72F4-4E3A-A9DF-CA88834C6202}" srcOrd="0" destOrd="0" parTransId="{3A635FDE-DA3A-410D-AE76-07627815C5E1}" sibTransId="{F713F8BF-E7AA-48C7-9088-9B892BA62AAA}"/>
    <dgm:cxn modelId="{7624D5D1-5951-440E-8D40-1B4CA0780948}" type="presOf" srcId="{94B90960-72F4-4E3A-A9DF-CA88834C6202}" destId="{BA030B88-6520-4453-A1CB-A85E32B69A60}" srcOrd="0" destOrd="0" presId="urn:microsoft.com/office/officeart/2005/8/layout/hierarchy1"/>
    <dgm:cxn modelId="{B863FAD2-2623-4399-9856-307100FD9433}" type="presOf" srcId="{5FA398D5-846C-42E5-A1F1-363BFC156D07}" destId="{06A84F54-7B19-45E6-B45F-F9F9D54DC709}" srcOrd="0" destOrd="0" presId="urn:microsoft.com/office/officeart/2005/8/layout/hierarchy1"/>
    <dgm:cxn modelId="{7E93C6D4-98DD-4B37-9C95-5A163A0FBC90}" type="presOf" srcId="{B02C8959-773F-4EAF-8AB8-D2B859C0FF41}" destId="{7D1F3B5C-2501-4FD9-93ED-4E696557C1E0}" srcOrd="0" destOrd="0" presId="urn:microsoft.com/office/officeart/2005/8/layout/hierarchy1"/>
    <dgm:cxn modelId="{895CB2D7-9118-4B03-B59F-C7FE592C6B7C}" type="presOf" srcId="{74287ACB-39D4-478A-A354-CF574C2CBB16}" destId="{024D03C2-CC11-4F96-93B9-28AA2C1F05C2}" srcOrd="0" destOrd="0" presId="urn:microsoft.com/office/officeart/2005/8/layout/hierarchy1"/>
    <dgm:cxn modelId="{C7A1D2F1-A71D-4DEB-9A02-5F4FB26E3D13}" srcId="{94B90960-72F4-4E3A-A9DF-CA88834C6202}" destId="{DF36A8E1-7F8C-4C0A-9793-158A91F53845}" srcOrd="2" destOrd="0" parTransId="{E8DBC232-B1F1-40BC-9539-E2FD463FB769}" sibTransId="{8780966E-80A9-4234-AF68-9FAC4753512D}"/>
    <dgm:cxn modelId="{1F54535C-D1B4-4B2C-BBA3-549B00F3A4E3}" type="presParOf" srcId="{EEB3C97D-60A8-47E8-B940-67E2D52E10DE}" destId="{17D72D8B-0E8A-483E-9F15-E857A2562EDE}" srcOrd="0" destOrd="0" presId="urn:microsoft.com/office/officeart/2005/8/layout/hierarchy1"/>
    <dgm:cxn modelId="{9058B85B-C1F0-45F1-8C0C-61B9A764B117}" type="presParOf" srcId="{17D72D8B-0E8A-483E-9F15-E857A2562EDE}" destId="{1451AFB0-108E-4F49-A568-B727BE814536}" srcOrd="0" destOrd="0" presId="urn:microsoft.com/office/officeart/2005/8/layout/hierarchy1"/>
    <dgm:cxn modelId="{8E839C85-FC8F-4E50-918F-41D8F98F5AFE}" type="presParOf" srcId="{1451AFB0-108E-4F49-A568-B727BE814536}" destId="{F5499508-046E-4AE0-9236-7F6CA568B9C5}" srcOrd="0" destOrd="0" presId="urn:microsoft.com/office/officeart/2005/8/layout/hierarchy1"/>
    <dgm:cxn modelId="{FAF5F379-2A73-4184-BF05-20990A72EC69}" type="presParOf" srcId="{1451AFB0-108E-4F49-A568-B727BE814536}" destId="{BA030B88-6520-4453-A1CB-A85E32B69A60}" srcOrd="1" destOrd="0" presId="urn:microsoft.com/office/officeart/2005/8/layout/hierarchy1"/>
    <dgm:cxn modelId="{BB8794B0-4B2E-4A5E-AB43-B2A838C2566C}" type="presParOf" srcId="{17D72D8B-0E8A-483E-9F15-E857A2562EDE}" destId="{FC6E999B-80E5-4BDD-9A69-C8FB3E4278D8}" srcOrd="1" destOrd="0" presId="urn:microsoft.com/office/officeart/2005/8/layout/hierarchy1"/>
    <dgm:cxn modelId="{EA813174-5481-478B-8450-82AD6C311814}" type="presParOf" srcId="{FC6E999B-80E5-4BDD-9A69-C8FB3E4278D8}" destId="{B3AB6275-5109-4845-BA11-76D6D227495D}" srcOrd="0" destOrd="0" presId="urn:microsoft.com/office/officeart/2005/8/layout/hierarchy1"/>
    <dgm:cxn modelId="{89C6FCAC-B8C6-408D-B3D6-8EE060EEB57C}" type="presParOf" srcId="{FC6E999B-80E5-4BDD-9A69-C8FB3E4278D8}" destId="{25347531-F5A3-41C0-A1D5-AE25C10D724D}" srcOrd="1" destOrd="0" presId="urn:microsoft.com/office/officeart/2005/8/layout/hierarchy1"/>
    <dgm:cxn modelId="{5408A3B7-386D-4E45-8BFE-573E00A01AD8}" type="presParOf" srcId="{25347531-F5A3-41C0-A1D5-AE25C10D724D}" destId="{6665A4D4-EC55-4404-A781-442FB8D49DFA}" srcOrd="0" destOrd="0" presId="urn:microsoft.com/office/officeart/2005/8/layout/hierarchy1"/>
    <dgm:cxn modelId="{54AA2C95-5AC9-4F27-A729-93E388557113}" type="presParOf" srcId="{6665A4D4-EC55-4404-A781-442FB8D49DFA}" destId="{214125FD-F1D6-49D5-9EE6-1405809DEC02}" srcOrd="0" destOrd="0" presId="urn:microsoft.com/office/officeart/2005/8/layout/hierarchy1"/>
    <dgm:cxn modelId="{044C7C20-6BE0-4003-A814-F679BA9AFA2E}" type="presParOf" srcId="{6665A4D4-EC55-4404-A781-442FB8D49DFA}" destId="{06A84F54-7B19-45E6-B45F-F9F9D54DC709}" srcOrd="1" destOrd="0" presId="urn:microsoft.com/office/officeart/2005/8/layout/hierarchy1"/>
    <dgm:cxn modelId="{3DFC9639-0B7E-4260-8C29-67DA673B88E8}" type="presParOf" srcId="{25347531-F5A3-41C0-A1D5-AE25C10D724D}" destId="{F368D047-F084-44D0-9B0F-79631D2E08FE}" srcOrd="1" destOrd="0" presId="urn:microsoft.com/office/officeart/2005/8/layout/hierarchy1"/>
    <dgm:cxn modelId="{AE25E2F0-4D17-4D24-9B94-812B14E14D83}" type="presParOf" srcId="{F368D047-F084-44D0-9B0F-79631D2E08FE}" destId="{EAA2F6AD-341F-4EF8-90ED-99E86BA5FED2}" srcOrd="0" destOrd="0" presId="urn:microsoft.com/office/officeart/2005/8/layout/hierarchy1"/>
    <dgm:cxn modelId="{61A55C37-0560-4758-973D-A943480A1A9B}" type="presParOf" srcId="{F368D047-F084-44D0-9B0F-79631D2E08FE}" destId="{5B344CB3-B110-4BC0-B417-282CB6C228A8}" srcOrd="1" destOrd="0" presId="urn:microsoft.com/office/officeart/2005/8/layout/hierarchy1"/>
    <dgm:cxn modelId="{0C8D8395-B07A-4A03-BA25-586965601225}" type="presParOf" srcId="{5B344CB3-B110-4BC0-B417-282CB6C228A8}" destId="{98ADB963-8885-4660-B98D-F3FC8F6C8520}" srcOrd="0" destOrd="0" presId="urn:microsoft.com/office/officeart/2005/8/layout/hierarchy1"/>
    <dgm:cxn modelId="{B798C728-D692-4C5D-A393-2B6F1F976A48}" type="presParOf" srcId="{98ADB963-8885-4660-B98D-F3FC8F6C8520}" destId="{73663E2A-ECF5-4924-9BFC-F72E2200CB03}" srcOrd="0" destOrd="0" presId="urn:microsoft.com/office/officeart/2005/8/layout/hierarchy1"/>
    <dgm:cxn modelId="{5BDCAA5C-CFAD-4374-A352-1839592BEDCD}" type="presParOf" srcId="{98ADB963-8885-4660-B98D-F3FC8F6C8520}" destId="{1ED18195-9BBD-4709-B17B-28814005E718}" srcOrd="1" destOrd="0" presId="urn:microsoft.com/office/officeart/2005/8/layout/hierarchy1"/>
    <dgm:cxn modelId="{FD921E9A-3860-481A-AB62-2636C67E8D16}" type="presParOf" srcId="{5B344CB3-B110-4BC0-B417-282CB6C228A8}" destId="{F71EFE68-43C2-4569-BEC2-72F54194BADF}" srcOrd="1" destOrd="0" presId="urn:microsoft.com/office/officeart/2005/8/layout/hierarchy1"/>
    <dgm:cxn modelId="{14341AEC-5972-4BDC-ADB5-EB88A3EFC5BC}" type="presParOf" srcId="{F368D047-F084-44D0-9B0F-79631D2E08FE}" destId="{EBCCC4D2-E953-4509-9CA3-CFEAA9F05D43}" srcOrd="2" destOrd="0" presId="urn:microsoft.com/office/officeart/2005/8/layout/hierarchy1"/>
    <dgm:cxn modelId="{D97FC355-ADDF-4597-8818-9315C0815471}" type="presParOf" srcId="{F368D047-F084-44D0-9B0F-79631D2E08FE}" destId="{7665FE07-EC76-4CFE-9E6A-323E0B56B0E8}" srcOrd="3" destOrd="0" presId="urn:microsoft.com/office/officeart/2005/8/layout/hierarchy1"/>
    <dgm:cxn modelId="{FA71FD78-C1B7-447B-8AEC-5AE139CE9351}" type="presParOf" srcId="{7665FE07-EC76-4CFE-9E6A-323E0B56B0E8}" destId="{358565F9-2E64-4957-AC98-CC818317B2F7}" srcOrd="0" destOrd="0" presId="urn:microsoft.com/office/officeart/2005/8/layout/hierarchy1"/>
    <dgm:cxn modelId="{0AB13ABE-7DE0-47D1-A1C0-BA08C40A75F2}" type="presParOf" srcId="{358565F9-2E64-4957-AC98-CC818317B2F7}" destId="{9586C6E0-026D-4F51-AFF6-4E596228691E}" srcOrd="0" destOrd="0" presId="urn:microsoft.com/office/officeart/2005/8/layout/hierarchy1"/>
    <dgm:cxn modelId="{C173462F-F70D-40E1-BCD5-DB9200E3C644}" type="presParOf" srcId="{358565F9-2E64-4957-AC98-CC818317B2F7}" destId="{F201565A-0E7B-497F-9EA9-289CEE3794BC}" srcOrd="1" destOrd="0" presId="urn:microsoft.com/office/officeart/2005/8/layout/hierarchy1"/>
    <dgm:cxn modelId="{3F7F5364-7F74-4DCD-A378-BFFE7786745A}" type="presParOf" srcId="{7665FE07-EC76-4CFE-9E6A-323E0B56B0E8}" destId="{9B11A325-AF25-4C1A-9959-F37B80FB2F5A}" srcOrd="1" destOrd="0" presId="urn:microsoft.com/office/officeart/2005/8/layout/hierarchy1"/>
    <dgm:cxn modelId="{667BC74F-582F-4E58-9908-FE7E8B723957}" type="presParOf" srcId="{FC6E999B-80E5-4BDD-9A69-C8FB3E4278D8}" destId="{024D03C2-CC11-4F96-93B9-28AA2C1F05C2}" srcOrd="2" destOrd="0" presId="urn:microsoft.com/office/officeart/2005/8/layout/hierarchy1"/>
    <dgm:cxn modelId="{E7A3B61B-A97C-4B70-A6F2-AD9E9C05FEE1}" type="presParOf" srcId="{FC6E999B-80E5-4BDD-9A69-C8FB3E4278D8}" destId="{A8942C16-4728-4A92-8D51-58FBAA12A944}" srcOrd="3" destOrd="0" presId="urn:microsoft.com/office/officeart/2005/8/layout/hierarchy1"/>
    <dgm:cxn modelId="{969C009D-DB8B-4325-9CA8-4F63F2E241B5}" type="presParOf" srcId="{A8942C16-4728-4A92-8D51-58FBAA12A944}" destId="{4FF6C489-D9D7-44A4-A226-0AA212699F67}" srcOrd="0" destOrd="0" presId="urn:microsoft.com/office/officeart/2005/8/layout/hierarchy1"/>
    <dgm:cxn modelId="{80D94DE4-968A-4E06-9BBC-9D27154BABF1}" type="presParOf" srcId="{4FF6C489-D9D7-44A4-A226-0AA212699F67}" destId="{0BF73CE5-171A-41C0-91E9-ED47D88D46C1}" srcOrd="0" destOrd="0" presId="urn:microsoft.com/office/officeart/2005/8/layout/hierarchy1"/>
    <dgm:cxn modelId="{F5F9F46C-4D2E-4417-84C8-5780C78B2A7C}" type="presParOf" srcId="{4FF6C489-D9D7-44A4-A226-0AA212699F67}" destId="{7D1F3B5C-2501-4FD9-93ED-4E696557C1E0}" srcOrd="1" destOrd="0" presId="urn:microsoft.com/office/officeart/2005/8/layout/hierarchy1"/>
    <dgm:cxn modelId="{AFF2B58E-C7E0-4CDD-85C0-0C6C429E878B}" type="presParOf" srcId="{A8942C16-4728-4A92-8D51-58FBAA12A944}" destId="{ABF9F5AA-B675-4739-8E48-605064309F91}" srcOrd="1" destOrd="0" presId="urn:microsoft.com/office/officeart/2005/8/layout/hierarchy1"/>
    <dgm:cxn modelId="{7323035F-14D4-43B1-B434-58056798E669}" type="presParOf" srcId="{FC6E999B-80E5-4BDD-9A69-C8FB3E4278D8}" destId="{40EB6D33-A591-4553-9F67-E6298881EC43}" srcOrd="4" destOrd="0" presId="urn:microsoft.com/office/officeart/2005/8/layout/hierarchy1"/>
    <dgm:cxn modelId="{D4447A3F-C19E-48A4-BEE4-54584690ED2C}" type="presParOf" srcId="{FC6E999B-80E5-4BDD-9A69-C8FB3E4278D8}" destId="{94B3EFE1-5D64-4893-99BE-C575A9E29811}" srcOrd="5" destOrd="0" presId="urn:microsoft.com/office/officeart/2005/8/layout/hierarchy1"/>
    <dgm:cxn modelId="{8FE7965F-6761-47ED-9E75-D0B58E1E672F}" type="presParOf" srcId="{94B3EFE1-5D64-4893-99BE-C575A9E29811}" destId="{24566B1D-B796-4708-BC01-8D9F8AC99E1F}" srcOrd="0" destOrd="0" presId="urn:microsoft.com/office/officeart/2005/8/layout/hierarchy1"/>
    <dgm:cxn modelId="{B3D21B69-3BC2-4E36-A4E3-C54EE80791D1}" type="presParOf" srcId="{24566B1D-B796-4708-BC01-8D9F8AC99E1F}" destId="{987646A6-CF18-440F-908E-7DD1A73B6D14}" srcOrd="0" destOrd="0" presId="urn:microsoft.com/office/officeart/2005/8/layout/hierarchy1"/>
    <dgm:cxn modelId="{88F5FAFC-6DE0-4E57-8538-8628B23672A8}" type="presParOf" srcId="{24566B1D-B796-4708-BC01-8D9F8AC99E1F}" destId="{30F8D9B5-6D3B-430E-8F2D-4450EAB5F2F4}" srcOrd="1" destOrd="0" presId="urn:microsoft.com/office/officeart/2005/8/layout/hierarchy1"/>
    <dgm:cxn modelId="{BF89574C-06D7-4289-8895-32CBE033A61E}" type="presParOf" srcId="{94B3EFE1-5D64-4893-99BE-C575A9E29811}" destId="{EE49C545-6BFA-4CE7-9A38-14C6F7FF3FF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custRadScaleRad="98529" custRadScaleInc="1266">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EFBE76-08C1-496B-8F26-435A8EC31E79}"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629224BE-5D5C-40B1-87D8-5D70D59C18E1}">
      <dgm:prSet phldrT="[Text]"/>
      <dgm:spPr/>
      <dgm:t>
        <a:bodyPr/>
        <a:lstStyle/>
        <a:p>
          <a:r>
            <a:rPr lang="en-US" dirty="0"/>
            <a:t>Best Practices</a:t>
          </a:r>
        </a:p>
      </dgm:t>
    </dgm:pt>
    <dgm:pt modelId="{DD6A4BD8-2948-4D79-9ABE-AC3CC6038E67}" type="parTrans" cxnId="{7CDA5874-C463-49B6-8967-F2A0E6034A26}">
      <dgm:prSet/>
      <dgm:spPr/>
      <dgm:t>
        <a:bodyPr/>
        <a:lstStyle/>
        <a:p>
          <a:endParaRPr lang="en-US"/>
        </a:p>
      </dgm:t>
    </dgm:pt>
    <dgm:pt modelId="{692A4465-7D03-4DD8-98B5-209149F33A11}" type="sibTrans" cxnId="{7CDA5874-C463-49B6-8967-F2A0E6034A26}">
      <dgm:prSet/>
      <dgm:spPr/>
      <dgm:t>
        <a:bodyPr/>
        <a:lstStyle/>
        <a:p>
          <a:endParaRPr lang="en-US"/>
        </a:p>
      </dgm:t>
    </dgm:pt>
    <dgm:pt modelId="{4F6EB332-FDC6-459A-B5D9-356F963A8F50}">
      <dgm:prSet phldrT="[Text]"/>
      <dgm:spPr/>
      <dgm:t>
        <a:bodyPr/>
        <a:lstStyle/>
        <a:p>
          <a:r>
            <a:rPr lang="en-US" dirty="0"/>
            <a:t>U.S.</a:t>
          </a:r>
        </a:p>
      </dgm:t>
    </dgm:pt>
    <dgm:pt modelId="{A9E61B5C-41FE-4796-97F3-B2424FEA0678}" type="parTrans" cxnId="{F6B58A77-E82C-4788-8E9E-0E4143B6B19C}">
      <dgm:prSet/>
      <dgm:spPr/>
      <dgm:t>
        <a:bodyPr/>
        <a:lstStyle/>
        <a:p>
          <a:endParaRPr lang="en-US" dirty="0"/>
        </a:p>
      </dgm:t>
    </dgm:pt>
    <dgm:pt modelId="{BFD481CF-8A5C-4162-8EAC-6AAA298068F8}" type="sibTrans" cxnId="{F6B58A77-E82C-4788-8E9E-0E4143B6B19C}">
      <dgm:prSet/>
      <dgm:spPr/>
      <dgm:t>
        <a:bodyPr/>
        <a:lstStyle/>
        <a:p>
          <a:endParaRPr lang="en-US"/>
        </a:p>
      </dgm:t>
    </dgm:pt>
    <dgm:pt modelId="{0C393060-8033-4B50-961E-DA642700C6D9}">
      <dgm:prSet phldrT="[Text]"/>
      <dgm:spPr/>
      <dgm:t>
        <a:bodyPr/>
        <a:lstStyle/>
        <a:p>
          <a:r>
            <a:rPr lang="en-US" dirty="0"/>
            <a:t>Europe</a:t>
          </a:r>
        </a:p>
      </dgm:t>
    </dgm:pt>
    <dgm:pt modelId="{E7C7AB27-7705-48CF-8902-306DBC21A14C}" type="parTrans" cxnId="{6ADEF5B7-9939-46D0-9E96-346A2C6B9297}">
      <dgm:prSet/>
      <dgm:spPr/>
      <dgm:t>
        <a:bodyPr/>
        <a:lstStyle/>
        <a:p>
          <a:endParaRPr lang="en-US" dirty="0"/>
        </a:p>
      </dgm:t>
    </dgm:pt>
    <dgm:pt modelId="{78F48D36-099B-4E4D-98F3-8503D334E503}" type="sibTrans" cxnId="{6ADEF5B7-9939-46D0-9E96-346A2C6B9297}">
      <dgm:prSet/>
      <dgm:spPr/>
      <dgm:t>
        <a:bodyPr/>
        <a:lstStyle/>
        <a:p>
          <a:endParaRPr lang="en-US"/>
        </a:p>
      </dgm:t>
    </dgm:pt>
    <dgm:pt modelId="{C4E206E9-D541-4D31-B5EA-C5ADAD86E624}">
      <dgm:prSet phldrT="[Text]"/>
      <dgm:spPr/>
      <dgm:t>
        <a:bodyPr/>
        <a:lstStyle/>
        <a:p>
          <a:r>
            <a:rPr lang="en-US" dirty="0"/>
            <a:t>Others</a:t>
          </a:r>
        </a:p>
      </dgm:t>
    </dgm:pt>
    <dgm:pt modelId="{6BF3C029-2A25-4975-973F-40DF469BA2D6}" type="parTrans" cxnId="{252E3C61-03ED-45F0-B9D2-7A1E2A2F5E57}">
      <dgm:prSet/>
      <dgm:spPr/>
      <dgm:t>
        <a:bodyPr/>
        <a:lstStyle/>
        <a:p>
          <a:endParaRPr lang="en-US" dirty="0"/>
        </a:p>
      </dgm:t>
    </dgm:pt>
    <dgm:pt modelId="{1430DFA5-E38C-4ACA-8E72-69CE11709BEF}" type="sibTrans" cxnId="{252E3C61-03ED-45F0-B9D2-7A1E2A2F5E57}">
      <dgm:prSet/>
      <dgm:spPr/>
      <dgm:t>
        <a:bodyPr/>
        <a:lstStyle/>
        <a:p>
          <a:endParaRPr lang="en-US"/>
        </a:p>
      </dgm:t>
    </dgm:pt>
    <dgm:pt modelId="{5AC7F36E-A722-4871-A920-46CA18016275}" type="pres">
      <dgm:prSet presAssocID="{0FEFBE76-08C1-496B-8F26-435A8EC31E79}" presName="cycle" presStyleCnt="0">
        <dgm:presLayoutVars>
          <dgm:chMax val="1"/>
          <dgm:dir/>
          <dgm:animLvl val="ctr"/>
          <dgm:resizeHandles val="exact"/>
        </dgm:presLayoutVars>
      </dgm:prSet>
      <dgm:spPr/>
    </dgm:pt>
    <dgm:pt modelId="{FF797FEA-6588-4D12-BB77-34705554F0AB}" type="pres">
      <dgm:prSet presAssocID="{629224BE-5D5C-40B1-87D8-5D70D59C18E1}" presName="centerShape" presStyleLbl="node0" presStyleIdx="0" presStyleCnt="1"/>
      <dgm:spPr/>
    </dgm:pt>
    <dgm:pt modelId="{5CE8CDEE-599E-4403-8CE4-3DA15FA2A097}" type="pres">
      <dgm:prSet presAssocID="{A9E61B5C-41FE-4796-97F3-B2424FEA0678}" presName="parTrans" presStyleLbl="bgSibTrans2D1" presStyleIdx="0" presStyleCnt="3"/>
      <dgm:spPr/>
    </dgm:pt>
    <dgm:pt modelId="{68B1E72F-58B9-4ECA-9B65-821010917BEE}" type="pres">
      <dgm:prSet presAssocID="{4F6EB332-FDC6-459A-B5D9-356F963A8F50}" presName="node" presStyleLbl="node1" presStyleIdx="0" presStyleCnt="3">
        <dgm:presLayoutVars>
          <dgm:bulletEnabled val="1"/>
        </dgm:presLayoutVars>
      </dgm:prSet>
      <dgm:spPr/>
    </dgm:pt>
    <dgm:pt modelId="{68F2F84A-D1FF-4D00-86DD-1121BFF783C3}" type="pres">
      <dgm:prSet presAssocID="{E7C7AB27-7705-48CF-8902-306DBC21A14C}" presName="parTrans" presStyleLbl="bgSibTrans2D1" presStyleIdx="1" presStyleCnt="3"/>
      <dgm:spPr/>
    </dgm:pt>
    <dgm:pt modelId="{17AD35BF-6168-4AE6-A0B4-C6DF8C3E59E2}" type="pres">
      <dgm:prSet presAssocID="{0C393060-8033-4B50-961E-DA642700C6D9}" presName="node" presStyleLbl="node1" presStyleIdx="1" presStyleCnt="3">
        <dgm:presLayoutVars>
          <dgm:bulletEnabled val="1"/>
        </dgm:presLayoutVars>
      </dgm:prSet>
      <dgm:spPr/>
    </dgm:pt>
    <dgm:pt modelId="{AD996A5D-DD54-4011-9FC2-4F558EF855D7}" type="pres">
      <dgm:prSet presAssocID="{6BF3C029-2A25-4975-973F-40DF469BA2D6}" presName="parTrans" presStyleLbl="bgSibTrans2D1" presStyleIdx="2" presStyleCnt="3"/>
      <dgm:spPr/>
    </dgm:pt>
    <dgm:pt modelId="{E436281B-5189-4790-B02E-CBBD7A88E732}" type="pres">
      <dgm:prSet presAssocID="{C4E206E9-D541-4D31-B5EA-C5ADAD86E624}" presName="node" presStyleLbl="node1" presStyleIdx="2" presStyleCnt="3">
        <dgm:presLayoutVars>
          <dgm:bulletEnabled val="1"/>
        </dgm:presLayoutVars>
      </dgm:prSet>
      <dgm:spPr/>
    </dgm:pt>
  </dgm:ptLst>
  <dgm:cxnLst>
    <dgm:cxn modelId="{782B4B06-032F-4488-8093-34A046D055A5}" type="presOf" srcId="{4F6EB332-FDC6-459A-B5D9-356F963A8F50}" destId="{68B1E72F-58B9-4ECA-9B65-821010917BEE}" srcOrd="0" destOrd="0" presId="urn:microsoft.com/office/officeart/2005/8/layout/radial4"/>
    <dgm:cxn modelId="{77463A23-EBE7-4D06-BD9B-0F4477B6AC88}" type="presOf" srcId="{0FEFBE76-08C1-496B-8F26-435A8EC31E79}" destId="{5AC7F36E-A722-4871-A920-46CA18016275}" srcOrd="0" destOrd="0" presId="urn:microsoft.com/office/officeart/2005/8/layout/radial4"/>
    <dgm:cxn modelId="{252E3C61-03ED-45F0-B9D2-7A1E2A2F5E57}" srcId="{629224BE-5D5C-40B1-87D8-5D70D59C18E1}" destId="{C4E206E9-D541-4D31-B5EA-C5ADAD86E624}" srcOrd="2" destOrd="0" parTransId="{6BF3C029-2A25-4975-973F-40DF469BA2D6}" sibTransId="{1430DFA5-E38C-4ACA-8E72-69CE11709BEF}"/>
    <dgm:cxn modelId="{A4B9BB44-BA71-4567-AD84-F4B04FD44B81}" type="presOf" srcId="{E7C7AB27-7705-48CF-8902-306DBC21A14C}" destId="{68F2F84A-D1FF-4D00-86DD-1121BFF783C3}" srcOrd="0" destOrd="0" presId="urn:microsoft.com/office/officeart/2005/8/layout/radial4"/>
    <dgm:cxn modelId="{3C00EA44-21D5-4854-A548-787CC24F44C4}" type="presOf" srcId="{6BF3C029-2A25-4975-973F-40DF469BA2D6}" destId="{AD996A5D-DD54-4011-9FC2-4F558EF855D7}" srcOrd="0" destOrd="0" presId="urn:microsoft.com/office/officeart/2005/8/layout/radial4"/>
    <dgm:cxn modelId="{7CDA5874-C463-49B6-8967-F2A0E6034A26}" srcId="{0FEFBE76-08C1-496B-8F26-435A8EC31E79}" destId="{629224BE-5D5C-40B1-87D8-5D70D59C18E1}" srcOrd="0" destOrd="0" parTransId="{DD6A4BD8-2948-4D79-9ABE-AC3CC6038E67}" sibTransId="{692A4465-7D03-4DD8-98B5-209149F33A11}"/>
    <dgm:cxn modelId="{F6B58A77-E82C-4788-8E9E-0E4143B6B19C}" srcId="{629224BE-5D5C-40B1-87D8-5D70D59C18E1}" destId="{4F6EB332-FDC6-459A-B5D9-356F963A8F50}" srcOrd="0" destOrd="0" parTransId="{A9E61B5C-41FE-4796-97F3-B2424FEA0678}" sibTransId="{BFD481CF-8A5C-4162-8EAC-6AAA298068F8}"/>
    <dgm:cxn modelId="{FAD0BD7A-C1E9-4B33-9959-0ED8EADF7014}" type="presOf" srcId="{A9E61B5C-41FE-4796-97F3-B2424FEA0678}" destId="{5CE8CDEE-599E-4403-8CE4-3DA15FA2A097}" srcOrd="0" destOrd="0" presId="urn:microsoft.com/office/officeart/2005/8/layout/radial4"/>
    <dgm:cxn modelId="{309D5495-0510-48A1-A939-D41BFE0717BB}" type="presOf" srcId="{C4E206E9-D541-4D31-B5EA-C5ADAD86E624}" destId="{E436281B-5189-4790-B02E-CBBD7A88E732}" srcOrd="0" destOrd="0" presId="urn:microsoft.com/office/officeart/2005/8/layout/radial4"/>
    <dgm:cxn modelId="{FEE2BF9E-C26C-4BF6-AE71-2DA3DCA107DA}" type="presOf" srcId="{0C393060-8033-4B50-961E-DA642700C6D9}" destId="{17AD35BF-6168-4AE6-A0B4-C6DF8C3E59E2}" srcOrd="0" destOrd="0" presId="urn:microsoft.com/office/officeart/2005/8/layout/radial4"/>
    <dgm:cxn modelId="{4B9EA7B0-1DE6-48BD-969B-49FF43168ED5}" type="presOf" srcId="{629224BE-5D5C-40B1-87D8-5D70D59C18E1}" destId="{FF797FEA-6588-4D12-BB77-34705554F0AB}" srcOrd="0" destOrd="0" presId="urn:microsoft.com/office/officeart/2005/8/layout/radial4"/>
    <dgm:cxn modelId="{6ADEF5B7-9939-46D0-9E96-346A2C6B9297}" srcId="{629224BE-5D5C-40B1-87D8-5D70D59C18E1}" destId="{0C393060-8033-4B50-961E-DA642700C6D9}" srcOrd="1" destOrd="0" parTransId="{E7C7AB27-7705-48CF-8902-306DBC21A14C}" sibTransId="{78F48D36-099B-4E4D-98F3-8503D334E503}"/>
    <dgm:cxn modelId="{B5DE6CD3-396E-4473-8BEA-33C36D8FE512}" type="presParOf" srcId="{5AC7F36E-A722-4871-A920-46CA18016275}" destId="{FF797FEA-6588-4D12-BB77-34705554F0AB}" srcOrd="0" destOrd="0" presId="urn:microsoft.com/office/officeart/2005/8/layout/radial4"/>
    <dgm:cxn modelId="{B30A8ACF-3735-4D4F-BA4D-0023213FB945}" type="presParOf" srcId="{5AC7F36E-A722-4871-A920-46CA18016275}" destId="{5CE8CDEE-599E-4403-8CE4-3DA15FA2A097}" srcOrd="1" destOrd="0" presId="urn:microsoft.com/office/officeart/2005/8/layout/radial4"/>
    <dgm:cxn modelId="{6D19CA13-3E26-4A26-8006-912A80A2DA91}" type="presParOf" srcId="{5AC7F36E-A722-4871-A920-46CA18016275}" destId="{68B1E72F-58B9-4ECA-9B65-821010917BEE}" srcOrd="2" destOrd="0" presId="urn:microsoft.com/office/officeart/2005/8/layout/radial4"/>
    <dgm:cxn modelId="{C1D8C35F-F59D-49C3-A764-4F885BCBAA76}" type="presParOf" srcId="{5AC7F36E-A722-4871-A920-46CA18016275}" destId="{68F2F84A-D1FF-4D00-86DD-1121BFF783C3}" srcOrd="3" destOrd="0" presId="urn:microsoft.com/office/officeart/2005/8/layout/radial4"/>
    <dgm:cxn modelId="{F4061F5A-7378-4C65-86A4-110C0DC5DE25}" type="presParOf" srcId="{5AC7F36E-A722-4871-A920-46CA18016275}" destId="{17AD35BF-6168-4AE6-A0B4-C6DF8C3E59E2}" srcOrd="4" destOrd="0" presId="urn:microsoft.com/office/officeart/2005/8/layout/radial4"/>
    <dgm:cxn modelId="{FC7795E7-34E1-4044-A76D-E3B4DCF60A3E}" type="presParOf" srcId="{5AC7F36E-A722-4871-A920-46CA18016275}" destId="{AD996A5D-DD54-4011-9FC2-4F558EF855D7}" srcOrd="5" destOrd="0" presId="urn:microsoft.com/office/officeart/2005/8/layout/radial4"/>
    <dgm:cxn modelId="{ADF68895-8A8D-47EA-8469-B62B60026869}" type="presParOf" srcId="{5AC7F36E-A722-4871-A920-46CA18016275}" destId="{E436281B-5189-4790-B02E-CBBD7A88E73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AF30D-7F6D-46A7-9730-8CF9B7FF45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4B90960-72F4-4E3A-A9DF-CA88834C6202}">
      <dgm:prSet phldrT="[Text]"/>
      <dgm:spPr>
        <a:solidFill>
          <a:srgbClr val="7030A0">
            <a:alpha val="90000"/>
          </a:srgbClr>
        </a:solidFill>
      </dgm:spPr>
      <dgm:t>
        <a:bodyPr/>
        <a:lstStyle/>
        <a:p>
          <a:r>
            <a:rPr lang="en-US" dirty="0">
              <a:solidFill>
                <a:schemeClr val="bg1"/>
              </a:solidFill>
            </a:rPr>
            <a:t>Federal Acquisition Regulation (FAR)</a:t>
          </a:r>
        </a:p>
      </dgm:t>
    </dgm:pt>
    <dgm:pt modelId="{3A635FDE-DA3A-410D-AE76-07627815C5E1}" type="parTrans" cxnId="{028014CA-67E4-4351-B44C-D47E8267C4CB}">
      <dgm:prSet/>
      <dgm:spPr/>
      <dgm:t>
        <a:bodyPr/>
        <a:lstStyle/>
        <a:p>
          <a:endParaRPr lang="en-US"/>
        </a:p>
      </dgm:t>
    </dgm:pt>
    <dgm:pt modelId="{F713F8BF-E7AA-48C7-9088-9B892BA62AAA}" type="sibTrans" cxnId="{028014CA-67E4-4351-B44C-D47E8267C4CB}">
      <dgm:prSet/>
      <dgm:spPr/>
      <dgm:t>
        <a:bodyPr/>
        <a:lstStyle/>
        <a:p>
          <a:endParaRPr lang="en-US"/>
        </a:p>
      </dgm:t>
    </dgm:pt>
    <dgm:pt modelId="{5FA398D5-846C-42E5-A1F1-363BFC156D07}">
      <dgm:prSet phldrT="[Text]"/>
      <dgm:spPr>
        <a:solidFill>
          <a:srgbClr val="00B050">
            <a:alpha val="90000"/>
          </a:srgbClr>
        </a:solidFill>
      </dgm:spPr>
      <dgm:t>
        <a:bodyPr/>
        <a:lstStyle/>
        <a:p>
          <a:r>
            <a:rPr lang="en-US" dirty="0">
              <a:solidFill>
                <a:schemeClr val="tx1"/>
              </a:solidFill>
            </a:rPr>
            <a:t>Defense Federal Acquisition Regulation Supplement</a:t>
          </a:r>
        </a:p>
      </dgm:t>
    </dgm:pt>
    <dgm:pt modelId="{15898255-D17D-4252-A277-C971B9CBE51E}" type="parTrans" cxnId="{CE796256-4F1E-4856-B916-50C477499076}">
      <dgm:prSet/>
      <dgm:spPr/>
      <dgm:t>
        <a:bodyPr/>
        <a:lstStyle/>
        <a:p>
          <a:endParaRPr lang="en-US"/>
        </a:p>
      </dgm:t>
    </dgm:pt>
    <dgm:pt modelId="{DA676569-77F9-4728-A5A0-4202CD0686D4}" type="sibTrans" cxnId="{CE796256-4F1E-4856-B916-50C477499076}">
      <dgm:prSet/>
      <dgm:spPr/>
      <dgm:t>
        <a:bodyPr/>
        <a:lstStyle/>
        <a:p>
          <a:endParaRPr lang="en-US"/>
        </a:p>
      </dgm:t>
    </dgm:pt>
    <dgm:pt modelId="{B89E3C0F-5327-40CE-8419-775A9581A01F}">
      <dgm:prSet phldrT="[Text]"/>
      <dgm:spPr>
        <a:solidFill>
          <a:srgbClr val="00B050">
            <a:alpha val="90000"/>
          </a:srgbClr>
        </a:solidFill>
      </dgm:spPr>
      <dgm:t>
        <a:bodyPr/>
        <a:lstStyle/>
        <a:p>
          <a:r>
            <a:rPr lang="en-US" dirty="0">
              <a:solidFill>
                <a:schemeClr val="tx1"/>
              </a:solidFill>
            </a:rPr>
            <a:t>Defense Logistics Agency Supplement</a:t>
          </a:r>
        </a:p>
      </dgm:t>
    </dgm:pt>
    <dgm:pt modelId="{808A67CD-F7FA-4C4C-A1DA-8213803D3D35}" type="parTrans" cxnId="{105E85A5-9C94-45C6-8A08-FBAD66EDD6C7}">
      <dgm:prSet/>
      <dgm:spPr/>
      <dgm:t>
        <a:bodyPr/>
        <a:lstStyle/>
        <a:p>
          <a:endParaRPr lang="en-US"/>
        </a:p>
      </dgm:t>
    </dgm:pt>
    <dgm:pt modelId="{10E9222D-6460-40CD-897A-E3B281738F01}" type="sibTrans" cxnId="{105E85A5-9C94-45C6-8A08-FBAD66EDD6C7}">
      <dgm:prSet/>
      <dgm:spPr/>
      <dgm:t>
        <a:bodyPr/>
        <a:lstStyle/>
        <a:p>
          <a:endParaRPr lang="en-US"/>
        </a:p>
      </dgm:t>
    </dgm:pt>
    <dgm:pt modelId="{DE66CC95-1D95-4E97-BBD2-4EAA08EAA64F}">
      <dgm:prSet phldrT="[Text]"/>
      <dgm:spPr>
        <a:solidFill>
          <a:srgbClr val="00B050">
            <a:alpha val="90000"/>
          </a:srgbClr>
        </a:solidFill>
      </dgm:spPr>
      <dgm:t>
        <a:bodyPr/>
        <a:lstStyle/>
        <a:p>
          <a:r>
            <a:rPr lang="en-US" dirty="0">
              <a:solidFill>
                <a:schemeClr val="tx1"/>
              </a:solidFill>
            </a:rPr>
            <a:t>Other Defense </a:t>
          </a:r>
          <a:r>
            <a:rPr lang="en-US" dirty="0" err="1">
              <a:solidFill>
                <a:schemeClr val="tx1"/>
              </a:solidFill>
            </a:rPr>
            <a:t>Subagency</a:t>
          </a:r>
          <a:r>
            <a:rPr lang="en-US" dirty="0">
              <a:solidFill>
                <a:schemeClr val="tx1"/>
              </a:solidFill>
            </a:rPr>
            <a:t> Supplements</a:t>
          </a:r>
        </a:p>
      </dgm:t>
    </dgm:pt>
    <dgm:pt modelId="{82CCD9E0-4559-4DED-B218-7A376F1F2B38}" type="parTrans" cxnId="{9E3B2C1A-A467-4578-B786-6CAD66D7C12D}">
      <dgm:prSet/>
      <dgm:spPr/>
      <dgm:t>
        <a:bodyPr/>
        <a:lstStyle/>
        <a:p>
          <a:endParaRPr lang="en-US"/>
        </a:p>
      </dgm:t>
    </dgm:pt>
    <dgm:pt modelId="{DB2CCDD9-DC5C-4391-A146-7D60F8618720}" type="sibTrans" cxnId="{9E3B2C1A-A467-4578-B786-6CAD66D7C12D}">
      <dgm:prSet/>
      <dgm:spPr/>
      <dgm:t>
        <a:bodyPr/>
        <a:lstStyle/>
        <a:p>
          <a:endParaRPr lang="en-US"/>
        </a:p>
      </dgm:t>
    </dgm:pt>
    <dgm:pt modelId="{DF36A8E1-7F8C-4C0A-9793-158A91F53845}">
      <dgm:prSet phldrT="[Text]"/>
      <dgm:spPr>
        <a:solidFill>
          <a:srgbClr val="C00000">
            <a:alpha val="90000"/>
          </a:srgbClr>
        </a:solidFill>
      </dgm:spPr>
      <dgm:t>
        <a:bodyPr/>
        <a:lstStyle/>
        <a:p>
          <a:r>
            <a:rPr lang="en-US" dirty="0">
              <a:solidFill>
                <a:schemeClr val="tx1"/>
              </a:solidFill>
            </a:rPr>
            <a:t>Civilian Agency Supplement</a:t>
          </a:r>
        </a:p>
      </dgm:t>
    </dgm:pt>
    <dgm:pt modelId="{E8DBC232-B1F1-40BC-9539-E2FD463FB769}" type="parTrans" cxnId="{C7A1D2F1-A71D-4DEB-9A02-5F4FB26E3D13}">
      <dgm:prSet/>
      <dgm:spPr/>
      <dgm:t>
        <a:bodyPr/>
        <a:lstStyle/>
        <a:p>
          <a:endParaRPr lang="en-US"/>
        </a:p>
      </dgm:t>
    </dgm:pt>
    <dgm:pt modelId="{8780966E-80A9-4234-AF68-9FAC4753512D}" type="sibTrans" cxnId="{C7A1D2F1-A71D-4DEB-9A02-5F4FB26E3D13}">
      <dgm:prSet/>
      <dgm:spPr/>
      <dgm:t>
        <a:bodyPr/>
        <a:lstStyle/>
        <a:p>
          <a:endParaRPr lang="en-US"/>
        </a:p>
      </dgm:t>
    </dgm:pt>
    <dgm:pt modelId="{B02C8959-773F-4EAF-8AB8-D2B859C0FF41}">
      <dgm:prSet/>
      <dgm:spPr>
        <a:solidFill>
          <a:srgbClr val="CC6600">
            <a:alpha val="90000"/>
          </a:srgbClr>
        </a:solidFill>
      </dgm:spPr>
      <dgm:t>
        <a:bodyPr/>
        <a:lstStyle/>
        <a:p>
          <a:r>
            <a:rPr lang="en-US" dirty="0">
              <a:solidFill>
                <a:schemeClr val="tx1"/>
              </a:solidFill>
            </a:rPr>
            <a:t>Civilian Agency Supplement</a:t>
          </a:r>
        </a:p>
      </dgm:t>
    </dgm:pt>
    <dgm:pt modelId="{74287ACB-39D4-478A-A354-CF574C2CBB16}" type="parTrans" cxnId="{B5A4EB5B-A6A4-441F-9071-79D3F4158ABB}">
      <dgm:prSet/>
      <dgm:spPr/>
      <dgm:t>
        <a:bodyPr/>
        <a:lstStyle/>
        <a:p>
          <a:endParaRPr lang="en-US"/>
        </a:p>
      </dgm:t>
    </dgm:pt>
    <dgm:pt modelId="{2EFC8BE6-A771-455F-8D12-3880B2751F28}" type="sibTrans" cxnId="{B5A4EB5B-A6A4-441F-9071-79D3F4158ABB}">
      <dgm:prSet/>
      <dgm:spPr/>
      <dgm:t>
        <a:bodyPr/>
        <a:lstStyle/>
        <a:p>
          <a:endParaRPr lang="en-US"/>
        </a:p>
      </dgm:t>
    </dgm:pt>
    <dgm:pt modelId="{EEB3C97D-60A8-47E8-B940-67E2D52E10DE}" type="pres">
      <dgm:prSet presAssocID="{59BAF30D-7F6D-46A7-9730-8CF9B7FF455A}" presName="hierChild1" presStyleCnt="0">
        <dgm:presLayoutVars>
          <dgm:chPref val="1"/>
          <dgm:dir/>
          <dgm:animOne val="branch"/>
          <dgm:animLvl val="lvl"/>
          <dgm:resizeHandles/>
        </dgm:presLayoutVars>
      </dgm:prSet>
      <dgm:spPr/>
    </dgm:pt>
    <dgm:pt modelId="{17D72D8B-0E8A-483E-9F15-E857A2562EDE}" type="pres">
      <dgm:prSet presAssocID="{94B90960-72F4-4E3A-A9DF-CA88834C6202}" presName="hierRoot1" presStyleCnt="0"/>
      <dgm:spPr/>
    </dgm:pt>
    <dgm:pt modelId="{1451AFB0-108E-4F49-A568-B727BE814536}" type="pres">
      <dgm:prSet presAssocID="{94B90960-72F4-4E3A-A9DF-CA88834C6202}" presName="composite" presStyleCnt="0"/>
      <dgm:spPr/>
    </dgm:pt>
    <dgm:pt modelId="{F5499508-046E-4AE0-9236-7F6CA568B9C5}" type="pres">
      <dgm:prSet presAssocID="{94B90960-72F4-4E3A-A9DF-CA88834C6202}" presName="background" presStyleLbl="node0" presStyleIdx="0" presStyleCnt="1"/>
      <dgm:spPr/>
    </dgm:pt>
    <dgm:pt modelId="{BA030B88-6520-4453-A1CB-A85E32B69A60}" type="pres">
      <dgm:prSet presAssocID="{94B90960-72F4-4E3A-A9DF-CA88834C6202}" presName="text" presStyleLbl="fgAcc0" presStyleIdx="0" presStyleCnt="1">
        <dgm:presLayoutVars>
          <dgm:chPref val="3"/>
        </dgm:presLayoutVars>
      </dgm:prSet>
      <dgm:spPr/>
    </dgm:pt>
    <dgm:pt modelId="{FC6E999B-80E5-4BDD-9A69-C8FB3E4278D8}" type="pres">
      <dgm:prSet presAssocID="{94B90960-72F4-4E3A-A9DF-CA88834C6202}" presName="hierChild2" presStyleCnt="0"/>
      <dgm:spPr/>
    </dgm:pt>
    <dgm:pt modelId="{B3AB6275-5109-4845-BA11-76D6D227495D}" type="pres">
      <dgm:prSet presAssocID="{15898255-D17D-4252-A277-C971B9CBE51E}" presName="Name10" presStyleLbl="parChTrans1D2" presStyleIdx="0" presStyleCnt="3"/>
      <dgm:spPr/>
    </dgm:pt>
    <dgm:pt modelId="{25347531-F5A3-41C0-A1D5-AE25C10D724D}" type="pres">
      <dgm:prSet presAssocID="{5FA398D5-846C-42E5-A1F1-363BFC156D07}" presName="hierRoot2" presStyleCnt="0"/>
      <dgm:spPr/>
    </dgm:pt>
    <dgm:pt modelId="{6665A4D4-EC55-4404-A781-442FB8D49DFA}" type="pres">
      <dgm:prSet presAssocID="{5FA398D5-846C-42E5-A1F1-363BFC156D07}" presName="composite2" presStyleCnt="0"/>
      <dgm:spPr/>
    </dgm:pt>
    <dgm:pt modelId="{214125FD-F1D6-49D5-9EE6-1405809DEC02}" type="pres">
      <dgm:prSet presAssocID="{5FA398D5-846C-42E5-A1F1-363BFC156D07}" presName="background2" presStyleLbl="node2" presStyleIdx="0" presStyleCnt="3"/>
      <dgm:spPr/>
    </dgm:pt>
    <dgm:pt modelId="{06A84F54-7B19-45E6-B45F-F9F9D54DC709}" type="pres">
      <dgm:prSet presAssocID="{5FA398D5-846C-42E5-A1F1-363BFC156D07}" presName="text2" presStyleLbl="fgAcc2" presStyleIdx="0" presStyleCnt="3">
        <dgm:presLayoutVars>
          <dgm:chPref val="3"/>
        </dgm:presLayoutVars>
      </dgm:prSet>
      <dgm:spPr/>
    </dgm:pt>
    <dgm:pt modelId="{F368D047-F084-44D0-9B0F-79631D2E08FE}" type="pres">
      <dgm:prSet presAssocID="{5FA398D5-846C-42E5-A1F1-363BFC156D07}" presName="hierChild3" presStyleCnt="0"/>
      <dgm:spPr/>
    </dgm:pt>
    <dgm:pt modelId="{EAA2F6AD-341F-4EF8-90ED-99E86BA5FED2}" type="pres">
      <dgm:prSet presAssocID="{808A67CD-F7FA-4C4C-A1DA-8213803D3D35}" presName="Name17" presStyleLbl="parChTrans1D3" presStyleIdx="0" presStyleCnt="2"/>
      <dgm:spPr/>
    </dgm:pt>
    <dgm:pt modelId="{5B344CB3-B110-4BC0-B417-282CB6C228A8}" type="pres">
      <dgm:prSet presAssocID="{B89E3C0F-5327-40CE-8419-775A9581A01F}" presName="hierRoot3" presStyleCnt="0"/>
      <dgm:spPr/>
    </dgm:pt>
    <dgm:pt modelId="{98ADB963-8885-4660-B98D-F3FC8F6C8520}" type="pres">
      <dgm:prSet presAssocID="{B89E3C0F-5327-40CE-8419-775A9581A01F}" presName="composite3" presStyleCnt="0"/>
      <dgm:spPr/>
    </dgm:pt>
    <dgm:pt modelId="{73663E2A-ECF5-4924-9BFC-F72E2200CB03}" type="pres">
      <dgm:prSet presAssocID="{B89E3C0F-5327-40CE-8419-775A9581A01F}" presName="background3" presStyleLbl="node3" presStyleIdx="0" presStyleCnt="2"/>
      <dgm:spPr/>
    </dgm:pt>
    <dgm:pt modelId="{1ED18195-9BBD-4709-B17B-28814005E718}" type="pres">
      <dgm:prSet presAssocID="{B89E3C0F-5327-40CE-8419-775A9581A01F}" presName="text3" presStyleLbl="fgAcc3" presStyleIdx="0" presStyleCnt="2">
        <dgm:presLayoutVars>
          <dgm:chPref val="3"/>
        </dgm:presLayoutVars>
      </dgm:prSet>
      <dgm:spPr/>
    </dgm:pt>
    <dgm:pt modelId="{F71EFE68-43C2-4569-BEC2-72F54194BADF}" type="pres">
      <dgm:prSet presAssocID="{B89E3C0F-5327-40CE-8419-775A9581A01F}" presName="hierChild4" presStyleCnt="0"/>
      <dgm:spPr/>
    </dgm:pt>
    <dgm:pt modelId="{EBCCC4D2-E953-4509-9CA3-CFEAA9F05D43}" type="pres">
      <dgm:prSet presAssocID="{82CCD9E0-4559-4DED-B218-7A376F1F2B38}" presName="Name17" presStyleLbl="parChTrans1D3" presStyleIdx="1" presStyleCnt="2"/>
      <dgm:spPr/>
    </dgm:pt>
    <dgm:pt modelId="{7665FE07-EC76-4CFE-9E6A-323E0B56B0E8}" type="pres">
      <dgm:prSet presAssocID="{DE66CC95-1D95-4E97-BBD2-4EAA08EAA64F}" presName="hierRoot3" presStyleCnt="0"/>
      <dgm:spPr/>
    </dgm:pt>
    <dgm:pt modelId="{358565F9-2E64-4957-AC98-CC818317B2F7}" type="pres">
      <dgm:prSet presAssocID="{DE66CC95-1D95-4E97-BBD2-4EAA08EAA64F}" presName="composite3" presStyleCnt="0"/>
      <dgm:spPr/>
    </dgm:pt>
    <dgm:pt modelId="{9586C6E0-026D-4F51-AFF6-4E596228691E}" type="pres">
      <dgm:prSet presAssocID="{DE66CC95-1D95-4E97-BBD2-4EAA08EAA64F}" presName="background3" presStyleLbl="node3" presStyleIdx="1" presStyleCnt="2"/>
      <dgm:spPr/>
    </dgm:pt>
    <dgm:pt modelId="{F201565A-0E7B-497F-9EA9-289CEE3794BC}" type="pres">
      <dgm:prSet presAssocID="{DE66CC95-1D95-4E97-BBD2-4EAA08EAA64F}" presName="text3" presStyleLbl="fgAcc3" presStyleIdx="1" presStyleCnt="2">
        <dgm:presLayoutVars>
          <dgm:chPref val="3"/>
        </dgm:presLayoutVars>
      </dgm:prSet>
      <dgm:spPr/>
    </dgm:pt>
    <dgm:pt modelId="{9B11A325-AF25-4C1A-9959-F37B80FB2F5A}" type="pres">
      <dgm:prSet presAssocID="{DE66CC95-1D95-4E97-BBD2-4EAA08EAA64F}" presName="hierChild4" presStyleCnt="0"/>
      <dgm:spPr/>
    </dgm:pt>
    <dgm:pt modelId="{024D03C2-CC11-4F96-93B9-28AA2C1F05C2}" type="pres">
      <dgm:prSet presAssocID="{74287ACB-39D4-478A-A354-CF574C2CBB16}" presName="Name10" presStyleLbl="parChTrans1D2" presStyleIdx="1" presStyleCnt="3"/>
      <dgm:spPr/>
    </dgm:pt>
    <dgm:pt modelId="{A8942C16-4728-4A92-8D51-58FBAA12A944}" type="pres">
      <dgm:prSet presAssocID="{B02C8959-773F-4EAF-8AB8-D2B859C0FF41}" presName="hierRoot2" presStyleCnt="0"/>
      <dgm:spPr/>
    </dgm:pt>
    <dgm:pt modelId="{4FF6C489-D9D7-44A4-A226-0AA212699F67}" type="pres">
      <dgm:prSet presAssocID="{B02C8959-773F-4EAF-8AB8-D2B859C0FF41}" presName="composite2" presStyleCnt="0"/>
      <dgm:spPr/>
    </dgm:pt>
    <dgm:pt modelId="{0BF73CE5-171A-41C0-91E9-ED47D88D46C1}" type="pres">
      <dgm:prSet presAssocID="{B02C8959-773F-4EAF-8AB8-D2B859C0FF41}" presName="background2" presStyleLbl="node2" presStyleIdx="1" presStyleCnt="3"/>
      <dgm:spPr/>
    </dgm:pt>
    <dgm:pt modelId="{7D1F3B5C-2501-4FD9-93ED-4E696557C1E0}" type="pres">
      <dgm:prSet presAssocID="{B02C8959-773F-4EAF-8AB8-D2B859C0FF41}" presName="text2" presStyleLbl="fgAcc2" presStyleIdx="1" presStyleCnt="3">
        <dgm:presLayoutVars>
          <dgm:chPref val="3"/>
        </dgm:presLayoutVars>
      </dgm:prSet>
      <dgm:spPr/>
    </dgm:pt>
    <dgm:pt modelId="{ABF9F5AA-B675-4739-8E48-605064309F91}" type="pres">
      <dgm:prSet presAssocID="{B02C8959-773F-4EAF-8AB8-D2B859C0FF41}" presName="hierChild3" presStyleCnt="0"/>
      <dgm:spPr/>
    </dgm:pt>
    <dgm:pt modelId="{40EB6D33-A591-4553-9F67-E6298881EC43}" type="pres">
      <dgm:prSet presAssocID="{E8DBC232-B1F1-40BC-9539-E2FD463FB769}" presName="Name10" presStyleLbl="parChTrans1D2" presStyleIdx="2" presStyleCnt="3"/>
      <dgm:spPr/>
    </dgm:pt>
    <dgm:pt modelId="{94B3EFE1-5D64-4893-99BE-C575A9E29811}" type="pres">
      <dgm:prSet presAssocID="{DF36A8E1-7F8C-4C0A-9793-158A91F53845}" presName="hierRoot2" presStyleCnt="0"/>
      <dgm:spPr/>
    </dgm:pt>
    <dgm:pt modelId="{24566B1D-B796-4708-BC01-8D9F8AC99E1F}" type="pres">
      <dgm:prSet presAssocID="{DF36A8E1-7F8C-4C0A-9793-158A91F53845}" presName="composite2" presStyleCnt="0"/>
      <dgm:spPr/>
    </dgm:pt>
    <dgm:pt modelId="{987646A6-CF18-440F-908E-7DD1A73B6D14}" type="pres">
      <dgm:prSet presAssocID="{DF36A8E1-7F8C-4C0A-9793-158A91F53845}" presName="background2" presStyleLbl="node2" presStyleIdx="2" presStyleCnt="3"/>
      <dgm:spPr/>
    </dgm:pt>
    <dgm:pt modelId="{30F8D9B5-6D3B-430E-8F2D-4450EAB5F2F4}" type="pres">
      <dgm:prSet presAssocID="{DF36A8E1-7F8C-4C0A-9793-158A91F53845}" presName="text2" presStyleLbl="fgAcc2" presStyleIdx="2" presStyleCnt="3">
        <dgm:presLayoutVars>
          <dgm:chPref val="3"/>
        </dgm:presLayoutVars>
      </dgm:prSet>
      <dgm:spPr/>
    </dgm:pt>
    <dgm:pt modelId="{EE49C545-6BFA-4CE7-9A38-14C6F7FF3FFD}" type="pres">
      <dgm:prSet presAssocID="{DF36A8E1-7F8C-4C0A-9793-158A91F53845}" presName="hierChild3" presStyleCnt="0"/>
      <dgm:spPr/>
    </dgm:pt>
  </dgm:ptLst>
  <dgm:cxnLst>
    <dgm:cxn modelId="{FCD2AB01-D8C3-4A9A-9D9C-64A988D394D3}" type="presOf" srcId="{B89E3C0F-5327-40CE-8419-775A9581A01F}" destId="{1ED18195-9BBD-4709-B17B-28814005E718}" srcOrd="0" destOrd="0" presId="urn:microsoft.com/office/officeart/2005/8/layout/hierarchy1"/>
    <dgm:cxn modelId="{9E3B2C1A-A467-4578-B786-6CAD66D7C12D}" srcId="{5FA398D5-846C-42E5-A1F1-363BFC156D07}" destId="{DE66CC95-1D95-4E97-BBD2-4EAA08EAA64F}" srcOrd="1" destOrd="0" parTransId="{82CCD9E0-4559-4DED-B218-7A376F1F2B38}" sibTransId="{DB2CCDD9-DC5C-4391-A146-7D60F8618720}"/>
    <dgm:cxn modelId="{5E9F901D-196C-4EF5-A68B-0FA48810D2BF}" type="presOf" srcId="{B02C8959-773F-4EAF-8AB8-D2B859C0FF41}" destId="{7D1F3B5C-2501-4FD9-93ED-4E696557C1E0}" srcOrd="0" destOrd="0" presId="urn:microsoft.com/office/officeart/2005/8/layout/hierarchy1"/>
    <dgm:cxn modelId="{D163742E-282B-49E7-96A1-53AC594766FD}" type="presOf" srcId="{15898255-D17D-4252-A277-C971B9CBE51E}" destId="{B3AB6275-5109-4845-BA11-76D6D227495D}" srcOrd="0" destOrd="0" presId="urn:microsoft.com/office/officeart/2005/8/layout/hierarchy1"/>
    <dgm:cxn modelId="{7218B03C-A804-4641-8D7C-F8DD19EFC83B}" type="presOf" srcId="{5FA398D5-846C-42E5-A1F1-363BFC156D07}" destId="{06A84F54-7B19-45E6-B45F-F9F9D54DC709}" srcOrd="0" destOrd="0" presId="urn:microsoft.com/office/officeart/2005/8/layout/hierarchy1"/>
    <dgm:cxn modelId="{9AB1835B-6E36-436F-8F97-72AC0446341E}" type="presOf" srcId="{74287ACB-39D4-478A-A354-CF574C2CBB16}" destId="{024D03C2-CC11-4F96-93B9-28AA2C1F05C2}" srcOrd="0" destOrd="0" presId="urn:microsoft.com/office/officeart/2005/8/layout/hierarchy1"/>
    <dgm:cxn modelId="{B5A4EB5B-A6A4-441F-9071-79D3F4158ABB}" srcId="{94B90960-72F4-4E3A-A9DF-CA88834C6202}" destId="{B02C8959-773F-4EAF-8AB8-D2B859C0FF41}" srcOrd="1" destOrd="0" parTransId="{74287ACB-39D4-478A-A354-CF574C2CBB16}" sibTransId="{2EFC8BE6-A771-455F-8D12-3880B2751F28}"/>
    <dgm:cxn modelId="{7013D865-2B4E-4CFA-8069-878E0C3C9E3A}" type="presOf" srcId="{DF36A8E1-7F8C-4C0A-9793-158A91F53845}" destId="{30F8D9B5-6D3B-430E-8F2D-4450EAB5F2F4}" srcOrd="0" destOrd="0" presId="urn:microsoft.com/office/officeart/2005/8/layout/hierarchy1"/>
    <dgm:cxn modelId="{CE796256-4F1E-4856-B916-50C477499076}" srcId="{94B90960-72F4-4E3A-A9DF-CA88834C6202}" destId="{5FA398D5-846C-42E5-A1F1-363BFC156D07}" srcOrd="0" destOrd="0" parTransId="{15898255-D17D-4252-A277-C971B9CBE51E}" sibTransId="{DA676569-77F9-4728-A5A0-4202CD0686D4}"/>
    <dgm:cxn modelId="{53FEFD7D-0CD8-4BDA-A443-DD5C2DB86F82}" type="presOf" srcId="{82CCD9E0-4559-4DED-B218-7A376F1F2B38}" destId="{EBCCC4D2-E953-4509-9CA3-CFEAA9F05D43}" srcOrd="0" destOrd="0" presId="urn:microsoft.com/office/officeart/2005/8/layout/hierarchy1"/>
    <dgm:cxn modelId="{05ABEF9D-F570-4494-965D-E897A7BC64F9}" type="presOf" srcId="{59BAF30D-7F6D-46A7-9730-8CF9B7FF455A}" destId="{EEB3C97D-60A8-47E8-B940-67E2D52E10DE}" srcOrd="0" destOrd="0" presId="urn:microsoft.com/office/officeart/2005/8/layout/hierarchy1"/>
    <dgm:cxn modelId="{105E85A5-9C94-45C6-8A08-FBAD66EDD6C7}" srcId="{5FA398D5-846C-42E5-A1F1-363BFC156D07}" destId="{B89E3C0F-5327-40CE-8419-775A9581A01F}" srcOrd="0" destOrd="0" parTransId="{808A67CD-F7FA-4C4C-A1DA-8213803D3D35}" sibTransId="{10E9222D-6460-40CD-897A-E3B281738F01}"/>
    <dgm:cxn modelId="{9B5567A8-4967-407E-AF2F-E52D73B59651}" type="presOf" srcId="{94B90960-72F4-4E3A-A9DF-CA88834C6202}" destId="{BA030B88-6520-4453-A1CB-A85E32B69A60}" srcOrd="0" destOrd="0" presId="urn:microsoft.com/office/officeart/2005/8/layout/hierarchy1"/>
    <dgm:cxn modelId="{028014CA-67E4-4351-B44C-D47E8267C4CB}" srcId="{59BAF30D-7F6D-46A7-9730-8CF9B7FF455A}" destId="{94B90960-72F4-4E3A-A9DF-CA88834C6202}" srcOrd="0" destOrd="0" parTransId="{3A635FDE-DA3A-410D-AE76-07627815C5E1}" sibTransId="{F713F8BF-E7AA-48C7-9088-9B892BA62AAA}"/>
    <dgm:cxn modelId="{831FB8CA-641F-4530-97B4-2B2288CF7A71}" type="presOf" srcId="{DE66CC95-1D95-4E97-BBD2-4EAA08EAA64F}" destId="{F201565A-0E7B-497F-9EA9-289CEE3794BC}" srcOrd="0" destOrd="0" presId="urn:microsoft.com/office/officeart/2005/8/layout/hierarchy1"/>
    <dgm:cxn modelId="{3AD59ED5-447D-4DC2-910D-595950C4732F}" type="presOf" srcId="{E8DBC232-B1F1-40BC-9539-E2FD463FB769}" destId="{40EB6D33-A591-4553-9F67-E6298881EC43}" srcOrd="0" destOrd="0" presId="urn:microsoft.com/office/officeart/2005/8/layout/hierarchy1"/>
    <dgm:cxn modelId="{C7A1D2F1-A71D-4DEB-9A02-5F4FB26E3D13}" srcId="{94B90960-72F4-4E3A-A9DF-CA88834C6202}" destId="{DF36A8E1-7F8C-4C0A-9793-158A91F53845}" srcOrd="2" destOrd="0" parTransId="{E8DBC232-B1F1-40BC-9539-E2FD463FB769}" sibTransId="{8780966E-80A9-4234-AF68-9FAC4753512D}"/>
    <dgm:cxn modelId="{914A36F9-1702-4477-9FC9-E7C9C31DE9AE}" type="presOf" srcId="{808A67CD-F7FA-4C4C-A1DA-8213803D3D35}" destId="{EAA2F6AD-341F-4EF8-90ED-99E86BA5FED2}" srcOrd="0" destOrd="0" presId="urn:microsoft.com/office/officeart/2005/8/layout/hierarchy1"/>
    <dgm:cxn modelId="{281BA7ED-86A1-4C44-8665-5385FE72F92F}" type="presParOf" srcId="{EEB3C97D-60A8-47E8-B940-67E2D52E10DE}" destId="{17D72D8B-0E8A-483E-9F15-E857A2562EDE}" srcOrd="0" destOrd="0" presId="urn:microsoft.com/office/officeart/2005/8/layout/hierarchy1"/>
    <dgm:cxn modelId="{F87337F0-F10C-4A88-9152-3F0ECCDB5E8D}" type="presParOf" srcId="{17D72D8B-0E8A-483E-9F15-E857A2562EDE}" destId="{1451AFB0-108E-4F49-A568-B727BE814536}" srcOrd="0" destOrd="0" presId="urn:microsoft.com/office/officeart/2005/8/layout/hierarchy1"/>
    <dgm:cxn modelId="{BC2788DA-65E8-4062-9F78-14EB05A6BB41}" type="presParOf" srcId="{1451AFB0-108E-4F49-A568-B727BE814536}" destId="{F5499508-046E-4AE0-9236-7F6CA568B9C5}" srcOrd="0" destOrd="0" presId="urn:microsoft.com/office/officeart/2005/8/layout/hierarchy1"/>
    <dgm:cxn modelId="{3E25F6AE-07F0-4674-B607-38E341E484E5}" type="presParOf" srcId="{1451AFB0-108E-4F49-A568-B727BE814536}" destId="{BA030B88-6520-4453-A1CB-A85E32B69A60}" srcOrd="1" destOrd="0" presId="urn:microsoft.com/office/officeart/2005/8/layout/hierarchy1"/>
    <dgm:cxn modelId="{41301A0C-3412-450B-8BC6-270200C8A230}" type="presParOf" srcId="{17D72D8B-0E8A-483E-9F15-E857A2562EDE}" destId="{FC6E999B-80E5-4BDD-9A69-C8FB3E4278D8}" srcOrd="1" destOrd="0" presId="urn:microsoft.com/office/officeart/2005/8/layout/hierarchy1"/>
    <dgm:cxn modelId="{6856BB0E-02EC-4AC6-B393-A459FAB6E943}" type="presParOf" srcId="{FC6E999B-80E5-4BDD-9A69-C8FB3E4278D8}" destId="{B3AB6275-5109-4845-BA11-76D6D227495D}" srcOrd="0" destOrd="0" presId="urn:microsoft.com/office/officeart/2005/8/layout/hierarchy1"/>
    <dgm:cxn modelId="{C1B00D54-20D9-4B6D-B113-CD02EB6B5448}" type="presParOf" srcId="{FC6E999B-80E5-4BDD-9A69-C8FB3E4278D8}" destId="{25347531-F5A3-41C0-A1D5-AE25C10D724D}" srcOrd="1" destOrd="0" presId="urn:microsoft.com/office/officeart/2005/8/layout/hierarchy1"/>
    <dgm:cxn modelId="{7AA09F31-056B-43E2-B1BD-D78A4E155650}" type="presParOf" srcId="{25347531-F5A3-41C0-A1D5-AE25C10D724D}" destId="{6665A4D4-EC55-4404-A781-442FB8D49DFA}" srcOrd="0" destOrd="0" presId="urn:microsoft.com/office/officeart/2005/8/layout/hierarchy1"/>
    <dgm:cxn modelId="{FECCBC39-45FB-4F44-A73C-49DC1F78F69F}" type="presParOf" srcId="{6665A4D4-EC55-4404-A781-442FB8D49DFA}" destId="{214125FD-F1D6-49D5-9EE6-1405809DEC02}" srcOrd="0" destOrd="0" presId="urn:microsoft.com/office/officeart/2005/8/layout/hierarchy1"/>
    <dgm:cxn modelId="{521B18E8-9793-43CE-88C7-60FFBCF65136}" type="presParOf" srcId="{6665A4D4-EC55-4404-A781-442FB8D49DFA}" destId="{06A84F54-7B19-45E6-B45F-F9F9D54DC709}" srcOrd="1" destOrd="0" presId="urn:microsoft.com/office/officeart/2005/8/layout/hierarchy1"/>
    <dgm:cxn modelId="{46DBBBEE-760A-4FF6-85E0-85B0DA6AA8AF}" type="presParOf" srcId="{25347531-F5A3-41C0-A1D5-AE25C10D724D}" destId="{F368D047-F084-44D0-9B0F-79631D2E08FE}" srcOrd="1" destOrd="0" presId="urn:microsoft.com/office/officeart/2005/8/layout/hierarchy1"/>
    <dgm:cxn modelId="{296D9797-9AB4-4513-BD22-43ECE0EB299C}" type="presParOf" srcId="{F368D047-F084-44D0-9B0F-79631D2E08FE}" destId="{EAA2F6AD-341F-4EF8-90ED-99E86BA5FED2}" srcOrd="0" destOrd="0" presId="urn:microsoft.com/office/officeart/2005/8/layout/hierarchy1"/>
    <dgm:cxn modelId="{A6458CF6-B149-4FE7-A164-BA121E47CAEF}" type="presParOf" srcId="{F368D047-F084-44D0-9B0F-79631D2E08FE}" destId="{5B344CB3-B110-4BC0-B417-282CB6C228A8}" srcOrd="1" destOrd="0" presId="urn:microsoft.com/office/officeart/2005/8/layout/hierarchy1"/>
    <dgm:cxn modelId="{01480BEA-1A40-41CD-A80E-AC47664BF125}" type="presParOf" srcId="{5B344CB3-B110-4BC0-B417-282CB6C228A8}" destId="{98ADB963-8885-4660-B98D-F3FC8F6C8520}" srcOrd="0" destOrd="0" presId="urn:microsoft.com/office/officeart/2005/8/layout/hierarchy1"/>
    <dgm:cxn modelId="{34586703-2653-481A-896A-0C19DF24E404}" type="presParOf" srcId="{98ADB963-8885-4660-B98D-F3FC8F6C8520}" destId="{73663E2A-ECF5-4924-9BFC-F72E2200CB03}" srcOrd="0" destOrd="0" presId="urn:microsoft.com/office/officeart/2005/8/layout/hierarchy1"/>
    <dgm:cxn modelId="{BF579812-8A4F-4CF8-A0B2-E2FE352948E3}" type="presParOf" srcId="{98ADB963-8885-4660-B98D-F3FC8F6C8520}" destId="{1ED18195-9BBD-4709-B17B-28814005E718}" srcOrd="1" destOrd="0" presId="urn:microsoft.com/office/officeart/2005/8/layout/hierarchy1"/>
    <dgm:cxn modelId="{13F390AA-4F5C-4753-9156-8CB08E2B7A4B}" type="presParOf" srcId="{5B344CB3-B110-4BC0-B417-282CB6C228A8}" destId="{F71EFE68-43C2-4569-BEC2-72F54194BADF}" srcOrd="1" destOrd="0" presId="urn:microsoft.com/office/officeart/2005/8/layout/hierarchy1"/>
    <dgm:cxn modelId="{F4A1AE2A-7485-4E9F-A98D-2A027DA02358}" type="presParOf" srcId="{F368D047-F084-44D0-9B0F-79631D2E08FE}" destId="{EBCCC4D2-E953-4509-9CA3-CFEAA9F05D43}" srcOrd="2" destOrd="0" presId="urn:microsoft.com/office/officeart/2005/8/layout/hierarchy1"/>
    <dgm:cxn modelId="{F7AFBDF8-5BED-4A02-8BA6-F107B95A4387}" type="presParOf" srcId="{F368D047-F084-44D0-9B0F-79631D2E08FE}" destId="{7665FE07-EC76-4CFE-9E6A-323E0B56B0E8}" srcOrd="3" destOrd="0" presId="urn:microsoft.com/office/officeart/2005/8/layout/hierarchy1"/>
    <dgm:cxn modelId="{5BAD9350-23B1-45A6-8E31-991A053B98B0}" type="presParOf" srcId="{7665FE07-EC76-4CFE-9E6A-323E0B56B0E8}" destId="{358565F9-2E64-4957-AC98-CC818317B2F7}" srcOrd="0" destOrd="0" presId="urn:microsoft.com/office/officeart/2005/8/layout/hierarchy1"/>
    <dgm:cxn modelId="{E23BA2C4-C171-4D44-8F33-18E7965DF9FB}" type="presParOf" srcId="{358565F9-2E64-4957-AC98-CC818317B2F7}" destId="{9586C6E0-026D-4F51-AFF6-4E596228691E}" srcOrd="0" destOrd="0" presId="urn:microsoft.com/office/officeart/2005/8/layout/hierarchy1"/>
    <dgm:cxn modelId="{BA80BDDE-5AAE-442B-B722-F2F3993A9F7B}" type="presParOf" srcId="{358565F9-2E64-4957-AC98-CC818317B2F7}" destId="{F201565A-0E7B-497F-9EA9-289CEE3794BC}" srcOrd="1" destOrd="0" presId="urn:microsoft.com/office/officeart/2005/8/layout/hierarchy1"/>
    <dgm:cxn modelId="{1E0AB0C9-87F9-478B-ABB2-5368571081C6}" type="presParOf" srcId="{7665FE07-EC76-4CFE-9E6A-323E0B56B0E8}" destId="{9B11A325-AF25-4C1A-9959-F37B80FB2F5A}" srcOrd="1" destOrd="0" presId="urn:microsoft.com/office/officeart/2005/8/layout/hierarchy1"/>
    <dgm:cxn modelId="{98748162-03E7-45F9-8E46-90D4628988BD}" type="presParOf" srcId="{FC6E999B-80E5-4BDD-9A69-C8FB3E4278D8}" destId="{024D03C2-CC11-4F96-93B9-28AA2C1F05C2}" srcOrd="2" destOrd="0" presId="urn:microsoft.com/office/officeart/2005/8/layout/hierarchy1"/>
    <dgm:cxn modelId="{7C0B830B-2578-44B8-B7AB-F7B58EAA9BED}" type="presParOf" srcId="{FC6E999B-80E5-4BDD-9A69-C8FB3E4278D8}" destId="{A8942C16-4728-4A92-8D51-58FBAA12A944}" srcOrd="3" destOrd="0" presId="urn:microsoft.com/office/officeart/2005/8/layout/hierarchy1"/>
    <dgm:cxn modelId="{1C150AB6-1136-4CAE-B189-81C4FF112B73}" type="presParOf" srcId="{A8942C16-4728-4A92-8D51-58FBAA12A944}" destId="{4FF6C489-D9D7-44A4-A226-0AA212699F67}" srcOrd="0" destOrd="0" presId="urn:microsoft.com/office/officeart/2005/8/layout/hierarchy1"/>
    <dgm:cxn modelId="{44A03379-C1AF-4243-9C99-FF1FEC68480A}" type="presParOf" srcId="{4FF6C489-D9D7-44A4-A226-0AA212699F67}" destId="{0BF73CE5-171A-41C0-91E9-ED47D88D46C1}" srcOrd="0" destOrd="0" presId="urn:microsoft.com/office/officeart/2005/8/layout/hierarchy1"/>
    <dgm:cxn modelId="{87242780-162F-4468-A990-36C4771D3A43}" type="presParOf" srcId="{4FF6C489-D9D7-44A4-A226-0AA212699F67}" destId="{7D1F3B5C-2501-4FD9-93ED-4E696557C1E0}" srcOrd="1" destOrd="0" presId="urn:microsoft.com/office/officeart/2005/8/layout/hierarchy1"/>
    <dgm:cxn modelId="{1342536F-50C6-4EC5-87D0-33EA169EC59F}" type="presParOf" srcId="{A8942C16-4728-4A92-8D51-58FBAA12A944}" destId="{ABF9F5AA-B675-4739-8E48-605064309F91}" srcOrd="1" destOrd="0" presId="urn:microsoft.com/office/officeart/2005/8/layout/hierarchy1"/>
    <dgm:cxn modelId="{1366510D-CAB6-4063-BFD3-9E2A4FF328AC}" type="presParOf" srcId="{FC6E999B-80E5-4BDD-9A69-C8FB3E4278D8}" destId="{40EB6D33-A591-4553-9F67-E6298881EC43}" srcOrd="4" destOrd="0" presId="urn:microsoft.com/office/officeart/2005/8/layout/hierarchy1"/>
    <dgm:cxn modelId="{F7167929-BBC3-4072-A665-4C04408E13FA}" type="presParOf" srcId="{FC6E999B-80E5-4BDD-9A69-C8FB3E4278D8}" destId="{94B3EFE1-5D64-4893-99BE-C575A9E29811}" srcOrd="5" destOrd="0" presId="urn:microsoft.com/office/officeart/2005/8/layout/hierarchy1"/>
    <dgm:cxn modelId="{82EABBAA-5CCF-4D5B-B041-7EAF0850A8C3}" type="presParOf" srcId="{94B3EFE1-5D64-4893-99BE-C575A9E29811}" destId="{24566B1D-B796-4708-BC01-8D9F8AC99E1F}" srcOrd="0" destOrd="0" presId="urn:microsoft.com/office/officeart/2005/8/layout/hierarchy1"/>
    <dgm:cxn modelId="{59E1A256-CDD1-46A6-9323-080D8E599074}" type="presParOf" srcId="{24566B1D-B796-4708-BC01-8D9F8AC99E1F}" destId="{987646A6-CF18-440F-908E-7DD1A73B6D14}" srcOrd="0" destOrd="0" presId="urn:microsoft.com/office/officeart/2005/8/layout/hierarchy1"/>
    <dgm:cxn modelId="{7B273F7D-07B2-4F18-9D67-D30D58FD4041}" type="presParOf" srcId="{24566B1D-B796-4708-BC01-8D9F8AC99E1F}" destId="{30F8D9B5-6D3B-430E-8F2D-4450EAB5F2F4}" srcOrd="1" destOrd="0" presId="urn:microsoft.com/office/officeart/2005/8/layout/hierarchy1"/>
    <dgm:cxn modelId="{C964D653-F998-43A4-9FAA-81B36E646D22}" type="presParOf" srcId="{94B3EFE1-5D64-4893-99BE-C575A9E29811}" destId="{EE49C545-6BFA-4CE7-9A38-14C6F7FF3FF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8EDBB-6C59-489D-928C-BDB048836D7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3C98FD1-2738-436C-B746-5C8C32402705}">
      <dgm:prSet phldrT="[Text]" custT="1"/>
      <dgm:spPr>
        <a:solidFill>
          <a:srgbClr val="003980"/>
        </a:solidFill>
      </dgm:spPr>
      <dgm:t>
        <a:bodyPr/>
        <a:lstStyle/>
        <a:p>
          <a:r>
            <a:rPr lang="en-US" sz="4800" dirty="0"/>
            <a:t>. . . Familiar Major Methods of Procurement</a:t>
          </a:r>
        </a:p>
      </dgm:t>
    </dgm:pt>
    <dgm:pt modelId="{20ADF578-F70B-4008-AC70-57FEA102FE9F}" type="parTrans" cxnId="{1AE87DAD-B8A6-492B-843F-29D74466A3B8}">
      <dgm:prSet/>
      <dgm:spPr/>
      <dgm:t>
        <a:bodyPr/>
        <a:lstStyle/>
        <a:p>
          <a:endParaRPr lang="en-US"/>
        </a:p>
      </dgm:t>
    </dgm:pt>
    <dgm:pt modelId="{5CFE5279-F16A-4772-8710-52773315F814}" type="sibTrans" cxnId="{1AE87DAD-B8A6-492B-843F-29D74466A3B8}">
      <dgm:prSet/>
      <dgm:spPr/>
      <dgm:t>
        <a:bodyPr/>
        <a:lstStyle/>
        <a:p>
          <a:endParaRPr lang="en-US"/>
        </a:p>
      </dgm:t>
    </dgm:pt>
    <dgm:pt modelId="{951AFA1D-48CC-4F01-B718-D9EA2E407D9F}">
      <dgm:prSet phldrT="[Text]"/>
      <dgm:spPr>
        <a:solidFill>
          <a:srgbClr val="003B81"/>
        </a:solidFill>
      </dgm:spPr>
      <dgm:t>
        <a:bodyPr/>
        <a:lstStyle/>
        <a:p>
          <a:r>
            <a:rPr lang="en-US" dirty="0"/>
            <a:t>Open Procedure (less than 3%)</a:t>
          </a:r>
        </a:p>
      </dgm:t>
    </dgm:pt>
    <dgm:pt modelId="{A2E9C27C-40E3-49A7-A230-6CE0220C3AE9}" type="parTrans" cxnId="{A6924842-DDDB-4B4C-92F8-DAE7D25C9F5F}">
      <dgm:prSet/>
      <dgm:spPr/>
      <dgm:t>
        <a:bodyPr/>
        <a:lstStyle/>
        <a:p>
          <a:endParaRPr lang="en-US"/>
        </a:p>
      </dgm:t>
    </dgm:pt>
    <dgm:pt modelId="{943F621F-1C11-46AC-9630-9C6B26810905}" type="sibTrans" cxnId="{A6924842-DDDB-4B4C-92F8-DAE7D25C9F5F}">
      <dgm:prSet/>
      <dgm:spPr/>
      <dgm:t>
        <a:bodyPr/>
        <a:lstStyle/>
        <a:p>
          <a:endParaRPr lang="en-US"/>
        </a:p>
      </dgm:t>
    </dgm:pt>
    <dgm:pt modelId="{01623077-1D72-4676-B637-BC844D330C9D}">
      <dgm:prSet phldrT="[Text]"/>
      <dgm:spPr>
        <a:solidFill>
          <a:srgbClr val="7030A0"/>
        </a:solidFill>
      </dgm:spPr>
      <dgm:t>
        <a:bodyPr/>
        <a:lstStyle/>
        <a:p>
          <a:r>
            <a:rPr lang="en-US" dirty="0"/>
            <a:t>Restricted Procedure</a:t>
          </a:r>
        </a:p>
      </dgm:t>
    </dgm:pt>
    <dgm:pt modelId="{8AFBF5FB-5241-4796-84ED-70FF02810EC7}" type="parTrans" cxnId="{7BB28CA4-6A55-4963-A1AA-D346A097ED5E}">
      <dgm:prSet/>
      <dgm:spPr/>
      <dgm:t>
        <a:bodyPr/>
        <a:lstStyle/>
        <a:p>
          <a:endParaRPr lang="en-US"/>
        </a:p>
      </dgm:t>
    </dgm:pt>
    <dgm:pt modelId="{3187FA7D-AE95-4FFB-92F3-51965582BDB6}" type="sibTrans" cxnId="{7BB28CA4-6A55-4963-A1AA-D346A097ED5E}">
      <dgm:prSet/>
      <dgm:spPr/>
      <dgm:t>
        <a:bodyPr/>
        <a:lstStyle/>
        <a:p>
          <a:endParaRPr lang="en-US"/>
        </a:p>
      </dgm:t>
    </dgm:pt>
    <dgm:pt modelId="{8596FF30-F955-4E45-A57F-4322F7F7CF31}">
      <dgm:prSet phldrT="[Text]"/>
      <dgm:spPr>
        <a:solidFill>
          <a:srgbClr val="00B050"/>
        </a:solidFill>
      </dgm:spPr>
      <dgm:t>
        <a:bodyPr/>
        <a:lstStyle/>
        <a:p>
          <a:r>
            <a:rPr lang="en-US" dirty="0"/>
            <a:t>Negotiated Procedure (primary method)</a:t>
          </a:r>
        </a:p>
      </dgm:t>
    </dgm:pt>
    <dgm:pt modelId="{99586522-1AEC-4155-A741-8019B5420CA6}" type="parTrans" cxnId="{41DDF1FC-5D66-41CD-92CD-B3F0D3F08CA7}">
      <dgm:prSet/>
      <dgm:spPr/>
      <dgm:t>
        <a:bodyPr/>
        <a:lstStyle/>
        <a:p>
          <a:endParaRPr lang="en-US"/>
        </a:p>
      </dgm:t>
    </dgm:pt>
    <dgm:pt modelId="{D1703287-4F29-4550-9155-0D414282E763}" type="sibTrans" cxnId="{41DDF1FC-5D66-41CD-92CD-B3F0D3F08CA7}">
      <dgm:prSet/>
      <dgm:spPr/>
      <dgm:t>
        <a:bodyPr/>
        <a:lstStyle/>
        <a:p>
          <a:endParaRPr lang="en-US"/>
        </a:p>
      </dgm:t>
    </dgm:pt>
    <dgm:pt modelId="{EA45C840-1782-4051-A01C-0BC92103589D}">
      <dgm:prSet/>
      <dgm:spPr>
        <a:solidFill>
          <a:srgbClr val="FF0000"/>
        </a:solidFill>
      </dgm:spPr>
      <dgm:t>
        <a:bodyPr/>
        <a:lstStyle/>
        <a:p>
          <a:r>
            <a:rPr lang="en-US" dirty="0"/>
            <a:t>Sole-Source</a:t>
          </a:r>
        </a:p>
      </dgm:t>
    </dgm:pt>
    <dgm:pt modelId="{65F428A0-7C06-42A2-8C33-7274FEABD122}" type="parTrans" cxnId="{F6319FCE-DBD2-468F-A32E-9FA8A7E681F7}">
      <dgm:prSet/>
      <dgm:spPr/>
      <dgm:t>
        <a:bodyPr/>
        <a:lstStyle/>
        <a:p>
          <a:endParaRPr lang="en-US"/>
        </a:p>
      </dgm:t>
    </dgm:pt>
    <dgm:pt modelId="{113785B0-6469-47C8-B081-8EB458FC74CA}" type="sibTrans" cxnId="{F6319FCE-DBD2-468F-A32E-9FA8A7E681F7}">
      <dgm:prSet/>
      <dgm:spPr/>
      <dgm:t>
        <a:bodyPr/>
        <a:lstStyle/>
        <a:p>
          <a:endParaRPr lang="en-US"/>
        </a:p>
      </dgm:t>
    </dgm:pt>
    <dgm:pt modelId="{A5733BA5-6DD1-4C50-BA58-795122F04156}" type="pres">
      <dgm:prSet presAssocID="{F168EDBB-6C59-489D-928C-BDB048836D7D}" presName="composite" presStyleCnt="0">
        <dgm:presLayoutVars>
          <dgm:chMax val="1"/>
          <dgm:dir/>
          <dgm:resizeHandles val="exact"/>
        </dgm:presLayoutVars>
      </dgm:prSet>
      <dgm:spPr/>
    </dgm:pt>
    <dgm:pt modelId="{DC8547D4-F2C2-4F79-B65B-C4AB9A86B58A}" type="pres">
      <dgm:prSet presAssocID="{F3C98FD1-2738-436C-B746-5C8C32402705}" presName="roof" presStyleLbl="dkBgShp" presStyleIdx="0" presStyleCnt="2"/>
      <dgm:spPr/>
    </dgm:pt>
    <dgm:pt modelId="{D717876E-EBE4-43C9-AB7F-EDEEBEEC53D5}" type="pres">
      <dgm:prSet presAssocID="{F3C98FD1-2738-436C-B746-5C8C32402705}" presName="pillars" presStyleCnt="0"/>
      <dgm:spPr/>
    </dgm:pt>
    <dgm:pt modelId="{F40879A2-28E3-4C28-99D7-5A75FC5ACB94}" type="pres">
      <dgm:prSet presAssocID="{F3C98FD1-2738-436C-B746-5C8C32402705}" presName="pillar1" presStyleLbl="node1" presStyleIdx="0" presStyleCnt="4">
        <dgm:presLayoutVars>
          <dgm:bulletEnabled val="1"/>
        </dgm:presLayoutVars>
      </dgm:prSet>
      <dgm:spPr/>
    </dgm:pt>
    <dgm:pt modelId="{1076BC11-668B-403F-8B4D-656BCC5ECE4D}" type="pres">
      <dgm:prSet presAssocID="{01623077-1D72-4676-B637-BC844D330C9D}" presName="pillarX" presStyleLbl="node1" presStyleIdx="1" presStyleCnt="4">
        <dgm:presLayoutVars>
          <dgm:bulletEnabled val="1"/>
        </dgm:presLayoutVars>
      </dgm:prSet>
      <dgm:spPr/>
    </dgm:pt>
    <dgm:pt modelId="{7C73FAC5-BB55-4A5B-B235-8B783871E452}" type="pres">
      <dgm:prSet presAssocID="{8596FF30-F955-4E45-A57F-4322F7F7CF31}" presName="pillarX" presStyleLbl="node1" presStyleIdx="2" presStyleCnt="4" custScaleX="105233" custScaleY="101058" custLinFactNeighborX="-1586" custLinFactNeighborY="-341">
        <dgm:presLayoutVars>
          <dgm:bulletEnabled val="1"/>
        </dgm:presLayoutVars>
      </dgm:prSet>
      <dgm:spPr/>
    </dgm:pt>
    <dgm:pt modelId="{D792A869-4778-4F2B-AB01-58DB00DA1F0C}" type="pres">
      <dgm:prSet presAssocID="{EA45C840-1782-4051-A01C-0BC92103589D}" presName="pillarX" presStyleLbl="node1" presStyleIdx="3" presStyleCnt="4" custScaleX="108898">
        <dgm:presLayoutVars>
          <dgm:bulletEnabled val="1"/>
        </dgm:presLayoutVars>
      </dgm:prSet>
      <dgm:spPr/>
    </dgm:pt>
    <dgm:pt modelId="{D2936899-753C-46F3-8C28-61EBE14A1628}" type="pres">
      <dgm:prSet presAssocID="{F3C98FD1-2738-436C-B746-5C8C32402705}" presName="base" presStyleLbl="dkBgShp" presStyleIdx="1" presStyleCnt="2" custFlipVert="1"/>
      <dgm:spPr/>
    </dgm:pt>
  </dgm:ptLst>
  <dgm:cxnLst>
    <dgm:cxn modelId="{17C7F505-CB27-486B-8586-34D1FB46DEF7}" type="presOf" srcId="{EA45C840-1782-4051-A01C-0BC92103589D}" destId="{D792A869-4778-4F2B-AB01-58DB00DA1F0C}" srcOrd="0" destOrd="0" presId="urn:microsoft.com/office/officeart/2005/8/layout/hList3"/>
    <dgm:cxn modelId="{7C94B81F-7927-4E2B-81B4-A390B8150DE4}" type="presOf" srcId="{951AFA1D-48CC-4F01-B718-D9EA2E407D9F}" destId="{F40879A2-28E3-4C28-99D7-5A75FC5ACB94}" srcOrd="0" destOrd="0" presId="urn:microsoft.com/office/officeart/2005/8/layout/hList3"/>
    <dgm:cxn modelId="{A6924842-DDDB-4B4C-92F8-DAE7D25C9F5F}" srcId="{F3C98FD1-2738-436C-B746-5C8C32402705}" destId="{951AFA1D-48CC-4F01-B718-D9EA2E407D9F}" srcOrd="0" destOrd="0" parTransId="{A2E9C27C-40E3-49A7-A230-6CE0220C3AE9}" sibTransId="{943F621F-1C11-46AC-9630-9C6B26810905}"/>
    <dgm:cxn modelId="{0E1E6E81-361B-4780-AC90-5665147E73B7}" type="presOf" srcId="{8596FF30-F955-4E45-A57F-4322F7F7CF31}" destId="{7C73FAC5-BB55-4A5B-B235-8B783871E452}" srcOrd="0" destOrd="0" presId="urn:microsoft.com/office/officeart/2005/8/layout/hList3"/>
    <dgm:cxn modelId="{BE33E89A-C42A-4D9C-A2EF-E83D3169C431}" type="presOf" srcId="{F168EDBB-6C59-489D-928C-BDB048836D7D}" destId="{A5733BA5-6DD1-4C50-BA58-795122F04156}" srcOrd="0" destOrd="0" presId="urn:microsoft.com/office/officeart/2005/8/layout/hList3"/>
    <dgm:cxn modelId="{7BB28CA4-6A55-4963-A1AA-D346A097ED5E}" srcId="{F3C98FD1-2738-436C-B746-5C8C32402705}" destId="{01623077-1D72-4676-B637-BC844D330C9D}" srcOrd="1" destOrd="0" parTransId="{8AFBF5FB-5241-4796-84ED-70FF02810EC7}" sibTransId="{3187FA7D-AE95-4FFB-92F3-51965582BDB6}"/>
    <dgm:cxn modelId="{D083F9AA-91D7-4677-A2F8-5D75428E3DC8}" type="presOf" srcId="{F3C98FD1-2738-436C-B746-5C8C32402705}" destId="{DC8547D4-F2C2-4F79-B65B-C4AB9A86B58A}" srcOrd="0" destOrd="0" presId="urn:microsoft.com/office/officeart/2005/8/layout/hList3"/>
    <dgm:cxn modelId="{1AE87DAD-B8A6-492B-843F-29D74466A3B8}" srcId="{F168EDBB-6C59-489D-928C-BDB048836D7D}" destId="{F3C98FD1-2738-436C-B746-5C8C32402705}" srcOrd="0" destOrd="0" parTransId="{20ADF578-F70B-4008-AC70-57FEA102FE9F}" sibTransId="{5CFE5279-F16A-4772-8710-52773315F814}"/>
    <dgm:cxn modelId="{4CCD07B4-03CB-4322-881E-92DC162977F8}" type="presOf" srcId="{01623077-1D72-4676-B637-BC844D330C9D}" destId="{1076BC11-668B-403F-8B4D-656BCC5ECE4D}" srcOrd="0" destOrd="0" presId="urn:microsoft.com/office/officeart/2005/8/layout/hList3"/>
    <dgm:cxn modelId="{F6319FCE-DBD2-468F-A32E-9FA8A7E681F7}" srcId="{F3C98FD1-2738-436C-B746-5C8C32402705}" destId="{EA45C840-1782-4051-A01C-0BC92103589D}" srcOrd="3" destOrd="0" parTransId="{65F428A0-7C06-42A2-8C33-7274FEABD122}" sibTransId="{113785B0-6469-47C8-B081-8EB458FC74CA}"/>
    <dgm:cxn modelId="{41DDF1FC-5D66-41CD-92CD-B3F0D3F08CA7}" srcId="{F3C98FD1-2738-436C-B746-5C8C32402705}" destId="{8596FF30-F955-4E45-A57F-4322F7F7CF31}" srcOrd="2" destOrd="0" parTransId="{99586522-1AEC-4155-A741-8019B5420CA6}" sibTransId="{D1703287-4F29-4550-9155-0D414282E763}"/>
    <dgm:cxn modelId="{AE638ABC-A7F2-400E-AC86-845B0FAE4146}" type="presParOf" srcId="{A5733BA5-6DD1-4C50-BA58-795122F04156}" destId="{DC8547D4-F2C2-4F79-B65B-C4AB9A86B58A}" srcOrd="0" destOrd="0" presId="urn:microsoft.com/office/officeart/2005/8/layout/hList3"/>
    <dgm:cxn modelId="{77D0BA7E-A835-4D6B-A9D0-1AFBE81AA1E3}" type="presParOf" srcId="{A5733BA5-6DD1-4C50-BA58-795122F04156}" destId="{D717876E-EBE4-43C9-AB7F-EDEEBEEC53D5}" srcOrd="1" destOrd="0" presId="urn:microsoft.com/office/officeart/2005/8/layout/hList3"/>
    <dgm:cxn modelId="{0AAF2CFF-DC4E-4624-8283-04AFC55B7E28}" type="presParOf" srcId="{D717876E-EBE4-43C9-AB7F-EDEEBEEC53D5}" destId="{F40879A2-28E3-4C28-99D7-5A75FC5ACB94}" srcOrd="0" destOrd="0" presId="urn:microsoft.com/office/officeart/2005/8/layout/hList3"/>
    <dgm:cxn modelId="{B659EDB3-F6C4-4871-B981-044A3F7754D6}" type="presParOf" srcId="{D717876E-EBE4-43C9-AB7F-EDEEBEEC53D5}" destId="{1076BC11-668B-403F-8B4D-656BCC5ECE4D}" srcOrd="1" destOrd="0" presId="urn:microsoft.com/office/officeart/2005/8/layout/hList3"/>
    <dgm:cxn modelId="{C1C36E0A-4CA6-4D71-B08B-4FBFAA801D6D}" type="presParOf" srcId="{D717876E-EBE4-43C9-AB7F-EDEEBEEC53D5}" destId="{7C73FAC5-BB55-4A5B-B235-8B783871E452}" srcOrd="2" destOrd="0" presId="urn:microsoft.com/office/officeart/2005/8/layout/hList3"/>
    <dgm:cxn modelId="{3CDBFD4C-026E-4338-9010-ADA8E1518A4C}" type="presParOf" srcId="{D717876E-EBE4-43C9-AB7F-EDEEBEEC53D5}" destId="{D792A869-4778-4F2B-AB01-58DB00DA1F0C}" srcOrd="3" destOrd="0" presId="urn:microsoft.com/office/officeart/2005/8/layout/hList3"/>
    <dgm:cxn modelId="{20069E16-B224-4C5A-A8B7-CE2D69250352}" type="presParOf" srcId="{A5733BA5-6DD1-4C50-BA58-795122F04156}" destId="{D2936899-753C-46F3-8C28-61EBE14A162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216EE-A509-4975-9FB0-3FBFB87A350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997B575-27F0-4B50-AC21-A3464CD31291}">
      <dgm:prSet phldrT="[Text]"/>
      <dgm:spPr/>
      <dgm:t>
        <a:bodyPr/>
        <a:lstStyle/>
        <a:p>
          <a:r>
            <a:rPr lang="en-US" dirty="0"/>
            <a:t>Request for Proposals</a:t>
          </a:r>
        </a:p>
      </dgm:t>
    </dgm:pt>
    <dgm:pt modelId="{772C94B7-3CB2-4D04-A4C3-9F209BAE4DEC}" type="parTrans" cxnId="{698084C4-1425-45E1-ABD7-4760E432BF98}">
      <dgm:prSet/>
      <dgm:spPr/>
      <dgm:t>
        <a:bodyPr/>
        <a:lstStyle/>
        <a:p>
          <a:endParaRPr lang="en-US"/>
        </a:p>
      </dgm:t>
    </dgm:pt>
    <dgm:pt modelId="{1B6B6942-02C6-4C86-AB57-7090EE9986ED}" type="sibTrans" cxnId="{698084C4-1425-45E1-ABD7-4760E432BF98}">
      <dgm:prSet/>
      <dgm:spPr/>
      <dgm:t>
        <a:bodyPr/>
        <a:lstStyle/>
        <a:p>
          <a:endParaRPr lang="en-US"/>
        </a:p>
      </dgm:t>
    </dgm:pt>
    <dgm:pt modelId="{42B7EA77-1D92-45CF-A154-6094609F9665}">
      <dgm:prSet phldrT="[Text]"/>
      <dgm:spPr>
        <a:solidFill>
          <a:srgbClr val="006600"/>
        </a:solidFill>
      </dgm:spPr>
      <dgm:t>
        <a:bodyPr/>
        <a:lstStyle/>
        <a:p>
          <a:r>
            <a:rPr lang="en-US" dirty="0"/>
            <a:t>Competitive</a:t>
          </a:r>
        </a:p>
      </dgm:t>
    </dgm:pt>
    <dgm:pt modelId="{F1851DD1-734E-4BF4-9924-1AD2EB611DBC}" type="parTrans" cxnId="{CF13D88E-80BB-4C54-8817-896489FCB74B}">
      <dgm:prSet/>
      <dgm:spPr/>
      <dgm:t>
        <a:bodyPr/>
        <a:lstStyle/>
        <a:p>
          <a:endParaRPr lang="en-US"/>
        </a:p>
      </dgm:t>
    </dgm:pt>
    <dgm:pt modelId="{8A3A121A-FAED-4367-ABCC-365BE0061734}" type="sibTrans" cxnId="{CF13D88E-80BB-4C54-8817-896489FCB74B}">
      <dgm:prSet/>
      <dgm:spPr/>
      <dgm:t>
        <a:bodyPr/>
        <a:lstStyle/>
        <a:p>
          <a:endParaRPr lang="en-US"/>
        </a:p>
      </dgm:t>
    </dgm:pt>
    <dgm:pt modelId="{552DEA1B-4DA7-4CEE-9408-898720C70C73}">
      <dgm:prSet phldrT="[Text]"/>
      <dgm:spPr>
        <a:solidFill>
          <a:srgbClr val="006600"/>
        </a:solidFill>
      </dgm:spPr>
      <dgm:t>
        <a:bodyPr/>
        <a:lstStyle/>
        <a:p>
          <a:r>
            <a:rPr lang="en-US" dirty="0" err="1"/>
            <a:t>Offeror</a:t>
          </a:r>
          <a:r>
            <a:rPr lang="en-US" dirty="0"/>
            <a:t> 1</a:t>
          </a:r>
        </a:p>
      </dgm:t>
    </dgm:pt>
    <dgm:pt modelId="{2648E61D-7DAD-465F-8566-A1DFD4A09ABF}" type="parTrans" cxnId="{698EE1D1-7DB5-4D31-BFEA-782F08757605}">
      <dgm:prSet/>
      <dgm:spPr/>
      <dgm:t>
        <a:bodyPr/>
        <a:lstStyle/>
        <a:p>
          <a:endParaRPr lang="en-US"/>
        </a:p>
      </dgm:t>
    </dgm:pt>
    <dgm:pt modelId="{822FF02F-5243-4C6D-BDCD-C2510AEB4B0B}" type="sibTrans" cxnId="{698EE1D1-7DB5-4D31-BFEA-782F08757605}">
      <dgm:prSet/>
      <dgm:spPr/>
      <dgm:t>
        <a:bodyPr/>
        <a:lstStyle/>
        <a:p>
          <a:endParaRPr lang="en-US"/>
        </a:p>
      </dgm:t>
    </dgm:pt>
    <dgm:pt modelId="{6543BF99-618D-405A-9B82-B34D4B1F86FA}">
      <dgm:prSet phldrT="[Text]"/>
      <dgm:spPr>
        <a:solidFill>
          <a:srgbClr val="006600"/>
        </a:solidFill>
      </dgm:spPr>
      <dgm:t>
        <a:bodyPr/>
        <a:lstStyle/>
        <a:p>
          <a:r>
            <a:rPr lang="en-US" dirty="0" err="1"/>
            <a:t>Offeror</a:t>
          </a:r>
          <a:r>
            <a:rPr lang="en-US" dirty="0"/>
            <a:t> 2</a:t>
          </a:r>
        </a:p>
      </dgm:t>
    </dgm:pt>
    <dgm:pt modelId="{02CDF4C0-30B2-4A3E-B6B4-80CF8F8D5D79}" type="parTrans" cxnId="{0518AAF1-BAD0-470E-8B9E-D01E7553184C}">
      <dgm:prSet/>
      <dgm:spPr/>
      <dgm:t>
        <a:bodyPr/>
        <a:lstStyle/>
        <a:p>
          <a:endParaRPr lang="en-US"/>
        </a:p>
      </dgm:t>
    </dgm:pt>
    <dgm:pt modelId="{E1662901-EF3B-43C8-9936-6ACB7E799572}" type="sibTrans" cxnId="{0518AAF1-BAD0-470E-8B9E-D01E7553184C}">
      <dgm:prSet/>
      <dgm:spPr/>
      <dgm:t>
        <a:bodyPr/>
        <a:lstStyle/>
        <a:p>
          <a:endParaRPr lang="en-US"/>
        </a:p>
      </dgm:t>
    </dgm:pt>
    <dgm:pt modelId="{FB465EA1-3041-4632-B5FB-B477DA9E5563}">
      <dgm:prSet phldrT="[Text]"/>
      <dgm:spPr>
        <a:solidFill>
          <a:srgbClr val="FF0000"/>
        </a:solidFill>
      </dgm:spPr>
      <dgm:t>
        <a:bodyPr/>
        <a:lstStyle/>
        <a:p>
          <a:r>
            <a:rPr lang="en-US" dirty="0"/>
            <a:t>Non-Competitive</a:t>
          </a:r>
        </a:p>
      </dgm:t>
    </dgm:pt>
    <dgm:pt modelId="{599C559B-9BA2-48F2-AE00-C2968B7426F5}" type="parTrans" cxnId="{90EF8E55-DBCC-4905-817C-139D2B1A02BB}">
      <dgm:prSet/>
      <dgm:spPr/>
      <dgm:t>
        <a:bodyPr/>
        <a:lstStyle/>
        <a:p>
          <a:endParaRPr lang="en-US"/>
        </a:p>
      </dgm:t>
    </dgm:pt>
    <dgm:pt modelId="{5F91AD4E-2EA4-46DB-9EA8-2A2D7DC7DE07}" type="sibTrans" cxnId="{90EF8E55-DBCC-4905-817C-139D2B1A02BB}">
      <dgm:prSet/>
      <dgm:spPr/>
      <dgm:t>
        <a:bodyPr/>
        <a:lstStyle/>
        <a:p>
          <a:endParaRPr lang="en-US"/>
        </a:p>
      </dgm:t>
    </dgm:pt>
    <dgm:pt modelId="{3CE7C63E-C3E1-442D-A17B-0BC83AD2B7F6}">
      <dgm:prSet phldrT="[Text]"/>
      <dgm:spPr>
        <a:solidFill>
          <a:srgbClr val="FFFF00"/>
        </a:solidFill>
      </dgm:spPr>
      <dgm:t>
        <a:bodyPr/>
        <a:lstStyle/>
        <a:p>
          <a:r>
            <a:rPr lang="en-US" dirty="0"/>
            <a:t>Announcement</a:t>
          </a:r>
        </a:p>
      </dgm:t>
    </dgm:pt>
    <dgm:pt modelId="{589916C2-7AE0-4B58-966B-8FACB9505687}" type="parTrans" cxnId="{B072C158-5E7D-47A5-9435-7CBCE2A5E320}">
      <dgm:prSet/>
      <dgm:spPr/>
      <dgm:t>
        <a:bodyPr/>
        <a:lstStyle/>
        <a:p>
          <a:endParaRPr lang="en-US"/>
        </a:p>
      </dgm:t>
    </dgm:pt>
    <dgm:pt modelId="{B5D8DE48-B089-4F46-9802-B91492DF95B9}" type="sibTrans" cxnId="{B072C158-5E7D-47A5-9435-7CBCE2A5E320}">
      <dgm:prSet/>
      <dgm:spPr/>
      <dgm:t>
        <a:bodyPr/>
        <a:lstStyle/>
        <a:p>
          <a:endParaRPr lang="en-US"/>
        </a:p>
      </dgm:t>
    </dgm:pt>
    <dgm:pt modelId="{88D5618B-6C84-448A-9B87-5ECFE992EE88}">
      <dgm:prSet phldrT="[Text]"/>
      <dgm:spPr>
        <a:solidFill>
          <a:schemeClr val="tx2">
            <a:lumMod val="10000"/>
          </a:schemeClr>
        </a:solidFill>
      </dgm:spPr>
      <dgm:t>
        <a:bodyPr/>
        <a:lstStyle/>
        <a:p>
          <a:r>
            <a:rPr lang="en-US" dirty="0">
              <a:solidFill>
                <a:schemeClr val="tx1"/>
              </a:solidFill>
            </a:rPr>
            <a:t>Exchanges</a:t>
          </a:r>
        </a:p>
      </dgm:t>
    </dgm:pt>
    <dgm:pt modelId="{198B4530-9C7B-467D-A990-3324D3894093}" type="parTrans" cxnId="{B91AA5C5-F849-4DCD-93B8-0E8965418546}">
      <dgm:prSet/>
      <dgm:spPr/>
      <dgm:t>
        <a:bodyPr/>
        <a:lstStyle/>
        <a:p>
          <a:endParaRPr lang="en-US"/>
        </a:p>
      </dgm:t>
    </dgm:pt>
    <dgm:pt modelId="{4537B113-40E8-46A6-B44A-EA9DA5B6B9BD}" type="sibTrans" cxnId="{B91AA5C5-F849-4DCD-93B8-0E8965418546}">
      <dgm:prSet/>
      <dgm:spPr/>
      <dgm:t>
        <a:bodyPr/>
        <a:lstStyle/>
        <a:p>
          <a:endParaRPr lang="en-US"/>
        </a:p>
      </dgm:t>
    </dgm:pt>
    <dgm:pt modelId="{B08771E8-5E15-4839-A712-B5EDF4F4BA90}">
      <dgm:prSet phldrT="[Text]"/>
      <dgm:spPr>
        <a:solidFill>
          <a:schemeClr val="bg2">
            <a:lumMod val="90000"/>
            <a:lumOff val="10000"/>
          </a:schemeClr>
        </a:solidFill>
      </dgm:spPr>
      <dgm:t>
        <a:bodyPr/>
        <a:lstStyle/>
        <a:p>
          <a:r>
            <a:rPr lang="en-US" dirty="0">
              <a:solidFill>
                <a:schemeClr val="tx1"/>
              </a:solidFill>
            </a:rPr>
            <a:t>Submissions</a:t>
          </a:r>
        </a:p>
      </dgm:t>
    </dgm:pt>
    <dgm:pt modelId="{928CE0DC-1A20-4705-93BD-C1D5DB032493}" type="sibTrans" cxnId="{9C0A3338-EDD4-43CB-9D2F-1EFA882AA4B5}">
      <dgm:prSet/>
      <dgm:spPr/>
      <dgm:t>
        <a:bodyPr/>
        <a:lstStyle/>
        <a:p>
          <a:endParaRPr lang="en-US"/>
        </a:p>
      </dgm:t>
    </dgm:pt>
    <dgm:pt modelId="{1C9E6380-EEFD-46F4-86D7-752246BD8F76}" type="parTrans" cxnId="{9C0A3338-EDD4-43CB-9D2F-1EFA882AA4B5}">
      <dgm:prSet/>
      <dgm:spPr/>
      <dgm:t>
        <a:bodyPr/>
        <a:lstStyle/>
        <a:p>
          <a:endParaRPr lang="en-US"/>
        </a:p>
      </dgm:t>
    </dgm:pt>
    <dgm:pt modelId="{0062BED5-B517-4E6C-90EC-8E80331709FC}">
      <dgm:prSet phldrT="[Text]"/>
      <dgm:spPr>
        <a:solidFill>
          <a:srgbClr val="FFFF00"/>
        </a:solidFill>
      </dgm:spPr>
      <dgm:t>
        <a:bodyPr/>
        <a:lstStyle/>
        <a:p>
          <a:r>
            <a:rPr lang="en-US" dirty="0"/>
            <a:t>Award</a:t>
          </a:r>
        </a:p>
      </dgm:t>
    </dgm:pt>
    <dgm:pt modelId="{DBD38BE1-B586-4AD7-BB3D-CD3D8D8F1569}" type="parTrans" cxnId="{EF1138B8-C38D-4461-AAFF-F02455336134}">
      <dgm:prSet/>
      <dgm:spPr/>
      <dgm:t>
        <a:bodyPr/>
        <a:lstStyle/>
        <a:p>
          <a:endParaRPr lang="en-US"/>
        </a:p>
      </dgm:t>
    </dgm:pt>
    <dgm:pt modelId="{DA5C90EA-E75D-48C1-A489-E625D11F6E48}" type="sibTrans" cxnId="{EF1138B8-C38D-4461-AAFF-F02455336134}">
      <dgm:prSet/>
      <dgm:spPr/>
      <dgm:t>
        <a:bodyPr/>
        <a:lstStyle/>
        <a:p>
          <a:endParaRPr lang="en-US"/>
        </a:p>
      </dgm:t>
    </dgm:pt>
    <dgm:pt modelId="{C1FB6E80-4DA7-47C3-93EE-2354E541D210}">
      <dgm:prSet/>
      <dgm:spPr>
        <a:solidFill>
          <a:srgbClr val="00FF00"/>
        </a:solidFill>
      </dgm:spPr>
      <dgm:t>
        <a:bodyPr/>
        <a:lstStyle/>
        <a:p>
          <a:r>
            <a:rPr lang="en-US" b="1" dirty="0" err="1"/>
            <a:t>Awardee</a:t>
          </a:r>
          <a:endParaRPr lang="en-US" b="1" dirty="0"/>
        </a:p>
      </dgm:t>
    </dgm:pt>
    <dgm:pt modelId="{EAAD5FDA-535E-4A9B-892A-276A5C4E97FE}" type="parTrans" cxnId="{F6038854-2850-4766-ACE2-19B1781C401B}">
      <dgm:prSet/>
      <dgm:spPr/>
      <dgm:t>
        <a:bodyPr/>
        <a:lstStyle/>
        <a:p>
          <a:endParaRPr lang="en-US"/>
        </a:p>
      </dgm:t>
    </dgm:pt>
    <dgm:pt modelId="{66D5DFD7-8D0D-4F7D-B25E-CF3A58A2020A}" type="sibTrans" cxnId="{F6038854-2850-4766-ACE2-19B1781C401B}">
      <dgm:prSet/>
      <dgm:spPr/>
      <dgm:t>
        <a:bodyPr/>
        <a:lstStyle/>
        <a:p>
          <a:endParaRPr lang="en-US"/>
        </a:p>
      </dgm:t>
    </dgm:pt>
    <dgm:pt modelId="{3CC7DEED-7780-45E4-AA2F-DB2AAA5B0CE9}" type="pres">
      <dgm:prSet presAssocID="{53F216EE-A509-4975-9FB0-3FBFB87A3505}" presName="mainComposite" presStyleCnt="0">
        <dgm:presLayoutVars>
          <dgm:chPref val="1"/>
          <dgm:dir/>
          <dgm:animOne val="branch"/>
          <dgm:animLvl val="lvl"/>
          <dgm:resizeHandles val="exact"/>
        </dgm:presLayoutVars>
      </dgm:prSet>
      <dgm:spPr/>
    </dgm:pt>
    <dgm:pt modelId="{DF1F92DF-DECF-46F3-8831-72392E5143C7}" type="pres">
      <dgm:prSet presAssocID="{53F216EE-A509-4975-9FB0-3FBFB87A3505}" presName="hierFlow" presStyleCnt="0"/>
      <dgm:spPr/>
    </dgm:pt>
    <dgm:pt modelId="{B4768AB1-ACA3-4ECA-A0C2-ED5F7932AE71}" type="pres">
      <dgm:prSet presAssocID="{53F216EE-A509-4975-9FB0-3FBFB87A3505}" presName="firstBuf" presStyleCnt="0"/>
      <dgm:spPr/>
    </dgm:pt>
    <dgm:pt modelId="{153BDD3A-DE43-4B7B-8B8A-904A101B7C5D}" type="pres">
      <dgm:prSet presAssocID="{53F216EE-A509-4975-9FB0-3FBFB87A3505}" presName="hierChild1" presStyleCnt="0">
        <dgm:presLayoutVars>
          <dgm:chPref val="1"/>
          <dgm:animOne val="branch"/>
          <dgm:animLvl val="lvl"/>
        </dgm:presLayoutVars>
      </dgm:prSet>
      <dgm:spPr/>
    </dgm:pt>
    <dgm:pt modelId="{5676B50E-F0C4-472A-8416-7A4F89E74CF7}" type="pres">
      <dgm:prSet presAssocID="{3997B575-27F0-4B50-AC21-A3464CD31291}" presName="Name14" presStyleCnt="0"/>
      <dgm:spPr/>
    </dgm:pt>
    <dgm:pt modelId="{24AFDD48-AD82-44AC-B1C8-DAA464289C4B}" type="pres">
      <dgm:prSet presAssocID="{3997B575-27F0-4B50-AC21-A3464CD31291}" presName="level1Shape" presStyleLbl="node0" presStyleIdx="0" presStyleCnt="1">
        <dgm:presLayoutVars>
          <dgm:chPref val="3"/>
        </dgm:presLayoutVars>
      </dgm:prSet>
      <dgm:spPr/>
    </dgm:pt>
    <dgm:pt modelId="{D312920F-955C-44E0-B077-8A17940708D7}" type="pres">
      <dgm:prSet presAssocID="{3997B575-27F0-4B50-AC21-A3464CD31291}" presName="hierChild2" presStyleCnt="0"/>
      <dgm:spPr/>
    </dgm:pt>
    <dgm:pt modelId="{0F922240-AA8E-49CD-836A-3F97042A59C8}" type="pres">
      <dgm:prSet presAssocID="{F1851DD1-734E-4BF4-9924-1AD2EB611DBC}" presName="Name19" presStyleLbl="parChTrans1D2" presStyleIdx="0" presStyleCnt="2"/>
      <dgm:spPr/>
    </dgm:pt>
    <dgm:pt modelId="{C41D83DB-2414-4579-A66C-B8238F1E2143}" type="pres">
      <dgm:prSet presAssocID="{42B7EA77-1D92-45CF-A154-6094609F9665}" presName="Name21" presStyleCnt="0"/>
      <dgm:spPr/>
    </dgm:pt>
    <dgm:pt modelId="{114B6532-3079-4B05-938F-6DA9D79BF331}" type="pres">
      <dgm:prSet presAssocID="{42B7EA77-1D92-45CF-A154-6094609F9665}" presName="level2Shape" presStyleLbl="node2" presStyleIdx="0" presStyleCnt="2" custLinFactNeighborX="-23592" custLinFactNeighborY="-161"/>
      <dgm:spPr/>
    </dgm:pt>
    <dgm:pt modelId="{AA53749D-2EC1-47F5-AD00-C7580E15A4CA}" type="pres">
      <dgm:prSet presAssocID="{42B7EA77-1D92-45CF-A154-6094609F9665}" presName="hierChild3" presStyleCnt="0"/>
      <dgm:spPr/>
    </dgm:pt>
    <dgm:pt modelId="{2DD24E80-FCF3-4DF0-94FC-E89830CC51BF}" type="pres">
      <dgm:prSet presAssocID="{2648E61D-7DAD-465F-8566-A1DFD4A09ABF}" presName="Name19" presStyleLbl="parChTrans1D3" presStyleIdx="0" presStyleCnt="2"/>
      <dgm:spPr/>
    </dgm:pt>
    <dgm:pt modelId="{2DEC933F-A716-4885-93BB-01468D8D1B46}" type="pres">
      <dgm:prSet presAssocID="{552DEA1B-4DA7-4CEE-9408-898720C70C73}" presName="Name21" presStyleCnt="0"/>
      <dgm:spPr/>
    </dgm:pt>
    <dgm:pt modelId="{9DB03B7A-EB7D-4118-944D-BCB335F85C37}" type="pres">
      <dgm:prSet presAssocID="{552DEA1B-4DA7-4CEE-9408-898720C70C73}" presName="level2Shape" presStyleLbl="node3" presStyleIdx="0" presStyleCnt="2" custScaleX="109949" custScaleY="99434" custLinFactNeighborX="-745" custLinFactNeighborY="-4306"/>
      <dgm:spPr/>
    </dgm:pt>
    <dgm:pt modelId="{3BD3FBD6-767C-49B8-B9CD-DA59E10D2C65}" type="pres">
      <dgm:prSet presAssocID="{552DEA1B-4DA7-4CEE-9408-898720C70C73}" presName="hierChild3" presStyleCnt="0"/>
      <dgm:spPr/>
    </dgm:pt>
    <dgm:pt modelId="{BDDE437B-2574-4436-9622-445D381637AA}" type="pres">
      <dgm:prSet presAssocID="{EAAD5FDA-535E-4A9B-892A-276A5C4E97FE}" presName="Name19" presStyleLbl="parChTrans1D4" presStyleIdx="0" presStyleCnt="1"/>
      <dgm:spPr/>
    </dgm:pt>
    <dgm:pt modelId="{03308127-9A7E-4B19-9F9D-54F313891EA4}" type="pres">
      <dgm:prSet presAssocID="{C1FB6E80-4DA7-47C3-93EE-2354E541D210}" presName="Name21" presStyleCnt="0"/>
      <dgm:spPr/>
    </dgm:pt>
    <dgm:pt modelId="{A675E7DB-75A1-4E73-B89A-B39FD133694C}" type="pres">
      <dgm:prSet presAssocID="{C1FB6E80-4DA7-47C3-93EE-2354E541D210}" presName="level2Shape" presStyleLbl="node4" presStyleIdx="0" presStyleCnt="1"/>
      <dgm:spPr/>
    </dgm:pt>
    <dgm:pt modelId="{2E1DE82F-F550-4780-82B7-DF12DD8B89E3}" type="pres">
      <dgm:prSet presAssocID="{C1FB6E80-4DA7-47C3-93EE-2354E541D210}" presName="hierChild3" presStyleCnt="0"/>
      <dgm:spPr/>
    </dgm:pt>
    <dgm:pt modelId="{0481EBAF-8FC2-4504-A12E-2EBEF60CA86E}" type="pres">
      <dgm:prSet presAssocID="{02CDF4C0-30B2-4A3E-B6B4-80CF8F8D5D79}" presName="Name19" presStyleLbl="parChTrans1D3" presStyleIdx="1" presStyleCnt="2"/>
      <dgm:spPr/>
    </dgm:pt>
    <dgm:pt modelId="{3D733411-7BC2-4A70-B1E5-FED63495846A}" type="pres">
      <dgm:prSet presAssocID="{6543BF99-618D-405A-9B82-B34D4B1F86FA}" presName="Name21" presStyleCnt="0"/>
      <dgm:spPr/>
    </dgm:pt>
    <dgm:pt modelId="{D20B87D6-8B0E-4124-8D42-439208D13FA6}" type="pres">
      <dgm:prSet presAssocID="{6543BF99-618D-405A-9B82-B34D4B1F86FA}" presName="level2Shape" presStyleLbl="node3" presStyleIdx="1" presStyleCnt="2" custLinFactNeighborX="-9914" custLinFactNeighborY="-4306"/>
      <dgm:spPr/>
    </dgm:pt>
    <dgm:pt modelId="{FAF3B587-0E03-4094-9A59-14C90D6DADCA}" type="pres">
      <dgm:prSet presAssocID="{6543BF99-618D-405A-9B82-B34D4B1F86FA}" presName="hierChild3" presStyleCnt="0"/>
      <dgm:spPr/>
    </dgm:pt>
    <dgm:pt modelId="{7B5A69F3-9001-4836-91E3-F0301FAC7D97}" type="pres">
      <dgm:prSet presAssocID="{599C559B-9BA2-48F2-AE00-C2968B7426F5}" presName="Name19" presStyleLbl="parChTrans1D2" presStyleIdx="1" presStyleCnt="2"/>
      <dgm:spPr/>
    </dgm:pt>
    <dgm:pt modelId="{951C7E1E-DF09-411C-BEBF-33BDA3A177E4}" type="pres">
      <dgm:prSet presAssocID="{FB465EA1-3041-4632-B5FB-B477DA9E5563}" presName="Name21" presStyleCnt="0"/>
      <dgm:spPr/>
    </dgm:pt>
    <dgm:pt modelId="{8E5BEE6D-DB83-4FB7-9AA0-B0F1F7BFDB53}" type="pres">
      <dgm:prSet presAssocID="{FB465EA1-3041-4632-B5FB-B477DA9E5563}" presName="level2Shape" presStyleLbl="node2" presStyleIdx="1" presStyleCnt="2" custLinFactNeighborX="-4058" custLinFactNeighborY="-161"/>
      <dgm:spPr/>
    </dgm:pt>
    <dgm:pt modelId="{BCECB018-AE5F-4192-B710-FF1C98E1D1F5}" type="pres">
      <dgm:prSet presAssocID="{FB465EA1-3041-4632-B5FB-B477DA9E5563}" presName="hierChild3" presStyleCnt="0"/>
      <dgm:spPr/>
    </dgm:pt>
    <dgm:pt modelId="{325B14C7-F672-4891-8C1D-39811BA6D1C9}" type="pres">
      <dgm:prSet presAssocID="{53F216EE-A509-4975-9FB0-3FBFB87A3505}" presName="bgShapesFlow" presStyleCnt="0"/>
      <dgm:spPr/>
    </dgm:pt>
    <dgm:pt modelId="{85F3693A-0683-41AE-AF39-DEE6E36847E5}" type="pres">
      <dgm:prSet presAssocID="{3CE7C63E-C3E1-442D-A17B-0BC83AD2B7F6}" presName="rectComp" presStyleCnt="0"/>
      <dgm:spPr/>
    </dgm:pt>
    <dgm:pt modelId="{B31F27A6-F4C8-40B1-A169-AEA5C5580F4D}" type="pres">
      <dgm:prSet presAssocID="{3CE7C63E-C3E1-442D-A17B-0BC83AD2B7F6}" presName="bgRect" presStyleLbl="bgShp" presStyleIdx="0" presStyleCnt="4"/>
      <dgm:spPr/>
    </dgm:pt>
    <dgm:pt modelId="{47529BC1-8C08-46B5-BDF6-1F4D7FB95504}" type="pres">
      <dgm:prSet presAssocID="{3CE7C63E-C3E1-442D-A17B-0BC83AD2B7F6}" presName="bgRectTx" presStyleLbl="bgShp" presStyleIdx="0" presStyleCnt="4">
        <dgm:presLayoutVars>
          <dgm:bulletEnabled val="1"/>
        </dgm:presLayoutVars>
      </dgm:prSet>
      <dgm:spPr/>
    </dgm:pt>
    <dgm:pt modelId="{D2686AD2-D188-4D57-A406-20960A18DB5D}" type="pres">
      <dgm:prSet presAssocID="{3CE7C63E-C3E1-442D-A17B-0BC83AD2B7F6}" presName="spComp" presStyleCnt="0"/>
      <dgm:spPr/>
    </dgm:pt>
    <dgm:pt modelId="{9449EF36-061E-4D1C-BD9E-44CDA59B9121}" type="pres">
      <dgm:prSet presAssocID="{3CE7C63E-C3E1-442D-A17B-0BC83AD2B7F6}" presName="vSp" presStyleCnt="0"/>
      <dgm:spPr/>
    </dgm:pt>
    <dgm:pt modelId="{9488ADBE-141E-4EEF-B74E-2A65355ADB07}" type="pres">
      <dgm:prSet presAssocID="{B08771E8-5E15-4839-A712-B5EDF4F4BA90}" presName="rectComp" presStyleCnt="0"/>
      <dgm:spPr/>
    </dgm:pt>
    <dgm:pt modelId="{303F70A9-2B23-4F03-8A43-14BC345F85F4}" type="pres">
      <dgm:prSet presAssocID="{B08771E8-5E15-4839-A712-B5EDF4F4BA90}" presName="bgRect" presStyleLbl="bgShp" presStyleIdx="1" presStyleCnt="4"/>
      <dgm:spPr/>
    </dgm:pt>
    <dgm:pt modelId="{9DD2A854-1CB3-42A6-8AB8-B436CE86895A}" type="pres">
      <dgm:prSet presAssocID="{B08771E8-5E15-4839-A712-B5EDF4F4BA90}" presName="bgRectTx" presStyleLbl="bgShp" presStyleIdx="1" presStyleCnt="4">
        <dgm:presLayoutVars>
          <dgm:bulletEnabled val="1"/>
        </dgm:presLayoutVars>
      </dgm:prSet>
      <dgm:spPr/>
    </dgm:pt>
    <dgm:pt modelId="{219F6C24-EB4E-4710-9DCD-304BF334BC17}" type="pres">
      <dgm:prSet presAssocID="{B08771E8-5E15-4839-A712-B5EDF4F4BA90}" presName="spComp" presStyleCnt="0"/>
      <dgm:spPr/>
    </dgm:pt>
    <dgm:pt modelId="{076DF58B-7516-4D98-9641-18CBF0E0D4B6}" type="pres">
      <dgm:prSet presAssocID="{B08771E8-5E15-4839-A712-B5EDF4F4BA90}" presName="vSp" presStyleCnt="0"/>
      <dgm:spPr/>
    </dgm:pt>
    <dgm:pt modelId="{4A8C9DC1-8C06-4AD7-BEF9-9C1E9123760F}" type="pres">
      <dgm:prSet presAssocID="{88D5618B-6C84-448A-9B87-5ECFE992EE88}" presName="rectComp" presStyleCnt="0"/>
      <dgm:spPr/>
    </dgm:pt>
    <dgm:pt modelId="{A0EEEDB7-83FB-481B-9FA7-11D3C718D7CB}" type="pres">
      <dgm:prSet presAssocID="{88D5618B-6C84-448A-9B87-5ECFE992EE88}" presName="bgRect" presStyleLbl="bgShp" presStyleIdx="2" presStyleCnt="4"/>
      <dgm:spPr/>
    </dgm:pt>
    <dgm:pt modelId="{C837F271-5EA7-4636-AC74-49D56FB8B255}" type="pres">
      <dgm:prSet presAssocID="{88D5618B-6C84-448A-9B87-5ECFE992EE88}" presName="bgRectTx" presStyleLbl="bgShp" presStyleIdx="2" presStyleCnt="4">
        <dgm:presLayoutVars>
          <dgm:bulletEnabled val="1"/>
        </dgm:presLayoutVars>
      </dgm:prSet>
      <dgm:spPr/>
    </dgm:pt>
    <dgm:pt modelId="{E95027D1-508A-4924-BB4F-9622F3C5B5C1}" type="pres">
      <dgm:prSet presAssocID="{88D5618B-6C84-448A-9B87-5ECFE992EE88}" presName="spComp" presStyleCnt="0"/>
      <dgm:spPr/>
    </dgm:pt>
    <dgm:pt modelId="{CA6F9002-86F3-4C80-8149-08E640FD3B91}" type="pres">
      <dgm:prSet presAssocID="{88D5618B-6C84-448A-9B87-5ECFE992EE88}" presName="vSp" presStyleCnt="0"/>
      <dgm:spPr/>
    </dgm:pt>
    <dgm:pt modelId="{041C18DE-8749-4E1F-B624-849CE99FC449}" type="pres">
      <dgm:prSet presAssocID="{0062BED5-B517-4E6C-90EC-8E80331709FC}" presName="rectComp" presStyleCnt="0"/>
      <dgm:spPr/>
    </dgm:pt>
    <dgm:pt modelId="{EE1BECC8-B7BF-47D5-AA14-5F106E6CAA71}" type="pres">
      <dgm:prSet presAssocID="{0062BED5-B517-4E6C-90EC-8E80331709FC}" presName="bgRect" presStyleLbl="bgShp" presStyleIdx="3" presStyleCnt="4"/>
      <dgm:spPr/>
    </dgm:pt>
    <dgm:pt modelId="{90653EBC-9301-4D5D-86CF-2006DDD320C0}" type="pres">
      <dgm:prSet presAssocID="{0062BED5-B517-4E6C-90EC-8E80331709FC}" presName="bgRectTx" presStyleLbl="bgShp" presStyleIdx="3" presStyleCnt="4">
        <dgm:presLayoutVars>
          <dgm:bulletEnabled val="1"/>
        </dgm:presLayoutVars>
      </dgm:prSet>
      <dgm:spPr/>
    </dgm:pt>
  </dgm:ptLst>
  <dgm:cxnLst>
    <dgm:cxn modelId="{AC8F8B05-414C-4927-A207-88FE6EB6DA17}" type="presOf" srcId="{FB465EA1-3041-4632-B5FB-B477DA9E5563}" destId="{8E5BEE6D-DB83-4FB7-9AA0-B0F1F7BFDB53}" srcOrd="0" destOrd="0" presId="urn:microsoft.com/office/officeart/2005/8/layout/hierarchy6"/>
    <dgm:cxn modelId="{E7B79917-CFD9-48DF-9DDB-C06EC75C4827}" type="presOf" srcId="{0062BED5-B517-4E6C-90EC-8E80331709FC}" destId="{EE1BECC8-B7BF-47D5-AA14-5F106E6CAA71}" srcOrd="0" destOrd="0" presId="urn:microsoft.com/office/officeart/2005/8/layout/hierarchy6"/>
    <dgm:cxn modelId="{4671812A-D802-44F5-B045-FE1969E8C1DF}" type="presOf" srcId="{552DEA1B-4DA7-4CEE-9408-898720C70C73}" destId="{9DB03B7A-EB7D-4118-944D-BCB335F85C37}" srcOrd="0" destOrd="0" presId="urn:microsoft.com/office/officeart/2005/8/layout/hierarchy6"/>
    <dgm:cxn modelId="{3E495F2C-D488-4394-A9A5-A1ACE90C466A}" type="presOf" srcId="{0062BED5-B517-4E6C-90EC-8E80331709FC}" destId="{90653EBC-9301-4D5D-86CF-2006DDD320C0}" srcOrd="1" destOrd="0" presId="urn:microsoft.com/office/officeart/2005/8/layout/hierarchy6"/>
    <dgm:cxn modelId="{A30C4232-1A46-4123-85BA-9FC629C8EDFC}" type="presOf" srcId="{3CE7C63E-C3E1-442D-A17B-0BC83AD2B7F6}" destId="{47529BC1-8C08-46B5-BDF6-1F4D7FB95504}" srcOrd="1" destOrd="0" presId="urn:microsoft.com/office/officeart/2005/8/layout/hierarchy6"/>
    <dgm:cxn modelId="{35F37732-B139-4B4B-A4A7-EDE62BF18CCB}" type="presOf" srcId="{3CE7C63E-C3E1-442D-A17B-0BC83AD2B7F6}" destId="{B31F27A6-F4C8-40B1-A169-AEA5C5580F4D}" srcOrd="0" destOrd="0" presId="urn:microsoft.com/office/officeart/2005/8/layout/hierarchy6"/>
    <dgm:cxn modelId="{403AF833-87B9-410D-B81B-E8ACEBE906FB}" type="presOf" srcId="{02CDF4C0-30B2-4A3E-B6B4-80CF8F8D5D79}" destId="{0481EBAF-8FC2-4504-A12E-2EBEF60CA86E}" srcOrd="0" destOrd="0" presId="urn:microsoft.com/office/officeart/2005/8/layout/hierarchy6"/>
    <dgm:cxn modelId="{9C0A3338-EDD4-43CB-9D2F-1EFA882AA4B5}" srcId="{53F216EE-A509-4975-9FB0-3FBFB87A3505}" destId="{B08771E8-5E15-4839-A712-B5EDF4F4BA90}" srcOrd="2" destOrd="0" parTransId="{1C9E6380-EEFD-46F4-86D7-752246BD8F76}" sibTransId="{928CE0DC-1A20-4705-93BD-C1D5DB032493}"/>
    <dgm:cxn modelId="{CA2AED5C-7C96-42C8-B560-29B05F450E03}" type="presOf" srcId="{88D5618B-6C84-448A-9B87-5ECFE992EE88}" destId="{C837F271-5EA7-4636-AC74-49D56FB8B255}" srcOrd="1" destOrd="0" presId="urn:microsoft.com/office/officeart/2005/8/layout/hierarchy6"/>
    <dgm:cxn modelId="{0FE6FE61-55D6-41D9-9F29-9D684DA241AB}" type="presOf" srcId="{C1FB6E80-4DA7-47C3-93EE-2354E541D210}" destId="{A675E7DB-75A1-4E73-B89A-B39FD133694C}" srcOrd="0" destOrd="0" presId="urn:microsoft.com/office/officeart/2005/8/layout/hierarchy6"/>
    <dgm:cxn modelId="{45206F46-747C-4FEE-BD9F-F883E177F221}" type="presOf" srcId="{3997B575-27F0-4B50-AC21-A3464CD31291}" destId="{24AFDD48-AD82-44AC-B1C8-DAA464289C4B}" srcOrd="0" destOrd="0" presId="urn:microsoft.com/office/officeart/2005/8/layout/hierarchy6"/>
    <dgm:cxn modelId="{C5D0EB4C-FDA4-46D3-8E68-1D6604FF78DF}" type="presOf" srcId="{42B7EA77-1D92-45CF-A154-6094609F9665}" destId="{114B6532-3079-4B05-938F-6DA9D79BF331}" srcOrd="0" destOrd="0" presId="urn:microsoft.com/office/officeart/2005/8/layout/hierarchy6"/>
    <dgm:cxn modelId="{DCE0F872-4876-42CF-9BF6-65D8E9F8FCB8}" type="presOf" srcId="{B08771E8-5E15-4839-A712-B5EDF4F4BA90}" destId="{9DD2A854-1CB3-42A6-8AB8-B436CE86895A}" srcOrd="1" destOrd="0" presId="urn:microsoft.com/office/officeart/2005/8/layout/hierarchy6"/>
    <dgm:cxn modelId="{F6038854-2850-4766-ACE2-19B1781C401B}" srcId="{552DEA1B-4DA7-4CEE-9408-898720C70C73}" destId="{C1FB6E80-4DA7-47C3-93EE-2354E541D210}" srcOrd="0" destOrd="0" parTransId="{EAAD5FDA-535E-4A9B-892A-276A5C4E97FE}" sibTransId="{66D5DFD7-8D0D-4F7D-B25E-CF3A58A2020A}"/>
    <dgm:cxn modelId="{90EF8E55-DBCC-4905-817C-139D2B1A02BB}" srcId="{3997B575-27F0-4B50-AC21-A3464CD31291}" destId="{FB465EA1-3041-4632-B5FB-B477DA9E5563}" srcOrd="1" destOrd="0" parTransId="{599C559B-9BA2-48F2-AE00-C2968B7426F5}" sibTransId="{5F91AD4E-2EA4-46DB-9EA8-2A2D7DC7DE07}"/>
    <dgm:cxn modelId="{B072C158-5E7D-47A5-9435-7CBCE2A5E320}" srcId="{53F216EE-A509-4975-9FB0-3FBFB87A3505}" destId="{3CE7C63E-C3E1-442D-A17B-0BC83AD2B7F6}" srcOrd="1" destOrd="0" parTransId="{589916C2-7AE0-4B58-966B-8FACB9505687}" sibTransId="{B5D8DE48-B089-4F46-9802-B91492DF95B9}"/>
    <dgm:cxn modelId="{3CE3A284-794E-4C4C-8C6D-55F185BD2E24}" type="presOf" srcId="{53F216EE-A509-4975-9FB0-3FBFB87A3505}" destId="{3CC7DEED-7780-45E4-AA2F-DB2AAA5B0CE9}" srcOrd="0" destOrd="0" presId="urn:microsoft.com/office/officeart/2005/8/layout/hierarchy6"/>
    <dgm:cxn modelId="{CF13D88E-80BB-4C54-8817-896489FCB74B}" srcId="{3997B575-27F0-4B50-AC21-A3464CD31291}" destId="{42B7EA77-1D92-45CF-A154-6094609F9665}" srcOrd="0" destOrd="0" parTransId="{F1851DD1-734E-4BF4-9924-1AD2EB611DBC}" sibTransId="{8A3A121A-FAED-4367-ABCC-365BE0061734}"/>
    <dgm:cxn modelId="{EF1138B8-C38D-4461-AAFF-F02455336134}" srcId="{53F216EE-A509-4975-9FB0-3FBFB87A3505}" destId="{0062BED5-B517-4E6C-90EC-8E80331709FC}" srcOrd="4" destOrd="0" parTransId="{DBD38BE1-B586-4AD7-BB3D-CD3D8D8F1569}" sibTransId="{DA5C90EA-E75D-48C1-A489-E625D11F6E48}"/>
    <dgm:cxn modelId="{EF756EBA-586E-48D4-A3D0-282E484BF45C}" type="presOf" srcId="{2648E61D-7DAD-465F-8566-A1DFD4A09ABF}" destId="{2DD24E80-FCF3-4DF0-94FC-E89830CC51BF}" srcOrd="0" destOrd="0" presId="urn:microsoft.com/office/officeart/2005/8/layout/hierarchy6"/>
    <dgm:cxn modelId="{698084C4-1425-45E1-ABD7-4760E432BF98}" srcId="{53F216EE-A509-4975-9FB0-3FBFB87A3505}" destId="{3997B575-27F0-4B50-AC21-A3464CD31291}" srcOrd="0" destOrd="0" parTransId="{772C94B7-3CB2-4D04-A4C3-9F209BAE4DEC}" sibTransId="{1B6B6942-02C6-4C86-AB57-7090EE9986ED}"/>
    <dgm:cxn modelId="{B91AA5C5-F849-4DCD-93B8-0E8965418546}" srcId="{53F216EE-A509-4975-9FB0-3FBFB87A3505}" destId="{88D5618B-6C84-448A-9B87-5ECFE992EE88}" srcOrd="3" destOrd="0" parTransId="{198B4530-9C7B-467D-A990-3324D3894093}" sibTransId="{4537B113-40E8-46A6-B44A-EA9DA5B6B9BD}"/>
    <dgm:cxn modelId="{9CC6C6CC-3204-4528-82AB-8625D5AF121A}" type="presOf" srcId="{EAAD5FDA-535E-4A9B-892A-276A5C4E97FE}" destId="{BDDE437B-2574-4436-9622-445D381637AA}" srcOrd="0" destOrd="0" presId="urn:microsoft.com/office/officeart/2005/8/layout/hierarchy6"/>
    <dgm:cxn modelId="{698EE1D1-7DB5-4D31-BFEA-782F08757605}" srcId="{42B7EA77-1D92-45CF-A154-6094609F9665}" destId="{552DEA1B-4DA7-4CEE-9408-898720C70C73}" srcOrd="0" destOrd="0" parTransId="{2648E61D-7DAD-465F-8566-A1DFD4A09ABF}" sibTransId="{822FF02F-5243-4C6D-BDCD-C2510AEB4B0B}"/>
    <dgm:cxn modelId="{43BB34E5-4EA7-452D-9ACA-7DB411CD43FA}" type="presOf" srcId="{6543BF99-618D-405A-9B82-B34D4B1F86FA}" destId="{D20B87D6-8B0E-4124-8D42-439208D13FA6}" srcOrd="0" destOrd="0" presId="urn:microsoft.com/office/officeart/2005/8/layout/hierarchy6"/>
    <dgm:cxn modelId="{721609E9-007D-4D02-81D8-39F003F045F7}" type="presOf" srcId="{F1851DD1-734E-4BF4-9924-1AD2EB611DBC}" destId="{0F922240-AA8E-49CD-836A-3F97042A59C8}" srcOrd="0" destOrd="0" presId="urn:microsoft.com/office/officeart/2005/8/layout/hierarchy6"/>
    <dgm:cxn modelId="{06D444EA-5965-430A-BB3F-9E1B028334F3}" type="presOf" srcId="{599C559B-9BA2-48F2-AE00-C2968B7426F5}" destId="{7B5A69F3-9001-4836-91E3-F0301FAC7D97}" srcOrd="0" destOrd="0" presId="urn:microsoft.com/office/officeart/2005/8/layout/hierarchy6"/>
    <dgm:cxn modelId="{CE07FEEA-48D4-40F8-9F1A-AEC0BE189309}" type="presOf" srcId="{B08771E8-5E15-4839-A712-B5EDF4F4BA90}" destId="{303F70A9-2B23-4F03-8A43-14BC345F85F4}" srcOrd="0" destOrd="0" presId="urn:microsoft.com/office/officeart/2005/8/layout/hierarchy6"/>
    <dgm:cxn modelId="{0518AAF1-BAD0-470E-8B9E-D01E7553184C}" srcId="{42B7EA77-1D92-45CF-A154-6094609F9665}" destId="{6543BF99-618D-405A-9B82-B34D4B1F86FA}" srcOrd="1" destOrd="0" parTransId="{02CDF4C0-30B2-4A3E-B6B4-80CF8F8D5D79}" sibTransId="{E1662901-EF3B-43C8-9936-6ACB7E799572}"/>
    <dgm:cxn modelId="{EA4032F3-873E-41CD-BA8E-6C957D4D2145}" type="presOf" srcId="{88D5618B-6C84-448A-9B87-5ECFE992EE88}" destId="{A0EEEDB7-83FB-481B-9FA7-11D3C718D7CB}" srcOrd="0" destOrd="0" presId="urn:microsoft.com/office/officeart/2005/8/layout/hierarchy6"/>
    <dgm:cxn modelId="{42490B44-B1C3-4BF2-917F-E5BA46811EB0}" type="presParOf" srcId="{3CC7DEED-7780-45E4-AA2F-DB2AAA5B0CE9}" destId="{DF1F92DF-DECF-46F3-8831-72392E5143C7}" srcOrd="0" destOrd="0" presId="urn:microsoft.com/office/officeart/2005/8/layout/hierarchy6"/>
    <dgm:cxn modelId="{3FA3B11B-E1E5-489E-85AE-47D68527772C}" type="presParOf" srcId="{DF1F92DF-DECF-46F3-8831-72392E5143C7}" destId="{B4768AB1-ACA3-4ECA-A0C2-ED5F7932AE71}" srcOrd="0" destOrd="0" presId="urn:microsoft.com/office/officeart/2005/8/layout/hierarchy6"/>
    <dgm:cxn modelId="{81309360-C363-4E70-A431-1EFFBD46F5BE}" type="presParOf" srcId="{DF1F92DF-DECF-46F3-8831-72392E5143C7}" destId="{153BDD3A-DE43-4B7B-8B8A-904A101B7C5D}" srcOrd="1" destOrd="0" presId="urn:microsoft.com/office/officeart/2005/8/layout/hierarchy6"/>
    <dgm:cxn modelId="{72900C70-F8D4-412B-A72F-218EC07DA604}" type="presParOf" srcId="{153BDD3A-DE43-4B7B-8B8A-904A101B7C5D}" destId="{5676B50E-F0C4-472A-8416-7A4F89E74CF7}" srcOrd="0" destOrd="0" presId="urn:microsoft.com/office/officeart/2005/8/layout/hierarchy6"/>
    <dgm:cxn modelId="{B7545BA8-7AEB-4482-9261-DE3CDC22105B}" type="presParOf" srcId="{5676B50E-F0C4-472A-8416-7A4F89E74CF7}" destId="{24AFDD48-AD82-44AC-B1C8-DAA464289C4B}" srcOrd="0" destOrd="0" presId="urn:microsoft.com/office/officeart/2005/8/layout/hierarchy6"/>
    <dgm:cxn modelId="{6B43F6AB-BAD2-43AE-9BB7-0251931C40D9}" type="presParOf" srcId="{5676B50E-F0C4-472A-8416-7A4F89E74CF7}" destId="{D312920F-955C-44E0-B077-8A17940708D7}" srcOrd="1" destOrd="0" presId="urn:microsoft.com/office/officeart/2005/8/layout/hierarchy6"/>
    <dgm:cxn modelId="{14ACA304-9F46-4C28-A54D-0D0E76EAE8A1}" type="presParOf" srcId="{D312920F-955C-44E0-B077-8A17940708D7}" destId="{0F922240-AA8E-49CD-836A-3F97042A59C8}" srcOrd="0" destOrd="0" presId="urn:microsoft.com/office/officeart/2005/8/layout/hierarchy6"/>
    <dgm:cxn modelId="{128ADAE5-AA98-4BD9-9DCC-ED996DEF42AF}" type="presParOf" srcId="{D312920F-955C-44E0-B077-8A17940708D7}" destId="{C41D83DB-2414-4579-A66C-B8238F1E2143}" srcOrd="1" destOrd="0" presId="urn:microsoft.com/office/officeart/2005/8/layout/hierarchy6"/>
    <dgm:cxn modelId="{F2A2C9D8-BB92-4838-BB77-18D1327DDDB9}" type="presParOf" srcId="{C41D83DB-2414-4579-A66C-B8238F1E2143}" destId="{114B6532-3079-4B05-938F-6DA9D79BF331}" srcOrd="0" destOrd="0" presId="urn:microsoft.com/office/officeart/2005/8/layout/hierarchy6"/>
    <dgm:cxn modelId="{86AD0B84-ACAC-4C16-BE06-C249F41EB0C7}" type="presParOf" srcId="{C41D83DB-2414-4579-A66C-B8238F1E2143}" destId="{AA53749D-2EC1-47F5-AD00-C7580E15A4CA}" srcOrd="1" destOrd="0" presId="urn:microsoft.com/office/officeart/2005/8/layout/hierarchy6"/>
    <dgm:cxn modelId="{252EF464-1C08-40A9-AF81-09DBAC6A2AC2}" type="presParOf" srcId="{AA53749D-2EC1-47F5-AD00-C7580E15A4CA}" destId="{2DD24E80-FCF3-4DF0-94FC-E89830CC51BF}" srcOrd="0" destOrd="0" presId="urn:microsoft.com/office/officeart/2005/8/layout/hierarchy6"/>
    <dgm:cxn modelId="{64DE1028-868D-4704-B7DD-FB4140B8A3FC}" type="presParOf" srcId="{AA53749D-2EC1-47F5-AD00-C7580E15A4CA}" destId="{2DEC933F-A716-4885-93BB-01468D8D1B46}" srcOrd="1" destOrd="0" presId="urn:microsoft.com/office/officeart/2005/8/layout/hierarchy6"/>
    <dgm:cxn modelId="{F588DB64-0C43-4D97-954F-65609D0A0645}" type="presParOf" srcId="{2DEC933F-A716-4885-93BB-01468D8D1B46}" destId="{9DB03B7A-EB7D-4118-944D-BCB335F85C37}" srcOrd="0" destOrd="0" presId="urn:microsoft.com/office/officeart/2005/8/layout/hierarchy6"/>
    <dgm:cxn modelId="{0ADB275E-3418-4EF1-AD93-18172F0C4855}" type="presParOf" srcId="{2DEC933F-A716-4885-93BB-01468D8D1B46}" destId="{3BD3FBD6-767C-49B8-B9CD-DA59E10D2C65}" srcOrd="1" destOrd="0" presId="urn:microsoft.com/office/officeart/2005/8/layout/hierarchy6"/>
    <dgm:cxn modelId="{CC994299-A038-433B-B6F4-396FC38B7EC0}" type="presParOf" srcId="{3BD3FBD6-767C-49B8-B9CD-DA59E10D2C65}" destId="{BDDE437B-2574-4436-9622-445D381637AA}" srcOrd="0" destOrd="0" presId="urn:microsoft.com/office/officeart/2005/8/layout/hierarchy6"/>
    <dgm:cxn modelId="{B330BA9C-8AAE-4696-89A5-0BF78E8FE179}" type="presParOf" srcId="{3BD3FBD6-767C-49B8-B9CD-DA59E10D2C65}" destId="{03308127-9A7E-4B19-9F9D-54F313891EA4}" srcOrd="1" destOrd="0" presId="urn:microsoft.com/office/officeart/2005/8/layout/hierarchy6"/>
    <dgm:cxn modelId="{01246BF8-2276-4B08-B2ED-6B614018AE79}" type="presParOf" srcId="{03308127-9A7E-4B19-9F9D-54F313891EA4}" destId="{A675E7DB-75A1-4E73-B89A-B39FD133694C}" srcOrd="0" destOrd="0" presId="urn:microsoft.com/office/officeart/2005/8/layout/hierarchy6"/>
    <dgm:cxn modelId="{ED4D73CC-5A3D-4EC8-A54B-463BEB2B5F85}" type="presParOf" srcId="{03308127-9A7E-4B19-9F9D-54F313891EA4}" destId="{2E1DE82F-F550-4780-82B7-DF12DD8B89E3}" srcOrd="1" destOrd="0" presId="urn:microsoft.com/office/officeart/2005/8/layout/hierarchy6"/>
    <dgm:cxn modelId="{BBD37F26-BA71-418C-BC2A-CAE641ECEA4D}" type="presParOf" srcId="{AA53749D-2EC1-47F5-AD00-C7580E15A4CA}" destId="{0481EBAF-8FC2-4504-A12E-2EBEF60CA86E}" srcOrd="2" destOrd="0" presId="urn:microsoft.com/office/officeart/2005/8/layout/hierarchy6"/>
    <dgm:cxn modelId="{4B7959E1-CC09-43CD-B474-323D80D61AAD}" type="presParOf" srcId="{AA53749D-2EC1-47F5-AD00-C7580E15A4CA}" destId="{3D733411-7BC2-4A70-B1E5-FED63495846A}" srcOrd="3" destOrd="0" presId="urn:microsoft.com/office/officeart/2005/8/layout/hierarchy6"/>
    <dgm:cxn modelId="{24F33EB1-391E-449C-BCB3-147A34720261}" type="presParOf" srcId="{3D733411-7BC2-4A70-B1E5-FED63495846A}" destId="{D20B87D6-8B0E-4124-8D42-439208D13FA6}" srcOrd="0" destOrd="0" presId="urn:microsoft.com/office/officeart/2005/8/layout/hierarchy6"/>
    <dgm:cxn modelId="{E831EE47-CD17-40FF-9EDE-247A0367863E}" type="presParOf" srcId="{3D733411-7BC2-4A70-B1E5-FED63495846A}" destId="{FAF3B587-0E03-4094-9A59-14C90D6DADCA}" srcOrd="1" destOrd="0" presId="urn:microsoft.com/office/officeart/2005/8/layout/hierarchy6"/>
    <dgm:cxn modelId="{E223E6F5-5549-4923-8035-B544D9C252F1}" type="presParOf" srcId="{D312920F-955C-44E0-B077-8A17940708D7}" destId="{7B5A69F3-9001-4836-91E3-F0301FAC7D97}" srcOrd="2" destOrd="0" presId="urn:microsoft.com/office/officeart/2005/8/layout/hierarchy6"/>
    <dgm:cxn modelId="{EA46C914-E074-431B-80F1-4A01A2AC198A}" type="presParOf" srcId="{D312920F-955C-44E0-B077-8A17940708D7}" destId="{951C7E1E-DF09-411C-BEBF-33BDA3A177E4}" srcOrd="3" destOrd="0" presId="urn:microsoft.com/office/officeart/2005/8/layout/hierarchy6"/>
    <dgm:cxn modelId="{4E3A263B-A5AA-4964-B7BE-A6F6D2FEA3D3}" type="presParOf" srcId="{951C7E1E-DF09-411C-BEBF-33BDA3A177E4}" destId="{8E5BEE6D-DB83-4FB7-9AA0-B0F1F7BFDB53}" srcOrd="0" destOrd="0" presId="urn:microsoft.com/office/officeart/2005/8/layout/hierarchy6"/>
    <dgm:cxn modelId="{5B159BD7-DA35-412F-B242-27A9FFD809DD}" type="presParOf" srcId="{951C7E1E-DF09-411C-BEBF-33BDA3A177E4}" destId="{BCECB018-AE5F-4192-B710-FF1C98E1D1F5}" srcOrd="1" destOrd="0" presId="urn:microsoft.com/office/officeart/2005/8/layout/hierarchy6"/>
    <dgm:cxn modelId="{D2EB2A46-E339-4BC9-B9D6-2CF7AFB03867}" type="presParOf" srcId="{3CC7DEED-7780-45E4-AA2F-DB2AAA5B0CE9}" destId="{325B14C7-F672-4891-8C1D-39811BA6D1C9}" srcOrd="1" destOrd="0" presId="urn:microsoft.com/office/officeart/2005/8/layout/hierarchy6"/>
    <dgm:cxn modelId="{76F25D9F-1638-407B-BAE7-657957C971E9}" type="presParOf" srcId="{325B14C7-F672-4891-8C1D-39811BA6D1C9}" destId="{85F3693A-0683-41AE-AF39-DEE6E36847E5}" srcOrd="0" destOrd="0" presId="urn:microsoft.com/office/officeart/2005/8/layout/hierarchy6"/>
    <dgm:cxn modelId="{EE717787-8A73-4ABA-A6EC-E201601896AB}" type="presParOf" srcId="{85F3693A-0683-41AE-AF39-DEE6E36847E5}" destId="{B31F27A6-F4C8-40B1-A169-AEA5C5580F4D}" srcOrd="0" destOrd="0" presId="urn:microsoft.com/office/officeart/2005/8/layout/hierarchy6"/>
    <dgm:cxn modelId="{BB0C8D9A-1CD5-44E8-BEE5-5B7D23C4205E}" type="presParOf" srcId="{85F3693A-0683-41AE-AF39-DEE6E36847E5}" destId="{47529BC1-8C08-46B5-BDF6-1F4D7FB95504}" srcOrd="1" destOrd="0" presId="urn:microsoft.com/office/officeart/2005/8/layout/hierarchy6"/>
    <dgm:cxn modelId="{594E69B8-8867-4666-BFEE-53F4B4CF45D8}" type="presParOf" srcId="{325B14C7-F672-4891-8C1D-39811BA6D1C9}" destId="{D2686AD2-D188-4D57-A406-20960A18DB5D}" srcOrd="1" destOrd="0" presId="urn:microsoft.com/office/officeart/2005/8/layout/hierarchy6"/>
    <dgm:cxn modelId="{6012E5B0-3654-47D8-BD1C-61F85097D636}" type="presParOf" srcId="{D2686AD2-D188-4D57-A406-20960A18DB5D}" destId="{9449EF36-061E-4D1C-BD9E-44CDA59B9121}" srcOrd="0" destOrd="0" presId="urn:microsoft.com/office/officeart/2005/8/layout/hierarchy6"/>
    <dgm:cxn modelId="{31C96014-B357-4287-9ACF-CD021C517CFC}" type="presParOf" srcId="{325B14C7-F672-4891-8C1D-39811BA6D1C9}" destId="{9488ADBE-141E-4EEF-B74E-2A65355ADB07}" srcOrd="2" destOrd="0" presId="urn:microsoft.com/office/officeart/2005/8/layout/hierarchy6"/>
    <dgm:cxn modelId="{CBD6EA0B-0047-461A-B2F8-24C7AD96D247}" type="presParOf" srcId="{9488ADBE-141E-4EEF-B74E-2A65355ADB07}" destId="{303F70A9-2B23-4F03-8A43-14BC345F85F4}" srcOrd="0" destOrd="0" presId="urn:microsoft.com/office/officeart/2005/8/layout/hierarchy6"/>
    <dgm:cxn modelId="{84A97B1E-0F5D-4F6E-B089-023B64A5432C}" type="presParOf" srcId="{9488ADBE-141E-4EEF-B74E-2A65355ADB07}" destId="{9DD2A854-1CB3-42A6-8AB8-B436CE86895A}" srcOrd="1" destOrd="0" presId="urn:microsoft.com/office/officeart/2005/8/layout/hierarchy6"/>
    <dgm:cxn modelId="{70CE53A3-B770-4A5B-9500-DE97652E84A8}" type="presParOf" srcId="{325B14C7-F672-4891-8C1D-39811BA6D1C9}" destId="{219F6C24-EB4E-4710-9DCD-304BF334BC17}" srcOrd="3" destOrd="0" presId="urn:microsoft.com/office/officeart/2005/8/layout/hierarchy6"/>
    <dgm:cxn modelId="{BF675985-289F-40BB-9C8E-83C90895F472}" type="presParOf" srcId="{219F6C24-EB4E-4710-9DCD-304BF334BC17}" destId="{076DF58B-7516-4D98-9641-18CBF0E0D4B6}" srcOrd="0" destOrd="0" presId="urn:microsoft.com/office/officeart/2005/8/layout/hierarchy6"/>
    <dgm:cxn modelId="{E39B95B9-16C5-463D-8B52-C6191E518DB5}" type="presParOf" srcId="{325B14C7-F672-4891-8C1D-39811BA6D1C9}" destId="{4A8C9DC1-8C06-4AD7-BEF9-9C1E9123760F}" srcOrd="4" destOrd="0" presId="urn:microsoft.com/office/officeart/2005/8/layout/hierarchy6"/>
    <dgm:cxn modelId="{60159752-8D5B-4FCD-BA2C-5697BBFEB551}" type="presParOf" srcId="{4A8C9DC1-8C06-4AD7-BEF9-9C1E9123760F}" destId="{A0EEEDB7-83FB-481B-9FA7-11D3C718D7CB}" srcOrd="0" destOrd="0" presId="urn:microsoft.com/office/officeart/2005/8/layout/hierarchy6"/>
    <dgm:cxn modelId="{02B6B712-F80E-4969-A6EA-1EC6F49885E8}" type="presParOf" srcId="{4A8C9DC1-8C06-4AD7-BEF9-9C1E9123760F}" destId="{C837F271-5EA7-4636-AC74-49D56FB8B255}" srcOrd="1" destOrd="0" presId="urn:microsoft.com/office/officeart/2005/8/layout/hierarchy6"/>
    <dgm:cxn modelId="{F4E7512B-AF7B-4DC2-80BF-EE3123ABE054}" type="presParOf" srcId="{325B14C7-F672-4891-8C1D-39811BA6D1C9}" destId="{E95027D1-508A-4924-BB4F-9622F3C5B5C1}" srcOrd="5" destOrd="0" presId="urn:microsoft.com/office/officeart/2005/8/layout/hierarchy6"/>
    <dgm:cxn modelId="{602637D3-2C26-400C-B9A0-9B6EC398D548}" type="presParOf" srcId="{E95027D1-508A-4924-BB4F-9622F3C5B5C1}" destId="{CA6F9002-86F3-4C80-8149-08E640FD3B91}" srcOrd="0" destOrd="0" presId="urn:microsoft.com/office/officeart/2005/8/layout/hierarchy6"/>
    <dgm:cxn modelId="{DDB455DD-8098-49C4-88CE-23A7C6C8E891}" type="presParOf" srcId="{325B14C7-F672-4891-8C1D-39811BA6D1C9}" destId="{041C18DE-8749-4E1F-B624-849CE99FC449}" srcOrd="6" destOrd="0" presId="urn:microsoft.com/office/officeart/2005/8/layout/hierarchy6"/>
    <dgm:cxn modelId="{FE9C51CD-0BE7-42A6-85A4-10C0893171BA}" type="presParOf" srcId="{041C18DE-8749-4E1F-B624-849CE99FC449}" destId="{EE1BECC8-B7BF-47D5-AA14-5F106E6CAA71}" srcOrd="0" destOrd="0" presId="urn:microsoft.com/office/officeart/2005/8/layout/hierarchy6"/>
    <dgm:cxn modelId="{6FA3C0C4-039C-4D8A-B4E5-DD2F78BBC9CE}" type="presParOf" srcId="{041C18DE-8749-4E1F-B624-849CE99FC449}" destId="{90653EBC-9301-4D5D-86CF-2006DDD320C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3F26C3-8F63-467C-9158-BF4CC1653B6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F9635BED-CAF4-4DEE-83CB-4D576C6CDEB8}">
      <dgm:prSet phldrT="[Text]"/>
      <dgm:spPr>
        <a:solidFill>
          <a:srgbClr val="002060"/>
        </a:solidFill>
      </dgm:spPr>
      <dgm:t>
        <a:bodyPr/>
        <a:lstStyle/>
        <a:p>
          <a:r>
            <a:rPr lang="en-US" dirty="0"/>
            <a:t>Contractors</a:t>
          </a:r>
        </a:p>
      </dgm:t>
    </dgm:pt>
    <dgm:pt modelId="{150A296B-4374-4A0C-901C-0C3FB35C8A90}" type="parTrans" cxnId="{C9D052D6-1970-447F-92AA-0329BE97F416}">
      <dgm:prSet/>
      <dgm:spPr/>
      <dgm:t>
        <a:bodyPr/>
        <a:lstStyle/>
        <a:p>
          <a:endParaRPr lang="en-US"/>
        </a:p>
      </dgm:t>
    </dgm:pt>
    <dgm:pt modelId="{EA55A81A-3F9B-4A81-96A4-E40393B57ABE}" type="sibTrans" cxnId="{C9D052D6-1970-447F-92AA-0329BE97F416}">
      <dgm:prSet/>
      <dgm:spPr/>
      <dgm:t>
        <a:bodyPr/>
        <a:lstStyle/>
        <a:p>
          <a:endParaRPr lang="en-US"/>
        </a:p>
      </dgm:t>
    </dgm:pt>
    <dgm:pt modelId="{C7125E00-0920-4727-8449-199D26686A41}">
      <dgm:prSet phldrT="[Text]"/>
      <dgm:spPr>
        <a:solidFill>
          <a:srgbClr val="C00000"/>
        </a:solidFill>
      </dgm:spPr>
      <dgm:t>
        <a:bodyPr/>
        <a:lstStyle/>
        <a:p>
          <a:r>
            <a:rPr lang="en-US" dirty="0"/>
            <a:t>Centralized Purchasing Agencies</a:t>
          </a:r>
        </a:p>
      </dgm:t>
    </dgm:pt>
    <dgm:pt modelId="{4BDC80F0-977F-4D8A-9DC8-C30BF9044758}" type="parTrans" cxnId="{DB2947F8-A0D9-47CE-9DB5-1DF36A690F5F}">
      <dgm:prSet/>
      <dgm:spPr/>
      <dgm:t>
        <a:bodyPr/>
        <a:lstStyle/>
        <a:p>
          <a:endParaRPr lang="en-US"/>
        </a:p>
      </dgm:t>
    </dgm:pt>
    <dgm:pt modelId="{98866E89-72C3-4D85-845C-EB66BA73103E}" type="sibTrans" cxnId="{DB2947F8-A0D9-47CE-9DB5-1DF36A690F5F}">
      <dgm:prSet/>
      <dgm:spPr/>
      <dgm:t>
        <a:bodyPr/>
        <a:lstStyle/>
        <a:p>
          <a:endParaRPr lang="en-US"/>
        </a:p>
      </dgm:t>
    </dgm:pt>
    <dgm:pt modelId="{77AB1017-B18C-4000-9A29-45EDBB3B9374}">
      <dgm:prSet phldrT="[Text]"/>
      <dgm:spPr>
        <a:solidFill>
          <a:schemeClr val="accent6">
            <a:lumMod val="75000"/>
          </a:schemeClr>
        </a:solidFill>
      </dgm:spPr>
      <dgm:t>
        <a:bodyPr/>
        <a:lstStyle/>
        <a:p>
          <a:r>
            <a:rPr lang="en-US" dirty="0"/>
            <a:t>Customer Agencies</a:t>
          </a:r>
        </a:p>
      </dgm:t>
    </dgm:pt>
    <dgm:pt modelId="{BDACC655-C87E-464F-8B84-5C85E9EBBB04}" type="parTrans" cxnId="{B14609D9-7BB0-4280-80A4-6990AE602749}">
      <dgm:prSet/>
      <dgm:spPr/>
      <dgm:t>
        <a:bodyPr/>
        <a:lstStyle/>
        <a:p>
          <a:endParaRPr lang="en-US"/>
        </a:p>
      </dgm:t>
    </dgm:pt>
    <dgm:pt modelId="{A56964C6-6622-40C6-8091-A9D32E19F286}" type="sibTrans" cxnId="{B14609D9-7BB0-4280-80A4-6990AE602749}">
      <dgm:prSet/>
      <dgm:spPr/>
      <dgm:t>
        <a:bodyPr/>
        <a:lstStyle/>
        <a:p>
          <a:endParaRPr lang="en-US"/>
        </a:p>
      </dgm:t>
    </dgm:pt>
    <dgm:pt modelId="{FC314B71-C9F2-449A-87B4-A06B6AD03D84}">
      <dgm:prSet phldrT="[Text]" custT="1"/>
      <dgm:spPr>
        <a:solidFill>
          <a:srgbClr val="C00000"/>
        </a:solidFill>
      </dgm:spPr>
      <dgm:t>
        <a:bodyPr/>
        <a:lstStyle/>
        <a:p>
          <a:r>
            <a:rPr lang="en-US" sz="1800" b="1" dirty="0">
              <a:solidFill>
                <a:schemeClr val="bg1"/>
              </a:solidFill>
            </a:rPr>
            <a:t>Reduced Transparency – Reduced Accountability -- Misuse of Frameworks</a:t>
          </a:r>
        </a:p>
      </dgm:t>
    </dgm:pt>
    <dgm:pt modelId="{5FA9E09E-1E43-4CA9-8886-2B2E4AEC1A1C}" type="parTrans" cxnId="{D52EEC09-5732-4EA9-9692-5EE65F8276A2}">
      <dgm:prSet/>
      <dgm:spPr/>
      <dgm:t>
        <a:bodyPr/>
        <a:lstStyle/>
        <a:p>
          <a:endParaRPr lang="en-US"/>
        </a:p>
      </dgm:t>
    </dgm:pt>
    <dgm:pt modelId="{649EE243-B4DB-4F79-BDDB-6095B29D7D57}" type="sibTrans" cxnId="{D52EEC09-5732-4EA9-9692-5EE65F8276A2}">
      <dgm:prSet/>
      <dgm:spPr/>
      <dgm:t>
        <a:bodyPr/>
        <a:lstStyle/>
        <a:p>
          <a:endParaRPr lang="en-US"/>
        </a:p>
      </dgm:t>
    </dgm:pt>
    <dgm:pt modelId="{04C933BF-89C7-483F-9BBF-1CAB9BDBE151}" type="pres">
      <dgm:prSet presAssocID="{503F26C3-8F63-467C-9158-BF4CC1653B62}" presName="Name0" presStyleCnt="0">
        <dgm:presLayoutVars>
          <dgm:chMax val="4"/>
          <dgm:resizeHandles val="exact"/>
        </dgm:presLayoutVars>
      </dgm:prSet>
      <dgm:spPr/>
    </dgm:pt>
    <dgm:pt modelId="{F4001683-A89F-43DC-A13C-AC909F2BDB88}" type="pres">
      <dgm:prSet presAssocID="{503F26C3-8F63-467C-9158-BF4CC1653B62}" presName="ellipse" presStyleLbl="trBgShp" presStyleIdx="0" presStyleCnt="1"/>
      <dgm:spPr/>
    </dgm:pt>
    <dgm:pt modelId="{62ED97E4-7925-45BF-9B62-5F128BF439BF}" type="pres">
      <dgm:prSet presAssocID="{503F26C3-8F63-467C-9158-BF4CC1653B62}" presName="arrow1" presStyleLbl="fgShp" presStyleIdx="0" presStyleCnt="1"/>
      <dgm:spPr/>
    </dgm:pt>
    <dgm:pt modelId="{7007D733-EB03-4EBB-AD54-3363F0327A3D}" type="pres">
      <dgm:prSet presAssocID="{503F26C3-8F63-467C-9158-BF4CC1653B62}" presName="rectangle" presStyleLbl="revTx" presStyleIdx="0" presStyleCnt="1" custScaleX="182000" custScaleY="43116">
        <dgm:presLayoutVars>
          <dgm:bulletEnabled val="1"/>
        </dgm:presLayoutVars>
      </dgm:prSet>
      <dgm:spPr/>
    </dgm:pt>
    <dgm:pt modelId="{69951546-8EFB-4281-837C-34189C1F893D}" type="pres">
      <dgm:prSet presAssocID="{C7125E00-0920-4727-8449-199D26686A41}" presName="item1" presStyleLbl="node1" presStyleIdx="0" presStyleCnt="3">
        <dgm:presLayoutVars>
          <dgm:bulletEnabled val="1"/>
        </dgm:presLayoutVars>
      </dgm:prSet>
      <dgm:spPr/>
    </dgm:pt>
    <dgm:pt modelId="{935043D7-1713-4B5C-8AA3-27420DBBF20A}" type="pres">
      <dgm:prSet presAssocID="{77AB1017-B18C-4000-9A29-45EDBB3B9374}" presName="item2" presStyleLbl="node1" presStyleIdx="1" presStyleCnt="3">
        <dgm:presLayoutVars>
          <dgm:bulletEnabled val="1"/>
        </dgm:presLayoutVars>
      </dgm:prSet>
      <dgm:spPr/>
    </dgm:pt>
    <dgm:pt modelId="{EBDA8B7A-7FE4-48B6-8A78-2CDD6FD7FC6E}" type="pres">
      <dgm:prSet presAssocID="{FC314B71-C9F2-449A-87B4-A06B6AD03D84}" presName="item3" presStyleLbl="node1" presStyleIdx="2" presStyleCnt="3">
        <dgm:presLayoutVars>
          <dgm:bulletEnabled val="1"/>
        </dgm:presLayoutVars>
      </dgm:prSet>
      <dgm:spPr/>
    </dgm:pt>
    <dgm:pt modelId="{9682A309-E72F-4D8F-A955-8F38511DCFC7}" type="pres">
      <dgm:prSet presAssocID="{503F26C3-8F63-467C-9158-BF4CC1653B62}" presName="funnel" presStyleLbl="trAlignAcc1" presStyleIdx="0" presStyleCnt="1" custScaleX="148728" custScaleY="94906"/>
      <dgm:spPr/>
    </dgm:pt>
  </dgm:ptLst>
  <dgm:cxnLst>
    <dgm:cxn modelId="{D52EEC09-5732-4EA9-9692-5EE65F8276A2}" srcId="{503F26C3-8F63-467C-9158-BF4CC1653B62}" destId="{FC314B71-C9F2-449A-87B4-A06B6AD03D84}" srcOrd="3" destOrd="0" parTransId="{5FA9E09E-1E43-4CA9-8886-2B2E4AEC1A1C}" sibTransId="{649EE243-B4DB-4F79-BDDB-6095B29D7D57}"/>
    <dgm:cxn modelId="{F1A5B721-2FC3-458D-AA16-BA0BBFB47B74}" type="presOf" srcId="{F9635BED-CAF4-4DEE-83CB-4D576C6CDEB8}" destId="{EBDA8B7A-7FE4-48B6-8A78-2CDD6FD7FC6E}" srcOrd="0" destOrd="0" presId="urn:microsoft.com/office/officeart/2005/8/layout/funnel1"/>
    <dgm:cxn modelId="{E350E252-9772-4D97-8A75-33AC628B2489}" type="presOf" srcId="{77AB1017-B18C-4000-9A29-45EDBB3B9374}" destId="{69951546-8EFB-4281-837C-34189C1F893D}" srcOrd="0" destOrd="0" presId="urn:microsoft.com/office/officeart/2005/8/layout/funnel1"/>
    <dgm:cxn modelId="{B1D25DAF-A3D5-4FF3-8F2D-430A49DB9D34}" type="presOf" srcId="{C7125E00-0920-4727-8449-199D26686A41}" destId="{935043D7-1713-4B5C-8AA3-27420DBBF20A}" srcOrd="0" destOrd="0" presId="urn:microsoft.com/office/officeart/2005/8/layout/funnel1"/>
    <dgm:cxn modelId="{384238C8-8542-4983-9CF6-33EFCA35FEE3}" type="presOf" srcId="{FC314B71-C9F2-449A-87B4-A06B6AD03D84}" destId="{7007D733-EB03-4EBB-AD54-3363F0327A3D}" srcOrd="0" destOrd="0" presId="urn:microsoft.com/office/officeart/2005/8/layout/funnel1"/>
    <dgm:cxn modelId="{C9D052D6-1970-447F-92AA-0329BE97F416}" srcId="{503F26C3-8F63-467C-9158-BF4CC1653B62}" destId="{F9635BED-CAF4-4DEE-83CB-4D576C6CDEB8}" srcOrd="0" destOrd="0" parTransId="{150A296B-4374-4A0C-901C-0C3FB35C8A90}" sibTransId="{EA55A81A-3F9B-4A81-96A4-E40393B57ABE}"/>
    <dgm:cxn modelId="{B14609D9-7BB0-4280-80A4-6990AE602749}" srcId="{503F26C3-8F63-467C-9158-BF4CC1653B62}" destId="{77AB1017-B18C-4000-9A29-45EDBB3B9374}" srcOrd="2" destOrd="0" parTransId="{BDACC655-C87E-464F-8B84-5C85E9EBBB04}" sibTransId="{A56964C6-6622-40C6-8091-A9D32E19F286}"/>
    <dgm:cxn modelId="{6F14F4E1-BABA-488D-BF7E-BBDD7A48BB34}" type="presOf" srcId="{503F26C3-8F63-467C-9158-BF4CC1653B62}" destId="{04C933BF-89C7-483F-9BBF-1CAB9BDBE151}" srcOrd="0" destOrd="0" presId="urn:microsoft.com/office/officeart/2005/8/layout/funnel1"/>
    <dgm:cxn modelId="{DB2947F8-A0D9-47CE-9DB5-1DF36A690F5F}" srcId="{503F26C3-8F63-467C-9158-BF4CC1653B62}" destId="{C7125E00-0920-4727-8449-199D26686A41}" srcOrd="1" destOrd="0" parTransId="{4BDC80F0-977F-4D8A-9DC8-C30BF9044758}" sibTransId="{98866E89-72C3-4D85-845C-EB66BA73103E}"/>
    <dgm:cxn modelId="{9F7F0335-DF2A-46C0-85BF-3B0F57DF811C}" type="presParOf" srcId="{04C933BF-89C7-483F-9BBF-1CAB9BDBE151}" destId="{F4001683-A89F-43DC-A13C-AC909F2BDB88}" srcOrd="0" destOrd="0" presId="urn:microsoft.com/office/officeart/2005/8/layout/funnel1"/>
    <dgm:cxn modelId="{2200373D-033C-4E80-9F11-594B4FD8A19B}" type="presParOf" srcId="{04C933BF-89C7-483F-9BBF-1CAB9BDBE151}" destId="{62ED97E4-7925-45BF-9B62-5F128BF439BF}" srcOrd="1" destOrd="0" presId="urn:microsoft.com/office/officeart/2005/8/layout/funnel1"/>
    <dgm:cxn modelId="{09B0426C-D85C-4905-8DDE-727E4A0A9FA1}" type="presParOf" srcId="{04C933BF-89C7-483F-9BBF-1CAB9BDBE151}" destId="{7007D733-EB03-4EBB-AD54-3363F0327A3D}" srcOrd="2" destOrd="0" presId="urn:microsoft.com/office/officeart/2005/8/layout/funnel1"/>
    <dgm:cxn modelId="{FDE72009-4D1B-42F7-99EB-7B128D3955B4}" type="presParOf" srcId="{04C933BF-89C7-483F-9BBF-1CAB9BDBE151}" destId="{69951546-8EFB-4281-837C-34189C1F893D}" srcOrd="3" destOrd="0" presId="urn:microsoft.com/office/officeart/2005/8/layout/funnel1"/>
    <dgm:cxn modelId="{ED451835-9D1A-47B8-9787-2288902A70BD}" type="presParOf" srcId="{04C933BF-89C7-483F-9BBF-1CAB9BDBE151}" destId="{935043D7-1713-4B5C-8AA3-27420DBBF20A}" srcOrd="4" destOrd="0" presId="urn:microsoft.com/office/officeart/2005/8/layout/funnel1"/>
    <dgm:cxn modelId="{9C59CAF6-DED0-47E9-9238-6729B4D78BBE}" type="presParOf" srcId="{04C933BF-89C7-483F-9BBF-1CAB9BDBE151}" destId="{EBDA8B7A-7FE4-48B6-8A78-2CDD6FD7FC6E}" srcOrd="5" destOrd="0" presId="urn:microsoft.com/office/officeart/2005/8/layout/funnel1"/>
    <dgm:cxn modelId="{EEA72E62-73F8-4D06-903E-9D3BA1926F0B}" type="presParOf" srcId="{04C933BF-89C7-483F-9BBF-1CAB9BDBE151}" destId="{9682A309-E72F-4D8F-A955-8F38511DCFC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14F4B-728A-4402-9C40-27AF957061B8}" type="doc">
      <dgm:prSet loTypeId="urn:microsoft.com/office/officeart/2005/8/layout/process2" loCatId="process" qsTypeId="urn:microsoft.com/office/officeart/2005/8/quickstyle/simple1" qsCatId="simple" csTypeId="urn:microsoft.com/office/officeart/2005/8/colors/colorful1" csCatId="colorful" phldr="1"/>
      <dgm:spPr/>
    </dgm:pt>
    <dgm:pt modelId="{81007FF2-FB02-489F-B89B-602354C9697E}">
      <dgm:prSet phldrT="[Text]"/>
      <dgm:spPr/>
      <dgm:t>
        <a:bodyPr/>
        <a:lstStyle/>
        <a:p>
          <a:r>
            <a:rPr lang="en-US" dirty="0"/>
            <a:t>Subcontract</a:t>
          </a:r>
        </a:p>
      </dgm:t>
    </dgm:pt>
    <dgm:pt modelId="{D04C8276-952C-4803-B205-348B48B65FD2}" type="parTrans" cxnId="{F1A724C5-91D3-46EF-A92C-FDFA88E5CB91}">
      <dgm:prSet/>
      <dgm:spPr/>
      <dgm:t>
        <a:bodyPr/>
        <a:lstStyle/>
        <a:p>
          <a:endParaRPr lang="en-US"/>
        </a:p>
      </dgm:t>
    </dgm:pt>
    <dgm:pt modelId="{8F07D0AF-8B00-443E-936B-1C9162ED6728}" type="sibTrans" cxnId="{F1A724C5-91D3-46EF-A92C-FDFA88E5CB91}">
      <dgm:prSet/>
      <dgm:spPr/>
      <dgm:t>
        <a:bodyPr/>
        <a:lstStyle/>
        <a:p>
          <a:endParaRPr lang="en-US"/>
        </a:p>
      </dgm:t>
    </dgm:pt>
    <dgm:pt modelId="{0B26CE1E-134A-41F5-B766-E2951A005817}">
      <dgm:prSet phldrT="[Text]"/>
      <dgm:spPr/>
      <dgm:t>
        <a:bodyPr/>
        <a:lstStyle/>
        <a:p>
          <a:r>
            <a:rPr lang="en-US" dirty="0"/>
            <a:t>Framework (Indefinite Delivery-Indefinite Quantity)</a:t>
          </a:r>
        </a:p>
      </dgm:t>
    </dgm:pt>
    <dgm:pt modelId="{85AEE9D8-CCE7-4C82-98B1-C7B6518F409F}" type="parTrans" cxnId="{1BCDE092-014B-4B7B-935B-CF24CD01D822}">
      <dgm:prSet/>
      <dgm:spPr/>
      <dgm:t>
        <a:bodyPr/>
        <a:lstStyle/>
        <a:p>
          <a:endParaRPr lang="en-US"/>
        </a:p>
      </dgm:t>
    </dgm:pt>
    <dgm:pt modelId="{96A76BF4-30B6-4C55-A52B-564384C03F27}" type="sibTrans" cxnId="{1BCDE092-014B-4B7B-935B-CF24CD01D822}">
      <dgm:prSet/>
      <dgm:spPr/>
      <dgm:t>
        <a:bodyPr/>
        <a:lstStyle/>
        <a:p>
          <a:endParaRPr lang="en-US"/>
        </a:p>
      </dgm:t>
    </dgm:pt>
    <dgm:pt modelId="{1A028F22-2F84-4021-908F-66EA2C44E152}">
      <dgm:prSet phldrT="[Text]"/>
      <dgm:spPr/>
      <dgm:t>
        <a:bodyPr/>
        <a:lstStyle/>
        <a:p>
          <a:r>
            <a:rPr lang="en-US" dirty="0"/>
            <a:t>Prime Contract</a:t>
          </a:r>
        </a:p>
      </dgm:t>
    </dgm:pt>
    <dgm:pt modelId="{F9A63ABA-DD01-40D8-9817-9ED1B52BEC25}" type="parTrans" cxnId="{E7FF6824-D883-4205-99CE-D8E56437BF0B}">
      <dgm:prSet/>
      <dgm:spPr/>
      <dgm:t>
        <a:bodyPr/>
        <a:lstStyle/>
        <a:p>
          <a:endParaRPr lang="en-US"/>
        </a:p>
      </dgm:t>
    </dgm:pt>
    <dgm:pt modelId="{542804FB-972E-4883-9DB6-151C0D59A5BE}" type="sibTrans" cxnId="{E7FF6824-D883-4205-99CE-D8E56437BF0B}">
      <dgm:prSet/>
      <dgm:spPr/>
      <dgm:t>
        <a:bodyPr/>
        <a:lstStyle/>
        <a:p>
          <a:endParaRPr lang="en-US"/>
        </a:p>
      </dgm:t>
    </dgm:pt>
    <dgm:pt modelId="{9634762B-58C0-4FCB-A213-3587E147C0EF}" type="pres">
      <dgm:prSet presAssocID="{77914F4B-728A-4402-9C40-27AF957061B8}" presName="linearFlow" presStyleCnt="0">
        <dgm:presLayoutVars>
          <dgm:resizeHandles val="exact"/>
        </dgm:presLayoutVars>
      </dgm:prSet>
      <dgm:spPr/>
    </dgm:pt>
    <dgm:pt modelId="{B8DAE763-FE04-4009-A72F-2385A38C2A13}" type="pres">
      <dgm:prSet presAssocID="{81007FF2-FB02-489F-B89B-602354C9697E}" presName="node" presStyleLbl="node1" presStyleIdx="0" presStyleCnt="3">
        <dgm:presLayoutVars>
          <dgm:bulletEnabled val="1"/>
        </dgm:presLayoutVars>
      </dgm:prSet>
      <dgm:spPr/>
    </dgm:pt>
    <dgm:pt modelId="{2B684433-2334-474E-BEFE-2D28AC96A581}" type="pres">
      <dgm:prSet presAssocID="{8F07D0AF-8B00-443E-936B-1C9162ED6728}" presName="sibTrans" presStyleLbl="sibTrans2D1" presStyleIdx="0" presStyleCnt="2"/>
      <dgm:spPr/>
    </dgm:pt>
    <dgm:pt modelId="{0CAFB26E-9DB2-430F-AB5F-C2C33829A0BC}" type="pres">
      <dgm:prSet presAssocID="{8F07D0AF-8B00-443E-936B-1C9162ED6728}" presName="connectorText" presStyleLbl="sibTrans2D1" presStyleIdx="0" presStyleCnt="2"/>
      <dgm:spPr/>
    </dgm:pt>
    <dgm:pt modelId="{1CADC212-172F-49A4-80B6-D63B02D5128E}" type="pres">
      <dgm:prSet presAssocID="{0B26CE1E-134A-41F5-B766-E2951A005817}" presName="node" presStyleLbl="node1" presStyleIdx="1" presStyleCnt="3">
        <dgm:presLayoutVars>
          <dgm:bulletEnabled val="1"/>
        </dgm:presLayoutVars>
      </dgm:prSet>
      <dgm:spPr/>
    </dgm:pt>
    <dgm:pt modelId="{891494BE-AFB7-43F8-99A4-1FF8A7B34963}" type="pres">
      <dgm:prSet presAssocID="{96A76BF4-30B6-4C55-A52B-564384C03F27}" presName="sibTrans" presStyleLbl="sibTrans2D1" presStyleIdx="1" presStyleCnt="2"/>
      <dgm:spPr/>
    </dgm:pt>
    <dgm:pt modelId="{D5A1672C-BC0B-48BA-8E9C-06916DA54775}" type="pres">
      <dgm:prSet presAssocID="{96A76BF4-30B6-4C55-A52B-564384C03F27}" presName="connectorText" presStyleLbl="sibTrans2D1" presStyleIdx="1" presStyleCnt="2"/>
      <dgm:spPr/>
    </dgm:pt>
    <dgm:pt modelId="{A02E207A-C4C7-41E3-B15A-03553DC3BC0C}" type="pres">
      <dgm:prSet presAssocID="{1A028F22-2F84-4021-908F-66EA2C44E152}" presName="node" presStyleLbl="node1" presStyleIdx="2" presStyleCnt="3">
        <dgm:presLayoutVars>
          <dgm:bulletEnabled val="1"/>
        </dgm:presLayoutVars>
      </dgm:prSet>
      <dgm:spPr/>
    </dgm:pt>
  </dgm:ptLst>
  <dgm:cxnLst>
    <dgm:cxn modelId="{28A8610C-2891-4219-A257-878252D4A969}" type="presOf" srcId="{0B26CE1E-134A-41F5-B766-E2951A005817}" destId="{1CADC212-172F-49A4-80B6-D63B02D5128E}" srcOrd="0" destOrd="0" presId="urn:microsoft.com/office/officeart/2005/8/layout/process2"/>
    <dgm:cxn modelId="{E7FF6824-D883-4205-99CE-D8E56437BF0B}" srcId="{77914F4B-728A-4402-9C40-27AF957061B8}" destId="{1A028F22-2F84-4021-908F-66EA2C44E152}" srcOrd="2" destOrd="0" parTransId="{F9A63ABA-DD01-40D8-9817-9ED1B52BEC25}" sibTransId="{542804FB-972E-4883-9DB6-151C0D59A5BE}"/>
    <dgm:cxn modelId="{3D0D8346-E822-4C28-9FD5-A8E4E14BB275}" type="presOf" srcId="{8F07D0AF-8B00-443E-936B-1C9162ED6728}" destId="{0CAFB26E-9DB2-430F-AB5F-C2C33829A0BC}" srcOrd="1" destOrd="0" presId="urn:microsoft.com/office/officeart/2005/8/layout/process2"/>
    <dgm:cxn modelId="{CF9DDC59-4CC7-4911-B904-03E0A23F4144}" type="presOf" srcId="{96A76BF4-30B6-4C55-A52B-564384C03F27}" destId="{891494BE-AFB7-43F8-99A4-1FF8A7B34963}" srcOrd="0" destOrd="0" presId="urn:microsoft.com/office/officeart/2005/8/layout/process2"/>
    <dgm:cxn modelId="{DFABBD89-D409-4909-97F6-D1A02E32BAAB}" type="presOf" srcId="{96A76BF4-30B6-4C55-A52B-564384C03F27}" destId="{D5A1672C-BC0B-48BA-8E9C-06916DA54775}" srcOrd="1" destOrd="0" presId="urn:microsoft.com/office/officeart/2005/8/layout/process2"/>
    <dgm:cxn modelId="{1BCDE092-014B-4B7B-935B-CF24CD01D822}" srcId="{77914F4B-728A-4402-9C40-27AF957061B8}" destId="{0B26CE1E-134A-41F5-B766-E2951A005817}" srcOrd="1" destOrd="0" parTransId="{85AEE9D8-CCE7-4C82-98B1-C7B6518F409F}" sibTransId="{96A76BF4-30B6-4C55-A52B-564384C03F27}"/>
    <dgm:cxn modelId="{6C1A4CB1-AE10-43D7-B1B6-D853E897972B}" type="presOf" srcId="{81007FF2-FB02-489F-B89B-602354C9697E}" destId="{B8DAE763-FE04-4009-A72F-2385A38C2A13}" srcOrd="0" destOrd="0" presId="urn:microsoft.com/office/officeart/2005/8/layout/process2"/>
    <dgm:cxn modelId="{F1A724C5-91D3-46EF-A92C-FDFA88E5CB91}" srcId="{77914F4B-728A-4402-9C40-27AF957061B8}" destId="{81007FF2-FB02-489F-B89B-602354C9697E}" srcOrd="0" destOrd="0" parTransId="{D04C8276-952C-4803-B205-348B48B65FD2}" sibTransId="{8F07D0AF-8B00-443E-936B-1C9162ED6728}"/>
    <dgm:cxn modelId="{7F815FD4-7707-4AFF-AE3C-B6F0539BE1CE}" type="presOf" srcId="{77914F4B-728A-4402-9C40-27AF957061B8}" destId="{9634762B-58C0-4FCB-A213-3587E147C0EF}" srcOrd="0" destOrd="0" presId="urn:microsoft.com/office/officeart/2005/8/layout/process2"/>
    <dgm:cxn modelId="{3C8E16DF-F16D-48E7-AD97-9697019F935B}" type="presOf" srcId="{8F07D0AF-8B00-443E-936B-1C9162ED6728}" destId="{2B684433-2334-474E-BEFE-2D28AC96A581}" srcOrd="0" destOrd="0" presId="urn:microsoft.com/office/officeart/2005/8/layout/process2"/>
    <dgm:cxn modelId="{1E67FBEE-69CA-4812-866D-B36479CBD137}" type="presOf" srcId="{1A028F22-2F84-4021-908F-66EA2C44E152}" destId="{A02E207A-C4C7-41E3-B15A-03553DC3BC0C}" srcOrd="0" destOrd="0" presId="urn:microsoft.com/office/officeart/2005/8/layout/process2"/>
    <dgm:cxn modelId="{099FB736-E069-4ACA-91C9-AFE88CBC0297}" type="presParOf" srcId="{9634762B-58C0-4FCB-A213-3587E147C0EF}" destId="{B8DAE763-FE04-4009-A72F-2385A38C2A13}" srcOrd="0" destOrd="0" presId="urn:microsoft.com/office/officeart/2005/8/layout/process2"/>
    <dgm:cxn modelId="{481C17D6-D7DA-4334-AC2A-8ABCAC24150C}" type="presParOf" srcId="{9634762B-58C0-4FCB-A213-3587E147C0EF}" destId="{2B684433-2334-474E-BEFE-2D28AC96A581}" srcOrd="1" destOrd="0" presId="urn:microsoft.com/office/officeart/2005/8/layout/process2"/>
    <dgm:cxn modelId="{27800663-252E-4C3C-BE20-2CE015C0841A}" type="presParOf" srcId="{2B684433-2334-474E-BEFE-2D28AC96A581}" destId="{0CAFB26E-9DB2-430F-AB5F-C2C33829A0BC}" srcOrd="0" destOrd="0" presId="urn:microsoft.com/office/officeart/2005/8/layout/process2"/>
    <dgm:cxn modelId="{A8819BAD-6BA9-4E56-80A8-F832C64C9082}" type="presParOf" srcId="{9634762B-58C0-4FCB-A213-3587E147C0EF}" destId="{1CADC212-172F-49A4-80B6-D63B02D5128E}" srcOrd="2" destOrd="0" presId="urn:microsoft.com/office/officeart/2005/8/layout/process2"/>
    <dgm:cxn modelId="{2786D6B5-A2DC-4890-91D5-2C5689CC4F95}" type="presParOf" srcId="{9634762B-58C0-4FCB-A213-3587E147C0EF}" destId="{891494BE-AFB7-43F8-99A4-1FF8A7B34963}" srcOrd="3" destOrd="0" presId="urn:microsoft.com/office/officeart/2005/8/layout/process2"/>
    <dgm:cxn modelId="{15F31257-EBCA-467E-B974-AC8C05F8EE6A}" type="presParOf" srcId="{891494BE-AFB7-43F8-99A4-1FF8A7B34963}" destId="{D5A1672C-BC0B-48BA-8E9C-06916DA54775}" srcOrd="0" destOrd="0" presId="urn:microsoft.com/office/officeart/2005/8/layout/process2"/>
    <dgm:cxn modelId="{40DC49DA-38A9-4A09-A77D-88C522EB75DA}" type="presParOf" srcId="{9634762B-58C0-4FCB-A213-3587E147C0EF}" destId="{A02E207A-C4C7-41E3-B15A-03553DC3BC0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FA3F02-6A4A-4047-ADDE-B32A45C8F21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EC8EC067-7589-44AF-BEF3-AC51697F84D4}">
      <dgm:prSet phldrT="[Text]"/>
      <dgm:spPr/>
      <dgm:t>
        <a:bodyPr/>
        <a:lstStyle/>
        <a:p>
          <a:r>
            <a:rPr lang="en-US" dirty="0"/>
            <a:t>GPA &amp; </a:t>
          </a:r>
        </a:p>
        <a:p>
          <a:r>
            <a:rPr lang="en-US" dirty="0"/>
            <a:t>Free Trade Agreements</a:t>
          </a:r>
        </a:p>
      </dgm:t>
    </dgm:pt>
    <dgm:pt modelId="{D733F542-BA4D-4043-AD30-0E86C036AD22}" type="parTrans" cxnId="{0A564CE7-83E7-44A1-A1BF-9ED9E20507FA}">
      <dgm:prSet/>
      <dgm:spPr/>
      <dgm:t>
        <a:bodyPr/>
        <a:lstStyle/>
        <a:p>
          <a:endParaRPr lang="en-US"/>
        </a:p>
      </dgm:t>
    </dgm:pt>
    <dgm:pt modelId="{29449FCF-50B4-4738-AFBB-B37204723970}" type="sibTrans" cxnId="{0A564CE7-83E7-44A1-A1BF-9ED9E20507FA}">
      <dgm:prSet/>
      <dgm:spPr/>
      <dgm:t>
        <a:bodyPr/>
        <a:lstStyle/>
        <a:p>
          <a:endParaRPr lang="en-US"/>
        </a:p>
      </dgm:t>
    </dgm:pt>
    <dgm:pt modelId="{18F98234-CBBB-4DEF-A8F5-ACC31997FBBA}">
      <dgm:prSet phldrT="[Text]"/>
      <dgm:spPr>
        <a:solidFill>
          <a:srgbClr val="FFFF00"/>
        </a:solidFill>
      </dgm:spPr>
      <dgm:t>
        <a:bodyPr/>
        <a:lstStyle/>
        <a:p>
          <a:r>
            <a:rPr lang="en-US" dirty="0">
              <a:solidFill>
                <a:schemeClr val="bg2"/>
              </a:solidFill>
            </a:rPr>
            <a:t>Europe</a:t>
          </a:r>
        </a:p>
      </dgm:t>
    </dgm:pt>
    <dgm:pt modelId="{DFE204BF-89A5-40B3-A7F9-7866FD95AFB8}" type="parTrans" cxnId="{4BDDFFED-DF64-462F-8734-E614BBC46922}">
      <dgm:prSet/>
      <dgm:spPr/>
      <dgm:t>
        <a:bodyPr/>
        <a:lstStyle/>
        <a:p>
          <a:endParaRPr lang="en-US"/>
        </a:p>
      </dgm:t>
    </dgm:pt>
    <dgm:pt modelId="{E2972B4F-73CE-4E8B-B602-9411D0F1F0B3}" type="sibTrans" cxnId="{4BDDFFED-DF64-462F-8734-E614BBC46922}">
      <dgm:prSet/>
      <dgm:spPr/>
      <dgm:t>
        <a:bodyPr/>
        <a:lstStyle/>
        <a:p>
          <a:endParaRPr lang="en-US"/>
        </a:p>
      </dgm:t>
    </dgm:pt>
    <dgm:pt modelId="{40083DF3-7956-464A-B9EE-86FF8899ED88}">
      <dgm:prSet phldrT="[Text]"/>
      <dgm:spPr>
        <a:solidFill>
          <a:srgbClr val="FF0000"/>
        </a:solidFill>
      </dgm:spPr>
      <dgm:t>
        <a:bodyPr/>
        <a:lstStyle/>
        <a:p>
          <a:r>
            <a:rPr lang="en-US" dirty="0"/>
            <a:t>USA</a:t>
          </a:r>
        </a:p>
      </dgm:t>
    </dgm:pt>
    <dgm:pt modelId="{C203EA56-B00D-471C-BA7F-8B179DA094CC}" type="parTrans" cxnId="{5D8822E4-F84A-4D6C-9A20-A647456173F4}">
      <dgm:prSet/>
      <dgm:spPr/>
      <dgm:t>
        <a:bodyPr/>
        <a:lstStyle/>
        <a:p>
          <a:endParaRPr lang="en-US"/>
        </a:p>
      </dgm:t>
    </dgm:pt>
    <dgm:pt modelId="{94D2415A-B538-46C7-80E7-07A2CE1C25A3}" type="sibTrans" cxnId="{5D8822E4-F84A-4D6C-9A20-A647456173F4}">
      <dgm:prSet/>
      <dgm:spPr/>
      <dgm:t>
        <a:bodyPr/>
        <a:lstStyle/>
        <a:p>
          <a:endParaRPr lang="en-US"/>
        </a:p>
      </dgm:t>
    </dgm:pt>
    <dgm:pt modelId="{EB623E4A-1068-465A-B1B9-9F37D48A5EEA}">
      <dgm:prSet phldrT="[Text]"/>
      <dgm:spPr>
        <a:solidFill>
          <a:srgbClr val="00B050"/>
        </a:solidFill>
      </dgm:spPr>
      <dgm:t>
        <a:bodyPr/>
        <a:lstStyle/>
        <a:p>
          <a:r>
            <a:rPr lang="en-US" dirty="0"/>
            <a:t>Some Asian Nations</a:t>
          </a:r>
        </a:p>
      </dgm:t>
    </dgm:pt>
    <dgm:pt modelId="{0D92B0FC-699C-45C5-911C-D99703CCEC8E}" type="parTrans" cxnId="{90EB67E5-2A9E-4D52-AD96-66827294125C}">
      <dgm:prSet/>
      <dgm:spPr/>
      <dgm:t>
        <a:bodyPr/>
        <a:lstStyle/>
        <a:p>
          <a:endParaRPr lang="en-US"/>
        </a:p>
      </dgm:t>
    </dgm:pt>
    <dgm:pt modelId="{A7509027-409C-42D5-99CE-697CD64FBC84}" type="sibTrans" cxnId="{90EB67E5-2A9E-4D52-AD96-66827294125C}">
      <dgm:prSet/>
      <dgm:spPr/>
      <dgm:t>
        <a:bodyPr/>
        <a:lstStyle/>
        <a:p>
          <a:endParaRPr lang="en-US"/>
        </a:p>
      </dgm:t>
    </dgm:pt>
    <dgm:pt modelId="{8C1FA0E6-F209-4B4B-8DFB-363598C13296}">
      <dgm:prSet phldrT="[Text]"/>
      <dgm:spPr>
        <a:solidFill>
          <a:srgbClr val="00B050"/>
        </a:solidFill>
      </dgm:spPr>
      <dgm:t>
        <a:bodyPr/>
        <a:lstStyle/>
        <a:p>
          <a:r>
            <a:rPr lang="en-US" dirty="0"/>
            <a:t>Some Latin American Nations</a:t>
          </a:r>
        </a:p>
      </dgm:t>
    </dgm:pt>
    <dgm:pt modelId="{57726524-FB22-4DC6-97B4-74DC0AD6488B}" type="parTrans" cxnId="{E2BE4AFF-0B8F-46DE-97BD-96E1331CCAD8}">
      <dgm:prSet/>
      <dgm:spPr/>
      <dgm:t>
        <a:bodyPr/>
        <a:lstStyle/>
        <a:p>
          <a:endParaRPr lang="en-US"/>
        </a:p>
      </dgm:t>
    </dgm:pt>
    <dgm:pt modelId="{18BAE71E-DA0E-4FFA-AD78-606A8EB3BCCF}" type="sibTrans" cxnId="{E2BE4AFF-0B8F-46DE-97BD-96E1331CCAD8}">
      <dgm:prSet/>
      <dgm:spPr/>
      <dgm:t>
        <a:bodyPr/>
        <a:lstStyle/>
        <a:p>
          <a:endParaRPr lang="en-US"/>
        </a:p>
      </dgm:t>
    </dgm:pt>
    <dgm:pt modelId="{18A704A3-F65A-43DD-B0F1-93BF0C9A6E7E}" type="pres">
      <dgm:prSet presAssocID="{1BFA3F02-6A4A-4047-ADDE-B32A45C8F214}" presName="Name0" presStyleCnt="0">
        <dgm:presLayoutVars>
          <dgm:chMax val="1"/>
          <dgm:dir/>
          <dgm:animLvl val="ctr"/>
          <dgm:resizeHandles val="exact"/>
        </dgm:presLayoutVars>
      </dgm:prSet>
      <dgm:spPr/>
    </dgm:pt>
    <dgm:pt modelId="{84FF8A8F-3944-4533-9F3A-6046A2126DB8}" type="pres">
      <dgm:prSet presAssocID="{EC8EC067-7589-44AF-BEF3-AC51697F84D4}" presName="centerShape" presStyleLbl="node0" presStyleIdx="0" presStyleCnt="1" custLinFactNeighborX="-16" custLinFactNeighborY="2342"/>
      <dgm:spPr/>
    </dgm:pt>
    <dgm:pt modelId="{C5B0AB0C-A6A2-489B-B6CA-391787CD3A0B}" type="pres">
      <dgm:prSet presAssocID="{18F98234-CBBB-4DEF-A8F5-ACC31997FBBA}" presName="node" presStyleLbl="node1" presStyleIdx="0" presStyleCnt="4">
        <dgm:presLayoutVars>
          <dgm:bulletEnabled val="1"/>
        </dgm:presLayoutVars>
      </dgm:prSet>
      <dgm:spPr/>
    </dgm:pt>
    <dgm:pt modelId="{07C0D70E-0DA7-4950-B21C-06EAC2ABE23F}" type="pres">
      <dgm:prSet presAssocID="{18F98234-CBBB-4DEF-A8F5-ACC31997FBBA}" presName="dummy" presStyleCnt="0"/>
      <dgm:spPr/>
    </dgm:pt>
    <dgm:pt modelId="{C91EDE5C-D668-4F34-8921-C8E94220C6F3}" type="pres">
      <dgm:prSet presAssocID="{E2972B4F-73CE-4E8B-B602-9411D0F1F0B3}" presName="sibTrans" presStyleLbl="sibTrans2D1" presStyleIdx="0" presStyleCnt="4"/>
      <dgm:spPr/>
    </dgm:pt>
    <dgm:pt modelId="{E38B76FB-30E4-4852-831F-0E72C07200F6}" type="pres">
      <dgm:prSet presAssocID="{40083DF3-7956-464A-B9EE-86FF8899ED88}" presName="node" presStyleLbl="node1" presStyleIdx="1" presStyleCnt="4">
        <dgm:presLayoutVars>
          <dgm:bulletEnabled val="1"/>
        </dgm:presLayoutVars>
      </dgm:prSet>
      <dgm:spPr/>
    </dgm:pt>
    <dgm:pt modelId="{2ADB1103-4093-4867-A0F7-50F7CABD75AA}" type="pres">
      <dgm:prSet presAssocID="{40083DF3-7956-464A-B9EE-86FF8899ED88}" presName="dummy" presStyleCnt="0"/>
      <dgm:spPr/>
    </dgm:pt>
    <dgm:pt modelId="{0DFEB74D-FE58-40D8-B700-95FC6EC13FD8}" type="pres">
      <dgm:prSet presAssocID="{94D2415A-B538-46C7-80E7-07A2CE1C25A3}" presName="sibTrans" presStyleLbl="sibTrans2D1" presStyleIdx="1" presStyleCnt="4"/>
      <dgm:spPr/>
    </dgm:pt>
    <dgm:pt modelId="{598F6BB1-EA97-4C3E-9711-4824FE8AF5F9}" type="pres">
      <dgm:prSet presAssocID="{EB623E4A-1068-465A-B1B9-9F37D48A5EEA}" presName="node" presStyleLbl="node1" presStyleIdx="2" presStyleCnt="4">
        <dgm:presLayoutVars>
          <dgm:bulletEnabled val="1"/>
        </dgm:presLayoutVars>
      </dgm:prSet>
      <dgm:spPr/>
    </dgm:pt>
    <dgm:pt modelId="{79B25B98-ABA4-4313-B60A-1A5A094D5FEE}" type="pres">
      <dgm:prSet presAssocID="{EB623E4A-1068-465A-B1B9-9F37D48A5EEA}" presName="dummy" presStyleCnt="0"/>
      <dgm:spPr/>
    </dgm:pt>
    <dgm:pt modelId="{64E14E37-9268-470F-A76B-8F7C8DA51ED1}" type="pres">
      <dgm:prSet presAssocID="{A7509027-409C-42D5-99CE-697CD64FBC84}" presName="sibTrans" presStyleLbl="sibTrans2D1" presStyleIdx="2" presStyleCnt="4"/>
      <dgm:spPr/>
    </dgm:pt>
    <dgm:pt modelId="{21EF963C-748D-45BE-ABC0-8AA8977E6AA5}" type="pres">
      <dgm:prSet presAssocID="{8C1FA0E6-F209-4B4B-8DFB-363598C13296}" presName="node" presStyleLbl="node1" presStyleIdx="3" presStyleCnt="4">
        <dgm:presLayoutVars>
          <dgm:bulletEnabled val="1"/>
        </dgm:presLayoutVars>
      </dgm:prSet>
      <dgm:spPr/>
    </dgm:pt>
    <dgm:pt modelId="{A8A7506B-5FA8-4938-B730-227764F6A8FE}" type="pres">
      <dgm:prSet presAssocID="{8C1FA0E6-F209-4B4B-8DFB-363598C13296}" presName="dummy" presStyleCnt="0"/>
      <dgm:spPr/>
    </dgm:pt>
    <dgm:pt modelId="{A6A27D07-497B-44C2-A216-DA6F28728B52}" type="pres">
      <dgm:prSet presAssocID="{18BAE71E-DA0E-4FFA-AD78-606A8EB3BCCF}" presName="sibTrans" presStyleLbl="sibTrans2D1" presStyleIdx="3" presStyleCnt="4"/>
      <dgm:spPr/>
    </dgm:pt>
  </dgm:ptLst>
  <dgm:cxnLst>
    <dgm:cxn modelId="{57F3610D-97EA-4FEF-B0AF-916CB8443682}" type="presOf" srcId="{EB623E4A-1068-465A-B1B9-9F37D48A5EEA}" destId="{598F6BB1-EA97-4C3E-9711-4824FE8AF5F9}" srcOrd="0" destOrd="0" presId="urn:microsoft.com/office/officeart/2005/8/layout/radial6"/>
    <dgm:cxn modelId="{D9CB465E-4D3A-42A0-9D1C-DF7A802347D0}" type="presOf" srcId="{A7509027-409C-42D5-99CE-697CD64FBC84}" destId="{64E14E37-9268-470F-A76B-8F7C8DA51ED1}" srcOrd="0" destOrd="0" presId="urn:microsoft.com/office/officeart/2005/8/layout/radial6"/>
    <dgm:cxn modelId="{5CD8994D-2069-4351-ACFB-AABD952C477D}" type="presOf" srcId="{18F98234-CBBB-4DEF-A8F5-ACC31997FBBA}" destId="{C5B0AB0C-A6A2-489B-B6CA-391787CD3A0B}" srcOrd="0" destOrd="0" presId="urn:microsoft.com/office/officeart/2005/8/layout/radial6"/>
    <dgm:cxn modelId="{8227FC7C-594D-4621-8D22-52A79E854794}" type="presOf" srcId="{40083DF3-7956-464A-B9EE-86FF8899ED88}" destId="{E38B76FB-30E4-4852-831F-0E72C07200F6}" srcOrd="0" destOrd="0" presId="urn:microsoft.com/office/officeart/2005/8/layout/radial6"/>
    <dgm:cxn modelId="{D140FADE-10CA-48E8-BEE7-08B260C72E63}" type="presOf" srcId="{E2972B4F-73CE-4E8B-B602-9411D0F1F0B3}" destId="{C91EDE5C-D668-4F34-8921-C8E94220C6F3}" srcOrd="0" destOrd="0" presId="urn:microsoft.com/office/officeart/2005/8/layout/radial6"/>
    <dgm:cxn modelId="{5D8822E4-F84A-4D6C-9A20-A647456173F4}" srcId="{EC8EC067-7589-44AF-BEF3-AC51697F84D4}" destId="{40083DF3-7956-464A-B9EE-86FF8899ED88}" srcOrd="1" destOrd="0" parTransId="{C203EA56-B00D-471C-BA7F-8B179DA094CC}" sibTransId="{94D2415A-B538-46C7-80E7-07A2CE1C25A3}"/>
    <dgm:cxn modelId="{90EB67E5-2A9E-4D52-AD96-66827294125C}" srcId="{EC8EC067-7589-44AF-BEF3-AC51697F84D4}" destId="{EB623E4A-1068-465A-B1B9-9F37D48A5EEA}" srcOrd="2" destOrd="0" parTransId="{0D92B0FC-699C-45C5-911C-D99703CCEC8E}" sibTransId="{A7509027-409C-42D5-99CE-697CD64FBC84}"/>
    <dgm:cxn modelId="{0A564CE7-83E7-44A1-A1BF-9ED9E20507FA}" srcId="{1BFA3F02-6A4A-4047-ADDE-B32A45C8F214}" destId="{EC8EC067-7589-44AF-BEF3-AC51697F84D4}" srcOrd="0" destOrd="0" parTransId="{D733F542-BA4D-4043-AD30-0E86C036AD22}" sibTransId="{29449FCF-50B4-4738-AFBB-B37204723970}"/>
    <dgm:cxn modelId="{814168EA-3160-4A9A-B7A0-6B935225186A}" type="presOf" srcId="{8C1FA0E6-F209-4B4B-8DFB-363598C13296}" destId="{21EF963C-748D-45BE-ABC0-8AA8977E6AA5}" srcOrd="0" destOrd="0" presId="urn:microsoft.com/office/officeart/2005/8/layout/radial6"/>
    <dgm:cxn modelId="{9AFBB4EA-455B-4077-B83E-2327A809E5AB}" type="presOf" srcId="{18BAE71E-DA0E-4FFA-AD78-606A8EB3BCCF}" destId="{A6A27D07-497B-44C2-A216-DA6F28728B52}" srcOrd="0" destOrd="0" presId="urn:microsoft.com/office/officeart/2005/8/layout/radial6"/>
    <dgm:cxn modelId="{4BDDFFED-DF64-462F-8734-E614BBC46922}" srcId="{EC8EC067-7589-44AF-BEF3-AC51697F84D4}" destId="{18F98234-CBBB-4DEF-A8F5-ACC31997FBBA}" srcOrd="0" destOrd="0" parTransId="{DFE204BF-89A5-40B3-A7F9-7866FD95AFB8}" sibTransId="{E2972B4F-73CE-4E8B-B602-9411D0F1F0B3}"/>
    <dgm:cxn modelId="{78878BF4-3740-4DD3-9076-4B3C62030EA1}" type="presOf" srcId="{1BFA3F02-6A4A-4047-ADDE-B32A45C8F214}" destId="{18A704A3-F65A-43DD-B0F1-93BF0C9A6E7E}" srcOrd="0" destOrd="0" presId="urn:microsoft.com/office/officeart/2005/8/layout/radial6"/>
    <dgm:cxn modelId="{01F2C7F9-DEBE-4D41-9716-6368749EDF27}" type="presOf" srcId="{EC8EC067-7589-44AF-BEF3-AC51697F84D4}" destId="{84FF8A8F-3944-4533-9F3A-6046A2126DB8}" srcOrd="0" destOrd="0" presId="urn:microsoft.com/office/officeart/2005/8/layout/radial6"/>
    <dgm:cxn modelId="{A52FBBFC-B675-456A-9F21-BE5494DB59B6}" type="presOf" srcId="{94D2415A-B538-46C7-80E7-07A2CE1C25A3}" destId="{0DFEB74D-FE58-40D8-B700-95FC6EC13FD8}" srcOrd="0" destOrd="0" presId="urn:microsoft.com/office/officeart/2005/8/layout/radial6"/>
    <dgm:cxn modelId="{E2BE4AFF-0B8F-46DE-97BD-96E1331CCAD8}" srcId="{EC8EC067-7589-44AF-BEF3-AC51697F84D4}" destId="{8C1FA0E6-F209-4B4B-8DFB-363598C13296}" srcOrd="3" destOrd="0" parTransId="{57726524-FB22-4DC6-97B4-74DC0AD6488B}" sibTransId="{18BAE71E-DA0E-4FFA-AD78-606A8EB3BCCF}"/>
    <dgm:cxn modelId="{8B42AF3B-D914-405D-93FC-080841F47C26}" type="presParOf" srcId="{18A704A3-F65A-43DD-B0F1-93BF0C9A6E7E}" destId="{84FF8A8F-3944-4533-9F3A-6046A2126DB8}" srcOrd="0" destOrd="0" presId="urn:microsoft.com/office/officeart/2005/8/layout/radial6"/>
    <dgm:cxn modelId="{8E853ACF-2BB4-46AA-8BF5-D088380D2BB0}" type="presParOf" srcId="{18A704A3-F65A-43DD-B0F1-93BF0C9A6E7E}" destId="{C5B0AB0C-A6A2-489B-B6CA-391787CD3A0B}" srcOrd="1" destOrd="0" presId="urn:microsoft.com/office/officeart/2005/8/layout/radial6"/>
    <dgm:cxn modelId="{EA972F0E-FC6B-471D-90D0-D671C0075E8A}" type="presParOf" srcId="{18A704A3-F65A-43DD-B0F1-93BF0C9A6E7E}" destId="{07C0D70E-0DA7-4950-B21C-06EAC2ABE23F}" srcOrd="2" destOrd="0" presId="urn:microsoft.com/office/officeart/2005/8/layout/radial6"/>
    <dgm:cxn modelId="{09E9ED06-8643-4815-AAE8-C3BE75C6068F}" type="presParOf" srcId="{18A704A3-F65A-43DD-B0F1-93BF0C9A6E7E}" destId="{C91EDE5C-D668-4F34-8921-C8E94220C6F3}" srcOrd="3" destOrd="0" presId="urn:microsoft.com/office/officeart/2005/8/layout/radial6"/>
    <dgm:cxn modelId="{8835BA8C-432F-4AC0-B919-8296F73371D9}" type="presParOf" srcId="{18A704A3-F65A-43DD-B0F1-93BF0C9A6E7E}" destId="{E38B76FB-30E4-4852-831F-0E72C07200F6}" srcOrd="4" destOrd="0" presId="urn:microsoft.com/office/officeart/2005/8/layout/radial6"/>
    <dgm:cxn modelId="{89522A49-0758-4C51-9CF1-C1A47652CEAE}" type="presParOf" srcId="{18A704A3-F65A-43DD-B0F1-93BF0C9A6E7E}" destId="{2ADB1103-4093-4867-A0F7-50F7CABD75AA}" srcOrd="5" destOrd="0" presId="urn:microsoft.com/office/officeart/2005/8/layout/radial6"/>
    <dgm:cxn modelId="{31934F2D-1EA1-4D74-9EFE-C73BCF42B4C9}" type="presParOf" srcId="{18A704A3-F65A-43DD-B0F1-93BF0C9A6E7E}" destId="{0DFEB74D-FE58-40D8-B700-95FC6EC13FD8}" srcOrd="6" destOrd="0" presId="urn:microsoft.com/office/officeart/2005/8/layout/radial6"/>
    <dgm:cxn modelId="{D4663CD7-E075-4403-963D-D9D4ABBB5037}" type="presParOf" srcId="{18A704A3-F65A-43DD-B0F1-93BF0C9A6E7E}" destId="{598F6BB1-EA97-4C3E-9711-4824FE8AF5F9}" srcOrd="7" destOrd="0" presId="urn:microsoft.com/office/officeart/2005/8/layout/radial6"/>
    <dgm:cxn modelId="{8EE81237-1F99-44F2-A3C8-465C64463C87}" type="presParOf" srcId="{18A704A3-F65A-43DD-B0F1-93BF0C9A6E7E}" destId="{79B25B98-ABA4-4313-B60A-1A5A094D5FEE}" srcOrd="8" destOrd="0" presId="urn:microsoft.com/office/officeart/2005/8/layout/radial6"/>
    <dgm:cxn modelId="{CC7730FA-8401-49B9-9D52-A5BF1638EF7C}" type="presParOf" srcId="{18A704A3-F65A-43DD-B0F1-93BF0C9A6E7E}" destId="{64E14E37-9268-470F-A76B-8F7C8DA51ED1}" srcOrd="9" destOrd="0" presId="urn:microsoft.com/office/officeart/2005/8/layout/radial6"/>
    <dgm:cxn modelId="{6477C89B-10AA-47D9-BE54-E0D6DE3E8750}" type="presParOf" srcId="{18A704A3-F65A-43DD-B0F1-93BF0C9A6E7E}" destId="{21EF963C-748D-45BE-ABC0-8AA8977E6AA5}" srcOrd="10" destOrd="0" presId="urn:microsoft.com/office/officeart/2005/8/layout/radial6"/>
    <dgm:cxn modelId="{2091C8C4-ACC4-46B3-9D92-23DA9A404FE6}" type="presParOf" srcId="{18A704A3-F65A-43DD-B0F1-93BF0C9A6E7E}" destId="{A8A7506B-5FA8-4938-B730-227764F6A8FE}" srcOrd="11" destOrd="0" presId="urn:microsoft.com/office/officeart/2005/8/layout/radial6"/>
    <dgm:cxn modelId="{E1953EAF-FAAB-4C09-B5D7-13BA069633FD}" type="presParOf" srcId="{18A704A3-F65A-43DD-B0F1-93BF0C9A6E7E}" destId="{A6A27D07-497B-44C2-A216-DA6F28728B5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68401D-9D56-448B-8523-E2F160C63695}" type="doc">
      <dgm:prSet loTypeId="urn:microsoft.com/office/officeart/2005/8/layout/pyramid3" loCatId="pyramid" qsTypeId="urn:microsoft.com/office/officeart/2005/8/quickstyle/simple1" qsCatId="simple" csTypeId="urn:microsoft.com/office/officeart/2005/8/colors/colorful1#1" csCatId="colorful" phldr="1"/>
      <dgm:spPr/>
    </dgm:pt>
    <dgm:pt modelId="{BD0FE624-0A30-4297-9D25-E9268A00C9F2}">
      <dgm:prSet phldrT="[Text]"/>
      <dgm:spPr/>
      <dgm:t>
        <a:bodyPr/>
        <a:lstStyle/>
        <a:p>
          <a:r>
            <a:rPr lang="en-US" dirty="0">
              <a:solidFill>
                <a:schemeClr val="bg1"/>
              </a:solidFill>
            </a:rPr>
            <a:t>Trade Agreements Act:  Above $180,000 (approx.)</a:t>
          </a:r>
        </a:p>
      </dgm:t>
    </dgm:pt>
    <dgm:pt modelId="{76C3112A-DB1F-44FD-B441-5877C8DA3982}" type="parTrans" cxnId="{2DA9AC7B-FC13-40C3-AA4E-8EDE649ADA96}">
      <dgm:prSet/>
      <dgm:spPr/>
      <dgm:t>
        <a:bodyPr/>
        <a:lstStyle/>
        <a:p>
          <a:endParaRPr lang="en-US"/>
        </a:p>
      </dgm:t>
    </dgm:pt>
    <dgm:pt modelId="{514DB5C0-6A2E-4199-BAF4-B72AAB08ADCA}" type="sibTrans" cxnId="{2DA9AC7B-FC13-40C3-AA4E-8EDE649ADA96}">
      <dgm:prSet/>
      <dgm:spPr/>
      <dgm:t>
        <a:bodyPr/>
        <a:lstStyle/>
        <a:p>
          <a:endParaRPr lang="en-US"/>
        </a:p>
      </dgm:t>
    </dgm:pt>
    <dgm:pt modelId="{899E7164-48A0-4BEF-A8C9-8BB2C2F0C589}">
      <dgm:prSet phldrT="[Text]"/>
      <dgm:spPr/>
      <dgm:t>
        <a:bodyPr/>
        <a:lstStyle/>
        <a:p>
          <a:r>
            <a:rPr lang="en-US" dirty="0">
              <a:solidFill>
                <a:schemeClr val="bg1"/>
              </a:solidFill>
            </a:rPr>
            <a:t>Buy American Act</a:t>
          </a:r>
        </a:p>
      </dgm:t>
    </dgm:pt>
    <dgm:pt modelId="{AFAAF796-5849-4C01-AE8B-ED1B8AAA5238}" type="parTrans" cxnId="{B19FC04D-9082-4B62-B75D-93BC10D81361}">
      <dgm:prSet/>
      <dgm:spPr/>
      <dgm:t>
        <a:bodyPr/>
        <a:lstStyle/>
        <a:p>
          <a:endParaRPr lang="en-US"/>
        </a:p>
      </dgm:t>
    </dgm:pt>
    <dgm:pt modelId="{0C3BCA13-6615-40A6-8C72-2EB54EE978EA}" type="sibTrans" cxnId="{B19FC04D-9082-4B62-B75D-93BC10D81361}">
      <dgm:prSet/>
      <dgm:spPr/>
      <dgm:t>
        <a:bodyPr/>
        <a:lstStyle/>
        <a:p>
          <a:endParaRPr lang="en-US"/>
        </a:p>
      </dgm:t>
    </dgm:pt>
    <dgm:pt modelId="{49E3EFCD-CC88-4508-A085-3A9504F23070}">
      <dgm:prSet phldrT="[Text]" custT="1"/>
      <dgm:spPr/>
      <dgm:t>
        <a:bodyPr/>
        <a:lstStyle/>
        <a:p>
          <a:r>
            <a:rPr lang="en-US" sz="1600" b="1" dirty="0">
              <a:solidFill>
                <a:schemeClr val="tx1"/>
              </a:solidFill>
            </a:rPr>
            <a:t>Micro-</a:t>
          </a:r>
        </a:p>
        <a:p>
          <a:r>
            <a:rPr lang="en-US" sz="1600" b="1" dirty="0">
              <a:solidFill>
                <a:schemeClr val="tx1"/>
              </a:solidFill>
            </a:rPr>
            <a:t>Purchase</a:t>
          </a:r>
          <a:r>
            <a:rPr lang="en-US" sz="1600" dirty="0">
              <a:solidFill>
                <a:schemeClr val="tx1"/>
              </a:solidFill>
            </a:rPr>
            <a:t>  </a:t>
          </a:r>
        </a:p>
        <a:p>
          <a:r>
            <a:rPr lang="en-US" sz="1600" dirty="0">
              <a:solidFill>
                <a:schemeClr val="bg1"/>
              </a:solidFill>
            </a:rPr>
            <a:t> </a:t>
          </a:r>
        </a:p>
      </dgm:t>
    </dgm:pt>
    <dgm:pt modelId="{81CCA29B-B528-4017-A070-EEEBBE733D7A}" type="parTrans" cxnId="{7A620C82-15AE-48CB-A1B1-69B63834AA17}">
      <dgm:prSet/>
      <dgm:spPr/>
      <dgm:t>
        <a:bodyPr/>
        <a:lstStyle/>
        <a:p>
          <a:endParaRPr lang="en-US"/>
        </a:p>
      </dgm:t>
    </dgm:pt>
    <dgm:pt modelId="{F12D6F1B-0417-40EC-8C3A-E11664F92FB1}" type="sibTrans" cxnId="{7A620C82-15AE-48CB-A1B1-69B63834AA17}">
      <dgm:prSet/>
      <dgm:spPr/>
      <dgm:t>
        <a:bodyPr/>
        <a:lstStyle/>
        <a:p>
          <a:endParaRPr lang="en-US"/>
        </a:p>
      </dgm:t>
    </dgm:pt>
    <dgm:pt modelId="{C30802E2-E4C9-49B9-82EC-9A8B7AEC575A}" type="pres">
      <dgm:prSet presAssocID="{EB68401D-9D56-448B-8523-E2F160C63695}" presName="Name0" presStyleCnt="0">
        <dgm:presLayoutVars>
          <dgm:dir/>
          <dgm:animLvl val="lvl"/>
          <dgm:resizeHandles val="exact"/>
        </dgm:presLayoutVars>
      </dgm:prSet>
      <dgm:spPr/>
    </dgm:pt>
    <dgm:pt modelId="{BC2D70BE-3FB9-4DD7-8065-38037A2A9B11}" type="pres">
      <dgm:prSet presAssocID="{BD0FE624-0A30-4297-9D25-E9268A00C9F2}" presName="Name8" presStyleCnt="0"/>
      <dgm:spPr/>
    </dgm:pt>
    <dgm:pt modelId="{9CE2F203-842B-4F99-8CE7-EF034D12B50E}" type="pres">
      <dgm:prSet presAssocID="{BD0FE624-0A30-4297-9D25-E9268A00C9F2}" presName="level" presStyleLbl="node1" presStyleIdx="0" presStyleCnt="3">
        <dgm:presLayoutVars>
          <dgm:chMax val="1"/>
          <dgm:bulletEnabled val="1"/>
        </dgm:presLayoutVars>
      </dgm:prSet>
      <dgm:spPr/>
    </dgm:pt>
    <dgm:pt modelId="{40737AD9-0D88-41C7-8903-6484FA740F40}" type="pres">
      <dgm:prSet presAssocID="{BD0FE624-0A30-4297-9D25-E9268A00C9F2}" presName="levelTx" presStyleLbl="revTx" presStyleIdx="0" presStyleCnt="0">
        <dgm:presLayoutVars>
          <dgm:chMax val="1"/>
          <dgm:bulletEnabled val="1"/>
        </dgm:presLayoutVars>
      </dgm:prSet>
      <dgm:spPr/>
    </dgm:pt>
    <dgm:pt modelId="{7925F536-A0C0-47BE-A3B8-D85A5B78D7CE}" type="pres">
      <dgm:prSet presAssocID="{899E7164-48A0-4BEF-A8C9-8BB2C2F0C589}" presName="Name8" presStyleCnt="0"/>
      <dgm:spPr/>
    </dgm:pt>
    <dgm:pt modelId="{F632E650-09C9-4A92-A2A1-9D6776B0C122}" type="pres">
      <dgm:prSet presAssocID="{899E7164-48A0-4BEF-A8C9-8BB2C2F0C589}" presName="level" presStyleLbl="node1" presStyleIdx="1" presStyleCnt="3">
        <dgm:presLayoutVars>
          <dgm:chMax val="1"/>
          <dgm:bulletEnabled val="1"/>
        </dgm:presLayoutVars>
      </dgm:prSet>
      <dgm:spPr/>
    </dgm:pt>
    <dgm:pt modelId="{34CF41C4-8FD9-4F56-98A7-8ADC25DB8CA4}" type="pres">
      <dgm:prSet presAssocID="{899E7164-48A0-4BEF-A8C9-8BB2C2F0C589}" presName="levelTx" presStyleLbl="revTx" presStyleIdx="0" presStyleCnt="0">
        <dgm:presLayoutVars>
          <dgm:chMax val="1"/>
          <dgm:bulletEnabled val="1"/>
        </dgm:presLayoutVars>
      </dgm:prSet>
      <dgm:spPr/>
    </dgm:pt>
    <dgm:pt modelId="{2A775EB1-DD91-4CD1-8B2A-B8052E4F6417}" type="pres">
      <dgm:prSet presAssocID="{49E3EFCD-CC88-4508-A085-3A9504F23070}" presName="Name8" presStyleCnt="0"/>
      <dgm:spPr/>
    </dgm:pt>
    <dgm:pt modelId="{329ECC2E-0B9D-4C4A-B2FB-4A530CE18C0F}" type="pres">
      <dgm:prSet presAssocID="{49E3EFCD-CC88-4508-A085-3A9504F23070}" presName="level" presStyleLbl="node1" presStyleIdx="2" presStyleCnt="3">
        <dgm:presLayoutVars>
          <dgm:chMax val="1"/>
          <dgm:bulletEnabled val="1"/>
        </dgm:presLayoutVars>
      </dgm:prSet>
      <dgm:spPr/>
    </dgm:pt>
    <dgm:pt modelId="{37DE16F2-D478-4440-8F16-24BA79D05559}" type="pres">
      <dgm:prSet presAssocID="{49E3EFCD-CC88-4508-A085-3A9504F23070}" presName="levelTx" presStyleLbl="revTx" presStyleIdx="0" presStyleCnt="0">
        <dgm:presLayoutVars>
          <dgm:chMax val="1"/>
          <dgm:bulletEnabled val="1"/>
        </dgm:presLayoutVars>
      </dgm:prSet>
      <dgm:spPr/>
    </dgm:pt>
  </dgm:ptLst>
  <dgm:cxnLst>
    <dgm:cxn modelId="{5949A92B-8F45-4279-9BDB-07F74DEF62D4}" type="presOf" srcId="{BD0FE624-0A30-4297-9D25-E9268A00C9F2}" destId="{9CE2F203-842B-4F99-8CE7-EF034D12B50E}" srcOrd="0" destOrd="0" presId="urn:microsoft.com/office/officeart/2005/8/layout/pyramid3"/>
    <dgm:cxn modelId="{227A805E-057A-405B-AD8F-39564801B92D}" type="presOf" srcId="{49E3EFCD-CC88-4508-A085-3A9504F23070}" destId="{329ECC2E-0B9D-4C4A-B2FB-4A530CE18C0F}" srcOrd="0" destOrd="0" presId="urn:microsoft.com/office/officeart/2005/8/layout/pyramid3"/>
    <dgm:cxn modelId="{4C0F3663-5EFE-47B4-82D5-FD36A784568F}" type="presOf" srcId="{BD0FE624-0A30-4297-9D25-E9268A00C9F2}" destId="{40737AD9-0D88-41C7-8903-6484FA740F40}" srcOrd="1" destOrd="0" presId="urn:microsoft.com/office/officeart/2005/8/layout/pyramid3"/>
    <dgm:cxn modelId="{B19FC04D-9082-4B62-B75D-93BC10D81361}" srcId="{EB68401D-9D56-448B-8523-E2F160C63695}" destId="{899E7164-48A0-4BEF-A8C9-8BB2C2F0C589}" srcOrd="1" destOrd="0" parTransId="{AFAAF796-5849-4C01-AE8B-ED1B8AAA5238}" sibTransId="{0C3BCA13-6615-40A6-8C72-2EB54EE978EA}"/>
    <dgm:cxn modelId="{2DA9AC7B-FC13-40C3-AA4E-8EDE649ADA96}" srcId="{EB68401D-9D56-448B-8523-E2F160C63695}" destId="{BD0FE624-0A30-4297-9D25-E9268A00C9F2}" srcOrd="0" destOrd="0" parTransId="{76C3112A-DB1F-44FD-B441-5877C8DA3982}" sibTransId="{514DB5C0-6A2E-4199-BAF4-B72AAB08ADCA}"/>
    <dgm:cxn modelId="{7A620C82-15AE-48CB-A1B1-69B63834AA17}" srcId="{EB68401D-9D56-448B-8523-E2F160C63695}" destId="{49E3EFCD-CC88-4508-A085-3A9504F23070}" srcOrd="2" destOrd="0" parTransId="{81CCA29B-B528-4017-A070-EEEBBE733D7A}" sibTransId="{F12D6F1B-0417-40EC-8C3A-E11664F92FB1}"/>
    <dgm:cxn modelId="{62521090-B017-4092-A3D3-6238DBAAE8F6}" type="presOf" srcId="{EB68401D-9D56-448B-8523-E2F160C63695}" destId="{C30802E2-E4C9-49B9-82EC-9A8B7AEC575A}" srcOrd="0" destOrd="0" presId="urn:microsoft.com/office/officeart/2005/8/layout/pyramid3"/>
    <dgm:cxn modelId="{FA9B349F-BE05-41D4-8371-2C60C28AEAF9}" type="presOf" srcId="{899E7164-48A0-4BEF-A8C9-8BB2C2F0C589}" destId="{34CF41C4-8FD9-4F56-98A7-8ADC25DB8CA4}" srcOrd="1" destOrd="0" presId="urn:microsoft.com/office/officeart/2005/8/layout/pyramid3"/>
    <dgm:cxn modelId="{CD573ECB-BA3F-46F2-9D46-C1637B901CFC}" type="presOf" srcId="{49E3EFCD-CC88-4508-A085-3A9504F23070}" destId="{37DE16F2-D478-4440-8F16-24BA79D05559}" srcOrd="1" destOrd="0" presId="urn:microsoft.com/office/officeart/2005/8/layout/pyramid3"/>
    <dgm:cxn modelId="{A48E86E8-C5AF-4856-A4C5-41B3A39A1B81}" type="presOf" srcId="{899E7164-48A0-4BEF-A8C9-8BB2C2F0C589}" destId="{F632E650-09C9-4A92-A2A1-9D6776B0C122}" srcOrd="0" destOrd="0" presId="urn:microsoft.com/office/officeart/2005/8/layout/pyramid3"/>
    <dgm:cxn modelId="{54498BB7-8727-47D1-B70F-BBB3FFF65E9F}" type="presParOf" srcId="{C30802E2-E4C9-49B9-82EC-9A8B7AEC575A}" destId="{BC2D70BE-3FB9-4DD7-8065-38037A2A9B11}" srcOrd="0" destOrd="0" presId="urn:microsoft.com/office/officeart/2005/8/layout/pyramid3"/>
    <dgm:cxn modelId="{B19A99E7-D0E0-4F16-AE58-7D4A7F8AB762}" type="presParOf" srcId="{BC2D70BE-3FB9-4DD7-8065-38037A2A9B11}" destId="{9CE2F203-842B-4F99-8CE7-EF034D12B50E}" srcOrd="0" destOrd="0" presId="urn:microsoft.com/office/officeart/2005/8/layout/pyramid3"/>
    <dgm:cxn modelId="{D742A632-8992-4778-932D-342FE212EB53}" type="presParOf" srcId="{BC2D70BE-3FB9-4DD7-8065-38037A2A9B11}" destId="{40737AD9-0D88-41C7-8903-6484FA740F40}" srcOrd="1" destOrd="0" presId="urn:microsoft.com/office/officeart/2005/8/layout/pyramid3"/>
    <dgm:cxn modelId="{3EF4066A-858C-4E5A-8B38-FEF236D5F735}" type="presParOf" srcId="{C30802E2-E4C9-49B9-82EC-9A8B7AEC575A}" destId="{7925F536-A0C0-47BE-A3B8-D85A5B78D7CE}" srcOrd="1" destOrd="0" presId="urn:microsoft.com/office/officeart/2005/8/layout/pyramid3"/>
    <dgm:cxn modelId="{7CFE1336-C0F2-4EAD-AE3A-1846A541C20C}" type="presParOf" srcId="{7925F536-A0C0-47BE-A3B8-D85A5B78D7CE}" destId="{F632E650-09C9-4A92-A2A1-9D6776B0C122}" srcOrd="0" destOrd="0" presId="urn:microsoft.com/office/officeart/2005/8/layout/pyramid3"/>
    <dgm:cxn modelId="{AAB61014-CA85-4308-B7BA-86791A5B5AE0}" type="presParOf" srcId="{7925F536-A0C0-47BE-A3B8-D85A5B78D7CE}" destId="{34CF41C4-8FD9-4F56-98A7-8ADC25DB8CA4}" srcOrd="1" destOrd="0" presId="urn:microsoft.com/office/officeart/2005/8/layout/pyramid3"/>
    <dgm:cxn modelId="{F0C751AE-84FE-4987-8E47-8A3DEE796F0F}" type="presParOf" srcId="{C30802E2-E4C9-49B9-82EC-9A8B7AEC575A}" destId="{2A775EB1-DD91-4CD1-8B2A-B8052E4F6417}" srcOrd="2" destOrd="0" presId="urn:microsoft.com/office/officeart/2005/8/layout/pyramid3"/>
    <dgm:cxn modelId="{F917B450-0686-447B-B6B4-ADD5D1646473}" type="presParOf" srcId="{2A775EB1-DD91-4CD1-8B2A-B8052E4F6417}" destId="{329ECC2E-0B9D-4C4A-B2FB-4A530CE18C0F}" srcOrd="0" destOrd="0" presId="urn:microsoft.com/office/officeart/2005/8/layout/pyramid3"/>
    <dgm:cxn modelId="{32D85454-DD13-42B3-9066-FB09F4FEC863}" type="presParOf" srcId="{2A775EB1-DD91-4CD1-8B2A-B8052E4F6417}" destId="{37DE16F2-D478-4440-8F16-24BA79D0555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custRadScaleRad="98529" custRadScaleInc="1266">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B6D33-A591-4553-9F67-E6298881EC43}">
      <dsp:nvSpPr>
        <dsp:cNvPr id="0" name=""/>
        <dsp:cNvSpPr/>
      </dsp:nvSpPr>
      <dsp:spPr>
        <a:xfrm>
          <a:off x="4267088" y="1293155"/>
          <a:ext cx="2234654" cy="531746"/>
        </a:xfrm>
        <a:custGeom>
          <a:avLst/>
          <a:gdLst/>
          <a:ahLst/>
          <a:cxnLst/>
          <a:rect l="0" t="0" r="0" b="0"/>
          <a:pathLst>
            <a:path>
              <a:moveTo>
                <a:pt x="0" y="0"/>
              </a:moveTo>
              <a:lnTo>
                <a:pt x="0" y="362369"/>
              </a:lnTo>
              <a:lnTo>
                <a:pt x="2234654" y="362369"/>
              </a:lnTo>
              <a:lnTo>
                <a:pt x="2234654"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D03C2-CC11-4F96-93B9-28AA2C1F05C2}">
      <dsp:nvSpPr>
        <dsp:cNvPr id="0" name=""/>
        <dsp:cNvSpPr/>
      </dsp:nvSpPr>
      <dsp:spPr>
        <a:xfrm>
          <a:off x="4221368" y="1293155"/>
          <a:ext cx="91440" cy="531746"/>
        </a:xfrm>
        <a:custGeom>
          <a:avLst/>
          <a:gdLst/>
          <a:ahLst/>
          <a:cxnLst/>
          <a:rect l="0" t="0" r="0" b="0"/>
          <a:pathLst>
            <a:path>
              <a:moveTo>
                <a:pt x="45720" y="0"/>
              </a:moveTo>
              <a:lnTo>
                <a:pt x="45720"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CC4D2-E953-4509-9CA3-CFEAA9F05D43}">
      <dsp:nvSpPr>
        <dsp:cNvPr id="0" name=""/>
        <dsp:cNvSpPr/>
      </dsp:nvSpPr>
      <dsp:spPr>
        <a:xfrm>
          <a:off x="2032434" y="2985905"/>
          <a:ext cx="1117327" cy="531746"/>
        </a:xfrm>
        <a:custGeom>
          <a:avLst/>
          <a:gdLst/>
          <a:ahLst/>
          <a:cxnLst/>
          <a:rect l="0" t="0" r="0" b="0"/>
          <a:pathLst>
            <a:path>
              <a:moveTo>
                <a:pt x="0" y="0"/>
              </a:moveTo>
              <a:lnTo>
                <a:pt x="0" y="362369"/>
              </a:lnTo>
              <a:lnTo>
                <a:pt x="1117327" y="362369"/>
              </a:lnTo>
              <a:lnTo>
                <a:pt x="1117327" y="5317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2F6AD-341F-4EF8-90ED-99E86BA5FED2}">
      <dsp:nvSpPr>
        <dsp:cNvPr id="0" name=""/>
        <dsp:cNvSpPr/>
      </dsp:nvSpPr>
      <dsp:spPr>
        <a:xfrm>
          <a:off x="915106" y="2985905"/>
          <a:ext cx="1117327" cy="531746"/>
        </a:xfrm>
        <a:custGeom>
          <a:avLst/>
          <a:gdLst/>
          <a:ahLst/>
          <a:cxnLst/>
          <a:rect l="0" t="0" r="0" b="0"/>
          <a:pathLst>
            <a:path>
              <a:moveTo>
                <a:pt x="1117327" y="0"/>
              </a:moveTo>
              <a:lnTo>
                <a:pt x="1117327" y="362369"/>
              </a:lnTo>
              <a:lnTo>
                <a:pt x="0" y="362369"/>
              </a:lnTo>
              <a:lnTo>
                <a:pt x="0" y="5317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B6275-5109-4845-BA11-76D6D227495D}">
      <dsp:nvSpPr>
        <dsp:cNvPr id="0" name=""/>
        <dsp:cNvSpPr/>
      </dsp:nvSpPr>
      <dsp:spPr>
        <a:xfrm>
          <a:off x="2032434" y="1293155"/>
          <a:ext cx="2234654" cy="531746"/>
        </a:xfrm>
        <a:custGeom>
          <a:avLst/>
          <a:gdLst/>
          <a:ahLst/>
          <a:cxnLst/>
          <a:rect l="0" t="0" r="0" b="0"/>
          <a:pathLst>
            <a:path>
              <a:moveTo>
                <a:pt x="2234654" y="0"/>
              </a:moveTo>
              <a:lnTo>
                <a:pt x="2234654" y="362369"/>
              </a:lnTo>
              <a:lnTo>
                <a:pt x="0" y="362369"/>
              </a:lnTo>
              <a:lnTo>
                <a:pt x="0"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99508-046E-4AE0-9236-7F6CA568B9C5}">
      <dsp:nvSpPr>
        <dsp:cNvPr id="0" name=""/>
        <dsp:cNvSpPr/>
      </dsp:nvSpPr>
      <dsp:spPr>
        <a:xfrm>
          <a:off x="3352911" y="132150"/>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30B88-6520-4453-A1CB-A85E32B69A60}">
      <dsp:nvSpPr>
        <dsp:cNvPr id="0" name=""/>
        <dsp:cNvSpPr/>
      </dsp:nvSpPr>
      <dsp:spPr>
        <a:xfrm>
          <a:off x="3556062" y="325143"/>
          <a:ext cx="1828353" cy="1161004"/>
        </a:xfrm>
        <a:prstGeom prst="roundRect">
          <a:avLst>
            <a:gd name="adj" fmla="val 10000"/>
          </a:avLst>
        </a:prstGeom>
        <a:solidFill>
          <a:srgbClr val="7030A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Federal Acquisition Regulation (FAR)</a:t>
          </a:r>
        </a:p>
      </dsp:txBody>
      <dsp:txXfrm>
        <a:off x="3590067" y="359148"/>
        <a:ext cx="1760343" cy="1092994"/>
      </dsp:txXfrm>
    </dsp:sp>
    <dsp:sp modelId="{214125FD-F1D6-49D5-9EE6-1405809DEC02}">
      <dsp:nvSpPr>
        <dsp:cNvPr id="0" name=""/>
        <dsp:cNvSpPr/>
      </dsp:nvSpPr>
      <dsp:spPr>
        <a:xfrm>
          <a:off x="1118257"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84F54-7B19-45E6-B45F-F9F9D54DC709}">
      <dsp:nvSpPr>
        <dsp:cNvPr id="0" name=""/>
        <dsp:cNvSpPr/>
      </dsp:nvSpPr>
      <dsp:spPr>
        <a:xfrm>
          <a:off x="1321407" y="201789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Defense Federal Acquisition Regulation Supplement</a:t>
          </a:r>
        </a:p>
      </dsp:txBody>
      <dsp:txXfrm>
        <a:off x="1355412" y="2051899"/>
        <a:ext cx="1760343" cy="1092994"/>
      </dsp:txXfrm>
    </dsp:sp>
    <dsp:sp modelId="{73663E2A-ECF5-4924-9BFC-F72E2200CB03}">
      <dsp:nvSpPr>
        <dsp:cNvPr id="0" name=""/>
        <dsp:cNvSpPr/>
      </dsp:nvSpPr>
      <dsp:spPr>
        <a:xfrm>
          <a:off x="930" y="351765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18195-9BBD-4709-B17B-28814005E718}">
      <dsp:nvSpPr>
        <dsp:cNvPr id="0" name=""/>
        <dsp:cNvSpPr/>
      </dsp:nvSpPr>
      <dsp:spPr>
        <a:xfrm>
          <a:off x="204080" y="371064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Defense Logistics Agency Supplement</a:t>
          </a:r>
        </a:p>
      </dsp:txBody>
      <dsp:txXfrm>
        <a:off x="238085" y="3744649"/>
        <a:ext cx="1760343" cy="1092994"/>
      </dsp:txXfrm>
    </dsp:sp>
    <dsp:sp modelId="{9586C6E0-026D-4F51-AFF6-4E596228691E}">
      <dsp:nvSpPr>
        <dsp:cNvPr id="0" name=""/>
        <dsp:cNvSpPr/>
      </dsp:nvSpPr>
      <dsp:spPr>
        <a:xfrm>
          <a:off x="2235584" y="351765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1565A-0E7B-497F-9EA9-289CEE3794BC}">
      <dsp:nvSpPr>
        <dsp:cNvPr id="0" name=""/>
        <dsp:cNvSpPr/>
      </dsp:nvSpPr>
      <dsp:spPr>
        <a:xfrm>
          <a:off x="2438734" y="371064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Other Defense </a:t>
          </a:r>
          <a:r>
            <a:rPr lang="en-US" sz="1800" kern="1200" dirty="0" err="1">
              <a:solidFill>
                <a:schemeClr val="tx1"/>
              </a:solidFill>
            </a:rPr>
            <a:t>Subagency</a:t>
          </a:r>
          <a:r>
            <a:rPr lang="en-US" sz="1800" kern="1200" dirty="0">
              <a:solidFill>
                <a:schemeClr val="tx1"/>
              </a:solidFill>
            </a:rPr>
            <a:t> Supplements</a:t>
          </a:r>
        </a:p>
      </dsp:txBody>
      <dsp:txXfrm>
        <a:off x="2472739" y="3744649"/>
        <a:ext cx="1760343" cy="1092994"/>
      </dsp:txXfrm>
    </dsp:sp>
    <dsp:sp modelId="{0BF73CE5-171A-41C0-91E9-ED47D88D46C1}">
      <dsp:nvSpPr>
        <dsp:cNvPr id="0" name=""/>
        <dsp:cNvSpPr/>
      </dsp:nvSpPr>
      <dsp:spPr>
        <a:xfrm>
          <a:off x="3352911"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F3B5C-2501-4FD9-93ED-4E696557C1E0}">
      <dsp:nvSpPr>
        <dsp:cNvPr id="0" name=""/>
        <dsp:cNvSpPr/>
      </dsp:nvSpPr>
      <dsp:spPr>
        <a:xfrm>
          <a:off x="3556062" y="2017894"/>
          <a:ext cx="1828353" cy="1161004"/>
        </a:xfrm>
        <a:prstGeom prst="roundRect">
          <a:avLst>
            <a:gd name="adj" fmla="val 10000"/>
          </a:avLst>
        </a:prstGeom>
        <a:solidFill>
          <a:srgbClr val="CC66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Civilian Agency Supplement</a:t>
          </a:r>
        </a:p>
      </dsp:txBody>
      <dsp:txXfrm>
        <a:off x="3590067" y="2051899"/>
        <a:ext cx="1760343" cy="1092994"/>
      </dsp:txXfrm>
    </dsp:sp>
    <dsp:sp modelId="{987646A6-CF18-440F-908E-7DD1A73B6D14}">
      <dsp:nvSpPr>
        <dsp:cNvPr id="0" name=""/>
        <dsp:cNvSpPr/>
      </dsp:nvSpPr>
      <dsp:spPr>
        <a:xfrm>
          <a:off x="5587565"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8D9B5-6D3B-430E-8F2D-4450EAB5F2F4}">
      <dsp:nvSpPr>
        <dsp:cNvPr id="0" name=""/>
        <dsp:cNvSpPr/>
      </dsp:nvSpPr>
      <dsp:spPr>
        <a:xfrm>
          <a:off x="5790716" y="2017894"/>
          <a:ext cx="1828353" cy="1161004"/>
        </a:xfrm>
        <a:prstGeom prst="roundRect">
          <a:avLst>
            <a:gd name="adj" fmla="val 10000"/>
          </a:avLst>
        </a:prstGeom>
        <a:solidFill>
          <a:srgbClr val="C000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Civilian Agency Supplement</a:t>
          </a:r>
        </a:p>
      </dsp:txBody>
      <dsp:txXfrm>
        <a:off x="5824721" y="2051899"/>
        <a:ext cx="1760343" cy="1092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195641" y="2172963"/>
          <a:ext cx="1624172" cy="162417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Online Solution</a:t>
          </a:r>
        </a:p>
      </dsp:txBody>
      <dsp:txXfrm>
        <a:off x="2433495" y="2410817"/>
        <a:ext cx="1148464" cy="1148464"/>
      </dsp:txXfrm>
    </dsp:sp>
    <dsp:sp modelId="{042FBC3E-8E87-4CCC-96A0-E5396E45A26C}">
      <dsp:nvSpPr>
        <dsp:cNvPr id="0" name=""/>
        <dsp:cNvSpPr/>
      </dsp:nvSpPr>
      <dsp:spPr>
        <a:xfrm rot="11700000">
          <a:off x="748310" y="2338358"/>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10" y="1768934"/>
          <a:ext cx="1542964" cy="12343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Centralized Purchasing Agency</a:t>
          </a:r>
        </a:p>
      </dsp:txBody>
      <dsp:txXfrm>
        <a:off x="37163" y="1805087"/>
        <a:ext cx="1470658" cy="1162065"/>
      </dsp:txXfrm>
    </dsp:sp>
    <dsp:sp modelId="{0C83857D-B5DD-4685-93B8-2ACE86B24C18}">
      <dsp:nvSpPr>
        <dsp:cNvPr id="0" name=""/>
        <dsp:cNvSpPr/>
      </dsp:nvSpPr>
      <dsp:spPr>
        <a:xfrm rot="14700000">
          <a:off x="161998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258270" y="270590"/>
          <a:ext cx="1542964" cy="12343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a:t>
          </a:r>
        </a:p>
      </dsp:txBody>
      <dsp:txXfrm>
        <a:off x="1294423" y="306743"/>
        <a:ext cx="1470658" cy="1162065"/>
      </dsp:txXfrm>
    </dsp:sp>
    <dsp:sp modelId="{F3230760-F423-4CC4-8AA3-BCF1912B4547}">
      <dsp:nvSpPr>
        <dsp:cNvPr id="0" name=""/>
        <dsp:cNvSpPr/>
      </dsp:nvSpPr>
      <dsp:spPr>
        <a:xfrm rot="17700000">
          <a:off x="297607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214220" y="270590"/>
          <a:ext cx="1542964" cy="12343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Congress</a:t>
          </a:r>
        </a:p>
      </dsp:txBody>
      <dsp:txXfrm>
        <a:off x="3250373" y="306743"/>
        <a:ext cx="1470658" cy="1162065"/>
      </dsp:txXfrm>
    </dsp:sp>
    <dsp:sp modelId="{7F2C2E95-A083-424E-AEF1-84A57146E1D7}">
      <dsp:nvSpPr>
        <dsp:cNvPr id="0" name=""/>
        <dsp:cNvSpPr/>
      </dsp:nvSpPr>
      <dsp:spPr>
        <a:xfrm rot="20734182">
          <a:off x="3850502" y="2358262"/>
          <a:ext cx="1387221"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444358" y="1799672"/>
          <a:ext cx="1542964" cy="1234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Users</a:t>
          </a:r>
        </a:p>
      </dsp:txBody>
      <dsp:txXfrm>
        <a:off x="4480511" y="1835825"/>
        <a:ext cx="1470658" cy="11620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97FEA-6588-4D12-BB77-34705554F0AB}">
      <dsp:nvSpPr>
        <dsp:cNvPr id="0" name=""/>
        <dsp:cNvSpPr/>
      </dsp:nvSpPr>
      <dsp:spPr>
        <a:xfrm>
          <a:off x="1879984" y="2508331"/>
          <a:ext cx="1734050" cy="1734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Best Practices</a:t>
          </a:r>
        </a:p>
      </dsp:txBody>
      <dsp:txXfrm>
        <a:off x="2133930" y="2762277"/>
        <a:ext cx="1226158" cy="1226158"/>
      </dsp:txXfrm>
    </dsp:sp>
    <dsp:sp modelId="{5CE8CDEE-599E-4403-8CE4-3DA15FA2A097}">
      <dsp:nvSpPr>
        <dsp:cNvPr id="0" name=""/>
        <dsp:cNvSpPr/>
      </dsp:nvSpPr>
      <dsp:spPr>
        <a:xfrm rot="12900000">
          <a:off x="700287" y="2183932"/>
          <a:ext cx="1396182" cy="49420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B1E72F-58B9-4ECA-9B65-821010917BEE}">
      <dsp:nvSpPr>
        <dsp:cNvPr id="0" name=""/>
        <dsp:cNvSpPr/>
      </dsp:nvSpPr>
      <dsp:spPr>
        <a:xfrm>
          <a:off x="2861" y="1371686"/>
          <a:ext cx="1647347" cy="13178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U.S.</a:t>
          </a:r>
        </a:p>
      </dsp:txBody>
      <dsp:txXfrm>
        <a:off x="41460" y="1410285"/>
        <a:ext cx="1570149" cy="1240680"/>
      </dsp:txXfrm>
    </dsp:sp>
    <dsp:sp modelId="{68F2F84A-D1FF-4D00-86DD-1121BFF783C3}">
      <dsp:nvSpPr>
        <dsp:cNvPr id="0" name=""/>
        <dsp:cNvSpPr/>
      </dsp:nvSpPr>
      <dsp:spPr>
        <a:xfrm rot="16200000">
          <a:off x="2048918" y="1481879"/>
          <a:ext cx="1396182" cy="494204"/>
        </a:xfrm>
        <a:prstGeom prst="leftArrow">
          <a:avLst>
            <a:gd name="adj1" fmla="val 60000"/>
            <a:gd name="adj2" fmla="val 50000"/>
          </a:avLst>
        </a:prstGeom>
        <a:solidFill>
          <a:schemeClr val="accent2">
            <a:hueOff val="953895"/>
            <a:satOff val="-21764"/>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D35BF-6168-4AE6-A0B4-C6DF8C3E59E2}">
      <dsp:nvSpPr>
        <dsp:cNvPr id="0" name=""/>
        <dsp:cNvSpPr/>
      </dsp:nvSpPr>
      <dsp:spPr>
        <a:xfrm>
          <a:off x="1923336" y="371951"/>
          <a:ext cx="1647347" cy="1317878"/>
        </a:xfrm>
        <a:prstGeom prst="roundRect">
          <a:avLst>
            <a:gd name="adj" fmla="val 10000"/>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Europe</a:t>
          </a:r>
        </a:p>
      </dsp:txBody>
      <dsp:txXfrm>
        <a:off x="1961935" y="410550"/>
        <a:ext cx="1570149" cy="1240680"/>
      </dsp:txXfrm>
    </dsp:sp>
    <dsp:sp modelId="{AD996A5D-DD54-4011-9FC2-4F558EF855D7}">
      <dsp:nvSpPr>
        <dsp:cNvPr id="0" name=""/>
        <dsp:cNvSpPr/>
      </dsp:nvSpPr>
      <dsp:spPr>
        <a:xfrm rot="19500000">
          <a:off x="3397550" y="2183932"/>
          <a:ext cx="1396182" cy="494204"/>
        </a:xfrm>
        <a:prstGeom prst="leftArrow">
          <a:avLst>
            <a:gd name="adj1" fmla="val 60000"/>
            <a:gd name="adj2" fmla="val 50000"/>
          </a:avLst>
        </a:prstGeom>
        <a:solidFill>
          <a:schemeClr val="accent2">
            <a:hueOff val="1907789"/>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36281B-5189-4790-B02E-CBBD7A88E732}">
      <dsp:nvSpPr>
        <dsp:cNvPr id="0" name=""/>
        <dsp:cNvSpPr/>
      </dsp:nvSpPr>
      <dsp:spPr>
        <a:xfrm>
          <a:off x="3843810" y="1371686"/>
          <a:ext cx="1647347" cy="1317878"/>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Others</a:t>
          </a:r>
        </a:p>
      </dsp:txBody>
      <dsp:txXfrm>
        <a:off x="3882409" y="1410285"/>
        <a:ext cx="1570149" cy="1240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B6D33-A591-4553-9F67-E6298881EC43}">
      <dsp:nvSpPr>
        <dsp:cNvPr id="0" name=""/>
        <dsp:cNvSpPr/>
      </dsp:nvSpPr>
      <dsp:spPr>
        <a:xfrm>
          <a:off x="4267088" y="1293155"/>
          <a:ext cx="2234654" cy="531746"/>
        </a:xfrm>
        <a:custGeom>
          <a:avLst/>
          <a:gdLst/>
          <a:ahLst/>
          <a:cxnLst/>
          <a:rect l="0" t="0" r="0" b="0"/>
          <a:pathLst>
            <a:path>
              <a:moveTo>
                <a:pt x="0" y="0"/>
              </a:moveTo>
              <a:lnTo>
                <a:pt x="0" y="362369"/>
              </a:lnTo>
              <a:lnTo>
                <a:pt x="2234654" y="362369"/>
              </a:lnTo>
              <a:lnTo>
                <a:pt x="2234654"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D03C2-CC11-4F96-93B9-28AA2C1F05C2}">
      <dsp:nvSpPr>
        <dsp:cNvPr id="0" name=""/>
        <dsp:cNvSpPr/>
      </dsp:nvSpPr>
      <dsp:spPr>
        <a:xfrm>
          <a:off x="4221368" y="1293155"/>
          <a:ext cx="91440" cy="531746"/>
        </a:xfrm>
        <a:custGeom>
          <a:avLst/>
          <a:gdLst/>
          <a:ahLst/>
          <a:cxnLst/>
          <a:rect l="0" t="0" r="0" b="0"/>
          <a:pathLst>
            <a:path>
              <a:moveTo>
                <a:pt x="45720" y="0"/>
              </a:moveTo>
              <a:lnTo>
                <a:pt x="45720"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CC4D2-E953-4509-9CA3-CFEAA9F05D43}">
      <dsp:nvSpPr>
        <dsp:cNvPr id="0" name=""/>
        <dsp:cNvSpPr/>
      </dsp:nvSpPr>
      <dsp:spPr>
        <a:xfrm>
          <a:off x="2032434" y="2985905"/>
          <a:ext cx="1117327" cy="531746"/>
        </a:xfrm>
        <a:custGeom>
          <a:avLst/>
          <a:gdLst/>
          <a:ahLst/>
          <a:cxnLst/>
          <a:rect l="0" t="0" r="0" b="0"/>
          <a:pathLst>
            <a:path>
              <a:moveTo>
                <a:pt x="0" y="0"/>
              </a:moveTo>
              <a:lnTo>
                <a:pt x="0" y="362369"/>
              </a:lnTo>
              <a:lnTo>
                <a:pt x="1117327" y="362369"/>
              </a:lnTo>
              <a:lnTo>
                <a:pt x="1117327" y="5317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2F6AD-341F-4EF8-90ED-99E86BA5FED2}">
      <dsp:nvSpPr>
        <dsp:cNvPr id="0" name=""/>
        <dsp:cNvSpPr/>
      </dsp:nvSpPr>
      <dsp:spPr>
        <a:xfrm>
          <a:off x="915106" y="2985905"/>
          <a:ext cx="1117327" cy="531746"/>
        </a:xfrm>
        <a:custGeom>
          <a:avLst/>
          <a:gdLst/>
          <a:ahLst/>
          <a:cxnLst/>
          <a:rect l="0" t="0" r="0" b="0"/>
          <a:pathLst>
            <a:path>
              <a:moveTo>
                <a:pt x="1117327" y="0"/>
              </a:moveTo>
              <a:lnTo>
                <a:pt x="1117327" y="362369"/>
              </a:lnTo>
              <a:lnTo>
                <a:pt x="0" y="362369"/>
              </a:lnTo>
              <a:lnTo>
                <a:pt x="0" y="5317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B6275-5109-4845-BA11-76D6D227495D}">
      <dsp:nvSpPr>
        <dsp:cNvPr id="0" name=""/>
        <dsp:cNvSpPr/>
      </dsp:nvSpPr>
      <dsp:spPr>
        <a:xfrm>
          <a:off x="2032434" y="1293155"/>
          <a:ext cx="2234654" cy="531746"/>
        </a:xfrm>
        <a:custGeom>
          <a:avLst/>
          <a:gdLst/>
          <a:ahLst/>
          <a:cxnLst/>
          <a:rect l="0" t="0" r="0" b="0"/>
          <a:pathLst>
            <a:path>
              <a:moveTo>
                <a:pt x="2234654" y="0"/>
              </a:moveTo>
              <a:lnTo>
                <a:pt x="2234654" y="362369"/>
              </a:lnTo>
              <a:lnTo>
                <a:pt x="0" y="362369"/>
              </a:lnTo>
              <a:lnTo>
                <a:pt x="0"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99508-046E-4AE0-9236-7F6CA568B9C5}">
      <dsp:nvSpPr>
        <dsp:cNvPr id="0" name=""/>
        <dsp:cNvSpPr/>
      </dsp:nvSpPr>
      <dsp:spPr>
        <a:xfrm>
          <a:off x="3352911" y="132150"/>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30B88-6520-4453-A1CB-A85E32B69A60}">
      <dsp:nvSpPr>
        <dsp:cNvPr id="0" name=""/>
        <dsp:cNvSpPr/>
      </dsp:nvSpPr>
      <dsp:spPr>
        <a:xfrm>
          <a:off x="3556062" y="325143"/>
          <a:ext cx="1828353" cy="1161004"/>
        </a:xfrm>
        <a:prstGeom prst="roundRect">
          <a:avLst>
            <a:gd name="adj" fmla="val 10000"/>
          </a:avLst>
        </a:prstGeom>
        <a:solidFill>
          <a:srgbClr val="7030A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Federal Acquisition Regulation (FAR)</a:t>
          </a:r>
        </a:p>
      </dsp:txBody>
      <dsp:txXfrm>
        <a:off x="3590067" y="359148"/>
        <a:ext cx="1760343" cy="1092994"/>
      </dsp:txXfrm>
    </dsp:sp>
    <dsp:sp modelId="{214125FD-F1D6-49D5-9EE6-1405809DEC02}">
      <dsp:nvSpPr>
        <dsp:cNvPr id="0" name=""/>
        <dsp:cNvSpPr/>
      </dsp:nvSpPr>
      <dsp:spPr>
        <a:xfrm>
          <a:off x="1118257"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84F54-7B19-45E6-B45F-F9F9D54DC709}">
      <dsp:nvSpPr>
        <dsp:cNvPr id="0" name=""/>
        <dsp:cNvSpPr/>
      </dsp:nvSpPr>
      <dsp:spPr>
        <a:xfrm>
          <a:off x="1321407" y="201789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Defense Federal Acquisition Regulation Supplement</a:t>
          </a:r>
        </a:p>
      </dsp:txBody>
      <dsp:txXfrm>
        <a:off x="1355412" y="2051899"/>
        <a:ext cx="1760343" cy="1092994"/>
      </dsp:txXfrm>
    </dsp:sp>
    <dsp:sp modelId="{73663E2A-ECF5-4924-9BFC-F72E2200CB03}">
      <dsp:nvSpPr>
        <dsp:cNvPr id="0" name=""/>
        <dsp:cNvSpPr/>
      </dsp:nvSpPr>
      <dsp:spPr>
        <a:xfrm>
          <a:off x="930" y="351765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18195-9BBD-4709-B17B-28814005E718}">
      <dsp:nvSpPr>
        <dsp:cNvPr id="0" name=""/>
        <dsp:cNvSpPr/>
      </dsp:nvSpPr>
      <dsp:spPr>
        <a:xfrm>
          <a:off x="204080" y="371064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Defense Logistics Agency Supplement</a:t>
          </a:r>
        </a:p>
      </dsp:txBody>
      <dsp:txXfrm>
        <a:off x="238085" y="3744649"/>
        <a:ext cx="1760343" cy="1092994"/>
      </dsp:txXfrm>
    </dsp:sp>
    <dsp:sp modelId="{9586C6E0-026D-4F51-AFF6-4E596228691E}">
      <dsp:nvSpPr>
        <dsp:cNvPr id="0" name=""/>
        <dsp:cNvSpPr/>
      </dsp:nvSpPr>
      <dsp:spPr>
        <a:xfrm>
          <a:off x="2235584" y="351765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1565A-0E7B-497F-9EA9-289CEE3794BC}">
      <dsp:nvSpPr>
        <dsp:cNvPr id="0" name=""/>
        <dsp:cNvSpPr/>
      </dsp:nvSpPr>
      <dsp:spPr>
        <a:xfrm>
          <a:off x="2438734" y="371064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Other Defense </a:t>
          </a:r>
          <a:r>
            <a:rPr lang="en-US" sz="1800" kern="1200" dirty="0" err="1">
              <a:solidFill>
                <a:schemeClr val="tx1"/>
              </a:solidFill>
            </a:rPr>
            <a:t>Subagency</a:t>
          </a:r>
          <a:r>
            <a:rPr lang="en-US" sz="1800" kern="1200" dirty="0">
              <a:solidFill>
                <a:schemeClr val="tx1"/>
              </a:solidFill>
            </a:rPr>
            <a:t> Supplements</a:t>
          </a:r>
        </a:p>
      </dsp:txBody>
      <dsp:txXfrm>
        <a:off x="2472739" y="3744649"/>
        <a:ext cx="1760343" cy="1092994"/>
      </dsp:txXfrm>
    </dsp:sp>
    <dsp:sp modelId="{0BF73CE5-171A-41C0-91E9-ED47D88D46C1}">
      <dsp:nvSpPr>
        <dsp:cNvPr id="0" name=""/>
        <dsp:cNvSpPr/>
      </dsp:nvSpPr>
      <dsp:spPr>
        <a:xfrm>
          <a:off x="3352911"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F3B5C-2501-4FD9-93ED-4E696557C1E0}">
      <dsp:nvSpPr>
        <dsp:cNvPr id="0" name=""/>
        <dsp:cNvSpPr/>
      </dsp:nvSpPr>
      <dsp:spPr>
        <a:xfrm>
          <a:off x="3556062" y="2017894"/>
          <a:ext cx="1828353" cy="1161004"/>
        </a:xfrm>
        <a:prstGeom prst="roundRect">
          <a:avLst>
            <a:gd name="adj" fmla="val 10000"/>
          </a:avLst>
        </a:prstGeom>
        <a:solidFill>
          <a:srgbClr val="CC66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Civilian Agency Supplement</a:t>
          </a:r>
        </a:p>
      </dsp:txBody>
      <dsp:txXfrm>
        <a:off x="3590067" y="2051899"/>
        <a:ext cx="1760343" cy="1092994"/>
      </dsp:txXfrm>
    </dsp:sp>
    <dsp:sp modelId="{987646A6-CF18-440F-908E-7DD1A73B6D14}">
      <dsp:nvSpPr>
        <dsp:cNvPr id="0" name=""/>
        <dsp:cNvSpPr/>
      </dsp:nvSpPr>
      <dsp:spPr>
        <a:xfrm>
          <a:off x="5587565"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8D9B5-6D3B-430E-8F2D-4450EAB5F2F4}">
      <dsp:nvSpPr>
        <dsp:cNvPr id="0" name=""/>
        <dsp:cNvSpPr/>
      </dsp:nvSpPr>
      <dsp:spPr>
        <a:xfrm>
          <a:off x="5790716" y="2017894"/>
          <a:ext cx="1828353" cy="1161004"/>
        </a:xfrm>
        <a:prstGeom prst="roundRect">
          <a:avLst>
            <a:gd name="adj" fmla="val 10000"/>
          </a:avLst>
        </a:prstGeom>
        <a:solidFill>
          <a:srgbClr val="C000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Civilian Agency Supplement</a:t>
          </a:r>
        </a:p>
      </dsp:txBody>
      <dsp:txXfrm>
        <a:off x="5824721" y="2051899"/>
        <a:ext cx="1760343" cy="1092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547D4-F2C2-4F79-B65B-C4AB9A86B58A}">
      <dsp:nvSpPr>
        <dsp:cNvPr id="0" name=""/>
        <dsp:cNvSpPr/>
      </dsp:nvSpPr>
      <dsp:spPr>
        <a:xfrm>
          <a:off x="0" y="0"/>
          <a:ext cx="9144000" cy="2057400"/>
        </a:xfrm>
        <a:prstGeom prst="rect">
          <a:avLst/>
        </a:prstGeom>
        <a:solidFill>
          <a:srgbClr val="003980"/>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 . . Familiar Major Methods of Procurement</a:t>
          </a:r>
        </a:p>
      </dsp:txBody>
      <dsp:txXfrm>
        <a:off x="0" y="0"/>
        <a:ext cx="9144000" cy="2057400"/>
      </dsp:txXfrm>
    </dsp:sp>
    <dsp:sp modelId="{F40879A2-28E3-4C28-99D7-5A75FC5ACB94}">
      <dsp:nvSpPr>
        <dsp:cNvPr id="0" name=""/>
        <dsp:cNvSpPr/>
      </dsp:nvSpPr>
      <dsp:spPr>
        <a:xfrm>
          <a:off x="272" y="2057400"/>
          <a:ext cx="2207865" cy="4320540"/>
        </a:xfrm>
        <a:prstGeom prst="rect">
          <a:avLst/>
        </a:prstGeom>
        <a:solidFill>
          <a:srgbClr val="003B8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Open Procedure (less than 3%)</a:t>
          </a:r>
        </a:p>
      </dsp:txBody>
      <dsp:txXfrm>
        <a:off x="272" y="2057400"/>
        <a:ext cx="2207865" cy="4320540"/>
      </dsp:txXfrm>
    </dsp:sp>
    <dsp:sp modelId="{1076BC11-668B-403F-8B4D-656BCC5ECE4D}">
      <dsp:nvSpPr>
        <dsp:cNvPr id="0" name=""/>
        <dsp:cNvSpPr/>
      </dsp:nvSpPr>
      <dsp:spPr>
        <a:xfrm>
          <a:off x="2208138" y="2057400"/>
          <a:ext cx="2207865" cy="4320540"/>
        </a:xfrm>
        <a:prstGeom prst="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Restricted Procedure</a:t>
          </a:r>
        </a:p>
      </dsp:txBody>
      <dsp:txXfrm>
        <a:off x="2208138" y="2057400"/>
        <a:ext cx="2207865" cy="4320540"/>
      </dsp:txXfrm>
    </dsp:sp>
    <dsp:sp modelId="{7C73FAC5-BB55-4A5B-B235-8B783871E452}">
      <dsp:nvSpPr>
        <dsp:cNvPr id="0" name=""/>
        <dsp:cNvSpPr/>
      </dsp:nvSpPr>
      <dsp:spPr>
        <a:xfrm>
          <a:off x="4380986" y="2019811"/>
          <a:ext cx="2323402" cy="4366251"/>
        </a:xfrm>
        <a:prstGeom prst="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Negotiated Procedure (primary method)</a:t>
          </a:r>
        </a:p>
      </dsp:txBody>
      <dsp:txXfrm>
        <a:off x="4380986" y="2019811"/>
        <a:ext cx="2323402" cy="4366251"/>
      </dsp:txXfrm>
    </dsp:sp>
    <dsp:sp modelId="{D792A869-4778-4F2B-AB01-58DB00DA1F0C}">
      <dsp:nvSpPr>
        <dsp:cNvPr id="0" name=""/>
        <dsp:cNvSpPr/>
      </dsp:nvSpPr>
      <dsp:spPr>
        <a:xfrm>
          <a:off x="6739406" y="2057400"/>
          <a:ext cx="2404321" cy="4320540"/>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Sole-Source</a:t>
          </a:r>
        </a:p>
      </dsp:txBody>
      <dsp:txXfrm>
        <a:off x="6739406" y="2057400"/>
        <a:ext cx="2404321" cy="4320540"/>
      </dsp:txXfrm>
    </dsp:sp>
    <dsp:sp modelId="{D2936899-753C-46F3-8C28-61EBE14A1628}">
      <dsp:nvSpPr>
        <dsp:cNvPr id="0" name=""/>
        <dsp:cNvSpPr/>
      </dsp:nvSpPr>
      <dsp:spPr>
        <a:xfrm flipV="1">
          <a:off x="0" y="6377940"/>
          <a:ext cx="9144000" cy="4800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BECC8-B7BF-47D5-AA14-5F106E6CAA71}">
      <dsp:nvSpPr>
        <dsp:cNvPr id="0" name=""/>
        <dsp:cNvSpPr/>
      </dsp:nvSpPr>
      <dsp:spPr>
        <a:xfrm>
          <a:off x="0" y="4384550"/>
          <a:ext cx="8229600" cy="1252120"/>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Award</a:t>
          </a:r>
        </a:p>
      </dsp:txBody>
      <dsp:txXfrm>
        <a:off x="0" y="4384550"/>
        <a:ext cx="2468880" cy="1252120"/>
      </dsp:txXfrm>
    </dsp:sp>
    <dsp:sp modelId="{A0EEEDB7-83FB-481B-9FA7-11D3C718D7CB}">
      <dsp:nvSpPr>
        <dsp:cNvPr id="0" name=""/>
        <dsp:cNvSpPr/>
      </dsp:nvSpPr>
      <dsp:spPr>
        <a:xfrm>
          <a:off x="0" y="2923743"/>
          <a:ext cx="8229600" cy="1252120"/>
        </a:xfrm>
        <a:prstGeom prst="roundRect">
          <a:avLst>
            <a:gd name="adj" fmla="val 10000"/>
          </a:avLst>
        </a:prstGeom>
        <a:solidFill>
          <a:schemeClr val="tx2">
            <a:lumMod val="1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Exchanges</a:t>
          </a:r>
        </a:p>
      </dsp:txBody>
      <dsp:txXfrm>
        <a:off x="0" y="2923743"/>
        <a:ext cx="2468880" cy="1252120"/>
      </dsp:txXfrm>
    </dsp:sp>
    <dsp:sp modelId="{303F70A9-2B23-4F03-8A43-14BC345F85F4}">
      <dsp:nvSpPr>
        <dsp:cNvPr id="0" name=""/>
        <dsp:cNvSpPr/>
      </dsp:nvSpPr>
      <dsp:spPr>
        <a:xfrm>
          <a:off x="0" y="1462935"/>
          <a:ext cx="8229600" cy="1252120"/>
        </a:xfrm>
        <a:prstGeom prst="roundRect">
          <a:avLst>
            <a:gd name="adj" fmla="val 10000"/>
          </a:avLst>
        </a:prstGeom>
        <a:solidFill>
          <a:schemeClr val="bg2">
            <a:lumMod val="90000"/>
            <a:lumOff val="1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Submissions</a:t>
          </a:r>
        </a:p>
      </dsp:txBody>
      <dsp:txXfrm>
        <a:off x="0" y="1462935"/>
        <a:ext cx="2468880" cy="1252120"/>
      </dsp:txXfrm>
    </dsp:sp>
    <dsp:sp modelId="{B31F27A6-F4C8-40B1-A169-AEA5C5580F4D}">
      <dsp:nvSpPr>
        <dsp:cNvPr id="0" name=""/>
        <dsp:cNvSpPr/>
      </dsp:nvSpPr>
      <dsp:spPr>
        <a:xfrm>
          <a:off x="0" y="2128"/>
          <a:ext cx="8229600" cy="1252120"/>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Announcement</a:t>
          </a:r>
        </a:p>
      </dsp:txBody>
      <dsp:txXfrm>
        <a:off x="0" y="2128"/>
        <a:ext cx="2468880" cy="1252120"/>
      </dsp:txXfrm>
    </dsp:sp>
    <dsp:sp modelId="{24AFDD48-AD82-44AC-B1C8-DAA464289C4B}">
      <dsp:nvSpPr>
        <dsp:cNvPr id="0" name=""/>
        <dsp:cNvSpPr/>
      </dsp:nvSpPr>
      <dsp:spPr>
        <a:xfrm>
          <a:off x="5031971" y="106471"/>
          <a:ext cx="1565150" cy="10434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Request for Proposals</a:t>
          </a:r>
        </a:p>
      </dsp:txBody>
      <dsp:txXfrm>
        <a:off x="5062532" y="137032"/>
        <a:ext cx="1504028" cy="982311"/>
      </dsp:txXfrm>
    </dsp:sp>
    <dsp:sp modelId="{0F922240-AA8E-49CD-836A-3F97042A59C8}">
      <dsp:nvSpPr>
        <dsp:cNvPr id="0" name=""/>
        <dsp:cNvSpPr/>
      </dsp:nvSpPr>
      <dsp:spPr>
        <a:xfrm>
          <a:off x="4427948" y="1149905"/>
          <a:ext cx="1386598" cy="415693"/>
        </a:xfrm>
        <a:custGeom>
          <a:avLst/>
          <a:gdLst/>
          <a:ahLst/>
          <a:cxnLst/>
          <a:rect l="0" t="0" r="0" b="0"/>
          <a:pathLst>
            <a:path>
              <a:moveTo>
                <a:pt x="1386598" y="0"/>
              </a:moveTo>
              <a:lnTo>
                <a:pt x="1386598" y="207846"/>
              </a:lnTo>
              <a:lnTo>
                <a:pt x="0" y="207846"/>
              </a:lnTo>
              <a:lnTo>
                <a:pt x="0" y="41569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B6532-3079-4B05-938F-6DA9D79BF331}">
      <dsp:nvSpPr>
        <dsp:cNvPr id="0" name=""/>
        <dsp:cNvSpPr/>
      </dsp:nvSpPr>
      <dsp:spPr>
        <a:xfrm>
          <a:off x="3645373" y="1565599"/>
          <a:ext cx="1565150" cy="1043433"/>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Competitive</a:t>
          </a:r>
        </a:p>
      </dsp:txBody>
      <dsp:txXfrm>
        <a:off x="3675934" y="1596160"/>
        <a:ext cx="1504028" cy="982311"/>
      </dsp:txXfrm>
    </dsp:sp>
    <dsp:sp modelId="{2DD24E80-FCF3-4DF0-94FC-E89830CC51BF}">
      <dsp:nvSpPr>
        <dsp:cNvPr id="0" name=""/>
        <dsp:cNvSpPr/>
      </dsp:nvSpPr>
      <dsp:spPr>
        <a:xfrm>
          <a:off x="3768190" y="2609033"/>
          <a:ext cx="659758" cy="374123"/>
        </a:xfrm>
        <a:custGeom>
          <a:avLst/>
          <a:gdLst/>
          <a:ahLst/>
          <a:cxnLst/>
          <a:rect l="0" t="0" r="0" b="0"/>
          <a:pathLst>
            <a:path>
              <a:moveTo>
                <a:pt x="659758" y="0"/>
              </a:moveTo>
              <a:lnTo>
                <a:pt x="659758" y="187061"/>
              </a:lnTo>
              <a:lnTo>
                <a:pt x="0" y="187061"/>
              </a:lnTo>
              <a:lnTo>
                <a:pt x="0" y="37412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03B7A-EB7D-4118-944D-BCB335F85C37}">
      <dsp:nvSpPr>
        <dsp:cNvPr id="0" name=""/>
        <dsp:cNvSpPr/>
      </dsp:nvSpPr>
      <dsp:spPr>
        <a:xfrm>
          <a:off x="2907756" y="2983156"/>
          <a:ext cx="1720867" cy="1037528"/>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Offeror</a:t>
          </a:r>
          <a:r>
            <a:rPr lang="en-US" sz="2300" kern="1200" dirty="0"/>
            <a:t> 1</a:t>
          </a:r>
        </a:p>
      </dsp:txBody>
      <dsp:txXfrm>
        <a:off x="2938144" y="3013544"/>
        <a:ext cx="1660091" cy="976752"/>
      </dsp:txXfrm>
    </dsp:sp>
    <dsp:sp modelId="{BDDE437B-2574-4436-9622-445D381637AA}">
      <dsp:nvSpPr>
        <dsp:cNvPr id="0" name=""/>
        <dsp:cNvSpPr/>
      </dsp:nvSpPr>
      <dsp:spPr>
        <a:xfrm>
          <a:off x="3722470" y="4020684"/>
          <a:ext cx="91440" cy="462303"/>
        </a:xfrm>
        <a:custGeom>
          <a:avLst/>
          <a:gdLst/>
          <a:ahLst/>
          <a:cxnLst/>
          <a:rect l="0" t="0" r="0" b="0"/>
          <a:pathLst>
            <a:path>
              <a:moveTo>
                <a:pt x="45720" y="0"/>
              </a:moveTo>
              <a:lnTo>
                <a:pt x="45720" y="231151"/>
              </a:lnTo>
              <a:lnTo>
                <a:pt x="57380" y="231151"/>
              </a:lnTo>
              <a:lnTo>
                <a:pt x="57380" y="46230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5E7DB-75A1-4E73-B89A-B39FD133694C}">
      <dsp:nvSpPr>
        <dsp:cNvPr id="0" name=""/>
        <dsp:cNvSpPr/>
      </dsp:nvSpPr>
      <dsp:spPr>
        <a:xfrm>
          <a:off x="2997275" y="4482988"/>
          <a:ext cx="1565150" cy="1043433"/>
        </a:xfrm>
        <a:prstGeom prst="roundRect">
          <a:avLst>
            <a:gd name="adj" fmla="val 10000"/>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err="1"/>
            <a:t>Awardee</a:t>
          </a:r>
          <a:endParaRPr lang="en-US" sz="2300" b="1" kern="1200" dirty="0"/>
        </a:p>
      </dsp:txBody>
      <dsp:txXfrm>
        <a:off x="3027836" y="4513549"/>
        <a:ext cx="1504028" cy="982311"/>
      </dsp:txXfrm>
    </dsp:sp>
    <dsp:sp modelId="{0481EBAF-8FC2-4504-A12E-2EBEF60CA86E}">
      <dsp:nvSpPr>
        <dsp:cNvPr id="0" name=""/>
        <dsp:cNvSpPr/>
      </dsp:nvSpPr>
      <dsp:spPr>
        <a:xfrm>
          <a:off x="4427948" y="2609033"/>
          <a:ext cx="1309287" cy="374123"/>
        </a:xfrm>
        <a:custGeom>
          <a:avLst/>
          <a:gdLst/>
          <a:ahLst/>
          <a:cxnLst/>
          <a:rect l="0" t="0" r="0" b="0"/>
          <a:pathLst>
            <a:path>
              <a:moveTo>
                <a:pt x="0" y="0"/>
              </a:moveTo>
              <a:lnTo>
                <a:pt x="0" y="187061"/>
              </a:lnTo>
              <a:lnTo>
                <a:pt x="1309287" y="187061"/>
              </a:lnTo>
              <a:lnTo>
                <a:pt x="1309287" y="37412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B87D6-8B0E-4124-8D42-439208D13FA6}">
      <dsp:nvSpPr>
        <dsp:cNvPr id="0" name=""/>
        <dsp:cNvSpPr/>
      </dsp:nvSpPr>
      <dsp:spPr>
        <a:xfrm>
          <a:off x="4954661" y="2983156"/>
          <a:ext cx="1565150" cy="1043433"/>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Offeror</a:t>
          </a:r>
          <a:r>
            <a:rPr lang="en-US" sz="2300" kern="1200" dirty="0"/>
            <a:t> 2</a:t>
          </a:r>
        </a:p>
      </dsp:txBody>
      <dsp:txXfrm>
        <a:off x="4985222" y="3013717"/>
        <a:ext cx="1504028" cy="982311"/>
      </dsp:txXfrm>
    </dsp:sp>
    <dsp:sp modelId="{7B5A69F3-9001-4836-91E3-F0301FAC7D97}">
      <dsp:nvSpPr>
        <dsp:cNvPr id="0" name=""/>
        <dsp:cNvSpPr/>
      </dsp:nvSpPr>
      <dsp:spPr>
        <a:xfrm>
          <a:off x="5814547" y="1149905"/>
          <a:ext cx="953834" cy="415693"/>
        </a:xfrm>
        <a:custGeom>
          <a:avLst/>
          <a:gdLst/>
          <a:ahLst/>
          <a:cxnLst/>
          <a:rect l="0" t="0" r="0" b="0"/>
          <a:pathLst>
            <a:path>
              <a:moveTo>
                <a:pt x="0" y="0"/>
              </a:moveTo>
              <a:lnTo>
                <a:pt x="0" y="207846"/>
              </a:lnTo>
              <a:lnTo>
                <a:pt x="953834" y="207846"/>
              </a:lnTo>
              <a:lnTo>
                <a:pt x="953834" y="41569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BEE6D-DB83-4FB7-9AA0-B0F1F7BFDB53}">
      <dsp:nvSpPr>
        <dsp:cNvPr id="0" name=""/>
        <dsp:cNvSpPr/>
      </dsp:nvSpPr>
      <dsp:spPr>
        <a:xfrm>
          <a:off x="5985806" y="1565599"/>
          <a:ext cx="1565150" cy="1043433"/>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Non-Competitive</a:t>
          </a:r>
        </a:p>
      </dsp:txBody>
      <dsp:txXfrm>
        <a:off x="6016367" y="1596160"/>
        <a:ext cx="1504028" cy="982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01683-A89F-43DC-A13C-AC909F2BDB88}">
      <dsp:nvSpPr>
        <dsp:cNvPr id="0" name=""/>
        <dsp:cNvSpPr/>
      </dsp:nvSpPr>
      <dsp:spPr>
        <a:xfrm>
          <a:off x="1979723" y="324716"/>
          <a:ext cx="4484846" cy="15575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D97E4-7925-45BF-9B62-5F128BF439BF}">
      <dsp:nvSpPr>
        <dsp:cNvPr id="0" name=""/>
        <dsp:cNvSpPr/>
      </dsp:nvSpPr>
      <dsp:spPr>
        <a:xfrm>
          <a:off x="3794521" y="4138573"/>
          <a:ext cx="869156" cy="55626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7D733-EB03-4EBB-AD54-3363F0327A3D}">
      <dsp:nvSpPr>
        <dsp:cNvPr id="0" name=""/>
        <dsp:cNvSpPr/>
      </dsp:nvSpPr>
      <dsp:spPr>
        <a:xfrm>
          <a:off x="432625" y="4880228"/>
          <a:ext cx="7592949" cy="449694"/>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Reduced Transparency – Reduced Accountability -- Misuse of Frameworks</a:t>
          </a:r>
        </a:p>
      </dsp:txBody>
      <dsp:txXfrm>
        <a:off x="432625" y="4880228"/>
        <a:ext cx="7592949" cy="449694"/>
      </dsp:txXfrm>
    </dsp:sp>
    <dsp:sp modelId="{69951546-8EFB-4281-837C-34189C1F893D}">
      <dsp:nvSpPr>
        <dsp:cNvPr id="0" name=""/>
        <dsp:cNvSpPr/>
      </dsp:nvSpPr>
      <dsp:spPr>
        <a:xfrm>
          <a:off x="3610260" y="2002535"/>
          <a:ext cx="1564481" cy="1564481"/>
        </a:xfrm>
        <a:prstGeom prst="ellipse">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Customer Agencies</a:t>
          </a:r>
        </a:p>
      </dsp:txBody>
      <dsp:txXfrm>
        <a:off x="3839373" y="2231648"/>
        <a:ext cx="1106255" cy="1106255"/>
      </dsp:txXfrm>
    </dsp:sp>
    <dsp:sp modelId="{935043D7-1713-4B5C-8AA3-27420DBBF20A}">
      <dsp:nvSpPr>
        <dsp:cNvPr id="0" name=""/>
        <dsp:cNvSpPr/>
      </dsp:nvSpPr>
      <dsp:spPr>
        <a:xfrm>
          <a:off x="2490787" y="828826"/>
          <a:ext cx="1564481" cy="1564481"/>
        </a:xfrm>
        <a:prstGeom prst="ellipse">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Centralized Purchasing Agencies</a:t>
          </a:r>
        </a:p>
      </dsp:txBody>
      <dsp:txXfrm>
        <a:off x="2719900" y="1057939"/>
        <a:ext cx="1106255" cy="1106255"/>
      </dsp:txXfrm>
    </dsp:sp>
    <dsp:sp modelId="{EBDA8B7A-7FE4-48B6-8A78-2CDD6FD7FC6E}">
      <dsp:nvSpPr>
        <dsp:cNvPr id="0" name=""/>
        <dsp:cNvSpPr/>
      </dsp:nvSpPr>
      <dsp:spPr>
        <a:xfrm>
          <a:off x="4090035" y="450569"/>
          <a:ext cx="1564481" cy="1564481"/>
        </a:xfrm>
        <a:prstGeom prst="ellipse">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Contractors</a:t>
          </a:r>
        </a:p>
      </dsp:txBody>
      <dsp:txXfrm>
        <a:off x="4319148" y="679682"/>
        <a:ext cx="1106255" cy="1106255"/>
      </dsp:txXfrm>
    </dsp:sp>
    <dsp:sp modelId="{9682A309-E72F-4D8F-A955-8F38511DCFC7}">
      <dsp:nvSpPr>
        <dsp:cNvPr id="0" name=""/>
        <dsp:cNvSpPr/>
      </dsp:nvSpPr>
      <dsp:spPr>
        <a:xfrm>
          <a:off x="609599" y="232677"/>
          <a:ext cx="7239000" cy="369546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AE763-FE04-4009-A72F-2385A38C2A13}">
      <dsp:nvSpPr>
        <dsp:cNvPr id="0" name=""/>
        <dsp:cNvSpPr/>
      </dsp:nvSpPr>
      <dsp:spPr>
        <a:xfrm>
          <a:off x="874763" y="0"/>
          <a:ext cx="2662698" cy="14792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Subcontract</a:t>
          </a:r>
        </a:p>
      </dsp:txBody>
      <dsp:txXfrm>
        <a:off x="918090" y="43327"/>
        <a:ext cx="2576044" cy="1392622"/>
      </dsp:txXfrm>
    </dsp:sp>
    <dsp:sp modelId="{2B684433-2334-474E-BEFE-2D28AC96A581}">
      <dsp:nvSpPr>
        <dsp:cNvPr id="0" name=""/>
        <dsp:cNvSpPr/>
      </dsp:nvSpPr>
      <dsp:spPr>
        <a:xfrm rot="5400000">
          <a:off x="1928748" y="1516258"/>
          <a:ext cx="554728" cy="6656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006410" y="1571731"/>
        <a:ext cx="399404" cy="388310"/>
      </dsp:txXfrm>
    </dsp:sp>
    <dsp:sp modelId="{1CADC212-172F-49A4-80B6-D63B02D5128E}">
      <dsp:nvSpPr>
        <dsp:cNvPr id="0" name=""/>
        <dsp:cNvSpPr/>
      </dsp:nvSpPr>
      <dsp:spPr>
        <a:xfrm>
          <a:off x="874763" y="2218915"/>
          <a:ext cx="2662698" cy="14792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Framework (Indefinite Delivery-Indefinite Quantity)</a:t>
          </a:r>
        </a:p>
      </dsp:txBody>
      <dsp:txXfrm>
        <a:off x="918090" y="2262242"/>
        <a:ext cx="2576044" cy="1392622"/>
      </dsp:txXfrm>
    </dsp:sp>
    <dsp:sp modelId="{891494BE-AFB7-43F8-99A4-1FF8A7B34963}">
      <dsp:nvSpPr>
        <dsp:cNvPr id="0" name=""/>
        <dsp:cNvSpPr/>
      </dsp:nvSpPr>
      <dsp:spPr>
        <a:xfrm rot="5400000">
          <a:off x="1928748" y="3735174"/>
          <a:ext cx="554728" cy="6656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006410" y="3790647"/>
        <a:ext cx="399404" cy="388310"/>
      </dsp:txXfrm>
    </dsp:sp>
    <dsp:sp modelId="{A02E207A-C4C7-41E3-B15A-03553DC3BC0C}">
      <dsp:nvSpPr>
        <dsp:cNvPr id="0" name=""/>
        <dsp:cNvSpPr/>
      </dsp:nvSpPr>
      <dsp:spPr>
        <a:xfrm>
          <a:off x="874763" y="4437830"/>
          <a:ext cx="2662698" cy="14792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Prime Contract</a:t>
          </a:r>
        </a:p>
      </dsp:txBody>
      <dsp:txXfrm>
        <a:off x="918090" y="4481157"/>
        <a:ext cx="2576044" cy="1392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27D07-497B-44C2-A216-DA6F28728B52}">
      <dsp:nvSpPr>
        <dsp:cNvPr id="0" name=""/>
        <dsp:cNvSpPr/>
      </dsp:nvSpPr>
      <dsp:spPr>
        <a:xfrm>
          <a:off x="1429135" y="552835"/>
          <a:ext cx="3694929" cy="3694929"/>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E14E37-9268-470F-A76B-8F7C8DA51ED1}">
      <dsp:nvSpPr>
        <dsp:cNvPr id="0" name=""/>
        <dsp:cNvSpPr/>
      </dsp:nvSpPr>
      <dsp:spPr>
        <a:xfrm>
          <a:off x="1429135" y="552835"/>
          <a:ext cx="3694929" cy="3694929"/>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FEB74D-FE58-40D8-B700-95FC6EC13FD8}">
      <dsp:nvSpPr>
        <dsp:cNvPr id="0" name=""/>
        <dsp:cNvSpPr/>
      </dsp:nvSpPr>
      <dsp:spPr>
        <a:xfrm>
          <a:off x="1429135" y="552835"/>
          <a:ext cx="3694929" cy="3694929"/>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1EDE5C-D668-4F34-8921-C8E94220C6F3}">
      <dsp:nvSpPr>
        <dsp:cNvPr id="0" name=""/>
        <dsp:cNvSpPr/>
      </dsp:nvSpPr>
      <dsp:spPr>
        <a:xfrm>
          <a:off x="1429135" y="552835"/>
          <a:ext cx="3694929" cy="3694929"/>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FF8A8F-3944-4533-9F3A-6046A2126DB8}">
      <dsp:nvSpPr>
        <dsp:cNvPr id="0" name=""/>
        <dsp:cNvSpPr/>
      </dsp:nvSpPr>
      <dsp:spPr>
        <a:xfrm>
          <a:off x="2426474" y="1635281"/>
          <a:ext cx="1699096" cy="16990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GPA &amp; </a:t>
          </a:r>
        </a:p>
        <a:p>
          <a:pPr marL="0" lvl="0" indent="0" algn="ctr" defTabSz="800100">
            <a:lnSpc>
              <a:spcPct val="90000"/>
            </a:lnSpc>
            <a:spcBef>
              <a:spcPct val="0"/>
            </a:spcBef>
            <a:spcAft>
              <a:spcPct val="35000"/>
            </a:spcAft>
            <a:buNone/>
          </a:pPr>
          <a:r>
            <a:rPr lang="en-US" sz="1800" kern="1200" dirty="0"/>
            <a:t>Free Trade Agreements</a:t>
          </a:r>
        </a:p>
      </dsp:txBody>
      <dsp:txXfrm>
        <a:off x="2675301" y="1884108"/>
        <a:ext cx="1201442" cy="1201442"/>
      </dsp:txXfrm>
    </dsp:sp>
    <dsp:sp modelId="{C5B0AB0C-A6A2-489B-B6CA-391787CD3A0B}">
      <dsp:nvSpPr>
        <dsp:cNvPr id="0" name=""/>
        <dsp:cNvSpPr/>
      </dsp:nvSpPr>
      <dsp:spPr>
        <a:xfrm>
          <a:off x="2681916" y="968"/>
          <a:ext cx="1189367" cy="118936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rPr>
            <a:t>Europe</a:t>
          </a:r>
        </a:p>
      </dsp:txBody>
      <dsp:txXfrm>
        <a:off x="2856095" y="175147"/>
        <a:ext cx="841009" cy="841009"/>
      </dsp:txXfrm>
    </dsp:sp>
    <dsp:sp modelId="{E38B76FB-30E4-4852-831F-0E72C07200F6}">
      <dsp:nvSpPr>
        <dsp:cNvPr id="0" name=""/>
        <dsp:cNvSpPr/>
      </dsp:nvSpPr>
      <dsp:spPr>
        <a:xfrm>
          <a:off x="4486563" y="1805616"/>
          <a:ext cx="1189367" cy="118936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USA</a:t>
          </a:r>
        </a:p>
      </dsp:txBody>
      <dsp:txXfrm>
        <a:off x="4660742" y="1979795"/>
        <a:ext cx="841009" cy="841009"/>
      </dsp:txXfrm>
    </dsp:sp>
    <dsp:sp modelId="{598F6BB1-EA97-4C3E-9711-4824FE8AF5F9}">
      <dsp:nvSpPr>
        <dsp:cNvPr id="0" name=""/>
        <dsp:cNvSpPr/>
      </dsp:nvSpPr>
      <dsp:spPr>
        <a:xfrm>
          <a:off x="2681916" y="3610263"/>
          <a:ext cx="1189367" cy="118936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Some Asian Nations</a:t>
          </a:r>
        </a:p>
      </dsp:txBody>
      <dsp:txXfrm>
        <a:off x="2856095" y="3784442"/>
        <a:ext cx="841009" cy="841009"/>
      </dsp:txXfrm>
    </dsp:sp>
    <dsp:sp modelId="{21EF963C-748D-45BE-ABC0-8AA8977E6AA5}">
      <dsp:nvSpPr>
        <dsp:cNvPr id="0" name=""/>
        <dsp:cNvSpPr/>
      </dsp:nvSpPr>
      <dsp:spPr>
        <a:xfrm>
          <a:off x="877268" y="1805616"/>
          <a:ext cx="1189367" cy="118936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Some Latin American Nations</a:t>
          </a:r>
        </a:p>
      </dsp:txBody>
      <dsp:txXfrm>
        <a:off x="1051447" y="1979795"/>
        <a:ext cx="841009" cy="8410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2F203-842B-4F99-8CE7-EF034D12B50E}">
      <dsp:nvSpPr>
        <dsp:cNvPr id="0" name=""/>
        <dsp:cNvSpPr/>
      </dsp:nvSpPr>
      <dsp:spPr>
        <a:xfrm rot="10800000">
          <a:off x="0" y="0"/>
          <a:ext cx="8229600" cy="1408112"/>
        </a:xfrm>
        <a:prstGeom prst="trapezoid">
          <a:avLst>
            <a:gd name="adj" fmla="val 9740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Trade Agreements Act:  Above $180,000 (approx.)</a:t>
          </a:r>
        </a:p>
      </dsp:txBody>
      <dsp:txXfrm rot="-10800000">
        <a:off x="1440179" y="0"/>
        <a:ext cx="5349240" cy="1408112"/>
      </dsp:txXfrm>
    </dsp:sp>
    <dsp:sp modelId="{F632E650-09C9-4A92-A2A1-9D6776B0C122}">
      <dsp:nvSpPr>
        <dsp:cNvPr id="0" name=""/>
        <dsp:cNvSpPr/>
      </dsp:nvSpPr>
      <dsp:spPr>
        <a:xfrm rot="10800000">
          <a:off x="1371600" y="1408112"/>
          <a:ext cx="5486399" cy="1408112"/>
        </a:xfrm>
        <a:prstGeom prst="trapezoid">
          <a:avLst>
            <a:gd name="adj" fmla="val 97407"/>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Buy American Act</a:t>
          </a:r>
        </a:p>
      </dsp:txBody>
      <dsp:txXfrm rot="-10800000">
        <a:off x="2331720" y="1408112"/>
        <a:ext cx="3566160" cy="1408112"/>
      </dsp:txXfrm>
    </dsp:sp>
    <dsp:sp modelId="{329ECC2E-0B9D-4C4A-B2FB-4A530CE18C0F}">
      <dsp:nvSpPr>
        <dsp:cNvPr id="0" name=""/>
        <dsp:cNvSpPr/>
      </dsp:nvSpPr>
      <dsp:spPr>
        <a:xfrm rot="10800000">
          <a:off x="2743200" y="2816225"/>
          <a:ext cx="2743199" cy="1408112"/>
        </a:xfrm>
        <a:prstGeom prst="trapezoid">
          <a:avLst>
            <a:gd name="adj" fmla="val 9740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Micro-</a:t>
          </a:r>
        </a:p>
        <a:p>
          <a:pPr marL="0" lvl="0" indent="0" algn="ctr" defTabSz="711200">
            <a:lnSpc>
              <a:spcPct val="90000"/>
            </a:lnSpc>
            <a:spcBef>
              <a:spcPct val="0"/>
            </a:spcBef>
            <a:spcAft>
              <a:spcPct val="35000"/>
            </a:spcAft>
            <a:buNone/>
          </a:pPr>
          <a:r>
            <a:rPr lang="en-US" sz="1600" b="1" kern="1200" dirty="0">
              <a:solidFill>
                <a:schemeClr val="tx1"/>
              </a:solidFill>
            </a:rPr>
            <a:t>Purchase</a:t>
          </a:r>
          <a:r>
            <a:rPr lang="en-US" sz="1600" kern="1200" dirty="0">
              <a:solidFill>
                <a:schemeClr val="tx1"/>
              </a:solidFill>
            </a:rPr>
            <a:t>  </a:t>
          </a:r>
        </a:p>
        <a:p>
          <a:pPr marL="0" lvl="0" indent="0" algn="ctr" defTabSz="711200">
            <a:lnSpc>
              <a:spcPct val="90000"/>
            </a:lnSpc>
            <a:spcBef>
              <a:spcPct val="0"/>
            </a:spcBef>
            <a:spcAft>
              <a:spcPct val="35000"/>
            </a:spcAft>
            <a:buNone/>
          </a:pPr>
          <a:r>
            <a:rPr lang="en-US" sz="1600" kern="1200" dirty="0">
              <a:solidFill>
                <a:schemeClr val="bg1"/>
              </a:solidFill>
            </a:rPr>
            <a:t> </a:t>
          </a:r>
        </a:p>
      </dsp:txBody>
      <dsp:txXfrm rot="-10800000">
        <a:off x="2743200" y="2816225"/>
        <a:ext cx="2743199" cy="14081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195641" y="2172963"/>
          <a:ext cx="1624172" cy="162417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Online Solution</a:t>
          </a:r>
        </a:p>
      </dsp:txBody>
      <dsp:txXfrm>
        <a:off x="2433495" y="2410817"/>
        <a:ext cx="1148464" cy="1148464"/>
      </dsp:txXfrm>
    </dsp:sp>
    <dsp:sp modelId="{042FBC3E-8E87-4CCC-96A0-E5396E45A26C}">
      <dsp:nvSpPr>
        <dsp:cNvPr id="0" name=""/>
        <dsp:cNvSpPr/>
      </dsp:nvSpPr>
      <dsp:spPr>
        <a:xfrm rot="11700000">
          <a:off x="748310" y="2338358"/>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10" y="1768934"/>
          <a:ext cx="1542964" cy="12343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Centralized Purchasing Agency</a:t>
          </a:r>
        </a:p>
      </dsp:txBody>
      <dsp:txXfrm>
        <a:off x="37163" y="1805087"/>
        <a:ext cx="1470658" cy="1162065"/>
      </dsp:txXfrm>
    </dsp:sp>
    <dsp:sp modelId="{0C83857D-B5DD-4685-93B8-2ACE86B24C18}">
      <dsp:nvSpPr>
        <dsp:cNvPr id="0" name=""/>
        <dsp:cNvSpPr/>
      </dsp:nvSpPr>
      <dsp:spPr>
        <a:xfrm rot="14700000">
          <a:off x="161998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258270" y="270590"/>
          <a:ext cx="1542964" cy="12343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a:t>
          </a:r>
        </a:p>
      </dsp:txBody>
      <dsp:txXfrm>
        <a:off x="1294423" y="306743"/>
        <a:ext cx="1470658" cy="1162065"/>
      </dsp:txXfrm>
    </dsp:sp>
    <dsp:sp modelId="{F3230760-F423-4CC4-8AA3-BCF1912B4547}">
      <dsp:nvSpPr>
        <dsp:cNvPr id="0" name=""/>
        <dsp:cNvSpPr/>
      </dsp:nvSpPr>
      <dsp:spPr>
        <a:xfrm rot="17700000">
          <a:off x="297607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214220" y="270590"/>
          <a:ext cx="1542964" cy="12343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Congress</a:t>
          </a:r>
        </a:p>
      </dsp:txBody>
      <dsp:txXfrm>
        <a:off x="3250373" y="306743"/>
        <a:ext cx="1470658" cy="1162065"/>
      </dsp:txXfrm>
    </dsp:sp>
    <dsp:sp modelId="{7F2C2E95-A083-424E-AEF1-84A57146E1D7}">
      <dsp:nvSpPr>
        <dsp:cNvPr id="0" name=""/>
        <dsp:cNvSpPr/>
      </dsp:nvSpPr>
      <dsp:spPr>
        <a:xfrm rot="20734182">
          <a:off x="3850502" y="2358262"/>
          <a:ext cx="1387221"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444358" y="1799672"/>
          <a:ext cx="1542964" cy="1234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Users</a:t>
          </a:r>
        </a:p>
      </dsp:txBody>
      <dsp:txXfrm>
        <a:off x="4480511" y="1835825"/>
        <a:ext cx="1470658" cy="11620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6055F3-0772-4721-974B-FBFDD560CC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68D8F0F-3C76-475F-97C6-A618E2A4363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AB28137-0EA1-4393-9CA2-C527B498FEFB}" type="datetimeFigureOut">
              <a:rPr lang="en-US"/>
              <a:pPr>
                <a:defRPr/>
              </a:pPr>
              <a:t>12/6/2019</a:t>
            </a:fld>
            <a:endParaRPr lang="en-US"/>
          </a:p>
        </p:txBody>
      </p:sp>
      <p:sp>
        <p:nvSpPr>
          <p:cNvPr id="4" name="Slide Image Placeholder 3">
            <a:extLst>
              <a:ext uri="{FF2B5EF4-FFF2-40B4-BE49-F238E27FC236}">
                <a16:creationId xmlns:a16="http://schemas.microsoft.com/office/drawing/2014/main" id="{6E524FCD-1A98-4D26-A9E7-C2CB81831B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2DD7FDD-A3F1-437D-9759-FB3E5FFE161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905EEAC-CF10-4E21-9EA4-F1FA0AF0D25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D3B2932-C86C-4662-8142-F47364809FD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02A751B-AE11-41E2-9F03-35571DEB985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next.westlaw.com/Document/I5f3b0b132c6911e388faf3ccafbf39fc/View/FullText.html?originationContext=previousnextsection&amp;contextData=(sc.Document)&amp;transitionType=StatuteNavigator"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66B390A9-E2E1-4190-9BAF-3DD1C760B7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777B4E8-9047-4333-AB98-339501FFB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1316" name="Slide Number Placeholder 3">
            <a:extLst>
              <a:ext uri="{FF2B5EF4-FFF2-40B4-BE49-F238E27FC236}">
                <a16:creationId xmlns:a16="http://schemas.microsoft.com/office/drawing/2014/main" id="{66286B02-1749-4C7A-B7EE-B00748D254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9AF8D028-5A28-4FB9-BB27-961CC9458664}" type="slidenum">
              <a:rPr lang="en-US" altLang="en-US">
                <a:solidFill>
                  <a:srgbClr val="000000"/>
                </a:solidFill>
                <a:latin typeface="Calibri" panose="020F0502020204030204" pitchFamily="34" charset="0"/>
              </a:rPr>
              <a:pPr/>
              <a:t>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D7D7C2A8-00E0-4372-8EE4-A0D8658693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CCAA67E7-1FA8-4F5E-B6CB-ECFE29EA0B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Source:  Abby Semple</a:t>
            </a:r>
          </a:p>
        </p:txBody>
      </p:sp>
      <p:sp>
        <p:nvSpPr>
          <p:cNvPr id="150532" name="Slide Number Placeholder 3">
            <a:extLst>
              <a:ext uri="{FF2B5EF4-FFF2-40B4-BE49-F238E27FC236}">
                <a16:creationId xmlns:a16="http://schemas.microsoft.com/office/drawing/2014/main" id="{4FBE68FC-26C4-4302-8EA4-6E2AF337A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D409C9C9-AFF7-437F-B45A-03AA36EBBE26}" type="slidenum">
              <a:rPr lang="en-US" altLang="en-US">
                <a:solidFill>
                  <a:srgbClr val="000000"/>
                </a:solidFill>
                <a:latin typeface="Calibri" panose="020F0502020204030204" pitchFamily="34" charset="0"/>
              </a:rPr>
              <a:pPr/>
              <a:t>38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BF9509B7-FC89-439A-B58C-7CC39F40D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867C572E-DCD2-41C9-B15C-FB79E577BF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BGOV Data – FY2018</a:t>
            </a:r>
          </a:p>
        </p:txBody>
      </p:sp>
      <p:sp>
        <p:nvSpPr>
          <p:cNvPr id="151556" name="Slide Number Placeholder 3">
            <a:extLst>
              <a:ext uri="{FF2B5EF4-FFF2-40B4-BE49-F238E27FC236}">
                <a16:creationId xmlns:a16="http://schemas.microsoft.com/office/drawing/2014/main" id="{4D3B0E38-0515-4054-A1DE-F80B08198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66781E9B-2E69-4635-A70C-845D139530DD}" type="slidenum">
              <a:rPr lang="en-US" altLang="en-US">
                <a:solidFill>
                  <a:srgbClr val="000000"/>
                </a:solidFill>
                <a:latin typeface="Calibri" panose="020F0502020204030204" pitchFamily="34" charset="0"/>
              </a:rPr>
              <a:pPr/>
              <a:t>42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8DDBC3DC-7B57-4B30-8E68-B965B617D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788B7128-8F5A-4F4B-9204-B4160CC49E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http://www.bga-aeroweb.com/Top-100-Defense-Contractors-2014.html</a:t>
            </a:r>
          </a:p>
        </p:txBody>
      </p:sp>
      <p:sp>
        <p:nvSpPr>
          <p:cNvPr id="153604" name="Slide Number Placeholder 3">
            <a:extLst>
              <a:ext uri="{FF2B5EF4-FFF2-40B4-BE49-F238E27FC236}">
                <a16:creationId xmlns:a16="http://schemas.microsoft.com/office/drawing/2014/main" id="{6D170CE3-1E33-4CBF-815A-F7F44F9B8C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9248205D-48C2-4FAF-A96F-CDA17D47A58A}" type="slidenum">
              <a:rPr lang="en-US" altLang="en-US">
                <a:solidFill>
                  <a:srgbClr val="000000"/>
                </a:solidFill>
                <a:latin typeface="Calibri" panose="020F0502020204030204" pitchFamily="34" charset="0"/>
              </a:rPr>
              <a:pPr/>
              <a:t>43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AA502B58-7101-44ED-AA8B-7438413359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EBBBB42A-D3E7-4D41-A0F4-A58446124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4628" name="Slide Number Placeholder 3">
            <a:extLst>
              <a:ext uri="{FF2B5EF4-FFF2-40B4-BE49-F238E27FC236}">
                <a16:creationId xmlns:a16="http://schemas.microsoft.com/office/drawing/2014/main" id="{32A39F5B-39C7-4B39-9F57-7D783ADA58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3DFA6826-B336-4725-88C4-3C9A9F38BC29}" type="slidenum">
              <a:rPr lang="en-US" altLang="en-US">
                <a:solidFill>
                  <a:srgbClr val="000000"/>
                </a:solidFill>
                <a:latin typeface="Calibri" panose="020F0502020204030204" pitchFamily="34" charset="0"/>
              </a:rPr>
              <a:pPr/>
              <a:t>44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0CCD355-B8F5-49EC-960E-8DAAAE287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A30F4776-215B-4755-BAF4-9EA8D41C3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http://federalnewsradio.com/congress/2014/07/house-panel-probes-dods-acquisition-workforce/</a:t>
            </a:r>
          </a:p>
          <a:p>
            <a:pPr>
              <a:spcBef>
                <a:spcPct val="0"/>
              </a:spcBef>
            </a:pPr>
            <a:endParaRPr lang="en-US" altLang="en-US"/>
          </a:p>
          <a:p>
            <a:pPr>
              <a:spcBef>
                <a:spcPct val="0"/>
              </a:spcBef>
            </a:pPr>
            <a:r>
              <a:rPr lang="en-US" altLang="en-US"/>
              <a:t>http://dau.dodlive.mil/2014/04/17/2013-defense-acquisition-workforce-awards/</a:t>
            </a:r>
          </a:p>
          <a:p>
            <a:pPr>
              <a:spcBef>
                <a:spcPct val="0"/>
              </a:spcBef>
            </a:pPr>
            <a:r>
              <a:rPr lang="en-US" altLang="en-US" b="1"/>
              <a:t>(Left to Right):</a:t>
            </a:r>
            <a:r>
              <a:rPr lang="en-US" altLang="en-US"/>
              <a:t> Hon. Frank Kendall, Major James Rodriguez, Hon. William LaPlante, Hon. Katrina</a:t>
            </a:r>
            <a:br>
              <a:rPr lang="en-US" altLang="en-US"/>
            </a:br>
            <a:r>
              <a:rPr lang="en-US" altLang="en-US"/>
              <a:t>McFarland</a:t>
            </a:r>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p:txBody>
      </p:sp>
      <p:sp>
        <p:nvSpPr>
          <p:cNvPr id="155652" name="Slide Number Placeholder 3">
            <a:extLst>
              <a:ext uri="{FF2B5EF4-FFF2-40B4-BE49-F238E27FC236}">
                <a16:creationId xmlns:a16="http://schemas.microsoft.com/office/drawing/2014/main" id="{09624D05-3F26-4291-89D1-B9256C382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0D68EDF5-D167-4BAE-8098-D9EF86CF8048}" type="slidenum">
              <a:rPr lang="en-US" altLang="en-US">
                <a:solidFill>
                  <a:srgbClr val="000000"/>
                </a:solidFill>
                <a:latin typeface="Calibri" panose="020F0502020204030204" pitchFamily="34" charset="0"/>
              </a:rPr>
              <a:pPr/>
              <a:t>46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754EB26-C63E-47A5-A0FC-203BEE749E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1A13E10-5A67-457D-B7C6-7E09AC5041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0CE52B6E-E2D8-4551-B343-70F3A7D609E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FD14F7-3D79-4175-BCBC-1CA26A5D1BE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FC3F49D-215B-4514-A4EC-96AEE89DEF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1CEEE33-D41F-4D7C-A037-8AD0417A6B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http://www.worldtradelaw.net/misc/Suggested%20Charter.pdf</a:t>
            </a:r>
          </a:p>
        </p:txBody>
      </p:sp>
      <p:sp>
        <p:nvSpPr>
          <p:cNvPr id="93188" name="Slide Number Placeholder 3">
            <a:extLst>
              <a:ext uri="{FF2B5EF4-FFF2-40B4-BE49-F238E27FC236}">
                <a16:creationId xmlns:a16="http://schemas.microsoft.com/office/drawing/2014/main" id="{5409C09B-E775-49A8-BEF4-2EA33FA523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FFCA2F-CF4F-4BFD-A55C-D3C2F6E5803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D6CD782-A818-4B1D-90C4-8E99EA5B3C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F3734C2-916E-4CA4-ADB6-50DA32DFAA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altLang="en-US"/>
              <a:t>http://www.worldtradelaw.net/misc/Suggested%20Charter.pdf</a:t>
            </a:r>
          </a:p>
          <a:p>
            <a:pPr eaLnBrk="1" hangingPunct="1">
              <a:spcBef>
                <a:spcPct val="0"/>
              </a:spcBef>
            </a:pPr>
            <a:endParaRPr lang="en-US" altLang="en-US"/>
          </a:p>
          <a:p>
            <a:pPr eaLnBrk="1" hangingPunct="1">
              <a:spcBef>
                <a:spcPct val="0"/>
              </a:spcBef>
            </a:pPr>
            <a:r>
              <a:rPr lang="en-US" altLang="en-US"/>
              <a:t>WTO on non-discrimination (Most Favored Nation) versus national treatment - http://www.wto.org/english/thewto_e/whatis_e/tif_e/fact2_e.htm</a:t>
            </a:r>
          </a:p>
          <a:p>
            <a:pPr eaLnBrk="1" hangingPunct="1">
              <a:spcBef>
                <a:spcPct val="0"/>
              </a:spcBef>
            </a:pPr>
            <a:endParaRPr lang="en-US" altLang="en-US"/>
          </a:p>
          <a:p>
            <a:pPr eaLnBrk="1" hangingPunct="1">
              <a:spcBef>
                <a:spcPct val="0"/>
              </a:spcBef>
            </a:pPr>
            <a:r>
              <a:rPr lang="en-US" altLang="en-US"/>
              <a:t>Textbook, Sec. 2:27:</a:t>
            </a:r>
          </a:p>
          <a:p>
            <a:pPr eaLnBrk="1" hangingPunct="1">
              <a:spcBef>
                <a:spcPct val="0"/>
              </a:spcBef>
            </a:pPr>
            <a:endParaRPr lang="en-US" altLang="en-US"/>
          </a:p>
          <a:p>
            <a:pPr eaLnBrk="1" hangingPunct="1">
              <a:spcBef>
                <a:spcPct val="0"/>
              </a:spcBef>
            </a:pPr>
            <a:r>
              <a:rPr lang="en-US" altLang="en-US"/>
              <a:t>One core provision of the GATT is Article I which makes a general commitment to the long standing practice of “most favored nation treatment” (“MFN”).</a:t>
            </a:r>
            <a:r>
              <a:rPr lang="en-US" altLang="en-US" baseline="30000">
                <a:hlinkClick r:id="rId3"/>
              </a:rPr>
              <a:t>1</a:t>
            </a:r>
            <a:r>
              <a:rPr lang="en-US" altLang="en-US"/>
              <a:t> Article I requires each Contracting Party to accord unconditional MFN status to all other Contracting Parties. Thus, any privilege granted by any Contracting Party to any product imported from any other country must also be “immediately and unconditionally” granted to any “like product” imported from any Contracting Parties.</a:t>
            </a:r>
            <a:r>
              <a:rPr lang="en-US" altLang="en-US" baseline="30000">
                <a:hlinkClick r:id="rId3"/>
              </a:rPr>
              <a:t>2</a:t>
            </a:r>
            <a:endParaRPr lang="en-US" altLang="en-US"/>
          </a:p>
          <a:p>
            <a:pPr eaLnBrk="1" hangingPunct="1">
              <a:spcBef>
                <a:spcPct val="0"/>
              </a:spcBef>
            </a:pPr>
            <a:r>
              <a:rPr lang="en-US" altLang="en-US"/>
              <a:t>Another core provision of GATT is Article III. Article III incorporates the practice of according “national treatment” to imported goods by providing, with specifically enumerated exceptions, that the products of one Contracting State shall be treated in the same manner regarding taxation and regulation as domestic goods. As such, under Article III, products of the exporting GATT Contracting State must be treated no less favorably than domestic products of the importing Contracting State under its laws and regulations concerning sale, internal resale, purchase, transportation and use.</a:t>
            </a:r>
            <a:r>
              <a:rPr lang="en-US" altLang="en-US" baseline="30000">
                <a:hlinkClick r:id="rId3"/>
              </a:rPr>
              <a:t>3</a:t>
            </a:r>
            <a:r>
              <a:rPr lang="en-US" altLang="en-US"/>
              <a:t> In addition to the Articles above, the GATT also prohibits the use of certain kinds of quantitative restrictions. For example, Article XI generally, but not completely, prohibits the use of other “prohibitions or restrictions” on imports from Contracting Parties.</a:t>
            </a:r>
            <a:r>
              <a:rPr lang="en-US" altLang="en-US" baseline="30000">
                <a:hlinkClick r:id="rId3"/>
              </a:rPr>
              <a:t>4</a:t>
            </a:r>
            <a:endParaRPr lang="en-US" altLang="en-US"/>
          </a:p>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A02BE5D3-B693-4C03-B134-DF2764A5002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A741D3-F5B9-477F-9D75-89ADDD4A13B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0617FA-69A9-45E6-84A1-05959FDE47D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9199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C87163-8E75-473C-BF98-46C913B2BB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7671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82635B27-7F0D-4628-8B53-14241B358F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BA915F66-CA05-4698-9447-3AA792619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9-10.30/ Coffee/ 11-12.30/ Lunch /13h30-14h45 /Coffee/ 15-16</a:t>
            </a:r>
          </a:p>
        </p:txBody>
      </p:sp>
      <p:sp>
        <p:nvSpPr>
          <p:cNvPr id="142340" name="Slide Number Placeholder 3">
            <a:extLst>
              <a:ext uri="{FF2B5EF4-FFF2-40B4-BE49-F238E27FC236}">
                <a16:creationId xmlns:a16="http://schemas.microsoft.com/office/drawing/2014/main" id="{364BEDFB-D0C4-412F-8170-1F1ABA12B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37D951E8-C70C-4282-A0CA-1E3CAF0ACC62}"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6E3B4251-BE0E-4B1C-B2EB-41B7D52ECA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9A107FDD-628E-4F5C-9532-F884263D0F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https://publications.europa.eu/en/publication-detail/-/publication/5c148423-39e2-11e7-a08e-01aa75ed71a1/language-en</a:t>
            </a:r>
          </a:p>
          <a:p>
            <a:pPr>
              <a:spcBef>
                <a:spcPct val="0"/>
              </a:spcBef>
            </a:pPr>
            <a:endParaRPr lang="en-US" altLang="en-US"/>
          </a:p>
        </p:txBody>
      </p:sp>
      <p:sp>
        <p:nvSpPr>
          <p:cNvPr id="167940" name="Slide Number Placeholder 3">
            <a:extLst>
              <a:ext uri="{FF2B5EF4-FFF2-40B4-BE49-F238E27FC236}">
                <a16:creationId xmlns:a16="http://schemas.microsoft.com/office/drawing/2014/main" id="{7B31F3B4-2DD3-4781-8D35-6065CA4104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1363" indent="-284163">
              <a:defRPr>
                <a:solidFill>
                  <a:schemeClr val="tx1"/>
                </a:solidFill>
                <a:latin typeface="Perpetua" panose="02020502060401020303" pitchFamily="18" charset="0"/>
              </a:defRPr>
            </a:lvl2pPr>
            <a:lvl3pPr marL="1141413" indent="-227013">
              <a:defRPr>
                <a:solidFill>
                  <a:schemeClr val="tx1"/>
                </a:solidFill>
                <a:latin typeface="Perpetua" panose="02020502060401020303" pitchFamily="18" charset="0"/>
              </a:defRPr>
            </a:lvl3pPr>
            <a:lvl4pPr marL="1598613" indent="-227013">
              <a:defRPr>
                <a:solidFill>
                  <a:schemeClr val="tx1"/>
                </a:solidFill>
                <a:latin typeface="Perpetua" panose="02020502060401020303" pitchFamily="18" charset="0"/>
              </a:defRPr>
            </a:lvl4pPr>
            <a:lvl5pPr marL="2055813" indent="-227013">
              <a:defRPr>
                <a:solidFill>
                  <a:schemeClr val="tx1"/>
                </a:solidFill>
                <a:latin typeface="Perpetua" panose="02020502060401020303" pitchFamily="18" charset="0"/>
              </a:defRPr>
            </a:lvl5pPr>
            <a:lvl6pPr marL="2513013" indent="-227013" fontAlgn="base">
              <a:spcBef>
                <a:spcPct val="0"/>
              </a:spcBef>
              <a:spcAft>
                <a:spcPct val="0"/>
              </a:spcAft>
              <a:defRPr>
                <a:solidFill>
                  <a:schemeClr val="tx1"/>
                </a:solidFill>
                <a:latin typeface="Perpetua" panose="02020502060401020303" pitchFamily="18" charset="0"/>
              </a:defRPr>
            </a:lvl6pPr>
            <a:lvl7pPr marL="2970213" indent="-227013" fontAlgn="base">
              <a:spcBef>
                <a:spcPct val="0"/>
              </a:spcBef>
              <a:spcAft>
                <a:spcPct val="0"/>
              </a:spcAft>
              <a:defRPr>
                <a:solidFill>
                  <a:schemeClr val="tx1"/>
                </a:solidFill>
                <a:latin typeface="Perpetua" panose="02020502060401020303" pitchFamily="18" charset="0"/>
              </a:defRPr>
            </a:lvl7pPr>
            <a:lvl8pPr marL="3427413" indent="-227013" fontAlgn="base">
              <a:spcBef>
                <a:spcPct val="0"/>
              </a:spcBef>
              <a:spcAft>
                <a:spcPct val="0"/>
              </a:spcAft>
              <a:defRPr>
                <a:solidFill>
                  <a:schemeClr val="tx1"/>
                </a:solidFill>
                <a:latin typeface="Perpetua" panose="02020502060401020303" pitchFamily="18" charset="0"/>
              </a:defRPr>
            </a:lvl8pPr>
            <a:lvl9pPr marL="3884613" indent="-227013" fontAlgn="base">
              <a:spcBef>
                <a:spcPct val="0"/>
              </a:spcBef>
              <a:spcAft>
                <a:spcPct val="0"/>
              </a:spcAft>
              <a:defRPr>
                <a:solidFill>
                  <a:schemeClr val="tx1"/>
                </a:solidFill>
                <a:latin typeface="Perpetua" panose="02020502060401020303" pitchFamily="18" charset="0"/>
              </a:defRPr>
            </a:lvl9pPr>
          </a:lstStyle>
          <a:p>
            <a:fld id="{7AF07078-87DB-429E-9AAD-55D2672FAF10}" type="slidenum">
              <a:rPr lang="en-US" altLang="en-US">
                <a:latin typeface="Calibri" panose="020F0502020204030204" pitchFamily="34" charset="0"/>
              </a:rPr>
              <a:pPr/>
              <a:t>73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A9549019-FD78-40EE-826B-7C6AAAB81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8357BA19-7DE2-4A20-9BF3-8D7BD9A51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3364" name="Slide Number Placeholder 3">
            <a:extLst>
              <a:ext uri="{FF2B5EF4-FFF2-40B4-BE49-F238E27FC236}">
                <a16:creationId xmlns:a16="http://schemas.microsoft.com/office/drawing/2014/main" id="{A56F5619-90E3-4D8E-9F2A-D9FA587B48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5BC9F5D0-FAAE-4BA8-92DB-F5D576F39542}" type="slidenum">
              <a:rPr lang="en-US" altLang="en-US">
                <a:solidFill>
                  <a:srgbClr val="000000"/>
                </a:solidFill>
                <a:latin typeface="Calibri" panose="020F0502020204030204" pitchFamily="34" charset="0"/>
              </a:rPr>
              <a:pPr/>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3983D301-D39C-4C71-A5A3-B29501B63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38340B6A-CAE5-4672-88C9-E6A88A143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4388" name="Slide Number Placeholder 3">
            <a:extLst>
              <a:ext uri="{FF2B5EF4-FFF2-40B4-BE49-F238E27FC236}">
                <a16:creationId xmlns:a16="http://schemas.microsoft.com/office/drawing/2014/main" id="{A5DE2B07-1F2A-4B61-98B2-10E4195016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5D25FDAC-83CD-4CE9-9A39-DAEE102394FD}" type="slidenum">
              <a:rPr lang="en-US" altLang="en-US">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70532247-3688-4AD4-984F-8D6C18BB94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ED44FCC7-D6C9-4419-8F61-D6CB92E232F1}"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
        <p:nvSpPr>
          <p:cNvPr id="145411" name="Rectangle 2">
            <a:extLst>
              <a:ext uri="{FF2B5EF4-FFF2-40B4-BE49-F238E27FC236}">
                <a16:creationId xmlns:a16="http://schemas.microsoft.com/office/drawing/2014/main" id="{A8F164AA-6A3E-44AB-A18F-A2ED061BF9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a:extLst>
              <a:ext uri="{FF2B5EF4-FFF2-40B4-BE49-F238E27FC236}">
                <a16:creationId xmlns:a16="http://schemas.microsoft.com/office/drawing/2014/main" id="{66865851-50B0-4E02-9EC6-4C3C57B5AC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Bribery?</a:t>
            </a:r>
          </a:p>
          <a:p>
            <a:pPr>
              <a:spcBef>
                <a:spcPct val="0"/>
              </a:spcBef>
            </a:pPr>
            <a:r>
              <a:rPr lang="en-US" altLang="en-US">
                <a:latin typeface="Arial" panose="020B0604020202020204" pitchFamily="34" charset="0"/>
              </a:rPr>
              <a:t>Gratuity?</a:t>
            </a:r>
          </a:p>
          <a:p>
            <a:pPr>
              <a:spcBef>
                <a:spcPct val="0"/>
              </a:spcBef>
            </a:pPr>
            <a:r>
              <a:rPr lang="en-US" altLang="en-US">
                <a:latin typeface="Arial" panose="020B0604020202020204" pitchFamily="34" charset="0"/>
              </a:rPr>
              <a:t>Personal conflict of interest?</a:t>
            </a:r>
          </a:p>
          <a:p>
            <a:pPr>
              <a:spcBef>
                <a:spcPct val="0"/>
              </a:spcBef>
            </a:pPr>
            <a:r>
              <a:rPr lang="en-US" altLang="en-US">
                <a:latin typeface="Arial" panose="020B0604020202020204" pitchFamily="34" charset="0"/>
              </a:rPr>
              <a:t>Organizational conflict of interest?</a:t>
            </a:r>
          </a:p>
          <a:p>
            <a:pPr>
              <a:spcBef>
                <a:spcPct val="0"/>
              </a:spcBef>
            </a:pPr>
            <a:r>
              <a:rPr lang="en-US" altLang="en-US">
                <a:latin typeface="Arial" panose="020B0604020202020204" pitchFamily="34" charset="0"/>
              </a:rPr>
              <a:t>“Kickback” to vendor?</a:t>
            </a:r>
          </a:p>
          <a:p>
            <a:pPr>
              <a:spcBef>
                <a:spcPct val="0"/>
              </a:spcBef>
            </a:pPr>
            <a:r>
              <a:rPr lang="en-US" altLang="en-US">
                <a:latin typeface="Arial" panose="020B0604020202020204" pitchFamily="34" charset="0"/>
              </a:rPr>
              <a:t>Fraud?</a:t>
            </a:r>
          </a:p>
          <a:p>
            <a:pPr>
              <a:spcBef>
                <a:spcPct val="0"/>
              </a:spcBef>
            </a:pPr>
            <a:r>
              <a:rPr lang="en-US" altLang="en-US">
                <a:latin typeface="Arial" panose="020B0604020202020204" pitchFamily="34" charset="0"/>
              </a:rPr>
              <a:t>Collusion?</a:t>
            </a:r>
          </a:p>
          <a:p>
            <a:pPr>
              <a:spcBef>
                <a:spcPct val="0"/>
              </a:spcBef>
            </a:pPr>
            <a:r>
              <a:rPr lang="en-US" altLang="en-US">
                <a:latin typeface="Arial" panose="020B0604020202020204" pitchFamily="34" charset="0"/>
              </a:rPr>
              <a:t>Other forms of market barriers?</a:t>
            </a: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176A04B0-F72A-4483-8D88-07A84A56E8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8F4B5D73-12E7-467E-AC29-6856E4BC41A6}" type="slidenum">
              <a:rPr lang="en-US" altLang="en-US">
                <a:solidFill>
                  <a:srgbClr val="000000"/>
                </a:solidFill>
                <a:latin typeface="Arial" panose="020B0604020202020204" pitchFamily="34" charset="0"/>
              </a:rPr>
              <a:pPr/>
              <a:t>20</a:t>
            </a:fld>
            <a:endParaRPr lang="en-US" altLang="en-US">
              <a:solidFill>
                <a:srgbClr val="000000"/>
              </a:solidFill>
              <a:latin typeface="Arial" panose="020B0604020202020204" pitchFamily="34" charset="0"/>
            </a:endParaRPr>
          </a:p>
        </p:txBody>
      </p:sp>
      <p:sp>
        <p:nvSpPr>
          <p:cNvPr id="146435" name="Rectangle 2">
            <a:extLst>
              <a:ext uri="{FF2B5EF4-FFF2-40B4-BE49-F238E27FC236}">
                <a16:creationId xmlns:a16="http://schemas.microsoft.com/office/drawing/2014/main" id="{06B60689-2074-42DA-A977-7334F90665B0}"/>
              </a:ext>
            </a:extLst>
          </p:cNvPr>
          <p:cNvSpPr>
            <a:spLocks noGrp="1" noRot="1" noChangeAspect="1" noChangeArrowheads="1" noTextEdit="1"/>
          </p:cNvSpPr>
          <p:nvPr>
            <p:ph type="sldImg"/>
          </p:nvPr>
        </p:nvSpPr>
        <p:spPr bwMode="auto">
          <a:xfrm>
            <a:off x="1143000"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a:extLst>
              <a:ext uri="{FF2B5EF4-FFF2-40B4-BE49-F238E27FC236}">
                <a16:creationId xmlns:a16="http://schemas.microsoft.com/office/drawing/2014/main" id="{DB9D5554-D200-4EF1-9EA6-40A14F78040C}"/>
              </a:ext>
            </a:extLst>
          </p:cNvPr>
          <p:cNvSpPr>
            <a:spLocks noGrp="1" noChangeArrowheads="1"/>
          </p:cNvSpPr>
          <p:nvPr>
            <p:ph type="body" idx="1"/>
          </p:nvPr>
        </p:nvSpPr>
        <p:spPr bwMode="auto">
          <a:xfrm>
            <a:off x="917575" y="4341813"/>
            <a:ext cx="5024438"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Source:  www.fedspending.gov</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47BFDDD9-DA81-4EB0-BD83-86864B06DA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A0C9A436-5230-41AB-86D4-C89DF18EA17C}" type="slidenum">
              <a:rPr lang="en-US" altLang="en-US">
                <a:solidFill>
                  <a:srgbClr val="000000"/>
                </a:solidFill>
                <a:latin typeface="Arial" panose="020B0604020202020204" pitchFamily="34" charset="0"/>
              </a:rPr>
              <a:pPr/>
              <a:t>24</a:t>
            </a:fld>
            <a:endParaRPr lang="en-US" altLang="en-US">
              <a:solidFill>
                <a:srgbClr val="000000"/>
              </a:solidFill>
              <a:latin typeface="Arial" panose="020B0604020202020204" pitchFamily="34" charset="0"/>
            </a:endParaRPr>
          </a:p>
        </p:txBody>
      </p:sp>
      <p:sp>
        <p:nvSpPr>
          <p:cNvPr id="147459" name="Rectangle 2">
            <a:extLst>
              <a:ext uri="{FF2B5EF4-FFF2-40B4-BE49-F238E27FC236}">
                <a16:creationId xmlns:a16="http://schemas.microsoft.com/office/drawing/2014/main" id="{90E5ADED-EFDF-406D-83E5-E0BA80F64E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a:extLst>
              <a:ext uri="{FF2B5EF4-FFF2-40B4-BE49-F238E27FC236}">
                <a16:creationId xmlns:a16="http://schemas.microsoft.com/office/drawing/2014/main" id="{29EE4BBF-EF01-4EC0-9537-4D3231267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en-US" altLang="en-US" sz="9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2A231D90-403F-4BF0-8666-3D2CAFB01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C9DDEF8-0CD9-4BA3-A381-D70062582032}"/>
              </a:ext>
            </a:extLst>
          </p:cNvPr>
          <p:cNvSpPr>
            <a:spLocks noGrp="1"/>
          </p:cNvSpPr>
          <p:nvPr>
            <p:ph type="body" idx="1"/>
          </p:nvPr>
        </p:nvSpPr>
        <p:spPr/>
        <p:txBody>
          <a:bodyPr>
            <a:normAutofit/>
          </a:bodyPr>
          <a:lstStyle/>
          <a:p>
            <a:pPr fontAlgn="auto">
              <a:spcBef>
                <a:spcPts val="0"/>
              </a:spcBef>
              <a:spcAft>
                <a:spcPts val="0"/>
              </a:spcAft>
              <a:defRPr/>
            </a:pPr>
            <a:r>
              <a:rPr lang="en-US" b="1" dirty="0">
                <a:solidFill>
                  <a:schemeClr val="tx2"/>
                </a:solidFill>
                <a:effectLst>
                  <a:outerShdw blurRad="38100" dist="38100" dir="2700000" algn="tl">
                    <a:srgbClr val="000000"/>
                  </a:outerShdw>
                </a:effectLst>
              </a:rPr>
              <a:t>-- Scandals and reform driven by internal government forces, including Congress, GAO and inspectors general</a:t>
            </a:r>
          </a:p>
          <a:p>
            <a:pPr fontAlgn="auto">
              <a:spcBef>
                <a:spcPts val="0"/>
              </a:spcBef>
              <a:spcAft>
                <a:spcPts val="0"/>
              </a:spcAft>
              <a:defRPr/>
            </a:pPr>
            <a:r>
              <a:rPr lang="en-US" b="1" dirty="0">
                <a:solidFill>
                  <a:schemeClr val="tx2"/>
                </a:solidFill>
                <a:effectLst>
                  <a:outerShdw blurRad="38100" dist="38100" dir="2700000" algn="tl">
                    <a:srgbClr val="000000"/>
                  </a:outerShdw>
                </a:effectLst>
              </a:rPr>
              <a:t>-- Punctuated by Abu </a:t>
            </a:r>
            <a:r>
              <a:rPr lang="en-US" b="1" dirty="0" err="1">
                <a:solidFill>
                  <a:schemeClr val="tx2"/>
                </a:solidFill>
                <a:effectLst>
                  <a:outerShdw blurRad="38100" dist="38100" dir="2700000" algn="tl">
                    <a:srgbClr val="000000"/>
                  </a:outerShdw>
                </a:effectLst>
              </a:rPr>
              <a:t>Ghraib</a:t>
            </a:r>
            <a:r>
              <a:rPr lang="en-US" b="1" dirty="0">
                <a:solidFill>
                  <a:schemeClr val="tx2"/>
                </a:solidFill>
                <a:effectLst>
                  <a:outerShdw blurRad="38100" dist="38100" dir="2700000" algn="tl">
                    <a:srgbClr val="000000"/>
                  </a:outerShdw>
                </a:effectLst>
              </a:rPr>
              <a:t> disaster</a:t>
            </a:r>
          </a:p>
          <a:p>
            <a:pPr fontAlgn="auto">
              <a:spcBef>
                <a:spcPts val="0"/>
              </a:spcBef>
              <a:spcAft>
                <a:spcPts val="0"/>
              </a:spcAft>
              <a:defRPr/>
            </a:pPr>
            <a:endParaRPr lang="en-US" dirty="0"/>
          </a:p>
        </p:txBody>
      </p:sp>
      <p:sp>
        <p:nvSpPr>
          <p:cNvPr id="148484" name="Slide Number Placeholder 3">
            <a:extLst>
              <a:ext uri="{FF2B5EF4-FFF2-40B4-BE49-F238E27FC236}">
                <a16:creationId xmlns:a16="http://schemas.microsoft.com/office/drawing/2014/main" id="{192D1FB3-F458-4D71-B07C-46F0EAF52E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79D627E9-0BC9-4641-AB24-8CAD46EA5358}" type="slidenum">
              <a:rPr lang="en-US" altLang="en-US">
                <a:solidFill>
                  <a:srgbClr val="000000"/>
                </a:solidFill>
                <a:latin typeface="Arial" panose="020B0604020202020204" pitchFamily="34" charset="0"/>
              </a:rPr>
              <a:pPr/>
              <a:t>35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C210BCCA-3CD1-4E17-8F71-6190EDDB91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1650EC1A-28B6-4995-85D3-7A07083361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9508" name="Slide Number Placeholder 3">
            <a:extLst>
              <a:ext uri="{FF2B5EF4-FFF2-40B4-BE49-F238E27FC236}">
                <a16:creationId xmlns:a16="http://schemas.microsoft.com/office/drawing/2014/main" id="{C4FDB21B-F08B-49E8-8F90-F904039D58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26B6A6CC-4638-467E-BF5D-0A54DA4ABCF8}" type="slidenum">
              <a:rPr lang="en-US" altLang="en-US">
                <a:solidFill>
                  <a:srgbClr val="000000"/>
                </a:solidFill>
                <a:latin typeface="Calibri" panose="020F0502020204030204" pitchFamily="34" charset="0"/>
              </a:rPr>
              <a:pPr/>
              <a:t>36</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png"/><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01F0B-005B-4F32-9F3C-26AF3FEB8DF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5EBBAC00-DFFA-4303-B655-0B734777FCF1}"/>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C24AFDAB-F33A-4C57-B978-08BD83AF1C4F}"/>
              </a:ext>
            </a:extLst>
          </p:cNvPr>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5460F049-CDA7-4A39-B6E0-37DBFC7247C7}"/>
              </a:ext>
            </a:extLst>
          </p:cNvPr>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EE11CCEA-4B52-4DC1-AA0D-2D0514B6F887}"/>
              </a:ext>
            </a:extLst>
          </p:cNvPr>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16">
            <a:extLst>
              <a:ext uri="{FF2B5EF4-FFF2-40B4-BE49-F238E27FC236}">
                <a16:creationId xmlns:a16="http://schemas.microsoft.com/office/drawing/2014/main" id="{319F52C6-1561-4520-810D-F28041E07C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E2A526E7-7E67-4538-BEDB-FB34EFE5F756}"/>
              </a:ext>
            </a:extLst>
          </p:cNvPr>
          <p:cNvSpPr>
            <a:spLocks noGrp="1"/>
          </p:cNvSpPr>
          <p:nvPr>
            <p:ph type="dt" sz="half" idx="10"/>
          </p:nvPr>
        </p:nvSpPr>
        <p:spPr/>
        <p:txBody>
          <a:bodyPr/>
          <a:lstStyle>
            <a:lvl1pPr>
              <a:defRPr/>
            </a:lvl1pPr>
          </a:lstStyle>
          <a:p>
            <a:pPr>
              <a:defRPr/>
            </a:pPr>
            <a:fld id="{1ADF19AA-145C-408E-B0B9-BF37D289F42A}" type="datetimeFigureOut">
              <a:rPr lang="en-US"/>
              <a:pPr>
                <a:defRPr/>
              </a:pPr>
              <a:t>12/6/2019</a:t>
            </a:fld>
            <a:endParaRPr lang="en-US"/>
          </a:p>
        </p:txBody>
      </p:sp>
      <p:sp>
        <p:nvSpPr>
          <p:cNvPr id="13" name="Footer Placeholder 16">
            <a:extLst>
              <a:ext uri="{FF2B5EF4-FFF2-40B4-BE49-F238E27FC236}">
                <a16:creationId xmlns:a16="http://schemas.microsoft.com/office/drawing/2014/main" id="{BE88D408-05F7-486D-9E3C-2B4399BCA18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F39024ED-0D93-438D-8C3E-8D7F92FFD1F2}"/>
              </a:ext>
            </a:extLst>
          </p:cNvPr>
          <p:cNvSpPr>
            <a:spLocks noGrp="1"/>
          </p:cNvSpPr>
          <p:nvPr>
            <p:ph type="sldNum" sz="quarter" idx="12"/>
          </p:nvPr>
        </p:nvSpPr>
        <p:spPr/>
        <p:txBody>
          <a:bodyPr/>
          <a:lstStyle>
            <a:lvl1pPr>
              <a:defRPr/>
            </a:lvl1pPr>
          </a:lstStyle>
          <a:p>
            <a:fld id="{1050A121-F964-4C12-B615-E828D04C7025}" type="slidenum">
              <a:rPr lang="en-US" altLang="en-US"/>
              <a:pPr/>
              <a:t>‹#›</a:t>
            </a:fld>
            <a:endParaRPr lang="en-US" altLang="en-US"/>
          </a:p>
        </p:txBody>
      </p:sp>
    </p:spTree>
    <p:extLst>
      <p:ext uri="{BB962C8B-B14F-4D97-AF65-F5344CB8AC3E}">
        <p14:creationId xmlns:p14="http://schemas.microsoft.com/office/powerpoint/2010/main" val="29109103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5AABC9-14D3-4BFB-9A8E-E6C4774C6527}"/>
              </a:ext>
            </a:extLst>
          </p:cNvPr>
          <p:cNvSpPr>
            <a:spLocks noGrp="1"/>
          </p:cNvSpPr>
          <p:nvPr>
            <p:ph type="dt" sz="half" idx="10"/>
          </p:nvPr>
        </p:nvSpPr>
        <p:spPr/>
        <p:txBody>
          <a:bodyPr/>
          <a:lstStyle>
            <a:lvl1pPr>
              <a:defRPr/>
            </a:lvl1pPr>
          </a:lstStyle>
          <a:p>
            <a:pPr>
              <a:defRPr/>
            </a:pPr>
            <a:fld id="{DA6A18A5-C84B-493E-BD79-F081D6EA6FE9}" type="datetimeFigureOut">
              <a:rPr lang="en-US"/>
              <a:pPr>
                <a:defRPr/>
              </a:pPr>
              <a:t>12/6/2019</a:t>
            </a:fld>
            <a:endParaRPr lang="en-US"/>
          </a:p>
        </p:txBody>
      </p:sp>
      <p:sp>
        <p:nvSpPr>
          <p:cNvPr id="5" name="Footer Placeholder 2">
            <a:extLst>
              <a:ext uri="{FF2B5EF4-FFF2-40B4-BE49-F238E27FC236}">
                <a16:creationId xmlns:a16="http://schemas.microsoft.com/office/drawing/2014/main" id="{061EA3FE-FF21-45C1-BC98-BE1E75A46B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B15AEA9-271E-402A-95DC-0AF832357F86}"/>
              </a:ext>
            </a:extLst>
          </p:cNvPr>
          <p:cNvSpPr>
            <a:spLocks noGrp="1"/>
          </p:cNvSpPr>
          <p:nvPr>
            <p:ph type="sldNum" sz="quarter" idx="12"/>
          </p:nvPr>
        </p:nvSpPr>
        <p:spPr/>
        <p:txBody>
          <a:bodyPr/>
          <a:lstStyle>
            <a:lvl1pPr>
              <a:defRPr/>
            </a:lvl1pPr>
          </a:lstStyle>
          <a:p>
            <a:fld id="{6F88649D-8106-4D38-86F1-2BAAC125AB4C}" type="slidenum">
              <a:rPr lang="en-US" altLang="en-US"/>
              <a:pPr/>
              <a:t>‹#›</a:t>
            </a:fld>
            <a:endParaRPr lang="en-US" altLang="en-US"/>
          </a:p>
        </p:txBody>
      </p:sp>
    </p:spTree>
    <p:extLst>
      <p:ext uri="{BB962C8B-B14F-4D97-AF65-F5344CB8AC3E}">
        <p14:creationId xmlns:p14="http://schemas.microsoft.com/office/powerpoint/2010/main" val="285900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ABEEC6-D4FE-4DFB-B76A-6340E7571D66}"/>
              </a:ext>
            </a:extLst>
          </p:cNvPr>
          <p:cNvSpPr>
            <a:spLocks noGrp="1"/>
          </p:cNvSpPr>
          <p:nvPr>
            <p:ph type="dt" sz="half" idx="10"/>
          </p:nvPr>
        </p:nvSpPr>
        <p:spPr/>
        <p:txBody>
          <a:bodyPr/>
          <a:lstStyle>
            <a:lvl1pPr>
              <a:defRPr/>
            </a:lvl1pPr>
          </a:lstStyle>
          <a:p>
            <a:pPr>
              <a:defRPr/>
            </a:pPr>
            <a:fld id="{59D49FB2-4431-4778-B582-AEF50B888D8B}" type="datetimeFigureOut">
              <a:rPr lang="en-US"/>
              <a:pPr>
                <a:defRPr/>
              </a:pPr>
              <a:t>12/6/2019</a:t>
            </a:fld>
            <a:endParaRPr lang="en-US"/>
          </a:p>
        </p:txBody>
      </p:sp>
      <p:sp>
        <p:nvSpPr>
          <p:cNvPr id="5" name="Footer Placeholder 2">
            <a:extLst>
              <a:ext uri="{FF2B5EF4-FFF2-40B4-BE49-F238E27FC236}">
                <a16:creationId xmlns:a16="http://schemas.microsoft.com/office/drawing/2014/main" id="{938DAF48-A8BB-4B91-8933-1EFC977D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EAE7A8-FCAD-498E-9808-818924728728}"/>
              </a:ext>
            </a:extLst>
          </p:cNvPr>
          <p:cNvSpPr>
            <a:spLocks noGrp="1"/>
          </p:cNvSpPr>
          <p:nvPr>
            <p:ph type="sldNum" sz="quarter" idx="12"/>
          </p:nvPr>
        </p:nvSpPr>
        <p:spPr/>
        <p:txBody>
          <a:bodyPr/>
          <a:lstStyle>
            <a:lvl1pPr>
              <a:defRPr/>
            </a:lvl1pPr>
          </a:lstStyle>
          <a:p>
            <a:fld id="{E5456664-14AC-4A87-91D7-CF1AAC475B16}" type="slidenum">
              <a:rPr lang="en-US" altLang="en-US"/>
              <a:pPr/>
              <a:t>‹#›</a:t>
            </a:fld>
            <a:endParaRPr lang="en-US" altLang="en-US"/>
          </a:p>
        </p:txBody>
      </p:sp>
    </p:spTree>
    <p:extLst>
      <p:ext uri="{BB962C8B-B14F-4D97-AF65-F5344CB8AC3E}">
        <p14:creationId xmlns:p14="http://schemas.microsoft.com/office/powerpoint/2010/main" val="401544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8C8AF988-D35F-43EE-BE91-3CA2CA5A12E7}"/>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9CA1B4A4-8486-4FA0-9EE5-ED621169C86E}"/>
              </a:ext>
            </a:extLst>
          </p:cNvPr>
          <p:cNvSpPr>
            <a:spLocks noGrp="1" noChangeArrowheads="1"/>
          </p:cNvSpPr>
          <p:nvPr>
            <p:ph type="sldNum" sz="quarter" idx="11"/>
          </p:nvPr>
        </p:nvSpPr>
        <p:spPr/>
        <p:txBody>
          <a:bodyPr/>
          <a:lstStyle>
            <a:lvl1pPr>
              <a:defRPr/>
            </a:lvl1pPr>
          </a:lstStyle>
          <a:p>
            <a:fld id="{67D11383-F66C-48C0-950E-CA73167E5B94}" type="slidenum">
              <a:rPr lang="en-US" altLang="en-US"/>
              <a:pPr/>
              <a:t>‹#›</a:t>
            </a:fld>
            <a:endParaRPr lang="en-US" altLang="en-US"/>
          </a:p>
        </p:txBody>
      </p:sp>
      <p:sp>
        <p:nvSpPr>
          <p:cNvPr id="6" name="Rectangle 14">
            <a:extLst>
              <a:ext uri="{FF2B5EF4-FFF2-40B4-BE49-F238E27FC236}">
                <a16:creationId xmlns:a16="http://schemas.microsoft.com/office/drawing/2014/main" id="{36C2304C-D6C2-4BFF-BACF-E51A69EA40EB}"/>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98092922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B44541C7-2EF9-46EC-94C7-B4E9C39007E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6A0CC8EC-98B5-4F15-B536-5EE04B663626}"/>
              </a:ext>
            </a:extLst>
          </p:cNvPr>
          <p:cNvSpPr>
            <a:spLocks noGrp="1" noChangeArrowheads="1"/>
          </p:cNvSpPr>
          <p:nvPr>
            <p:ph type="sldNum" sz="quarter" idx="11"/>
          </p:nvPr>
        </p:nvSpPr>
        <p:spPr/>
        <p:txBody>
          <a:bodyPr/>
          <a:lstStyle>
            <a:lvl1pPr>
              <a:defRPr/>
            </a:lvl1pPr>
          </a:lstStyle>
          <a:p>
            <a:fld id="{F71CBEC7-EDD8-45CC-9CC1-2B6F1ADA7B27}" type="slidenum">
              <a:rPr lang="en-US" altLang="en-US"/>
              <a:pPr/>
              <a:t>‹#›</a:t>
            </a:fld>
            <a:endParaRPr lang="en-US" altLang="en-US"/>
          </a:p>
        </p:txBody>
      </p:sp>
      <p:sp>
        <p:nvSpPr>
          <p:cNvPr id="6" name="Rectangle 14">
            <a:extLst>
              <a:ext uri="{FF2B5EF4-FFF2-40B4-BE49-F238E27FC236}">
                <a16:creationId xmlns:a16="http://schemas.microsoft.com/office/drawing/2014/main" id="{2F27D3BA-0B8C-4656-BDD6-F6CD6866E664}"/>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404394779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E50C157-217D-4BF1-9B92-C205A1CDF20B}"/>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FA629D32-EBEC-43C0-BCD7-C5F36C9775A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2A9FCF7-2C15-490A-9980-12DA77C0F0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750C6A5E-225E-410F-AEC6-D846046BE4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BE7E78FE-6C2C-4010-9E3D-287B985EF1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54C138E6-8D98-4F68-92E8-177A4A97D9D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6351F604-E14E-4EAA-8210-CDBE88554A3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F529DC3C-AB8D-4A36-8F71-BC420F189F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EC5EBD32-E7A0-48F9-A1D4-0D260C724BF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E5B7A35D-32F4-43B1-BD83-5115A593CA07}"/>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endParaRPr lang="en-US" altLang="en-US">
              <a:solidFill>
                <a:srgbClr val="FFFFFF"/>
              </a:solidFill>
            </a:endParaRPr>
          </a:p>
        </p:txBody>
      </p:sp>
      <p:sp>
        <p:nvSpPr>
          <p:cNvPr id="15" name="Text Box 17">
            <a:extLst>
              <a:ext uri="{FF2B5EF4-FFF2-40B4-BE49-F238E27FC236}">
                <a16:creationId xmlns:a16="http://schemas.microsoft.com/office/drawing/2014/main" id="{9DF2018C-C41D-4A8D-BC12-CD9BF05237FF}"/>
              </a:ext>
            </a:extLst>
          </p:cNvPr>
          <p:cNvSpPr txBox="1">
            <a:spLocks noChangeArrowheads="1"/>
          </p:cNvSpPr>
          <p:nvPr/>
        </p:nvSpPr>
        <p:spPr bwMode="auto">
          <a:xfrm>
            <a:off x="8686800" y="228600"/>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fld id="{79B88AEA-D326-4EE3-BCA2-D25F91DDE5B8}" type="slidenum">
              <a:rPr lang="en-US" altLang="en-US">
                <a:solidFill>
                  <a:srgbClr val="FFFFFF"/>
                </a:solidFill>
              </a:rPr>
              <a:pPr eaLnBrk="0" hangingPunct="0">
                <a:spcBef>
                  <a:spcPct val="50000"/>
                </a:spcBef>
              </a:pPr>
              <a:t>‹#›</a:t>
            </a:fld>
            <a:endParaRPr lang="en-US" altLang="en-US">
              <a:solidFill>
                <a:srgbClr val="FFFFFF"/>
              </a:solidFill>
            </a:endParaRPr>
          </a:p>
        </p:txBody>
      </p:sp>
      <p:graphicFrame>
        <p:nvGraphicFramePr>
          <p:cNvPr id="16" name="Object 18">
            <a:extLst>
              <a:ext uri="{FF2B5EF4-FFF2-40B4-BE49-F238E27FC236}">
                <a16:creationId xmlns:a16="http://schemas.microsoft.com/office/drawing/2014/main" id="{ED6251D1-DAF0-4C6C-A0D8-43CEF3CF7E05}"/>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77168" name="Bitmap Image" r:id="rId4" imgW="2142857" imgH="1057423" progId="Paint.Picture">
                  <p:embed/>
                </p:oleObj>
              </mc:Choice>
              <mc:Fallback>
                <p:oleObj name="Bitmap Image" r:id="rId4" imgW="2142857" imgH="1057423" progId="Paint.Picture">
                  <p:embed/>
                  <p:pic>
                    <p:nvPicPr>
                      <p:cNvPr id="11269" name="Object 18">
                        <a:extLst>
                          <a:ext uri="{FF2B5EF4-FFF2-40B4-BE49-F238E27FC236}">
                            <a16:creationId xmlns:a16="http://schemas.microsoft.com/office/drawing/2014/main" id="{1E153CAB-8EB7-416C-AC7C-0BFBDF95C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C664330-F86E-4691-9557-98A096B51DE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69" name="think-cell Slide" r:id="rId6" imgW="360" imgH="360" progId="">
                  <p:embed/>
                </p:oleObj>
              </mc:Choice>
              <mc:Fallback>
                <p:oleObj name="think-cell Slide" r:id="rId6" imgW="360" imgH="360" progId="">
                  <p:embed/>
                  <p:pic>
                    <p:nvPicPr>
                      <p:cNvPr id="11270" name="Object 2">
                        <a:extLst>
                          <a:ext uri="{FF2B5EF4-FFF2-40B4-BE49-F238E27FC236}">
                            <a16:creationId xmlns:a16="http://schemas.microsoft.com/office/drawing/2014/main" id="{526C3223-908B-46C9-84B3-328F7793EA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6C31B6A4-50F3-40F4-B08E-F0B1875ACE9B}"/>
              </a:ext>
            </a:extLst>
          </p:cNvPr>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9" name="Flowchart: Process 18">
            <a:extLst>
              <a:ext uri="{FF2B5EF4-FFF2-40B4-BE49-F238E27FC236}">
                <a16:creationId xmlns:a16="http://schemas.microsoft.com/office/drawing/2014/main" id="{921DA94A-D855-469E-8060-1F43FCCE196C}"/>
              </a:ext>
            </a:extLst>
          </p:cNvPr>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20" name="Flowchart: Process 19">
            <a:extLst>
              <a:ext uri="{FF2B5EF4-FFF2-40B4-BE49-F238E27FC236}">
                <a16:creationId xmlns:a16="http://schemas.microsoft.com/office/drawing/2014/main" id="{E3AE0E8D-0392-4E19-8E31-BB7E35A5D7DF}"/>
              </a:ext>
            </a:extLst>
          </p:cNvPr>
          <p:cNvSpPr/>
          <p:nvPr userDrawn="1"/>
        </p:nvSpPr>
        <p:spPr>
          <a:xfrm>
            <a:off x="4303713"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21" name="TextBox 29">
            <a:extLst>
              <a:ext uri="{FF2B5EF4-FFF2-40B4-BE49-F238E27FC236}">
                <a16:creationId xmlns:a16="http://schemas.microsoft.com/office/drawing/2014/main" id="{D4DF3043-CEDC-4450-BC74-C382FFB9E5FD}"/>
              </a:ext>
            </a:extLst>
          </p:cNvPr>
          <p:cNvSpPr txBox="1">
            <a:spLocks noChangeArrowheads="1"/>
          </p:cNvSpPr>
          <p:nvPr userDrawn="1"/>
        </p:nvSpPr>
        <p:spPr bwMode="auto">
          <a:xfrm>
            <a:off x="381000" y="6438900"/>
            <a:ext cx="504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fld id="{AE47310D-74EE-4380-B219-541613B126C9}" type="slidenum">
              <a:rPr lang="en-GB" altLang="en-US" sz="1400">
                <a:solidFill>
                  <a:srgbClr val="FFFFFF"/>
                </a:solidFill>
                <a:latin typeface="Arial" panose="020B0604020202020204" pitchFamily="34" charset="0"/>
              </a:rPr>
              <a:pPr eaLnBrk="0" hangingPunct="0"/>
              <a:t>‹#›</a:t>
            </a:fld>
            <a:endParaRPr lang="en-GB" altLang="en-US">
              <a:solidFill>
                <a:srgbClr val="FFFFFF"/>
              </a:solidFill>
              <a:latin typeface="Arial" panose="020B0604020202020204" pitchFamily="34" charset="0"/>
            </a:endParaRPr>
          </a:p>
        </p:txBody>
      </p:sp>
      <p:sp>
        <p:nvSpPr>
          <p:cNvPr id="3" name="Subtitle 2"/>
          <p:cNvSpPr>
            <a:spLocks noGrp="1"/>
          </p:cNvSpPr>
          <p:nvPr>
            <p:ph type="subTitle" idx="1"/>
          </p:nvPr>
        </p:nvSpPr>
        <p:spPr>
          <a:xfrm>
            <a:off x="251520"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3027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4F29903-B618-4E04-8A32-45381FDEE2A7}"/>
              </a:ext>
            </a:extLst>
          </p:cNvPr>
          <p:cNvSpPr>
            <a:spLocks noGrp="1"/>
          </p:cNvSpPr>
          <p:nvPr>
            <p:ph type="dt" sz="half" idx="10"/>
          </p:nvPr>
        </p:nvSpPr>
        <p:spPr/>
        <p:txBody>
          <a:bodyPr/>
          <a:lstStyle>
            <a:lvl1pPr>
              <a:defRPr/>
            </a:lvl1pPr>
          </a:lstStyle>
          <a:p>
            <a:pPr>
              <a:defRPr/>
            </a:pPr>
            <a:fld id="{C2F53682-9CA4-49BB-93E1-01550FD94C0D}" type="datetime1">
              <a:rPr lang="en-US"/>
              <a:pPr>
                <a:defRPr/>
              </a:pPr>
              <a:t>12/6/2019</a:t>
            </a:fld>
            <a:endParaRPr lang="en-US" dirty="0"/>
          </a:p>
        </p:txBody>
      </p:sp>
      <p:sp>
        <p:nvSpPr>
          <p:cNvPr id="5" name="Footer Placeholder 4">
            <a:extLst>
              <a:ext uri="{FF2B5EF4-FFF2-40B4-BE49-F238E27FC236}">
                <a16:creationId xmlns:a16="http://schemas.microsoft.com/office/drawing/2014/main" id="{96345A39-86D5-4D01-834E-3925C3B088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761B68-AC7A-4960-AE52-B26921C9E971}"/>
              </a:ext>
            </a:extLst>
          </p:cNvPr>
          <p:cNvSpPr>
            <a:spLocks noGrp="1"/>
          </p:cNvSpPr>
          <p:nvPr>
            <p:ph type="sldNum" sz="quarter" idx="12"/>
          </p:nvPr>
        </p:nvSpPr>
        <p:spPr/>
        <p:txBody>
          <a:bodyPr/>
          <a:lstStyle>
            <a:lvl1pPr>
              <a:defRPr/>
            </a:lvl1pPr>
          </a:lstStyle>
          <a:p>
            <a:fld id="{ECAF8111-48FD-4A50-B8E7-A833D4B71195}" type="slidenum">
              <a:rPr lang="en-US" altLang="en-US"/>
              <a:pPr/>
              <a:t>‹#›</a:t>
            </a:fld>
            <a:endParaRPr lang="en-US" altLang="en-US"/>
          </a:p>
        </p:txBody>
      </p:sp>
    </p:spTree>
    <p:extLst>
      <p:ext uri="{BB962C8B-B14F-4D97-AF65-F5344CB8AC3E}">
        <p14:creationId xmlns:p14="http://schemas.microsoft.com/office/powerpoint/2010/main" val="92663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4BCEDC-9F7F-42AE-8D90-7677A75B24F6}"/>
              </a:ext>
            </a:extLst>
          </p:cNvPr>
          <p:cNvSpPr txBox="1">
            <a:spLocks noChangeArrowheads="1"/>
          </p:cNvSpPr>
          <p:nvPr userDrawn="1"/>
        </p:nvSpPr>
        <p:spPr bwMode="auto">
          <a:xfrm>
            <a:off x="8077200" y="6096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114836-9909-436A-8947-63CADB754CD4}" type="slidenum">
              <a:rPr lang="en-US" altLang="en-US"/>
              <a:pPr eaLnBrk="1" hangingPunct="1"/>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8C4F0D-5996-4F14-9C85-3D83388A3C26}"/>
              </a:ext>
            </a:extLst>
          </p:cNvPr>
          <p:cNvSpPr>
            <a:spLocks noGrp="1"/>
          </p:cNvSpPr>
          <p:nvPr>
            <p:ph type="dt" sz="half" idx="10"/>
          </p:nvPr>
        </p:nvSpPr>
        <p:spPr/>
        <p:txBody>
          <a:bodyPr/>
          <a:lstStyle>
            <a:lvl1pPr>
              <a:defRPr/>
            </a:lvl1pPr>
          </a:lstStyle>
          <a:p>
            <a:pPr>
              <a:defRPr/>
            </a:pPr>
            <a:fld id="{4D33E681-E66E-4A4E-A60E-359463C7CAD7}" type="datetime1">
              <a:rPr lang="en-US"/>
              <a:pPr>
                <a:defRPr/>
              </a:pPr>
              <a:t>12/6/2019</a:t>
            </a:fld>
            <a:endParaRPr lang="en-US" dirty="0"/>
          </a:p>
        </p:txBody>
      </p:sp>
      <p:sp>
        <p:nvSpPr>
          <p:cNvPr id="6" name="Footer Placeholder 4">
            <a:extLst>
              <a:ext uri="{FF2B5EF4-FFF2-40B4-BE49-F238E27FC236}">
                <a16:creationId xmlns:a16="http://schemas.microsoft.com/office/drawing/2014/main" id="{A800324F-A745-4789-A7F5-AC15F07175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1AB610-826F-4B27-9C81-363574CFFAF9}"/>
              </a:ext>
            </a:extLst>
          </p:cNvPr>
          <p:cNvSpPr>
            <a:spLocks noGrp="1"/>
          </p:cNvSpPr>
          <p:nvPr>
            <p:ph type="sldNum" sz="quarter" idx="12"/>
          </p:nvPr>
        </p:nvSpPr>
        <p:spPr/>
        <p:txBody>
          <a:bodyPr/>
          <a:lstStyle>
            <a:lvl1pPr>
              <a:defRPr/>
            </a:lvl1pPr>
          </a:lstStyle>
          <a:p>
            <a:fld id="{47D43392-A778-4A9D-A4DC-218667331825}" type="slidenum">
              <a:rPr lang="en-US" altLang="en-US"/>
              <a:pPr/>
              <a:t>‹#›</a:t>
            </a:fld>
            <a:endParaRPr lang="en-US" altLang="en-US"/>
          </a:p>
        </p:txBody>
      </p:sp>
    </p:spTree>
    <p:extLst>
      <p:ext uri="{BB962C8B-B14F-4D97-AF65-F5344CB8AC3E}">
        <p14:creationId xmlns:p14="http://schemas.microsoft.com/office/powerpoint/2010/main" val="729248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1CC2E5-3CBA-4E6D-9C27-3D9C46B0C7CC}"/>
              </a:ext>
            </a:extLst>
          </p:cNvPr>
          <p:cNvSpPr>
            <a:spLocks noGrp="1"/>
          </p:cNvSpPr>
          <p:nvPr>
            <p:ph type="dt" sz="half" idx="10"/>
          </p:nvPr>
        </p:nvSpPr>
        <p:spPr/>
        <p:txBody>
          <a:bodyPr/>
          <a:lstStyle>
            <a:lvl1pPr>
              <a:defRPr/>
            </a:lvl1pPr>
          </a:lstStyle>
          <a:p>
            <a:pPr>
              <a:defRPr/>
            </a:pPr>
            <a:fld id="{34FD31FB-1363-4C5A-AECD-DE98B59BFDAB}" type="datetime1">
              <a:rPr lang="en-US"/>
              <a:pPr>
                <a:defRPr/>
              </a:pPr>
              <a:t>12/6/2019</a:t>
            </a:fld>
            <a:endParaRPr lang="en-US" dirty="0"/>
          </a:p>
        </p:txBody>
      </p:sp>
      <p:sp>
        <p:nvSpPr>
          <p:cNvPr id="5" name="Footer Placeholder 4">
            <a:extLst>
              <a:ext uri="{FF2B5EF4-FFF2-40B4-BE49-F238E27FC236}">
                <a16:creationId xmlns:a16="http://schemas.microsoft.com/office/drawing/2014/main" id="{7448F386-D7FC-4275-B7CB-7C0C2E41CE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D47D1F-267C-4DF9-8EC6-9EBD4967102A}"/>
              </a:ext>
            </a:extLst>
          </p:cNvPr>
          <p:cNvSpPr>
            <a:spLocks noGrp="1"/>
          </p:cNvSpPr>
          <p:nvPr>
            <p:ph type="sldNum" sz="quarter" idx="12"/>
          </p:nvPr>
        </p:nvSpPr>
        <p:spPr/>
        <p:txBody>
          <a:bodyPr/>
          <a:lstStyle>
            <a:lvl1pPr>
              <a:defRPr/>
            </a:lvl1pPr>
          </a:lstStyle>
          <a:p>
            <a:fld id="{02F38E86-00DB-4479-8CFF-DFF5598D7970}" type="slidenum">
              <a:rPr lang="en-US" altLang="en-US"/>
              <a:pPr/>
              <a:t>‹#›</a:t>
            </a:fld>
            <a:endParaRPr lang="en-US" altLang="en-US"/>
          </a:p>
        </p:txBody>
      </p:sp>
    </p:spTree>
    <p:extLst>
      <p:ext uri="{BB962C8B-B14F-4D97-AF65-F5344CB8AC3E}">
        <p14:creationId xmlns:p14="http://schemas.microsoft.com/office/powerpoint/2010/main" val="95587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DFD0AD-C803-4852-9882-FF316B860455}"/>
              </a:ext>
            </a:extLst>
          </p:cNvPr>
          <p:cNvSpPr>
            <a:spLocks noGrp="1"/>
          </p:cNvSpPr>
          <p:nvPr>
            <p:ph type="dt" sz="half" idx="10"/>
          </p:nvPr>
        </p:nvSpPr>
        <p:spPr/>
        <p:txBody>
          <a:bodyPr/>
          <a:lstStyle>
            <a:lvl1pPr>
              <a:defRPr/>
            </a:lvl1pPr>
          </a:lstStyle>
          <a:p>
            <a:pPr>
              <a:defRPr/>
            </a:pPr>
            <a:fld id="{4944EA41-C134-4EE0-8851-FEC96E731356}" type="datetime1">
              <a:rPr lang="en-US"/>
              <a:pPr>
                <a:defRPr/>
              </a:pPr>
              <a:t>12/6/2019</a:t>
            </a:fld>
            <a:endParaRPr lang="en-US" dirty="0"/>
          </a:p>
        </p:txBody>
      </p:sp>
      <p:sp>
        <p:nvSpPr>
          <p:cNvPr id="6" name="Footer Placeholder 4">
            <a:extLst>
              <a:ext uri="{FF2B5EF4-FFF2-40B4-BE49-F238E27FC236}">
                <a16:creationId xmlns:a16="http://schemas.microsoft.com/office/drawing/2014/main" id="{B91BF4CA-A0CB-4981-9AFF-AF992EA123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C4D290-6D2D-449F-8655-D16AD0E09660}"/>
              </a:ext>
            </a:extLst>
          </p:cNvPr>
          <p:cNvSpPr>
            <a:spLocks noGrp="1"/>
          </p:cNvSpPr>
          <p:nvPr>
            <p:ph type="sldNum" sz="quarter" idx="12"/>
          </p:nvPr>
        </p:nvSpPr>
        <p:spPr/>
        <p:txBody>
          <a:bodyPr/>
          <a:lstStyle>
            <a:lvl1pPr>
              <a:defRPr/>
            </a:lvl1pPr>
          </a:lstStyle>
          <a:p>
            <a:fld id="{59F1B313-C90E-44D4-AD8F-97D1FD8586BB}" type="slidenum">
              <a:rPr lang="en-US" altLang="en-US"/>
              <a:pPr/>
              <a:t>‹#›</a:t>
            </a:fld>
            <a:endParaRPr lang="en-US" altLang="en-US"/>
          </a:p>
        </p:txBody>
      </p:sp>
    </p:spTree>
    <p:extLst>
      <p:ext uri="{BB962C8B-B14F-4D97-AF65-F5344CB8AC3E}">
        <p14:creationId xmlns:p14="http://schemas.microsoft.com/office/powerpoint/2010/main" val="339095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AD8CF75-BE6F-4535-874E-8439A8C0D6ED}"/>
              </a:ext>
            </a:extLst>
          </p:cNvPr>
          <p:cNvSpPr>
            <a:spLocks noGrp="1"/>
          </p:cNvSpPr>
          <p:nvPr>
            <p:ph type="dt" sz="half" idx="10"/>
          </p:nvPr>
        </p:nvSpPr>
        <p:spPr/>
        <p:txBody>
          <a:bodyPr/>
          <a:lstStyle>
            <a:lvl1pPr>
              <a:defRPr/>
            </a:lvl1pPr>
          </a:lstStyle>
          <a:p>
            <a:pPr>
              <a:defRPr/>
            </a:pPr>
            <a:fld id="{91F9A49E-E4A9-448A-9510-2670D00CC65A}" type="datetime1">
              <a:rPr lang="en-US"/>
              <a:pPr>
                <a:defRPr/>
              </a:pPr>
              <a:t>12/6/2019</a:t>
            </a:fld>
            <a:endParaRPr lang="en-US" dirty="0"/>
          </a:p>
        </p:txBody>
      </p:sp>
      <p:sp>
        <p:nvSpPr>
          <p:cNvPr id="8" name="Footer Placeholder 4">
            <a:extLst>
              <a:ext uri="{FF2B5EF4-FFF2-40B4-BE49-F238E27FC236}">
                <a16:creationId xmlns:a16="http://schemas.microsoft.com/office/drawing/2014/main" id="{C22FF299-5768-4126-ACBD-1AA67E6A7C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C915E9-C6B8-4850-973D-D45E1583D09C}"/>
              </a:ext>
            </a:extLst>
          </p:cNvPr>
          <p:cNvSpPr>
            <a:spLocks noGrp="1"/>
          </p:cNvSpPr>
          <p:nvPr>
            <p:ph type="sldNum" sz="quarter" idx="12"/>
          </p:nvPr>
        </p:nvSpPr>
        <p:spPr/>
        <p:txBody>
          <a:bodyPr/>
          <a:lstStyle>
            <a:lvl1pPr>
              <a:defRPr/>
            </a:lvl1pPr>
          </a:lstStyle>
          <a:p>
            <a:fld id="{21537F2D-6966-4077-8436-0CCADA133BE9}" type="slidenum">
              <a:rPr lang="en-US" altLang="en-US"/>
              <a:pPr/>
              <a:t>‹#›</a:t>
            </a:fld>
            <a:endParaRPr lang="en-US" altLang="en-US"/>
          </a:p>
        </p:txBody>
      </p:sp>
    </p:spTree>
    <p:extLst>
      <p:ext uri="{BB962C8B-B14F-4D97-AF65-F5344CB8AC3E}">
        <p14:creationId xmlns:p14="http://schemas.microsoft.com/office/powerpoint/2010/main" val="423622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1ABA024-E5CA-4512-93BD-533E6C586DEF}"/>
              </a:ext>
            </a:extLst>
          </p:cNvPr>
          <p:cNvSpPr txBox="1">
            <a:spLocks noChangeArrowheads="1"/>
          </p:cNvSpPr>
          <p:nvPr userDrawn="1"/>
        </p:nvSpPr>
        <p:spPr bwMode="auto">
          <a:xfrm>
            <a:off x="7673975" y="566738"/>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344E5861-17CC-4ED4-B791-882326A42F42}" type="slidenum">
              <a:rPr lang="en-US" altLang="en-US">
                <a:solidFill>
                  <a:srgbClr val="000000"/>
                </a:solidFill>
              </a:rPr>
              <a:pPr algn="r"/>
              <a:t>‹#›</a:t>
            </a:fld>
            <a:endParaRPr lang="en-US" altLang="en-US">
              <a:solidFill>
                <a:srgbClr val="000000"/>
              </a:solidFill>
            </a:endParaRPr>
          </a:p>
        </p:txBody>
      </p:sp>
      <p:pic>
        <p:nvPicPr>
          <p:cNvPr id="5" name="Picture 10">
            <a:extLst>
              <a:ext uri="{FF2B5EF4-FFF2-40B4-BE49-F238E27FC236}">
                <a16:creationId xmlns:a16="http://schemas.microsoft.com/office/drawing/2014/main" id="{3E0BC49A-06A4-4CFB-AFC3-5A0851DA0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9F65757-EF79-4490-9F74-58FEE4A8C0AB}"/>
              </a:ext>
            </a:extLst>
          </p:cNvPr>
          <p:cNvSpPr>
            <a:spLocks noGrp="1"/>
          </p:cNvSpPr>
          <p:nvPr>
            <p:ph type="dt" sz="half" idx="10"/>
          </p:nvPr>
        </p:nvSpPr>
        <p:spPr/>
        <p:txBody>
          <a:bodyPr/>
          <a:lstStyle>
            <a:lvl1pPr>
              <a:defRPr/>
            </a:lvl1pPr>
          </a:lstStyle>
          <a:p>
            <a:pPr>
              <a:defRPr/>
            </a:pPr>
            <a:fld id="{4704CECA-EA3E-41F8-8AA7-7FA36044E46A}" type="datetimeFigureOut">
              <a:rPr lang="en-US"/>
              <a:pPr>
                <a:defRPr/>
              </a:pPr>
              <a:t>12/6/2019</a:t>
            </a:fld>
            <a:endParaRPr lang="en-US"/>
          </a:p>
        </p:txBody>
      </p:sp>
      <p:sp>
        <p:nvSpPr>
          <p:cNvPr id="7" name="Footer Placeholder 4">
            <a:extLst>
              <a:ext uri="{FF2B5EF4-FFF2-40B4-BE49-F238E27FC236}">
                <a16:creationId xmlns:a16="http://schemas.microsoft.com/office/drawing/2014/main" id="{C9CDDE5C-078F-45BD-92CC-061AA652A0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081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5AB37F8-7D71-41D5-A930-6A389EFA8EEB}"/>
              </a:ext>
            </a:extLst>
          </p:cNvPr>
          <p:cNvSpPr>
            <a:spLocks noGrp="1"/>
          </p:cNvSpPr>
          <p:nvPr>
            <p:ph type="dt" sz="half" idx="10"/>
          </p:nvPr>
        </p:nvSpPr>
        <p:spPr/>
        <p:txBody>
          <a:bodyPr/>
          <a:lstStyle>
            <a:lvl1pPr>
              <a:defRPr/>
            </a:lvl1pPr>
          </a:lstStyle>
          <a:p>
            <a:pPr>
              <a:defRPr/>
            </a:pPr>
            <a:fld id="{455825B4-D432-4DB8-A231-79205544834C}" type="datetime1">
              <a:rPr lang="en-US"/>
              <a:pPr>
                <a:defRPr/>
              </a:pPr>
              <a:t>12/6/2019</a:t>
            </a:fld>
            <a:endParaRPr lang="en-US" dirty="0"/>
          </a:p>
        </p:txBody>
      </p:sp>
      <p:sp>
        <p:nvSpPr>
          <p:cNvPr id="4" name="Footer Placeholder 4">
            <a:extLst>
              <a:ext uri="{FF2B5EF4-FFF2-40B4-BE49-F238E27FC236}">
                <a16:creationId xmlns:a16="http://schemas.microsoft.com/office/drawing/2014/main" id="{B46C3825-7CE6-4DA9-88C9-20172166982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12AF042-4AE6-4426-AF2B-45AC1EF6F35B}"/>
              </a:ext>
            </a:extLst>
          </p:cNvPr>
          <p:cNvSpPr>
            <a:spLocks noGrp="1"/>
          </p:cNvSpPr>
          <p:nvPr>
            <p:ph type="sldNum" sz="quarter" idx="12"/>
          </p:nvPr>
        </p:nvSpPr>
        <p:spPr/>
        <p:txBody>
          <a:bodyPr/>
          <a:lstStyle>
            <a:lvl1pPr>
              <a:defRPr/>
            </a:lvl1pPr>
          </a:lstStyle>
          <a:p>
            <a:fld id="{30947775-39CF-4D2F-B610-84779DA09938}" type="slidenum">
              <a:rPr lang="en-US" altLang="en-US"/>
              <a:pPr/>
              <a:t>‹#›</a:t>
            </a:fld>
            <a:endParaRPr lang="en-US" altLang="en-US"/>
          </a:p>
        </p:txBody>
      </p:sp>
    </p:spTree>
    <p:extLst>
      <p:ext uri="{BB962C8B-B14F-4D97-AF65-F5344CB8AC3E}">
        <p14:creationId xmlns:p14="http://schemas.microsoft.com/office/powerpoint/2010/main" val="3994944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9E2AE4-0A98-4121-B33C-F431442C38CC}"/>
              </a:ext>
            </a:extLst>
          </p:cNvPr>
          <p:cNvSpPr>
            <a:spLocks noGrp="1"/>
          </p:cNvSpPr>
          <p:nvPr>
            <p:ph type="dt" sz="half" idx="10"/>
          </p:nvPr>
        </p:nvSpPr>
        <p:spPr/>
        <p:txBody>
          <a:bodyPr/>
          <a:lstStyle>
            <a:lvl1pPr>
              <a:defRPr/>
            </a:lvl1pPr>
          </a:lstStyle>
          <a:p>
            <a:pPr>
              <a:defRPr/>
            </a:pPr>
            <a:fld id="{F18C7EA7-5367-44F0-9CB1-71F7745310FB}" type="datetime1">
              <a:rPr lang="en-US"/>
              <a:pPr>
                <a:defRPr/>
              </a:pPr>
              <a:t>12/6/2019</a:t>
            </a:fld>
            <a:endParaRPr lang="en-US" dirty="0"/>
          </a:p>
        </p:txBody>
      </p:sp>
      <p:sp>
        <p:nvSpPr>
          <p:cNvPr id="3" name="Footer Placeholder 4">
            <a:extLst>
              <a:ext uri="{FF2B5EF4-FFF2-40B4-BE49-F238E27FC236}">
                <a16:creationId xmlns:a16="http://schemas.microsoft.com/office/drawing/2014/main" id="{B0B2FB5A-F5B1-4A45-A94E-5B9C7793D49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4794419-A643-4FDF-AB79-15FFB5FC0ED4}"/>
              </a:ext>
            </a:extLst>
          </p:cNvPr>
          <p:cNvSpPr>
            <a:spLocks noGrp="1"/>
          </p:cNvSpPr>
          <p:nvPr>
            <p:ph type="sldNum" sz="quarter" idx="12"/>
          </p:nvPr>
        </p:nvSpPr>
        <p:spPr/>
        <p:txBody>
          <a:bodyPr/>
          <a:lstStyle>
            <a:lvl1pPr>
              <a:defRPr/>
            </a:lvl1pPr>
          </a:lstStyle>
          <a:p>
            <a:fld id="{B74E6270-B65D-469D-ACE0-45534BB659CB}" type="slidenum">
              <a:rPr lang="en-US" altLang="en-US"/>
              <a:pPr/>
              <a:t>‹#›</a:t>
            </a:fld>
            <a:endParaRPr lang="en-US" altLang="en-US"/>
          </a:p>
        </p:txBody>
      </p:sp>
    </p:spTree>
    <p:extLst>
      <p:ext uri="{BB962C8B-B14F-4D97-AF65-F5344CB8AC3E}">
        <p14:creationId xmlns:p14="http://schemas.microsoft.com/office/powerpoint/2010/main" val="248101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E94A29-E957-4C8A-AD7F-FFA3ABC94620}"/>
              </a:ext>
            </a:extLst>
          </p:cNvPr>
          <p:cNvSpPr>
            <a:spLocks noGrp="1"/>
          </p:cNvSpPr>
          <p:nvPr>
            <p:ph type="dt" sz="half" idx="10"/>
          </p:nvPr>
        </p:nvSpPr>
        <p:spPr/>
        <p:txBody>
          <a:bodyPr/>
          <a:lstStyle>
            <a:lvl1pPr>
              <a:defRPr/>
            </a:lvl1pPr>
          </a:lstStyle>
          <a:p>
            <a:pPr>
              <a:defRPr/>
            </a:pPr>
            <a:fld id="{84F7C3BC-ECC2-4DB9-962E-608D06442AA8}" type="datetime1">
              <a:rPr lang="en-US"/>
              <a:pPr>
                <a:defRPr/>
              </a:pPr>
              <a:t>12/6/2019</a:t>
            </a:fld>
            <a:endParaRPr lang="en-US" dirty="0"/>
          </a:p>
        </p:txBody>
      </p:sp>
      <p:sp>
        <p:nvSpPr>
          <p:cNvPr id="6" name="Footer Placeholder 4">
            <a:extLst>
              <a:ext uri="{FF2B5EF4-FFF2-40B4-BE49-F238E27FC236}">
                <a16:creationId xmlns:a16="http://schemas.microsoft.com/office/drawing/2014/main" id="{754B9CEF-A4D7-41E7-B915-DC05675F1B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C259-1898-4C54-B0BA-348D3F617203}"/>
              </a:ext>
            </a:extLst>
          </p:cNvPr>
          <p:cNvSpPr>
            <a:spLocks noGrp="1"/>
          </p:cNvSpPr>
          <p:nvPr>
            <p:ph type="sldNum" sz="quarter" idx="12"/>
          </p:nvPr>
        </p:nvSpPr>
        <p:spPr/>
        <p:txBody>
          <a:bodyPr/>
          <a:lstStyle>
            <a:lvl1pPr>
              <a:defRPr/>
            </a:lvl1pPr>
          </a:lstStyle>
          <a:p>
            <a:fld id="{0709CCD4-406D-4F4B-8A70-48E832CB4A1A}" type="slidenum">
              <a:rPr lang="en-US" altLang="en-US"/>
              <a:pPr/>
              <a:t>‹#›</a:t>
            </a:fld>
            <a:endParaRPr lang="en-US" altLang="en-US"/>
          </a:p>
        </p:txBody>
      </p:sp>
    </p:spTree>
    <p:extLst>
      <p:ext uri="{BB962C8B-B14F-4D97-AF65-F5344CB8AC3E}">
        <p14:creationId xmlns:p14="http://schemas.microsoft.com/office/powerpoint/2010/main" val="1119310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D1CAEB-6D51-4B4A-9D01-7997626505AF}"/>
              </a:ext>
            </a:extLst>
          </p:cNvPr>
          <p:cNvSpPr>
            <a:spLocks noGrp="1"/>
          </p:cNvSpPr>
          <p:nvPr>
            <p:ph type="dt" sz="half" idx="10"/>
          </p:nvPr>
        </p:nvSpPr>
        <p:spPr/>
        <p:txBody>
          <a:bodyPr/>
          <a:lstStyle>
            <a:lvl1pPr>
              <a:defRPr/>
            </a:lvl1pPr>
          </a:lstStyle>
          <a:p>
            <a:pPr>
              <a:defRPr/>
            </a:pPr>
            <a:fld id="{73E3DB0E-B4B6-4A23-88F5-98A06C70532A}" type="datetime1">
              <a:rPr lang="en-US"/>
              <a:pPr>
                <a:defRPr/>
              </a:pPr>
              <a:t>12/6/2019</a:t>
            </a:fld>
            <a:endParaRPr lang="en-US" dirty="0"/>
          </a:p>
        </p:txBody>
      </p:sp>
      <p:sp>
        <p:nvSpPr>
          <p:cNvPr id="6" name="Footer Placeholder 4">
            <a:extLst>
              <a:ext uri="{FF2B5EF4-FFF2-40B4-BE49-F238E27FC236}">
                <a16:creationId xmlns:a16="http://schemas.microsoft.com/office/drawing/2014/main" id="{11B6C50B-97EC-4AE4-A260-A561A5D61A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E4651D-2F07-4E15-ABA1-20AB0F001C27}"/>
              </a:ext>
            </a:extLst>
          </p:cNvPr>
          <p:cNvSpPr>
            <a:spLocks noGrp="1"/>
          </p:cNvSpPr>
          <p:nvPr>
            <p:ph type="sldNum" sz="quarter" idx="12"/>
          </p:nvPr>
        </p:nvSpPr>
        <p:spPr/>
        <p:txBody>
          <a:bodyPr/>
          <a:lstStyle>
            <a:lvl1pPr>
              <a:defRPr/>
            </a:lvl1pPr>
          </a:lstStyle>
          <a:p>
            <a:fld id="{4FEF99C1-DD32-486B-B32A-464D477B7FC4}" type="slidenum">
              <a:rPr lang="en-US" altLang="en-US"/>
              <a:pPr/>
              <a:t>‹#›</a:t>
            </a:fld>
            <a:endParaRPr lang="en-US" altLang="en-US"/>
          </a:p>
        </p:txBody>
      </p:sp>
    </p:spTree>
    <p:extLst>
      <p:ext uri="{BB962C8B-B14F-4D97-AF65-F5344CB8AC3E}">
        <p14:creationId xmlns:p14="http://schemas.microsoft.com/office/powerpoint/2010/main" val="1733180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C92AD-335A-4571-8217-5B4F9821BA21}"/>
              </a:ext>
            </a:extLst>
          </p:cNvPr>
          <p:cNvSpPr>
            <a:spLocks noGrp="1"/>
          </p:cNvSpPr>
          <p:nvPr>
            <p:ph type="dt" sz="half" idx="10"/>
          </p:nvPr>
        </p:nvSpPr>
        <p:spPr/>
        <p:txBody>
          <a:bodyPr/>
          <a:lstStyle>
            <a:lvl1pPr>
              <a:defRPr/>
            </a:lvl1pPr>
          </a:lstStyle>
          <a:p>
            <a:pPr>
              <a:defRPr/>
            </a:pPr>
            <a:fld id="{CCAECF87-7BB3-469F-9C0A-9FD997C9FE76}" type="datetime1">
              <a:rPr lang="en-US"/>
              <a:pPr>
                <a:defRPr/>
              </a:pPr>
              <a:t>12/6/2019</a:t>
            </a:fld>
            <a:endParaRPr lang="en-US" dirty="0"/>
          </a:p>
        </p:txBody>
      </p:sp>
      <p:sp>
        <p:nvSpPr>
          <p:cNvPr id="5" name="Footer Placeholder 4">
            <a:extLst>
              <a:ext uri="{FF2B5EF4-FFF2-40B4-BE49-F238E27FC236}">
                <a16:creationId xmlns:a16="http://schemas.microsoft.com/office/drawing/2014/main" id="{094F5DBC-F000-4A26-9BAB-C6FB50C48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1ED2FD-8DBF-4063-A1FD-6708EC79CEEE}"/>
              </a:ext>
            </a:extLst>
          </p:cNvPr>
          <p:cNvSpPr>
            <a:spLocks noGrp="1"/>
          </p:cNvSpPr>
          <p:nvPr>
            <p:ph type="sldNum" sz="quarter" idx="12"/>
          </p:nvPr>
        </p:nvSpPr>
        <p:spPr/>
        <p:txBody>
          <a:bodyPr/>
          <a:lstStyle>
            <a:lvl1pPr>
              <a:defRPr/>
            </a:lvl1pPr>
          </a:lstStyle>
          <a:p>
            <a:fld id="{C425EBF3-8254-4953-A8A0-4DDED8143DFA}" type="slidenum">
              <a:rPr lang="en-US" altLang="en-US"/>
              <a:pPr/>
              <a:t>‹#›</a:t>
            </a:fld>
            <a:endParaRPr lang="en-US" altLang="en-US"/>
          </a:p>
        </p:txBody>
      </p:sp>
    </p:spTree>
    <p:extLst>
      <p:ext uri="{BB962C8B-B14F-4D97-AF65-F5344CB8AC3E}">
        <p14:creationId xmlns:p14="http://schemas.microsoft.com/office/powerpoint/2010/main" val="3451455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68B06-66DF-4D79-9505-B87699000DEF}"/>
              </a:ext>
            </a:extLst>
          </p:cNvPr>
          <p:cNvSpPr>
            <a:spLocks noGrp="1"/>
          </p:cNvSpPr>
          <p:nvPr>
            <p:ph type="dt" sz="half" idx="10"/>
          </p:nvPr>
        </p:nvSpPr>
        <p:spPr/>
        <p:txBody>
          <a:bodyPr/>
          <a:lstStyle>
            <a:lvl1pPr>
              <a:defRPr/>
            </a:lvl1pPr>
          </a:lstStyle>
          <a:p>
            <a:pPr>
              <a:defRPr/>
            </a:pPr>
            <a:fld id="{DB7B4F87-2547-48BE-9953-EF92B627F3EA}" type="datetime1">
              <a:rPr lang="en-US"/>
              <a:pPr>
                <a:defRPr/>
              </a:pPr>
              <a:t>12/6/2019</a:t>
            </a:fld>
            <a:endParaRPr lang="en-US" dirty="0"/>
          </a:p>
        </p:txBody>
      </p:sp>
      <p:sp>
        <p:nvSpPr>
          <p:cNvPr id="5" name="Footer Placeholder 4">
            <a:extLst>
              <a:ext uri="{FF2B5EF4-FFF2-40B4-BE49-F238E27FC236}">
                <a16:creationId xmlns:a16="http://schemas.microsoft.com/office/drawing/2014/main" id="{F1E98124-A7D2-45B8-8511-ED956EDA27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DA8218-159C-4B5A-AA88-5F3BAD44A6FB}"/>
              </a:ext>
            </a:extLst>
          </p:cNvPr>
          <p:cNvSpPr>
            <a:spLocks noGrp="1"/>
          </p:cNvSpPr>
          <p:nvPr>
            <p:ph type="sldNum" sz="quarter" idx="12"/>
          </p:nvPr>
        </p:nvSpPr>
        <p:spPr/>
        <p:txBody>
          <a:bodyPr/>
          <a:lstStyle>
            <a:lvl1pPr>
              <a:defRPr/>
            </a:lvl1pPr>
          </a:lstStyle>
          <a:p>
            <a:fld id="{CC1155D3-DB15-4372-B85F-35B2B57C55DC}" type="slidenum">
              <a:rPr lang="en-US" altLang="en-US"/>
              <a:pPr/>
              <a:t>‹#›</a:t>
            </a:fld>
            <a:endParaRPr lang="en-US" altLang="en-US"/>
          </a:p>
        </p:txBody>
      </p:sp>
    </p:spTree>
    <p:extLst>
      <p:ext uri="{BB962C8B-B14F-4D97-AF65-F5344CB8AC3E}">
        <p14:creationId xmlns:p14="http://schemas.microsoft.com/office/powerpoint/2010/main" val="258592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AD6A1BA-F535-4998-B122-5EEC82DBA69C}" type="slidenum">
              <a:rPr lang="en-US" smtClean="0"/>
              <a:pPr/>
              <a:t>‹#›</a:t>
            </a:fld>
            <a:endParaRPr lang="en-US"/>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1769" y="5374409"/>
            <a:ext cx="1989079" cy="1152891"/>
          </a:xfrm>
          <a:prstGeom prst="rect">
            <a:avLst/>
          </a:prstGeom>
        </p:spPr>
      </p:pic>
    </p:spTree>
    <p:extLst>
      <p:ext uri="{BB962C8B-B14F-4D97-AF65-F5344CB8AC3E}">
        <p14:creationId xmlns:p14="http://schemas.microsoft.com/office/powerpoint/2010/main" val="47122393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Box 2"/>
          <p:cNvSpPr txBox="1"/>
          <p:nvPr userDrawn="1"/>
        </p:nvSpPr>
        <p:spPr>
          <a:xfrm>
            <a:off x="7674015" y="567159"/>
            <a:ext cx="868102" cy="369332"/>
          </a:xfrm>
          <a:prstGeom prst="rect">
            <a:avLst/>
          </a:prstGeom>
          <a:noFill/>
        </p:spPr>
        <p:txBody>
          <a:bodyPr wrap="square" rtlCol="0">
            <a:spAutoFit/>
          </a:bodyPr>
          <a:lstStyle/>
          <a:p>
            <a:pPr algn="r"/>
            <a:fld id="{906A85FC-6EF3-452F-A15D-BAA0EE29D675}" type="slidenum">
              <a:rPr lang="en-US">
                <a:solidFill>
                  <a:prstClr val="black"/>
                </a:solidFill>
              </a:rPr>
              <a:pPr algn="r"/>
              <a:t>‹#›</a:t>
            </a:fld>
            <a:endParaRPr lang="en-US" dirty="0">
              <a:solidFill>
                <a:prstClr val="black"/>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1769" y="5374409"/>
            <a:ext cx="1989079" cy="1152891"/>
          </a:xfrm>
          <a:prstGeom prst="rect">
            <a:avLst/>
          </a:prstGeom>
        </p:spPr>
      </p:pic>
    </p:spTree>
    <p:extLst>
      <p:ext uri="{BB962C8B-B14F-4D97-AF65-F5344CB8AC3E}">
        <p14:creationId xmlns:p14="http://schemas.microsoft.com/office/powerpoint/2010/main" val="750042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AD6A1BA-F535-4998-B122-5EEC82DBA69C}" type="slidenum">
              <a:rPr lang="en-US" smtClean="0"/>
              <a:pPr/>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329" y="5525938"/>
            <a:ext cx="1989079" cy="1152891"/>
          </a:xfrm>
          <a:prstGeom prst="rect">
            <a:avLst/>
          </a:prstGeom>
        </p:spPr>
      </p:pic>
    </p:spTree>
    <p:extLst>
      <p:ext uri="{BB962C8B-B14F-4D97-AF65-F5344CB8AC3E}">
        <p14:creationId xmlns:p14="http://schemas.microsoft.com/office/powerpoint/2010/main" val="348356991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AD6A1BA-F535-4998-B122-5EEC82DBA69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3564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0A233-2772-451C-BD04-C532C3658C4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2D4C8540-F524-4DB5-9EE2-4DCCF4263DF1}"/>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79750CF1-34C3-4EBA-88DF-0808EEFDD969}"/>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85C548D2-CD6D-4AC8-8EA0-9CA8C6A85AD8}"/>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69B27370-3D53-4E4A-AE4F-4AF7E6DA9D9C}"/>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6">
            <a:extLst>
              <a:ext uri="{FF2B5EF4-FFF2-40B4-BE49-F238E27FC236}">
                <a16:creationId xmlns:a16="http://schemas.microsoft.com/office/drawing/2014/main" id="{2291040B-4159-4C82-ACF1-4688C44D0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5" y="5526088"/>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2"/>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D0C977FE-8B36-4733-9E85-6FAD540BF3EF}"/>
              </a:ext>
            </a:extLst>
          </p:cNvPr>
          <p:cNvSpPr>
            <a:spLocks noGrp="1"/>
          </p:cNvSpPr>
          <p:nvPr>
            <p:ph type="dt" sz="half" idx="10"/>
          </p:nvPr>
        </p:nvSpPr>
        <p:spPr/>
        <p:txBody>
          <a:bodyPr/>
          <a:lstStyle>
            <a:lvl1pPr>
              <a:defRPr/>
            </a:lvl1pPr>
          </a:lstStyle>
          <a:p>
            <a:pPr>
              <a:defRPr/>
            </a:pPr>
            <a:fld id="{C2347440-1C08-46CA-8D4C-C63EB660812C}" type="datetimeFigureOut">
              <a:rPr lang="en-US"/>
              <a:pPr>
                <a:defRPr/>
              </a:pPr>
              <a:t>12/6/2019</a:t>
            </a:fld>
            <a:endParaRPr lang="en-US"/>
          </a:p>
        </p:txBody>
      </p:sp>
      <p:sp>
        <p:nvSpPr>
          <p:cNvPr id="11" name="Footer Placeholder 4">
            <a:extLst>
              <a:ext uri="{FF2B5EF4-FFF2-40B4-BE49-F238E27FC236}">
                <a16:creationId xmlns:a16="http://schemas.microsoft.com/office/drawing/2014/main" id="{A214D7CE-DAEA-462C-87FD-C261ED473E57}"/>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6A49A70-89C0-44EE-BF4C-FCDDC4D2C226}"/>
              </a:ext>
            </a:extLst>
          </p:cNvPr>
          <p:cNvSpPr>
            <a:spLocks noGrp="1"/>
          </p:cNvSpPr>
          <p:nvPr>
            <p:ph type="sldNum" sz="quarter" idx="12"/>
          </p:nvPr>
        </p:nvSpPr>
        <p:spPr>
          <a:xfrm>
            <a:off x="146050" y="6208713"/>
            <a:ext cx="457200" cy="457200"/>
          </a:xfrm>
        </p:spPr>
        <p:txBody>
          <a:bodyPr/>
          <a:lstStyle>
            <a:lvl1pPr>
              <a:defRPr/>
            </a:lvl1pPr>
          </a:lstStyle>
          <a:p>
            <a:fld id="{5ECCEA21-FC20-4547-B4A0-446FDB51152E}" type="slidenum">
              <a:rPr lang="en-US" altLang="en-US"/>
              <a:pPr/>
              <a:t>‹#›</a:t>
            </a:fld>
            <a:endParaRPr lang="en-US" altLang="en-US"/>
          </a:p>
        </p:txBody>
      </p:sp>
    </p:spTree>
    <p:extLst>
      <p:ext uri="{BB962C8B-B14F-4D97-AF65-F5344CB8AC3E}">
        <p14:creationId xmlns:p14="http://schemas.microsoft.com/office/powerpoint/2010/main" val="99487942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AD6A1BA-F535-4998-B122-5EEC82DBA69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90388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AD6A1BA-F535-4998-B122-5EEC82DBA69C}" type="slidenum">
              <a:rPr lang="en-US" smtClean="0"/>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5325" y="5538356"/>
            <a:ext cx="1993106"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250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AD6A1BA-F535-4998-B122-5EEC82DBA69C}"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563" y="5519882"/>
            <a:ext cx="1989079" cy="1152891"/>
          </a:xfrm>
          <a:prstGeom prst="rect">
            <a:avLst/>
          </a:prstGeom>
        </p:spPr>
      </p:pic>
    </p:spTree>
    <p:extLst>
      <p:ext uri="{BB962C8B-B14F-4D97-AF65-F5344CB8AC3E}">
        <p14:creationId xmlns:p14="http://schemas.microsoft.com/office/powerpoint/2010/main" val="3280977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AD6A1BA-F535-4998-B122-5EEC82DBA69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6322" y="5519882"/>
            <a:ext cx="1989079" cy="1152891"/>
          </a:xfrm>
          <a:prstGeom prst="rect">
            <a:avLst/>
          </a:prstGeom>
        </p:spPr>
      </p:pic>
    </p:spTree>
    <p:extLst>
      <p:ext uri="{BB962C8B-B14F-4D97-AF65-F5344CB8AC3E}">
        <p14:creationId xmlns:p14="http://schemas.microsoft.com/office/powerpoint/2010/main" val="858254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AD6A1BA-F535-4998-B122-5EEC82DBA69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90821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Tree>
    <p:extLst>
      <p:ext uri="{BB962C8B-B14F-4D97-AF65-F5344CB8AC3E}">
        <p14:creationId xmlns:p14="http://schemas.microsoft.com/office/powerpoint/2010/main" val="664828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AD6A1BA-F535-4998-B122-5EEC82DBA69C}" type="slidenum">
              <a:rPr lang="en-US" smtClean="0"/>
              <a:pPr/>
              <a:t>‹#›</a:t>
            </a:fld>
            <a:endParaRPr lang="en-US"/>
          </a:p>
        </p:txBody>
      </p:sp>
    </p:spTree>
    <p:extLst>
      <p:ext uri="{BB962C8B-B14F-4D97-AF65-F5344CB8AC3E}">
        <p14:creationId xmlns:p14="http://schemas.microsoft.com/office/powerpoint/2010/main" val="2621362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A686724-DA70-4772-AF97-36A3D6D8C33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62782907"/>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628BF08-CA23-48A3-9568-7D4238E9966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2678092"/>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0825" cy="6850063"/>
            <a:chOff x="0" y="0"/>
            <a:chExt cx="5758" cy="4315"/>
          </a:xfrm>
        </p:grpSpPr>
        <p:grpSp>
          <p:nvGrpSpPr>
            <p:cNvPr id="5" name="Group 5"/>
            <p:cNvGrpSpPr>
              <a:grpSpLocks/>
            </p:cNvGrpSpPr>
            <p:nvPr userDrawn="1"/>
          </p:nvGrpSpPr>
          <p:grpSpPr bwMode="auto">
            <a:xfrm>
              <a:off x="1728" y="2230"/>
              <a:ext cx="4027" cy="2085"/>
              <a:chOff x="1728" y="2230"/>
              <a:chExt cx="4027" cy="2085"/>
            </a:xfrm>
          </p:grpSpPr>
          <p:sp>
            <p:nvSpPr>
              <p:cNvPr id="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3"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6"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7"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14" name="Text Box 16"/>
          <p:cNvSpPr txBox="1">
            <a:spLocks noChangeArrowheads="1"/>
          </p:cNvSpPr>
          <p:nvPr/>
        </p:nvSpPr>
        <p:spPr bwMode="auto">
          <a:xfrm>
            <a:off x="8305800" y="304802"/>
            <a:ext cx="533400"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a:solidFill>
                <a:srgbClr val="FFFFFF"/>
              </a:solidFill>
            </a:endParaRPr>
          </a:p>
        </p:txBody>
      </p:sp>
      <p:sp>
        <p:nvSpPr>
          <p:cNvPr id="15" name="Text Box 17"/>
          <p:cNvSpPr txBox="1">
            <a:spLocks noChangeArrowheads="1"/>
          </p:cNvSpPr>
          <p:nvPr/>
        </p:nvSpPr>
        <p:spPr bwMode="auto">
          <a:xfrm>
            <a:off x="8686800" y="228604"/>
            <a:ext cx="457200" cy="646331"/>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6BF723B7-5516-4332-9CC4-EBB2A16E48AE}" type="slidenum">
              <a:rPr lang="en-US">
                <a:solidFill>
                  <a:srgbClr val="FFFFFF"/>
                </a:solidFill>
              </a:rPr>
              <a:pPr eaLnBrk="0" fontAlgn="base" hangingPunct="0">
                <a:spcBef>
                  <a:spcPct val="50000"/>
                </a:spcBef>
                <a:spcAft>
                  <a:spcPct val="0"/>
                </a:spcAft>
                <a:defRPr/>
              </a:pPr>
              <a:t>‹#›</a:t>
            </a:fld>
            <a:endParaRPr lang="en-US">
              <a:solidFill>
                <a:srgbClr val="FFFFFF"/>
              </a:solidFill>
            </a:endParaRPr>
          </a:p>
        </p:txBody>
      </p:sp>
      <p:graphicFrame>
        <p:nvGraphicFramePr>
          <p:cNvPr id="16" name="Object 18"/>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91502" name="Bitmap Image" r:id="rId4" imgW="2142857" imgH="1057423" progId="Paint.Picture">
                  <p:embed/>
                </p:oleObj>
              </mc:Choice>
              <mc:Fallback>
                <p:oleObj name="Bitmap Image" r:id="rId4" imgW="2142857" imgH="1057423" progId="Paint.Picture">
                  <p:embed/>
                  <p:pic>
                    <p:nvPicPr>
                      <p:cNvPr id="1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91503" name="think-cell Slide" r:id="rId6" imgW="360" imgH="360" progId="">
                  <p:embed/>
                </p:oleObj>
              </mc:Choice>
              <mc:Fallback>
                <p:oleObj name="think-cell Slide" r:id="rId6" imgW="360" imgH="360" progId="">
                  <p:embed/>
                  <p:pic>
                    <p:nvPicPr>
                      <p:cNvPr id="17"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Flowchart: Process 17"/>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19" name="Flowchart: Process 18"/>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20" name="Flowchart: Process 19"/>
          <p:cNvSpPr/>
          <p:nvPr userDrawn="1"/>
        </p:nvSpPr>
        <p:spPr>
          <a:xfrm>
            <a:off x="4303715"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21" name="TextBox 20"/>
          <p:cNvSpPr txBox="1"/>
          <p:nvPr userDrawn="1"/>
        </p:nvSpPr>
        <p:spPr>
          <a:xfrm>
            <a:off x="381002" y="6438900"/>
            <a:ext cx="504825" cy="306388"/>
          </a:xfrm>
          <a:prstGeom prst="rect">
            <a:avLst/>
          </a:prstGeom>
          <a:noFill/>
        </p:spPr>
        <p:txBody>
          <a:bodyPr>
            <a:spAutoFit/>
          </a:bodyPr>
          <a:lstStyle/>
          <a:p>
            <a:pPr eaLnBrk="0" fontAlgn="base" hangingPunct="0">
              <a:spcBef>
                <a:spcPct val="0"/>
              </a:spcBef>
              <a:spcAft>
                <a:spcPct val="0"/>
              </a:spcAft>
              <a:defRPr/>
            </a:pPr>
            <a:fld id="{FA6B8996-A95C-4795-B0B0-D75F900294E1}" type="slidenum">
              <a:rPr lang="en-GB" sz="1400">
                <a:solidFill>
                  <a:srgbClr val="FFFFFF">
                    <a:lumMod val="50000"/>
                    <a:lumOff val="50000"/>
                  </a:srgb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GB" dirty="0">
              <a:solidFill>
                <a:srgbClr val="FFFFFF">
                  <a:lumMod val="50000"/>
                  <a:lumOff val="50000"/>
                </a:srgb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1520"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855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D9D2986-BD6F-4281-90BB-D39A686B483A}"/>
              </a:ext>
            </a:extLst>
          </p:cNvPr>
          <p:cNvSpPr>
            <a:spLocks noGrp="1"/>
          </p:cNvSpPr>
          <p:nvPr>
            <p:ph type="dt" sz="half" idx="10"/>
          </p:nvPr>
        </p:nvSpPr>
        <p:spPr/>
        <p:txBody>
          <a:bodyPr/>
          <a:lstStyle>
            <a:lvl1pPr>
              <a:defRPr/>
            </a:lvl1pPr>
          </a:lstStyle>
          <a:p>
            <a:pPr>
              <a:defRPr/>
            </a:pPr>
            <a:fld id="{3F777B4A-24A2-49CC-B6BC-46A0F7E41B4F}" type="datetimeFigureOut">
              <a:rPr lang="en-US"/>
              <a:pPr>
                <a:defRPr/>
              </a:pPr>
              <a:t>12/6/2019</a:t>
            </a:fld>
            <a:endParaRPr lang="en-US"/>
          </a:p>
        </p:txBody>
      </p:sp>
      <p:sp>
        <p:nvSpPr>
          <p:cNvPr id="6" name="Footer Placeholder 2">
            <a:extLst>
              <a:ext uri="{FF2B5EF4-FFF2-40B4-BE49-F238E27FC236}">
                <a16:creationId xmlns:a16="http://schemas.microsoft.com/office/drawing/2014/main" id="{F027E78D-C0FF-4522-9B2F-4F5B959E11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94702C3-9411-46A3-8BF7-087876AA7C26}"/>
              </a:ext>
            </a:extLst>
          </p:cNvPr>
          <p:cNvSpPr>
            <a:spLocks noGrp="1"/>
          </p:cNvSpPr>
          <p:nvPr>
            <p:ph type="sldNum" sz="quarter" idx="12"/>
          </p:nvPr>
        </p:nvSpPr>
        <p:spPr/>
        <p:txBody>
          <a:bodyPr/>
          <a:lstStyle>
            <a:lvl1pPr>
              <a:defRPr/>
            </a:lvl1pPr>
          </a:lstStyle>
          <a:p>
            <a:fld id="{9636827D-C4B0-4DD3-A2DC-4E4C0CACFC41}" type="slidenum">
              <a:rPr lang="en-US" altLang="en-US"/>
              <a:pPr/>
              <a:t>‹#›</a:t>
            </a:fld>
            <a:endParaRPr lang="en-US" altLang="en-US"/>
          </a:p>
        </p:txBody>
      </p:sp>
    </p:spTree>
    <p:extLst>
      <p:ext uri="{BB962C8B-B14F-4D97-AF65-F5344CB8AC3E}">
        <p14:creationId xmlns:p14="http://schemas.microsoft.com/office/powerpoint/2010/main" val="1153945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PT"/>
              <a:t>Clique para editar o estilo de título do Modelo Global</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99F91B17-3DBA-41C7-8922-CDCD1B1607F3}"/>
              </a:ext>
            </a:extLst>
          </p:cNvPr>
          <p:cNvSpPr>
            <a:spLocks noGrp="1"/>
          </p:cNvSpPr>
          <p:nvPr>
            <p:ph type="dt" sz="half" idx="10"/>
          </p:nvPr>
        </p:nvSpPr>
        <p:spPr/>
        <p:txBody>
          <a:bodyPr/>
          <a:lstStyle>
            <a:lvl1pPr>
              <a:defRPr/>
            </a:lvl1pPr>
          </a:lstStyle>
          <a:p>
            <a:pPr>
              <a:defRPr/>
            </a:pPr>
            <a:fld id="{7DF90F6D-56F1-4CA7-B3FD-41D2255AC2EE}" type="datetime1">
              <a:rPr lang="en-US"/>
              <a:pPr>
                <a:defRPr/>
              </a:pPr>
              <a:t>12/6/2019</a:t>
            </a:fld>
            <a:endParaRPr lang="pt-PT"/>
          </a:p>
        </p:txBody>
      </p:sp>
      <p:sp>
        <p:nvSpPr>
          <p:cNvPr id="5" name="Marcador de Posição do Rodapé 4">
            <a:extLst>
              <a:ext uri="{FF2B5EF4-FFF2-40B4-BE49-F238E27FC236}">
                <a16:creationId xmlns:a16="http://schemas.microsoft.com/office/drawing/2014/main" id="{63C65B87-B1FD-4C54-B758-AA3A8CE16327}"/>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2D0B1511-46B3-44A9-8A74-CCF991176893}"/>
              </a:ext>
            </a:extLst>
          </p:cNvPr>
          <p:cNvSpPr>
            <a:spLocks noGrp="1"/>
          </p:cNvSpPr>
          <p:nvPr>
            <p:ph type="sldNum" sz="quarter" idx="12"/>
          </p:nvPr>
        </p:nvSpPr>
        <p:spPr/>
        <p:txBody>
          <a:bodyPr/>
          <a:lstStyle>
            <a:lvl1pPr>
              <a:defRPr/>
            </a:lvl1pPr>
          </a:lstStyle>
          <a:p>
            <a:fld id="{51D6AD9B-FEBF-48F1-98F3-CFEAA40ABCF4}" type="slidenum">
              <a:rPr lang="pt-PT" altLang="en-US"/>
              <a:pPr/>
              <a:t>‹#›</a:t>
            </a:fld>
            <a:endParaRPr lang="pt-PT" altLang="en-US"/>
          </a:p>
        </p:txBody>
      </p:sp>
    </p:spTree>
    <p:extLst>
      <p:ext uri="{BB962C8B-B14F-4D97-AF65-F5344CB8AC3E}">
        <p14:creationId xmlns:p14="http://schemas.microsoft.com/office/powerpoint/2010/main" val="994704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DF68D7B-6C69-4B89-B5BF-08C41E292B5D}"/>
              </a:ext>
            </a:extLst>
          </p:cNvPr>
          <p:cNvSpPr>
            <a:spLocks noGrp="1"/>
          </p:cNvSpPr>
          <p:nvPr>
            <p:ph type="dt" sz="half" idx="10"/>
          </p:nvPr>
        </p:nvSpPr>
        <p:spPr/>
        <p:txBody>
          <a:bodyPr/>
          <a:lstStyle>
            <a:lvl1pPr>
              <a:defRPr/>
            </a:lvl1pPr>
          </a:lstStyle>
          <a:p>
            <a:pPr>
              <a:defRPr/>
            </a:pPr>
            <a:fld id="{0E632147-D6C9-49CD-87A2-BC27050E83F7}" type="datetime1">
              <a:rPr lang="en-US"/>
              <a:pPr>
                <a:defRPr/>
              </a:pPr>
              <a:t>12/6/2019</a:t>
            </a:fld>
            <a:endParaRPr lang="pt-PT"/>
          </a:p>
        </p:txBody>
      </p:sp>
      <p:sp>
        <p:nvSpPr>
          <p:cNvPr id="5" name="Marcador de Posição do Rodapé 4">
            <a:extLst>
              <a:ext uri="{FF2B5EF4-FFF2-40B4-BE49-F238E27FC236}">
                <a16:creationId xmlns:a16="http://schemas.microsoft.com/office/drawing/2014/main" id="{42CE7767-68FB-4C0F-BDA4-95D1CDE8D66A}"/>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76EB56A6-299A-4E56-ADC2-B1103159EDDA}"/>
              </a:ext>
            </a:extLst>
          </p:cNvPr>
          <p:cNvSpPr>
            <a:spLocks noGrp="1"/>
          </p:cNvSpPr>
          <p:nvPr>
            <p:ph type="sldNum" sz="quarter" idx="12"/>
          </p:nvPr>
        </p:nvSpPr>
        <p:spPr/>
        <p:txBody>
          <a:bodyPr/>
          <a:lstStyle>
            <a:lvl1pPr>
              <a:defRPr/>
            </a:lvl1pPr>
          </a:lstStyle>
          <a:p>
            <a:fld id="{C1ED66D3-4DB5-4377-8E43-185A1BD0C710}" type="slidenum">
              <a:rPr lang="pt-PT" altLang="en-US"/>
              <a:pPr/>
              <a:t>‹#›</a:t>
            </a:fld>
            <a:endParaRPr lang="pt-PT" altLang="en-US"/>
          </a:p>
        </p:txBody>
      </p:sp>
    </p:spTree>
    <p:extLst>
      <p:ext uri="{BB962C8B-B14F-4D97-AF65-F5344CB8AC3E}">
        <p14:creationId xmlns:p14="http://schemas.microsoft.com/office/powerpoint/2010/main" val="3918585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7" y="1709739"/>
            <a:ext cx="7886700" cy="2852737"/>
          </a:xfrm>
        </p:spPr>
        <p:txBody>
          <a:bodyPr anchor="b"/>
          <a:lstStyle>
            <a:lvl1pPr>
              <a:defRPr sz="4500"/>
            </a:lvl1pPr>
          </a:lstStyle>
          <a:p>
            <a:r>
              <a:rPr lang="pt-PT"/>
              <a:t>Clique para editar o estilo de título do Modelo Global</a:t>
            </a:r>
          </a:p>
        </p:txBody>
      </p:sp>
      <p:sp>
        <p:nvSpPr>
          <p:cNvPr id="3" name="Marcador de Posição do Texto 2"/>
          <p:cNvSpPr>
            <a:spLocks noGrp="1"/>
          </p:cNvSpPr>
          <p:nvPr>
            <p:ph type="body" idx="1"/>
          </p:nvPr>
        </p:nvSpPr>
        <p:spPr>
          <a:xfrm>
            <a:off x="623887" y="458947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0A338A1F-5A90-4A34-A44B-FE95A8970A59}"/>
              </a:ext>
            </a:extLst>
          </p:cNvPr>
          <p:cNvSpPr>
            <a:spLocks noGrp="1"/>
          </p:cNvSpPr>
          <p:nvPr>
            <p:ph type="dt" sz="half" idx="10"/>
          </p:nvPr>
        </p:nvSpPr>
        <p:spPr/>
        <p:txBody>
          <a:bodyPr/>
          <a:lstStyle>
            <a:lvl1pPr>
              <a:defRPr/>
            </a:lvl1pPr>
          </a:lstStyle>
          <a:p>
            <a:pPr>
              <a:defRPr/>
            </a:pPr>
            <a:fld id="{736B55A5-48BF-4A2D-905A-C3E55E795C2C}" type="datetime1">
              <a:rPr lang="en-US"/>
              <a:pPr>
                <a:defRPr/>
              </a:pPr>
              <a:t>12/6/2019</a:t>
            </a:fld>
            <a:endParaRPr lang="pt-PT"/>
          </a:p>
        </p:txBody>
      </p:sp>
      <p:sp>
        <p:nvSpPr>
          <p:cNvPr id="5" name="Marcador de Posição do Rodapé 4">
            <a:extLst>
              <a:ext uri="{FF2B5EF4-FFF2-40B4-BE49-F238E27FC236}">
                <a16:creationId xmlns:a16="http://schemas.microsoft.com/office/drawing/2014/main" id="{3C9A61D6-F9D0-46A9-BC72-991A2381EE92}"/>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2393CBC5-332A-4B26-84ED-DAF3368D3B17}"/>
              </a:ext>
            </a:extLst>
          </p:cNvPr>
          <p:cNvSpPr>
            <a:spLocks noGrp="1"/>
          </p:cNvSpPr>
          <p:nvPr>
            <p:ph type="sldNum" sz="quarter" idx="12"/>
          </p:nvPr>
        </p:nvSpPr>
        <p:spPr/>
        <p:txBody>
          <a:bodyPr/>
          <a:lstStyle>
            <a:lvl1pPr>
              <a:defRPr/>
            </a:lvl1pPr>
          </a:lstStyle>
          <a:p>
            <a:fld id="{C3A587FE-607D-4A03-BA28-DF1F1B911F90}" type="slidenum">
              <a:rPr lang="pt-PT" altLang="en-US"/>
              <a:pPr/>
              <a:t>‹#›</a:t>
            </a:fld>
            <a:endParaRPr lang="pt-PT" altLang="en-US"/>
          </a:p>
        </p:txBody>
      </p:sp>
    </p:spTree>
    <p:extLst>
      <p:ext uri="{BB962C8B-B14F-4D97-AF65-F5344CB8AC3E}">
        <p14:creationId xmlns:p14="http://schemas.microsoft.com/office/powerpoint/2010/main" val="1171980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sz="half" idx="1"/>
          </p:nvPr>
        </p:nvSpPr>
        <p:spPr>
          <a:xfrm>
            <a:off x="628650" y="1825625"/>
            <a:ext cx="38862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29150" y="1825625"/>
            <a:ext cx="38862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3">
            <a:extLst>
              <a:ext uri="{FF2B5EF4-FFF2-40B4-BE49-F238E27FC236}">
                <a16:creationId xmlns:a16="http://schemas.microsoft.com/office/drawing/2014/main" id="{927F2B4C-1DCE-4156-96CA-5D6F53BC3DD1}"/>
              </a:ext>
            </a:extLst>
          </p:cNvPr>
          <p:cNvSpPr>
            <a:spLocks noGrp="1"/>
          </p:cNvSpPr>
          <p:nvPr>
            <p:ph type="dt" sz="half" idx="10"/>
          </p:nvPr>
        </p:nvSpPr>
        <p:spPr/>
        <p:txBody>
          <a:bodyPr/>
          <a:lstStyle>
            <a:lvl1pPr>
              <a:defRPr/>
            </a:lvl1pPr>
          </a:lstStyle>
          <a:p>
            <a:pPr>
              <a:defRPr/>
            </a:pPr>
            <a:fld id="{BF283AC0-3301-4EA7-8F5B-5FD2465E4802}" type="datetime1">
              <a:rPr lang="en-US"/>
              <a:pPr>
                <a:defRPr/>
              </a:pPr>
              <a:t>12/6/2019</a:t>
            </a:fld>
            <a:endParaRPr lang="pt-PT"/>
          </a:p>
        </p:txBody>
      </p:sp>
      <p:sp>
        <p:nvSpPr>
          <p:cNvPr id="6" name="Marcador de Posição do Rodapé 4">
            <a:extLst>
              <a:ext uri="{FF2B5EF4-FFF2-40B4-BE49-F238E27FC236}">
                <a16:creationId xmlns:a16="http://schemas.microsoft.com/office/drawing/2014/main" id="{D5DE6609-C613-46D4-9E2F-F459221E27DE}"/>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AA8C9D14-FD9A-4714-A6DE-667D04F216DB}"/>
              </a:ext>
            </a:extLst>
          </p:cNvPr>
          <p:cNvSpPr>
            <a:spLocks noGrp="1"/>
          </p:cNvSpPr>
          <p:nvPr>
            <p:ph type="sldNum" sz="quarter" idx="12"/>
          </p:nvPr>
        </p:nvSpPr>
        <p:spPr/>
        <p:txBody>
          <a:bodyPr/>
          <a:lstStyle>
            <a:lvl1pPr>
              <a:defRPr/>
            </a:lvl1pPr>
          </a:lstStyle>
          <a:p>
            <a:fld id="{4F0EF668-D2EF-41F7-8220-B8BC99528937}" type="slidenum">
              <a:rPr lang="pt-PT" altLang="en-US"/>
              <a:pPr/>
              <a:t>‹#›</a:t>
            </a:fld>
            <a:endParaRPr lang="pt-PT" altLang="en-US"/>
          </a:p>
        </p:txBody>
      </p:sp>
    </p:spTree>
    <p:extLst>
      <p:ext uri="{BB962C8B-B14F-4D97-AF65-F5344CB8AC3E}">
        <p14:creationId xmlns:p14="http://schemas.microsoft.com/office/powerpoint/2010/main" val="3930927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7"/>
            <a:ext cx="7886700" cy="1325563"/>
          </a:xfrm>
        </p:spPr>
        <p:txBody>
          <a:bodyPr/>
          <a:lstStyle/>
          <a:p>
            <a:r>
              <a:rPr lang="pt-PT"/>
              <a:t>Clique para editar o estilo de título do Modelo Global</a:t>
            </a:r>
          </a:p>
        </p:txBody>
      </p:sp>
      <p:sp>
        <p:nvSpPr>
          <p:cNvPr id="3" name="Marcador de Posição do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 do texto de Modelo Global</a:t>
            </a:r>
          </a:p>
        </p:txBody>
      </p:sp>
      <p:sp>
        <p:nvSpPr>
          <p:cNvPr id="4" name="Marcador de Posição de Conteúdo 3"/>
          <p:cNvSpPr>
            <a:spLocks noGrp="1"/>
          </p:cNvSpPr>
          <p:nvPr>
            <p:ph sz="half" idx="2"/>
          </p:nvPr>
        </p:nvSpPr>
        <p:spPr>
          <a:xfrm>
            <a:off x="629842" y="2505075"/>
            <a:ext cx="3868340"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 do texto de Modelo Global</a:t>
            </a:r>
          </a:p>
        </p:txBody>
      </p:sp>
      <p:sp>
        <p:nvSpPr>
          <p:cNvPr id="6" name="Marcador de Posição de Conteúdo 5"/>
          <p:cNvSpPr>
            <a:spLocks noGrp="1"/>
          </p:cNvSpPr>
          <p:nvPr>
            <p:ph sz="quarter" idx="4"/>
          </p:nvPr>
        </p:nvSpPr>
        <p:spPr>
          <a:xfrm>
            <a:off x="4629152" y="2505075"/>
            <a:ext cx="3887391"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3">
            <a:extLst>
              <a:ext uri="{FF2B5EF4-FFF2-40B4-BE49-F238E27FC236}">
                <a16:creationId xmlns:a16="http://schemas.microsoft.com/office/drawing/2014/main" id="{459B086A-B382-4157-AF09-C922BA3B427A}"/>
              </a:ext>
            </a:extLst>
          </p:cNvPr>
          <p:cNvSpPr>
            <a:spLocks noGrp="1"/>
          </p:cNvSpPr>
          <p:nvPr>
            <p:ph type="dt" sz="half" idx="10"/>
          </p:nvPr>
        </p:nvSpPr>
        <p:spPr/>
        <p:txBody>
          <a:bodyPr/>
          <a:lstStyle>
            <a:lvl1pPr>
              <a:defRPr/>
            </a:lvl1pPr>
          </a:lstStyle>
          <a:p>
            <a:pPr>
              <a:defRPr/>
            </a:pPr>
            <a:fld id="{A0DF9773-D2D3-4CD4-84A1-864114096F26}" type="datetime1">
              <a:rPr lang="en-US"/>
              <a:pPr>
                <a:defRPr/>
              </a:pPr>
              <a:t>12/6/2019</a:t>
            </a:fld>
            <a:endParaRPr lang="pt-PT"/>
          </a:p>
        </p:txBody>
      </p:sp>
      <p:sp>
        <p:nvSpPr>
          <p:cNvPr id="8" name="Marcador de Posição do Rodapé 4">
            <a:extLst>
              <a:ext uri="{FF2B5EF4-FFF2-40B4-BE49-F238E27FC236}">
                <a16:creationId xmlns:a16="http://schemas.microsoft.com/office/drawing/2014/main" id="{07A9C33A-8875-4FB6-95B6-3DE5DA42E5AC}"/>
              </a:ext>
            </a:extLst>
          </p:cNvPr>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a:extLst>
              <a:ext uri="{FF2B5EF4-FFF2-40B4-BE49-F238E27FC236}">
                <a16:creationId xmlns:a16="http://schemas.microsoft.com/office/drawing/2014/main" id="{369F2B42-E902-4270-B7CE-E1A7A11B392B}"/>
              </a:ext>
            </a:extLst>
          </p:cNvPr>
          <p:cNvSpPr>
            <a:spLocks noGrp="1"/>
          </p:cNvSpPr>
          <p:nvPr>
            <p:ph type="sldNum" sz="quarter" idx="12"/>
          </p:nvPr>
        </p:nvSpPr>
        <p:spPr/>
        <p:txBody>
          <a:bodyPr/>
          <a:lstStyle>
            <a:lvl1pPr>
              <a:defRPr/>
            </a:lvl1pPr>
          </a:lstStyle>
          <a:p>
            <a:fld id="{6FD56185-F3A8-4E01-86CC-63AD72BD95F4}" type="slidenum">
              <a:rPr lang="pt-PT" altLang="en-US"/>
              <a:pPr/>
              <a:t>‹#›</a:t>
            </a:fld>
            <a:endParaRPr lang="pt-PT" altLang="en-US"/>
          </a:p>
        </p:txBody>
      </p:sp>
    </p:spTree>
    <p:extLst>
      <p:ext uri="{BB962C8B-B14F-4D97-AF65-F5344CB8AC3E}">
        <p14:creationId xmlns:p14="http://schemas.microsoft.com/office/powerpoint/2010/main" val="923820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a Data 3">
            <a:extLst>
              <a:ext uri="{FF2B5EF4-FFF2-40B4-BE49-F238E27FC236}">
                <a16:creationId xmlns:a16="http://schemas.microsoft.com/office/drawing/2014/main" id="{D6A8038E-BC8D-4099-9084-D6BBEAA7B1BF}"/>
              </a:ext>
            </a:extLst>
          </p:cNvPr>
          <p:cNvSpPr>
            <a:spLocks noGrp="1"/>
          </p:cNvSpPr>
          <p:nvPr>
            <p:ph type="dt" sz="half" idx="10"/>
          </p:nvPr>
        </p:nvSpPr>
        <p:spPr/>
        <p:txBody>
          <a:bodyPr/>
          <a:lstStyle>
            <a:lvl1pPr>
              <a:defRPr/>
            </a:lvl1pPr>
          </a:lstStyle>
          <a:p>
            <a:pPr>
              <a:defRPr/>
            </a:pPr>
            <a:fld id="{BF5013A6-A95B-43B5-8C3D-AF12A8435889}" type="datetime1">
              <a:rPr lang="en-US"/>
              <a:pPr>
                <a:defRPr/>
              </a:pPr>
              <a:t>12/6/2019</a:t>
            </a:fld>
            <a:endParaRPr lang="pt-PT"/>
          </a:p>
        </p:txBody>
      </p:sp>
      <p:sp>
        <p:nvSpPr>
          <p:cNvPr id="4" name="Marcador de Posição do Rodapé 4">
            <a:extLst>
              <a:ext uri="{FF2B5EF4-FFF2-40B4-BE49-F238E27FC236}">
                <a16:creationId xmlns:a16="http://schemas.microsoft.com/office/drawing/2014/main" id="{CBBE951F-E293-46E5-AD1E-670CEBB77BC6}"/>
              </a:ext>
            </a:extLst>
          </p:cNvPr>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a:extLst>
              <a:ext uri="{FF2B5EF4-FFF2-40B4-BE49-F238E27FC236}">
                <a16:creationId xmlns:a16="http://schemas.microsoft.com/office/drawing/2014/main" id="{FDC5B80A-09BF-4DD2-B32D-11750D5A13B4}"/>
              </a:ext>
            </a:extLst>
          </p:cNvPr>
          <p:cNvSpPr>
            <a:spLocks noGrp="1"/>
          </p:cNvSpPr>
          <p:nvPr>
            <p:ph type="sldNum" sz="quarter" idx="12"/>
          </p:nvPr>
        </p:nvSpPr>
        <p:spPr/>
        <p:txBody>
          <a:bodyPr/>
          <a:lstStyle>
            <a:lvl1pPr>
              <a:defRPr/>
            </a:lvl1pPr>
          </a:lstStyle>
          <a:p>
            <a:fld id="{59C65B23-F0F0-427B-8483-A2C120393573}" type="slidenum">
              <a:rPr lang="pt-PT" altLang="en-US"/>
              <a:pPr/>
              <a:t>‹#›</a:t>
            </a:fld>
            <a:endParaRPr lang="pt-PT" altLang="en-US"/>
          </a:p>
        </p:txBody>
      </p:sp>
    </p:spTree>
    <p:extLst>
      <p:ext uri="{BB962C8B-B14F-4D97-AF65-F5344CB8AC3E}">
        <p14:creationId xmlns:p14="http://schemas.microsoft.com/office/powerpoint/2010/main" val="244259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a:extLst>
              <a:ext uri="{FF2B5EF4-FFF2-40B4-BE49-F238E27FC236}">
                <a16:creationId xmlns:a16="http://schemas.microsoft.com/office/drawing/2014/main" id="{D5377FAC-BB11-4550-9BE7-1C716951B589}"/>
              </a:ext>
            </a:extLst>
          </p:cNvPr>
          <p:cNvSpPr>
            <a:spLocks noGrp="1"/>
          </p:cNvSpPr>
          <p:nvPr>
            <p:ph type="dt" sz="half" idx="10"/>
          </p:nvPr>
        </p:nvSpPr>
        <p:spPr/>
        <p:txBody>
          <a:bodyPr/>
          <a:lstStyle>
            <a:lvl1pPr>
              <a:defRPr/>
            </a:lvl1pPr>
          </a:lstStyle>
          <a:p>
            <a:pPr>
              <a:defRPr/>
            </a:pPr>
            <a:fld id="{7587295B-9171-42A9-B9AE-F31A69A5A87A}" type="datetime1">
              <a:rPr lang="en-US"/>
              <a:pPr>
                <a:defRPr/>
              </a:pPr>
              <a:t>12/6/2019</a:t>
            </a:fld>
            <a:endParaRPr lang="pt-PT"/>
          </a:p>
        </p:txBody>
      </p:sp>
      <p:sp>
        <p:nvSpPr>
          <p:cNvPr id="3" name="Marcador de Posição do Rodapé 4">
            <a:extLst>
              <a:ext uri="{FF2B5EF4-FFF2-40B4-BE49-F238E27FC236}">
                <a16:creationId xmlns:a16="http://schemas.microsoft.com/office/drawing/2014/main" id="{B4BACF21-1F49-4AB3-977A-87250C5CE1A7}"/>
              </a:ext>
            </a:extLst>
          </p:cNvPr>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a:extLst>
              <a:ext uri="{FF2B5EF4-FFF2-40B4-BE49-F238E27FC236}">
                <a16:creationId xmlns:a16="http://schemas.microsoft.com/office/drawing/2014/main" id="{CBFB195B-65AF-453C-8826-6B3B42519C4C}"/>
              </a:ext>
            </a:extLst>
          </p:cNvPr>
          <p:cNvSpPr>
            <a:spLocks noGrp="1"/>
          </p:cNvSpPr>
          <p:nvPr>
            <p:ph type="sldNum" sz="quarter" idx="12"/>
          </p:nvPr>
        </p:nvSpPr>
        <p:spPr/>
        <p:txBody>
          <a:bodyPr/>
          <a:lstStyle>
            <a:lvl1pPr>
              <a:defRPr/>
            </a:lvl1pPr>
          </a:lstStyle>
          <a:p>
            <a:fld id="{B58D12A4-D4A0-4F32-9C63-8A91F3F4308F}" type="slidenum">
              <a:rPr lang="pt-PT" altLang="en-US"/>
              <a:pPr/>
              <a:t>‹#›</a:t>
            </a:fld>
            <a:endParaRPr lang="pt-PT" altLang="en-US"/>
          </a:p>
        </p:txBody>
      </p:sp>
    </p:spTree>
    <p:extLst>
      <p:ext uri="{BB962C8B-B14F-4D97-AF65-F5344CB8AC3E}">
        <p14:creationId xmlns:p14="http://schemas.microsoft.com/office/powerpoint/2010/main" val="2421903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p>
        </p:txBody>
      </p:sp>
      <p:sp>
        <p:nvSpPr>
          <p:cNvPr id="3" name="Marcador de Posição de Conteúdo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Clique para editar os estilos do texto de Modelo Global</a:t>
            </a:r>
          </a:p>
        </p:txBody>
      </p:sp>
      <p:sp>
        <p:nvSpPr>
          <p:cNvPr id="5" name="Marcador de Posição da Data 3">
            <a:extLst>
              <a:ext uri="{FF2B5EF4-FFF2-40B4-BE49-F238E27FC236}">
                <a16:creationId xmlns:a16="http://schemas.microsoft.com/office/drawing/2014/main" id="{75C8032D-54AA-4FB9-B18E-2B1826F88054}"/>
              </a:ext>
            </a:extLst>
          </p:cNvPr>
          <p:cNvSpPr>
            <a:spLocks noGrp="1"/>
          </p:cNvSpPr>
          <p:nvPr>
            <p:ph type="dt" sz="half" idx="10"/>
          </p:nvPr>
        </p:nvSpPr>
        <p:spPr/>
        <p:txBody>
          <a:bodyPr/>
          <a:lstStyle>
            <a:lvl1pPr>
              <a:defRPr/>
            </a:lvl1pPr>
          </a:lstStyle>
          <a:p>
            <a:pPr>
              <a:defRPr/>
            </a:pPr>
            <a:fld id="{D38FE9DA-22F1-44E8-9E18-57276ACE5BB9}" type="datetime1">
              <a:rPr lang="en-US"/>
              <a:pPr>
                <a:defRPr/>
              </a:pPr>
              <a:t>12/6/2019</a:t>
            </a:fld>
            <a:endParaRPr lang="pt-PT"/>
          </a:p>
        </p:txBody>
      </p:sp>
      <p:sp>
        <p:nvSpPr>
          <p:cNvPr id="6" name="Marcador de Posição do Rodapé 4">
            <a:extLst>
              <a:ext uri="{FF2B5EF4-FFF2-40B4-BE49-F238E27FC236}">
                <a16:creationId xmlns:a16="http://schemas.microsoft.com/office/drawing/2014/main" id="{B7B11B93-AC10-4B19-A65F-17A5EB4B15D2}"/>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AD8AF4FE-11F0-4F0E-B9E2-665E72303326}"/>
              </a:ext>
            </a:extLst>
          </p:cNvPr>
          <p:cNvSpPr>
            <a:spLocks noGrp="1"/>
          </p:cNvSpPr>
          <p:nvPr>
            <p:ph type="sldNum" sz="quarter" idx="12"/>
          </p:nvPr>
        </p:nvSpPr>
        <p:spPr/>
        <p:txBody>
          <a:bodyPr/>
          <a:lstStyle>
            <a:lvl1pPr>
              <a:defRPr/>
            </a:lvl1pPr>
          </a:lstStyle>
          <a:p>
            <a:fld id="{9940C85D-70C9-411B-837C-A0AAB3C10E4D}" type="slidenum">
              <a:rPr lang="pt-PT" altLang="en-US"/>
              <a:pPr/>
              <a:t>‹#›</a:t>
            </a:fld>
            <a:endParaRPr lang="pt-PT" altLang="en-US"/>
          </a:p>
        </p:txBody>
      </p:sp>
    </p:spTree>
    <p:extLst>
      <p:ext uri="{BB962C8B-B14F-4D97-AF65-F5344CB8AC3E}">
        <p14:creationId xmlns:p14="http://schemas.microsoft.com/office/powerpoint/2010/main" val="334140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p>
        </p:txBody>
      </p:sp>
      <p:sp>
        <p:nvSpPr>
          <p:cNvPr id="3" name="Marcador de Posição da Imagem 2"/>
          <p:cNvSpPr>
            <a:spLocks noGrp="1"/>
          </p:cNvSpPr>
          <p:nvPr>
            <p:ph type="pic" idx="1"/>
          </p:nvPr>
        </p:nvSpPr>
        <p:spPr>
          <a:xfrm>
            <a:off x="3887391" y="987427"/>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t-PT" noProof="0"/>
          </a:p>
        </p:txBody>
      </p:sp>
      <p:sp>
        <p:nvSpPr>
          <p:cNvPr id="4" name="Marcador de Posição do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Clique para editar os estilos do texto de Modelo Global</a:t>
            </a:r>
          </a:p>
        </p:txBody>
      </p:sp>
      <p:sp>
        <p:nvSpPr>
          <p:cNvPr id="5" name="Marcador de Posição da Data 3">
            <a:extLst>
              <a:ext uri="{FF2B5EF4-FFF2-40B4-BE49-F238E27FC236}">
                <a16:creationId xmlns:a16="http://schemas.microsoft.com/office/drawing/2014/main" id="{01B211B5-190F-4476-9D17-3114ECC3D21B}"/>
              </a:ext>
            </a:extLst>
          </p:cNvPr>
          <p:cNvSpPr>
            <a:spLocks noGrp="1"/>
          </p:cNvSpPr>
          <p:nvPr>
            <p:ph type="dt" sz="half" idx="10"/>
          </p:nvPr>
        </p:nvSpPr>
        <p:spPr/>
        <p:txBody>
          <a:bodyPr/>
          <a:lstStyle>
            <a:lvl1pPr>
              <a:defRPr/>
            </a:lvl1pPr>
          </a:lstStyle>
          <a:p>
            <a:pPr>
              <a:defRPr/>
            </a:pPr>
            <a:fld id="{92BE8762-01D5-45F2-8443-7DDDA40B03D1}" type="datetime1">
              <a:rPr lang="en-US"/>
              <a:pPr>
                <a:defRPr/>
              </a:pPr>
              <a:t>12/6/2019</a:t>
            </a:fld>
            <a:endParaRPr lang="pt-PT"/>
          </a:p>
        </p:txBody>
      </p:sp>
      <p:sp>
        <p:nvSpPr>
          <p:cNvPr id="6" name="Marcador de Posição do Rodapé 4">
            <a:extLst>
              <a:ext uri="{FF2B5EF4-FFF2-40B4-BE49-F238E27FC236}">
                <a16:creationId xmlns:a16="http://schemas.microsoft.com/office/drawing/2014/main" id="{631DEB0A-A544-46A4-AC66-F6235E7881C1}"/>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EB950AFA-40FF-4CF7-84E8-36E04619A320}"/>
              </a:ext>
            </a:extLst>
          </p:cNvPr>
          <p:cNvSpPr>
            <a:spLocks noGrp="1"/>
          </p:cNvSpPr>
          <p:nvPr>
            <p:ph type="sldNum" sz="quarter" idx="12"/>
          </p:nvPr>
        </p:nvSpPr>
        <p:spPr/>
        <p:txBody>
          <a:bodyPr/>
          <a:lstStyle>
            <a:lvl1pPr>
              <a:defRPr/>
            </a:lvl1pPr>
          </a:lstStyle>
          <a:p>
            <a:fld id="{46005825-3F07-4D87-A464-9B74647E5434}" type="slidenum">
              <a:rPr lang="pt-PT" altLang="en-US"/>
              <a:pPr/>
              <a:t>‹#›</a:t>
            </a:fld>
            <a:endParaRPr lang="pt-PT" altLang="en-US"/>
          </a:p>
        </p:txBody>
      </p:sp>
    </p:spTree>
    <p:extLst>
      <p:ext uri="{BB962C8B-B14F-4D97-AF65-F5344CB8AC3E}">
        <p14:creationId xmlns:p14="http://schemas.microsoft.com/office/powerpoint/2010/main" val="2152252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Texto Vertical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5318A17-6E92-4249-8293-5574C04476D5}"/>
              </a:ext>
            </a:extLst>
          </p:cNvPr>
          <p:cNvSpPr>
            <a:spLocks noGrp="1"/>
          </p:cNvSpPr>
          <p:nvPr>
            <p:ph type="dt" sz="half" idx="10"/>
          </p:nvPr>
        </p:nvSpPr>
        <p:spPr/>
        <p:txBody>
          <a:bodyPr/>
          <a:lstStyle>
            <a:lvl1pPr>
              <a:defRPr/>
            </a:lvl1pPr>
          </a:lstStyle>
          <a:p>
            <a:pPr>
              <a:defRPr/>
            </a:pPr>
            <a:fld id="{6E3B369D-CA40-4964-9DC2-14D504099125}" type="datetime1">
              <a:rPr lang="en-US"/>
              <a:pPr>
                <a:defRPr/>
              </a:pPr>
              <a:t>12/6/2019</a:t>
            </a:fld>
            <a:endParaRPr lang="pt-PT"/>
          </a:p>
        </p:txBody>
      </p:sp>
      <p:sp>
        <p:nvSpPr>
          <p:cNvPr id="5" name="Marcador de Posição do Rodapé 4">
            <a:extLst>
              <a:ext uri="{FF2B5EF4-FFF2-40B4-BE49-F238E27FC236}">
                <a16:creationId xmlns:a16="http://schemas.microsoft.com/office/drawing/2014/main" id="{86F71ED9-BE18-48B4-A39F-11D44977812C}"/>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0A35C2C4-F85E-4A6E-8559-F770AAAB13E8}"/>
              </a:ext>
            </a:extLst>
          </p:cNvPr>
          <p:cNvSpPr>
            <a:spLocks noGrp="1"/>
          </p:cNvSpPr>
          <p:nvPr>
            <p:ph type="sldNum" sz="quarter" idx="12"/>
          </p:nvPr>
        </p:nvSpPr>
        <p:spPr/>
        <p:txBody>
          <a:bodyPr/>
          <a:lstStyle>
            <a:lvl1pPr>
              <a:defRPr/>
            </a:lvl1pPr>
          </a:lstStyle>
          <a:p>
            <a:fld id="{E22E1620-3016-44F3-B2D9-CD206583C15F}" type="slidenum">
              <a:rPr lang="pt-PT" altLang="en-US"/>
              <a:pPr/>
              <a:t>‹#›</a:t>
            </a:fld>
            <a:endParaRPr lang="pt-PT" altLang="en-US"/>
          </a:p>
        </p:txBody>
      </p:sp>
    </p:spTree>
    <p:extLst>
      <p:ext uri="{BB962C8B-B14F-4D97-AF65-F5344CB8AC3E}">
        <p14:creationId xmlns:p14="http://schemas.microsoft.com/office/powerpoint/2010/main" val="412343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0B304E-EC65-4B85-9E6B-5D9B9F5A71C7}"/>
              </a:ext>
            </a:extLst>
          </p:cNvPr>
          <p:cNvSpPr>
            <a:spLocks noGrp="1"/>
          </p:cNvSpPr>
          <p:nvPr>
            <p:ph type="dt" sz="half" idx="10"/>
          </p:nvPr>
        </p:nvSpPr>
        <p:spPr/>
        <p:txBody>
          <a:bodyPr/>
          <a:lstStyle>
            <a:lvl1pPr>
              <a:defRPr/>
            </a:lvl1pPr>
          </a:lstStyle>
          <a:p>
            <a:pPr>
              <a:defRPr/>
            </a:pPr>
            <a:fld id="{9EA96C9F-0518-4111-A588-50498919AC3F}" type="datetimeFigureOut">
              <a:rPr lang="en-US"/>
              <a:pPr>
                <a:defRPr/>
              </a:pPr>
              <a:t>12/6/2019</a:t>
            </a:fld>
            <a:endParaRPr lang="en-US"/>
          </a:p>
        </p:txBody>
      </p:sp>
      <p:sp>
        <p:nvSpPr>
          <p:cNvPr id="8" name="Footer Placeholder 2">
            <a:extLst>
              <a:ext uri="{FF2B5EF4-FFF2-40B4-BE49-F238E27FC236}">
                <a16:creationId xmlns:a16="http://schemas.microsoft.com/office/drawing/2014/main" id="{C4ED653F-2BC9-44C4-8DF6-D834577A22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BCD09A6A-F600-4A66-B035-CAA380862BF7}"/>
              </a:ext>
            </a:extLst>
          </p:cNvPr>
          <p:cNvSpPr>
            <a:spLocks noGrp="1"/>
          </p:cNvSpPr>
          <p:nvPr>
            <p:ph type="sldNum" sz="quarter" idx="12"/>
          </p:nvPr>
        </p:nvSpPr>
        <p:spPr/>
        <p:txBody>
          <a:bodyPr/>
          <a:lstStyle>
            <a:lvl1pPr>
              <a:defRPr/>
            </a:lvl1pPr>
          </a:lstStyle>
          <a:p>
            <a:fld id="{F2E47F9F-BCD4-47AF-ABFB-CE6AB8BFCE3C}" type="slidenum">
              <a:rPr lang="en-US" altLang="en-US"/>
              <a:pPr/>
              <a:t>‹#›</a:t>
            </a:fld>
            <a:endParaRPr lang="en-US" altLang="en-US"/>
          </a:p>
        </p:txBody>
      </p:sp>
    </p:spTree>
    <p:extLst>
      <p:ext uri="{BB962C8B-B14F-4D97-AF65-F5344CB8AC3E}">
        <p14:creationId xmlns:p14="http://schemas.microsoft.com/office/powerpoint/2010/main" val="42384876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pt-PT"/>
              <a:t>Clique para editar o estilo de título do Modelo Global</a:t>
            </a:r>
          </a:p>
        </p:txBody>
      </p:sp>
      <p:sp>
        <p:nvSpPr>
          <p:cNvPr id="3" name="Marcador de Posição de Texto Vertical 2"/>
          <p:cNvSpPr>
            <a:spLocks noGrp="1"/>
          </p:cNvSpPr>
          <p:nvPr>
            <p:ph type="body" orient="vert" idx="1"/>
          </p:nvPr>
        </p:nvSpPr>
        <p:spPr>
          <a:xfrm>
            <a:off x="628652" y="365125"/>
            <a:ext cx="5800725"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E380842-A79E-4ABE-8387-1B5544138D27}"/>
              </a:ext>
            </a:extLst>
          </p:cNvPr>
          <p:cNvSpPr>
            <a:spLocks noGrp="1"/>
          </p:cNvSpPr>
          <p:nvPr>
            <p:ph type="dt" sz="half" idx="10"/>
          </p:nvPr>
        </p:nvSpPr>
        <p:spPr/>
        <p:txBody>
          <a:bodyPr/>
          <a:lstStyle>
            <a:lvl1pPr>
              <a:defRPr/>
            </a:lvl1pPr>
          </a:lstStyle>
          <a:p>
            <a:pPr>
              <a:defRPr/>
            </a:pPr>
            <a:fld id="{9AB4ADF5-763E-49D4-94DA-DB065550D89B}" type="datetime1">
              <a:rPr lang="en-US"/>
              <a:pPr>
                <a:defRPr/>
              </a:pPr>
              <a:t>12/6/2019</a:t>
            </a:fld>
            <a:endParaRPr lang="pt-PT"/>
          </a:p>
        </p:txBody>
      </p:sp>
      <p:sp>
        <p:nvSpPr>
          <p:cNvPr id="5" name="Marcador de Posição do Rodapé 4">
            <a:extLst>
              <a:ext uri="{FF2B5EF4-FFF2-40B4-BE49-F238E27FC236}">
                <a16:creationId xmlns:a16="http://schemas.microsoft.com/office/drawing/2014/main" id="{EBEA3271-A14E-420E-8135-DD48822E8C71}"/>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5CB03D88-9B3A-410D-AC9D-F0ED264D4FF9}"/>
              </a:ext>
            </a:extLst>
          </p:cNvPr>
          <p:cNvSpPr>
            <a:spLocks noGrp="1"/>
          </p:cNvSpPr>
          <p:nvPr>
            <p:ph type="sldNum" sz="quarter" idx="12"/>
          </p:nvPr>
        </p:nvSpPr>
        <p:spPr/>
        <p:txBody>
          <a:bodyPr/>
          <a:lstStyle>
            <a:lvl1pPr>
              <a:defRPr/>
            </a:lvl1pPr>
          </a:lstStyle>
          <a:p>
            <a:fld id="{13FF438D-C2A3-4263-AD4F-C2F48F209DDE}" type="slidenum">
              <a:rPr lang="pt-PT" altLang="en-US"/>
              <a:pPr/>
              <a:t>‹#›</a:t>
            </a:fld>
            <a:endParaRPr lang="pt-PT" altLang="en-US"/>
          </a:p>
        </p:txBody>
      </p:sp>
    </p:spTree>
    <p:extLst>
      <p:ext uri="{BB962C8B-B14F-4D97-AF65-F5344CB8AC3E}">
        <p14:creationId xmlns:p14="http://schemas.microsoft.com/office/powerpoint/2010/main" val="1686193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squema Personalizado">
    <p:spTree>
      <p:nvGrpSpPr>
        <p:cNvPr id="1" name=""/>
        <p:cNvGrpSpPr/>
        <p:nvPr/>
      </p:nvGrpSpPr>
      <p:grpSpPr>
        <a:xfrm>
          <a:off x="0" y="0"/>
          <a:ext cx="0" cy="0"/>
          <a:chOff x="0" y="0"/>
          <a:chExt cx="0" cy="0"/>
        </a:xfrm>
      </p:grpSpPr>
      <p:sp>
        <p:nvSpPr>
          <p:cNvPr id="2" name="Marcador de Posição da Data 3">
            <a:extLst>
              <a:ext uri="{FF2B5EF4-FFF2-40B4-BE49-F238E27FC236}">
                <a16:creationId xmlns:a16="http://schemas.microsoft.com/office/drawing/2014/main" id="{D1B7C4A3-5BDD-4F57-8373-26D7E7D37C7B}"/>
              </a:ext>
            </a:extLst>
          </p:cNvPr>
          <p:cNvSpPr>
            <a:spLocks noGrp="1"/>
          </p:cNvSpPr>
          <p:nvPr>
            <p:ph type="dt" sz="half" idx="10"/>
          </p:nvPr>
        </p:nvSpPr>
        <p:spPr/>
        <p:txBody>
          <a:bodyPr/>
          <a:lstStyle>
            <a:lvl1pPr>
              <a:defRPr/>
            </a:lvl1pPr>
          </a:lstStyle>
          <a:p>
            <a:pPr>
              <a:defRPr/>
            </a:pPr>
            <a:fld id="{8A8D344D-40E4-48F4-8D15-B8AE758DA617}" type="datetime1">
              <a:rPr lang="en-US"/>
              <a:pPr>
                <a:defRPr/>
              </a:pPr>
              <a:t>12/6/2019</a:t>
            </a:fld>
            <a:endParaRPr lang="pt-PT"/>
          </a:p>
        </p:txBody>
      </p:sp>
      <p:sp>
        <p:nvSpPr>
          <p:cNvPr id="3" name="Marcador de Posição do Rodapé 4">
            <a:extLst>
              <a:ext uri="{FF2B5EF4-FFF2-40B4-BE49-F238E27FC236}">
                <a16:creationId xmlns:a16="http://schemas.microsoft.com/office/drawing/2014/main" id="{722F4224-FF7A-46BA-A015-3F63CFF6F513}"/>
              </a:ext>
            </a:extLst>
          </p:cNvPr>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a:extLst>
              <a:ext uri="{FF2B5EF4-FFF2-40B4-BE49-F238E27FC236}">
                <a16:creationId xmlns:a16="http://schemas.microsoft.com/office/drawing/2014/main" id="{4EE39D41-EA42-48E9-98C5-E44E9AD5100A}"/>
              </a:ext>
            </a:extLst>
          </p:cNvPr>
          <p:cNvSpPr>
            <a:spLocks noGrp="1"/>
          </p:cNvSpPr>
          <p:nvPr>
            <p:ph type="sldNum" sz="quarter" idx="12"/>
          </p:nvPr>
        </p:nvSpPr>
        <p:spPr/>
        <p:txBody>
          <a:bodyPr/>
          <a:lstStyle>
            <a:lvl1pPr>
              <a:defRPr/>
            </a:lvl1pPr>
          </a:lstStyle>
          <a:p>
            <a:fld id="{47123F3C-C237-4C9B-A4BA-7E21EF6AC6A3}" type="slidenum">
              <a:rPr lang="pt-PT" altLang="en-US"/>
              <a:pPr/>
              <a:t>‹#›</a:t>
            </a:fld>
            <a:endParaRPr lang="pt-PT" altLang="en-US"/>
          </a:p>
        </p:txBody>
      </p:sp>
    </p:spTree>
    <p:extLst>
      <p:ext uri="{BB962C8B-B14F-4D97-AF65-F5344CB8AC3E}">
        <p14:creationId xmlns:p14="http://schemas.microsoft.com/office/powerpoint/2010/main" val="98480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AD80-4581-448B-9AE9-A1D8CA88E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88"/>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7B3111AF-950F-423E-A681-EC0C601AB7BD}"/>
              </a:ext>
            </a:extLst>
          </p:cNvPr>
          <p:cNvSpPr>
            <a:spLocks noGrp="1"/>
          </p:cNvSpPr>
          <p:nvPr>
            <p:ph type="dt" sz="half" idx="10"/>
          </p:nvPr>
        </p:nvSpPr>
        <p:spPr/>
        <p:txBody>
          <a:bodyPr/>
          <a:lstStyle>
            <a:lvl1pPr>
              <a:defRPr/>
            </a:lvl1pPr>
          </a:lstStyle>
          <a:p>
            <a:pPr>
              <a:defRPr/>
            </a:pPr>
            <a:fld id="{E449CA87-611F-44C0-A415-463AFD5C0E11}" type="datetimeFigureOut">
              <a:rPr lang="en-US"/>
              <a:pPr>
                <a:defRPr/>
              </a:pPr>
              <a:t>12/6/2019</a:t>
            </a:fld>
            <a:endParaRPr lang="en-US"/>
          </a:p>
        </p:txBody>
      </p:sp>
      <p:sp>
        <p:nvSpPr>
          <p:cNvPr id="5" name="Footer Placeholder 3">
            <a:extLst>
              <a:ext uri="{FF2B5EF4-FFF2-40B4-BE49-F238E27FC236}">
                <a16:creationId xmlns:a16="http://schemas.microsoft.com/office/drawing/2014/main" id="{27A3CAFE-7781-4B38-9964-C9A99BB54D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21F199-E17F-435F-8AF1-8E76D194AC56}"/>
              </a:ext>
            </a:extLst>
          </p:cNvPr>
          <p:cNvSpPr>
            <a:spLocks noGrp="1"/>
          </p:cNvSpPr>
          <p:nvPr>
            <p:ph type="sldNum" sz="quarter" idx="12"/>
          </p:nvPr>
        </p:nvSpPr>
        <p:spPr/>
        <p:txBody>
          <a:bodyPr/>
          <a:lstStyle>
            <a:lvl1pPr>
              <a:defRPr/>
            </a:lvl1pPr>
          </a:lstStyle>
          <a:p>
            <a:fld id="{B0B9477C-9681-4C57-8FC2-5F71538327CA}" type="slidenum">
              <a:rPr lang="en-US" altLang="en-US"/>
              <a:pPr/>
              <a:t>‹#›</a:t>
            </a:fld>
            <a:endParaRPr lang="en-US" altLang="en-US"/>
          </a:p>
        </p:txBody>
      </p:sp>
    </p:spTree>
    <p:extLst>
      <p:ext uri="{BB962C8B-B14F-4D97-AF65-F5344CB8AC3E}">
        <p14:creationId xmlns:p14="http://schemas.microsoft.com/office/powerpoint/2010/main" val="344971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DCBD05D3-8F8F-4EE1-8C56-AFEEE5D30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38"/>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55AE6BB-F2B9-4E67-89BF-343CEDA359E1}"/>
              </a:ext>
            </a:extLst>
          </p:cNvPr>
          <p:cNvSpPr>
            <a:spLocks noGrp="1"/>
          </p:cNvSpPr>
          <p:nvPr>
            <p:ph type="dt" sz="half" idx="10"/>
          </p:nvPr>
        </p:nvSpPr>
        <p:spPr/>
        <p:txBody>
          <a:bodyPr/>
          <a:lstStyle>
            <a:lvl1pPr>
              <a:defRPr/>
            </a:lvl1pPr>
          </a:lstStyle>
          <a:p>
            <a:pPr>
              <a:defRPr/>
            </a:pPr>
            <a:fld id="{C3137619-E0A8-47E8-A2F0-7E5E7ED9BA6C}" type="datetimeFigureOut">
              <a:rPr lang="en-US"/>
              <a:pPr>
                <a:defRPr/>
              </a:pPr>
              <a:t>12/6/2019</a:t>
            </a:fld>
            <a:endParaRPr lang="en-US"/>
          </a:p>
        </p:txBody>
      </p:sp>
      <p:sp>
        <p:nvSpPr>
          <p:cNvPr id="4" name="Footer Placeholder 2">
            <a:extLst>
              <a:ext uri="{FF2B5EF4-FFF2-40B4-BE49-F238E27FC236}">
                <a16:creationId xmlns:a16="http://schemas.microsoft.com/office/drawing/2014/main" id="{D132DBA2-1EC8-4C97-BF91-E6156B214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E1CFF5E-3B56-410C-9FB2-99B57B20C398}"/>
              </a:ext>
            </a:extLst>
          </p:cNvPr>
          <p:cNvSpPr>
            <a:spLocks noGrp="1"/>
          </p:cNvSpPr>
          <p:nvPr>
            <p:ph type="sldNum" sz="quarter" idx="12"/>
          </p:nvPr>
        </p:nvSpPr>
        <p:spPr/>
        <p:txBody>
          <a:bodyPr/>
          <a:lstStyle>
            <a:lvl1pPr>
              <a:defRPr/>
            </a:lvl1pPr>
          </a:lstStyle>
          <a:p>
            <a:fld id="{4D9D9BC1-6AAF-4ACE-85AB-6E764BBB2590}" type="slidenum">
              <a:rPr lang="en-US" altLang="en-US"/>
              <a:pPr/>
              <a:t>‹#›</a:t>
            </a:fld>
            <a:endParaRPr lang="en-US" altLang="en-US"/>
          </a:p>
        </p:txBody>
      </p:sp>
    </p:spTree>
    <p:extLst>
      <p:ext uri="{BB962C8B-B14F-4D97-AF65-F5344CB8AC3E}">
        <p14:creationId xmlns:p14="http://schemas.microsoft.com/office/powerpoint/2010/main" val="372186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CA1E4-C0AA-4E00-B3BA-6888004EDDCC}"/>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0">
            <a:extLst>
              <a:ext uri="{FF2B5EF4-FFF2-40B4-BE49-F238E27FC236}">
                <a16:creationId xmlns:a16="http://schemas.microsoft.com/office/drawing/2014/main" id="{F68BE872-DDAE-4797-B01B-CAF0214AE08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a:extLst>
              <a:ext uri="{FF2B5EF4-FFF2-40B4-BE49-F238E27FC236}">
                <a16:creationId xmlns:a16="http://schemas.microsoft.com/office/drawing/2014/main" id="{817E885C-4B2D-41CE-95AD-D960B636F9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5519738"/>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EE9432C-A242-4A73-A48A-260C5A87E608}"/>
              </a:ext>
            </a:extLst>
          </p:cNvPr>
          <p:cNvSpPr>
            <a:spLocks noGrp="1"/>
          </p:cNvSpPr>
          <p:nvPr>
            <p:ph type="dt" sz="half" idx="10"/>
          </p:nvPr>
        </p:nvSpPr>
        <p:spPr/>
        <p:txBody>
          <a:bodyPr/>
          <a:lstStyle>
            <a:lvl1pPr>
              <a:defRPr/>
            </a:lvl1pPr>
          </a:lstStyle>
          <a:p>
            <a:pPr>
              <a:defRPr/>
            </a:pPr>
            <a:fld id="{D27269C1-0D38-4431-9C75-940E98C51A68}" type="datetimeFigureOut">
              <a:rPr lang="en-US"/>
              <a:pPr>
                <a:defRPr/>
              </a:pPr>
              <a:t>12/6/2019</a:t>
            </a:fld>
            <a:endParaRPr lang="en-US"/>
          </a:p>
        </p:txBody>
      </p:sp>
      <p:sp>
        <p:nvSpPr>
          <p:cNvPr id="9" name="Footer Placeholder 5">
            <a:extLst>
              <a:ext uri="{FF2B5EF4-FFF2-40B4-BE49-F238E27FC236}">
                <a16:creationId xmlns:a16="http://schemas.microsoft.com/office/drawing/2014/main" id="{EDCC78F7-DCEB-4392-9118-43EA14DE71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ACC9328-1FE3-4483-8566-DF1C8B4BBEC3}"/>
              </a:ext>
            </a:extLst>
          </p:cNvPr>
          <p:cNvSpPr>
            <a:spLocks noGrp="1"/>
          </p:cNvSpPr>
          <p:nvPr>
            <p:ph type="sldNum" sz="quarter" idx="12"/>
          </p:nvPr>
        </p:nvSpPr>
        <p:spPr/>
        <p:txBody>
          <a:bodyPr/>
          <a:lstStyle>
            <a:lvl1pPr>
              <a:defRPr/>
            </a:lvl1pPr>
          </a:lstStyle>
          <a:p>
            <a:fld id="{E583EE8E-404C-4244-B2DC-87A340925C81}" type="slidenum">
              <a:rPr lang="en-US" altLang="en-US"/>
              <a:pPr/>
              <a:t>‹#›</a:t>
            </a:fld>
            <a:endParaRPr lang="en-US" altLang="en-US"/>
          </a:p>
        </p:txBody>
      </p:sp>
    </p:spTree>
    <p:extLst>
      <p:ext uri="{BB962C8B-B14F-4D97-AF65-F5344CB8AC3E}">
        <p14:creationId xmlns:p14="http://schemas.microsoft.com/office/powerpoint/2010/main" val="106805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1DCE19-0E2D-4EB0-B3B8-5B4E7F37F4E2}"/>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6EBCD14A-ED04-4D87-B31B-F7ED757C6CFD}"/>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7B09A35E-4128-4DD9-8C01-3D73C552E076}"/>
              </a:ext>
            </a:extLst>
          </p:cNvPr>
          <p:cNvSpPr/>
          <p:nvPr/>
        </p:nvSpPr>
        <p:spPr>
          <a:xfrm>
            <a:off x="68263"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49B339A-1E65-4DFA-8564-134B144A80FF}"/>
              </a:ext>
            </a:extLst>
          </p:cNvPr>
          <p:cNvSpPr>
            <a:spLocks noGrp="1"/>
          </p:cNvSpPr>
          <p:nvPr>
            <p:ph type="dt" sz="half" idx="10"/>
          </p:nvPr>
        </p:nvSpPr>
        <p:spPr/>
        <p:txBody>
          <a:bodyPr/>
          <a:lstStyle>
            <a:lvl1pPr>
              <a:defRPr/>
            </a:lvl1pPr>
          </a:lstStyle>
          <a:p>
            <a:pPr>
              <a:defRPr/>
            </a:pPr>
            <a:fld id="{8773A8AD-2011-4AEB-A457-8520F092B770}" type="datetimeFigureOut">
              <a:rPr lang="en-US"/>
              <a:pPr>
                <a:defRPr/>
              </a:pPr>
              <a:t>12/6/2019</a:t>
            </a:fld>
            <a:endParaRPr lang="en-US"/>
          </a:p>
        </p:txBody>
      </p:sp>
      <p:sp>
        <p:nvSpPr>
          <p:cNvPr id="9" name="Footer Placeholder 5">
            <a:extLst>
              <a:ext uri="{FF2B5EF4-FFF2-40B4-BE49-F238E27FC236}">
                <a16:creationId xmlns:a16="http://schemas.microsoft.com/office/drawing/2014/main" id="{39BC3403-07AA-4476-8B83-B4307AC1071C}"/>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B83586-B093-4951-BC3F-DF0DF23CFE01}"/>
              </a:ext>
            </a:extLst>
          </p:cNvPr>
          <p:cNvSpPr>
            <a:spLocks noGrp="1"/>
          </p:cNvSpPr>
          <p:nvPr>
            <p:ph type="sldNum" sz="quarter" idx="12"/>
          </p:nvPr>
        </p:nvSpPr>
        <p:spPr>
          <a:xfrm>
            <a:off x="146050" y="6208713"/>
            <a:ext cx="457200" cy="457200"/>
          </a:xfrm>
        </p:spPr>
        <p:txBody>
          <a:bodyPr/>
          <a:lstStyle>
            <a:lvl1pPr>
              <a:defRPr/>
            </a:lvl1pPr>
          </a:lstStyle>
          <a:p>
            <a:fld id="{C064A041-847A-4802-9414-A504154EDC0A}" type="slidenum">
              <a:rPr lang="en-US" altLang="en-US"/>
              <a:pPr/>
              <a:t>‹#›</a:t>
            </a:fld>
            <a:endParaRPr lang="en-US" altLang="en-US"/>
          </a:p>
        </p:txBody>
      </p:sp>
    </p:spTree>
    <p:extLst>
      <p:ext uri="{BB962C8B-B14F-4D97-AF65-F5344CB8AC3E}">
        <p14:creationId xmlns:p14="http://schemas.microsoft.com/office/powerpoint/2010/main" val="416814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150E81-E172-4824-BA5D-05B8FBCBD14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a:extLst>
              <a:ext uri="{FF2B5EF4-FFF2-40B4-BE49-F238E27FC236}">
                <a16:creationId xmlns:a16="http://schemas.microsoft.com/office/drawing/2014/main" id="{AB3E22F9-1E21-4108-A6AB-21B3B5381220}"/>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a:extLst>
              <a:ext uri="{FF2B5EF4-FFF2-40B4-BE49-F238E27FC236}">
                <a16:creationId xmlns:a16="http://schemas.microsoft.com/office/drawing/2014/main" id="{D74AAABD-3228-40C7-882C-62F10693B72A}"/>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147CA45-842D-41D6-B94A-88DD06880A34}"/>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E5950D5-F80D-4ADE-B110-28C163B4CB4F}"/>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7AA0EA55-D2DC-46AF-995D-D8F5F8F24BCB}" type="datetimeFigureOut">
              <a:rPr lang="en-US"/>
              <a:pPr>
                <a:defRPr/>
              </a:pPr>
              <a:t>12/6/2019</a:t>
            </a:fld>
            <a:endParaRPr lang="en-US"/>
          </a:p>
        </p:txBody>
      </p:sp>
      <p:sp>
        <p:nvSpPr>
          <p:cNvPr id="3" name="Footer Placeholder 2">
            <a:extLst>
              <a:ext uri="{FF2B5EF4-FFF2-40B4-BE49-F238E27FC236}">
                <a16:creationId xmlns:a16="http://schemas.microsoft.com/office/drawing/2014/main" id="{995DF018-F4E5-45F5-B427-21005364176F}"/>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3582C6F-31C2-416B-A61B-2E14B03D6296}"/>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D77237F0-1B99-41B5-A965-E1B8A03E44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85" r:id="rId4"/>
    <p:sldLayoutId id="2147483686" r:id="rId5"/>
    <p:sldLayoutId id="2147483692" r:id="rId6"/>
    <p:sldLayoutId id="2147483693" r:id="rId7"/>
    <p:sldLayoutId id="2147483694" r:id="rId8"/>
    <p:sldLayoutId id="2147483695" r:id="rId9"/>
    <p:sldLayoutId id="2147483687" r:id="rId10"/>
    <p:sldLayoutId id="2147483688" r:id="rId11"/>
    <p:sldLayoutId id="2147483696" r:id="rId12"/>
    <p:sldLayoutId id="2147483697" r:id="rId13"/>
    <p:sldLayoutId id="2147483698" r:id="rId14"/>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20726D-FFB6-4716-9FD1-92C61E2F934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234130-AD84-41DE-90F4-834F46EE776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22D5527-5CB0-48EE-8218-80EA85963D7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EE1B5E2-A784-4B09-BC21-0E1DD47A16CF}" type="datetime1">
              <a:rPr lang="en-US"/>
              <a:pPr>
                <a:defRPr/>
              </a:pPr>
              <a:t>12/6/2019</a:t>
            </a:fld>
            <a:endParaRPr lang="en-US" dirty="0"/>
          </a:p>
        </p:txBody>
      </p:sp>
      <p:sp>
        <p:nvSpPr>
          <p:cNvPr id="5" name="Footer Placeholder 4">
            <a:extLst>
              <a:ext uri="{FF2B5EF4-FFF2-40B4-BE49-F238E27FC236}">
                <a16:creationId xmlns:a16="http://schemas.microsoft.com/office/drawing/2014/main" id="{47CFEB3F-93DF-492E-9171-7841688B4B7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750369F-A6FF-4EA5-953B-672732BF7F3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0F935368-4B0A-42DA-A2AA-F98F61E74B2E}" type="slidenum">
              <a:rPr lang="en-US" altLang="en-US"/>
              <a:pPr/>
              <a:t>‹#›</a:t>
            </a:fld>
            <a:endParaRPr lang="en-US" altLang="en-US"/>
          </a:p>
        </p:txBody>
      </p:sp>
    </p:spTree>
    <p:extLst>
      <p:ext uri="{BB962C8B-B14F-4D97-AF65-F5344CB8AC3E}">
        <p14:creationId xmlns:p14="http://schemas.microsoft.com/office/powerpoint/2010/main" val="794066876"/>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DD884B5-C999-4FA3-B783-66F11C2D0579}" type="datetimeFigureOut">
              <a:rPr lang="en-US" smtClean="0">
                <a:solidFill>
                  <a:srgbClr val="696464"/>
                </a:solidFill>
              </a:rPr>
              <a:pPr/>
              <a:t>12/6/2019</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AD6A1BA-F535-4998-B122-5EEC82DBA69C}" type="slidenum">
              <a:rPr lang="en-US" smtClean="0"/>
              <a:pPr/>
              <a:t>‹#›</a:t>
            </a:fld>
            <a:endParaRPr lang="en-US"/>
          </a:p>
        </p:txBody>
      </p:sp>
    </p:spTree>
    <p:extLst>
      <p:ext uri="{BB962C8B-B14F-4D97-AF65-F5344CB8AC3E}">
        <p14:creationId xmlns:p14="http://schemas.microsoft.com/office/powerpoint/2010/main" val="14578302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a:extLst>
              <a:ext uri="{FF2B5EF4-FFF2-40B4-BE49-F238E27FC236}">
                <a16:creationId xmlns:a16="http://schemas.microsoft.com/office/drawing/2014/main" id="{0D8ACB54-6F59-4473-A5C3-2FC36B46DA30}"/>
              </a:ext>
            </a:extLst>
          </p:cNvPr>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en-US"/>
              <a:t>Clique para editar o estilo de título do Modelo Global</a:t>
            </a:r>
          </a:p>
        </p:txBody>
      </p:sp>
      <p:sp>
        <p:nvSpPr>
          <p:cNvPr id="1027" name="Marcador de Posição do Texto 2">
            <a:extLst>
              <a:ext uri="{FF2B5EF4-FFF2-40B4-BE49-F238E27FC236}">
                <a16:creationId xmlns:a16="http://schemas.microsoft.com/office/drawing/2014/main" id="{BCF32CC3-DB49-4736-852C-2A441BDE00B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en-US"/>
              <a:t>Clique para editar os estilos do texto de Modelo Global</a:t>
            </a:r>
          </a:p>
          <a:p>
            <a:pPr lvl="1"/>
            <a:r>
              <a:rPr lang="pt-PT" altLang="en-US"/>
              <a:t>Segundo nível</a:t>
            </a:r>
          </a:p>
          <a:p>
            <a:pPr lvl="2"/>
            <a:r>
              <a:rPr lang="pt-PT" altLang="en-US"/>
              <a:t>Terceiro nível</a:t>
            </a:r>
          </a:p>
          <a:p>
            <a:pPr lvl="3"/>
            <a:r>
              <a:rPr lang="pt-PT" altLang="en-US"/>
              <a:t>Quarto nível</a:t>
            </a:r>
          </a:p>
          <a:p>
            <a:pPr lvl="4"/>
            <a:r>
              <a:rPr lang="pt-PT" altLang="en-US"/>
              <a:t>Quinto nível</a:t>
            </a:r>
          </a:p>
        </p:txBody>
      </p:sp>
      <p:sp>
        <p:nvSpPr>
          <p:cNvPr id="4" name="Marcador de Posição da Data 3">
            <a:extLst>
              <a:ext uri="{FF2B5EF4-FFF2-40B4-BE49-F238E27FC236}">
                <a16:creationId xmlns:a16="http://schemas.microsoft.com/office/drawing/2014/main" id="{02D98C26-D2CB-447A-9D83-1BD23D2153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2D41C17F-28AC-4307-AECE-7D837D55DABC}" type="datetime1">
              <a:rPr lang="en-US"/>
              <a:pPr>
                <a:defRPr/>
              </a:pPr>
              <a:t>12/6/2019</a:t>
            </a:fld>
            <a:endParaRPr lang="pt-PT"/>
          </a:p>
        </p:txBody>
      </p:sp>
      <p:sp>
        <p:nvSpPr>
          <p:cNvPr id="5" name="Marcador de Posição do Rodapé 4">
            <a:extLst>
              <a:ext uri="{FF2B5EF4-FFF2-40B4-BE49-F238E27FC236}">
                <a16:creationId xmlns:a16="http://schemas.microsoft.com/office/drawing/2014/main" id="{19579F7C-3420-4F1C-BE1F-FC5D5D5A542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96900C02-B57A-4FAE-A39B-E09BA6507E24}"/>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9CD1A524-E9B2-4BD1-9299-5CDA5B24C179}" type="slidenum">
              <a:rPr lang="pt-PT" altLang="en-US"/>
              <a:pPr/>
              <a:t>‹#›</a:t>
            </a:fld>
            <a:endParaRPr lang="pt-PT" altLang="en-US"/>
          </a:p>
        </p:txBody>
      </p:sp>
    </p:spTree>
    <p:extLst>
      <p:ext uri="{BB962C8B-B14F-4D97-AF65-F5344CB8AC3E}">
        <p14:creationId xmlns:p14="http://schemas.microsoft.com/office/powerpoint/2010/main" val="57281869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P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washington.edu/admin/surplus/bidsales.html" TargetMode="External"/><Relationship Id="rId7" Type="http://schemas.openxmlformats.org/officeDocument/2006/relationships/image" Target="../media/image33.jpeg"/><Relationship Id="rId2" Type="http://schemas.openxmlformats.org/officeDocument/2006/relationships/hyperlink" Target="http://www.alumni.hbs.edu/bulletin/1997/february/img/negotiation.jpeg" TargetMode="External"/><Relationship Id="rId1" Type="http://schemas.openxmlformats.org/officeDocument/2006/relationships/slideLayout" Target="../slideLayouts/slideLayout6.xml"/><Relationship Id="rId6" Type="http://schemas.openxmlformats.org/officeDocument/2006/relationships/image" Target="http://www.alumni.hbs.edu/bulletin/1997/february/img/negotiation.jpeg"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law.gwu.edu/government-procurement-courses-and-degree-offerings" TargetMode="External"/><Relationship Id="rId13" Type="http://schemas.openxmlformats.org/officeDocument/2006/relationships/hyperlink" Target="https://cdnapisec.kaltura.com/p/1927491/sp/192749100/embedIframeJs/uiconf_id/29226502/partner_id/1927491?iframeembed=true&amp;playerId=kaltura_player&amp;entry_id=1_g0flkpcb&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h86mtzvg" TargetMode="External"/><Relationship Id="rId3" Type="http://schemas.openxmlformats.org/officeDocument/2006/relationships/hyperlink" Target="https://drive.google.com/open?id=1NXNdCap3GRp6BOCk92U4o0TZDjnOLeVn" TargetMode="External"/><Relationship Id="rId7" Type="http://schemas.openxmlformats.org/officeDocument/2006/relationships/hyperlink" Target="https://cdnapisec.kaltura.com/p/1927491/sp/192749100/embedIframeJs/uiconf_id/29226502/partner_id/1927491?iframeembed=true&amp;playerId=kaltura_player&amp;entry_id=1_3zicv80m&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i6q0y1xg" TargetMode="External"/><Relationship Id="rId12" Type="http://schemas.openxmlformats.org/officeDocument/2006/relationships/hyperlink" Target="https://cdnapisec.kaltura.com/p/1927491/sp/192749100/embedIframeJs/uiconf_id/29226502/partner_id/1927491?iframeembed=true&amp;playerId=kaltura_player&amp;entry_id=1_xvwo6u08&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e341er3r" TargetMode="External"/><Relationship Id="rId2" Type="http://schemas.openxmlformats.org/officeDocument/2006/relationships/hyperlink" Target="https://papers.ssrn.com/sol3/papers.cfm?abstract_id=3063559" TargetMode="External"/><Relationship Id="rId1" Type="http://schemas.openxmlformats.org/officeDocument/2006/relationships/slideLayout" Target="../slideLayouts/slideLayout2.xml"/><Relationship Id="rId6" Type="http://schemas.openxmlformats.org/officeDocument/2006/relationships/hyperlink" Target="https://www.unops.org/SiteCollectionDocuments/ASR/2015-ASR-supplement.pdf" TargetMode="External"/><Relationship Id="rId11" Type="http://schemas.openxmlformats.org/officeDocument/2006/relationships/hyperlink" Target="https://drive.google.com/file/d/166qr1aMjq_JPZ1oy_r_OJOx0-i2kFZ6x/view?usp=sharing" TargetMode="External"/><Relationship Id="rId5" Type="http://schemas.openxmlformats.org/officeDocument/2006/relationships/hyperlink" Target="https://ssrn.com/abstract=1776295" TargetMode="External"/><Relationship Id="rId10" Type="http://schemas.openxmlformats.org/officeDocument/2006/relationships/hyperlink" Target="https://ssrn.com/abstract=3443244" TargetMode="External"/><Relationship Id="rId4" Type="http://schemas.openxmlformats.org/officeDocument/2006/relationships/hyperlink" Target="https://papers.ssrn.com/sol3/papers.cfm?abstract_id=304620" TargetMode="External"/><Relationship Id="rId9" Type="http://schemas.openxmlformats.org/officeDocument/2006/relationships/hyperlink" Target="https://cdnapisec.kaltura.com/p/1927491/sp/192749100/embedIframeJs/uiconf_id/29226502/partner_id/1927491?iframeembed=true&amp;playerId=kaltura_player&amp;entry_id=1_29tkl1ea&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kl2nafoj"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alumni.hbs.edu/bulletin/1997/february/img/negotiation.jpeg" TargetMode="External"/><Relationship Id="rId1" Type="http://schemas.openxmlformats.org/officeDocument/2006/relationships/slideLayout" Target="../slideLayouts/slideLayout6.xml"/><Relationship Id="rId4" Type="http://schemas.openxmlformats.org/officeDocument/2006/relationships/image" Target="http://www.alumni.hbs.edu/bulletin/1997/february/img/negotiation.jpeg"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alumni.hbs.edu/bulletin/1997/february/img/negotiation.jpeg" TargetMode="External"/><Relationship Id="rId7" Type="http://schemas.openxmlformats.org/officeDocument/2006/relationships/hyperlink" Target="http://www.washington.edu/admin/surplus/bidsales.html" TargetMode="External"/><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http://www.alumni.hbs.edu/bulletin/1997/february/img/negotiation.jpeg" TargetMode="Externa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1.xml"/><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Layout" Target="../diagrams/layout7.xml"/><Relationship Id="rId7" Type="http://schemas.openxmlformats.org/officeDocument/2006/relationships/image" Target="../media/image58.png"/><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61.png"/><Relationship Id="rId4" Type="http://schemas.openxmlformats.org/officeDocument/2006/relationships/diagramQuickStyle" Target="../diagrams/quickStyle7.xml"/><Relationship Id="rId9" Type="http://schemas.openxmlformats.org/officeDocument/2006/relationships/image" Target="../media/image60.jpe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1.xml"/><Relationship Id="rId1" Type="http://schemas.openxmlformats.org/officeDocument/2006/relationships/vmlDrawing" Target="../drawings/vmlDrawing4.vml"/><Relationship Id="rId4" Type="http://schemas.openxmlformats.org/officeDocument/2006/relationships/image" Target="../media/image64.emf"/></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1.xml"/><Relationship Id="rId1" Type="http://schemas.openxmlformats.org/officeDocument/2006/relationships/vmlDrawing" Target="../drawings/vmlDrawing5.vml"/><Relationship Id="rId4" Type="http://schemas.openxmlformats.org/officeDocument/2006/relationships/image" Target="../media/image6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70.jpeg"/><Relationship Id="rId7" Type="http://schemas.openxmlformats.org/officeDocument/2006/relationships/diagramData" Target="../diagrams/data9.xml"/><Relationship Id="rId2" Type="http://schemas.openxmlformats.org/officeDocument/2006/relationships/image" Target="../media/image69.jpeg"/><Relationship Id="rId1" Type="http://schemas.openxmlformats.org/officeDocument/2006/relationships/slideLayout" Target="../slideLayouts/slideLayout40.xml"/><Relationship Id="rId6" Type="http://schemas.openxmlformats.org/officeDocument/2006/relationships/image" Target="../media/image73.jpeg"/><Relationship Id="rId11" Type="http://schemas.microsoft.com/office/2007/relationships/diagramDrawing" Target="../diagrams/drawing9.xml"/><Relationship Id="rId5" Type="http://schemas.openxmlformats.org/officeDocument/2006/relationships/image" Target="../media/image72.jpeg"/><Relationship Id="rId10" Type="http://schemas.openxmlformats.org/officeDocument/2006/relationships/diagramColors" Target="../diagrams/colors9.xml"/><Relationship Id="rId4" Type="http://schemas.openxmlformats.org/officeDocument/2006/relationships/image" Target="../media/image71.png"/><Relationship Id="rId9" Type="http://schemas.openxmlformats.org/officeDocument/2006/relationships/diagramQuickStyle" Target="../diagrams/quickStyle9.xml"/></Relationships>
</file>

<file path=ppt/slides/_rels/slide7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69.jpeg"/><Relationship Id="rId7" Type="http://schemas.openxmlformats.org/officeDocument/2006/relationships/image" Target="../media/image73.jpeg"/><Relationship Id="rId12"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72.jpeg"/><Relationship Id="rId11" Type="http://schemas.openxmlformats.org/officeDocument/2006/relationships/diagramColors" Target="../diagrams/colors10.xml"/><Relationship Id="rId5" Type="http://schemas.openxmlformats.org/officeDocument/2006/relationships/image" Target="../media/image71.png"/><Relationship Id="rId10" Type="http://schemas.openxmlformats.org/officeDocument/2006/relationships/diagramQuickStyle" Target="../diagrams/quickStyle10.xml"/><Relationship Id="rId4" Type="http://schemas.openxmlformats.org/officeDocument/2006/relationships/image" Target="../media/image70.jpeg"/><Relationship Id="rId9" Type="http://schemas.openxmlformats.org/officeDocument/2006/relationships/diagramLayout" Target="../diagrams/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procurementinternational.com/wp-content/uploads/2019/12/Flyer-2020-KCL-GW-Symposium-v2Dec2019.docx" TargetMode="External"/><Relationship Id="rId2" Type="http://schemas.openxmlformats.org/officeDocument/2006/relationships/hyperlink" Target="https://publicprocurementinternational.com/kcl-gwu-annual-symposium-contract-administration-march-16-2020/"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0D1B35-1176-4C96-911D-45B57C99E86F}"/>
              </a:ext>
            </a:extLst>
          </p:cNvPr>
          <p:cNvSpPr>
            <a:spLocks noGrp="1"/>
          </p:cNvSpPr>
          <p:nvPr>
            <p:ph type="subTitle" idx="1"/>
          </p:nvPr>
        </p:nvSpPr>
        <p:spPr>
          <a:xfrm>
            <a:off x="574675" y="3200400"/>
            <a:ext cx="7831138" cy="2625725"/>
          </a:xfrm>
        </p:spPr>
        <p:txBody>
          <a:bodyPr>
            <a:normAutofit fontScale="77500" lnSpcReduction="20000"/>
          </a:bodyPr>
          <a:lstStyle/>
          <a:p>
            <a:pPr fontAlgn="auto">
              <a:spcBef>
                <a:spcPts val="580"/>
              </a:spcBef>
              <a:spcAft>
                <a:spcPts val="0"/>
              </a:spcAft>
              <a:buFont typeface="Wingdings 2"/>
              <a:buNone/>
              <a:defRPr/>
            </a:pPr>
            <a:endParaRPr lang="en-US" dirty="0">
              <a:solidFill>
                <a:schemeClr val="tx1"/>
              </a:solidFill>
            </a:endParaRPr>
          </a:p>
          <a:p>
            <a:pPr fontAlgn="auto">
              <a:spcBef>
                <a:spcPts val="580"/>
              </a:spcBef>
              <a:spcAft>
                <a:spcPts val="0"/>
              </a:spcAft>
              <a:buFont typeface="Wingdings 2"/>
              <a:buNone/>
              <a:defRPr/>
            </a:pPr>
            <a:r>
              <a:rPr lang="en-US" dirty="0">
                <a:solidFill>
                  <a:schemeClr val="tx1"/>
                </a:solidFill>
              </a:rPr>
              <a:t>Professor Christopher Yukins</a:t>
            </a:r>
          </a:p>
          <a:p>
            <a:pPr fontAlgn="auto">
              <a:spcBef>
                <a:spcPts val="580"/>
              </a:spcBef>
              <a:spcAft>
                <a:spcPts val="0"/>
              </a:spcAft>
              <a:buFont typeface="Wingdings 2"/>
              <a:buNone/>
              <a:defRPr/>
            </a:pPr>
            <a:r>
              <a:rPr lang="en-US" dirty="0">
                <a:solidFill>
                  <a:schemeClr val="tx1"/>
                </a:solidFill>
              </a:rPr>
              <a:t>George Washington University Law School</a:t>
            </a:r>
          </a:p>
          <a:p>
            <a:pPr fontAlgn="auto">
              <a:spcBef>
                <a:spcPts val="580"/>
              </a:spcBef>
              <a:spcAft>
                <a:spcPts val="0"/>
              </a:spcAft>
              <a:buFont typeface="Wingdings 2"/>
              <a:buNone/>
              <a:defRPr/>
            </a:pPr>
            <a:r>
              <a:rPr lang="en-US" dirty="0">
                <a:solidFill>
                  <a:schemeClr val="tx1"/>
                </a:solidFill>
              </a:rPr>
              <a:t>Washington DC</a:t>
            </a:r>
          </a:p>
          <a:p>
            <a:pPr fontAlgn="auto">
              <a:spcBef>
                <a:spcPts val="580"/>
              </a:spcBef>
              <a:spcAft>
                <a:spcPts val="0"/>
              </a:spcAft>
              <a:buFont typeface="Wingdings 2"/>
              <a:buNone/>
              <a:defRPr/>
            </a:pPr>
            <a:endParaRPr lang="en-US" dirty="0">
              <a:solidFill>
                <a:schemeClr val="tx1"/>
              </a:solidFill>
            </a:endParaRPr>
          </a:p>
          <a:p>
            <a:pPr fontAlgn="auto">
              <a:spcBef>
                <a:spcPts val="580"/>
              </a:spcBef>
              <a:spcAft>
                <a:spcPts val="0"/>
              </a:spcAft>
              <a:buFont typeface="Wingdings 2"/>
              <a:buNone/>
              <a:defRPr/>
            </a:pPr>
            <a:r>
              <a:rPr lang="en-US" dirty="0">
                <a:solidFill>
                  <a:schemeClr val="tx1"/>
                </a:solidFill>
              </a:rPr>
              <a:t>Tuesday – Thursday</a:t>
            </a:r>
          </a:p>
          <a:p>
            <a:pPr fontAlgn="auto">
              <a:spcBef>
                <a:spcPts val="580"/>
              </a:spcBef>
              <a:spcAft>
                <a:spcPts val="0"/>
              </a:spcAft>
              <a:buFont typeface="Wingdings 2"/>
              <a:buNone/>
              <a:defRPr/>
            </a:pPr>
            <a:r>
              <a:rPr lang="en-US" dirty="0">
                <a:solidFill>
                  <a:schemeClr val="tx1"/>
                </a:solidFill>
              </a:rPr>
              <a:t>December 9 - 11</a:t>
            </a:r>
          </a:p>
          <a:p>
            <a:pPr fontAlgn="auto">
              <a:spcBef>
                <a:spcPts val="580"/>
              </a:spcBef>
              <a:spcAft>
                <a:spcPts val="0"/>
              </a:spcAft>
              <a:buFont typeface="Wingdings 2"/>
              <a:buNone/>
              <a:defRPr/>
            </a:pPr>
            <a:r>
              <a:rPr lang="en-US" dirty="0">
                <a:solidFill>
                  <a:schemeClr val="tx1"/>
                </a:solidFill>
              </a:rPr>
              <a:t>University of Paris</a:t>
            </a:r>
          </a:p>
        </p:txBody>
      </p:sp>
      <p:sp>
        <p:nvSpPr>
          <p:cNvPr id="2" name="Title 1">
            <a:extLst>
              <a:ext uri="{FF2B5EF4-FFF2-40B4-BE49-F238E27FC236}">
                <a16:creationId xmlns:a16="http://schemas.microsoft.com/office/drawing/2014/main" id="{CF717DD2-1B21-4FBD-BF4B-532D41966402}"/>
              </a:ext>
            </a:extLst>
          </p:cNvPr>
          <p:cNvSpPr>
            <a:spLocks noGrp="1"/>
          </p:cNvSpPr>
          <p:nvPr>
            <p:ph type="ctrTitle"/>
          </p:nvPr>
        </p:nvSpPr>
        <p:spPr>
          <a:xfrm>
            <a:off x="457200" y="1506538"/>
            <a:ext cx="8229600" cy="1470025"/>
          </a:xfrm>
        </p:spPr>
        <p:txBody>
          <a:bodyPr>
            <a:normAutofit/>
          </a:bodyPr>
          <a:lstStyle/>
          <a:p>
            <a:pPr fontAlgn="auto">
              <a:spcAft>
                <a:spcPts val="0"/>
              </a:spcAft>
              <a:defRPr/>
            </a:pPr>
            <a:r>
              <a:rPr b="1">
                <a:solidFill>
                  <a:schemeClr val="bg1"/>
                </a:solidFill>
              </a:rPr>
              <a:t>An Introduction to U.S. Procurement</a:t>
            </a:r>
            <a:br>
              <a:rPr b="1">
                <a:solidFill>
                  <a:schemeClr val="bg1"/>
                </a:solidFill>
              </a:rPr>
            </a:br>
            <a:r>
              <a:rPr b="1">
                <a:solidFill>
                  <a:schemeClr val="bg1"/>
                </a:solidFill>
              </a:rPr>
              <a:t>Part I</a:t>
            </a:r>
            <a:endParaRPr b="1">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6C77-93E7-4C7C-8DDE-24AF8D64AC4E}"/>
              </a:ext>
            </a:extLst>
          </p:cNvPr>
          <p:cNvSpPr>
            <a:spLocks noGrp="1"/>
          </p:cNvSpPr>
          <p:nvPr>
            <p:ph type="title"/>
          </p:nvPr>
        </p:nvSpPr>
        <p:spPr>
          <a:xfrm>
            <a:off x="457200" y="2133600"/>
            <a:ext cx="8229600" cy="1630363"/>
          </a:xfrm>
        </p:spPr>
        <p:txBody>
          <a:bodyPr>
            <a:normAutofit fontScale="90000"/>
          </a:bodyPr>
          <a:lstStyle/>
          <a:p>
            <a:pPr fontAlgn="auto">
              <a:spcAft>
                <a:spcPts val="0"/>
              </a:spcAft>
              <a:defRPr/>
            </a:pPr>
            <a:br>
              <a:rPr lang="en-US" sz="3200" dirty="0">
                <a:solidFill>
                  <a:schemeClr val="tx1"/>
                </a:solidFill>
              </a:rPr>
            </a:br>
            <a:r>
              <a:rPr lang="en-US" b="1" dirty="0">
                <a:solidFill>
                  <a:schemeClr val="tx1"/>
                </a:solidFill>
              </a:rPr>
              <a:t>What is Procurement:  </a:t>
            </a:r>
            <a:br>
              <a:rPr lang="en-US" b="1" dirty="0">
                <a:solidFill>
                  <a:schemeClr val="tx1"/>
                </a:solidFill>
              </a:rPr>
            </a:br>
            <a:r>
              <a:rPr lang="en-US" b="1" dirty="0">
                <a:solidFill>
                  <a:schemeClr val="tx1"/>
                </a:solidFill>
              </a:rPr>
              <a:t>Pathologies and Processes</a:t>
            </a:r>
            <a:br>
              <a:rPr lang="en-US" sz="5400" dirty="0">
                <a:solidFill>
                  <a:schemeClr val="tx1"/>
                </a:solidFill>
              </a:rPr>
            </a:br>
            <a:endParaRPr lang="en-US" dirty="0">
              <a:solidFill>
                <a:schemeClr val="tx1"/>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CA94F43-6ED9-4FA4-9D4E-B267D5615BB4}"/>
              </a:ext>
            </a:extLst>
          </p:cNvPr>
          <p:cNvSpPr>
            <a:spLocks noGrp="1" noRot="1" noChangeArrowheads="1"/>
          </p:cNvSpPr>
          <p:nvPr>
            <p:ph type="title"/>
          </p:nvPr>
        </p:nvSpPr>
        <p:spPr/>
        <p:txBody>
          <a:bodyPr/>
          <a:lstStyle/>
          <a:p>
            <a:pPr algn="r"/>
            <a:r>
              <a:rPr lang="en-US" altLang="en-US"/>
              <a:t>Principal-Agent Model</a:t>
            </a:r>
          </a:p>
        </p:txBody>
      </p:sp>
      <p:sp>
        <p:nvSpPr>
          <p:cNvPr id="22531" name="Oval 4">
            <a:extLst>
              <a:ext uri="{FF2B5EF4-FFF2-40B4-BE49-F238E27FC236}">
                <a16:creationId xmlns:a16="http://schemas.microsoft.com/office/drawing/2014/main" id="{06A8A5AD-69E1-49D0-A2D8-A327DD991C01}"/>
              </a:ext>
            </a:extLst>
          </p:cNvPr>
          <p:cNvSpPr>
            <a:spLocks noChangeArrowheads="1"/>
          </p:cNvSpPr>
          <p:nvPr/>
        </p:nvSpPr>
        <p:spPr bwMode="auto">
          <a:xfrm>
            <a:off x="304800" y="3124200"/>
            <a:ext cx="2133600" cy="914400"/>
          </a:xfrm>
          <a:prstGeom prst="ellipse">
            <a:avLst/>
          </a:prstGeom>
          <a:solidFill>
            <a:srgbClr val="FF6600"/>
          </a:solidFill>
          <a:ln w="9525">
            <a:solidFill>
              <a:schemeClr val="tx1"/>
            </a:solidFill>
            <a:round/>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0"/>
              </a:spcBef>
              <a:buClrTx/>
              <a:buSzTx/>
              <a:buFontTx/>
              <a:buNone/>
            </a:pPr>
            <a:r>
              <a:rPr lang="en-US" altLang="en-US" sz="2800" b="1">
                <a:solidFill>
                  <a:srgbClr val="FFFFFF"/>
                </a:solidFill>
                <a:latin typeface="Garamond" panose="02020404030301010803" pitchFamily="18" charset="0"/>
              </a:rPr>
              <a:t>Principal</a:t>
            </a:r>
          </a:p>
        </p:txBody>
      </p:sp>
      <p:sp>
        <p:nvSpPr>
          <p:cNvPr id="22532" name="Oval 5">
            <a:extLst>
              <a:ext uri="{FF2B5EF4-FFF2-40B4-BE49-F238E27FC236}">
                <a16:creationId xmlns:a16="http://schemas.microsoft.com/office/drawing/2014/main" id="{1AF24D73-3391-41E0-9CBB-49FB47314650}"/>
              </a:ext>
            </a:extLst>
          </p:cNvPr>
          <p:cNvSpPr>
            <a:spLocks noChangeArrowheads="1"/>
          </p:cNvSpPr>
          <p:nvPr/>
        </p:nvSpPr>
        <p:spPr bwMode="auto">
          <a:xfrm>
            <a:off x="2438400" y="2971800"/>
            <a:ext cx="1981200" cy="1066800"/>
          </a:xfrm>
          <a:prstGeom prst="ellipse">
            <a:avLst/>
          </a:prstGeom>
          <a:solidFill>
            <a:schemeClr val="accent1"/>
          </a:solidFill>
          <a:ln w="9525">
            <a:solidFill>
              <a:schemeClr val="tx1"/>
            </a:solidFill>
            <a:round/>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0"/>
              </a:spcBef>
              <a:buClrTx/>
              <a:buSzTx/>
              <a:buFontTx/>
              <a:buNone/>
            </a:pPr>
            <a:r>
              <a:rPr lang="en-US" altLang="en-US" sz="3200" b="1">
                <a:solidFill>
                  <a:srgbClr val="FFFFFF"/>
                </a:solidFill>
                <a:latin typeface="Garamond" panose="02020404030301010803" pitchFamily="18" charset="0"/>
              </a:rPr>
              <a:t>Agent 1</a:t>
            </a:r>
          </a:p>
          <a:p>
            <a:pPr algn="ctr" eaLnBrk="0" hangingPunct="0">
              <a:spcBef>
                <a:spcPct val="0"/>
              </a:spcBef>
              <a:buClrTx/>
              <a:buSzTx/>
              <a:buFontTx/>
              <a:buNone/>
            </a:pPr>
            <a:r>
              <a:rPr lang="en-US" altLang="en-US" sz="3200" b="1">
                <a:solidFill>
                  <a:srgbClr val="FFFFFF"/>
                </a:solidFill>
                <a:latin typeface="Garamond" panose="02020404030301010803" pitchFamily="18" charset="0"/>
              </a:rPr>
              <a:t>CO</a:t>
            </a:r>
          </a:p>
        </p:txBody>
      </p:sp>
      <p:sp>
        <p:nvSpPr>
          <p:cNvPr id="22533" name="Rectangle 6">
            <a:extLst>
              <a:ext uri="{FF2B5EF4-FFF2-40B4-BE49-F238E27FC236}">
                <a16:creationId xmlns:a16="http://schemas.microsoft.com/office/drawing/2014/main" id="{FBECD6C6-614B-4943-8A47-4B927EFF1BA1}"/>
              </a:ext>
            </a:extLst>
          </p:cNvPr>
          <p:cNvSpPr>
            <a:spLocks noChangeArrowheads="1"/>
          </p:cNvSpPr>
          <p:nvPr/>
        </p:nvSpPr>
        <p:spPr bwMode="auto">
          <a:xfrm>
            <a:off x="7086600" y="2907437"/>
            <a:ext cx="1981200" cy="1219200"/>
          </a:xfrm>
          <a:prstGeom prst="rect">
            <a:avLst/>
          </a:prstGeom>
          <a:solidFill>
            <a:srgbClr val="006600"/>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0"/>
              </a:spcBef>
              <a:buClrTx/>
              <a:buSzTx/>
              <a:buFontTx/>
              <a:buNone/>
            </a:pPr>
            <a:r>
              <a:rPr lang="en-US" altLang="en-US" sz="2800" b="1">
                <a:solidFill>
                  <a:srgbClr val="FFFFFF"/>
                </a:solidFill>
                <a:latin typeface="Garamond" panose="02020404030301010803" pitchFamily="18" charset="0"/>
              </a:rPr>
              <a:t>Purchase</a:t>
            </a:r>
          </a:p>
        </p:txBody>
      </p:sp>
      <p:sp>
        <p:nvSpPr>
          <p:cNvPr id="22534" name="Line 7">
            <a:extLst>
              <a:ext uri="{FF2B5EF4-FFF2-40B4-BE49-F238E27FC236}">
                <a16:creationId xmlns:a16="http://schemas.microsoft.com/office/drawing/2014/main" id="{D47EECCE-96C7-4FC5-B6AA-6F3AE30F603E}"/>
              </a:ext>
            </a:extLst>
          </p:cNvPr>
          <p:cNvSpPr>
            <a:spLocks noChangeShapeType="1"/>
          </p:cNvSpPr>
          <p:nvPr/>
        </p:nvSpPr>
        <p:spPr bwMode="auto">
          <a:xfrm>
            <a:off x="2362200" y="3581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5" name="Line 8">
            <a:extLst>
              <a:ext uri="{FF2B5EF4-FFF2-40B4-BE49-F238E27FC236}">
                <a16:creationId xmlns:a16="http://schemas.microsoft.com/office/drawing/2014/main" id="{81F47B86-4A20-47E1-B767-F1C5601E4E83}"/>
              </a:ext>
            </a:extLst>
          </p:cNvPr>
          <p:cNvSpPr>
            <a:spLocks noChangeShapeType="1"/>
          </p:cNvSpPr>
          <p:nvPr/>
        </p:nvSpPr>
        <p:spPr bwMode="auto">
          <a:xfrm>
            <a:off x="6172200" y="3429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Curved Down Arrow 10">
            <a:extLst>
              <a:ext uri="{FF2B5EF4-FFF2-40B4-BE49-F238E27FC236}">
                <a16:creationId xmlns:a16="http://schemas.microsoft.com/office/drawing/2014/main" id="{6009F1E1-8B08-4296-9D8E-C00D2DB70D10}"/>
              </a:ext>
            </a:extLst>
          </p:cNvPr>
          <p:cNvSpPr>
            <a:spLocks noChangeArrowheads="1"/>
          </p:cNvSpPr>
          <p:nvPr/>
        </p:nvSpPr>
        <p:spPr bwMode="auto">
          <a:xfrm>
            <a:off x="1371600" y="1752600"/>
            <a:ext cx="3200400" cy="1143000"/>
          </a:xfrm>
          <a:prstGeom prst="curvedDownArrow">
            <a:avLst>
              <a:gd name="adj1" fmla="val 25006"/>
              <a:gd name="adj2" fmla="val 49998"/>
              <a:gd name="adj3" fmla="val 25000"/>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22537" name="Curved Up Arrow 11">
            <a:extLst>
              <a:ext uri="{FF2B5EF4-FFF2-40B4-BE49-F238E27FC236}">
                <a16:creationId xmlns:a16="http://schemas.microsoft.com/office/drawing/2014/main" id="{71126DB3-D5D8-47CE-AF25-C733ADAE9FCE}"/>
              </a:ext>
            </a:extLst>
          </p:cNvPr>
          <p:cNvSpPr>
            <a:spLocks noChangeArrowheads="1"/>
          </p:cNvSpPr>
          <p:nvPr/>
        </p:nvSpPr>
        <p:spPr bwMode="auto">
          <a:xfrm>
            <a:off x="1524000" y="4114800"/>
            <a:ext cx="2819400" cy="1219200"/>
          </a:xfrm>
          <a:prstGeom prst="curvedUpArrow">
            <a:avLst>
              <a:gd name="adj1" fmla="val 25009"/>
              <a:gd name="adj2" fmla="val 49997"/>
              <a:gd name="adj3" fmla="val 25000"/>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22538" name="TextBox 12">
            <a:extLst>
              <a:ext uri="{FF2B5EF4-FFF2-40B4-BE49-F238E27FC236}">
                <a16:creationId xmlns:a16="http://schemas.microsoft.com/office/drawing/2014/main" id="{85FB5233-DE43-4C8D-9994-CBA359DB07EB}"/>
              </a:ext>
            </a:extLst>
          </p:cNvPr>
          <p:cNvSpPr txBox="1">
            <a:spLocks noChangeArrowheads="1"/>
          </p:cNvSpPr>
          <p:nvPr/>
        </p:nvSpPr>
        <p:spPr bwMode="auto">
          <a:xfrm>
            <a:off x="574675" y="1446213"/>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400" b="1">
                <a:solidFill>
                  <a:srgbClr val="000000"/>
                </a:solidFill>
                <a:latin typeface="Garamond" panose="02020404030301010803" pitchFamily="18" charset="0"/>
              </a:rPr>
              <a:t>MONITORING</a:t>
            </a:r>
          </a:p>
        </p:txBody>
      </p:sp>
      <p:sp>
        <p:nvSpPr>
          <p:cNvPr id="22539" name="TextBox 13">
            <a:extLst>
              <a:ext uri="{FF2B5EF4-FFF2-40B4-BE49-F238E27FC236}">
                <a16:creationId xmlns:a16="http://schemas.microsoft.com/office/drawing/2014/main" id="{70FC4C5A-2FAC-4AAC-836D-08DB55E7A90E}"/>
              </a:ext>
            </a:extLst>
          </p:cNvPr>
          <p:cNvSpPr txBox="1">
            <a:spLocks noChangeArrowheads="1"/>
          </p:cNvSpPr>
          <p:nvPr/>
        </p:nvSpPr>
        <p:spPr bwMode="auto">
          <a:xfrm>
            <a:off x="722313" y="51181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400" b="1">
                <a:solidFill>
                  <a:srgbClr val="000000"/>
                </a:solidFill>
                <a:latin typeface="Garamond" panose="02020404030301010803" pitchFamily="18" charset="0"/>
              </a:rPr>
              <a:t>BONDING (PUNISHING)</a:t>
            </a:r>
          </a:p>
        </p:txBody>
      </p:sp>
      <p:cxnSp>
        <p:nvCxnSpPr>
          <p:cNvPr id="22540" name="Straight Arrow Connector 15">
            <a:extLst>
              <a:ext uri="{FF2B5EF4-FFF2-40B4-BE49-F238E27FC236}">
                <a16:creationId xmlns:a16="http://schemas.microsoft.com/office/drawing/2014/main" id="{0453BB28-F995-4326-8578-FEFF6D70A773}"/>
              </a:ext>
            </a:extLst>
          </p:cNvPr>
          <p:cNvCxnSpPr>
            <a:cxnSpLocks noChangeShapeType="1"/>
          </p:cNvCxnSpPr>
          <p:nvPr/>
        </p:nvCxnSpPr>
        <p:spPr bwMode="auto">
          <a:xfrm flipV="1">
            <a:off x="4191000" y="25146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22541" name="Oval 5">
            <a:extLst>
              <a:ext uri="{FF2B5EF4-FFF2-40B4-BE49-F238E27FC236}">
                <a16:creationId xmlns:a16="http://schemas.microsoft.com/office/drawing/2014/main" id="{E12F405B-FDD7-4BEF-988D-ABD07AD7487D}"/>
              </a:ext>
            </a:extLst>
          </p:cNvPr>
          <p:cNvSpPr>
            <a:spLocks noChangeArrowheads="1"/>
          </p:cNvSpPr>
          <p:nvPr/>
        </p:nvSpPr>
        <p:spPr bwMode="auto">
          <a:xfrm>
            <a:off x="4572000" y="2895600"/>
            <a:ext cx="1981200" cy="1066800"/>
          </a:xfrm>
          <a:prstGeom prst="ellipse">
            <a:avLst/>
          </a:prstGeom>
          <a:solidFill>
            <a:schemeClr val="accent1"/>
          </a:solidFill>
          <a:ln w="9525">
            <a:solidFill>
              <a:schemeClr val="tx1"/>
            </a:solidFill>
            <a:round/>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0"/>
              </a:spcBef>
              <a:buClrTx/>
              <a:buSzTx/>
              <a:buFontTx/>
              <a:buNone/>
            </a:pPr>
            <a:r>
              <a:rPr lang="en-US" altLang="en-US" sz="3200" b="1">
                <a:solidFill>
                  <a:srgbClr val="FFFFFF"/>
                </a:solidFill>
                <a:latin typeface="Garamond" panose="02020404030301010803" pitchFamily="18" charset="0"/>
              </a:rPr>
              <a:t>Agent 2</a:t>
            </a:r>
          </a:p>
          <a:p>
            <a:pPr algn="ctr" eaLnBrk="0" hangingPunct="0">
              <a:spcBef>
                <a:spcPct val="0"/>
              </a:spcBef>
              <a:buClrTx/>
              <a:buSzTx/>
              <a:buFontTx/>
              <a:buNone/>
            </a:pPr>
            <a:r>
              <a:rPr lang="en-US" altLang="en-US" sz="2400" b="1">
                <a:solidFill>
                  <a:srgbClr val="FFFFFF"/>
                </a:solidFill>
                <a:latin typeface="Garamond" panose="02020404030301010803" pitchFamily="18" charset="0"/>
              </a:rPr>
              <a:t>Contractor</a:t>
            </a:r>
          </a:p>
        </p:txBody>
      </p:sp>
      <p:cxnSp>
        <p:nvCxnSpPr>
          <p:cNvPr id="22542" name="Straight Arrow Connector 15">
            <a:extLst>
              <a:ext uri="{FF2B5EF4-FFF2-40B4-BE49-F238E27FC236}">
                <a16:creationId xmlns:a16="http://schemas.microsoft.com/office/drawing/2014/main" id="{6C54DC07-75A0-4B72-AEE5-5B2539335921}"/>
              </a:ext>
            </a:extLst>
          </p:cNvPr>
          <p:cNvCxnSpPr>
            <a:cxnSpLocks noChangeShapeType="1"/>
          </p:cNvCxnSpPr>
          <p:nvPr/>
        </p:nvCxnSpPr>
        <p:spPr bwMode="auto">
          <a:xfrm flipV="1">
            <a:off x="6096000" y="23622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3D356AF0-9D97-43A9-8761-803E89C15B0A}"/>
              </a:ext>
            </a:extLst>
          </p:cNvPr>
          <p:cNvSpPr>
            <a:spLocks noGrp="1"/>
          </p:cNvSpPr>
          <p:nvPr>
            <p:ph type="title"/>
          </p:nvPr>
        </p:nvSpPr>
        <p:spPr/>
        <p:txBody>
          <a:bodyPr anchor="t"/>
          <a:lstStyle/>
          <a:p>
            <a:r>
              <a:rPr lang="en-US" altLang="en-US"/>
              <a:t>Processes</a:t>
            </a:r>
          </a:p>
        </p:txBody>
      </p:sp>
      <p:pic>
        <p:nvPicPr>
          <p:cNvPr id="23555" name="Picture 2">
            <a:extLst>
              <a:ext uri="{FF2B5EF4-FFF2-40B4-BE49-F238E27FC236}">
                <a16:creationId xmlns:a16="http://schemas.microsoft.com/office/drawing/2014/main" id="{0A5FF835-5019-4933-A154-38F8FB264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2406650"/>
            <a:ext cx="51149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D2280A9-6A20-4507-882F-E2F68DC38888}"/>
              </a:ext>
            </a:extLst>
          </p:cNvPr>
          <p:cNvSpPr/>
          <p:nvPr/>
        </p:nvSpPr>
        <p:spPr>
          <a:xfrm>
            <a:off x="784225" y="2613025"/>
            <a:ext cx="1247775"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rgbClr val="FFFFFF"/>
                </a:solidFill>
              </a:rPr>
              <a:t>Planning</a:t>
            </a:r>
          </a:p>
        </p:txBody>
      </p:sp>
      <p:sp>
        <p:nvSpPr>
          <p:cNvPr id="8" name="Rectangle 7">
            <a:extLst>
              <a:ext uri="{FF2B5EF4-FFF2-40B4-BE49-F238E27FC236}">
                <a16:creationId xmlns:a16="http://schemas.microsoft.com/office/drawing/2014/main" id="{4FE4EEFC-C60E-460D-8FD8-63C5A6BEE40C}"/>
              </a:ext>
            </a:extLst>
          </p:cNvPr>
          <p:cNvSpPr/>
          <p:nvPr/>
        </p:nvSpPr>
        <p:spPr>
          <a:xfrm>
            <a:off x="5522913" y="4041775"/>
            <a:ext cx="9144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rgbClr val="FFFFFF"/>
                </a:solidFill>
              </a:rPr>
              <a:t>Cost </a:t>
            </a:r>
            <a:r>
              <a:rPr lang="en-US" dirty="0" err="1">
                <a:solidFill>
                  <a:srgbClr val="FFFFFF"/>
                </a:solidFill>
              </a:rPr>
              <a:t>Reimb</a:t>
            </a:r>
            <a:r>
              <a:rPr lang="en-US" dirty="0">
                <a:solidFill>
                  <a:srgbClr val="FFFFFF"/>
                </a:solidFill>
              </a:rPr>
              <a:t>.</a:t>
            </a:r>
          </a:p>
        </p:txBody>
      </p:sp>
      <p:sp>
        <p:nvSpPr>
          <p:cNvPr id="10" name="Rectangle 9">
            <a:extLst>
              <a:ext uri="{FF2B5EF4-FFF2-40B4-BE49-F238E27FC236}">
                <a16:creationId xmlns:a16="http://schemas.microsoft.com/office/drawing/2014/main" id="{3A494741-E589-4881-8703-71818706D5E2}"/>
              </a:ext>
            </a:extLst>
          </p:cNvPr>
          <p:cNvSpPr/>
          <p:nvPr/>
        </p:nvSpPr>
        <p:spPr>
          <a:xfrm>
            <a:off x="3787775" y="3976688"/>
            <a:ext cx="14668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rgbClr val="FFFFFF"/>
                </a:solidFill>
              </a:rPr>
              <a:t>Competition - Methods</a:t>
            </a:r>
          </a:p>
        </p:txBody>
      </p:sp>
      <p:sp>
        <p:nvSpPr>
          <p:cNvPr id="11" name="Rectangle 10">
            <a:extLst>
              <a:ext uri="{FF2B5EF4-FFF2-40B4-BE49-F238E27FC236}">
                <a16:creationId xmlns:a16="http://schemas.microsoft.com/office/drawing/2014/main" id="{4ACF4396-F3BF-480D-B380-A402E07FA95F}"/>
              </a:ext>
            </a:extLst>
          </p:cNvPr>
          <p:cNvSpPr/>
          <p:nvPr/>
        </p:nvSpPr>
        <p:spPr>
          <a:xfrm>
            <a:off x="3338513" y="1851025"/>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rgbClr val="FFFFFF"/>
                </a:solidFill>
              </a:rPr>
              <a:t>Qualification</a:t>
            </a:r>
          </a:p>
        </p:txBody>
      </p:sp>
      <p:sp>
        <p:nvSpPr>
          <p:cNvPr id="12" name="Rectangle 11">
            <a:extLst>
              <a:ext uri="{FF2B5EF4-FFF2-40B4-BE49-F238E27FC236}">
                <a16:creationId xmlns:a16="http://schemas.microsoft.com/office/drawing/2014/main" id="{FA1C53AB-676B-4854-B2F3-E8F2F3758C23}"/>
              </a:ext>
            </a:extLst>
          </p:cNvPr>
          <p:cNvSpPr/>
          <p:nvPr/>
        </p:nvSpPr>
        <p:spPr>
          <a:xfrm>
            <a:off x="5102225" y="1865313"/>
            <a:ext cx="1865313"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rgbClr val="FFFFFF"/>
                </a:solidFill>
              </a:rPr>
              <a:t>Responsiveness</a:t>
            </a:r>
          </a:p>
        </p:txBody>
      </p:sp>
      <p:cxnSp>
        <p:nvCxnSpPr>
          <p:cNvPr id="15" name="Straight Connector 14">
            <a:extLst>
              <a:ext uri="{FF2B5EF4-FFF2-40B4-BE49-F238E27FC236}">
                <a16:creationId xmlns:a16="http://schemas.microsoft.com/office/drawing/2014/main" id="{A07D3348-413A-45D3-84DB-D1FA0E7B0CA9}"/>
              </a:ext>
            </a:extLst>
          </p:cNvPr>
          <p:cNvCxnSpPr/>
          <p:nvPr/>
        </p:nvCxnSpPr>
        <p:spPr>
          <a:xfrm flipH="1">
            <a:off x="5108575" y="2801938"/>
            <a:ext cx="349250" cy="449262"/>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9988B8-1836-44B3-B78D-BE7278E6E95F}"/>
              </a:ext>
            </a:extLst>
          </p:cNvPr>
          <p:cNvCxnSpPr/>
          <p:nvPr/>
        </p:nvCxnSpPr>
        <p:spPr>
          <a:xfrm>
            <a:off x="4572000" y="2771775"/>
            <a:ext cx="231775" cy="465138"/>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8C44877-7AC5-466F-B5D9-DC94B8477F73}"/>
              </a:ext>
            </a:extLst>
          </p:cNvPr>
          <p:cNvSpPr/>
          <p:nvPr/>
        </p:nvSpPr>
        <p:spPr>
          <a:xfrm>
            <a:off x="1633538" y="1582738"/>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rgbClr val="FFFFFF"/>
                </a:solidFill>
              </a:rPr>
              <a:t>Rules</a:t>
            </a:r>
          </a:p>
        </p:txBody>
      </p:sp>
      <p:sp>
        <p:nvSpPr>
          <p:cNvPr id="24" name="Rectangle 23">
            <a:extLst>
              <a:ext uri="{FF2B5EF4-FFF2-40B4-BE49-F238E27FC236}">
                <a16:creationId xmlns:a16="http://schemas.microsoft.com/office/drawing/2014/main" id="{704DE29D-44D0-45DF-A782-21F49709AB5D}"/>
              </a:ext>
            </a:extLst>
          </p:cNvPr>
          <p:cNvSpPr/>
          <p:nvPr/>
        </p:nvSpPr>
        <p:spPr>
          <a:xfrm>
            <a:off x="6567488" y="4035425"/>
            <a:ext cx="1582737"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rgbClr val="FFFFFF"/>
                </a:solidFill>
              </a:rPr>
              <a:t>Contract</a:t>
            </a:r>
          </a:p>
          <a:p>
            <a:pPr algn="ctr" eaLnBrk="0" hangingPunct="0">
              <a:defRPr/>
            </a:pPr>
            <a:r>
              <a:rPr lang="en-US" dirty="0">
                <a:solidFill>
                  <a:srgbClr val="FFFFFF"/>
                </a:solidFill>
              </a:rPr>
              <a:t>Provisions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55B7BD96-AC47-4712-AEF9-1D760D737BB6}"/>
              </a:ext>
            </a:extLst>
          </p:cNvPr>
          <p:cNvSpPr>
            <a:spLocks noGrp="1"/>
          </p:cNvSpPr>
          <p:nvPr>
            <p:ph type="title"/>
          </p:nvPr>
        </p:nvSpPr>
        <p:spPr>
          <a:xfrm>
            <a:off x="722313" y="952500"/>
            <a:ext cx="7772400" cy="1362075"/>
          </a:xfrm>
        </p:spPr>
        <p:txBody>
          <a:bodyPr/>
          <a:lstStyle/>
          <a:p>
            <a:r>
              <a:rPr lang="en-US" altLang="en-US"/>
              <a:t>The United States . . .</a:t>
            </a:r>
          </a:p>
        </p:txBody>
      </p:sp>
      <p:sp>
        <p:nvSpPr>
          <p:cNvPr id="5" name="Text Placeholder 4">
            <a:extLst>
              <a:ext uri="{FF2B5EF4-FFF2-40B4-BE49-F238E27FC236}">
                <a16:creationId xmlns:a16="http://schemas.microsoft.com/office/drawing/2014/main" id="{D32F4C27-2607-41C6-8654-00CB5AE04DCC}"/>
              </a:ext>
            </a:extLst>
          </p:cNvPr>
          <p:cNvSpPr>
            <a:spLocks noGrp="1"/>
          </p:cNvSpPr>
          <p:nvPr>
            <p:ph type="body" idx="1"/>
          </p:nvPr>
        </p:nvSpPr>
        <p:spPr/>
        <p:txBody>
          <a:bodyPr>
            <a:normAutofit/>
          </a:bodyPr>
          <a:lstStyle/>
          <a:p>
            <a:pPr fontAlgn="auto">
              <a:spcBef>
                <a:spcPts val="580"/>
              </a:spcBef>
              <a:spcAft>
                <a:spcPts val="0"/>
              </a:spcAft>
              <a:buFont typeface="Wingdings 2"/>
              <a:buNone/>
              <a:defRPr/>
            </a:pPr>
            <a:endParaRPr 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a:extLst>
              <a:ext uri="{FF2B5EF4-FFF2-40B4-BE49-F238E27FC236}">
                <a16:creationId xmlns:a16="http://schemas.microsoft.com/office/drawing/2014/main" id="{108FBC67-0AF3-4029-8585-488B56216EFB}"/>
              </a:ext>
            </a:extLst>
          </p:cNvPr>
          <p:cNvSpPr>
            <a:spLocks noGrp="1" noRot="1" noChangeArrowheads="1"/>
          </p:cNvSpPr>
          <p:nvPr>
            <p:ph type="title"/>
          </p:nvPr>
        </p:nvSpPr>
        <p:spPr/>
        <p:txBody>
          <a:bodyPr>
            <a:normAutofit fontScale="90000"/>
          </a:bodyPr>
          <a:lstStyle/>
          <a:p>
            <a:pPr fontAlgn="auto">
              <a:spcAft>
                <a:spcPts val="0"/>
              </a:spcAft>
              <a:defRPr/>
            </a:pPr>
            <a:r>
              <a:rPr lang="en-US" sz="5400" dirty="0"/>
              <a:t>. </a:t>
            </a:r>
            <a:r>
              <a:rPr lang="en-US" dirty="0"/>
              <a:t>. . Has Separate Procurement Systems</a:t>
            </a:r>
            <a:endParaRPr lang="en-US" sz="5400" dirty="0"/>
          </a:p>
        </p:txBody>
      </p:sp>
      <p:sp>
        <p:nvSpPr>
          <p:cNvPr id="25603" name="Rectangle 3">
            <a:extLst>
              <a:ext uri="{FF2B5EF4-FFF2-40B4-BE49-F238E27FC236}">
                <a16:creationId xmlns:a16="http://schemas.microsoft.com/office/drawing/2014/main" id="{4D3F12B1-726C-49FA-9BFE-388DE7029ECE}"/>
              </a:ext>
            </a:extLst>
          </p:cNvPr>
          <p:cNvSpPr>
            <a:spLocks noChangeArrowheads="1"/>
          </p:cNvSpPr>
          <p:nvPr/>
        </p:nvSpPr>
        <p:spPr bwMode="auto">
          <a:xfrm>
            <a:off x="1104900" y="2244725"/>
            <a:ext cx="7315200" cy="92392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FontTx/>
              <a:buNone/>
            </a:pPr>
            <a:r>
              <a:rPr lang="en-US" altLang="en-US" sz="6000">
                <a:solidFill>
                  <a:srgbClr val="FFFFFF"/>
                </a:solidFill>
                <a:latin typeface="Arial" panose="020B0604020202020204" pitchFamily="34" charset="0"/>
              </a:rPr>
              <a:t>Federal Procurement</a:t>
            </a:r>
          </a:p>
        </p:txBody>
      </p:sp>
      <p:sp>
        <p:nvSpPr>
          <p:cNvPr id="25604" name="Rectangle 4">
            <a:extLst>
              <a:ext uri="{FF2B5EF4-FFF2-40B4-BE49-F238E27FC236}">
                <a16:creationId xmlns:a16="http://schemas.microsoft.com/office/drawing/2014/main" id="{9B628EE4-3981-470E-B1A8-37860F038F7A}"/>
              </a:ext>
            </a:extLst>
          </p:cNvPr>
          <p:cNvSpPr>
            <a:spLocks noChangeArrowheads="1"/>
          </p:cNvSpPr>
          <p:nvPr/>
        </p:nvSpPr>
        <p:spPr bwMode="auto">
          <a:xfrm>
            <a:off x="1104900" y="3581400"/>
            <a:ext cx="7315200" cy="923925"/>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FontTx/>
              <a:buNone/>
            </a:pPr>
            <a:r>
              <a:rPr lang="en-US" altLang="en-US" sz="6000">
                <a:solidFill>
                  <a:srgbClr val="FFFFFF"/>
                </a:solidFill>
                <a:latin typeface="Arial" panose="020B0604020202020204" pitchFamily="34" charset="0"/>
              </a:rPr>
              <a:t>State</a:t>
            </a:r>
          </a:p>
        </p:txBody>
      </p:sp>
      <p:sp>
        <p:nvSpPr>
          <p:cNvPr id="25605" name="Rectangle 5">
            <a:extLst>
              <a:ext uri="{FF2B5EF4-FFF2-40B4-BE49-F238E27FC236}">
                <a16:creationId xmlns:a16="http://schemas.microsoft.com/office/drawing/2014/main" id="{D0C2525E-F1CA-4E13-AFB5-44C0AAF8E947}"/>
              </a:ext>
            </a:extLst>
          </p:cNvPr>
          <p:cNvSpPr>
            <a:spLocks noChangeArrowheads="1"/>
          </p:cNvSpPr>
          <p:nvPr/>
        </p:nvSpPr>
        <p:spPr bwMode="auto">
          <a:xfrm>
            <a:off x="1104900" y="4800600"/>
            <a:ext cx="7315200" cy="923925"/>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FontTx/>
              <a:buNone/>
            </a:pPr>
            <a:r>
              <a:rPr lang="en-US" altLang="en-US" sz="6000">
                <a:solidFill>
                  <a:srgbClr val="FFFFFF"/>
                </a:solidFill>
                <a:latin typeface="Arial" panose="020B0604020202020204" pitchFamily="34" charset="0"/>
              </a:rPr>
              <a:t>Local</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BA4D480D-C4E6-4945-9166-209C8C8D4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719613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a:extLst>
              <a:ext uri="{FF2B5EF4-FFF2-40B4-BE49-F238E27FC236}">
                <a16:creationId xmlns:a16="http://schemas.microsoft.com/office/drawing/2014/main" id="{52639305-C655-430A-9DDA-9434B029AD4A}"/>
              </a:ext>
            </a:extLst>
          </p:cNvPr>
          <p:cNvSpPr txBox="1">
            <a:spLocks noChangeArrowheads="1"/>
          </p:cNvSpPr>
          <p:nvPr/>
        </p:nvSpPr>
        <p:spPr bwMode="auto">
          <a:xfrm>
            <a:off x="4800600" y="4611688"/>
            <a:ext cx="4343400" cy="2246312"/>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800" b="1">
                <a:solidFill>
                  <a:srgbClr val="FFFFFF"/>
                </a:solidFill>
                <a:latin typeface="Garamond" panose="02020404030301010803" pitchFamily="18" charset="0"/>
              </a:rPr>
              <a:t>U.S. Domestic Harmonization</a:t>
            </a:r>
          </a:p>
          <a:p>
            <a:pPr eaLnBrk="0" hangingPunct="0">
              <a:spcBef>
                <a:spcPct val="0"/>
              </a:spcBef>
              <a:buClrTx/>
              <a:buSzTx/>
              <a:buFont typeface="Arial" panose="020B0604020202020204" pitchFamily="34" charset="0"/>
              <a:buChar char="•"/>
            </a:pPr>
            <a:r>
              <a:rPr lang="en-US" altLang="en-US" sz="2800" b="1">
                <a:solidFill>
                  <a:srgbClr val="FFFFFF"/>
                </a:solidFill>
                <a:latin typeface="Garamond" panose="02020404030301010803" pitchFamily="18" charset="0"/>
              </a:rPr>
              <a:t> Model Law?</a:t>
            </a:r>
          </a:p>
          <a:p>
            <a:pPr eaLnBrk="0" hangingPunct="0">
              <a:spcBef>
                <a:spcPct val="0"/>
              </a:spcBef>
              <a:buClrTx/>
              <a:buSzTx/>
              <a:buFont typeface="Arial" panose="020B0604020202020204" pitchFamily="34" charset="0"/>
              <a:buChar char="•"/>
            </a:pPr>
            <a:r>
              <a:rPr lang="en-US" altLang="en-US" sz="2800" b="1">
                <a:solidFill>
                  <a:srgbClr val="FFFFFF"/>
                </a:solidFill>
                <a:latin typeface="Garamond" panose="02020404030301010803" pitchFamily="18" charset="0"/>
              </a:rPr>
              <a:t> Through Federal Grants?</a:t>
            </a:r>
          </a:p>
          <a:p>
            <a:pPr eaLnBrk="0" hangingPunct="0">
              <a:spcBef>
                <a:spcPct val="0"/>
              </a:spcBef>
              <a:buClrTx/>
              <a:buSzTx/>
              <a:buFont typeface="Arial" panose="020B0604020202020204" pitchFamily="34" charset="0"/>
              <a:buChar char="•"/>
            </a:pPr>
            <a:r>
              <a:rPr lang="en-US" altLang="en-US" sz="2800" b="1">
                <a:solidFill>
                  <a:srgbClr val="FFFFFF"/>
                </a:solidFill>
                <a:latin typeface="Garamond" panose="02020404030301010803" pitchFamily="18" charset="0"/>
              </a:rPr>
              <a:t> Cooperative Purchasing?</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9781BC0-0DF1-4A05-BB29-0A350B3AEF0B}"/>
              </a:ext>
            </a:extLst>
          </p:cNvPr>
          <p:cNvGraphicFramePr/>
          <p:nvPr/>
        </p:nvGraphicFramePr>
        <p:xfrm>
          <a:off x="0" y="0"/>
          <a:ext cx="9144000" cy="5584722"/>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Rectangle 2">
            <a:extLst>
              <a:ext uri="{FF2B5EF4-FFF2-40B4-BE49-F238E27FC236}">
                <a16:creationId xmlns:a16="http://schemas.microsoft.com/office/drawing/2014/main" id="{92F7FE97-3C0C-412B-B35A-EE80FBB547E3}"/>
              </a:ext>
            </a:extLst>
          </p:cNvPr>
          <p:cNvSpPr>
            <a:spLocks noChangeArrowheads="1"/>
          </p:cNvSpPr>
          <p:nvPr/>
        </p:nvSpPr>
        <p:spPr bwMode="auto">
          <a:xfrm>
            <a:off x="228600" y="5791200"/>
            <a:ext cx="6324600" cy="9144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800" b="1">
                <a:solidFill>
                  <a:srgbClr val="FFFFFF"/>
                </a:solidFill>
                <a:latin typeface="Garamond" panose="02020404030301010803" pitchFamily="18" charset="0"/>
              </a:rPr>
              <a:t>.</a:t>
            </a:r>
            <a:r>
              <a:rPr lang="en-US" altLang="en-US" sz="2800" b="1">
                <a:solidFill>
                  <a:srgbClr val="FF0000"/>
                </a:solidFill>
                <a:latin typeface="Garamond" panose="02020404030301010803" pitchFamily="18" charset="0"/>
              </a:rPr>
              <a:t>. . . Has about $500 billion in annual federal procurement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a:extLst>
              <a:ext uri="{FF2B5EF4-FFF2-40B4-BE49-F238E27FC236}">
                <a16:creationId xmlns:a16="http://schemas.microsoft.com/office/drawing/2014/main" id="{095FF740-1646-495C-A410-761754B8A162}"/>
              </a:ext>
            </a:extLst>
          </p:cNvPr>
          <p:cNvSpPr>
            <a:spLocks noGrp="1" noRot="1" noChangeArrowheads="1"/>
          </p:cNvSpPr>
          <p:nvPr>
            <p:ph type="title"/>
          </p:nvPr>
        </p:nvSpPr>
        <p:spPr>
          <a:xfrm>
            <a:off x="304800" y="1558964"/>
            <a:ext cx="2971800" cy="838200"/>
          </a:xfrm>
        </p:spPr>
        <p:txBody>
          <a:bodyPr>
            <a:normAutofit fontScale="90000"/>
          </a:bodyPr>
          <a:lstStyle/>
          <a:p>
            <a:pPr fontAlgn="auto">
              <a:spcAft>
                <a:spcPts val="0"/>
              </a:spcAft>
              <a:defRPr/>
            </a:pPr>
            <a:r>
              <a:rPr lang="en-US" dirty="0"/>
              <a:t>. . . Procurement is a High-Profile Political Issue</a:t>
            </a:r>
          </a:p>
        </p:txBody>
      </p:sp>
      <p:pic>
        <p:nvPicPr>
          <p:cNvPr id="28675" name="Picture 7">
            <a:extLst>
              <a:ext uri="{FF2B5EF4-FFF2-40B4-BE49-F238E27FC236}">
                <a16:creationId xmlns:a16="http://schemas.microsoft.com/office/drawing/2014/main" id="{27C09303-1F43-4770-864E-2D043B69A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 y="2716213"/>
            <a:ext cx="497998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a:extLst>
              <a:ext uri="{FF2B5EF4-FFF2-40B4-BE49-F238E27FC236}">
                <a16:creationId xmlns:a16="http://schemas.microsoft.com/office/drawing/2014/main" id="{9423247C-9904-4BE7-B2EF-32018F434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48" t="51250" r="38654" b="6250"/>
          <a:stretch>
            <a:fillRect/>
          </a:stretch>
        </p:blipFill>
        <p:spPr bwMode="auto">
          <a:xfrm>
            <a:off x="3733800" y="1219200"/>
            <a:ext cx="4979988"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42F6-0DD9-4390-B02F-DBE371560668}"/>
              </a:ext>
            </a:extLst>
          </p:cNvPr>
          <p:cNvSpPr>
            <a:spLocks noGrp="1"/>
          </p:cNvSpPr>
          <p:nvPr>
            <p:ph type="title"/>
          </p:nvPr>
        </p:nvSpPr>
        <p:spPr>
          <a:xfrm>
            <a:off x="261938" y="-228600"/>
            <a:ext cx="7772400" cy="1143000"/>
          </a:xfrm>
        </p:spPr>
        <p:txBody>
          <a:bodyPr>
            <a:normAutofit/>
          </a:bodyPr>
          <a:lstStyle/>
          <a:p>
            <a:pPr fontAlgn="auto">
              <a:spcAft>
                <a:spcPts val="0"/>
              </a:spcAft>
              <a:defRPr/>
            </a:pPr>
            <a:r>
              <a:rPr lang="en-US" b="1" dirty="0"/>
              <a:t>. . . Procurement Remains Political</a:t>
            </a:r>
          </a:p>
        </p:txBody>
      </p:sp>
      <p:pic>
        <p:nvPicPr>
          <p:cNvPr id="29699" name="Picture 2">
            <a:extLst>
              <a:ext uri="{FF2B5EF4-FFF2-40B4-BE49-F238E27FC236}">
                <a16:creationId xmlns:a16="http://schemas.microsoft.com/office/drawing/2014/main" id="{FF30E47B-F6D5-44E9-9E45-A766CCDD5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3211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3">
            <a:extLst>
              <a:ext uri="{FF2B5EF4-FFF2-40B4-BE49-F238E27FC236}">
                <a16:creationId xmlns:a16="http://schemas.microsoft.com/office/drawing/2014/main" id="{44B6D7F3-1F7C-40BC-81A6-C166635A2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1066800"/>
            <a:ext cx="448151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185D918-8537-48F8-A93A-D5DFCE00E1D6}"/>
              </a:ext>
            </a:extLst>
          </p:cNvPr>
          <p:cNvSpPr txBox="1"/>
          <p:nvPr/>
        </p:nvSpPr>
        <p:spPr>
          <a:xfrm>
            <a:off x="4506913" y="4011613"/>
            <a:ext cx="4481512" cy="1754187"/>
          </a:xfrm>
          <a:prstGeom prst="rect">
            <a:avLst/>
          </a:prstGeom>
          <a:solidFill>
            <a:srgbClr val="FFFF00"/>
          </a:solidFill>
        </p:spPr>
        <p:txBody>
          <a:bodyPr>
            <a:spAutoFit/>
          </a:bodyPr>
          <a:lstStyle/>
          <a:p>
            <a:pPr fontAlgn="auto">
              <a:spcBef>
                <a:spcPts val="0"/>
              </a:spcBef>
              <a:spcAft>
                <a:spcPts val="0"/>
              </a:spcAft>
              <a:defRPr/>
            </a:pPr>
            <a:r>
              <a:rPr lang="en-US" dirty="0">
                <a:latin typeface="+mn-lt"/>
                <a:cs typeface="+mn-cs"/>
              </a:rPr>
              <a:t>Question:  If President Trump did interfere with this procurement for his personal benefit, would this be:</a:t>
            </a:r>
          </a:p>
          <a:p>
            <a:pPr marL="285750" indent="-285750" fontAlgn="auto">
              <a:spcBef>
                <a:spcPts val="0"/>
              </a:spcBef>
              <a:spcAft>
                <a:spcPts val="0"/>
              </a:spcAft>
              <a:buFont typeface="Arial" panose="020B0604020202020204" pitchFamily="34" charset="0"/>
              <a:buChar char="•"/>
              <a:defRPr/>
            </a:pPr>
            <a:r>
              <a:rPr lang="en-US" dirty="0">
                <a:latin typeface="+mn-lt"/>
                <a:cs typeface="+mn-cs"/>
              </a:rPr>
              <a:t>Petty corruption</a:t>
            </a:r>
          </a:p>
          <a:p>
            <a:pPr marL="285750" indent="-285750" fontAlgn="auto">
              <a:spcBef>
                <a:spcPts val="0"/>
              </a:spcBef>
              <a:spcAft>
                <a:spcPts val="0"/>
              </a:spcAft>
              <a:buFont typeface="Arial" panose="020B0604020202020204" pitchFamily="34" charset="0"/>
              <a:buChar char="•"/>
              <a:defRPr/>
            </a:pPr>
            <a:r>
              <a:rPr lang="en-US" dirty="0">
                <a:latin typeface="+mn-lt"/>
                <a:cs typeface="+mn-cs"/>
              </a:rPr>
              <a:t>Grand corruption</a:t>
            </a:r>
          </a:p>
          <a:p>
            <a:pPr marL="285750" indent="-285750" fontAlgn="auto">
              <a:spcBef>
                <a:spcPts val="0"/>
              </a:spcBef>
              <a:spcAft>
                <a:spcPts val="0"/>
              </a:spcAft>
              <a:buFont typeface="Arial" panose="020B0604020202020204" pitchFamily="34" charset="0"/>
              <a:buChar char="•"/>
              <a:defRPr/>
            </a:pPr>
            <a:r>
              <a:rPr lang="en-US" dirty="0">
                <a:latin typeface="+mn-lt"/>
                <a:cs typeface="+mn-cs"/>
              </a:rPr>
              <a:t>State capture?</a:t>
            </a:r>
          </a:p>
        </p:txBody>
      </p:sp>
      <p:pic>
        <p:nvPicPr>
          <p:cNvPr id="29702" name="Picture 4">
            <a:extLst>
              <a:ext uri="{FF2B5EF4-FFF2-40B4-BE49-F238E27FC236}">
                <a16:creationId xmlns:a16="http://schemas.microsoft.com/office/drawing/2014/main" id="{E1DB75D2-B084-458C-81E5-20944E2C4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124200"/>
            <a:ext cx="1143000"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5">
            <a:extLst>
              <a:ext uri="{FF2B5EF4-FFF2-40B4-BE49-F238E27FC236}">
                <a16:creationId xmlns:a16="http://schemas.microsoft.com/office/drawing/2014/main" id="{F2236A70-8DC3-4651-A952-879E3101F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963" y="1600200"/>
            <a:ext cx="906462" cy="58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6B596B0-A6FE-4BC4-AE5D-0A300CD4BA4E}"/>
              </a:ext>
            </a:extLst>
          </p:cNvPr>
          <p:cNvSpPr>
            <a:spLocks noGrp="1" noRot="1" noChangeArrowheads="1"/>
          </p:cNvSpPr>
          <p:nvPr>
            <p:ph type="title"/>
          </p:nvPr>
        </p:nvSpPr>
        <p:spPr>
          <a:xfrm>
            <a:off x="457200" y="0"/>
            <a:ext cx="8229600" cy="838200"/>
          </a:xfrm>
        </p:spPr>
        <p:txBody>
          <a:bodyPr/>
          <a:lstStyle/>
          <a:p>
            <a:r>
              <a:rPr lang="en-US" altLang="en-US" sz="3200"/>
              <a:t>. . . But Not Driven by Individual Politicians</a:t>
            </a:r>
          </a:p>
        </p:txBody>
      </p:sp>
      <p:graphicFrame>
        <p:nvGraphicFramePr>
          <p:cNvPr id="872487" name="Group 39">
            <a:extLst>
              <a:ext uri="{FF2B5EF4-FFF2-40B4-BE49-F238E27FC236}">
                <a16:creationId xmlns:a16="http://schemas.microsoft.com/office/drawing/2014/main" id="{ABE89882-04C1-4DB1-A471-3CAEB9B60798}"/>
              </a:ext>
            </a:extLst>
          </p:cNvPr>
          <p:cNvGraphicFramePr>
            <a:graphicFrameLocks noGrp="1"/>
          </p:cNvGraphicFramePr>
          <p:nvPr>
            <p:ph type="tbl" idx="1"/>
          </p:nvPr>
        </p:nvGraphicFramePr>
        <p:xfrm>
          <a:off x="685800" y="1066800"/>
          <a:ext cx="7696200" cy="5121276"/>
        </p:xfrm>
        <a:graphic>
          <a:graphicData uri="http://schemas.openxmlformats.org/drawingml/2006/table">
            <a:tbl>
              <a:tblPr/>
              <a:tblGrid>
                <a:gridCol w="6880225">
                  <a:extLst>
                    <a:ext uri="{9D8B030D-6E8A-4147-A177-3AD203B41FA5}">
                      <a16:colId xmlns:a16="http://schemas.microsoft.com/office/drawing/2014/main" val="20000"/>
                    </a:ext>
                  </a:extLst>
                </a:gridCol>
                <a:gridCol w="815975">
                  <a:extLst>
                    <a:ext uri="{9D8B030D-6E8A-4147-A177-3AD203B41FA5}">
                      <a16:colId xmlns:a16="http://schemas.microsoft.com/office/drawing/2014/main" val="20001"/>
                    </a:ext>
                  </a:extLst>
                </a:gridCol>
              </a:tblGrid>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Virginia 8 (James P. Moran)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35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District of Columbia nonvoting (Eleanor Holmes Norton)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Texas 12 (Kay Granger)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3</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35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Missouri 1 (William (Bill) Clay / Wm. Lacy Clay)</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4</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Virginia 10 (Frank R. Wolf)</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Alabama 5 (Robert E. (Bud) Cramer Jr.)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California 37 (Juanita Millender-McDonald)</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Mississippi 4 (Ronnie Shows / Gene Taylor)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8</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Virginia 3 (Robert C. Scott)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9</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California 14 (Anna G. Eshoo)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10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0758" name="Text Box 38">
            <a:extLst>
              <a:ext uri="{FF2B5EF4-FFF2-40B4-BE49-F238E27FC236}">
                <a16:creationId xmlns:a16="http://schemas.microsoft.com/office/drawing/2014/main" id="{7CD8A3DF-2ABC-4AF3-985E-4E4D9CB58AB5}"/>
              </a:ext>
            </a:extLst>
          </p:cNvPr>
          <p:cNvSpPr txBox="1">
            <a:spLocks noChangeArrowheads="1"/>
          </p:cNvSpPr>
          <p:nvPr/>
        </p:nvSpPr>
        <p:spPr bwMode="auto">
          <a:xfrm>
            <a:off x="5334000" y="6308725"/>
            <a:ext cx="3810000" cy="615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a:spcBef>
                <a:spcPct val="50000"/>
              </a:spcBef>
              <a:buClrTx/>
              <a:buSzTx/>
              <a:buFontTx/>
              <a:buNone/>
            </a:pPr>
            <a:r>
              <a:rPr lang="en-US" altLang="en-US" sz="2000" b="1">
                <a:solidFill>
                  <a:schemeClr val="bg1"/>
                </a:solidFill>
                <a:latin typeface="Arial" panose="020B0604020202020204" pitchFamily="34" charset="0"/>
              </a:rPr>
              <a:t>Top 10 Congressional Districts for Federal Contracts, FY07</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3EFBCEF-BEB3-434C-98FC-2110D8184DEB}"/>
              </a:ext>
            </a:extLst>
          </p:cNvPr>
          <p:cNvSpPr>
            <a:spLocks noGrp="1"/>
          </p:cNvSpPr>
          <p:nvPr>
            <p:ph type="title"/>
          </p:nvPr>
        </p:nvSpPr>
        <p:spPr>
          <a:xfrm>
            <a:off x="611188" y="750888"/>
            <a:ext cx="8085137" cy="1143000"/>
          </a:xfrm>
        </p:spPr>
        <p:txBody>
          <a:bodyPr/>
          <a:lstStyle/>
          <a:p>
            <a:pPr algn="ctr"/>
            <a:r>
              <a:rPr lang="en-US" altLang="en-US" dirty="0">
                <a:solidFill>
                  <a:srgbClr val="015581"/>
                </a:solidFill>
                <a:latin typeface="Calibri  "/>
              </a:rPr>
              <a:t>Schedule</a:t>
            </a:r>
          </a:p>
        </p:txBody>
      </p:sp>
      <p:sp>
        <p:nvSpPr>
          <p:cNvPr id="13315" name="Content Placeholder 2">
            <a:extLst>
              <a:ext uri="{FF2B5EF4-FFF2-40B4-BE49-F238E27FC236}">
                <a16:creationId xmlns:a16="http://schemas.microsoft.com/office/drawing/2014/main" id="{C4248470-3AA2-49C5-9B26-96C37799D234}"/>
              </a:ext>
            </a:extLst>
          </p:cNvPr>
          <p:cNvSpPr>
            <a:spLocks noGrp="1"/>
          </p:cNvSpPr>
          <p:nvPr>
            <p:ph sz="quarter" idx="1"/>
          </p:nvPr>
        </p:nvSpPr>
        <p:spPr>
          <a:xfrm>
            <a:off x="609600" y="2057400"/>
            <a:ext cx="7772400" cy="4572000"/>
          </a:xfrm>
        </p:spPr>
        <p:txBody>
          <a:bodyPr/>
          <a:lstStyle/>
          <a:p>
            <a:pPr lvl="1"/>
            <a:r>
              <a:rPr lang="en-US" altLang="en-US" sz="4800" dirty="0"/>
              <a:t>10 - 12:30</a:t>
            </a:r>
          </a:p>
          <a:p>
            <a:pPr lvl="1"/>
            <a:r>
              <a:rPr lang="en-US" altLang="en-US" sz="4800" dirty="0"/>
              <a:t>Lunch</a:t>
            </a:r>
          </a:p>
          <a:p>
            <a:pPr lvl="1"/>
            <a:r>
              <a:rPr lang="en-US" altLang="en-US" sz="4800" dirty="0"/>
              <a:t>1:30 - 5:30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73588A2-E21C-430D-AC4F-3AD098D1FF2D}"/>
              </a:ext>
            </a:extLst>
          </p:cNvPr>
          <p:cNvSpPr>
            <a:spLocks noGrp="1" noRot="1" noChangeArrowheads="1"/>
          </p:cNvSpPr>
          <p:nvPr>
            <p:ph type="title"/>
          </p:nvPr>
        </p:nvSpPr>
        <p:spPr>
          <a:xfrm>
            <a:off x="225425" y="0"/>
            <a:ext cx="8229600" cy="1143000"/>
          </a:xfrm>
        </p:spPr>
        <p:txBody>
          <a:bodyPr/>
          <a:lstStyle/>
          <a:p>
            <a:r>
              <a:rPr lang="en-US" altLang="en-US"/>
              <a:t>. . . Accessible</a:t>
            </a:r>
          </a:p>
        </p:txBody>
      </p:sp>
      <p:graphicFrame>
        <p:nvGraphicFramePr>
          <p:cNvPr id="31747" name="Object 3">
            <a:extLst>
              <a:ext uri="{FF2B5EF4-FFF2-40B4-BE49-F238E27FC236}">
                <a16:creationId xmlns:a16="http://schemas.microsoft.com/office/drawing/2014/main" id="{EA471529-EF0C-4B75-8261-7C41790AF41E}"/>
              </a:ext>
            </a:extLst>
          </p:cNvPr>
          <p:cNvGraphicFramePr>
            <a:graphicFrameLocks noGrp="1" noChangeAspect="1"/>
          </p:cNvGraphicFramePr>
          <p:nvPr>
            <p:ph type="chart" idx="1"/>
          </p:nvPr>
        </p:nvGraphicFramePr>
        <p:xfrm>
          <a:off x="457200" y="1371600"/>
          <a:ext cx="8229600" cy="4752975"/>
        </p:xfrm>
        <a:graphic>
          <a:graphicData uri="http://schemas.openxmlformats.org/presentationml/2006/ole">
            <mc:AlternateContent xmlns:mc="http://schemas.openxmlformats.org/markup-compatibility/2006">
              <mc:Choice xmlns:v="urn:schemas-microsoft-com:vml" Requires="v">
                <p:oleObj spid="_x0000_s31763" name="Chart" r:id="rId4" imgW="8229693" imgH="4221501" progId="MSGraph.Chart.8">
                  <p:embed followColorScheme="full"/>
                </p:oleObj>
              </mc:Choice>
              <mc:Fallback>
                <p:oleObj name="Chart" r:id="rId4" imgW="8229693" imgH="4221501"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8229600" cy="4752975"/>
                      </a:xfrm>
                      <a:prstGeom prst="rect">
                        <a:avLst/>
                      </a:prstGeom>
                      <a:solidFill>
                        <a:schemeClr val="bg1"/>
                      </a:solidFill>
                      <a:ln w="9525">
                        <a:solidFill>
                          <a:schemeClr val="accent1"/>
                        </a:solidFill>
                        <a:miter lim="800000"/>
                        <a:headEnd/>
                        <a:tailEnd/>
                      </a:ln>
                    </p:spPr>
                  </p:pic>
                </p:oleObj>
              </mc:Fallback>
            </mc:AlternateContent>
          </a:graphicData>
        </a:graphic>
      </p:graphicFrame>
      <p:sp>
        <p:nvSpPr>
          <p:cNvPr id="31748" name="Text Box 4">
            <a:extLst>
              <a:ext uri="{FF2B5EF4-FFF2-40B4-BE49-F238E27FC236}">
                <a16:creationId xmlns:a16="http://schemas.microsoft.com/office/drawing/2014/main" id="{DFEA37D6-BE24-4FEA-9F87-4905A0878094}"/>
              </a:ext>
            </a:extLst>
          </p:cNvPr>
          <p:cNvSpPr txBox="1">
            <a:spLocks noChangeArrowheads="1"/>
          </p:cNvSpPr>
          <p:nvPr/>
        </p:nvSpPr>
        <p:spPr bwMode="auto">
          <a:xfrm>
            <a:off x="381000" y="6248400"/>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a:spcBef>
                <a:spcPct val="50000"/>
              </a:spcBef>
              <a:buClrTx/>
              <a:buSzTx/>
              <a:buFontTx/>
              <a:buNone/>
            </a:pPr>
            <a:r>
              <a:rPr lang="en-US" altLang="en-US" sz="1800">
                <a:solidFill>
                  <a:srgbClr val="FFFFFF"/>
                </a:solidFill>
                <a:latin typeface="Arial" panose="020B0604020202020204" pitchFamily="34" charset="0"/>
              </a:rPr>
              <a:t>FY07 Contracts - Defense</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10EC58B-EE5E-470C-B1C4-1EB8DA25DB23}"/>
              </a:ext>
            </a:extLst>
          </p:cNvPr>
          <p:cNvSpPr>
            <a:spLocks noGrp="1"/>
          </p:cNvSpPr>
          <p:nvPr>
            <p:ph type="title"/>
          </p:nvPr>
        </p:nvSpPr>
        <p:spPr>
          <a:xfrm>
            <a:off x="284163" y="-390525"/>
            <a:ext cx="7772400" cy="1143000"/>
          </a:xfrm>
        </p:spPr>
        <p:txBody>
          <a:bodyPr/>
          <a:lstStyle/>
          <a:p>
            <a:r>
              <a:rPr lang="en-US" altLang="en-US" sz="2800"/>
              <a:t>. . . Is Transparent at Opportunity and Award</a:t>
            </a:r>
          </a:p>
        </p:txBody>
      </p:sp>
      <p:pic>
        <p:nvPicPr>
          <p:cNvPr id="2" name="Picture 1">
            <a:extLst>
              <a:ext uri="{FF2B5EF4-FFF2-40B4-BE49-F238E27FC236}">
                <a16:creationId xmlns:a16="http://schemas.microsoft.com/office/drawing/2014/main" id="{0688C882-6024-4A98-89C4-B4C568CE729D}"/>
              </a:ext>
            </a:extLst>
          </p:cNvPr>
          <p:cNvPicPr>
            <a:picLocks noChangeAspect="1"/>
          </p:cNvPicPr>
          <p:nvPr/>
        </p:nvPicPr>
        <p:blipFill>
          <a:blip r:embed="rId2"/>
          <a:stretch>
            <a:fillRect/>
          </a:stretch>
        </p:blipFill>
        <p:spPr>
          <a:xfrm>
            <a:off x="310055" y="734051"/>
            <a:ext cx="8224345" cy="5900787"/>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79A7-B81E-43B3-975D-6724E0A3380F}"/>
              </a:ext>
            </a:extLst>
          </p:cNvPr>
          <p:cNvSpPr>
            <a:spLocks noGrp="1"/>
          </p:cNvSpPr>
          <p:nvPr>
            <p:ph type="title"/>
          </p:nvPr>
        </p:nvSpPr>
        <p:spPr>
          <a:xfrm>
            <a:off x="249238" y="-317500"/>
            <a:ext cx="8229600" cy="1143000"/>
          </a:xfrm>
        </p:spPr>
        <p:txBody>
          <a:bodyPr>
            <a:normAutofit/>
          </a:bodyPr>
          <a:lstStyle/>
          <a:p>
            <a:pPr fontAlgn="auto">
              <a:spcAft>
                <a:spcPts val="0"/>
              </a:spcAft>
              <a:defRPr/>
            </a:pPr>
            <a:r>
              <a:rPr lang="en-US" dirty="0"/>
              <a:t>. . . With exceptions to transparency</a:t>
            </a:r>
          </a:p>
        </p:txBody>
      </p:sp>
      <p:pic>
        <p:nvPicPr>
          <p:cNvPr id="3" name="Picture 2">
            <a:extLst>
              <a:ext uri="{FF2B5EF4-FFF2-40B4-BE49-F238E27FC236}">
                <a16:creationId xmlns:a16="http://schemas.microsoft.com/office/drawing/2014/main" id="{162C68A3-5A0D-427C-94AF-CA735B2EF31C}"/>
              </a:ext>
            </a:extLst>
          </p:cNvPr>
          <p:cNvPicPr>
            <a:picLocks noChangeAspect="1"/>
          </p:cNvPicPr>
          <p:nvPr/>
        </p:nvPicPr>
        <p:blipFill>
          <a:blip r:embed="rId2"/>
          <a:stretch>
            <a:fillRect/>
          </a:stretch>
        </p:blipFill>
        <p:spPr>
          <a:xfrm>
            <a:off x="190500" y="1498886"/>
            <a:ext cx="8763000" cy="3860228"/>
          </a:xfrm>
          <a:prstGeom prst="rect">
            <a:avLst/>
          </a:prstGeom>
        </p:spPr>
      </p:pic>
      <p:sp>
        <p:nvSpPr>
          <p:cNvPr id="4" name="Arrow: Down 3">
            <a:extLst>
              <a:ext uri="{FF2B5EF4-FFF2-40B4-BE49-F238E27FC236}">
                <a16:creationId xmlns:a16="http://schemas.microsoft.com/office/drawing/2014/main" id="{A48455D0-4A67-44FE-A59A-B7C9B271CA5A}"/>
              </a:ext>
            </a:extLst>
          </p:cNvPr>
          <p:cNvSpPr/>
          <p:nvPr/>
        </p:nvSpPr>
        <p:spPr>
          <a:xfrm>
            <a:off x="7999367" y="710214"/>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9B196E1-0895-45D7-8BF9-2C57556E7BB3}"/>
              </a:ext>
            </a:extLst>
          </p:cNvPr>
          <p:cNvSpPr>
            <a:spLocks noGrp="1" noRot="1" noChangeArrowheads="1"/>
          </p:cNvSpPr>
          <p:nvPr>
            <p:ph type="title"/>
          </p:nvPr>
        </p:nvSpPr>
        <p:spPr>
          <a:xfrm>
            <a:off x="184150" y="201613"/>
            <a:ext cx="7772400" cy="1143000"/>
          </a:xfrm>
        </p:spPr>
        <p:txBody>
          <a:bodyPr/>
          <a:lstStyle/>
          <a:p>
            <a:r>
              <a:rPr lang="en-US" altLang="en-US"/>
              <a:t>. . . Prone to Scandal</a:t>
            </a:r>
          </a:p>
        </p:txBody>
      </p:sp>
      <p:sp>
        <p:nvSpPr>
          <p:cNvPr id="35843" name="Rectangle 3">
            <a:extLst>
              <a:ext uri="{FF2B5EF4-FFF2-40B4-BE49-F238E27FC236}">
                <a16:creationId xmlns:a16="http://schemas.microsoft.com/office/drawing/2014/main" id="{6BDBE2CE-0DC2-4885-934E-5682BCC413B7}"/>
              </a:ext>
            </a:extLst>
          </p:cNvPr>
          <p:cNvSpPr>
            <a:spLocks noGrp="1" noChangeArrowheads="1"/>
          </p:cNvSpPr>
          <p:nvPr>
            <p:ph type="body" sz="half" idx="1"/>
          </p:nvPr>
        </p:nvSpPr>
        <p:spPr>
          <a:xfrm>
            <a:off x="762000" y="1600200"/>
            <a:ext cx="4038600" cy="4525963"/>
          </a:xfrm>
          <a:ln>
            <a:solidFill>
              <a:schemeClr val="tx1"/>
            </a:solidFill>
            <a:miter lim="800000"/>
            <a:headEnd/>
            <a:tailEnd/>
          </a:ln>
        </p:spPr>
        <p:txBody>
          <a:bodyPr/>
          <a:lstStyle/>
          <a:p>
            <a:pPr>
              <a:buFont typeface="Wingdings" panose="05000000000000000000" pitchFamily="2" charset="2"/>
              <a:buNone/>
            </a:pPr>
            <a:r>
              <a:rPr lang="en-US" altLang="en-US" sz="2400" b="1"/>
              <a:t>Darleen Druyun</a:t>
            </a:r>
          </a:p>
          <a:p>
            <a:r>
              <a:rPr lang="en-US" altLang="en-US" sz="2000"/>
              <a:t> </a:t>
            </a:r>
            <a:r>
              <a:rPr lang="en-US" altLang="en-US" sz="2000" b="1"/>
              <a:t>Previously highest-ranking civilian official in Air Force procurement systems</a:t>
            </a:r>
          </a:p>
          <a:p>
            <a:r>
              <a:rPr lang="en-US" altLang="en-US" sz="2000" b="1"/>
              <a:t> Convicted of improper job negotiations with Boeing during tanker procurement</a:t>
            </a:r>
          </a:p>
          <a:p>
            <a:r>
              <a:rPr lang="en-US" altLang="en-US" sz="2000" b="1"/>
              <a:t> Admitted favoring Boeing in hundreds of millions of dollars in procurement</a:t>
            </a:r>
          </a:p>
          <a:p>
            <a:r>
              <a:rPr lang="en-US" altLang="en-US" sz="2000" b="1"/>
              <a:t> Sentenced to prison</a:t>
            </a:r>
          </a:p>
          <a:p>
            <a:r>
              <a:rPr lang="en-US" altLang="en-US" sz="2000" b="1"/>
              <a:t> $650M Boeing settlement </a:t>
            </a:r>
            <a:endParaRPr lang="en-US" altLang="en-US" sz="2000"/>
          </a:p>
          <a:p>
            <a:endParaRPr lang="en-US" altLang="en-US" sz="2000"/>
          </a:p>
        </p:txBody>
      </p:sp>
      <p:pic>
        <p:nvPicPr>
          <p:cNvPr id="35844" name="Picture 4" descr="I17100-2004Apr16L">
            <a:extLst>
              <a:ext uri="{FF2B5EF4-FFF2-40B4-BE49-F238E27FC236}">
                <a16:creationId xmlns:a16="http://schemas.microsoft.com/office/drawing/2014/main" id="{1699706A-5064-46EC-81EF-55866156D210}"/>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341938" y="1600200"/>
            <a:ext cx="3192462" cy="4525963"/>
          </a:xfrm>
          <a:noFill/>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D6E0723C-2D4D-4FB1-A085-C8618593E6D9}"/>
              </a:ext>
            </a:extLst>
          </p:cNvPr>
          <p:cNvSpPr txBox="1">
            <a:spLocks noChangeArrowheads="1"/>
          </p:cNvSpPr>
          <p:nvPr/>
        </p:nvSpPr>
        <p:spPr bwMode="auto">
          <a:xfrm>
            <a:off x="0" y="0"/>
            <a:ext cx="3124200" cy="59086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50000"/>
              </a:spcBef>
              <a:buClrTx/>
              <a:buSzTx/>
              <a:buFontTx/>
              <a:buNone/>
            </a:pPr>
            <a:r>
              <a:rPr lang="en-US" altLang="en-US" sz="5400" b="1">
                <a:solidFill>
                  <a:srgbClr val="FFFFFF"/>
                </a:solidFill>
                <a:latin typeface="Garamond" panose="02020404030301010803" pitchFamily="18" charset="0"/>
              </a:rPr>
              <a:t>More</a:t>
            </a:r>
          </a:p>
          <a:p>
            <a:pPr eaLnBrk="0" hangingPunct="0">
              <a:spcBef>
                <a:spcPct val="50000"/>
              </a:spcBef>
              <a:buClrTx/>
              <a:buSzTx/>
              <a:buFontTx/>
              <a:buNone/>
            </a:pPr>
            <a:r>
              <a:rPr lang="en-US" altLang="en-US" sz="5400" b="1">
                <a:solidFill>
                  <a:srgbClr val="FFFFFF"/>
                </a:solidFill>
                <a:latin typeface="Garamond" panose="02020404030301010803" pitchFamily="18" charset="0"/>
              </a:rPr>
              <a:t>Scandal</a:t>
            </a:r>
          </a:p>
          <a:p>
            <a:pPr eaLnBrk="0" hangingPunct="0">
              <a:spcBef>
                <a:spcPct val="50000"/>
              </a:spcBef>
              <a:buClrTx/>
              <a:buSzTx/>
              <a:buFontTx/>
              <a:buNone/>
            </a:pPr>
            <a:endParaRPr lang="en-US" altLang="en-US" sz="5400" b="1">
              <a:solidFill>
                <a:srgbClr val="FFFFFF"/>
              </a:solidFill>
              <a:latin typeface="Garamond" panose="02020404030301010803" pitchFamily="18" charset="0"/>
            </a:endParaRPr>
          </a:p>
          <a:p>
            <a:pPr eaLnBrk="0" hangingPunct="0">
              <a:spcBef>
                <a:spcPct val="50000"/>
              </a:spcBef>
              <a:buClrTx/>
              <a:buSzTx/>
              <a:buFontTx/>
              <a:buNone/>
            </a:pPr>
            <a:endParaRPr lang="en-US" altLang="en-US" sz="5400" b="1">
              <a:solidFill>
                <a:srgbClr val="FFFFFF"/>
              </a:solidFill>
              <a:latin typeface="Garamond" panose="02020404030301010803" pitchFamily="18" charset="0"/>
            </a:endParaRPr>
          </a:p>
          <a:p>
            <a:pPr eaLnBrk="0" hangingPunct="0">
              <a:spcBef>
                <a:spcPct val="50000"/>
              </a:spcBef>
              <a:buClrTx/>
              <a:buSzTx/>
              <a:buFontTx/>
              <a:buNone/>
            </a:pPr>
            <a:endParaRPr lang="en-US" altLang="en-US" sz="5400" b="1">
              <a:solidFill>
                <a:srgbClr val="FFFFFF"/>
              </a:solidFill>
              <a:latin typeface="Garamond" panose="02020404030301010803" pitchFamily="18" charset="0"/>
            </a:endParaRPr>
          </a:p>
        </p:txBody>
      </p:sp>
      <p:pic>
        <p:nvPicPr>
          <p:cNvPr id="36867" name="Picture 3" descr="Cunningham">
            <a:extLst>
              <a:ext uri="{FF2B5EF4-FFF2-40B4-BE49-F238E27FC236}">
                <a16:creationId xmlns:a16="http://schemas.microsoft.com/office/drawing/2014/main" id="{051749B6-D0BD-4090-A50E-552845BAC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8648700" cy="685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6868" name="Picture 4" descr="Procurement chief David H. Safavian was connected to probe of lobbyist Jack Abramoff.">
            <a:extLst>
              <a:ext uri="{FF2B5EF4-FFF2-40B4-BE49-F238E27FC236}">
                <a16:creationId xmlns:a16="http://schemas.microsoft.com/office/drawing/2014/main" id="{53578D4B-C3BF-4CAB-B570-F9D9234CD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2743200"/>
            <a:ext cx="2520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a:extLst>
              <a:ext uri="{FF2B5EF4-FFF2-40B4-BE49-F238E27FC236}">
                <a16:creationId xmlns:a16="http://schemas.microsoft.com/office/drawing/2014/main" id="{0D25E99C-26DD-4428-8AC5-5A0FD4784B19}"/>
              </a:ext>
            </a:extLst>
          </p:cNvPr>
          <p:cNvSpPr txBox="1">
            <a:spLocks noChangeArrowheads="1"/>
          </p:cNvSpPr>
          <p:nvPr/>
        </p:nvSpPr>
        <p:spPr bwMode="auto">
          <a:xfrm>
            <a:off x="3276600" y="152400"/>
            <a:ext cx="2590800" cy="1524000"/>
          </a:xfrm>
          <a:prstGeom prst="rect">
            <a:avLst/>
          </a:prstGeom>
          <a:solidFill>
            <a:schemeClr val="bg1"/>
          </a:solidFill>
          <a:ln w="9525">
            <a:solidFill>
              <a:schemeClr val="tx1"/>
            </a:solidFill>
            <a:miter lim="800000"/>
            <a:headEnd/>
            <a:tailEnd/>
          </a:ln>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50000"/>
              </a:spcBef>
              <a:buClrTx/>
              <a:buSzTx/>
              <a:buFontTx/>
              <a:buNone/>
            </a:pPr>
            <a:r>
              <a:rPr lang="en-US" altLang="en-US" sz="2800">
                <a:solidFill>
                  <a:srgbClr val="FF0000"/>
                </a:solidFill>
                <a:latin typeface="Arial" panose="020B0604020202020204" pitchFamily="34" charset="0"/>
              </a:rPr>
              <a:t>Duke Cunningham</a:t>
            </a:r>
            <a:br>
              <a:rPr lang="en-US" altLang="en-US" sz="1800">
                <a:solidFill>
                  <a:srgbClr val="FF0000"/>
                </a:solidFill>
                <a:latin typeface="Arial" panose="020B0604020202020204" pitchFamily="34" charset="0"/>
              </a:rPr>
            </a:br>
            <a:br>
              <a:rPr lang="en-US" altLang="en-US" sz="900">
                <a:solidFill>
                  <a:srgbClr val="FF0000"/>
                </a:solidFill>
                <a:latin typeface="Arial" panose="020B0604020202020204" pitchFamily="34" charset="0"/>
              </a:rPr>
            </a:br>
            <a:r>
              <a:rPr lang="en-US" altLang="en-US" sz="2800">
                <a:solidFill>
                  <a:srgbClr val="FF0000"/>
                </a:solidFill>
                <a:latin typeface="Arial" panose="020B0604020202020204" pitchFamily="34" charset="0"/>
              </a:rPr>
              <a:t>David Safavian</a:t>
            </a:r>
          </a:p>
        </p:txBody>
      </p:sp>
      <p:sp>
        <p:nvSpPr>
          <p:cNvPr id="36870" name="Line 6">
            <a:extLst>
              <a:ext uri="{FF2B5EF4-FFF2-40B4-BE49-F238E27FC236}">
                <a16:creationId xmlns:a16="http://schemas.microsoft.com/office/drawing/2014/main" id="{7DFA7D4D-CC68-4C70-ADB9-25F5A884A83D}"/>
              </a:ext>
            </a:extLst>
          </p:cNvPr>
          <p:cNvSpPr>
            <a:spLocks noChangeShapeType="1"/>
          </p:cNvSpPr>
          <p:nvPr/>
        </p:nvSpPr>
        <p:spPr bwMode="auto">
          <a:xfrm>
            <a:off x="4419600" y="1600200"/>
            <a:ext cx="0" cy="762000"/>
          </a:xfrm>
          <a:prstGeom prst="line">
            <a:avLst/>
          </a:prstGeom>
          <a:noFill/>
          <a:ln w="762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1" name="Line 7">
            <a:extLst>
              <a:ext uri="{FF2B5EF4-FFF2-40B4-BE49-F238E27FC236}">
                <a16:creationId xmlns:a16="http://schemas.microsoft.com/office/drawing/2014/main" id="{FB5D94AD-ABEA-4085-9015-1051C5674AB2}"/>
              </a:ext>
            </a:extLst>
          </p:cNvPr>
          <p:cNvSpPr>
            <a:spLocks noChangeShapeType="1"/>
          </p:cNvSpPr>
          <p:nvPr/>
        </p:nvSpPr>
        <p:spPr bwMode="auto">
          <a:xfrm>
            <a:off x="5257800" y="7620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2" name="Line 8">
            <a:extLst>
              <a:ext uri="{FF2B5EF4-FFF2-40B4-BE49-F238E27FC236}">
                <a16:creationId xmlns:a16="http://schemas.microsoft.com/office/drawing/2014/main" id="{02C51AEC-D345-48DB-B262-FFC31D0FAC69}"/>
              </a:ext>
            </a:extLst>
          </p:cNvPr>
          <p:cNvSpPr>
            <a:spLocks noChangeShapeType="1"/>
          </p:cNvSpPr>
          <p:nvPr/>
        </p:nvSpPr>
        <p:spPr bwMode="auto">
          <a:xfrm>
            <a:off x="5562600" y="838200"/>
            <a:ext cx="533400" cy="76200"/>
          </a:xfrm>
          <a:prstGeom prst="line">
            <a:avLst/>
          </a:prstGeom>
          <a:noFill/>
          <a:ln w="762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3" name="Text Box 9">
            <a:extLst>
              <a:ext uri="{FF2B5EF4-FFF2-40B4-BE49-F238E27FC236}">
                <a16:creationId xmlns:a16="http://schemas.microsoft.com/office/drawing/2014/main" id="{26017F09-60EA-4C7C-9FD5-08AF0D3106C5}"/>
              </a:ext>
            </a:extLst>
          </p:cNvPr>
          <p:cNvSpPr txBox="1">
            <a:spLocks noChangeArrowheads="1"/>
          </p:cNvSpPr>
          <p:nvPr/>
        </p:nvSpPr>
        <p:spPr bwMode="auto">
          <a:xfrm>
            <a:off x="0" y="5241925"/>
            <a:ext cx="4343400" cy="1323975"/>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000" b="1">
                <a:solidFill>
                  <a:srgbClr val="FFFFFF"/>
                </a:solidFill>
                <a:latin typeface="Garamond" panose="02020404030301010803" pitchFamily="18" charset="0"/>
              </a:rPr>
              <a:t>Ex-Aide To Bush Found Guilty</a:t>
            </a:r>
          </a:p>
          <a:p>
            <a:pPr eaLnBrk="0" hangingPunct="0">
              <a:spcBef>
                <a:spcPct val="0"/>
              </a:spcBef>
              <a:buClrTx/>
              <a:buSzTx/>
              <a:buFontTx/>
              <a:buNone/>
            </a:pPr>
            <a:r>
              <a:rPr lang="en-US" altLang="en-US" sz="2000" b="1">
                <a:solidFill>
                  <a:srgbClr val="FFFFFF"/>
                </a:solidFill>
                <a:latin typeface="Garamond" panose="02020404030301010803" pitchFamily="18" charset="0"/>
              </a:rPr>
              <a:t>Safavian Lied in Abramoff Scandal</a:t>
            </a:r>
          </a:p>
          <a:p>
            <a:pPr eaLnBrk="0" hangingPunct="0">
              <a:spcBef>
                <a:spcPct val="0"/>
              </a:spcBef>
              <a:buClrTx/>
              <a:buSzTx/>
              <a:buFontTx/>
              <a:buNone/>
            </a:pPr>
            <a:r>
              <a:rPr lang="en-US" altLang="en-US" sz="2000" b="1">
                <a:solidFill>
                  <a:srgbClr val="FFFFFF"/>
                </a:solidFill>
                <a:latin typeface="Garamond" panose="02020404030301010803" pitchFamily="18" charset="0"/>
              </a:rPr>
              <a:t>Washington Post, </a:t>
            </a:r>
          </a:p>
          <a:p>
            <a:pPr eaLnBrk="0" hangingPunct="0">
              <a:spcBef>
                <a:spcPct val="0"/>
              </a:spcBef>
              <a:buClrTx/>
              <a:buSzTx/>
              <a:buFontTx/>
              <a:buNone/>
            </a:pPr>
            <a:r>
              <a:rPr lang="en-US" altLang="en-US" sz="2000" b="1">
                <a:solidFill>
                  <a:srgbClr val="FFFFFF"/>
                </a:solidFill>
                <a:latin typeface="Garamond" panose="02020404030301010803" pitchFamily="18" charset="0"/>
              </a:rPr>
              <a:t>Wednesday, June 21, 2006; Page A01</a:t>
            </a:r>
            <a:r>
              <a:rPr lang="en-US" altLang="en-US" sz="1800">
                <a:solidFill>
                  <a:srgbClr val="FFFFFF"/>
                </a:solidFill>
                <a:latin typeface="Garamond" panose="02020404030301010803" pitchFamily="18" charset="0"/>
              </a:rPr>
              <a:t> </a:t>
            </a:r>
          </a:p>
        </p:txBody>
      </p:sp>
      <p:sp>
        <p:nvSpPr>
          <p:cNvPr id="36874" name="Text Box 10">
            <a:extLst>
              <a:ext uri="{FF2B5EF4-FFF2-40B4-BE49-F238E27FC236}">
                <a16:creationId xmlns:a16="http://schemas.microsoft.com/office/drawing/2014/main" id="{66EE4794-4C4F-41DD-98B8-08552D2D2CD2}"/>
              </a:ext>
            </a:extLst>
          </p:cNvPr>
          <p:cNvSpPr txBox="1">
            <a:spLocks noChangeArrowheads="1"/>
          </p:cNvSpPr>
          <p:nvPr/>
        </p:nvSpPr>
        <p:spPr bwMode="auto">
          <a:xfrm>
            <a:off x="6096000" y="5054600"/>
            <a:ext cx="3048000" cy="18161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eaLnBrk="0" hangingPunct="0">
              <a:spcBef>
                <a:spcPct val="0"/>
              </a:spcBef>
              <a:buClrTx/>
              <a:buSzTx/>
              <a:buFontTx/>
              <a:buNone/>
            </a:pPr>
            <a:r>
              <a:rPr lang="en-US" altLang="en-US" sz="1600" b="1">
                <a:solidFill>
                  <a:srgbClr val="FFFFFF"/>
                </a:solidFill>
                <a:latin typeface="Garamond" panose="02020404030301010803" pitchFamily="18" charset="0"/>
              </a:rPr>
              <a:t>Congressman resigns after bribery plea</a:t>
            </a:r>
          </a:p>
          <a:p>
            <a:pPr algn="r" eaLnBrk="0" hangingPunct="0">
              <a:spcBef>
                <a:spcPct val="0"/>
              </a:spcBef>
              <a:buClrTx/>
              <a:buSzTx/>
              <a:buFontTx/>
              <a:buNone/>
            </a:pPr>
            <a:r>
              <a:rPr lang="en-US" altLang="en-US" sz="1600" b="1">
                <a:solidFill>
                  <a:srgbClr val="FFFFFF"/>
                </a:solidFill>
                <a:latin typeface="Garamond" panose="02020404030301010803" pitchFamily="18" charset="0"/>
              </a:rPr>
              <a:t>California Republican admits selling influence for $2.4 million</a:t>
            </a:r>
          </a:p>
          <a:p>
            <a:pPr algn="r" eaLnBrk="0" hangingPunct="0">
              <a:spcBef>
                <a:spcPct val="0"/>
              </a:spcBef>
              <a:buClrTx/>
              <a:buSzTx/>
              <a:buFontTx/>
              <a:buNone/>
            </a:pPr>
            <a:r>
              <a:rPr lang="en-US" altLang="en-US" sz="1600">
                <a:solidFill>
                  <a:srgbClr val="FFFFFF"/>
                </a:solidFill>
                <a:latin typeface="Garamond" panose="02020404030301010803" pitchFamily="18" charset="0"/>
              </a:rPr>
              <a:t>Monday, November 28, 2005  </a:t>
            </a:r>
          </a:p>
          <a:p>
            <a:pPr algn="r" eaLnBrk="0" hangingPunct="0">
              <a:spcBef>
                <a:spcPct val="0"/>
              </a:spcBef>
              <a:buClrTx/>
              <a:buSzTx/>
              <a:buFontTx/>
              <a:buNone/>
            </a:pPr>
            <a:r>
              <a:rPr lang="en-US" altLang="en-US" sz="1600">
                <a:solidFill>
                  <a:srgbClr val="FFFFFF"/>
                </a:solidFill>
                <a:latin typeface="Garamond" panose="02020404030301010803" pitchFamily="18" charset="0"/>
              </a:rPr>
              <a:t> </a:t>
            </a:r>
            <a:r>
              <a:rPr lang="en-US" altLang="en-US" sz="1600" b="1">
                <a:solidFill>
                  <a:srgbClr val="FFFFFF"/>
                </a:solidFill>
                <a:latin typeface="Garamond" panose="02020404030301010803" pitchFamily="18" charset="0"/>
              </a:rPr>
              <a:t>(CNN) -- Rep. Randy "Duke" Cunningham</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5474143-C3DB-4C42-A04F-A76E45595CD6}"/>
              </a:ext>
            </a:extLst>
          </p:cNvPr>
          <p:cNvGraphicFramePr/>
          <p:nvPr/>
        </p:nvGraphicFramePr>
        <p:xfrm>
          <a:off x="838200" y="457200"/>
          <a:ext cx="7620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Right Arrow Callout 2">
            <a:extLst>
              <a:ext uri="{FF2B5EF4-FFF2-40B4-BE49-F238E27FC236}">
                <a16:creationId xmlns:a16="http://schemas.microsoft.com/office/drawing/2014/main" id="{859ABD76-2954-41B7-8ECA-4389C3FDC685}"/>
              </a:ext>
            </a:extLst>
          </p:cNvPr>
          <p:cNvSpPr>
            <a:spLocks noChangeArrowheads="1"/>
          </p:cNvSpPr>
          <p:nvPr/>
        </p:nvSpPr>
        <p:spPr bwMode="auto">
          <a:xfrm>
            <a:off x="2286000" y="304800"/>
            <a:ext cx="1600200" cy="1600200"/>
          </a:xfrm>
          <a:prstGeom prst="rightArrowCallout">
            <a:avLst>
              <a:gd name="adj1" fmla="val 25000"/>
              <a:gd name="adj2" fmla="val 25000"/>
              <a:gd name="adj3" fmla="val 25000"/>
              <a:gd name="adj4" fmla="val 64977"/>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r>
              <a:rPr lang="en-US" altLang="en-US" sz="3600" b="1">
                <a:solidFill>
                  <a:srgbClr val="FFFFFF"/>
                </a:solidFill>
                <a:latin typeface="Garamond" panose="02020404030301010803" pitchFamily="18" charset="0"/>
              </a:rPr>
              <a:t>1984</a:t>
            </a:r>
          </a:p>
        </p:txBody>
      </p:sp>
      <p:sp>
        <p:nvSpPr>
          <p:cNvPr id="37892" name="Rectangle 3">
            <a:extLst>
              <a:ext uri="{FF2B5EF4-FFF2-40B4-BE49-F238E27FC236}">
                <a16:creationId xmlns:a16="http://schemas.microsoft.com/office/drawing/2014/main" id="{11C8ED68-A6E3-4287-BFB9-9E60D1EF0AA8}"/>
              </a:ext>
            </a:extLst>
          </p:cNvPr>
          <p:cNvSpPr>
            <a:spLocks noChangeArrowheads="1"/>
          </p:cNvSpPr>
          <p:nvPr/>
        </p:nvSpPr>
        <p:spPr bwMode="auto">
          <a:xfrm>
            <a:off x="304800" y="5943600"/>
            <a:ext cx="640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800" b="1">
                <a:solidFill>
                  <a:srgbClr val="FFFFFF"/>
                </a:solidFill>
                <a:latin typeface="Garamond" panose="02020404030301010803" pitchFamily="18" charset="0"/>
              </a:rPr>
              <a:t>. . . Has a Uniform Set of Regulations</a:t>
            </a:r>
          </a:p>
        </p:txBody>
      </p:sp>
      <p:sp>
        <p:nvSpPr>
          <p:cNvPr id="37893" name="TextBox 2">
            <a:extLst>
              <a:ext uri="{FF2B5EF4-FFF2-40B4-BE49-F238E27FC236}">
                <a16:creationId xmlns:a16="http://schemas.microsoft.com/office/drawing/2014/main" id="{7B38AA76-50F1-4AFA-8DA5-ECCCFB00F9F2}"/>
              </a:ext>
            </a:extLst>
          </p:cNvPr>
          <p:cNvSpPr txBox="1">
            <a:spLocks noChangeArrowheads="1"/>
          </p:cNvSpPr>
          <p:nvPr/>
        </p:nvSpPr>
        <p:spPr bwMode="auto">
          <a:xfrm>
            <a:off x="509588" y="5816600"/>
            <a:ext cx="54530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3200" b="1">
                <a:solidFill>
                  <a:srgbClr val="000000"/>
                </a:solidFill>
              </a:rPr>
              <a:t>. . . a Unified Regulatory System</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06CEB5-E05B-4840-BCFF-4D4F1D9EA58F}"/>
              </a:ext>
            </a:extLst>
          </p:cNvPr>
          <p:cNvGraphicFramePr/>
          <p:nvPr/>
        </p:nvGraphicFramePr>
        <p:xfrm>
          <a:off x="838200" y="457200"/>
          <a:ext cx="7620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Rectangle 3">
            <a:extLst>
              <a:ext uri="{FF2B5EF4-FFF2-40B4-BE49-F238E27FC236}">
                <a16:creationId xmlns:a16="http://schemas.microsoft.com/office/drawing/2014/main" id="{27548649-16F2-43EF-9110-BEBED8ABD2C2}"/>
              </a:ext>
            </a:extLst>
          </p:cNvPr>
          <p:cNvSpPr>
            <a:spLocks noChangeArrowheads="1"/>
          </p:cNvSpPr>
          <p:nvPr/>
        </p:nvSpPr>
        <p:spPr bwMode="auto">
          <a:xfrm>
            <a:off x="304800" y="594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800" b="1">
                <a:solidFill>
                  <a:srgbClr val="FFFFFF"/>
                </a:solidFill>
                <a:latin typeface="Garamond" panose="02020404030301010803" pitchFamily="18" charset="0"/>
              </a:rPr>
              <a:t>. . . A Uniform Set of Regulations</a:t>
            </a:r>
          </a:p>
        </p:txBody>
      </p:sp>
      <p:sp>
        <p:nvSpPr>
          <p:cNvPr id="38916" name="Left Arrow Callout 4">
            <a:extLst>
              <a:ext uri="{FF2B5EF4-FFF2-40B4-BE49-F238E27FC236}">
                <a16:creationId xmlns:a16="http://schemas.microsoft.com/office/drawing/2014/main" id="{558CF3DC-4C18-4B51-AE8E-86B588A5642F}"/>
              </a:ext>
            </a:extLst>
          </p:cNvPr>
          <p:cNvSpPr>
            <a:spLocks noChangeArrowheads="1"/>
          </p:cNvSpPr>
          <p:nvPr/>
        </p:nvSpPr>
        <p:spPr bwMode="auto">
          <a:xfrm>
            <a:off x="4800600" y="0"/>
            <a:ext cx="4114800" cy="6858000"/>
          </a:xfrm>
          <a:prstGeom prst="leftArrowCallout">
            <a:avLst>
              <a:gd name="adj1" fmla="val 25000"/>
              <a:gd name="adj2" fmla="val 25000"/>
              <a:gd name="adj3" fmla="val 25000"/>
              <a:gd name="adj4" fmla="val 64977"/>
            </a:avLst>
          </a:prstGeom>
          <a:solidFill>
            <a:srgbClr val="FF000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endParaRPr lang="en-US" altLang="en-US" sz="1800">
              <a:solidFill>
                <a:srgbClr val="FFFFFF"/>
              </a:solidFill>
              <a:latin typeface="Garamond" panose="02020404030301010803" pitchFamily="18" charset="0"/>
            </a:endParaRPr>
          </a:p>
          <a:p>
            <a:pPr eaLnBrk="0" hangingPunct="0">
              <a:spcBef>
                <a:spcPct val="0"/>
              </a:spcBef>
              <a:buClrTx/>
              <a:buSzTx/>
              <a:buFontTx/>
              <a:buNone/>
            </a:pPr>
            <a:r>
              <a:rPr lang="en-US" altLang="en-US" sz="3200" b="1">
                <a:solidFill>
                  <a:srgbClr val="FFFFFF"/>
                </a:solidFill>
                <a:latin typeface="Garamond" panose="02020404030301010803" pitchFamily="18" charset="0"/>
              </a:rPr>
              <a:t>Defense Authorization Act = Annual vehicle for reform</a:t>
            </a:r>
          </a:p>
        </p:txBody>
      </p:sp>
      <p:pic>
        <p:nvPicPr>
          <p:cNvPr id="38917" name="Picture 2">
            <a:extLst>
              <a:ext uri="{FF2B5EF4-FFF2-40B4-BE49-F238E27FC236}">
                <a16:creationId xmlns:a16="http://schemas.microsoft.com/office/drawing/2014/main" id="{92A01E31-8538-4526-BBB2-C0FB1B5CF9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81000"/>
            <a:ext cx="22098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C72AF1-FD1A-40C6-BB42-4998786F5914}"/>
              </a:ext>
            </a:extLst>
          </p:cNvPr>
          <p:cNvSpPr>
            <a:spLocks noGrp="1"/>
          </p:cNvSpPr>
          <p:nvPr>
            <p:ph type="title"/>
          </p:nvPr>
        </p:nvSpPr>
        <p:spPr>
          <a:xfrm>
            <a:off x="457200" y="530225"/>
            <a:ext cx="5959475" cy="1143000"/>
          </a:xfrm>
        </p:spPr>
        <p:txBody>
          <a:bodyPr>
            <a:normAutofit fontScale="90000"/>
          </a:bodyPr>
          <a:lstStyle/>
          <a:p>
            <a:pPr fontAlgn="auto">
              <a:spcAft>
                <a:spcPts val="0"/>
              </a:spcAft>
              <a:defRPr/>
            </a:pPr>
            <a:r>
              <a:rPr lang="en-US"/>
              <a:t>Major methods of competition</a:t>
            </a:r>
          </a:p>
        </p:txBody>
      </p:sp>
      <p:graphicFrame>
        <p:nvGraphicFramePr>
          <p:cNvPr id="7" name="Diagram 6">
            <a:extLst>
              <a:ext uri="{FF2B5EF4-FFF2-40B4-BE49-F238E27FC236}">
                <a16:creationId xmlns:a16="http://schemas.microsoft.com/office/drawing/2014/main" id="{8E2A5DA3-7DFA-4664-904E-93A5FD044B89}"/>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BE00DE7-1FA7-421C-A36E-73F99BBEAA39}"/>
              </a:ext>
            </a:extLst>
          </p:cNvPr>
          <p:cNvSpPr>
            <a:spLocks noGrp="1" noChangeArrowheads="1"/>
          </p:cNvSpPr>
          <p:nvPr>
            <p:ph type="title"/>
          </p:nvPr>
        </p:nvSpPr>
        <p:spPr/>
        <p:txBody>
          <a:bodyPr/>
          <a:lstStyle/>
          <a:p>
            <a:r>
              <a:rPr lang="en-US" altLang="en-US" sz="5400"/>
              <a:t>Historical Progression</a:t>
            </a:r>
          </a:p>
        </p:txBody>
      </p:sp>
      <p:grpSp>
        <p:nvGrpSpPr>
          <p:cNvPr id="40963" name="Group 4">
            <a:extLst>
              <a:ext uri="{FF2B5EF4-FFF2-40B4-BE49-F238E27FC236}">
                <a16:creationId xmlns:a16="http://schemas.microsoft.com/office/drawing/2014/main" id="{8D1F8FAD-57D3-4FF6-8715-B1BE1502B8EA}"/>
              </a:ext>
            </a:extLst>
          </p:cNvPr>
          <p:cNvGrpSpPr>
            <a:grpSpLocks/>
          </p:cNvGrpSpPr>
          <p:nvPr/>
        </p:nvGrpSpPr>
        <p:grpSpPr bwMode="auto">
          <a:xfrm>
            <a:off x="2482850" y="2417763"/>
            <a:ext cx="4179888" cy="1981200"/>
            <a:chOff x="0" y="0"/>
            <a:chExt cx="2633" cy="1248"/>
          </a:xfrm>
        </p:grpSpPr>
        <p:sp>
          <p:nvSpPr>
            <p:cNvPr id="40983" name="Rectangle 5">
              <a:extLst>
                <a:ext uri="{FF2B5EF4-FFF2-40B4-BE49-F238E27FC236}">
                  <a16:creationId xmlns:a16="http://schemas.microsoft.com/office/drawing/2014/main" id="{E8677A46-9074-4DD3-8801-14E636B7E2D0}"/>
                </a:ext>
              </a:extLst>
            </p:cNvPr>
            <p:cNvSpPr>
              <a:spLocks noChangeArrowheads="1"/>
            </p:cNvSpPr>
            <p:nvPr/>
          </p:nvSpPr>
          <p:spPr bwMode="auto">
            <a:xfrm>
              <a:off x="0" y="0"/>
              <a:ext cx="26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40984" name="Rectangle 6">
              <a:extLst>
                <a:ext uri="{FF2B5EF4-FFF2-40B4-BE49-F238E27FC236}">
                  <a16:creationId xmlns:a16="http://schemas.microsoft.com/office/drawing/2014/main" id="{59A5FB3A-7EEF-4AF2-B589-F8B4EC499607}"/>
                </a:ext>
              </a:extLst>
            </p:cNvPr>
            <p:cNvSpPr>
              <a:spLocks noChangeArrowheads="1"/>
            </p:cNvSpPr>
            <p:nvPr/>
          </p:nvSpPr>
          <p:spPr bwMode="auto">
            <a:xfrm>
              <a:off x="0" y="0"/>
              <a:ext cx="263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000">
                  <a:solidFill>
                    <a:srgbClr val="FFFFFF"/>
                  </a:solidFill>
                  <a:latin typeface="Arial" panose="020B0604020202020204" pitchFamily="34" charset="0"/>
                </a:rPr>
                <a:t>  </a:t>
              </a:r>
              <a:r>
                <a:rPr lang="en-US" altLang="en-US" sz="12400">
                  <a:solidFill>
                    <a:srgbClr val="FFFFFF"/>
                  </a:solidFill>
                  <a:latin typeface="Arial" panose="020B0604020202020204" pitchFamily="34" charset="0"/>
                </a:rPr>
                <a:t> </a:t>
              </a:r>
              <a:r>
                <a:rPr lang="en-US" altLang="en-US" sz="1000">
                  <a:solidFill>
                    <a:srgbClr val="FFFFFF"/>
                  </a:solidFill>
                  <a:latin typeface="Arial" panose="020B0604020202020204" pitchFamily="34" charset="0"/>
                </a:rPr>
                <a:t>                                                </a:t>
              </a:r>
            </a:p>
            <a:p>
              <a:pPr>
                <a:spcBef>
                  <a:spcPct val="0"/>
                </a:spcBef>
                <a:buClrTx/>
                <a:buSzTx/>
                <a:buFontTx/>
                <a:buNone/>
              </a:pPr>
              <a:r>
                <a:rPr lang="en-US" altLang="en-US" sz="1000">
                  <a:solidFill>
                    <a:srgbClr val="FFFFFF"/>
                  </a:solidFill>
                  <a:latin typeface="Arial" panose="020B0604020202020204" pitchFamily="34" charset="0"/>
                </a:rPr>
                <a:t>                 </a:t>
              </a:r>
              <a:r>
                <a:rPr lang="en-US" altLang="en-US" sz="1100">
                  <a:solidFill>
                    <a:srgbClr val="FFFFFF"/>
                  </a:solidFill>
                  <a:latin typeface="Times New Roman" panose="02020603050405020304" pitchFamily="18" charset="0"/>
                </a:rPr>
                <a:t> </a:t>
              </a:r>
            </a:p>
          </p:txBody>
        </p:sp>
      </p:grpSp>
      <p:grpSp>
        <p:nvGrpSpPr>
          <p:cNvPr id="40964" name="Group 7">
            <a:extLst>
              <a:ext uri="{FF2B5EF4-FFF2-40B4-BE49-F238E27FC236}">
                <a16:creationId xmlns:a16="http://schemas.microsoft.com/office/drawing/2014/main" id="{D9B3A86F-2464-42E9-A8B0-B994DD1A9388}"/>
              </a:ext>
            </a:extLst>
          </p:cNvPr>
          <p:cNvGrpSpPr>
            <a:grpSpLocks/>
          </p:cNvGrpSpPr>
          <p:nvPr/>
        </p:nvGrpSpPr>
        <p:grpSpPr bwMode="auto">
          <a:xfrm>
            <a:off x="2590800" y="1600200"/>
            <a:ext cx="3962400" cy="3276600"/>
            <a:chOff x="0" y="0"/>
            <a:chExt cx="2633" cy="1248"/>
          </a:xfrm>
        </p:grpSpPr>
        <p:sp>
          <p:nvSpPr>
            <p:cNvPr id="40981" name="Rectangle 8">
              <a:extLst>
                <a:ext uri="{FF2B5EF4-FFF2-40B4-BE49-F238E27FC236}">
                  <a16:creationId xmlns:a16="http://schemas.microsoft.com/office/drawing/2014/main" id="{6F9B549D-11CA-4F26-97E7-A0A658A573C4}"/>
                </a:ext>
              </a:extLst>
            </p:cNvPr>
            <p:cNvSpPr>
              <a:spLocks noChangeArrowheads="1"/>
            </p:cNvSpPr>
            <p:nvPr/>
          </p:nvSpPr>
          <p:spPr bwMode="auto">
            <a:xfrm>
              <a:off x="0" y="0"/>
              <a:ext cx="263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40982" name="Rectangle 9">
              <a:extLst>
                <a:ext uri="{FF2B5EF4-FFF2-40B4-BE49-F238E27FC236}">
                  <a16:creationId xmlns:a16="http://schemas.microsoft.com/office/drawing/2014/main" id="{88204C01-22A0-4A93-87DC-0FFE069EFA34}"/>
                </a:ext>
              </a:extLst>
            </p:cNvPr>
            <p:cNvSpPr>
              <a:spLocks noChangeArrowheads="1"/>
            </p:cNvSpPr>
            <p:nvPr/>
          </p:nvSpPr>
          <p:spPr bwMode="auto">
            <a:xfrm>
              <a:off x="0" y="0"/>
              <a:ext cx="263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000">
                  <a:solidFill>
                    <a:srgbClr val="FFFFFF"/>
                  </a:solidFill>
                  <a:latin typeface="Arial" panose="020B0604020202020204" pitchFamily="34" charset="0"/>
                </a:rPr>
                <a:t>  </a:t>
              </a:r>
              <a:r>
                <a:rPr lang="en-US" altLang="en-US" sz="12400">
                  <a:solidFill>
                    <a:srgbClr val="FFFFFF"/>
                  </a:solidFill>
                  <a:latin typeface="Arial" panose="020B0604020202020204" pitchFamily="34" charset="0"/>
                </a:rPr>
                <a:t> </a:t>
              </a:r>
              <a:r>
                <a:rPr lang="en-US" altLang="en-US" sz="1000">
                  <a:solidFill>
                    <a:srgbClr val="FFFFFF"/>
                  </a:solidFill>
                  <a:latin typeface="Arial" panose="020B0604020202020204" pitchFamily="34" charset="0"/>
                </a:rPr>
                <a:t>                                    </a:t>
              </a:r>
            </a:p>
            <a:p>
              <a:pPr>
                <a:spcBef>
                  <a:spcPct val="0"/>
                </a:spcBef>
                <a:buClrTx/>
                <a:buSzTx/>
                <a:buFontTx/>
                <a:buNone/>
              </a:pPr>
              <a:r>
                <a:rPr lang="en-US" altLang="en-US" sz="1000">
                  <a:solidFill>
                    <a:srgbClr val="FFFFFF"/>
                  </a:solidFill>
                  <a:latin typeface="Arial" panose="020B0604020202020204" pitchFamily="34" charset="0"/>
                </a:rPr>
                <a:t>    </a:t>
              </a:r>
            </a:p>
            <a:p>
              <a:pPr>
                <a:spcBef>
                  <a:spcPct val="0"/>
                </a:spcBef>
                <a:buClrTx/>
                <a:buSzTx/>
                <a:buFontTx/>
                <a:buNone/>
              </a:pPr>
              <a:r>
                <a:rPr lang="en-US" altLang="en-US" sz="1000">
                  <a:solidFill>
                    <a:srgbClr val="FFFFFF"/>
                  </a:solidFill>
                  <a:latin typeface="Arial" panose="020B0604020202020204" pitchFamily="34" charset="0"/>
                </a:rPr>
                <a:t>  </a:t>
              </a:r>
            </a:p>
            <a:p>
              <a:pPr>
                <a:spcBef>
                  <a:spcPct val="0"/>
                </a:spcBef>
                <a:buClrTx/>
                <a:buSzTx/>
                <a:buFontTx/>
                <a:buNone/>
              </a:pPr>
              <a:r>
                <a:rPr lang="en-US" altLang="en-US" sz="1000">
                  <a:solidFill>
                    <a:srgbClr val="FFFFFF"/>
                  </a:solidFill>
                  <a:latin typeface="Arial" panose="020B0604020202020204" pitchFamily="34" charset="0"/>
                </a:rPr>
                <a:t>                         </a:t>
              </a:r>
              <a:r>
                <a:rPr lang="en-US" altLang="en-US" sz="1100">
                  <a:solidFill>
                    <a:srgbClr val="FFFFFF"/>
                  </a:solidFill>
                  <a:latin typeface="Times New Roman" panose="02020603050405020304" pitchFamily="18" charset="0"/>
                </a:rPr>
                <a:t> </a:t>
              </a:r>
            </a:p>
          </p:txBody>
        </p:sp>
      </p:grpSp>
      <p:sp>
        <p:nvSpPr>
          <p:cNvPr id="40965" name="Rectangle 10">
            <a:hlinkClick r:id="rId2"/>
            <a:extLst>
              <a:ext uri="{FF2B5EF4-FFF2-40B4-BE49-F238E27FC236}">
                <a16:creationId xmlns:a16="http://schemas.microsoft.com/office/drawing/2014/main" id="{409FD7BA-6D21-45D7-8FB0-3BC84566A0DA}"/>
              </a:ext>
            </a:extLst>
          </p:cNvPr>
          <p:cNvSpPr>
            <a:spLocks noChangeArrowheads="1"/>
          </p:cNvSpPr>
          <p:nvPr/>
        </p:nvSpPr>
        <p:spPr bwMode="auto">
          <a:xfrm>
            <a:off x="3629025" y="26289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grpSp>
        <p:nvGrpSpPr>
          <p:cNvPr id="40966" name="Group 15">
            <a:extLst>
              <a:ext uri="{FF2B5EF4-FFF2-40B4-BE49-F238E27FC236}">
                <a16:creationId xmlns:a16="http://schemas.microsoft.com/office/drawing/2014/main" id="{A1BADEB3-839F-4D17-885E-A394FF3CAC84}"/>
              </a:ext>
            </a:extLst>
          </p:cNvPr>
          <p:cNvGrpSpPr>
            <a:grpSpLocks/>
          </p:cNvGrpSpPr>
          <p:nvPr/>
        </p:nvGrpSpPr>
        <p:grpSpPr bwMode="auto">
          <a:xfrm>
            <a:off x="228600" y="2224088"/>
            <a:ext cx="8686800" cy="914400"/>
            <a:chOff x="0" y="1519"/>
            <a:chExt cx="5472" cy="576"/>
          </a:xfrm>
        </p:grpSpPr>
        <p:sp>
          <p:nvSpPr>
            <p:cNvPr id="40979" name="Rectangle 16">
              <a:extLst>
                <a:ext uri="{FF2B5EF4-FFF2-40B4-BE49-F238E27FC236}">
                  <a16:creationId xmlns:a16="http://schemas.microsoft.com/office/drawing/2014/main" id="{E41A9D42-4ED9-4118-87E7-A0264846E8E6}"/>
                </a:ext>
              </a:extLst>
            </p:cNvPr>
            <p:cNvSpPr>
              <a:spLocks noChangeArrowheads="1"/>
            </p:cNvSpPr>
            <p:nvPr/>
          </p:nvSpPr>
          <p:spPr bwMode="auto">
            <a:xfrm>
              <a:off x="0" y="1519"/>
              <a:ext cx="54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40980" name="Rectangle 17">
              <a:extLst>
                <a:ext uri="{FF2B5EF4-FFF2-40B4-BE49-F238E27FC236}">
                  <a16:creationId xmlns:a16="http://schemas.microsoft.com/office/drawing/2014/main" id="{E50918AC-2A60-407D-BC8B-44F53F39082F}"/>
                </a:ext>
              </a:extLst>
            </p:cNvPr>
            <p:cNvSpPr>
              <a:spLocks noChangeArrowheads="1"/>
            </p:cNvSpPr>
            <p:nvPr/>
          </p:nvSpPr>
          <p:spPr bwMode="auto">
            <a:xfrm>
              <a:off x="0" y="1519"/>
              <a:ext cx="48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FontTx/>
                <a:buNone/>
              </a:pPr>
              <a:r>
                <a:rPr lang="en-US" altLang="en-US" sz="2400">
                  <a:solidFill>
                    <a:srgbClr val="FFFFFF"/>
                  </a:solidFill>
                  <a:latin typeface="Times New Roman" panose="02020603050405020304" pitchFamily="18" charset="0"/>
                  <a:hlinkClick r:id="rId3"/>
                </a:rPr>
                <a:t>  </a:t>
              </a:r>
              <a:r>
                <a:rPr lang="en-US" altLang="en-US" sz="5400">
                  <a:solidFill>
                    <a:srgbClr val="FFFFFF"/>
                  </a:solidFill>
                  <a:latin typeface="Times New Roman" panose="02020603050405020304" pitchFamily="18" charset="0"/>
                </a:rPr>
                <a:t> </a:t>
              </a:r>
              <a:r>
                <a:rPr lang="en-US" altLang="en-US" sz="2400">
                  <a:solidFill>
                    <a:srgbClr val="FFFFFF"/>
                  </a:solidFill>
                  <a:latin typeface="Times New Roman" panose="02020603050405020304" pitchFamily="18" charset="0"/>
                </a:rPr>
                <a:t>            </a:t>
              </a:r>
            </a:p>
          </p:txBody>
        </p:sp>
      </p:grpSp>
      <p:grpSp>
        <p:nvGrpSpPr>
          <p:cNvPr id="40967" name="Group 23">
            <a:extLst>
              <a:ext uri="{FF2B5EF4-FFF2-40B4-BE49-F238E27FC236}">
                <a16:creationId xmlns:a16="http://schemas.microsoft.com/office/drawing/2014/main" id="{B2358E99-5A76-4CC8-8936-354DF64A5998}"/>
              </a:ext>
            </a:extLst>
          </p:cNvPr>
          <p:cNvGrpSpPr>
            <a:grpSpLocks/>
          </p:cNvGrpSpPr>
          <p:nvPr/>
        </p:nvGrpSpPr>
        <p:grpSpPr bwMode="auto">
          <a:xfrm>
            <a:off x="0" y="1905000"/>
            <a:ext cx="8915400" cy="2735263"/>
            <a:chOff x="0" y="1905000"/>
            <a:chExt cx="8915400" cy="2736731"/>
          </a:xfrm>
        </p:grpSpPr>
        <p:pic>
          <p:nvPicPr>
            <p:cNvPr id="40968" name="Picture 2">
              <a:extLst>
                <a:ext uri="{FF2B5EF4-FFF2-40B4-BE49-F238E27FC236}">
                  <a16:creationId xmlns:a16="http://schemas.microsoft.com/office/drawing/2014/main" id="{E399EA1B-0EAB-4B39-A8EC-4B3906082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1409699" cy="112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3">
              <a:extLst>
                <a:ext uri="{FF2B5EF4-FFF2-40B4-BE49-F238E27FC236}">
                  <a16:creationId xmlns:a16="http://schemas.microsoft.com/office/drawing/2014/main" id="{DD9DA067-3374-4847-B876-7DD4D340CF83}"/>
                </a:ext>
              </a:extLst>
            </p:cNvPr>
            <p:cNvSpPr txBox="1">
              <a:spLocks noChangeArrowheads="1"/>
            </p:cNvSpPr>
            <p:nvPr/>
          </p:nvSpPr>
          <p:spPr bwMode="auto">
            <a:xfrm>
              <a:off x="2057400" y="3811022"/>
              <a:ext cx="2133600" cy="46062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400" b="1" dirty="0">
                  <a:solidFill>
                    <a:srgbClr val="E5E5FF"/>
                  </a:solidFill>
                  <a:effectLst>
                    <a:outerShdw blurRad="38100" dist="38100" dir="2700000" algn="tl">
                      <a:srgbClr val="000000"/>
                    </a:outerShdw>
                  </a:effectLst>
                  <a:latin typeface="Times New Roman" pitchFamily="18" charset="0"/>
                  <a:cs typeface="+mn-cs"/>
                </a:rPr>
                <a:t>Sealed Bids</a:t>
              </a:r>
            </a:p>
          </p:txBody>
        </p:sp>
        <p:pic>
          <p:nvPicPr>
            <p:cNvPr id="40970" name="Picture 11">
              <a:hlinkClick r:id="rId2"/>
              <a:extLst>
                <a:ext uri="{FF2B5EF4-FFF2-40B4-BE49-F238E27FC236}">
                  <a16:creationId xmlns:a16="http://schemas.microsoft.com/office/drawing/2014/main" id="{A4AEBA70-9374-4AE7-8BAD-6F110ECCF095}"/>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482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0" name="Text Box 12">
              <a:extLst>
                <a:ext uri="{FF2B5EF4-FFF2-40B4-BE49-F238E27FC236}">
                  <a16:creationId xmlns:a16="http://schemas.microsoft.com/office/drawing/2014/main" id="{1074C1BD-DB12-4067-8B39-F09B398500B3}"/>
                </a:ext>
              </a:extLst>
            </p:cNvPr>
            <p:cNvSpPr txBox="1">
              <a:spLocks noChangeArrowheads="1"/>
            </p:cNvSpPr>
            <p:nvPr/>
          </p:nvSpPr>
          <p:spPr bwMode="auto">
            <a:xfrm>
              <a:off x="4267200" y="3811022"/>
              <a:ext cx="3124200" cy="830709"/>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400" b="1" dirty="0">
                  <a:solidFill>
                    <a:srgbClr val="AAEF6B"/>
                  </a:solidFill>
                  <a:effectLst>
                    <a:outerShdw blurRad="38100" dist="38100" dir="2700000" algn="tl">
                      <a:srgbClr val="000000"/>
                    </a:outerShdw>
                  </a:effectLst>
                  <a:latin typeface="Times New Roman" pitchFamily="18" charset="0"/>
                  <a:cs typeface="+mn-cs"/>
                </a:rPr>
                <a:t>Negotiated Procurements</a:t>
              </a:r>
            </a:p>
          </p:txBody>
        </p:sp>
        <p:pic>
          <p:nvPicPr>
            <p:cNvPr id="40972" name="Picture 13" descr="Contract Data Requirements List">
              <a:extLst>
                <a:ext uri="{FF2B5EF4-FFF2-40B4-BE49-F238E27FC236}">
                  <a16:creationId xmlns:a16="http://schemas.microsoft.com/office/drawing/2014/main" id="{D32AC272-5323-4A38-868C-45BADBC310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905000"/>
              <a:ext cx="1389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2" name="Text Box 14">
              <a:extLst>
                <a:ext uri="{FF2B5EF4-FFF2-40B4-BE49-F238E27FC236}">
                  <a16:creationId xmlns:a16="http://schemas.microsoft.com/office/drawing/2014/main" id="{8CA1E1F3-4211-4899-A61D-3BA7F5EF5003}"/>
                </a:ext>
              </a:extLst>
            </p:cNvPr>
            <p:cNvSpPr txBox="1">
              <a:spLocks noChangeArrowheads="1"/>
            </p:cNvSpPr>
            <p:nvPr/>
          </p:nvSpPr>
          <p:spPr bwMode="auto">
            <a:xfrm>
              <a:off x="6019800" y="4039745"/>
              <a:ext cx="2895600" cy="460622"/>
            </a:xfrm>
            <a:prstGeom prst="rect">
              <a:avLst/>
            </a:prstGeom>
            <a:noFill/>
            <a:ln w="12700" cap="sq">
              <a:noFill/>
              <a:miter lim="800000"/>
              <a:headEnd type="none" w="sm" len="sm"/>
              <a:tailEnd type="none" w="sm" len="sm"/>
            </a:ln>
            <a:effectLst/>
          </p:spPr>
          <p:txBody>
            <a:bodyPr>
              <a:spAutoFit/>
            </a:bodyPr>
            <a:lstStyle/>
            <a:p>
              <a:pPr algn="r">
                <a:spcBef>
                  <a:spcPct val="50000"/>
                </a:spcBef>
                <a:defRPr/>
              </a:pPr>
              <a:r>
                <a:rPr lang="en-US" sz="2400" b="1" dirty="0">
                  <a:solidFill>
                    <a:srgbClr val="FFCC00"/>
                  </a:solidFill>
                  <a:effectLst>
                    <a:outerShdw blurRad="38100" dist="38100" dir="2700000" algn="tl">
                      <a:srgbClr val="000000"/>
                    </a:outerShdw>
                  </a:effectLst>
                  <a:latin typeface="Times New Roman" pitchFamily="18" charset="0"/>
                  <a:cs typeface="+mn-cs"/>
                </a:rPr>
                <a:t>Frameworks</a:t>
              </a:r>
            </a:p>
          </p:txBody>
        </p:sp>
        <p:pic>
          <p:nvPicPr>
            <p:cNvPr id="40974" name="Picture 18" descr="UW Sealed Bid Sales Information">
              <a:hlinkClick r:id="rId3"/>
              <a:extLst>
                <a:ext uri="{FF2B5EF4-FFF2-40B4-BE49-F238E27FC236}">
                  <a16:creationId xmlns:a16="http://schemas.microsoft.com/office/drawing/2014/main" id="{ED564D5A-8704-443D-9C9A-967FF132A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2098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AutoShape 19">
              <a:extLst>
                <a:ext uri="{FF2B5EF4-FFF2-40B4-BE49-F238E27FC236}">
                  <a16:creationId xmlns:a16="http://schemas.microsoft.com/office/drawing/2014/main" id="{EACE3451-8945-42D0-884C-D91C7C619982}"/>
                </a:ext>
              </a:extLst>
            </p:cNvPr>
            <p:cNvSpPr>
              <a:spLocks noChangeArrowheads="1"/>
            </p:cNvSpPr>
            <p:nvPr/>
          </p:nvSpPr>
          <p:spPr bwMode="auto">
            <a:xfrm>
              <a:off x="3657600" y="25146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40976" name="AutoShape 20">
              <a:extLst>
                <a:ext uri="{FF2B5EF4-FFF2-40B4-BE49-F238E27FC236}">
                  <a16:creationId xmlns:a16="http://schemas.microsoft.com/office/drawing/2014/main" id="{A627657C-86F4-46E6-AEB7-20720C29C41B}"/>
                </a:ext>
              </a:extLst>
            </p:cNvPr>
            <p:cNvSpPr>
              <a:spLocks noChangeArrowheads="1"/>
            </p:cNvSpPr>
            <p:nvPr/>
          </p:nvSpPr>
          <p:spPr bwMode="auto">
            <a:xfrm>
              <a:off x="6629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40977" name="TextBox 20">
              <a:extLst>
                <a:ext uri="{FF2B5EF4-FFF2-40B4-BE49-F238E27FC236}">
                  <a16:creationId xmlns:a16="http://schemas.microsoft.com/office/drawing/2014/main" id="{D43B1C5F-29AD-4B03-BD31-89EF7A8B77E6}"/>
                </a:ext>
              </a:extLst>
            </p:cNvPr>
            <p:cNvSpPr txBox="1">
              <a:spLocks noChangeArrowheads="1"/>
            </p:cNvSpPr>
            <p:nvPr/>
          </p:nvSpPr>
          <p:spPr bwMode="auto">
            <a:xfrm>
              <a:off x="0" y="358140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000" b="1">
                  <a:solidFill>
                    <a:srgbClr val="FFFFFF"/>
                  </a:solidFill>
                  <a:latin typeface="Garamond" panose="02020404030301010803" pitchFamily="18" charset="0"/>
                </a:rPr>
                <a:t>Sole Source</a:t>
              </a:r>
            </a:p>
          </p:txBody>
        </p:sp>
        <p:sp>
          <p:nvSpPr>
            <p:cNvPr id="40978" name="AutoShape 19">
              <a:extLst>
                <a:ext uri="{FF2B5EF4-FFF2-40B4-BE49-F238E27FC236}">
                  <a16:creationId xmlns:a16="http://schemas.microsoft.com/office/drawing/2014/main" id="{189E0E2F-EEAD-420A-A81A-488DB2D34931}"/>
                </a:ext>
              </a:extLst>
            </p:cNvPr>
            <p:cNvSpPr>
              <a:spLocks noChangeArrowheads="1"/>
            </p:cNvSpPr>
            <p:nvPr/>
          </p:nvSpPr>
          <p:spPr bwMode="auto">
            <a:xfrm>
              <a:off x="1295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gr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5795-088C-46EF-8B38-41D773ACB3CE}"/>
              </a:ext>
            </a:extLst>
          </p:cNvPr>
          <p:cNvSpPr>
            <a:spLocks noGrp="1"/>
          </p:cNvSpPr>
          <p:nvPr>
            <p:ph type="title"/>
          </p:nvPr>
        </p:nvSpPr>
        <p:spPr>
          <a:xfrm>
            <a:off x="609600" y="2209800"/>
            <a:ext cx="8229600" cy="1143000"/>
          </a:xfrm>
        </p:spPr>
        <p:txBody>
          <a:bodyPr>
            <a:normAutofit fontScale="90000"/>
          </a:bodyPr>
          <a:lstStyle/>
          <a:p>
            <a:pPr fontAlgn="auto">
              <a:spcAft>
                <a:spcPts val="0"/>
              </a:spcAft>
              <a:defRPr/>
            </a:pPr>
            <a:r>
              <a:rPr lang="en-US" dirty="0">
                <a:solidFill>
                  <a:schemeClr val="tx1"/>
                </a:solidFill>
              </a:rPr>
              <a:t>Competitive Negotiations</a:t>
            </a:r>
            <a:br>
              <a:rPr lang="en-US" dirty="0">
                <a:solidFill>
                  <a:schemeClr val="tx1"/>
                </a:solidFill>
              </a:rPr>
            </a:br>
            <a:r>
              <a:rPr lang="en-US" dirty="0">
                <a:solidFill>
                  <a:schemeClr val="tx1"/>
                </a:solidFill>
              </a:rPr>
              <a:t>(EU:  “Competitive Dialogue” or “Competitive Procedures with Negotiations”)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b="1" dirty="0">
                <a:solidFill>
                  <a:schemeClr val="tx1"/>
                </a:solidFill>
              </a:rPr>
              <a:t>Readings &amp; Videos</a:t>
            </a:r>
          </a:p>
        </p:txBody>
      </p:sp>
      <p:sp>
        <p:nvSpPr>
          <p:cNvPr id="3" name="Content Placeholder 2"/>
          <p:cNvSpPr>
            <a:spLocks noGrp="1"/>
          </p:cNvSpPr>
          <p:nvPr>
            <p:ph sz="quarter" idx="1"/>
          </p:nvPr>
        </p:nvSpPr>
        <p:spPr>
          <a:xfrm>
            <a:off x="457200" y="990600"/>
            <a:ext cx="7772400" cy="5029200"/>
          </a:xfrm>
        </p:spPr>
        <p:txBody>
          <a:bodyPr>
            <a:normAutofit fontScale="40000" lnSpcReduction="20000"/>
          </a:bodyPr>
          <a:lstStyle/>
          <a:p>
            <a:r>
              <a:rPr lang="en-US" sz="3500" dirty="0"/>
              <a:t>Christopher R. Yukins, </a:t>
            </a:r>
            <a:r>
              <a:rPr lang="en-US" sz="3500" i="1" dirty="0"/>
              <a:t>The U.S. Federal Procurement System:  An Introduction </a:t>
            </a:r>
            <a:r>
              <a:rPr lang="en-US" sz="3500" dirty="0"/>
              <a:t>(</a:t>
            </a:r>
            <a:r>
              <a:rPr lang="en-US" sz="3500" dirty="0" err="1"/>
              <a:t>UrT</a:t>
            </a:r>
            <a:r>
              <a:rPr lang="en-US" sz="3500" dirty="0"/>
              <a:t> 2017), </a:t>
            </a:r>
            <a:r>
              <a:rPr lang="en-US" sz="3500" dirty="0">
                <a:hlinkClick r:id="rId2"/>
              </a:rPr>
              <a:t>https://papers.ssrn.com/sol3/papers.cfm?abstract_id=3063559</a:t>
            </a:r>
            <a:r>
              <a:rPr lang="en-US" sz="3500" dirty="0"/>
              <a:t>. </a:t>
            </a:r>
          </a:p>
          <a:p>
            <a:pPr lvl="1"/>
            <a:r>
              <a:rPr lang="en-US" sz="2800" b="1" dirty="0">
                <a:hlinkClick r:id="rId3">
                  <a:extLst>
                    <a:ext uri="{A12FA001-AC4F-418D-AE19-62706E023703}">
                      <ahyp:hlinkClr xmlns:ahyp="http://schemas.microsoft.com/office/drawing/2018/hyperlinkcolor" val="tx"/>
                    </a:ext>
                  </a:extLst>
                </a:hlinkClick>
              </a:rPr>
              <a:t>Video: An Introduction to U.S. Procurement</a:t>
            </a:r>
            <a:r>
              <a:rPr lang="en-US" sz="2800" dirty="0"/>
              <a:t>, by Prof. Christopher Yukins</a:t>
            </a:r>
          </a:p>
          <a:p>
            <a:r>
              <a:rPr lang="en-US" sz="3500" dirty="0"/>
              <a:t>Steven L. Schooner, </a:t>
            </a:r>
            <a:r>
              <a:rPr lang="en-US" sz="3500" i="1" dirty="0"/>
              <a:t>Desiderata: Objectives for a System of Government Contract Law</a:t>
            </a:r>
            <a:r>
              <a:rPr lang="en-US" sz="3500" dirty="0"/>
              <a:t> (PPLR 2002), </a:t>
            </a:r>
            <a:r>
              <a:rPr lang="en-US" sz="3500" dirty="0">
                <a:hlinkClick r:id="rId4"/>
              </a:rPr>
              <a:t>https://papers.ssrn.com/sol3/papers.cfm?abstract_id=304620</a:t>
            </a:r>
            <a:r>
              <a:rPr lang="en-US" sz="3500" dirty="0"/>
              <a:t> </a:t>
            </a:r>
          </a:p>
          <a:p>
            <a:r>
              <a:rPr lang="en-US" sz="3500" dirty="0"/>
              <a:t>Christopher R. Yukins, </a:t>
            </a:r>
            <a:r>
              <a:rPr lang="en-US" sz="3500" i="1" dirty="0"/>
              <a:t>A Versatile Prism: Assessing Procurement Law Through the Principal-Agent Model </a:t>
            </a:r>
            <a:r>
              <a:rPr lang="en-US" sz="3500" dirty="0"/>
              <a:t>(PCLJ 2010), </a:t>
            </a:r>
            <a:r>
              <a:rPr lang="en-US" sz="3500" u="sng" dirty="0">
                <a:hlinkClick r:id="rId5"/>
              </a:rPr>
              <a:t>https://ssrn.com/abstract=1776295</a:t>
            </a:r>
            <a:endParaRPr lang="en-US" sz="3500" u="sng" dirty="0"/>
          </a:p>
          <a:p>
            <a:r>
              <a:rPr lang="en-US" sz="3500" dirty="0"/>
              <a:t>Johannes Schnitzer &amp; Christopher Yukins, </a:t>
            </a:r>
            <a:r>
              <a:rPr lang="en-US" sz="3500" i="1" dirty="0"/>
              <a:t>Combatting Corruption in Procurement</a:t>
            </a:r>
            <a:r>
              <a:rPr lang="en-US" sz="3500" dirty="0"/>
              <a:t>, </a:t>
            </a:r>
            <a:r>
              <a:rPr lang="en-US" sz="3500" i="1" dirty="0"/>
              <a:t>in</a:t>
            </a:r>
            <a:r>
              <a:rPr lang="en-US" sz="3500" dirty="0"/>
              <a:t> UNOPS:  Future-Proofing Procurement 26-29 (2015), </a:t>
            </a:r>
            <a:r>
              <a:rPr lang="en-US" sz="3500" dirty="0">
                <a:hlinkClick r:id="rId6"/>
              </a:rPr>
              <a:t>https://www.unops.org/SiteCollectionDocuments/ASR/2015-ASR-supplement.pdf</a:t>
            </a:r>
            <a:r>
              <a:rPr lang="en-US" sz="3500" dirty="0"/>
              <a:t> </a:t>
            </a:r>
          </a:p>
          <a:p>
            <a:pPr lvl="1"/>
            <a:r>
              <a:rPr lang="en-US" sz="2800" b="1" dirty="0">
                <a:hlinkClick r:id="rId7">
                  <a:extLst>
                    <a:ext uri="{A12FA001-AC4F-418D-AE19-62706E023703}">
                      <ahyp:hlinkClr xmlns:ahyp="http://schemas.microsoft.com/office/drawing/2018/hyperlinkcolor" val="tx"/>
                    </a:ext>
                  </a:extLst>
                </a:hlinkClick>
              </a:rPr>
              <a:t>Video: Fighting Corruption in Procurement</a:t>
            </a:r>
            <a:r>
              <a:rPr lang="en-US" sz="2800" b="1" dirty="0"/>
              <a:t> </a:t>
            </a:r>
            <a:r>
              <a:rPr lang="en-US" sz="2800" dirty="0"/>
              <a:t>(40:12) – in this video excerpted from GWU Law School’s “</a:t>
            </a:r>
            <a:r>
              <a:rPr lang="en-US" sz="2800" dirty="0">
                <a:hlinkClick r:id="rId8"/>
              </a:rPr>
              <a:t>Foreign Government Contracting</a:t>
            </a:r>
            <a:r>
              <a:rPr lang="en-US" sz="2800" dirty="0"/>
              <a:t>” course, Professor Christopher Yukins discusses common patterns and strategies in fighting corruption in public procurement around the world.</a:t>
            </a:r>
          </a:p>
          <a:p>
            <a:pPr lvl="1"/>
            <a:r>
              <a:rPr lang="en-US" sz="2800" b="1" dirty="0">
                <a:hlinkClick r:id="rId9">
                  <a:extLst>
                    <a:ext uri="{A12FA001-AC4F-418D-AE19-62706E023703}">
                      <ahyp:hlinkClr xmlns:ahyp="http://schemas.microsoft.com/office/drawing/2018/hyperlinkcolor" val="tx"/>
                    </a:ext>
                  </a:extLst>
                </a:hlinkClick>
              </a:rPr>
              <a:t>Video: Corporate Compliance</a:t>
            </a:r>
            <a:r>
              <a:rPr lang="en-US" sz="2800" dirty="0"/>
              <a:t> (7:50) – in this video excerpted from GWU Law School’s “</a:t>
            </a:r>
            <a:r>
              <a:rPr lang="en-US" sz="2800" dirty="0">
                <a:hlinkClick r:id="rId8"/>
              </a:rPr>
              <a:t>Foreign Government Contracting</a:t>
            </a:r>
            <a:r>
              <a:rPr lang="en-US" sz="2800" dirty="0"/>
              <a:t>” course, Professor Christopher Yukins discusses corporate compliance requirements and strategies, from around the world.</a:t>
            </a:r>
          </a:p>
          <a:p>
            <a:r>
              <a:rPr lang="en-US" sz="3500" dirty="0"/>
              <a:t>Christopher Yukins &amp; Allen Green, </a:t>
            </a:r>
            <a:r>
              <a:rPr lang="en-US" sz="3500" i="1" dirty="0"/>
              <a:t>International Trade Agreements and U.S. Procurement Law </a:t>
            </a:r>
            <a:r>
              <a:rPr lang="en-US" sz="3500" dirty="0"/>
              <a:t>(2018). Chapter 9 to </a:t>
            </a:r>
            <a:r>
              <a:rPr lang="en-US" sz="3500" i="1" dirty="0"/>
              <a:t>The Contractor’s Guide to International Procurement </a:t>
            </a:r>
            <a:r>
              <a:rPr lang="en-US" sz="3500" dirty="0"/>
              <a:t>(ABA 2018) (Erin Loraine Felix &amp; Marques Peterson, eds.), </a:t>
            </a:r>
            <a:r>
              <a:rPr lang="en-US" sz="3500" u="sng" dirty="0">
                <a:hlinkClick r:id="rId10"/>
              </a:rPr>
              <a:t>https://ssrn.com/abstract=3443244</a:t>
            </a:r>
            <a:r>
              <a:rPr lang="en-US" sz="3500" dirty="0"/>
              <a:t> </a:t>
            </a:r>
          </a:p>
          <a:p>
            <a:pPr lvl="1"/>
            <a:r>
              <a:rPr lang="en-US" sz="2800" b="1" dirty="0">
                <a:hlinkClick r:id="rId11"/>
              </a:rPr>
              <a:t>Video: Protectionism – Part </a:t>
            </a:r>
            <a:r>
              <a:rPr lang="en-US" sz="2800" dirty="0">
                <a:hlinkClick r:id="rId11"/>
              </a:rPr>
              <a:t>I</a:t>
            </a:r>
            <a:r>
              <a:rPr lang="en-US" sz="2800" dirty="0"/>
              <a:t> (20:14): In this excerpt from GWU Law’s “</a:t>
            </a:r>
            <a:r>
              <a:rPr lang="en-US" sz="2800" dirty="0">
                <a:hlinkClick r:id="rId8"/>
              </a:rPr>
              <a:t>Foreign Government Contracting</a:t>
            </a:r>
            <a:r>
              <a:rPr lang="en-US" sz="2800" dirty="0"/>
              <a:t>” seminar, Professor Yukins discusses the core concepts in protectionism, U.S. barriers to foreign vendors and key international agreements to open procurement markets.</a:t>
            </a:r>
          </a:p>
          <a:p>
            <a:pPr lvl="1"/>
            <a:r>
              <a:rPr lang="en-US" sz="2800" b="1" dirty="0">
                <a:hlinkClick r:id="rId12"/>
              </a:rPr>
              <a:t>Video: Protectionism – Part II</a:t>
            </a:r>
            <a:r>
              <a:rPr lang="en-US" sz="2800" dirty="0"/>
              <a:t> (13:27): In this excerpt, also from GWU Law’s “</a:t>
            </a:r>
            <a:r>
              <a:rPr lang="en-US" sz="2800" dirty="0">
                <a:hlinkClick r:id="rId8"/>
              </a:rPr>
              <a:t>Foreign Government Contracting</a:t>
            </a:r>
            <a:r>
              <a:rPr lang="en-US" sz="2800" dirty="0"/>
              <a:t>” seminar, Professor Yukins discusses key issues in U.S. protectionism, from the “walled garden” of the Trade Agreements Act to reciprocity and the U.S.-Mexico-Canada-Agreement (USMCA).</a:t>
            </a:r>
          </a:p>
          <a:p>
            <a:pPr lvl="1"/>
            <a:r>
              <a:rPr lang="en-US" sz="2800" b="1" dirty="0">
                <a:hlinkClick r:id="rId12"/>
              </a:rPr>
              <a:t>Video: </a:t>
            </a:r>
            <a:r>
              <a:rPr lang="en-US" sz="2800" b="1" dirty="0">
                <a:hlinkClick r:id="rId13"/>
              </a:rPr>
              <a:t>Protectionism</a:t>
            </a:r>
            <a:r>
              <a:rPr lang="en-US" sz="2800" b="1" dirty="0">
                <a:hlinkClick r:id="rId12"/>
              </a:rPr>
              <a:t> – Part III</a:t>
            </a:r>
            <a:r>
              <a:rPr lang="en-US" sz="2800" dirty="0"/>
              <a:t> (6:21): In this final excerpt, Professor Yukins discusses special issues in protectionism and national security, such as the Reciprocal Defense Procurement Agreements between the U.S. and its allies, and the deference afforded national security interests under international trade agreements on procurement.</a:t>
            </a:r>
          </a:p>
          <a:p>
            <a:endParaRPr lang="en-US" dirty="0"/>
          </a:p>
          <a:p>
            <a:pPr marL="0" indent="0">
              <a:buNone/>
            </a:pPr>
            <a:endParaRPr lang="en-US" dirty="0"/>
          </a:p>
        </p:txBody>
      </p:sp>
    </p:spTree>
    <p:extLst>
      <p:ext uri="{BB962C8B-B14F-4D97-AF65-F5344CB8AC3E}">
        <p14:creationId xmlns:p14="http://schemas.microsoft.com/office/powerpoint/2010/main" val="202595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1F3E-FA0C-4033-A32D-492ACD5EFDB1}"/>
              </a:ext>
            </a:extLst>
          </p:cNvPr>
          <p:cNvSpPr>
            <a:spLocks noGrp="1"/>
          </p:cNvSpPr>
          <p:nvPr>
            <p:ph type="title"/>
          </p:nvPr>
        </p:nvSpPr>
        <p:spPr>
          <a:xfrm>
            <a:off x="3733800" y="1600200"/>
            <a:ext cx="5029200" cy="1143000"/>
          </a:xfrm>
        </p:spPr>
        <p:txBody>
          <a:bodyPr>
            <a:normAutofit fontScale="90000"/>
          </a:bodyPr>
          <a:lstStyle/>
          <a:p>
            <a:pPr algn="r" fontAlgn="auto">
              <a:spcAft>
                <a:spcPts val="0"/>
              </a:spcAft>
              <a:defRPr/>
            </a:pPr>
            <a:r>
              <a:rPr lang="en-US" b="1" dirty="0">
                <a:solidFill>
                  <a:schemeClr val="tx1"/>
                </a:solidFill>
              </a:rPr>
              <a:t>Competitive Negotiations:</a:t>
            </a:r>
            <a:br>
              <a:rPr lang="en-US" b="1" dirty="0">
                <a:solidFill>
                  <a:schemeClr val="tx1"/>
                </a:solidFill>
              </a:rPr>
            </a:br>
            <a:r>
              <a:rPr lang="en-US" b="1" dirty="0">
                <a:solidFill>
                  <a:schemeClr val="tx1"/>
                </a:solidFill>
              </a:rPr>
              <a:t>Multiple Vendors, for Best Value</a:t>
            </a:r>
          </a:p>
        </p:txBody>
      </p:sp>
      <p:grpSp>
        <p:nvGrpSpPr>
          <p:cNvPr id="43011" name="Group 4">
            <a:extLst>
              <a:ext uri="{FF2B5EF4-FFF2-40B4-BE49-F238E27FC236}">
                <a16:creationId xmlns:a16="http://schemas.microsoft.com/office/drawing/2014/main" id="{6EB72B90-0751-4B9E-AD8D-683EBFC47ECB}"/>
              </a:ext>
            </a:extLst>
          </p:cNvPr>
          <p:cNvGrpSpPr>
            <a:grpSpLocks/>
          </p:cNvGrpSpPr>
          <p:nvPr/>
        </p:nvGrpSpPr>
        <p:grpSpPr bwMode="auto">
          <a:xfrm>
            <a:off x="381000" y="381000"/>
            <a:ext cx="3124200" cy="3248025"/>
            <a:chOff x="2743200" y="1981200"/>
            <a:chExt cx="3124200" cy="3248025"/>
          </a:xfrm>
        </p:grpSpPr>
        <p:pic>
          <p:nvPicPr>
            <p:cNvPr id="43018" name="Picture 11">
              <a:hlinkClick r:id="rId2"/>
              <a:extLst>
                <a:ext uri="{FF2B5EF4-FFF2-40B4-BE49-F238E27FC236}">
                  <a16:creationId xmlns:a16="http://schemas.microsoft.com/office/drawing/2014/main" id="{F432DE3A-7580-4BCA-8B5F-DF9982C00D9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766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a:extLst>
                <a:ext uri="{FF2B5EF4-FFF2-40B4-BE49-F238E27FC236}">
                  <a16:creationId xmlns:a16="http://schemas.microsoft.com/office/drawing/2014/main" id="{62981177-88F3-4D6D-96A4-39ED31EC3EB7}"/>
                </a:ext>
              </a:extLst>
            </p:cNvPr>
            <p:cNvSpPr txBox="1">
              <a:spLocks noChangeArrowheads="1"/>
            </p:cNvSpPr>
            <p:nvPr/>
          </p:nvSpPr>
          <p:spPr bwMode="auto">
            <a:xfrm>
              <a:off x="2743200" y="4038600"/>
              <a:ext cx="3124200" cy="119062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3600" b="1" dirty="0">
                  <a:solidFill>
                    <a:srgbClr val="AAEF6B"/>
                  </a:solidFill>
                  <a:effectLst>
                    <a:outerShdw blurRad="38100" dist="38100" dir="2700000" algn="tl">
                      <a:srgbClr val="000000"/>
                    </a:outerShdw>
                  </a:effectLst>
                  <a:latin typeface="Times New Roman" pitchFamily="18" charset="0"/>
                  <a:cs typeface="+mn-cs"/>
                </a:rPr>
                <a:t>Negotiated Procurements</a:t>
              </a:r>
            </a:p>
          </p:txBody>
        </p:sp>
      </p:grpSp>
      <p:cxnSp>
        <p:nvCxnSpPr>
          <p:cNvPr id="43012" name="Straight Arrow Connector 6">
            <a:extLst>
              <a:ext uri="{FF2B5EF4-FFF2-40B4-BE49-F238E27FC236}">
                <a16:creationId xmlns:a16="http://schemas.microsoft.com/office/drawing/2014/main" id="{CFC5132A-6E41-477C-8F1D-2D467B67CFEB}"/>
              </a:ext>
            </a:extLst>
          </p:cNvPr>
          <p:cNvCxnSpPr>
            <a:cxnSpLocks noChangeShapeType="1"/>
          </p:cNvCxnSpPr>
          <p:nvPr/>
        </p:nvCxnSpPr>
        <p:spPr bwMode="auto">
          <a:xfrm flipH="1">
            <a:off x="1066800" y="3581400"/>
            <a:ext cx="381000" cy="1371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3" name="Straight Arrow Connector 7">
            <a:extLst>
              <a:ext uri="{FF2B5EF4-FFF2-40B4-BE49-F238E27FC236}">
                <a16:creationId xmlns:a16="http://schemas.microsoft.com/office/drawing/2014/main" id="{62077481-0C14-4451-BD86-271D3EBAB99C}"/>
              </a:ext>
            </a:extLst>
          </p:cNvPr>
          <p:cNvCxnSpPr>
            <a:cxnSpLocks noChangeShapeType="1"/>
          </p:cNvCxnSpPr>
          <p:nvPr/>
        </p:nvCxnSpPr>
        <p:spPr bwMode="auto">
          <a:xfrm>
            <a:off x="1981200" y="3657600"/>
            <a:ext cx="457200" cy="1524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4" name="Straight Arrow Connector 8">
            <a:extLst>
              <a:ext uri="{FF2B5EF4-FFF2-40B4-BE49-F238E27FC236}">
                <a16:creationId xmlns:a16="http://schemas.microsoft.com/office/drawing/2014/main" id="{8B0088FB-3B5C-4DAA-8B5E-9CA526873F02}"/>
              </a:ext>
            </a:extLst>
          </p:cNvPr>
          <p:cNvCxnSpPr>
            <a:cxnSpLocks noChangeShapeType="1"/>
          </p:cNvCxnSpPr>
          <p:nvPr/>
        </p:nvCxnSpPr>
        <p:spPr bwMode="auto">
          <a:xfrm>
            <a:off x="2590800" y="3657600"/>
            <a:ext cx="1676400" cy="1295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15" name="Oval 12">
            <a:extLst>
              <a:ext uri="{FF2B5EF4-FFF2-40B4-BE49-F238E27FC236}">
                <a16:creationId xmlns:a16="http://schemas.microsoft.com/office/drawing/2014/main" id="{D2B2AAE8-D734-48BE-AA69-4198764DA4A8}"/>
              </a:ext>
            </a:extLst>
          </p:cNvPr>
          <p:cNvSpPr>
            <a:spLocks noChangeArrowheads="1"/>
          </p:cNvSpPr>
          <p:nvPr/>
        </p:nvSpPr>
        <p:spPr bwMode="auto">
          <a:xfrm>
            <a:off x="0" y="5181600"/>
            <a:ext cx="1676400" cy="685800"/>
          </a:xfrm>
          <a:prstGeom prst="ellipse">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1800">
                <a:solidFill>
                  <a:srgbClr val="FFFFFF"/>
                </a:solidFill>
                <a:latin typeface="Garamond" panose="02020404030301010803" pitchFamily="18" charset="0"/>
              </a:rPr>
              <a:t>Contractor</a:t>
            </a:r>
          </a:p>
        </p:txBody>
      </p:sp>
      <p:sp>
        <p:nvSpPr>
          <p:cNvPr id="43016" name="Oval 14">
            <a:extLst>
              <a:ext uri="{FF2B5EF4-FFF2-40B4-BE49-F238E27FC236}">
                <a16:creationId xmlns:a16="http://schemas.microsoft.com/office/drawing/2014/main" id="{023AAE50-CFDC-42AA-8901-3DDA96D0CE04}"/>
              </a:ext>
            </a:extLst>
          </p:cNvPr>
          <p:cNvSpPr>
            <a:spLocks noChangeArrowheads="1"/>
          </p:cNvSpPr>
          <p:nvPr/>
        </p:nvSpPr>
        <p:spPr bwMode="auto">
          <a:xfrm>
            <a:off x="1981200" y="5562600"/>
            <a:ext cx="1676400" cy="685800"/>
          </a:xfrm>
          <a:prstGeom prst="ellipse">
            <a:avLst/>
          </a:prstGeom>
          <a:solidFill>
            <a:srgbClr val="00660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1800">
                <a:solidFill>
                  <a:srgbClr val="FFFFFF"/>
                </a:solidFill>
                <a:latin typeface="Garamond" panose="02020404030301010803" pitchFamily="18" charset="0"/>
              </a:rPr>
              <a:t>Contractor</a:t>
            </a:r>
          </a:p>
        </p:txBody>
      </p:sp>
      <p:sp>
        <p:nvSpPr>
          <p:cNvPr id="43017" name="Oval 15">
            <a:extLst>
              <a:ext uri="{FF2B5EF4-FFF2-40B4-BE49-F238E27FC236}">
                <a16:creationId xmlns:a16="http://schemas.microsoft.com/office/drawing/2014/main" id="{CEC2F59D-938F-44F2-861B-E78B41EDB10E}"/>
              </a:ext>
            </a:extLst>
          </p:cNvPr>
          <p:cNvSpPr>
            <a:spLocks noChangeArrowheads="1"/>
          </p:cNvSpPr>
          <p:nvPr/>
        </p:nvSpPr>
        <p:spPr bwMode="auto">
          <a:xfrm>
            <a:off x="3657600" y="5029200"/>
            <a:ext cx="1676400" cy="685800"/>
          </a:xfrm>
          <a:prstGeom prst="ellipse">
            <a:avLst/>
          </a:prstGeom>
          <a:solidFill>
            <a:srgbClr val="7030A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1800">
                <a:solidFill>
                  <a:srgbClr val="FFFFFF"/>
                </a:solidFill>
                <a:latin typeface="Garamond" panose="02020404030301010803" pitchFamily="18" charset="0"/>
              </a:rPr>
              <a:t>Contractor</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FBB4731-9827-4F1F-AA2F-3F36F2CD916F}"/>
              </a:ext>
            </a:extLst>
          </p:cNvPr>
          <p:cNvSpPr>
            <a:spLocks noGrp="1"/>
          </p:cNvSpPr>
          <p:nvPr>
            <p:ph type="title"/>
          </p:nvPr>
        </p:nvSpPr>
        <p:spPr>
          <a:xfrm>
            <a:off x="273050" y="-249238"/>
            <a:ext cx="8229600" cy="1143001"/>
          </a:xfrm>
        </p:spPr>
        <p:txBody>
          <a:bodyPr/>
          <a:lstStyle/>
          <a:p>
            <a:r>
              <a:rPr lang="en-US" altLang="en-US" sz="3600" b="1">
                <a:solidFill>
                  <a:schemeClr val="tx1"/>
                </a:solidFill>
              </a:rPr>
              <a:t>Competitive Negotiations</a:t>
            </a:r>
          </a:p>
        </p:txBody>
      </p:sp>
      <p:graphicFrame>
        <p:nvGraphicFramePr>
          <p:cNvPr id="4" name="Content Placeholder 3">
            <a:extLst>
              <a:ext uri="{FF2B5EF4-FFF2-40B4-BE49-F238E27FC236}">
                <a16:creationId xmlns:a16="http://schemas.microsoft.com/office/drawing/2014/main" id="{10F0B0A4-0178-4441-B94F-40E94891A282}"/>
              </a:ext>
            </a:extLst>
          </p:cNvPr>
          <p:cNvGraphicFramePr>
            <a:graphicFrameLocks noGrp="1"/>
          </p:cNvGraphicFramePr>
          <p:nvPr>
            <p:ph idx="1"/>
          </p:nvPr>
        </p:nvGraphicFramePr>
        <p:xfrm>
          <a:off x="457200" y="9906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D37901-3580-48D1-B098-7AA13C9EBEA2}"/>
              </a:ext>
            </a:extLst>
          </p:cNvPr>
          <p:cNvSpPr>
            <a:spLocks noGrp="1"/>
          </p:cNvSpPr>
          <p:nvPr>
            <p:ph type="body" idx="1"/>
          </p:nvPr>
        </p:nvSpPr>
        <p:spPr>
          <a:xfrm>
            <a:off x="304800" y="2590800"/>
            <a:ext cx="8421688" cy="1500188"/>
          </a:xfrm>
        </p:spPr>
        <p:txBody>
          <a:bodyPr>
            <a:normAutofit/>
          </a:bodyPr>
          <a:lstStyle/>
          <a:p>
            <a:pPr fontAlgn="auto">
              <a:spcBef>
                <a:spcPts val="580"/>
              </a:spcBef>
              <a:spcAft>
                <a:spcPts val="0"/>
              </a:spcAft>
              <a:buFont typeface="Wingdings 2"/>
              <a:buNone/>
              <a:defRPr/>
            </a:pPr>
            <a:r>
              <a:rPr lang="en-US" sz="3600" b="1" dirty="0">
                <a:solidFill>
                  <a:schemeClr val="tx2"/>
                </a:solidFill>
              </a:rPr>
              <a:t>Frameworks emerged in the United States and elsewhere along parallel paths</a:t>
            </a:r>
            <a:endParaRPr lang="en-US" sz="3600" dirty="0"/>
          </a:p>
        </p:txBody>
      </p:sp>
      <p:sp>
        <p:nvSpPr>
          <p:cNvPr id="45059" name="Rounded Rectangle 4">
            <a:extLst>
              <a:ext uri="{FF2B5EF4-FFF2-40B4-BE49-F238E27FC236}">
                <a16:creationId xmlns:a16="http://schemas.microsoft.com/office/drawing/2014/main" id="{0E17CBF7-0B61-4CA4-94CD-64F2157CD147}"/>
              </a:ext>
            </a:extLst>
          </p:cNvPr>
          <p:cNvSpPr>
            <a:spLocks noChangeArrowheads="1"/>
          </p:cNvSpPr>
          <p:nvPr/>
        </p:nvSpPr>
        <p:spPr bwMode="auto">
          <a:xfrm>
            <a:off x="5334000" y="4800600"/>
            <a:ext cx="3429000" cy="762000"/>
          </a:xfrm>
          <a:prstGeom prst="roundRect">
            <a:avLst>
              <a:gd name="adj" fmla="val 16667"/>
            </a:avLst>
          </a:prstGeom>
          <a:solidFill>
            <a:srgbClr val="FF000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0"/>
              </a:spcBef>
              <a:buClrTx/>
              <a:buSzTx/>
              <a:buFontTx/>
              <a:buNone/>
            </a:pPr>
            <a:r>
              <a:rPr lang="en-US" altLang="en-US" sz="3600">
                <a:solidFill>
                  <a:srgbClr val="FFFFFF"/>
                </a:solidFill>
                <a:latin typeface="Garamond" panose="02020404030301010803" pitchFamily="18" charset="0"/>
              </a:rPr>
              <a:t>Supplier Lists</a:t>
            </a:r>
          </a:p>
        </p:txBody>
      </p:sp>
      <p:cxnSp>
        <p:nvCxnSpPr>
          <p:cNvPr id="45060" name="Straight Arrow Connector 6">
            <a:extLst>
              <a:ext uri="{FF2B5EF4-FFF2-40B4-BE49-F238E27FC236}">
                <a16:creationId xmlns:a16="http://schemas.microsoft.com/office/drawing/2014/main" id="{CE0C8542-0F70-4CD2-9B62-8B6C704F19DF}"/>
              </a:ext>
            </a:extLst>
          </p:cNvPr>
          <p:cNvCxnSpPr>
            <a:cxnSpLocks noChangeShapeType="1"/>
            <a:stCxn id="45059" idx="0"/>
          </p:cNvCxnSpPr>
          <p:nvPr/>
        </p:nvCxnSpPr>
        <p:spPr bwMode="auto">
          <a:xfrm rot="16200000" flipV="1">
            <a:off x="5353050" y="3105150"/>
            <a:ext cx="3352800" cy="38100"/>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45061" name="Oval 7">
            <a:extLst>
              <a:ext uri="{FF2B5EF4-FFF2-40B4-BE49-F238E27FC236}">
                <a16:creationId xmlns:a16="http://schemas.microsoft.com/office/drawing/2014/main" id="{5D98A031-6A50-4C2E-ABA7-7351A343DF13}"/>
              </a:ext>
            </a:extLst>
          </p:cNvPr>
          <p:cNvSpPr>
            <a:spLocks noChangeArrowheads="1"/>
          </p:cNvSpPr>
          <p:nvPr/>
        </p:nvSpPr>
        <p:spPr bwMode="auto">
          <a:xfrm>
            <a:off x="5029200" y="685800"/>
            <a:ext cx="3962400" cy="914400"/>
          </a:xfrm>
          <a:prstGeom prst="ellipse">
            <a:avLst/>
          </a:prstGeom>
          <a:solidFill>
            <a:srgbClr val="00B05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0"/>
              </a:spcBef>
              <a:buClrTx/>
              <a:buSzTx/>
              <a:buFontTx/>
              <a:buNone/>
            </a:pPr>
            <a:r>
              <a:rPr lang="en-US" altLang="en-US" sz="3200" b="1">
                <a:solidFill>
                  <a:srgbClr val="FFFFFF"/>
                </a:solidFill>
                <a:latin typeface="Garamond" panose="02020404030301010803" pitchFamily="18" charset="0"/>
              </a:rPr>
              <a:t>Frameworks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3" descr="Contract Data Requirements List">
            <a:extLst>
              <a:ext uri="{FF2B5EF4-FFF2-40B4-BE49-F238E27FC236}">
                <a16:creationId xmlns:a16="http://schemas.microsoft.com/office/drawing/2014/main" id="{9D2EEE4D-993F-4697-AC41-38734C04C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55763"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a:extLst>
              <a:ext uri="{FF2B5EF4-FFF2-40B4-BE49-F238E27FC236}">
                <a16:creationId xmlns:a16="http://schemas.microsoft.com/office/drawing/2014/main" id="{7965654A-2B1E-4397-BF96-BCFCA20719B3}"/>
              </a:ext>
            </a:extLst>
          </p:cNvPr>
          <p:cNvSpPr txBox="1">
            <a:spLocks noChangeArrowheads="1"/>
          </p:cNvSpPr>
          <p:nvPr/>
        </p:nvSpPr>
        <p:spPr bwMode="auto">
          <a:xfrm>
            <a:off x="1828800" y="349250"/>
            <a:ext cx="4724400" cy="1754188"/>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5400" b="1" dirty="0">
                <a:solidFill>
                  <a:srgbClr val="FFCC00"/>
                </a:solidFill>
                <a:effectLst>
                  <a:outerShdw blurRad="38100" dist="38100" dir="2700000" algn="tl">
                    <a:srgbClr val="000000"/>
                  </a:outerShdw>
                </a:effectLst>
                <a:latin typeface="Times New Roman" pitchFamily="18" charset="0"/>
                <a:cs typeface="+mn-cs"/>
              </a:rPr>
              <a:t>Frameworks:  Sample</a:t>
            </a:r>
          </a:p>
        </p:txBody>
      </p:sp>
      <p:graphicFrame>
        <p:nvGraphicFramePr>
          <p:cNvPr id="7" name="Table 6">
            <a:extLst>
              <a:ext uri="{FF2B5EF4-FFF2-40B4-BE49-F238E27FC236}">
                <a16:creationId xmlns:a16="http://schemas.microsoft.com/office/drawing/2014/main" id="{4EFD7D88-55D6-4E3B-807D-0B25400CC59D}"/>
              </a:ext>
            </a:extLst>
          </p:cNvPr>
          <p:cNvGraphicFramePr>
            <a:graphicFrameLocks noGrp="1"/>
          </p:cNvGraphicFramePr>
          <p:nvPr/>
        </p:nvGraphicFramePr>
        <p:xfrm>
          <a:off x="0" y="2514600"/>
          <a:ext cx="8639175" cy="3205246"/>
        </p:xfrm>
        <a:graphic>
          <a:graphicData uri="http://schemas.openxmlformats.org/drawingml/2006/table">
            <a:tbl>
              <a:tblPr firstRow="1" bandRow="1">
                <a:tableStyleId>{5C22544A-7EE6-4342-B048-85BDC9FD1C3A}</a:tableStyleId>
              </a:tblPr>
              <a:tblGrid>
                <a:gridCol w="2895703">
                  <a:extLst>
                    <a:ext uri="{9D8B030D-6E8A-4147-A177-3AD203B41FA5}">
                      <a16:colId xmlns:a16="http://schemas.microsoft.com/office/drawing/2014/main" val="20000"/>
                    </a:ext>
                  </a:extLst>
                </a:gridCol>
                <a:gridCol w="1676460">
                  <a:extLst>
                    <a:ext uri="{9D8B030D-6E8A-4147-A177-3AD203B41FA5}">
                      <a16:colId xmlns:a16="http://schemas.microsoft.com/office/drawing/2014/main" val="20001"/>
                    </a:ext>
                  </a:extLst>
                </a:gridCol>
                <a:gridCol w="2286081">
                  <a:extLst>
                    <a:ext uri="{9D8B030D-6E8A-4147-A177-3AD203B41FA5}">
                      <a16:colId xmlns:a16="http://schemas.microsoft.com/office/drawing/2014/main" val="20002"/>
                    </a:ext>
                  </a:extLst>
                </a:gridCol>
                <a:gridCol w="1780931">
                  <a:extLst>
                    <a:ext uri="{9D8B030D-6E8A-4147-A177-3AD203B41FA5}">
                      <a16:colId xmlns:a16="http://schemas.microsoft.com/office/drawing/2014/main" val="20003"/>
                    </a:ext>
                  </a:extLst>
                </a:gridCol>
              </a:tblGrid>
              <a:tr h="370784">
                <a:tc>
                  <a:txBody>
                    <a:bodyPr/>
                    <a:lstStyle/>
                    <a:p>
                      <a:endParaRPr lang="en-US" sz="1800" dirty="0"/>
                    </a:p>
                  </a:txBody>
                  <a:tcPr marL="91443" marR="91443" marT="45713" marB="45713"/>
                </a:tc>
                <a:tc>
                  <a:txBody>
                    <a:bodyPr/>
                    <a:lstStyle/>
                    <a:p>
                      <a:r>
                        <a:rPr lang="en-US" sz="1800" dirty="0"/>
                        <a:t>A</a:t>
                      </a:r>
                    </a:p>
                  </a:txBody>
                  <a:tcPr marL="91443" marR="91443" marT="45713" marB="45713"/>
                </a:tc>
                <a:tc>
                  <a:txBody>
                    <a:bodyPr/>
                    <a:lstStyle/>
                    <a:p>
                      <a:r>
                        <a:rPr lang="en-US" sz="1800" dirty="0"/>
                        <a:t>B</a:t>
                      </a:r>
                    </a:p>
                  </a:txBody>
                  <a:tcPr marL="91443" marR="91443" marT="45713" marB="45713"/>
                </a:tc>
                <a:tc>
                  <a:txBody>
                    <a:bodyPr/>
                    <a:lstStyle/>
                    <a:p>
                      <a:r>
                        <a:rPr lang="en-US" sz="1800" dirty="0"/>
                        <a:t>C</a:t>
                      </a:r>
                    </a:p>
                  </a:txBody>
                  <a:tcPr marL="91443" marR="91443" marT="45713" marB="45713"/>
                </a:tc>
                <a:extLst>
                  <a:ext uri="{0D108BD9-81ED-4DB2-BD59-A6C34878D82A}">
                    <a16:rowId xmlns:a16="http://schemas.microsoft.com/office/drawing/2014/main" val="10000"/>
                  </a:ext>
                </a:extLst>
              </a:tr>
              <a:tr h="640038">
                <a:tc>
                  <a:txBody>
                    <a:bodyPr/>
                    <a:lstStyle/>
                    <a:p>
                      <a:r>
                        <a:rPr lang="en-US" sz="1800" b="1" dirty="0"/>
                        <a:t>FRAMEWORK</a:t>
                      </a:r>
                      <a:r>
                        <a:rPr lang="en-US" sz="1800" b="1" baseline="0" dirty="0"/>
                        <a:t> AWARD </a:t>
                      </a:r>
                    </a:p>
                    <a:p>
                      <a:r>
                        <a:rPr lang="en-US" sz="1800" b="1" baseline="0" dirty="0"/>
                        <a:t>PRICE – PER UNIT</a:t>
                      </a:r>
                      <a:endParaRPr lang="en-US" sz="1800" b="1" dirty="0"/>
                    </a:p>
                  </a:txBody>
                  <a:tcPr marL="91443" marR="91443" marT="45713" marB="45713"/>
                </a:tc>
                <a:tc>
                  <a:txBody>
                    <a:bodyPr/>
                    <a:lstStyle/>
                    <a:p>
                      <a:r>
                        <a:rPr lang="en-US" sz="1800" b="1" dirty="0"/>
                        <a:t>US$1000</a:t>
                      </a:r>
                    </a:p>
                  </a:txBody>
                  <a:tcPr marL="91443" marR="91443" marT="45713" marB="45713"/>
                </a:tc>
                <a:tc>
                  <a:txBody>
                    <a:bodyPr/>
                    <a:lstStyle/>
                    <a:p>
                      <a:r>
                        <a:rPr lang="en-US" sz="1800" b="1" dirty="0"/>
                        <a:t>US$600</a:t>
                      </a:r>
                    </a:p>
                  </a:txBody>
                  <a:tcPr marL="91443" marR="91443" marT="45713" marB="45713"/>
                </a:tc>
                <a:tc>
                  <a:txBody>
                    <a:bodyPr/>
                    <a:lstStyle/>
                    <a:p>
                      <a:r>
                        <a:rPr lang="en-US" sz="1800" b="1" dirty="0"/>
                        <a:t>US$1500</a:t>
                      </a:r>
                    </a:p>
                  </a:txBody>
                  <a:tcPr marL="91443" marR="91443" marT="45713" marB="45713"/>
                </a:tc>
                <a:extLst>
                  <a:ext uri="{0D108BD9-81ED-4DB2-BD59-A6C34878D82A}">
                    <a16:rowId xmlns:a16="http://schemas.microsoft.com/office/drawing/2014/main" val="10001"/>
                  </a:ext>
                </a:extLst>
              </a:tr>
              <a:tr h="640038">
                <a:tc>
                  <a:txBody>
                    <a:bodyPr/>
                    <a:lstStyle/>
                    <a:p>
                      <a:r>
                        <a:rPr lang="en-US" sz="1800" dirty="0"/>
                        <a:t>JANUARY </a:t>
                      </a:r>
                    </a:p>
                    <a:p>
                      <a:r>
                        <a:rPr lang="en-US" sz="1800" dirty="0"/>
                        <a:t>(NASA:  500</a:t>
                      </a:r>
                      <a:r>
                        <a:rPr lang="en-US" sz="1800" baseline="0" dirty="0"/>
                        <a:t> UNITS</a:t>
                      </a:r>
                      <a:r>
                        <a:rPr lang="en-US" sz="1800" dirty="0"/>
                        <a:t>)</a:t>
                      </a:r>
                    </a:p>
                  </a:txBody>
                  <a:tcPr marL="91443" marR="91443" marT="45713" marB="45713"/>
                </a:tc>
                <a:tc>
                  <a:txBody>
                    <a:bodyPr/>
                    <a:lstStyle/>
                    <a:p>
                      <a:r>
                        <a:rPr lang="en-US" sz="1800" dirty="0"/>
                        <a:t>US$900</a:t>
                      </a:r>
                    </a:p>
                  </a:txBody>
                  <a:tcPr marL="91443" marR="91443" marT="45713" marB="45713"/>
                </a:tc>
                <a:tc>
                  <a:txBody>
                    <a:bodyPr/>
                    <a:lstStyle/>
                    <a:p>
                      <a:r>
                        <a:rPr lang="en-US" sz="1800" dirty="0"/>
                        <a:t>US$600</a:t>
                      </a:r>
                    </a:p>
                  </a:txBody>
                  <a:tcPr marL="91443" marR="91443" marT="45713" marB="45713"/>
                </a:tc>
                <a:tc>
                  <a:txBody>
                    <a:bodyPr/>
                    <a:lstStyle/>
                    <a:p>
                      <a:endParaRPr lang="en-US" sz="1800" dirty="0"/>
                    </a:p>
                  </a:txBody>
                  <a:tcPr marL="91443" marR="91443" marT="45713" marB="45713"/>
                </a:tc>
                <a:extLst>
                  <a:ext uri="{0D108BD9-81ED-4DB2-BD59-A6C34878D82A}">
                    <a16:rowId xmlns:a16="http://schemas.microsoft.com/office/drawing/2014/main" val="10002"/>
                  </a:ext>
                </a:extLst>
              </a:tr>
              <a:tr h="640038">
                <a:tc>
                  <a:txBody>
                    <a:bodyPr/>
                    <a:lstStyle/>
                    <a:p>
                      <a:r>
                        <a:rPr lang="en-US" sz="1800" dirty="0"/>
                        <a:t>APRIL ORDER </a:t>
                      </a:r>
                    </a:p>
                    <a:p>
                      <a:r>
                        <a:rPr lang="en-US" sz="1800" dirty="0"/>
                        <a:t>(ARMY:  1000 UNITS )</a:t>
                      </a:r>
                    </a:p>
                  </a:txBody>
                  <a:tcPr marL="91443" marR="91443" marT="45713" marB="45713"/>
                </a:tc>
                <a:tc>
                  <a:txBody>
                    <a:bodyPr/>
                    <a:lstStyle/>
                    <a:p>
                      <a:r>
                        <a:rPr lang="en-US" sz="1800" dirty="0"/>
                        <a:t>US$800</a:t>
                      </a:r>
                    </a:p>
                  </a:txBody>
                  <a:tcPr marL="91443" marR="91443" marT="45713" marB="45713"/>
                </a:tc>
                <a:tc>
                  <a:txBody>
                    <a:bodyPr/>
                    <a:lstStyle/>
                    <a:p>
                      <a:r>
                        <a:rPr lang="en-US" sz="1800" dirty="0"/>
                        <a:t>US$550</a:t>
                      </a:r>
                    </a:p>
                  </a:txBody>
                  <a:tcPr marL="91443" marR="91443" marT="45713" marB="45713"/>
                </a:tc>
                <a:tc>
                  <a:txBody>
                    <a:bodyPr/>
                    <a:lstStyle/>
                    <a:p>
                      <a:endParaRPr lang="en-US" sz="1800" dirty="0"/>
                    </a:p>
                  </a:txBody>
                  <a:tcPr marL="91443" marR="91443" marT="45713" marB="45713"/>
                </a:tc>
                <a:extLst>
                  <a:ext uri="{0D108BD9-81ED-4DB2-BD59-A6C34878D82A}">
                    <a16:rowId xmlns:a16="http://schemas.microsoft.com/office/drawing/2014/main" val="10003"/>
                  </a:ext>
                </a:extLst>
              </a:tr>
              <a:tr h="914264">
                <a:tc>
                  <a:txBody>
                    <a:bodyPr/>
                    <a:lstStyle/>
                    <a:p>
                      <a:r>
                        <a:rPr lang="en-US" sz="1800" dirty="0"/>
                        <a:t>DECEMBER ORDER </a:t>
                      </a:r>
                    </a:p>
                    <a:p>
                      <a:r>
                        <a:rPr lang="en-US" sz="1800" dirty="0"/>
                        <a:t>(NAVY:  2000</a:t>
                      </a:r>
                      <a:r>
                        <a:rPr lang="en-US" sz="1800" baseline="0" dirty="0"/>
                        <a:t> UNITS</a:t>
                      </a:r>
                      <a:r>
                        <a:rPr lang="en-US" sz="1800" dirty="0"/>
                        <a:t>)</a:t>
                      </a:r>
                    </a:p>
                  </a:txBody>
                  <a:tcPr marL="91443" marR="91443" marT="45713" marB="45713"/>
                </a:tc>
                <a:tc>
                  <a:txBody>
                    <a:bodyPr/>
                    <a:lstStyle/>
                    <a:p>
                      <a:r>
                        <a:rPr lang="en-US" sz="1800" dirty="0"/>
                        <a:t>US$550</a:t>
                      </a:r>
                    </a:p>
                  </a:txBody>
                  <a:tcPr marL="91443" marR="91443" marT="45713" marB="45713"/>
                </a:tc>
                <a:tc>
                  <a:txBody>
                    <a:bodyPr/>
                    <a:lstStyle/>
                    <a:p>
                      <a:r>
                        <a:rPr lang="en-US" sz="1800" dirty="0"/>
                        <a:t>US$550</a:t>
                      </a:r>
                    </a:p>
                  </a:txBody>
                  <a:tcPr marL="91443" marR="91443" marT="45713" marB="45713"/>
                </a:tc>
                <a:tc>
                  <a:txBody>
                    <a:bodyPr/>
                    <a:lstStyle/>
                    <a:p>
                      <a:endParaRPr lang="en-US" sz="1800" dirty="0"/>
                    </a:p>
                  </a:txBody>
                  <a:tcPr marL="91443" marR="91443" marT="45713" marB="45713"/>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0D46-F911-4015-8F2D-8E74F03598ED}"/>
              </a:ext>
            </a:extLst>
          </p:cNvPr>
          <p:cNvSpPr>
            <a:spLocks noGrp="1"/>
          </p:cNvSpPr>
          <p:nvPr>
            <p:ph type="title"/>
          </p:nvPr>
        </p:nvSpPr>
        <p:spPr/>
        <p:txBody>
          <a:bodyPr>
            <a:normAutofit fontScale="90000"/>
          </a:bodyPr>
          <a:lstStyle/>
          <a:p>
            <a:pPr fontAlgn="auto">
              <a:spcAft>
                <a:spcPts val="0"/>
              </a:spcAft>
              <a:defRPr/>
            </a:pPr>
            <a:r>
              <a:rPr lang="en-US" dirty="0">
                <a:solidFill>
                  <a:schemeClr val="tx1"/>
                </a:solidFill>
              </a:rPr>
              <a:t>Problems in U.S. Frameworks: 1990s</a:t>
            </a:r>
          </a:p>
        </p:txBody>
      </p:sp>
      <p:graphicFrame>
        <p:nvGraphicFramePr>
          <p:cNvPr id="5" name="Diagram 4">
            <a:extLst>
              <a:ext uri="{FF2B5EF4-FFF2-40B4-BE49-F238E27FC236}">
                <a16:creationId xmlns:a16="http://schemas.microsoft.com/office/drawing/2014/main" id="{118D1C00-B453-45F9-9459-6C38A49C5239}"/>
              </a:ext>
            </a:extLst>
          </p:cNvPr>
          <p:cNvGraphicFramePr/>
          <p:nvPr/>
        </p:nvGraphicFramePr>
        <p:xfrm>
          <a:off x="304800" y="11430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D43F9428-51E1-425C-BE1E-AEC34FF3D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6">
            <a:extLst>
              <a:ext uri="{FF2B5EF4-FFF2-40B4-BE49-F238E27FC236}">
                <a16:creationId xmlns:a16="http://schemas.microsoft.com/office/drawing/2014/main" id="{2BD50BEF-3239-420E-AEA2-E6CB502122C0}"/>
              </a:ext>
            </a:extLst>
          </p:cNvPr>
          <p:cNvSpPr>
            <a:spLocks noGrp="1"/>
          </p:cNvSpPr>
          <p:nvPr>
            <p:ph type="title"/>
          </p:nvPr>
        </p:nvSpPr>
        <p:spPr>
          <a:xfrm>
            <a:off x="-5334000" y="228600"/>
            <a:ext cx="8229600" cy="1143000"/>
          </a:xfrm>
        </p:spPr>
        <p:txBody>
          <a:bodyPr/>
          <a:lstStyle/>
          <a:p>
            <a:pPr algn="r"/>
            <a:r>
              <a:rPr lang="en-US" altLang="en-US">
                <a:solidFill>
                  <a:schemeClr val="tx1"/>
                </a:solidFill>
              </a:rPr>
              <a:t>Scandals</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4">
            <a:extLst>
              <a:ext uri="{FF2B5EF4-FFF2-40B4-BE49-F238E27FC236}">
                <a16:creationId xmlns:a16="http://schemas.microsoft.com/office/drawing/2014/main" id="{B0E85ACC-11BD-41D4-AB78-583F5A9CF8ED}"/>
              </a:ext>
            </a:extLst>
          </p:cNvPr>
          <p:cNvGrpSpPr>
            <a:grpSpLocks/>
          </p:cNvGrpSpPr>
          <p:nvPr/>
        </p:nvGrpSpPr>
        <p:grpSpPr bwMode="auto">
          <a:xfrm>
            <a:off x="161925" y="533400"/>
            <a:ext cx="8815388" cy="6075363"/>
            <a:chOff x="0" y="533400"/>
            <a:chExt cx="9144000" cy="6075218"/>
          </a:xfrm>
        </p:grpSpPr>
        <p:pic>
          <p:nvPicPr>
            <p:cNvPr id="49158" name="Picture 2">
              <a:extLst>
                <a:ext uri="{FF2B5EF4-FFF2-40B4-BE49-F238E27FC236}">
                  <a16:creationId xmlns:a16="http://schemas.microsoft.com/office/drawing/2014/main" id="{7BFFBC57-3A08-4DD4-A52B-E50B27DC4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436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4">
              <a:extLst>
                <a:ext uri="{FF2B5EF4-FFF2-40B4-BE49-F238E27FC236}">
                  <a16:creationId xmlns:a16="http://schemas.microsoft.com/office/drawing/2014/main" id="{E072CC40-09F3-4978-810D-E2D6D4A52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457" y="4921135"/>
              <a:ext cx="1570376" cy="15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7">
              <a:extLst>
                <a:ext uri="{FF2B5EF4-FFF2-40B4-BE49-F238E27FC236}">
                  <a16:creationId xmlns:a16="http://schemas.microsoft.com/office/drawing/2014/main" id="{89409334-C3C7-4DF1-B828-79B7FE4F1BED}"/>
                </a:ext>
              </a:extLst>
            </p:cNvPr>
            <p:cNvSpPr txBox="1">
              <a:spLocks noChangeArrowheads="1"/>
            </p:cNvSpPr>
            <p:nvPr/>
          </p:nvSpPr>
          <p:spPr bwMode="auto">
            <a:xfrm>
              <a:off x="4064467" y="5962287"/>
              <a:ext cx="2580967"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b="1" dirty="0" err="1">
                  <a:solidFill>
                    <a:srgbClr val="000000"/>
                  </a:solidFill>
                </a:rPr>
                <a:t>Umer</a:t>
              </a:r>
              <a:r>
                <a:rPr lang="en-US" altLang="en-US" b="1" dirty="0">
                  <a:solidFill>
                    <a:srgbClr val="000000"/>
                  </a:solidFill>
                </a:rPr>
                <a:t> Chaudhry</a:t>
              </a:r>
            </a:p>
            <a:p>
              <a:r>
                <a:rPr lang="en-US" altLang="en-US" b="1" dirty="0">
                  <a:solidFill>
                    <a:srgbClr val="000000"/>
                  </a:solidFill>
                </a:rPr>
                <a:t>GWU Law Student</a:t>
              </a:r>
            </a:p>
          </p:txBody>
        </p:sp>
      </p:grpSp>
      <p:sp>
        <p:nvSpPr>
          <p:cNvPr id="7" name="Right Arrow 6">
            <a:extLst>
              <a:ext uri="{FF2B5EF4-FFF2-40B4-BE49-F238E27FC236}">
                <a16:creationId xmlns:a16="http://schemas.microsoft.com/office/drawing/2014/main" id="{6408D59C-B94D-41C8-8A0D-5762F89C9217}"/>
              </a:ext>
            </a:extLst>
          </p:cNvPr>
          <p:cNvSpPr/>
          <p:nvPr/>
        </p:nvSpPr>
        <p:spPr>
          <a:xfrm>
            <a:off x="3017838" y="881063"/>
            <a:ext cx="398462" cy="30003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ight Arrow 7">
            <a:extLst>
              <a:ext uri="{FF2B5EF4-FFF2-40B4-BE49-F238E27FC236}">
                <a16:creationId xmlns:a16="http://schemas.microsoft.com/office/drawing/2014/main" id="{71AAF387-FEC2-4FBF-A44E-BDDC32349B42}"/>
              </a:ext>
            </a:extLst>
          </p:cNvPr>
          <p:cNvSpPr/>
          <p:nvPr/>
        </p:nvSpPr>
        <p:spPr>
          <a:xfrm>
            <a:off x="3057525" y="2546350"/>
            <a:ext cx="398463" cy="3000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ight Arrow 8">
            <a:extLst>
              <a:ext uri="{FF2B5EF4-FFF2-40B4-BE49-F238E27FC236}">
                <a16:creationId xmlns:a16="http://schemas.microsoft.com/office/drawing/2014/main" id="{75FEECE6-2B5C-4E34-A618-995909D48C39}"/>
              </a:ext>
            </a:extLst>
          </p:cNvPr>
          <p:cNvSpPr/>
          <p:nvPr/>
        </p:nvSpPr>
        <p:spPr>
          <a:xfrm>
            <a:off x="3017838" y="1522413"/>
            <a:ext cx="398462" cy="2984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87F0-610B-420A-9089-5F25A0B43AD9}"/>
              </a:ext>
            </a:extLst>
          </p:cNvPr>
          <p:cNvSpPr>
            <a:spLocks noGrp="1"/>
          </p:cNvSpPr>
          <p:nvPr>
            <p:ph type="title"/>
          </p:nvPr>
        </p:nvSpPr>
        <p:spPr/>
        <p:txBody>
          <a:bodyPr>
            <a:normAutofit fontScale="90000"/>
          </a:bodyPr>
          <a:lstStyle/>
          <a:p>
            <a:pPr fontAlgn="auto">
              <a:spcAft>
                <a:spcPts val="0"/>
              </a:spcAft>
              <a:defRPr/>
            </a:pPr>
            <a:r>
              <a:rPr lang="en-US" dirty="0"/>
              <a:t>EU uses same methods – but in a different historical progression</a:t>
            </a:r>
          </a:p>
        </p:txBody>
      </p:sp>
      <p:grpSp>
        <p:nvGrpSpPr>
          <p:cNvPr id="50179" name="Group 2">
            <a:extLst>
              <a:ext uri="{FF2B5EF4-FFF2-40B4-BE49-F238E27FC236}">
                <a16:creationId xmlns:a16="http://schemas.microsoft.com/office/drawing/2014/main" id="{8D080A5B-E03B-433F-9912-2B170642C8E5}"/>
              </a:ext>
            </a:extLst>
          </p:cNvPr>
          <p:cNvGrpSpPr>
            <a:grpSpLocks/>
          </p:cNvGrpSpPr>
          <p:nvPr/>
        </p:nvGrpSpPr>
        <p:grpSpPr bwMode="auto">
          <a:xfrm>
            <a:off x="76200" y="1897063"/>
            <a:ext cx="8915400" cy="2736850"/>
            <a:chOff x="0" y="1905000"/>
            <a:chExt cx="8915400" cy="2736731"/>
          </a:xfrm>
        </p:grpSpPr>
        <p:pic>
          <p:nvPicPr>
            <p:cNvPr id="50184" name="Picture 2">
              <a:extLst>
                <a:ext uri="{FF2B5EF4-FFF2-40B4-BE49-F238E27FC236}">
                  <a16:creationId xmlns:a16="http://schemas.microsoft.com/office/drawing/2014/main" id="{24C8EDBE-D052-45CC-A885-E250648D7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1409699" cy="112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a16="http://schemas.microsoft.com/office/drawing/2014/main" id="{92E852EC-8FF1-4FB2-B0AA-44631F423ADF}"/>
                </a:ext>
              </a:extLst>
            </p:cNvPr>
            <p:cNvSpPr txBox="1">
              <a:spLocks noChangeArrowheads="1"/>
            </p:cNvSpPr>
            <p:nvPr/>
          </p:nvSpPr>
          <p:spPr bwMode="auto">
            <a:xfrm>
              <a:off x="2057400" y="3809917"/>
              <a:ext cx="2133600" cy="46035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400" b="1" dirty="0">
                  <a:solidFill>
                    <a:srgbClr val="E5E5FF"/>
                  </a:solidFill>
                  <a:effectLst>
                    <a:outerShdw blurRad="38100" dist="38100" dir="2700000" algn="tl">
                      <a:srgbClr val="000000"/>
                    </a:outerShdw>
                  </a:effectLst>
                  <a:latin typeface="Times New Roman" pitchFamily="18" charset="0"/>
                  <a:cs typeface="+mn-cs"/>
                </a:rPr>
                <a:t>Sealed Bids</a:t>
              </a:r>
            </a:p>
          </p:txBody>
        </p:sp>
        <p:pic>
          <p:nvPicPr>
            <p:cNvPr id="50186" name="Picture 11">
              <a:hlinkClick r:id="rId3"/>
              <a:extLst>
                <a:ext uri="{FF2B5EF4-FFF2-40B4-BE49-F238E27FC236}">
                  <a16:creationId xmlns:a16="http://schemas.microsoft.com/office/drawing/2014/main" id="{90A0A63F-7613-412D-B98A-BE7E29E5D5E9}"/>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482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a:extLst>
                <a:ext uri="{FF2B5EF4-FFF2-40B4-BE49-F238E27FC236}">
                  <a16:creationId xmlns:a16="http://schemas.microsoft.com/office/drawing/2014/main" id="{DF5B2877-7B08-4A91-B1B3-C2106504016B}"/>
                </a:ext>
              </a:extLst>
            </p:cNvPr>
            <p:cNvSpPr txBox="1">
              <a:spLocks noChangeArrowheads="1"/>
            </p:cNvSpPr>
            <p:nvPr/>
          </p:nvSpPr>
          <p:spPr bwMode="auto">
            <a:xfrm>
              <a:off x="4267200" y="3809917"/>
              <a:ext cx="3124200" cy="831814"/>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400" b="1" dirty="0">
                  <a:solidFill>
                    <a:srgbClr val="AAEF6B"/>
                  </a:solidFill>
                  <a:effectLst>
                    <a:outerShdw blurRad="38100" dist="38100" dir="2700000" algn="tl">
                      <a:srgbClr val="000000"/>
                    </a:outerShdw>
                  </a:effectLst>
                  <a:latin typeface="Times New Roman" pitchFamily="18" charset="0"/>
                  <a:cs typeface="+mn-cs"/>
                </a:rPr>
                <a:t>Negotiated Procurements</a:t>
              </a:r>
            </a:p>
          </p:txBody>
        </p:sp>
        <p:pic>
          <p:nvPicPr>
            <p:cNvPr id="50188" name="Picture 13" descr="Contract Data Requirements List">
              <a:extLst>
                <a:ext uri="{FF2B5EF4-FFF2-40B4-BE49-F238E27FC236}">
                  <a16:creationId xmlns:a16="http://schemas.microsoft.com/office/drawing/2014/main" id="{3E96E314-B11F-4D99-96C0-2986121BD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905000"/>
              <a:ext cx="1389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a:extLst>
                <a:ext uri="{FF2B5EF4-FFF2-40B4-BE49-F238E27FC236}">
                  <a16:creationId xmlns:a16="http://schemas.microsoft.com/office/drawing/2014/main" id="{D5148364-E98E-4839-AD2C-6AB7D5978927}"/>
                </a:ext>
              </a:extLst>
            </p:cNvPr>
            <p:cNvSpPr txBox="1">
              <a:spLocks noChangeArrowheads="1"/>
            </p:cNvSpPr>
            <p:nvPr/>
          </p:nvSpPr>
          <p:spPr bwMode="auto">
            <a:xfrm>
              <a:off x="6019800" y="4038507"/>
              <a:ext cx="2895600" cy="461942"/>
            </a:xfrm>
            <a:prstGeom prst="rect">
              <a:avLst/>
            </a:prstGeom>
            <a:noFill/>
            <a:ln w="12700" cap="sq">
              <a:noFill/>
              <a:miter lim="800000"/>
              <a:headEnd type="none" w="sm" len="sm"/>
              <a:tailEnd type="none" w="sm" len="sm"/>
            </a:ln>
            <a:effectLst/>
          </p:spPr>
          <p:txBody>
            <a:bodyPr>
              <a:spAutoFit/>
            </a:bodyPr>
            <a:lstStyle/>
            <a:p>
              <a:pPr algn="r">
                <a:spcBef>
                  <a:spcPct val="50000"/>
                </a:spcBef>
                <a:defRPr/>
              </a:pPr>
              <a:r>
                <a:rPr lang="en-US" sz="2400" b="1" dirty="0">
                  <a:solidFill>
                    <a:srgbClr val="FFCC00"/>
                  </a:solidFill>
                  <a:effectLst>
                    <a:outerShdw blurRad="38100" dist="38100" dir="2700000" algn="tl">
                      <a:srgbClr val="000000"/>
                    </a:outerShdw>
                  </a:effectLst>
                  <a:latin typeface="Times New Roman" pitchFamily="18" charset="0"/>
                  <a:cs typeface="+mn-cs"/>
                </a:rPr>
                <a:t>Frameworks</a:t>
              </a:r>
            </a:p>
          </p:txBody>
        </p:sp>
        <p:pic>
          <p:nvPicPr>
            <p:cNvPr id="50190" name="Picture 18" descr="UW Sealed Bid Sales Information">
              <a:hlinkClick r:id="rId7"/>
              <a:extLst>
                <a:ext uri="{FF2B5EF4-FFF2-40B4-BE49-F238E27FC236}">
                  <a16:creationId xmlns:a16="http://schemas.microsoft.com/office/drawing/2014/main" id="{EEEF8D12-20B7-4EEB-8E64-879F020E23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2098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AutoShape 19">
              <a:extLst>
                <a:ext uri="{FF2B5EF4-FFF2-40B4-BE49-F238E27FC236}">
                  <a16:creationId xmlns:a16="http://schemas.microsoft.com/office/drawing/2014/main" id="{26CEAA56-F32F-4E17-B1AE-3AC40B24F3B3}"/>
                </a:ext>
              </a:extLst>
            </p:cNvPr>
            <p:cNvSpPr>
              <a:spLocks noChangeArrowheads="1"/>
            </p:cNvSpPr>
            <p:nvPr/>
          </p:nvSpPr>
          <p:spPr bwMode="auto">
            <a:xfrm>
              <a:off x="3657600" y="25146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50192" name="AutoShape 20">
              <a:extLst>
                <a:ext uri="{FF2B5EF4-FFF2-40B4-BE49-F238E27FC236}">
                  <a16:creationId xmlns:a16="http://schemas.microsoft.com/office/drawing/2014/main" id="{1C5DEAAF-DC09-45FF-8C26-A15C58663B00}"/>
                </a:ext>
              </a:extLst>
            </p:cNvPr>
            <p:cNvSpPr>
              <a:spLocks noChangeArrowheads="1"/>
            </p:cNvSpPr>
            <p:nvPr/>
          </p:nvSpPr>
          <p:spPr bwMode="auto">
            <a:xfrm>
              <a:off x="6629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sp>
          <p:nvSpPr>
            <p:cNvPr id="50193" name="TextBox 12">
              <a:extLst>
                <a:ext uri="{FF2B5EF4-FFF2-40B4-BE49-F238E27FC236}">
                  <a16:creationId xmlns:a16="http://schemas.microsoft.com/office/drawing/2014/main" id="{BA81611C-DB26-46EA-B1F6-3E85633B5EB5}"/>
                </a:ext>
              </a:extLst>
            </p:cNvPr>
            <p:cNvSpPr txBox="1">
              <a:spLocks noChangeArrowheads="1"/>
            </p:cNvSpPr>
            <p:nvPr/>
          </p:nvSpPr>
          <p:spPr bwMode="auto">
            <a:xfrm>
              <a:off x="0" y="358140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2000" b="1">
                  <a:solidFill>
                    <a:srgbClr val="FFFFFF"/>
                  </a:solidFill>
                  <a:latin typeface="Garamond" panose="02020404030301010803" pitchFamily="18" charset="0"/>
                </a:rPr>
                <a:t>Sole Source</a:t>
              </a:r>
            </a:p>
          </p:txBody>
        </p:sp>
        <p:sp>
          <p:nvSpPr>
            <p:cNvPr id="50194" name="AutoShape 19">
              <a:extLst>
                <a:ext uri="{FF2B5EF4-FFF2-40B4-BE49-F238E27FC236}">
                  <a16:creationId xmlns:a16="http://schemas.microsoft.com/office/drawing/2014/main" id="{AFE27863-F7CE-4EC8-BC7E-2DB0F68A6AC1}"/>
                </a:ext>
              </a:extLst>
            </p:cNvPr>
            <p:cNvSpPr>
              <a:spLocks noChangeArrowheads="1"/>
            </p:cNvSpPr>
            <p:nvPr/>
          </p:nvSpPr>
          <p:spPr bwMode="auto">
            <a:xfrm>
              <a:off x="1295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a:solidFill>
                  <a:srgbClr val="FFFFFF"/>
                </a:solidFill>
                <a:latin typeface="Garamond" panose="02020404030301010803" pitchFamily="18" charset="0"/>
              </a:endParaRPr>
            </a:p>
          </p:txBody>
        </p:sp>
      </p:grpSp>
      <p:sp>
        <p:nvSpPr>
          <p:cNvPr id="50180" name="Rectangle 15">
            <a:extLst>
              <a:ext uri="{FF2B5EF4-FFF2-40B4-BE49-F238E27FC236}">
                <a16:creationId xmlns:a16="http://schemas.microsoft.com/office/drawing/2014/main" id="{5FCF7ACA-121F-436B-98A2-EB898FDDF2CE}"/>
              </a:ext>
            </a:extLst>
          </p:cNvPr>
          <p:cNvSpPr>
            <a:spLocks noChangeArrowheads="1"/>
          </p:cNvSpPr>
          <p:nvPr/>
        </p:nvSpPr>
        <p:spPr bwMode="auto">
          <a:xfrm rot="342205">
            <a:off x="319088" y="3702050"/>
            <a:ext cx="998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11500" b="1">
                <a:solidFill>
                  <a:srgbClr val="92D050"/>
                </a:solidFill>
                <a:latin typeface="Garamond" panose="02020404030301010803" pitchFamily="18" charset="0"/>
              </a:rPr>
              <a:t>√</a:t>
            </a:r>
            <a:endParaRPr lang="en-US" altLang="en-US" sz="11500">
              <a:solidFill>
                <a:srgbClr val="92D050"/>
              </a:solidFill>
              <a:latin typeface="Garamond" panose="02020404030301010803" pitchFamily="18" charset="0"/>
            </a:endParaRPr>
          </a:p>
        </p:txBody>
      </p:sp>
      <p:sp>
        <p:nvSpPr>
          <p:cNvPr id="50181" name="Rectangle 18">
            <a:extLst>
              <a:ext uri="{FF2B5EF4-FFF2-40B4-BE49-F238E27FC236}">
                <a16:creationId xmlns:a16="http://schemas.microsoft.com/office/drawing/2014/main" id="{1A358C06-92D5-4F5F-AF9F-EC727EAC5BD4}"/>
              </a:ext>
            </a:extLst>
          </p:cNvPr>
          <p:cNvSpPr>
            <a:spLocks noChangeArrowheads="1"/>
          </p:cNvSpPr>
          <p:nvPr/>
        </p:nvSpPr>
        <p:spPr bwMode="auto">
          <a:xfrm rot="342205">
            <a:off x="2452688" y="3854450"/>
            <a:ext cx="998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11500" b="1">
                <a:solidFill>
                  <a:srgbClr val="92D050"/>
                </a:solidFill>
                <a:latin typeface="Garamond" panose="02020404030301010803" pitchFamily="18" charset="0"/>
              </a:rPr>
              <a:t>√</a:t>
            </a:r>
            <a:endParaRPr lang="en-US" altLang="en-US" sz="11500">
              <a:solidFill>
                <a:srgbClr val="92D050"/>
              </a:solidFill>
              <a:latin typeface="Garamond" panose="02020404030301010803" pitchFamily="18" charset="0"/>
            </a:endParaRPr>
          </a:p>
        </p:txBody>
      </p:sp>
      <p:sp>
        <p:nvSpPr>
          <p:cNvPr id="50182" name="Rectangle 19">
            <a:extLst>
              <a:ext uri="{FF2B5EF4-FFF2-40B4-BE49-F238E27FC236}">
                <a16:creationId xmlns:a16="http://schemas.microsoft.com/office/drawing/2014/main" id="{14B2F5EE-0B01-4D61-8F35-C50E18F79883}"/>
              </a:ext>
            </a:extLst>
          </p:cNvPr>
          <p:cNvSpPr>
            <a:spLocks noChangeArrowheads="1"/>
          </p:cNvSpPr>
          <p:nvPr/>
        </p:nvSpPr>
        <p:spPr bwMode="auto">
          <a:xfrm rot="342205">
            <a:off x="5119688" y="4311650"/>
            <a:ext cx="998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11500" b="1">
                <a:solidFill>
                  <a:srgbClr val="92D050"/>
                </a:solidFill>
                <a:latin typeface="Garamond" panose="02020404030301010803" pitchFamily="18" charset="0"/>
              </a:rPr>
              <a:t>√</a:t>
            </a:r>
            <a:endParaRPr lang="en-US" altLang="en-US" sz="11500">
              <a:solidFill>
                <a:srgbClr val="92D050"/>
              </a:solidFill>
              <a:latin typeface="Garamond" panose="02020404030301010803" pitchFamily="18" charset="0"/>
            </a:endParaRPr>
          </a:p>
        </p:txBody>
      </p:sp>
      <p:sp>
        <p:nvSpPr>
          <p:cNvPr id="50183" name="Rectangle 20">
            <a:extLst>
              <a:ext uri="{FF2B5EF4-FFF2-40B4-BE49-F238E27FC236}">
                <a16:creationId xmlns:a16="http://schemas.microsoft.com/office/drawing/2014/main" id="{D8001D97-479B-4E8F-B70E-3995ACCB0758}"/>
              </a:ext>
            </a:extLst>
          </p:cNvPr>
          <p:cNvSpPr>
            <a:spLocks noChangeArrowheads="1"/>
          </p:cNvSpPr>
          <p:nvPr/>
        </p:nvSpPr>
        <p:spPr bwMode="auto">
          <a:xfrm rot="342205">
            <a:off x="7558088" y="4083050"/>
            <a:ext cx="998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11500" b="1">
                <a:solidFill>
                  <a:srgbClr val="92D050"/>
                </a:solidFill>
                <a:latin typeface="Garamond" panose="02020404030301010803" pitchFamily="18" charset="0"/>
              </a:rPr>
              <a:t>√</a:t>
            </a:r>
            <a:endParaRPr lang="en-US" altLang="en-US" sz="11500">
              <a:solidFill>
                <a:srgbClr val="92D050"/>
              </a:solidFill>
              <a:latin typeface="Garamond" panose="02020404030301010803" pitchFamily="18"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7">
            <a:extLst>
              <a:ext uri="{FF2B5EF4-FFF2-40B4-BE49-F238E27FC236}">
                <a16:creationId xmlns:a16="http://schemas.microsoft.com/office/drawing/2014/main" id="{74FADA1E-24E4-47A2-843C-697B1A72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15" t="3622" r="2461" b="7245"/>
          <a:stretch>
            <a:fillRect/>
          </a:stretch>
        </p:blipFill>
        <p:spPr bwMode="auto">
          <a:xfrm>
            <a:off x="25400" y="1173163"/>
            <a:ext cx="6624638"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a:extLst>
              <a:ext uri="{FF2B5EF4-FFF2-40B4-BE49-F238E27FC236}">
                <a16:creationId xmlns:a16="http://schemas.microsoft.com/office/drawing/2014/main" id="{B201D2F5-1DB0-469B-89B4-8B8E6EB6B97C}"/>
              </a:ext>
            </a:extLst>
          </p:cNvPr>
          <p:cNvSpPr>
            <a:spLocks noGrp="1"/>
          </p:cNvSpPr>
          <p:nvPr>
            <p:ph type="title"/>
          </p:nvPr>
        </p:nvSpPr>
        <p:spPr>
          <a:xfrm>
            <a:off x="152400" y="-381000"/>
            <a:ext cx="7772400" cy="1143000"/>
          </a:xfrm>
        </p:spPr>
        <p:txBody>
          <a:bodyPr/>
          <a:lstStyle/>
          <a:p>
            <a:r>
              <a:rPr lang="en-US" altLang="en-US" sz="2400" b="1"/>
              <a:t>Do the EU Directives Impose Additional Principles</a:t>
            </a:r>
            <a:r>
              <a:rPr lang="en-US" altLang="en-US" sz="2800" b="1"/>
              <a:t>?</a:t>
            </a:r>
          </a:p>
        </p:txBody>
      </p:sp>
      <p:pic>
        <p:nvPicPr>
          <p:cNvPr id="51204" name="Picture 2">
            <a:extLst>
              <a:ext uri="{FF2B5EF4-FFF2-40B4-BE49-F238E27FC236}">
                <a16:creationId xmlns:a16="http://schemas.microsoft.com/office/drawing/2014/main" id="{B083FF6A-454B-4681-8AF6-F426E4156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947738"/>
            <a:ext cx="6967538"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Up Arrow Callout 3">
            <a:extLst>
              <a:ext uri="{FF2B5EF4-FFF2-40B4-BE49-F238E27FC236}">
                <a16:creationId xmlns:a16="http://schemas.microsoft.com/office/drawing/2014/main" id="{82C1B5AC-1835-493E-9908-597A74F6F124}"/>
              </a:ext>
            </a:extLst>
          </p:cNvPr>
          <p:cNvSpPr>
            <a:spLocks noChangeArrowheads="1"/>
          </p:cNvSpPr>
          <p:nvPr/>
        </p:nvSpPr>
        <p:spPr bwMode="auto">
          <a:xfrm>
            <a:off x="3657600" y="5410586"/>
            <a:ext cx="2209800" cy="1447414"/>
          </a:xfrm>
          <a:prstGeom prst="upArrowCallout">
            <a:avLst>
              <a:gd name="adj1" fmla="val 25004"/>
              <a:gd name="adj2" fmla="val 25004"/>
              <a:gd name="adj3" fmla="val 25000"/>
              <a:gd name="adj4" fmla="val 64977"/>
            </a:avLst>
          </a:prstGeom>
          <a:solidFill>
            <a:srgbClr val="FF000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endParaRPr lang="en-US" altLang="en-US" sz="1800" dirty="0">
              <a:solidFill>
                <a:srgbClr val="FFFFFF"/>
              </a:solidFill>
              <a:latin typeface="Garamond" panose="02020404030301010803" pitchFamily="18" charset="0"/>
            </a:endParaRPr>
          </a:p>
          <a:p>
            <a:pPr algn="ctr" eaLnBrk="0" hangingPunct="0">
              <a:spcBef>
                <a:spcPct val="0"/>
              </a:spcBef>
              <a:buClrTx/>
              <a:buSzTx/>
              <a:buFontTx/>
              <a:buNone/>
            </a:pPr>
            <a:r>
              <a:rPr lang="en-US" altLang="en-US" sz="2000" b="1" dirty="0">
                <a:solidFill>
                  <a:srgbClr val="FFFFFF"/>
                </a:solidFill>
                <a:latin typeface="Garamond" panose="02020404030301010803" pitchFamily="18" charset="0"/>
              </a:rPr>
              <a:t>Author:  Abby Semple</a:t>
            </a:r>
          </a:p>
        </p:txBody>
      </p:sp>
      <p:sp>
        <p:nvSpPr>
          <p:cNvPr id="51206" name="Rectangle 4">
            <a:extLst>
              <a:ext uri="{FF2B5EF4-FFF2-40B4-BE49-F238E27FC236}">
                <a16:creationId xmlns:a16="http://schemas.microsoft.com/office/drawing/2014/main" id="{520FD9A1-CFE1-4C92-A630-A5C52B2DD43C}"/>
              </a:ext>
            </a:extLst>
          </p:cNvPr>
          <p:cNvSpPr>
            <a:spLocks noChangeArrowheads="1"/>
          </p:cNvSpPr>
          <p:nvPr/>
        </p:nvSpPr>
        <p:spPr bwMode="auto">
          <a:xfrm rot="-5400000">
            <a:off x="-1197769" y="3536157"/>
            <a:ext cx="48879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hangingPunct="0">
              <a:spcBef>
                <a:spcPct val="0"/>
              </a:spcBef>
              <a:buClrTx/>
              <a:buSzTx/>
              <a:buFontTx/>
              <a:buNone/>
            </a:pPr>
            <a:r>
              <a:rPr lang="en-US" altLang="en-US" sz="1800">
                <a:solidFill>
                  <a:srgbClr val="000000"/>
                </a:solidFill>
                <a:latin typeface="Garamond" panose="02020404030301010803" pitchFamily="18" charset="0"/>
              </a:rPr>
              <a:t>Source: Abby Semple, www.procurementanalysis.eu/</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ECF8DC1-EF1F-4273-B4D1-89AB329E34E8}"/>
              </a:ext>
            </a:extLst>
          </p:cNvPr>
          <p:cNvSpPr>
            <a:spLocks noGrp="1"/>
          </p:cNvSpPr>
          <p:nvPr>
            <p:ph type="title"/>
          </p:nvPr>
        </p:nvSpPr>
        <p:spPr>
          <a:xfrm>
            <a:off x="722313" y="952500"/>
            <a:ext cx="7772400" cy="1362075"/>
          </a:xfrm>
        </p:spPr>
        <p:txBody>
          <a:bodyPr/>
          <a:lstStyle/>
          <a:p>
            <a:r>
              <a:rPr lang="en-US" altLang="en-US" dirty="0"/>
              <a:t>Patterns in U.S. Procurement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4881B-DDDA-4924-A697-43E47B6A3997}"/>
              </a:ext>
            </a:extLst>
          </p:cNvPr>
          <p:cNvSpPr>
            <a:spLocks noGrp="1"/>
          </p:cNvSpPr>
          <p:nvPr>
            <p:ph type="title"/>
          </p:nvPr>
        </p:nvSpPr>
        <p:spPr>
          <a:xfrm>
            <a:off x="457200" y="381000"/>
            <a:ext cx="8229600" cy="1143000"/>
          </a:xfrm>
        </p:spPr>
        <p:txBody>
          <a:bodyPr rtlCol="0">
            <a:normAutofit fontScale="90000"/>
          </a:bodyPr>
          <a:lstStyle/>
          <a:p>
            <a:pPr fontAlgn="auto">
              <a:spcAft>
                <a:spcPts val="0"/>
              </a:spcAft>
              <a:defRPr/>
            </a:pPr>
            <a:r>
              <a:rPr lang="en-US" b="1" dirty="0"/>
              <a:t>George Washington University</a:t>
            </a:r>
            <a:br>
              <a:rPr lang="en-US" b="1" dirty="0"/>
            </a:br>
            <a:r>
              <a:rPr lang="en-US" b="1" dirty="0"/>
              <a:t>Law School</a:t>
            </a:r>
          </a:p>
        </p:txBody>
      </p:sp>
      <p:pic>
        <p:nvPicPr>
          <p:cNvPr id="15363" name="Picture 3" descr="Detail of complex from G Street">
            <a:extLst>
              <a:ext uri="{FF2B5EF4-FFF2-40B4-BE49-F238E27FC236}">
                <a16:creationId xmlns:a16="http://schemas.microsoft.com/office/drawing/2014/main" id="{CCBC4CA1-44D5-4FC7-86D6-B4920B590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327B4BAE-F543-47A8-803E-2924E5B88E18}"/>
              </a:ext>
            </a:extLst>
          </p:cNvPr>
          <p:cNvSpPr txBox="1">
            <a:spLocks/>
          </p:cNvSpPr>
          <p:nvPr/>
        </p:nvSpPr>
        <p:spPr bwMode="auto">
          <a:xfrm>
            <a:off x="0" y="5391150"/>
            <a:ext cx="8915400" cy="1143000"/>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kern="0" dirty="0">
                <a:effectLst>
                  <a:outerShdw blurRad="38100" dist="38100" dir="2700000" algn="tl">
                    <a:srgbClr val="000000"/>
                  </a:outerShdw>
                </a:effectLst>
                <a:latin typeface="Franklin Gothic Book"/>
                <a:cs typeface="+mn-cs"/>
              </a:rPr>
              <a:t>Government Procurement Law Program </a:t>
            </a:r>
          </a:p>
          <a:p>
            <a:pPr fontAlgn="auto">
              <a:spcBef>
                <a:spcPts val="0"/>
              </a:spcBef>
              <a:spcAft>
                <a:spcPts val="0"/>
              </a:spcAft>
              <a:defRPr/>
            </a:pPr>
            <a:r>
              <a:rPr lang="en-US" sz="2400" b="1" kern="0" dirty="0">
                <a:effectLst>
                  <a:outerShdw blurRad="38100" dist="38100" dir="2700000" algn="tl">
                    <a:srgbClr val="000000"/>
                  </a:outerShdw>
                </a:effectLst>
                <a:latin typeface="Franklin Gothic Book"/>
                <a:cs typeface="+mn-cs"/>
              </a:rPr>
              <a:t>Established 1960  </a:t>
            </a:r>
          </a:p>
        </p:txBody>
      </p:sp>
      <p:sp>
        <p:nvSpPr>
          <p:cNvPr id="15365" name="TextBox 1">
            <a:extLst>
              <a:ext uri="{FF2B5EF4-FFF2-40B4-BE49-F238E27FC236}">
                <a16:creationId xmlns:a16="http://schemas.microsoft.com/office/drawing/2014/main" id="{349C5CC1-D3F9-4782-93F2-C690B7DFE900}"/>
              </a:ext>
            </a:extLst>
          </p:cNvPr>
          <p:cNvSpPr txBox="1">
            <a:spLocks noChangeArrowheads="1"/>
          </p:cNvSpPr>
          <p:nvPr/>
        </p:nvSpPr>
        <p:spPr bwMode="auto">
          <a:xfrm>
            <a:off x="2209800" y="3352800"/>
            <a:ext cx="6934200" cy="15700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a:spcBef>
                <a:spcPct val="0"/>
              </a:spcBef>
              <a:buClrTx/>
              <a:buSzTx/>
              <a:buFontTx/>
              <a:buNone/>
            </a:pPr>
            <a:r>
              <a:rPr lang="en-US" altLang="en-US" sz="3200" b="1">
                <a:solidFill>
                  <a:srgbClr val="FFFFFF"/>
                </a:solidFill>
                <a:latin typeface="Calibri" panose="020F0502020204030204" pitchFamily="34" charset="0"/>
              </a:rPr>
              <a:t>Classroom and distance learning in public procurement law and policy, for students in law and business</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id="{B928A1F1-71D1-4509-983F-76796E3DF964}"/>
              </a:ext>
            </a:extLst>
          </p:cNvPr>
          <p:cNvSpPr>
            <a:spLocks noGrp="1"/>
          </p:cNvSpPr>
          <p:nvPr>
            <p:ph type="title"/>
          </p:nvPr>
        </p:nvSpPr>
        <p:spPr/>
        <p:txBody>
          <a:bodyPr/>
          <a:lstStyle/>
          <a:p>
            <a:endParaRPr lang="en-US" altLang="en-US"/>
          </a:p>
        </p:txBody>
      </p:sp>
      <p:pic>
        <p:nvPicPr>
          <p:cNvPr id="53251" name="Picture 3">
            <a:extLst>
              <a:ext uri="{FF2B5EF4-FFF2-40B4-BE49-F238E27FC236}">
                <a16:creationId xmlns:a16="http://schemas.microsoft.com/office/drawing/2014/main" id="{980F6389-3C8B-4144-8E7C-ACC8A7276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71450"/>
            <a:ext cx="86360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2" name="TextBox 4">
            <a:extLst>
              <a:ext uri="{FF2B5EF4-FFF2-40B4-BE49-F238E27FC236}">
                <a16:creationId xmlns:a16="http://schemas.microsoft.com/office/drawing/2014/main" id="{96D59853-6A81-4546-AD37-EC88C03F5F73}"/>
              </a:ext>
            </a:extLst>
          </p:cNvPr>
          <p:cNvSpPr txBox="1">
            <a:spLocks noChangeArrowheads="1"/>
          </p:cNvSpPr>
          <p:nvPr/>
        </p:nvSpPr>
        <p:spPr bwMode="auto">
          <a:xfrm>
            <a:off x="254000" y="5376863"/>
            <a:ext cx="3251200" cy="4603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2400">
                <a:solidFill>
                  <a:srgbClr val="FFFFFF"/>
                </a:solidFill>
              </a:rPr>
              <a:t>www.usaspending.gov</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FBE7-AB4A-4318-B45E-597162F3D405}"/>
              </a:ext>
            </a:extLst>
          </p:cNvPr>
          <p:cNvSpPr>
            <a:spLocks noGrp="1"/>
          </p:cNvSpPr>
          <p:nvPr>
            <p:ph type="title"/>
          </p:nvPr>
        </p:nvSpPr>
        <p:spPr/>
        <p:txBody>
          <a:bodyPr/>
          <a:lstStyle/>
          <a:p>
            <a:r>
              <a:rPr lang="en-US" dirty="0"/>
              <a:t>Defense Department Procurement – FY 2019</a:t>
            </a:r>
          </a:p>
        </p:txBody>
      </p:sp>
      <p:pic>
        <p:nvPicPr>
          <p:cNvPr id="3" name="Picture 2">
            <a:extLst>
              <a:ext uri="{FF2B5EF4-FFF2-40B4-BE49-F238E27FC236}">
                <a16:creationId xmlns:a16="http://schemas.microsoft.com/office/drawing/2014/main" id="{21DB8F32-CFED-4065-AE33-B0A9BAB4171D}"/>
              </a:ext>
            </a:extLst>
          </p:cNvPr>
          <p:cNvPicPr>
            <a:picLocks noChangeAspect="1"/>
          </p:cNvPicPr>
          <p:nvPr/>
        </p:nvPicPr>
        <p:blipFill>
          <a:blip r:embed="rId2"/>
          <a:stretch>
            <a:fillRect/>
          </a:stretch>
        </p:blipFill>
        <p:spPr>
          <a:xfrm>
            <a:off x="838200" y="1600200"/>
            <a:ext cx="7696200" cy="3852952"/>
          </a:xfrm>
          <a:prstGeom prst="rect">
            <a:avLst/>
          </a:prstGeom>
        </p:spPr>
      </p:pic>
    </p:spTree>
    <p:extLst>
      <p:ext uri="{BB962C8B-B14F-4D97-AF65-F5344CB8AC3E}">
        <p14:creationId xmlns:p14="http://schemas.microsoft.com/office/powerpoint/2010/main" val="583513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CC0EE-C574-471C-B5F3-962ACD49EED3}"/>
              </a:ext>
            </a:extLst>
          </p:cNvPr>
          <p:cNvPicPr>
            <a:picLocks noChangeAspect="1"/>
          </p:cNvPicPr>
          <p:nvPr/>
        </p:nvPicPr>
        <p:blipFill>
          <a:blip r:embed="rId3"/>
          <a:stretch>
            <a:fillRect/>
          </a:stretch>
        </p:blipFill>
        <p:spPr>
          <a:xfrm>
            <a:off x="194881" y="152400"/>
            <a:ext cx="4377119" cy="5257800"/>
          </a:xfrm>
          <a:prstGeom prst="rect">
            <a:avLst/>
          </a:prstGeom>
        </p:spPr>
      </p:pic>
      <p:pic>
        <p:nvPicPr>
          <p:cNvPr id="54328" name="Picture 56" descr="Image result for french flag">
            <a:extLst>
              <a:ext uri="{FF2B5EF4-FFF2-40B4-BE49-F238E27FC236}">
                <a16:creationId xmlns:a16="http://schemas.microsoft.com/office/drawing/2014/main" id="{00BAD434-4CC0-4468-AB81-531670518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217111"/>
            <a:ext cx="2286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0678DFA-97C3-4F9B-883C-DB17CFA89A4E}"/>
              </a:ext>
            </a:extLst>
          </p:cNvPr>
          <p:cNvPicPr>
            <a:picLocks noChangeAspect="1"/>
          </p:cNvPicPr>
          <p:nvPr/>
        </p:nvPicPr>
        <p:blipFill>
          <a:blip r:embed="rId5"/>
          <a:stretch>
            <a:fillRect/>
          </a:stretch>
        </p:blipFill>
        <p:spPr>
          <a:xfrm>
            <a:off x="4986719" y="1268929"/>
            <a:ext cx="3395281" cy="3903146"/>
          </a:xfrm>
          <a:prstGeom prst="rect">
            <a:avLst/>
          </a:prstGeom>
        </p:spPr>
      </p:pic>
      <p:sp>
        <p:nvSpPr>
          <p:cNvPr id="8" name="Callout: Down Arrow 7">
            <a:extLst>
              <a:ext uri="{FF2B5EF4-FFF2-40B4-BE49-F238E27FC236}">
                <a16:creationId xmlns:a16="http://schemas.microsoft.com/office/drawing/2014/main" id="{2217C5B7-BA11-4D07-AF38-0E5A71341428}"/>
              </a:ext>
            </a:extLst>
          </p:cNvPr>
          <p:cNvSpPr/>
          <p:nvPr/>
        </p:nvSpPr>
        <p:spPr>
          <a:xfrm>
            <a:off x="5638800" y="381000"/>
            <a:ext cx="19812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Top Defense</a:t>
            </a:r>
          </a:p>
        </p:txBody>
      </p:sp>
      <p:sp>
        <p:nvSpPr>
          <p:cNvPr id="9" name="Oval 8">
            <a:extLst>
              <a:ext uri="{FF2B5EF4-FFF2-40B4-BE49-F238E27FC236}">
                <a16:creationId xmlns:a16="http://schemas.microsoft.com/office/drawing/2014/main" id="{53F151FA-518E-41DC-872F-3599265A30F0}"/>
              </a:ext>
            </a:extLst>
          </p:cNvPr>
          <p:cNvSpPr/>
          <p:nvPr/>
        </p:nvSpPr>
        <p:spPr>
          <a:xfrm>
            <a:off x="2781300" y="5546024"/>
            <a:ext cx="2514600" cy="102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France Defense Budget:</a:t>
            </a:r>
          </a:p>
          <a:p>
            <a:pPr algn="ctr"/>
            <a:r>
              <a:rPr lang="en-US" dirty="0"/>
              <a:t>US$42 billion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A6CB-53F0-41EA-9530-F2D7A8BA1DF1}"/>
              </a:ext>
            </a:extLst>
          </p:cNvPr>
          <p:cNvSpPr>
            <a:spLocks noGrp="1"/>
          </p:cNvSpPr>
          <p:nvPr>
            <p:ph type="title"/>
          </p:nvPr>
        </p:nvSpPr>
        <p:spPr>
          <a:xfrm>
            <a:off x="184150" y="192088"/>
            <a:ext cx="4198938" cy="1143000"/>
          </a:xfrm>
        </p:spPr>
        <p:txBody>
          <a:bodyPr>
            <a:normAutofit fontScale="90000"/>
          </a:bodyPr>
          <a:lstStyle/>
          <a:p>
            <a:pPr fontAlgn="auto">
              <a:spcAft>
                <a:spcPts val="0"/>
              </a:spcAft>
              <a:defRPr/>
            </a:pPr>
            <a:r>
              <a:rPr lang="en-US" b="1" dirty="0">
                <a:solidFill>
                  <a:schemeClr val="tx1"/>
                </a:solidFill>
              </a:rPr>
              <a:t>Some Trends in DoD Procurement</a:t>
            </a:r>
          </a:p>
        </p:txBody>
      </p:sp>
      <p:pic>
        <p:nvPicPr>
          <p:cNvPr id="56323" name="Picture 2">
            <a:extLst>
              <a:ext uri="{FF2B5EF4-FFF2-40B4-BE49-F238E27FC236}">
                <a16:creationId xmlns:a16="http://schemas.microsoft.com/office/drawing/2014/main" id="{B9566339-21CF-4035-B0DC-F40EC70E5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1462088"/>
            <a:ext cx="3990975" cy="374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3">
            <a:extLst>
              <a:ext uri="{FF2B5EF4-FFF2-40B4-BE49-F238E27FC236}">
                <a16:creationId xmlns:a16="http://schemas.microsoft.com/office/drawing/2014/main" id="{BEDC3CBC-8AA4-4D41-86EE-BEA6715EB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088" y="642939"/>
            <a:ext cx="4579937" cy="4081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5866557-89D0-44D7-BCF4-A0172492C693}"/>
              </a:ext>
            </a:extLst>
          </p:cNvPr>
          <p:cNvSpPr>
            <a:spLocks noGrp="1"/>
          </p:cNvSpPr>
          <p:nvPr>
            <p:ph type="title"/>
          </p:nvPr>
        </p:nvSpPr>
        <p:spPr/>
        <p:txBody>
          <a:bodyPr/>
          <a:lstStyle/>
          <a:p>
            <a:endParaRPr lang="en-US" altLang="en-US"/>
          </a:p>
        </p:txBody>
      </p:sp>
      <p:pic>
        <p:nvPicPr>
          <p:cNvPr id="58371" name="Picture 2">
            <a:extLst>
              <a:ext uri="{FF2B5EF4-FFF2-40B4-BE49-F238E27FC236}">
                <a16:creationId xmlns:a16="http://schemas.microsoft.com/office/drawing/2014/main" id="{78E45010-D407-40D0-9C44-7AEBAE143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 y="483703"/>
            <a:ext cx="91376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8DFE-9F14-45D5-B54C-599DF6AB2DF7}"/>
              </a:ext>
            </a:extLst>
          </p:cNvPr>
          <p:cNvSpPr>
            <a:spLocks noGrp="1"/>
          </p:cNvSpPr>
          <p:nvPr>
            <p:ph type="title"/>
          </p:nvPr>
        </p:nvSpPr>
        <p:spPr>
          <a:xfrm>
            <a:off x="722313" y="952500"/>
            <a:ext cx="7772400" cy="1362075"/>
          </a:xfrm>
        </p:spPr>
        <p:txBody>
          <a:bodyPr>
            <a:normAutofit/>
          </a:bodyPr>
          <a:lstStyle/>
          <a:p>
            <a:pPr fontAlgn="auto">
              <a:spcAft>
                <a:spcPts val="0"/>
              </a:spcAft>
              <a:defRPr/>
            </a:pPr>
            <a:r>
              <a:rPr lang="en-US" sz="3200" b="1" dirty="0"/>
              <a:t>Access for Foreign Firms to Unitary Federal Procurement Market, Civilian and Defense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C8107D5E-6493-4235-9824-71090FF49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68425"/>
            <a:ext cx="4652963"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3" name="Title 3">
            <a:extLst>
              <a:ext uri="{FF2B5EF4-FFF2-40B4-BE49-F238E27FC236}">
                <a16:creationId xmlns:a16="http://schemas.microsoft.com/office/drawing/2014/main" id="{DF880065-467E-430E-8168-6AB150177EE7}"/>
              </a:ext>
            </a:extLst>
          </p:cNvPr>
          <p:cNvSpPr>
            <a:spLocks noGrp="1"/>
          </p:cNvSpPr>
          <p:nvPr>
            <p:ph type="title"/>
          </p:nvPr>
        </p:nvSpPr>
        <p:spPr>
          <a:xfrm>
            <a:off x="449263" y="225425"/>
            <a:ext cx="7772400" cy="1143000"/>
          </a:xfrm>
        </p:spPr>
        <p:txBody>
          <a:bodyPr/>
          <a:lstStyle/>
          <a:p>
            <a:r>
              <a:rPr lang="en-US" altLang="en-US" b="1"/>
              <a:t>DoD Acquisition Workforce</a:t>
            </a:r>
          </a:p>
        </p:txBody>
      </p:sp>
      <p:sp>
        <p:nvSpPr>
          <p:cNvPr id="5" name="Rectangle 4">
            <a:extLst>
              <a:ext uri="{FF2B5EF4-FFF2-40B4-BE49-F238E27FC236}">
                <a16:creationId xmlns:a16="http://schemas.microsoft.com/office/drawing/2014/main" id="{E77B2BB0-A197-46B8-BB6B-E77FA6DD24D9}"/>
              </a:ext>
            </a:extLst>
          </p:cNvPr>
          <p:cNvSpPr/>
          <p:nvPr/>
        </p:nvSpPr>
        <p:spPr>
          <a:xfrm>
            <a:off x="250825" y="2819400"/>
            <a:ext cx="4572000" cy="3694113"/>
          </a:xfrm>
          <a:prstGeom prst="rect">
            <a:avLst/>
          </a:prstGeom>
          <a:solidFill>
            <a:srgbClr val="FFFFFF"/>
          </a:solidFill>
          <a:ln>
            <a:solidFill>
              <a:schemeClr val="accent4">
                <a:lumMod val="75000"/>
              </a:schemeClr>
            </a:solidFill>
          </a:ln>
        </p:spPr>
        <p:txBody>
          <a:bodyPr>
            <a:spAutoFit/>
          </a:bodyPr>
          <a:lstStyle/>
          <a:p>
            <a:pPr fontAlgn="auto">
              <a:spcBef>
                <a:spcPts val="0"/>
              </a:spcBef>
              <a:spcAft>
                <a:spcPts val="0"/>
              </a:spcAft>
              <a:defRPr/>
            </a:pPr>
            <a:r>
              <a:rPr lang="en-US" dirty="0">
                <a:solidFill>
                  <a:srgbClr val="333333"/>
                </a:solidFill>
                <a:latin typeface="Lato"/>
                <a:cs typeface="+mn-cs"/>
              </a:rPr>
              <a:t>The size of DoD’s civilian acquisition workforce has grown by some 20,000 employees over the past five years and </a:t>
            </a:r>
            <a:r>
              <a:rPr lang="en-US" b="1" dirty="0">
                <a:solidFill>
                  <a:srgbClr val="9B2D1F"/>
                </a:solidFill>
                <a:latin typeface="Lato"/>
                <a:cs typeface="+mn-cs"/>
              </a:rPr>
              <a:t>now numbers about 135,000 personnel members</a:t>
            </a:r>
            <a:r>
              <a:rPr lang="en-US" dirty="0">
                <a:solidFill>
                  <a:srgbClr val="333333"/>
                </a:solidFill>
                <a:latin typeface="Lato"/>
                <a:cs typeface="+mn-cs"/>
              </a:rPr>
              <a:t>, according to Stephanie </a:t>
            </a:r>
            <a:r>
              <a:rPr lang="en-US" dirty="0" err="1">
                <a:solidFill>
                  <a:srgbClr val="333333"/>
                </a:solidFill>
                <a:latin typeface="Lato"/>
                <a:cs typeface="+mn-cs"/>
              </a:rPr>
              <a:t>Barna</a:t>
            </a:r>
            <a:r>
              <a:rPr lang="en-US" dirty="0">
                <a:solidFill>
                  <a:srgbClr val="333333"/>
                </a:solidFill>
                <a:latin typeface="Lato"/>
                <a:cs typeface="+mn-cs"/>
              </a:rPr>
              <a:t>, acting assistant secretary of Defense for Readiness and Force Management.</a:t>
            </a:r>
          </a:p>
          <a:p>
            <a:pPr fontAlgn="auto">
              <a:spcBef>
                <a:spcPts val="0"/>
              </a:spcBef>
              <a:spcAft>
                <a:spcPts val="0"/>
              </a:spcAft>
              <a:defRPr/>
            </a:pPr>
            <a:r>
              <a:rPr lang="en-US" dirty="0">
                <a:solidFill>
                  <a:srgbClr val="333333"/>
                </a:solidFill>
                <a:latin typeface="Lato"/>
                <a:cs typeface="+mn-cs"/>
              </a:rPr>
              <a:t>Civilians make up 90 percent of the department’s total acquisition workforce. </a:t>
            </a:r>
            <a:r>
              <a:rPr lang="en-US" b="1" dirty="0">
                <a:solidFill>
                  <a:srgbClr val="9B2D1F"/>
                </a:solidFill>
                <a:latin typeface="Lato"/>
                <a:cs typeface="+mn-cs"/>
              </a:rPr>
              <a:t>The military component of the acquisition workforce also ticked up by about 2,500 employees, reaching more than 16,000 employees</a:t>
            </a:r>
            <a:r>
              <a:rPr lang="en-US" dirty="0">
                <a:solidFill>
                  <a:srgbClr val="333333"/>
                </a:solidFill>
                <a:latin typeface="Lato"/>
                <a:cs typeface="+mn-cs"/>
              </a:rPr>
              <a:t>, </a:t>
            </a:r>
            <a:r>
              <a:rPr lang="en-US" dirty="0" err="1">
                <a:solidFill>
                  <a:srgbClr val="333333"/>
                </a:solidFill>
                <a:latin typeface="Lato"/>
                <a:cs typeface="+mn-cs"/>
              </a:rPr>
              <a:t>Barna</a:t>
            </a:r>
            <a:r>
              <a:rPr lang="en-US" dirty="0">
                <a:solidFill>
                  <a:srgbClr val="333333"/>
                </a:solidFill>
                <a:latin typeface="Lato"/>
                <a:cs typeface="+mn-cs"/>
              </a:rPr>
              <a:t> said.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DEDA4448-4BDD-4B87-9AAA-16ECD1064938}"/>
              </a:ext>
            </a:extLst>
          </p:cNvPr>
          <p:cNvSpPr>
            <a:spLocks noGrp="1"/>
          </p:cNvSpPr>
          <p:nvPr>
            <p:ph type="title"/>
          </p:nvPr>
        </p:nvSpPr>
        <p:spPr>
          <a:xfrm>
            <a:off x="704850" y="1601788"/>
            <a:ext cx="2481263" cy="1143000"/>
          </a:xfrm>
        </p:spPr>
        <p:txBody>
          <a:bodyPr/>
          <a:lstStyle/>
          <a:p>
            <a:r>
              <a:rPr lang="en-US" altLang="en-US" b="1"/>
              <a:t>Typical Progress</a:t>
            </a:r>
          </a:p>
        </p:txBody>
      </p:sp>
      <p:graphicFrame>
        <p:nvGraphicFramePr>
          <p:cNvPr id="3" name="Diagram 2">
            <a:extLst>
              <a:ext uri="{FF2B5EF4-FFF2-40B4-BE49-F238E27FC236}">
                <a16:creationId xmlns:a16="http://schemas.microsoft.com/office/drawing/2014/main" id="{D47BB042-E5DB-49D8-A970-7B9C7593231F}"/>
              </a:ext>
            </a:extLst>
          </p:cNvPr>
          <p:cNvGraphicFramePr/>
          <p:nvPr/>
        </p:nvGraphicFramePr>
        <p:xfrm>
          <a:off x="2643648" y="365704"/>
          <a:ext cx="4412226" cy="591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7ECE64C-0D0C-46EE-9A83-3E1D8FC85C3A}"/>
              </a:ext>
            </a:extLst>
          </p:cNvPr>
          <p:cNvSpPr>
            <a:spLocks noGrp="1"/>
          </p:cNvSpPr>
          <p:nvPr>
            <p:ph type="title"/>
          </p:nvPr>
        </p:nvSpPr>
        <p:spPr>
          <a:xfrm>
            <a:off x="722313" y="952500"/>
            <a:ext cx="7772400" cy="1362075"/>
          </a:xfrm>
        </p:spPr>
        <p:txBody>
          <a:bodyPr/>
          <a:lstStyle/>
          <a:p>
            <a:r>
              <a:rPr lang="en-US" altLang="en-US"/>
              <a:t>Protectionism and the </a:t>
            </a:r>
            <a:br>
              <a:rPr lang="en-US" altLang="en-US"/>
            </a:br>
            <a:r>
              <a:rPr lang="en-US" altLang="en-US"/>
              <a:t>Trump Administration</a:t>
            </a:r>
          </a:p>
        </p:txBody>
      </p:sp>
      <p:sp>
        <p:nvSpPr>
          <p:cNvPr id="5" name="Text Placeholder 4">
            <a:extLst>
              <a:ext uri="{FF2B5EF4-FFF2-40B4-BE49-F238E27FC236}">
                <a16:creationId xmlns:a16="http://schemas.microsoft.com/office/drawing/2014/main" id="{CC380556-A556-4439-8157-60C506659D1A}"/>
              </a:ext>
            </a:extLst>
          </p:cNvPr>
          <p:cNvSpPr>
            <a:spLocks noGrp="1"/>
          </p:cNvSpPr>
          <p:nvPr>
            <p:ph type="body" idx="1"/>
          </p:nvPr>
        </p:nvSpPr>
        <p:spPr/>
        <p:txBody>
          <a:bodyPr rtlCol="0">
            <a:normAutofit/>
          </a:bodyPr>
          <a:lstStyle/>
          <a:p>
            <a:pPr fontAlgn="auto">
              <a:spcBef>
                <a:spcPts val="580"/>
              </a:spcBef>
              <a:spcAft>
                <a:spcPts val="0"/>
              </a:spcAft>
              <a:buFont typeface="Wingdings 2"/>
              <a:buNone/>
              <a:defRPr/>
            </a:pPr>
            <a:endParaRPr lang="en-US"/>
          </a:p>
        </p:txBody>
      </p:sp>
      <p:sp>
        <p:nvSpPr>
          <p:cNvPr id="6" name="Slide Number Placeholder 5">
            <a:extLst>
              <a:ext uri="{FF2B5EF4-FFF2-40B4-BE49-F238E27FC236}">
                <a16:creationId xmlns:a16="http://schemas.microsoft.com/office/drawing/2014/main" id="{028BAF3A-D32B-489F-8BD4-534836A0DA25}"/>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434E4E81-D811-4774-B89F-A918A28815C0}" type="slidenum">
              <a:rPr lang="en-US" altLang="en-US">
                <a:solidFill>
                  <a:srgbClr val="FFFFFF"/>
                </a:solidFill>
                <a:latin typeface="Franklin Gothic Book" panose="020B0503020102020204" pitchFamily="34" charset="0"/>
              </a:rPr>
              <a:pPr/>
              <a:t>48</a:t>
            </a:fld>
            <a:endParaRPr lang="en-US" altLang="en-US">
              <a:solidFill>
                <a:srgbClr val="FFFFFF"/>
              </a:solidFill>
              <a:latin typeface="Franklin Gothic Book" panose="020B05030201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24B87C7-D8E8-4A93-9214-8736DEA84560}"/>
              </a:ext>
            </a:extLst>
          </p:cNvPr>
          <p:cNvSpPr>
            <a:spLocks noGrp="1"/>
          </p:cNvSpPr>
          <p:nvPr>
            <p:ph type="title"/>
          </p:nvPr>
        </p:nvSpPr>
        <p:spPr/>
        <p:txBody>
          <a:bodyPr/>
          <a:lstStyle/>
          <a:p>
            <a:endParaRPr lang="en-US" altLang="en-US"/>
          </a:p>
        </p:txBody>
      </p:sp>
      <p:pic>
        <p:nvPicPr>
          <p:cNvPr id="66563" name="Picture 2">
            <a:extLst>
              <a:ext uri="{FF2B5EF4-FFF2-40B4-BE49-F238E27FC236}">
                <a16:creationId xmlns:a16="http://schemas.microsoft.com/office/drawing/2014/main" id="{E1DB14AA-C056-4A9B-B3B8-974CE0E69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205913"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312204B-DE9C-44E3-854D-04257DC04BDF}"/>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E4532809-A7F0-4503-8E9B-73E37623727F}" type="slidenum">
              <a:rPr lang="en-US" altLang="en-US">
                <a:solidFill>
                  <a:srgbClr val="FFFFFF"/>
                </a:solidFill>
                <a:latin typeface="Franklin Gothic Book" panose="020B0503020102020204" pitchFamily="34" charset="0"/>
              </a:rPr>
              <a:pPr/>
              <a:t>49</a:t>
            </a:fld>
            <a:endParaRPr lang="en-US" altLang="en-US">
              <a:solidFill>
                <a:srgbClr val="FFFFFF"/>
              </a:solidFill>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2FC20D6-563D-4E50-A8E8-97089D6C2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289050"/>
            <a:ext cx="6288087"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a:extLst>
              <a:ext uri="{FF2B5EF4-FFF2-40B4-BE49-F238E27FC236}">
                <a16:creationId xmlns:a16="http://schemas.microsoft.com/office/drawing/2014/main" id="{9E5845B7-3CE7-4622-AE24-5BECF0D5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89050"/>
            <a:ext cx="8112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4" descr="data:image/jpeg;base64,/9j/4AAQSkZJRgABAQAAAQABAAD/2wCEAAkGBhQSERUUExQVFBUWFxgaGBgYFxoXGBcXHBcVFxcYFx0XHCYfGB0jHBgVHy8gIycpLCwsFx8xNTAqNSYrLCkBCQoKDgwOGg8PGiwkHyUsLCwsLCwsLCwsLCwsLCwsLCwsLCwsLCwsLCwsLCwsLCwsLCwsLCwsLCwsLCwsLCwsLP/AABEIAR4AsAMBIgACEQEDEQH/xAAcAAABBQEBAQAAAAAAAAAAAAAFAQIDBAYHAAj/xABGEAABAwIDBQQHBQUHAwUBAAABAAIRAyEEEjEFQVFhcQYigZEHEzKhscHwFEJSctEVI2KCwhYzU5Ki0uEkg7IlQ0Rj8Qj/xAAZAQACAwEAAAAAAAAAAAAAAAABAwACBAX/xAAsEQACAgEDAwQBAgcAAAAAAAAAAQIRAxIhMQRBURMUIjJhQoEjUnGx0fDx/9oADAMBAAIRAxEAPwDiqmwnthQKbCe2FV8DDQ0Bc+HwUxUdEXPgpoWB8mogrBQQrNYKuQjEDEXgnBNAViEgantYkYFI0KjYaHQnNXmhKxLZYeAnhIE4KrCKE8BNCeEAigJwCQBOhVCKE4JAE4BAI5PaEwKRoQCc1lTYX2gpH7KeG5iIVeg6HBdq01sc6nF7moo6noFNChw5k+AU8Lnvk1ENcKsrdcKpvVokY4JrQnAJIRATNUjQo2qUBLZYcErAvNCc0KoR4CeAkptkxI81IymTpf5deCqyyECcAvFkapYVQihOCQJwQILCWF4JQEAjgE8JrU4IBM1V2gCywJmyzuKp5XcPktCyoPfKA42pmeTuXRwKm0kZ+o+qthzY9bM3oAEQQTZGPYwQ4xKN03hwBBkJeWLUgQdoZXFlUhXK+iqlVRZngvQvBOARIOapGApjWlE9nbPLyNYkARq48GjieO4KjCiKlhXETuUDcS7MA0QN/wDzz8Vv8N2Va1s1O88j2b5G9N5PNZLbGx203zF+ExdLjJN0OcKVjico7zQ4cSBbna4TcTVyXywONjI4k/rZTYatLIc0AD3dMpUG0qwZlLXEtNgW3IPDpyTUhbZZw1fukkSOQFvKQq+JLBBDtdxA9xCosf8AeJNt4BafOQfBNGOY8OaHGpvLTZ3hNndRdRwApFtrgnhD8HiJMMzFt+6QZEa5SdY4K9SqBwtPQ2IPNJlFosnZInJqcqFhUytVgRp8k5zoEoFjcVmsTvRjHUyyBW0MYW/uwb70KBTq57zrzc347pTQuvCKijmzm5Pc85Fuz+Nh3qzodOvBCHFTYGnmqMbcS4C3MwjONxaYIuma2sLKq4I83sA3/Genj0fU99R5XO1QXc2U/Bnk5pWiHo+pfjenD0fUfxP80dcPJKYApnnoundktiimxr3CHFsAfhBuf5jv8BuWY2d2Kptr08uZ0S503sNOl43hdHwuEgDUH68Cs+WXZD8UO7Er0pFtViu0ezHl0xPgDpPJbrKRunp9SFBisKHiCP1S47bj3ucu9S6mDqCOAj4ILWY9zjl1Oo3HXjr4Lou0dkXcPry3qjR7OhzpDvVk8pE8r/HRPWWhLxIyWF2LVddzGtHS08dfeqeMpEagd3lpzHLiPFdKdso0qTpdNjeIWL2q9jSZMTN+FuXmmY5uTF5IKK2BDMWMmYTIIJAPhI8Pgr9Ot3omWkS08eIP8SzdarkfI3btx4joVZwuN0ym3CYjgRxT5Y7QiM96Cp2/R/EfIr39oqPE+SN7C2fh69IONNpcDDjG9Ex2dw/+E3yWR6Fs7HW2Ymp2gpk3mN1kLxGMa50zHCy6YNhUP8Jnknfsaj/hs8laGSEHaQJJyVM552o7OilWllmOEgDcd6GM2SOJW77T4EVKWbQt06LIUsMbgulNx5m48g9KN8FOtswRY35qbs5swvxLGm2Ugk9FZpYYC85uqL9m8ZTp1jmgS3XhHFXeWVNLcDxR5exu2FPCgoVARIII4hTBc8aPSpAVje2FTGMM0y80hcuaBI6htwB+KL8leEdTqyrdKzS1tv8A2apJ+8BN4kcp8Vrtj7cp1mBzSCLW4fouT7Bo16+FNYuzPzObTL+8CABmFxGpInkjOw8JWZiA0NHs5nAOyt62By3tFxIVpQ02vA2ErSdHT84O9SFgI/RYraO230HxBE3AdBtyLSR8FY2Z2za4hrhDhr8j0PFLocHsXhQdLniPmoWUGt3deqsNxzHiQbqlXrCTdUZAZ2mxkU4XJtqYwv8Ar65LddpcVYibLnQgui51tMX3/JbcC7mTO+xVImb6efilMEfX1xTnsIdYExNtLfeEKKnyuAfEAxry+a2mM13o9c81Kok5A1s/mkx4xK3MLEdhcZFR9OLOAJPAjiehIW3XOz/c1Y/qJC9C8vJAw4vjNsVqpl9Rx5aDyCINa4Ma6faE/wD6gUrc7I2aH0KZO9seC7E4Row45tMBvfAVnA0ID6lSzcrgJGpPBHqfZ9u5gJ4n9ED7X0XMDAXEzNuQ6JUY70OlO1wBdm7ZrUD+7eW8tW+S1GA9JDhArUw7m0wfIrFpJTpYoT5RnjOUeGdh2R2io4mfVu7wElpsQr76jg4WlpsY1adx5g6cRzGnINgbQNLEU3B2XvAGbDKdZXTavaKmKzKI7znkARoJ3k+ZXPzYdD2NePJqW5qW4AOY0aRp8TyTtl9l6bg+rWBLp7jgS1zWAQ3KW3EkuPiJSUcRdsuhtgYjwk7p0WgqYtuQBqzQ8m9rsYutst1U1Wulwa4w4xLoJF43wG+SCUthVGvGV/dB7zXCYb/CdR5hb91UMqAPgB9wRpNgQU+pgAHZhadVZSaYHG9jFl1Sm8d12Xju4QfddF6NVxEkjxt8UcqbOpF2Z8OhpbG6HEE/AILjNn4UHu4ejPH1bT8QqyoiTM12udTyiHszfmaTysDOqw+BwZBk6a+yTeOX1ZdE2xTb6sw1sRo1oA8gEA2fgLAuECeJFtbjitGLIoxE5cTlJAEAtMe0OA1ncQAheLeTUcQ103sRe9yCI93NdGpYYhpIgDUGxkczqs120xZmg492o5jpOhLA6GZo5TdNx5rnpopl6bTj1WaXsvs1tKg0j2ngE+VgOG9GVz3Ddtn0mNY1jSGgCSTJUh7fVvwM96XLDOTsUskUqN6kWBPbyv8AhZ5FNPbqvwZ5FV9CYfUiZCjhHv8AZaT4LqWyMGG02NsQGgeMLJUMbuKuUcc6mczDfeNx6rfNt7GSNLc21LDw0LCekGZp9XLVYHHZmB4OUb5vfgsf28r5nUujvkqQi1IZNrSZVIV4pHFajOeRrszUP2mjxztHnIQUBFtmUfUvZUeS3K5ro32IN+CrNWmi0HTs603Fh9J1Mm8kHr9QhuGwmKLobWIA0vB8YF084OmT6wl7c29pjpNiI6hEaQcf7t7CRueCxx8Wy0+QXGO4rCWD2RVLZrVTUcAY3Ac+ZRDCY05RN+qzz9tVaQ/eU3ADVwhw6y0lWBibF7PZMHz1hVl5QbfcJ4utPJC6rpKa3Hhyjdc6qjLWJVcCI3JH0A5uQMmSJMWjhPFQV8SAiB2tR9Rm9aKTIl19RFxG8lQINxFFuHpPNQw0d50xIbuH5nGwHVcx2ttJ2IrOqOi4AaPwtHsj5ol2s7SDEuDabclFhOVu9zjq986u3cgs8x1yulgw6VqfJzup6jV8I8f3JV5JKSVpMQ4FeSSvSoQmbU13KzQxCGCpHJWKckgDVMaFGh2dtU0zoHNOoP1qqnaan9oyupx3Rdu/wUdCiR7XkPmVZFSNAB8UrS7tDYvs+DOUtl1Hfdjm7u/G6uU9hN+8+eTR8z+iJVHkkcN681qaVpFengmMu1oBjU3PvQ3aTybcUYrBBMb7YUAzs3YyuyphaWaHH1bAZvcNA/VHKmxqOoAaVxXY3aephjAu3WN44rY4LtuXtBEkFczLhlFvwdTFmjKNdzYVQGa3HghVXEgWFmngEIrdoXv3eag+1VEjTQ9SCLqwGiiqbQVN1cnWyYaY4oUXTHYnEEgxvWR7QbTLKjWs+4Jd1OgPh8VscFgjVqBjdLSeAkLnmPfNWoRoXvjpmIHuWrpsVu3wZOry0tKH4rFZ+8fdATW0t4Ejio6VOyTBO3cFv0bUjm6t9yYt5e5JCvU22SHCA8j7kNNFtRShehT1cG5vPp+iglAJDUpyFewFItF9Xe4bvroh7nTZFmPmI5COCYxUS1TM/W9ea3XqoqVXirPA8bKFhoavAJ4CbCICKsLIJj/aKN4l4aLmJKA4lpkzrv8AryUAxXC3gtJ2Xw4rUajAYfTcHNP8LxcHiMw96zoMtCNdi8VkxbWnSqCw9fab7xHihJWqDF07DNNxaYcLq2yqStDW7MOfuH6IbjdlOoOylpcYk5QXZR/F+DxWDLicdzo4syls2V2lT4bAOqOytHXgBxPJGNidm3VpznIGxLbZ7zE7mg7jeYPBbHAbEbTEAAfrxPE8yjjwalb4Jl6lR2jyAPsTcHhKtX8FN7pOpdlMe+ABuXDvUrtXpWx3q8IKLdar2g8mA5j5kNC5G6ktyilwc+Um3uV201WpNiqRxRJrFUxVKHtdu0KKKl1rU8BIxPAUILyUb8OHC/noQnpUKLWBRs+rPsOUxw72mdHbwd6P+s8kLr1sziRpYDw+ilRnKTLOKSPUMU19tDvG9Wmu1+r6qp6gP5OGhG5RjElph1juO4pyF2E5TS6FXoVxcfUJ9SrzRJZRxj5qNHC6Zi6EwQFPTwsuzk6iwHDmpXlQgOo0YEJzczHBzfaYQ5vUEEfBW/VBIaUhQB1Ha3bUjD0hhgfWVaYqFwAJYw27oNi+Z6AcSIZ2SxbatEtLRmaZdIkvM3c4uuTMGTdCuw2zjWwpaSC+lmdSMQQA8y0ne0nN0krUYDY7xUFdoAgZTLZzOcQA0jS2bMSdw5rL1cE8dt8DsMvlRZ2vtH7NRFankztkXETcEMdGrTfpqOeh2Jt+liaArMkbnNPtMcBJa74g7wQVl+0Ow6rqkvyubDi0NsJBiXNkgHTQ+UKv2X2VUouqC+WqGzzLXWPkSPFV6ODjjtsOdpzooekk5qLah1dVa1oPANe4/wBPmueyt76UaZiiZ7oc5rRxOWXu84aPynisGLrYJPBqY5o6pwMa/X6JXgAE6KEGgwnA2VCpii53ADQaeJVlrlCEoK84qMOSFyAQk+wJiYBMcbILRbpFwjr3wCeAJQTD0oNv+EmAyRY9RmHA7iq2MBiKg6O3Hk7h1RGgU6qARB3+ScLoznrCxwPC3h9b1fqVrKvj8EW3bdvDUj/hR0aktRAFMM/923omPTMC8+qb1PxKe4oBEDoTm10kphOiBDrPo1p/9DQqmwbVxDXc2vMX6LUYDEU/UNaSe9mLiGm/evv3wN+g4LN+jof+lAC59a8xz9YeHRafZNC0up2aIA3iOJBvfSOCw9a26Q/p1yxmKc1rmuLiWnukkay2YAmx0t1U7hNXKJDWtAzDTNPeHlEHiFJiMPINmSXgg5THtDWd+XMLaeCs0qn7lpAymSP5pLR5XPgp0c+YP+pM8f1GB9LtMNp4VuhL6hjgA1oAXNIXQPS48+toXJDWuF/xGHfCFz9zl0DMIXKDE0g+BMAEEjceCe56jLlAlFt6jp3SrtI2CY9s9dya10A9VAEhepWaKo2porDnQ0qBQjq7nakmd0246Keiz3qGkPr4q5SalosPYIS1BZOalKuQGYmyFj7wR3FgHWeoQWtTh0i43olWWdmP/dnk4/IqQ1Pgq2y3d145hT/ogQeHXTSdEjdyRzlCHaPRvRjZ9EGAHB7jOl3VB8wtJh8OM4DXDKDDIkkBrWgDTda2+EF7B0R9jwjYP9wCY1EkEdblaOnQDKkgGACJkazBtx0M205rmdXvko14PpZHUe6CGvlznuLbxLRa0DiDPRQ4NjzUhxJDPe47/AGErYYCS0SS6IJggO7vifKyZhMV++e3kD4xcKdLSzUvH+CZrcP3MH6U7upO41Kg8m0wufvN10H0oiGYTjmrHzDFzuo5dQxiOUbilc9RveoEa4qCi+QepSvfAPQpmGs1QBLQSYyvEBJSdEjmoGS555W6KEDmGZZWAq+H4BWwqouNcYUFXF30VgkclE+gOCICpUxEyN6F4yqieIwDdxIKE7Q1HFQBNsk+34fNTtd81Fsynu3uBKs+rhEg0blFVdAP1xUpamPp5iGj7zmt83AfNAh3fsUx7MPTABtRptngYHl0WiqOc11wCPV673GYHDdqheCw2UOMgewy8ka6EDqEQxdFpfcughrog5TByRf7wnRcrOtWRmvH8YIYTUPtNGoA7okSZO7TX6uaod/1NWdzR5RA+BRF1RrgJMgOAGaxzXjkdYQqpDcS8ktA9WMx0iC4d4nkp0j/AIv7MOb6GK9K2mF/7nwprnbwug+lbENd9myua4fvPZIO5nArAVF1jEVYUb3KZ6iFMk2UIVq7u7wkhOo7hx+gl2lTjKPHVR4VwzCbjyVoq2kCTpWPxHdLg6xFj1G5VqDyDPuUm0sti2QDMgmYI4HmITKNYAaI5I6ZNAhLUrDVCqXjU0xyALiOZOid+z2EyXPd1cb+S84xYD64KUgNHeN+CUMI/wBkU9wcOjjKZ+yy32KlQde8PklpY6XxFuKtB5KIQc+jiDIi+4giDyuqNXAVZGZjo3nUe5aRttE5tTkoSjO4er+9b4jzV+oNVodl9m6mMflo0PWuEEmAAzgXPMBviZ6rV0/QbVeJfiKdMnc1rqkeJy+5RgOXOOqfsoziqPJ7Xf5e98l1VnoD44w+FD9aiqbN9HGFp1z6nE1cU5oLXFlNgpMNpmoXQ48m5iFRzUd2wqLlska3YGPLqBqEE5qkDLv7zWxwmUV+1MPdIcbgEgjdJ8rn6hU9m7PdRotpNILQS7vCSZkgWiIJ9ytUKT2zLgSfvZRP6Lj5Xcm15Z0IY5Ukxtaq1raZDZuXAi/szlBtMEk9EJ2pgWVi6nUDgKlLvQTIOeWlh4g5XBGHUnOAGY24AN84C8zDgaBHHNQkpJFnhclTZh9k9h6pLmYmpTqUmkhsCXuA0Mn+7tuuRuWmwvY/BhsHDUiObMxPUukkq+0381NTxbRabq2uTe46OKKWwCxHo+2e/wD+O1v5HPZ8HKlW9FGEIOR1ameIeH+57T8Ue2tg6jxnoPDXR7J9l3C+4rJYntXjcK1xxOHygbw4EOvENcBlPQkFFZJryR4oNb0Z3tP6JzSHrG1nPY0d7ud8AaQ0GIGpdNuC59jqXq3lrSYGpMA+4kL6A2Vtc1m5nNc3kYIHHSQVzXtt6OoxGfDuo06DwSfWVW02Unzdrcxkg+0AASLjcteDNJy0yMWfDGtUDn5YXaDiUylV3ELZ7J7Dl9T1dPG7PfUNmsFdwJJOjS6mA4ngCjD/AEQY+lLhRY869yoxx8ASCVrctzJSr8hSl6CsebmphmH87z/401Oz0AYonv4mgOjah/Rd1XlKK2cZof8A8/v34xjfy0CfeagWJ7YdmXbPxRoF+cBrXNfly5g7lJiCHDXcvpxcn9OmyhGHxAG91Jx699nwf5qFluclo4jcVrexPYp2PqSSWUGGHvGpP4GcXcTo3rZBdg7AdXeGA5RIl34RxHPh5ruewKTKFBlKmA1rBAHSUSt9gvs3Z1LD0m0qLAym0WaPeSdSTvJuVZkKn9pXqeIuOo+KFEMl2o2s7FVzhKTi2iw5azhY1Hb6YP4RoeJkaC97A4ZlNjWMGUAQANAs3sStD3T7Rc7N+bMZ98rRUKl1yssnN7nVxxUVSL/q0pCa+oEpeY3HqqUNInm6j9b9fNO9cOEJDEaKUEjYzvTaFL9jYdLHkkosAMHeoMY97BmYx1Vu8NjMOYBIzdAjwixHFZhMtzibFpkkc26z0lKMexwgkc2uHxB3dVFgtuU6pIY8ZhZzD3XtPBzXXb4hLtCox7CKkHgfvNO7KdQVUK/JT9SwVXNpw2wMCw5ge48NUAxmxK+Lc+liW0nUXPljpANMtzBvdt7QIBubk6K3hMRleWn22G/MbiORCNth7cwMO1E7+RG9GORoXPEnwcl7S+j52Fe0AFpeTkeXQ2WjMAN7Xb5ndO5dq7Dbffitn0KtX+9yllTialNzqbieZygnmVVxWHp4rDOo1mghoBHER7MdDbpZL2UwDqFB9N5aXiq95DQQ1nrIcGCTJgDfvkbpXSxTc0cvJDTI3y8vLyeIPLKek/Z4q7NrEiTSAqj+Qy7/AE5wtWmVaQc0tcA5pBBBEgg2IIOoQYYunZ8v7I7RPwz/AGXHvSS2DeBu4CwW/wBj+k3DFwbVeGB33j3QDwcDoOei1TMfs9vtYKnTgnXDCLWN20yPeiWCxWzansNwvQspg+UKqyxLPHJdiozbdIgFr2OB0IcCD4gq3SxzTvE8jI8EQZsDBuFsPhndKVP5BRu7G4Imfs1IH+FuU/6YVrRXdGI23sVtPEF9Ou2kasvDKgJY4k97K5l233EHXVWMHUrAQ5jHc6dQEeTg0rXVux+EeGh9EPDZy5nPdlmJiXW0HkhlLZWCFQM+zNaCYBk+E33rNkhFs0wyyojw2DqvInI0c3T7gnVKVRgMsLr6s70jcbaI1/ZPDbqcdHOHzTD2Rw/CoOlV4+aW+nl/v/C66gBi+oI6gg+9L6vmjw7K0OFQ9atQ/wBScey+GiDTnq9/+5D28vwW90vyZ6o+B3rdbfFJRx7Xew9r41yuBjyKMjsLgN+Fou/O3P8A+cq5R7OYVhBbh6DSNCKTAR7kfbPyW93HwZHamzsPihFem1xHsv8AZe38rwQ4eaxGOq1cHUDXPNbDuMMe4zUpnc1/4hwK7i3DsGjWjwCeC0cB5Ke2vlk95XETjez8FUr1Q8S2nlgnKcznBxsLezB18lpfszhYNfA07rj8lvzVHEeaQYhvEIe1XkD6xv8ASc/oViXyym92XUQWAmRA78aESmbLxOJOKcHUWim9hn94C4OF2uNuZEcxwWv2yWACoDBBgwwOLuGpGnI70JqdqKDP7z1o5nD1482tcE+FY1pETvI9Rr15eXloMx5eXl5QhxbtBmw+0qzA4ta6pnAm0VAHn3lyP4U523708QD8VR9L2DyYmjVFs9MtJ5sdPwf7lB2Y2uHNDXRKzJ1Jpm+S1QUkEq/Z7DvuaLJ4tlh82EFQN7OZTNLFYyj+Wu5w8qmZGmuCUaq1RYq2AMN2hxbHlrcc58GIrYdj53a03MKsYzaWINMhzKDnCC0031aZBzN0Y4OB6SgdMZargdZPxR7B1ml7S4aEFYnladM2PEqtItv7Q7SJMUqIv+Nx/pTf2ttQ7qA/zFF/2s3gvHa4/CmeovIrQ/5QR9p2qfv0B/K4/wBS9k2mf/fpjpTP+9FDtrkmO25yU9ReQ6H4QP8AsO0Trih4Ux8yUn7Fxp1xj/BjB8lfG2zuATKm3iOCGuJb05eCl/ZvFHXGVvDIP6V7+yVU64vEH+cD4NT3bffugeCiq7fqASh6kQ+lMd/Y38WJxJ/7zh8F5vYen96rXPWvU/3Ic7tRUJ1+ChxPa8ibqKcW9gvFNIJYvY9LCNL2OdmMDvPc/n94lJs3FlzXOBME25cVj9u9pTVgX81pezrYwzZsXSfMpsHuKnGludXXl5eW05x5eXl5Qhh/S5s/Pg21IvSqN/yvlh/1Fi5LhMYWGQV3ntjg/W4HEM/+pxHVozj3tC+d3m6xZ3plZ1Ok+WOjdbO7SWuUVp7dYd58lzzC1CrQxBHFVUy8sKNNtVzHHM03+KTB7Q4rK1MWeJXqOKMrPkSkPgqR0GnXlTGohWz6kjyV15uVnl8XRSyRzkwlMcUzPqjF2XQ9lS6UkKrnulBRbGUPdVUFepZJVdCpVq5PJVsukUsa28DkqGKrQOcooW7ygW1j3raSmQe4JKyu7EtkSN6ON7QHIBcdFlXU501ueUAT52UjXmPL681p1pMQ8dn/2Q==">
            <a:extLst>
              <a:ext uri="{FF2B5EF4-FFF2-40B4-BE49-F238E27FC236}">
                <a16:creationId xmlns:a16="http://schemas.microsoft.com/office/drawing/2014/main" id="{C336C5DA-90B4-492A-AC17-48E0681C855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endParaRPr lang="en-US" altLang="en-US" sz="1800">
              <a:solidFill>
                <a:srgbClr val="000000"/>
              </a:solidFill>
              <a:latin typeface="Garamond" panose="02020404030301010803" pitchFamily="18" charset="0"/>
            </a:endParaRPr>
          </a:p>
        </p:txBody>
      </p:sp>
      <p:sp>
        <p:nvSpPr>
          <p:cNvPr id="17413" name="AutoShape 6" descr="data:image/jpeg;base64,/9j/4AAQSkZJRgABAQAAAQABAAD/2wCEAAkGBhQSERUUExQVFBUWFxgaGBgYFxoXGBcXHBcVFxcYFx0XHCYfGB0jHBgVHy8gIycpLCwsFx8xNTAqNSYrLCkBCQoKDgwOGg8PGiwkHyUsLCwsLCwsLCwsLCwsLCwsLCwsLCwsLCwsLCwsLCwsLCwsLCwsLCwsLCwsLCwsLCwsLP/AABEIAR4AsAMBIgACEQEDEQH/xAAcAAABBQEBAQAAAAAAAAAAAAAFAQIDBAYHAAj/xABGEAABAwIDBQQHBQUHAwUBAAABAAIRAyEEEjEFQVFhcQYigZEHEzKhscHwFEJSctEVI2KCwhYzU5Ki0uEkg7IlQ0Rj8Qj/xAAZAQACAwEAAAAAAAAAAAAAAAABAwACBAX/xAAsEQACAgEDAwQBAgcAAAAAAAAAAQIRAxIhMQRBURMUIjJhQoEjUnGx0fDx/9oADAMBAAIRAxEAPwDiqmwnthQKbCe2FV8DDQ0Bc+HwUxUdEXPgpoWB8mogrBQQrNYKuQjEDEXgnBNAViEgantYkYFI0KjYaHQnNXmhKxLZYeAnhIE4KrCKE8BNCeEAigJwCQBOhVCKE4JAE4BAI5PaEwKRoQCc1lTYX2gpH7KeG5iIVeg6HBdq01sc6nF7moo6noFNChw5k+AU8Lnvk1ENcKsrdcKpvVokY4JrQnAJIRATNUjQo2qUBLZYcErAvNCc0KoR4CeAkptkxI81IymTpf5deCqyyECcAvFkapYVQihOCQJwQILCWF4JQEAjgE8JrU4IBM1V2gCywJmyzuKp5XcPktCyoPfKA42pmeTuXRwKm0kZ+o+qthzY9bM3oAEQQTZGPYwQ4xKN03hwBBkJeWLUgQdoZXFlUhXK+iqlVRZngvQvBOARIOapGApjWlE9nbPLyNYkARq48GjieO4KjCiKlhXETuUDcS7MA0QN/wDzz8Vv8N2Va1s1O88j2b5G9N5PNZLbGx203zF+ExdLjJN0OcKVjico7zQ4cSBbna4TcTVyXywONjI4k/rZTYatLIc0AD3dMpUG0qwZlLXEtNgW3IPDpyTUhbZZw1fukkSOQFvKQq+JLBBDtdxA9xCosf8AeJNt4BafOQfBNGOY8OaHGpvLTZ3hNndRdRwApFtrgnhD8HiJMMzFt+6QZEa5SdY4K9SqBwtPQ2IPNJlFosnZInJqcqFhUytVgRp8k5zoEoFjcVmsTvRjHUyyBW0MYW/uwb70KBTq57zrzc347pTQuvCKijmzm5Pc85Fuz+Nh3qzodOvBCHFTYGnmqMbcS4C3MwjONxaYIuma2sLKq4I83sA3/Genj0fU99R5XO1QXc2U/Bnk5pWiHo+pfjenD0fUfxP80dcPJKYApnnoundktiimxr3CHFsAfhBuf5jv8BuWY2d2Kptr08uZ0S503sNOl43hdHwuEgDUH68Cs+WXZD8UO7Er0pFtViu0ezHl0xPgDpPJbrKRunp9SFBisKHiCP1S47bj3ucu9S6mDqCOAj4ILWY9zjl1Oo3HXjr4Lou0dkXcPry3qjR7OhzpDvVk8pE8r/HRPWWhLxIyWF2LVddzGtHS08dfeqeMpEagd3lpzHLiPFdKdso0qTpdNjeIWL2q9jSZMTN+FuXmmY5uTF5IKK2BDMWMmYTIIJAPhI8Pgr9Ot3omWkS08eIP8SzdarkfI3btx4joVZwuN0ym3CYjgRxT5Y7QiM96Cp2/R/EfIr39oqPE+SN7C2fh69IONNpcDDjG9Ex2dw/+E3yWR6Fs7HW2Ymp2gpk3mN1kLxGMa50zHCy6YNhUP8Jnknfsaj/hs8laGSEHaQJJyVM552o7OilWllmOEgDcd6GM2SOJW77T4EVKWbQt06LIUsMbgulNx5m48g9KN8FOtswRY35qbs5swvxLGm2Ugk9FZpYYC85uqL9m8ZTp1jmgS3XhHFXeWVNLcDxR5exu2FPCgoVARIII4hTBc8aPSpAVje2FTGMM0y80hcuaBI6htwB+KL8leEdTqyrdKzS1tv8A2apJ+8BN4kcp8Vrtj7cp1mBzSCLW4fouT7Bo16+FNYuzPzObTL+8CABmFxGpInkjOw8JWZiA0NHs5nAOyt62By3tFxIVpQ02vA2ErSdHT84O9SFgI/RYraO230HxBE3AdBtyLSR8FY2Z2za4hrhDhr8j0PFLocHsXhQdLniPmoWUGt3deqsNxzHiQbqlXrCTdUZAZ2mxkU4XJtqYwv8Ar65LddpcVYibLnQgui51tMX3/JbcC7mTO+xVImb6efilMEfX1xTnsIdYExNtLfeEKKnyuAfEAxry+a2mM13o9c81Kok5A1s/mkx4xK3MLEdhcZFR9OLOAJPAjiehIW3XOz/c1Y/qJC9C8vJAw4vjNsVqpl9Rx5aDyCINa4Ma6faE/wD6gUrc7I2aH0KZO9seC7E4Row45tMBvfAVnA0ID6lSzcrgJGpPBHqfZ9u5gJ4n9ED7X0XMDAXEzNuQ6JUY70OlO1wBdm7ZrUD+7eW8tW+S1GA9JDhArUw7m0wfIrFpJTpYoT5RnjOUeGdh2R2io4mfVu7wElpsQr76jg4WlpsY1adx5g6cRzGnINgbQNLEU3B2XvAGbDKdZXTavaKmKzKI7znkARoJ3k+ZXPzYdD2NePJqW5qW4AOY0aRp8TyTtl9l6bg+rWBLp7jgS1zWAQ3KW3EkuPiJSUcRdsuhtgYjwk7p0WgqYtuQBqzQ8m9rsYutst1U1Wulwa4w4xLoJF43wG+SCUthVGvGV/dB7zXCYb/CdR5hb91UMqAPgB9wRpNgQU+pgAHZhadVZSaYHG9jFl1Sm8d12Xju4QfddF6NVxEkjxt8UcqbOpF2Z8OhpbG6HEE/AILjNn4UHu4ejPH1bT8QqyoiTM12udTyiHszfmaTysDOqw+BwZBk6a+yTeOX1ZdE2xTb6sw1sRo1oA8gEA2fgLAuECeJFtbjitGLIoxE5cTlJAEAtMe0OA1ncQAheLeTUcQ103sRe9yCI93NdGpYYhpIgDUGxkczqs120xZmg492o5jpOhLA6GZo5TdNx5rnpopl6bTj1WaXsvs1tKg0j2ngE+VgOG9GVz3Ddtn0mNY1jSGgCSTJUh7fVvwM96XLDOTsUskUqN6kWBPbyv8AhZ5FNPbqvwZ5FV9CYfUiZCjhHv8AZaT4LqWyMGG02NsQGgeMLJUMbuKuUcc6mczDfeNx6rfNt7GSNLc21LDw0LCekGZp9XLVYHHZmB4OUb5vfgsf28r5nUujvkqQi1IZNrSZVIV4pHFajOeRrszUP2mjxztHnIQUBFtmUfUvZUeS3K5ro32IN+CrNWmi0HTs603Fh9J1Mm8kHr9QhuGwmKLobWIA0vB8YF084OmT6wl7c29pjpNiI6hEaQcf7t7CRueCxx8Wy0+QXGO4rCWD2RVLZrVTUcAY3Ac+ZRDCY05RN+qzz9tVaQ/eU3ADVwhw6y0lWBibF7PZMHz1hVl5QbfcJ4utPJC6rpKa3Hhyjdc6qjLWJVcCI3JH0A5uQMmSJMWjhPFQV8SAiB2tR9Rm9aKTIl19RFxG8lQINxFFuHpPNQw0d50xIbuH5nGwHVcx2ttJ2IrOqOi4AaPwtHsj5ol2s7SDEuDabclFhOVu9zjq986u3cgs8x1yulgw6VqfJzup6jV8I8f3JV5JKSVpMQ4FeSSvSoQmbU13KzQxCGCpHJWKckgDVMaFGh2dtU0zoHNOoP1qqnaan9oyupx3Rdu/wUdCiR7XkPmVZFSNAB8UrS7tDYvs+DOUtl1Hfdjm7u/G6uU9hN+8+eTR8z+iJVHkkcN681qaVpFengmMu1oBjU3PvQ3aTybcUYrBBMb7YUAzs3YyuyphaWaHH1bAZvcNA/VHKmxqOoAaVxXY3aephjAu3WN44rY4LtuXtBEkFczLhlFvwdTFmjKNdzYVQGa3HghVXEgWFmngEIrdoXv3eag+1VEjTQ9SCLqwGiiqbQVN1cnWyYaY4oUXTHYnEEgxvWR7QbTLKjWs+4Jd1OgPh8VscFgjVqBjdLSeAkLnmPfNWoRoXvjpmIHuWrpsVu3wZOry0tKH4rFZ+8fdATW0t4Ejio6VOyTBO3cFv0bUjm6t9yYt5e5JCvU22SHCA8j7kNNFtRShehT1cG5vPp+iglAJDUpyFewFItF9Xe4bvroh7nTZFmPmI5COCYxUS1TM/W9ea3XqoqVXirPA8bKFhoavAJ4CbCICKsLIJj/aKN4l4aLmJKA4lpkzrv8AryUAxXC3gtJ2Xw4rUajAYfTcHNP8LxcHiMw96zoMtCNdi8VkxbWnSqCw9fab7xHihJWqDF07DNNxaYcLq2yqStDW7MOfuH6IbjdlOoOylpcYk5QXZR/F+DxWDLicdzo4syls2V2lT4bAOqOytHXgBxPJGNidm3VpznIGxLbZ7zE7mg7jeYPBbHAbEbTEAAfrxPE8yjjwalb4Jl6lR2jyAPsTcHhKtX8FN7pOpdlMe+ABuXDvUrtXpWx3q8IKLdar2g8mA5j5kNC5G6ktyilwc+Um3uV201WpNiqRxRJrFUxVKHtdu0KKKl1rU8BIxPAUILyUb8OHC/noQnpUKLWBRs+rPsOUxw72mdHbwd6P+s8kLr1sziRpYDw+ilRnKTLOKSPUMU19tDvG9Wmu1+r6qp6gP5OGhG5RjElph1juO4pyF2E5TS6FXoVxcfUJ9SrzRJZRxj5qNHC6Zi6EwQFPTwsuzk6iwHDmpXlQgOo0YEJzczHBzfaYQ5vUEEfBW/VBIaUhQB1Ha3bUjD0hhgfWVaYqFwAJYw27oNi+Z6AcSIZ2SxbatEtLRmaZdIkvM3c4uuTMGTdCuw2zjWwpaSC+lmdSMQQA8y0ne0nN0krUYDY7xUFdoAgZTLZzOcQA0jS2bMSdw5rL1cE8dt8DsMvlRZ2vtH7NRFankztkXETcEMdGrTfpqOeh2Jt+liaArMkbnNPtMcBJa74g7wQVl+0Ow6rqkvyubDi0NsJBiXNkgHTQ+UKv2X2VUouqC+WqGzzLXWPkSPFV6ODjjtsOdpzooekk5qLah1dVa1oPANe4/wBPmueyt76UaZiiZ7oc5rRxOWXu84aPynisGLrYJPBqY5o6pwMa/X6JXgAE6KEGgwnA2VCpii53ADQaeJVlrlCEoK84qMOSFyAQk+wJiYBMcbILRbpFwjr3wCeAJQTD0oNv+EmAyRY9RmHA7iq2MBiKg6O3Hk7h1RGgU6qARB3+ScLoznrCxwPC3h9b1fqVrKvj8EW3bdvDUj/hR0aktRAFMM/923omPTMC8+qb1PxKe4oBEDoTm10kphOiBDrPo1p/9DQqmwbVxDXc2vMX6LUYDEU/UNaSe9mLiGm/evv3wN+g4LN+jof+lAC59a8xz9YeHRafZNC0up2aIA3iOJBvfSOCw9a26Q/p1yxmKc1rmuLiWnukkay2YAmx0t1U7hNXKJDWtAzDTNPeHlEHiFJiMPINmSXgg5THtDWd+XMLaeCs0qn7lpAymSP5pLR5XPgp0c+YP+pM8f1GB9LtMNp4VuhL6hjgA1oAXNIXQPS48+toXJDWuF/xGHfCFz9zl0DMIXKDE0g+BMAEEjceCe56jLlAlFt6jp3SrtI2CY9s9dya10A9VAEhepWaKo2porDnQ0qBQjq7nakmd0246Keiz3qGkPr4q5SalosPYIS1BZOalKuQGYmyFj7wR3FgHWeoQWtTh0i43olWWdmP/dnk4/IqQ1Pgq2y3d145hT/ogQeHXTSdEjdyRzlCHaPRvRjZ9EGAHB7jOl3VB8wtJh8OM4DXDKDDIkkBrWgDTda2+EF7B0R9jwjYP9wCY1EkEdblaOnQDKkgGACJkazBtx0M205rmdXvko14PpZHUe6CGvlznuLbxLRa0DiDPRQ4NjzUhxJDPe47/AGErYYCS0SS6IJggO7vifKyZhMV++e3kD4xcKdLSzUvH+CZrcP3MH6U7upO41Kg8m0wufvN10H0oiGYTjmrHzDFzuo5dQxiOUbilc9RveoEa4qCi+QepSvfAPQpmGs1QBLQSYyvEBJSdEjmoGS555W6KEDmGZZWAq+H4BWwqouNcYUFXF30VgkclE+gOCICpUxEyN6F4yqieIwDdxIKE7Q1HFQBNsk+34fNTtd81Fsynu3uBKs+rhEg0blFVdAP1xUpamPp5iGj7zmt83AfNAh3fsUx7MPTABtRptngYHl0WiqOc11wCPV673GYHDdqheCw2UOMgewy8ka6EDqEQxdFpfcughrog5TByRf7wnRcrOtWRmvH8YIYTUPtNGoA7okSZO7TX6uaod/1NWdzR5RA+BRF1RrgJMgOAGaxzXjkdYQqpDcS8ktA9WMx0iC4d4nkp0j/AIv7MOb6GK9K2mF/7nwprnbwug+lbENd9myua4fvPZIO5nArAVF1jEVYUb3KZ6iFMk2UIVq7u7wkhOo7hx+gl2lTjKPHVR4VwzCbjyVoq2kCTpWPxHdLg6xFj1G5VqDyDPuUm0sti2QDMgmYI4HmITKNYAaI5I6ZNAhLUrDVCqXjU0xyALiOZOid+z2EyXPd1cb+S84xYD64KUgNHeN+CUMI/wBkU9wcOjjKZ+yy32KlQde8PklpY6XxFuKtB5KIQc+jiDIi+4giDyuqNXAVZGZjo3nUe5aRttE5tTkoSjO4er+9b4jzV+oNVodl9m6mMflo0PWuEEmAAzgXPMBviZ6rV0/QbVeJfiKdMnc1rqkeJy+5RgOXOOqfsoziqPJ7Xf5e98l1VnoD44w+FD9aiqbN9HGFp1z6nE1cU5oLXFlNgpMNpmoXQ48m5iFRzUd2wqLlska3YGPLqBqEE5qkDLv7zWxwmUV+1MPdIcbgEgjdJ8rn6hU9m7PdRotpNILQS7vCSZkgWiIJ9ytUKT2zLgSfvZRP6Lj5Xcm15Z0IY5Ukxtaq1raZDZuXAi/szlBtMEk9EJ2pgWVi6nUDgKlLvQTIOeWlh4g5XBGHUnOAGY24AN84C8zDgaBHHNQkpJFnhclTZh9k9h6pLmYmpTqUmkhsCXuA0Mn+7tuuRuWmwvY/BhsHDUiObMxPUukkq+0381NTxbRabq2uTe46OKKWwCxHo+2e/wD+O1v5HPZ8HKlW9FGEIOR1ameIeH+57T8Ue2tg6jxnoPDXR7J9l3C+4rJYntXjcK1xxOHygbw4EOvENcBlPQkFFZJryR4oNb0Z3tP6JzSHrG1nPY0d7ud8AaQ0GIGpdNuC59jqXq3lrSYGpMA+4kL6A2Vtc1m5nNc3kYIHHSQVzXtt6OoxGfDuo06DwSfWVW02Unzdrcxkg+0AASLjcteDNJy0yMWfDGtUDn5YXaDiUylV3ELZ7J7Dl9T1dPG7PfUNmsFdwJJOjS6mA4ngCjD/AEQY+lLhRY869yoxx8ASCVrctzJSr8hSl6CsebmphmH87z/401Oz0AYonv4mgOjah/Rd1XlKK2cZof8A8/v34xjfy0CfeagWJ7YdmXbPxRoF+cBrXNfly5g7lJiCHDXcvpxcn9OmyhGHxAG91Jx699nwf5qFluclo4jcVrexPYp2PqSSWUGGHvGpP4GcXcTo3rZBdg7AdXeGA5RIl34RxHPh5ruewKTKFBlKmA1rBAHSUSt9gvs3Z1LD0m0qLAym0WaPeSdSTvJuVZkKn9pXqeIuOo+KFEMl2o2s7FVzhKTi2iw5azhY1Hb6YP4RoeJkaC97A4ZlNjWMGUAQANAs3sStD3T7Rc7N+bMZ98rRUKl1yssnN7nVxxUVSL/q0pCa+oEpeY3HqqUNInm6j9b9fNO9cOEJDEaKUEjYzvTaFL9jYdLHkkosAMHeoMY97BmYx1Vu8NjMOYBIzdAjwixHFZhMtzibFpkkc26z0lKMexwgkc2uHxB3dVFgtuU6pIY8ZhZzD3XtPBzXXb4hLtCox7CKkHgfvNO7KdQVUK/JT9SwVXNpw2wMCw5ge48NUAxmxK+Lc+liW0nUXPljpANMtzBvdt7QIBubk6K3hMRleWn22G/MbiORCNth7cwMO1E7+RG9GORoXPEnwcl7S+j52Fe0AFpeTkeXQ2WjMAN7Xb5ndO5dq7Dbffitn0KtX+9yllTialNzqbieZygnmVVxWHp4rDOo1mghoBHER7MdDbpZL2UwDqFB9N5aXiq95DQQ1nrIcGCTJgDfvkbpXSxTc0cvJDTI3y8vLyeIPLKek/Z4q7NrEiTSAqj+Qy7/AE5wtWmVaQc0tcA5pBBBEgg2IIOoQYYunZ8v7I7RPwz/AGXHvSS2DeBu4CwW/wBj+k3DFwbVeGB33j3QDwcDoOei1TMfs9vtYKnTgnXDCLWN20yPeiWCxWzansNwvQspg+UKqyxLPHJdiozbdIgFr2OB0IcCD4gq3SxzTvE8jI8EQZsDBuFsPhndKVP5BRu7G4Imfs1IH+FuU/6YVrRXdGI23sVtPEF9Ou2kasvDKgJY4k97K5l233EHXVWMHUrAQ5jHc6dQEeTg0rXVux+EeGh9EPDZy5nPdlmJiXW0HkhlLZWCFQM+zNaCYBk+E33rNkhFs0wyyojw2DqvInI0c3T7gnVKVRgMsLr6s70jcbaI1/ZPDbqcdHOHzTD2Rw/CoOlV4+aW+nl/v/C66gBi+oI6gg+9L6vmjw7K0OFQ9atQ/wBScey+GiDTnq9/+5D28vwW90vyZ6o+B3rdbfFJRx7Xew9r41yuBjyKMjsLgN+Fou/O3P8A+cq5R7OYVhBbh6DSNCKTAR7kfbPyW93HwZHamzsPihFem1xHsv8AZe38rwQ4eaxGOq1cHUDXPNbDuMMe4zUpnc1/4hwK7i3DsGjWjwCeC0cB5Ke2vlk95XETjez8FUr1Q8S2nlgnKcznBxsLezB18lpfszhYNfA07rj8lvzVHEeaQYhvEIe1XkD6xv8ASc/oViXyym92XUQWAmRA78aESmbLxOJOKcHUWim9hn94C4OF2uNuZEcxwWv2yWACoDBBgwwOLuGpGnI70JqdqKDP7z1o5nD1482tcE+FY1pETvI9Rr15eXloMx5eXl5QhxbtBmw+0qzA4ta6pnAm0VAHn3lyP4U523708QD8VR9L2DyYmjVFs9MtJ5sdPwf7lB2Y2uHNDXRKzJ1Jpm+S1QUkEq/Z7DvuaLJ4tlh82EFQN7OZTNLFYyj+Wu5w8qmZGmuCUaq1RYq2AMN2hxbHlrcc58GIrYdj53a03MKsYzaWINMhzKDnCC0031aZBzN0Y4OB6SgdMZargdZPxR7B1ml7S4aEFYnladM2PEqtItv7Q7SJMUqIv+Nx/pTf2ttQ7qA/zFF/2s3gvHa4/CmeovIrQ/5QR9p2qfv0B/K4/wBS9k2mf/fpjpTP+9FDtrkmO25yU9ReQ6H4QP8AsO0Trih4Ux8yUn7Fxp1xj/BjB8lfG2zuATKm3iOCGuJb05eCl/ZvFHXGVvDIP6V7+yVU64vEH+cD4NT3bffugeCiq7fqASh6kQ+lMd/Y38WJxJ/7zh8F5vYen96rXPWvU/3Ic7tRUJ1+ChxPa8ibqKcW9gvFNIJYvY9LCNL2OdmMDvPc/n94lJs3FlzXOBME25cVj9u9pTVgX81pezrYwzZsXSfMpsHuKnGludXXl5eW05x5eXl5Qhh/S5s/Pg21IvSqN/yvlh/1Fi5LhMYWGQV3ntjg/W4HEM/+pxHVozj3tC+d3m6xZ3plZ1Ok+WOjdbO7SWuUVp7dYd58lzzC1CrQxBHFVUy8sKNNtVzHHM03+KTB7Q4rK1MWeJXqOKMrPkSkPgqR0GnXlTGohWz6kjyV15uVnl8XRSyRzkwlMcUzPqjF2XQ9lS6UkKrnulBRbGUPdVUFepZJVdCpVq5PJVsukUsa28DkqGKrQOcooW7ygW1j3raSmQe4JKyu7EtkSN6ON7QHIBcdFlXU501ueUAT52UjXmPL681p1pMQ8dn/2Q==">
            <a:extLst>
              <a:ext uri="{FF2B5EF4-FFF2-40B4-BE49-F238E27FC236}">
                <a16:creationId xmlns:a16="http://schemas.microsoft.com/office/drawing/2014/main" id="{9FC2EA1B-9408-43FA-8AC5-01D71B693CC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endParaRPr lang="en-US" altLang="en-US" sz="1800">
              <a:solidFill>
                <a:srgbClr val="000000"/>
              </a:solidFill>
              <a:latin typeface="Garamond" panose="02020404030301010803" pitchFamily="18" charset="0"/>
            </a:endParaRPr>
          </a:p>
        </p:txBody>
      </p:sp>
      <p:pic>
        <p:nvPicPr>
          <p:cNvPr id="17414" name="Picture 8">
            <a:extLst>
              <a:ext uri="{FF2B5EF4-FFF2-40B4-BE49-F238E27FC236}">
                <a16:creationId xmlns:a16="http://schemas.microsoft.com/office/drawing/2014/main" id="{9CBC1871-9DFF-4CD4-B2F5-46C4EFE71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370138"/>
            <a:ext cx="8191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extLst>
              <a:ext uri="{FF2B5EF4-FFF2-40B4-BE49-F238E27FC236}">
                <a16:creationId xmlns:a16="http://schemas.microsoft.com/office/drawing/2014/main" id="{041A03A8-CE89-4DA7-B7E8-6E2085E262C2}"/>
              </a:ext>
            </a:extLst>
          </p:cNvPr>
          <p:cNvSpPr/>
          <p:nvPr/>
        </p:nvSpPr>
        <p:spPr>
          <a:xfrm>
            <a:off x="6394450" y="1371600"/>
            <a:ext cx="1606550" cy="6048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Steven Schooner</a:t>
            </a:r>
          </a:p>
        </p:txBody>
      </p:sp>
      <p:sp>
        <p:nvSpPr>
          <p:cNvPr id="11" name="Pentagon 10">
            <a:extLst>
              <a:ext uri="{FF2B5EF4-FFF2-40B4-BE49-F238E27FC236}">
                <a16:creationId xmlns:a16="http://schemas.microsoft.com/office/drawing/2014/main" id="{827E89F6-FF8F-4A12-A6B0-F092DBFC878A}"/>
              </a:ext>
            </a:extLst>
          </p:cNvPr>
          <p:cNvSpPr/>
          <p:nvPr/>
        </p:nvSpPr>
        <p:spPr>
          <a:xfrm>
            <a:off x="6088063" y="2587625"/>
            <a:ext cx="1760537" cy="5556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Joshua Schwartz</a:t>
            </a:r>
          </a:p>
        </p:txBody>
      </p:sp>
      <p:pic>
        <p:nvPicPr>
          <p:cNvPr id="17417" name="Picture 12">
            <a:extLst>
              <a:ext uri="{FF2B5EF4-FFF2-40B4-BE49-F238E27FC236}">
                <a16:creationId xmlns:a16="http://schemas.microsoft.com/office/drawing/2014/main" id="{E782D96B-7ABB-4EB4-89BE-AA4BFC7C73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611563"/>
            <a:ext cx="839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entagon 15">
            <a:extLst>
              <a:ext uri="{FF2B5EF4-FFF2-40B4-BE49-F238E27FC236}">
                <a16:creationId xmlns:a16="http://schemas.microsoft.com/office/drawing/2014/main" id="{32CD5988-A308-473B-9D71-0BB1E7863091}"/>
              </a:ext>
            </a:extLst>
          </p:cNvPr>
          <p:cNvSpPr/>
          <p:nvPr/>
        </p:nvSpPr>
        <p:spPr>
          <a:xfrm>
            <a:off x="6280150" y="3673475"/>
            <a:ext cx="1720850" cy="59531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Jessica Tillipman</a:t>
            </a:r>
          </a:p>
        </p:txBody>
      </p:sp>
      <p:sp>
        <p:nvSpPr>
          <p:cNvPr id="17419" name="TextBox 12">
            <a:extLst>
              <a:ext uri="{FF2B5EF4-FFF2-40B4-BE49-F238E27FC236}">
                <a16:creationId xmlns:a16="http://schemas.microsoft.com/office/drawing/2014/main" id="{DD56C1D5-C6CB-4D35-B58C-FE4CEE147B6B}"/>
              </a:ext>
            </a:extLst>
          </p:cNvPr>
          <p:cNvSpPr txBox="1">
            <a:spLocks noChangeArrowheads="1"/>
          </p:cNvSpPr>
          <p:nvPr/>
        </p:nvSpPr>
        <p:spPr bwMode="auto">
          <a:xfrm>
            <a:off x="609600" y="304800"/>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800" b="1" dirty="0">
                <a:solidFill>
                  <a:srgbClr val="000000"/>
                </a:solidFill>
                <a:latin typeface="Garamond" panose="02020404030301010803" pitchFamily="18" charset="0"/>
              </a:rPr>
              <a:t>Introduction to George Washington University Law School –</a:t>
            </a:r>
          </a:p>
          <a:p>
            <a:pPr>
              <a:spcBef>
                <a:spcPct val="0"/>
              </a:spcBef>
              <a:buClrTx/>
              <a:buSzTx/>
              <a:buFontTx/>
              <a:buNone/>
            </a:pPr>
            <a:r>
              <a:rPr lang="en-US" altLang="en-US" sz="1800" b="1" dirty="0">
                <a:solidFill>
                  <a:srgbClr val="000000"/>
                </a:solidFill>
                <a:latin typeface="Garamond" panose="02020404030301010803" pitchFamily="18" charset="0"/>
              </a:rPr>
              <a:t>Public Procurement Law Program (JD, LLM and MSL/Government Contracts)</a:t>
            </a:r>
          </a:p>
        </p:txBody>
      </p:sp>
      <p:sp>
        <p:nvSpPr>
          <p:cNvPr id="15" name="Pentagon 14">
            <a:extLst>
              <a:ext uri="{FF2B5EF4-FFF2-40B4-BE49-F238E27FC236}">
                <a16:creationId xmlns:a16="http://schemas.microsoft.com/office/drawing/2014/main" id="{94DBDF6D-6608-4A24-9527-C39E1B5B9D01}"/>
              </a:ext>
            </a:extLst>
          </p:cNvPr>
          <p:cNvSpPr/>
          <p:nvPr/>
        </p:nvSpPr>
        <p:spPr>
          <a:xfrm>
            <a:off x="6242050" y="4691063"/>
            <a:ext cx="1606550" cy="6048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Karen Thornton</a:t>
            </a:r>
          </a:p>
        </p:txBody>
      </p:sp>
      <p:pic>
        <p:nvPicPr>
          <p:cNvPr id="17421" name="Picture 2">
            <a:extLst>
              <a:ext uri="{FF2B5EF4-FFF2-40B4-BE49-F238E27FC236}">
                <a16:creationId xmlns:a16="http://schemas.microsoft.com/office/drawing/2014/main" id="{DCB40DA1-5002-4633-AEFE-E7F977BE1B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643438"/>
            <a:ext cx="9017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F9031710-820B-474B-A58E-2C1596B3D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6263"/>
            <a:ext cx="7915275"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69667E-35B0-4BD8-A848-A8B8C7CECBFB}"/>
              </a:ext>
            </a:extLst>
          </p:cNvPr>
          <p:cNvSpPr/>
          <p:nvPr/>
        </p:nvSpPr>
        <p:spPr>
          <a:xfrm rot="1411398">
            <a:off x="249238" y="2798763"/>
            <a:ext cx="8747125" cy="6556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534FE20F-AF84-40B7-93E2-64D307032848}"/>
              </a:ext>
            </a:extLst>
          </p:cNvPr>
          <p:cNvSpPr/>
          <p:nvPr/>
        </p:nvSpPr>
        <p:spPr>
          <a:xfrm rot="19376377">
            <a:off x="352425" y="3262313"/>
            <a:ext cx="8734425" cy="4032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a:extLst>
              <a:ext uri="{FF2B5EF4-FFF2-40B4-BE49-F238E27FC236}">
                <a16:creationId xmlns:a16="http://schemas.microsoft.com/office/drawing/2014/main" id="{51C7A951-45AC-4CC2-866F-CAA60B76D440}"/>
              </a:ext>
            </a:extLst>
          </p:cNvPr>
          <p:cNvSpPr>
            <a:spLocks noGrp="1"/>
          </p:cNvSpPr>
          <p:nvPr>
            <p:ph type="sldNum" sz="quarter" idx="4294967295"/>
          </p:nvPr>
        </p:nvSpPr>
        <p:spPr>
          <a:xfrm>
            <a:off x="102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67A2E181-B979-4457-B8C9-C705AF7E53A6}" type="slidenum">
              <a:rPr lang="en-US" altLang="en-US">
                <a:solidFill>
                  <a:srgbClr val="FFFFFF"/>
                </a:solidFill>
                <a:latin typeface="Franklin Gothic Book" panose="020B0503020102020204" pitchFamily="34" charset="0"/>
              </a:rPr>
              <a:pPr/>
              <a:t>50</a:t>
            </a:fld>
            <a:endParaRPr lang="en-US" altLang="en-US">
              <a:solidFill>
                <a:srgbClr val="FFFFFF"/>
              </a:solidFill>
              <a:latin typeface="Franklin Gothic Book" panose="020B0503020102020204" pitchFamily="34" charset="0"/>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C534E0-AF1C-4BAA-9821-2019C23A4229}"/>
              </a:ext>
            </a:extLst>
          </p:cNvPr>
          <p:cNvSpPr>
            <a:spLocks noGrp="1"/>
          </p:cNvSpPr>
          <p:nvPr>
            <p:ph type="title"/>
          </p:nvPr>
        </p:nvSpPr>
        <p:spPr/>
        <p:txBody>
          <a:bodyPr rtlCol="0">
            <a:normAutofit/>
          </a:bodyPr>
          <a:lstStyle/>
          <a:p>
            <a:pPr eaLnBrk="1" fontAlgn="auto" hangingPunct="1">
              <a:spcAft>
                <a:spcPts val="0"/>
              </a:spcAft>
              <a:defRPr/>
            </a:pPr>
            <a:r>
              <a:rPr lang="en-US" dirty="0"/>
              <a:t>Key concepts</a:t>
            </a:r>
          </a:p>
        </p:txBody>
      </p:sp>
      <p:sp>
        <p:nvSpPr>
          <p:cNvPr id="2" name="Slide Number Placeholder 1">
            <a:extLst>
              <a:ext uri="{FF2B5EF4-FFF2-40B4-BE49-F238E27FC236}">
                <a16:creationId xmlns:a16="http://schemas.microsoft.com/office/drawing/2014/main" id="{8EF9C6DB-2DB7-474A-BD7A-9BFBA4A20CA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0EF9DD-4045-4C70-8900-28138D4F7ECD}"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am Smith">
            <a:extLst>
              <a:ext uri="{FF2B5EF4-FFF2-40B4-BE49-F238E27FC236}">
                <a16:creationId xmlns:a16="http://schemas.microsoft.com/office/drawing/2014/main" id="{3BF23AA5-BEB0-44E0-99D3-70811154F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688" y="0"/>
            <a:ext cx="3008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8D89551-BFC7-4CE7-A827-E6CCCC2AFA0B}"/>
              </a:ext>
            </a:extLst>
          </p:cNvPr>
          <p:cNvSpPr>
            <a:spLocks noGrp="1"/>
          </p:cNvSpPr>
          <p:nvPr>
            <p:ph idx="1"/>
          </p:nvPr>
        </p:nvSpPr>
        <p:spPr>
          <a:xfrm>
            <a:off x="533400" y="533400"/>
            <a:ext cx="5486400" cy="6096000"/>
          </a:xfrm>
        </p:spPr>
        <p:txBody>
          <a:bodyPr rtlCol="0">
            <a:normAutofit fontScale="92500" lnSpcReduction="20000"/>
          </a:bodyPr>
          <a:lstStyle/>
          <a:p>
            <a:pPr eaLnBrk="1" fontAlgn="auto" hangingPunct="1">
              <a:spcAft>
                <a:spcPts val="0"/>
              </a:spcAft>
              <a:defRPr/>
            </a:pPr>
            <a:r>
              <a:rPr lang="en-US" dirty="0"/>
              <a:t>“It is the maxim of every prudent master of a family, never to attempt to make at home what it will cost him more to make than to buy. . . . </a:t>
            </a:r>
            <a:r>
              <a:rPr lang="en-US" dirty="0">
                <a:solidFill>
                  <a:srgbClr val="FFFF00"/>
                </a:solidFill>
              </a:rPr>
              <a:t>If a foreign country can supply  us with a commodity cheaper than we ourselves can make it, better buy it of them with some part of the produce of our own industry, employed in a way in which we have some advantage.</a:t>
            </a:r>
          </a:p>
          <a:p>
            <a:pPr lvl="1" eaLnBrk="1" fontAlgn="auto" hangingPunct="1">
              <a:spcAft>
                <a:spcPts val="0"/>
              </a:spcAft>
              <a:defRPr/>
            </a:pPr>
            <a:r>
              <a:rPr lang="en-US" dirty="0"/>
              <a:t>Adam Smith, </a:t>
            </a:r>
            <a:r>
              <a:rPr lang="en-US" b="1" i="1" dirty="0"/>
              <a:t>An Inquiry into the Nature and Causes of the Wealth of Nations </a:t>
            </a:r>
            <a:r>
              <a:rPr lang="en-US" dirty="0"/>
              <a:t> (1776)</a:t>
            </a:r>
          </a:p>
        </p:txBody>
      </p:sp>
      <p:sp>
        <p:nvSpPr>
          <p:cNvPr id="2" name="Slide Number Placeholder 1">
            <a:extLst>
              <a:ext uri="{FF2B5EF4-FFF2-40B4-BE49-F238E27FC236}">
                <a16:creationId xmlns:a16="http://schemas.microsoft.com/office/drawing/2014/main" id="{E800A72D-A910-4453-B0F8-99F269B1039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1EED6D-84DA-42D5-A3BD-1D4973BEDF35}"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nocaptionneeded.com/wp-content/uploads/2007/08/workers-on-a-beam.jpg">
            <a:extLst>
              <a:ext uri="{FF2B5EF4-FFF2-40B4-BE49-F238E27FC236}">
                <a16:creationId xmlns:a16="http://schemas.microsoft.com/office/drawing/2014/main" id="{982D55D5-8C13-4F30-8711-1EFD6F58F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4EDDE44F-94F9-4980-9125-0390A0B3AE19}"/>
              </a:ext>
            </a:extLst>
          </p:cNvPr>
          <p:cNvSpPr>
            <a:spLocks noGrp="1"/>
          </p:cNvSpPr>
          <p:nvPr>
            <p:ph type="title"/>
          </p:nvPr>
        </p:nvSpPr>
        <p:spPr>
          <a:xfrm>
            <a:off x="0" y="228600"/>
            <a:ext cx="8229600" cy="1143000"/>
          </a:xfrm>
        </p:spPr>
        <p:txBody>
          <a:bodyPr/>
          <a:lstStyle/>
          <a:p>
            <a:pPr eaLnBrk="1" hangingPunct="1"/>
            <a:r>
              <a:rPr lang="en-US" altLang="en-US">
                <a:solidFill>
                  <a:srgbClr val="FFFF00"/>
                </a:solidFill>
              </a:rPr>
              <a:t>What Is Goal of Protectionism?</a:t>
            </a:r>
          </a:p>
        </p:txBody>
      </p:sp>
      <p:sp>
        <p:nvSpPr>
          <p:cNvPr id="7172" name="Content Placeholder 2">
            <a:extLst>
              <a:ext uri="{FF2B5EF4-FFF2-40B4-BE49-F238E27FC236}">
                <a16:creationId xmlns:a16="http://schemas.microsoft.com/office/drawing/2014/main" id="{F097A757-2809-4D9C-AF1E-05D2D103C6C7}"/>
              </a:ext>
            </a:extLst>
          </p:cNvPr>
          <p:cNvSpPr>
            <a:spLocks noGrp="1"/>
          </p:cNvSpPr>
          <p:nvPr>
            <p:ph idx="1"/>
          </p:nvPr>
        </p:nvSpPr>
        <p:spPr>
          <a:xfrm>
            <a:off x="914400" y="4876800"/>
            <a:ext cx="8229600" cy="1981200"/>
          </a:xfrm>
          <a:solidFill>
            <a:schemeClr val="bg2"/>
          </a:solidFill>
        </p:spPr>
        <p:txBody>
          <a:bodyPr/>
          <a:lstStyle/>
          <a:p>
            <a:pPr eaLnBrk="1" hangingPunct="1"/>
            <a:r>
              <a:rPr lang="en-US" altLang="en-US" b="1"/>
              <a:t>Protect Jobs</a:t>
            </a:r>
          </a:p>
          <a:p>
            <a:pPr eaLnBrk="1" hangingPunct="1"/>
            <a:r>
              <a:rPr lang="en-US" altLang="en-US" b="1"/>
              <a:t>Industrial policy</a:t>
            </a:r>
          </a:p>
          <a:p>
            <a:pPr eaLnBrk="1" hangingPunct="1"/>
            <a:r>
              <a:rPr lang="en-US" altLang="en-US" b="1"/>
              <a:t>Ensure security of supply</a:t>
            </a:r>
          </a:p>
          <a:p>
            <a:pPr eaLnBrk="1" hangingPunct="1"/>
            <a:endParaRPr lang="en-US" altLang="en-US"/>
          </a:p>
        </p:txBody>
      </p:sp>
      <p:sp>
        <p:nvSpPr>
          <p:cNvPr id="2" name="Slide Number Placeholder 1">
            <a:extLst>
              <a:ext uri="{FF2B5EF4-FFF2-40B4-BE49-F238E27FC236}">
                <a16:creationId xmlns:a16="http://schemas.microsoft.com/office/drawing/2014/main" id="{B3BA846A-FB8C-4E06-8F4B-19A3051FAA84}"/>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50C670-A079-420A-A73E-4EF8DDFFC6B2}"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s://images-na.ssl-images-amazon.com/images/I/61iLz9evH-L._SL1024_.jpg">
            <a:extLst>
              <a:ext uri="{FF2B5EF4-FFF2-40B4-BE49-F238E27FC236}">
                <a16:creationId xmlns:a16="http://schemas.microsoft.com/office/drawing/2014/main" id="{8F04F593-EE41-40A3-BB51-977863A1F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13" y="744538"/>
            <a:ext cx="2998787"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id="{43039A2D-0BD6-47B7-A8D1-44872CF5B549}"/>
              </a:ext>
            </a:extLst>
          </p:cNvPr>
          <p:cNvSpPr txBox="1">
            <a:spLocks noChangeArrowheads="1"/>
          </p:cNvSpPr>
          <p:nvPr/>
        </p:nvSpPr>
        <p:spPr bwMode="auto">
          <a:xfrm>
            <a:off x="228600" y="6207125"/>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Prewar Protectionism </a:t>
            </a:r>
          </a:p>
        </p:txBody>
      </p:sp>
      <p:pic>
        <p:nvPicPr>
          <p:cNvPr id="8196" name="Picture 2" descr="http://www.lawyersgunsmoneyblog.com/wp-content/uploads/2017/02/XC1991.232.2.jpeg">
            <a:extLst>
              <a:ext uri="{FF2B5EF4-FFF2-40B4-BE49-F238E27FC236}">
                <a16:creationId xmlns:a16="http://schemas.microsoft.com/office/drawing/2014/main" id="{0386F115-AE3F-4051-8329-72A58DA4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3517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Deutsche Kauft. Deutsche Ware. Deutsche Woche. Deutsche Arbeit. [German Commerce. German Goods. German Week. German Work]">
            <a:extLst>
              <a:ext uri="{FF2B5EF4-FFF2-40B4-BE49-F238E27FC236}">
                <a16:creationId xmlns:a16="http://schemas.microsoft.com/office/drawing/2014/main" id="{B894DE18-7112-4E2C-8469-0D10B77C4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05000"/>
            <a:ext cx="29908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4D7E44F-616E-4875-8A7E-8EA199CAD45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4FC72C-6655-4622-9D6C-18D4968AE35D}"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CD8BF969-3177-4DA2-822E-5698202B8631}"/>
              </a:ext>
            </a:extLst>
          </p:cNvPr>
          <p:cNvSpPr>
            <a:spLocks noGrp="1"/>
          </p:cNvSpPr>
          <p:nvPr>
            <p:ph idx="1"/>
          </p:nvPr>
        </p:nvSpPr>
        <p:spPr>
          <a:xfrm>
            <a:off x="5029200" y="457200"/>
            <a:ext cx="3657600" cy="5668963"/>
          </a:xfrm>
        </p:spPr>
        <p:txBody>
          <a:bodyPr/>
          <a:lstStyle/>
          <a:p>
            <a:pPr eaLnBrk="1" hangingPunct="1"/>
            <a:r>
              <a:rPr lang="en-US" altLang="en-US"/>
              <a:t>United States’ suggested charter for predecessor to World Trade Organization (1946)</a:t>
            </a:r>
          </a:p>
        </p:txBody>
      </p:sp>
      <p:pic>
        <p:nvPicPr>
          <p:cNvPr id="10243" name="Picture 2">
            <a:extLst>
              <a:ext uri="{FF2B5EF4-FFF2-40B4-BE49-F238E27FC236}">
                <a16:creationId xmlns:a16="http://schemas.microsoft.com/office/drawing/2014/main" id="{B7BE2AEB-12AB-4E61-A94B-25B9899A1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86" t="7500" r="14758" b="5000"/>
          <a:stretch>
            <a:fillRect/>
          </a:stretch>
        </p:blipFill>
        <p:spPr bwMode="auto">
          <a:xfrm>
            <a:off x="228600" y="228600"/>
            <a:ext cx="49641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7A66E9B-B3EF-473B-9AD5-F5CD39616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86" t="7500" r="14758" b="5000"/>
          <a:stretch>
            <a:fillRect/>
          </a:stretch>
        </p:blipFill>
        <p:spPr bwMode="auto">
          <a:xfrm>
            <a:off x="228600" y="228600"/>
            <a:ext cx="49641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a:extLst>
              <a:ext uri="{FF2B5EF4-FFF2-40B4-BE49-F238E27FC236}">
                <a16:creationId xmlns:a16="http://schemas.microsoft.com/office/drawing/2014/main" id="{1C3DB5AF-2715-479E-864C-87E67CE45077}"/>
              </a:ext>
            </a:extLst>
          </p:cNvPr>
          <p:cNvPicPr>
            <a:picLocks noChangeAspect="1" noChangeArrowheads="1"/>
          </p:cNvPicPr>
          <p:nvPr/>
        </p:nvPicPr>
        <p:blipFill>
          <a:blip r:embed="rId4"/>
          <a:srcRect l="15461" t="11250" r="49195" b="57500"/>
          <a:stretch>
            <a:fillRect/>
          </a:stretch>
        </p:blipFill>
        <p:spPr bwMode="auto">
          <a:xfrm>
            <a:off x="666750" y="2209800"/>
            <a:ext cx="7969250" cy="3962400"/>
          </a:xfrm>
          <a:prstGeom prst="rect">
            <a:avLst/>
          </a:prstGeom>
          <a:noFill/>
          <a:ln w="9525">
            <a:solidFill>
              <a:schemeClr val="accent1">
                <a:lumMod val="50000"/>
              </a:schemeClr>
            </a:solidFill>
            <a:miter lim="800000"/>
            <a:headEnd/>
            <a:tailEnd/>
          </a:ln>
        </p:spPr>
      </p:pic>
      <p:sp>
        <p:nvSpPr>
          <p:cNvPr id="6" name="Left Arrow 5">
            <a:extLst>
              <a:ext uri="{FF2B5EF4-FFF2-40B4-BE49-F238E27FC236}">
                <a16:creationId xmlns:a16="http://schemas.microsoft.com/office/drawing/2014/main" id="{7BDC4398-7646-4363-89C8-EDDE8822ACB1}"/>
              </a:ext>
            </a:extLst>
          </p:cNvPr>
          <p:cNvSpPr/>
          <p:nvPr/>
        </p:nvSpPr>
        <p:spPr>
          <a:xfrm>
            <a:off x="7620000" y="4191000"/>
            <a:ext cx="1524000" cy="990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75CA3FE8-8873-41D0-869B-88AB6B861FA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7BE18-9F62-4016-9DBE-42C9A09CA301}"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6605C35-9571-41EB-9DE6-C3A99EFA3A56}"/>
              </a:ext>
            </a:extLst>
          </p:cNvPr>
          <p:cNvSpPr>
            <a:spLocks noGrp="1"/>
          </p:cNvSpPr>
          <p:nvPr>
            <p:ph type="title"/>
          </p:nvPr>
        </p:nvSpPr>
        <p:spPr>
          <a:xfrm>
            <a:off x="601663" y="125413"/>
            <a:ext cx="8229600" cy="1143000"/>
          </a:xfrm>
        </p:spPr>
        <p:txBody>
          <a:bodyPr/>
          <a:lstStyle/>
          <a:p>
            <a:pPr eaLnBrk="1" hangingPunct="1"/>
            <a:r>
              <a:rPr lang="en-US" altLang="en-US" sz="2800" b="1"/>
              <a:t>U.S. Trade Agreements  Act:  </a:t>
            </a:r>
            <a:br>
              <a:rPr lang="en-US" altLang="en-US" sz="2800" b="1"/>
            </a:br>
            <a:r>
              <a:rPr lang="en-US" altLang="en-US" sz="2800" b="1"/>
              <a:t>A “Walled Garden”</a:t>
            </a:r>
          </a:p>
        </p:txBody>
      </p:sp>
      <p:graphicFrame>
        <p:nvGraphicFramePr>
          <p:cNvPr id="3" name="Diagram 2">
            <a:extLst>
              <a:ext uri="{FF2B5EF4-FFF2-40B4-BE49-F238E27FC236}">
                <a16:creationId xmlns:a16="http://schemas.microsoft.com/office/drawing/2014/main" id="{B79DDB78-A8B5-4D8B-AC2D-F56CA3A68491}"/>
              </a:ext>
            </a:extLst>
          </p:cNvPr>
          <p:cNvGraphicFramePr/>
          <p:nvPr/>
        </p:nvGraphicFramePr>
        <p:xfrm>
          <a:off x="1371600" y="1143000"/>
          <a:ext cx="655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2" descr="https://www.cia.gov/library/publications/the-world-factbook/graphics/flags/large/ch-lgflag.gif">
            <a:extLst>
              <a:ext uri="{FF2B5EF4-FFF2-40B4-BE49-F238E27FC236}">
                <a16:creationId xmlns:a16="http://schemas.microsoft.com/office/drawing/2014/main" id="{D4501D14-1B26-4726-B7FD-D63C168D7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388" y="1281113"/>
            <a:ext cx="2038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www.state.gov/cms_images/india_tajmahal_2003_06_252.jpg">
            <a:extLst>
              <a:ext uri="{FF2B5EF4-FFF2-40B4-BE49-F238E27FC236}">
                <a16:creationId xmlns:a16="http://schemas.microsoft.com/office/drawing/2014/main" id="{43968C1F-008F-4F7F-9CDE-0F66059848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88" y="4167188"/>
            <a:ext cx="208756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media.lonelyplanet.com/lpi/24034/24034-38/469x264.jpg">
            <a:extLst>
              <a:ext uri="{FF2B5EF4-FFF2-40B4-BE49-F238E27FC236}">
                <a16:creationId xmlns:a16="http://schemas.microsoft.com/office/drawing/2014/main" id="{06674AD2-6B93-48C3-B198-53E1074B99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7163" y="1125538"/>
            <a:ext cx="260508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descr="Flag of Brazil.svg">
            <a:extLst>
              <a:ext uri="{FF2B5EF4-FFF2-40B4-BE49-F238E27FC236}">
                <a16:creationId xmlns:a16="http://schemas.microsoft.com/office/drawing/2014/main" id="{412BA018-84C3-4F79-BC27-8D4E906AD0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1925" y="4572000"/>
            <a:ext cx="2609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E2F96C3-0202-425F-BA3B-52B7E566614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EDB9E4-DEB3-4632-9E48-87221A826435}"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828ADE1-0124-44A4-813E-7ACE498C1EB5}"/>
              </a:ext>
            </a:extLst>
          </p:cNvPr>
          <p:cNvSpPr>
            <a:spLocks noGrp="1"/>
          </p:cNvSpPr>
          <p:nvPr>
            <p:ph type="title"/>
          </p:nvPr>
        </p:nvSpPr>
        <p:spPr/>
        <p:txBody>
          <a:bodyPr rtlCol="0">
            <a:normAutofit fontScale="90000"/>
          </a:bodyPr>
          <a:lstStyle/>
          <a:p>
            <a:pPr eaLnBrk="1" fontAlgn="auto" hangingPunct="1">
              <a:spcAft>
                <a:spcPts val="0"/>
              </a:spcAft>
              <a:defRPr/>
            </a:pPr>
            <a:r>
              <a:rPr lang="en-US" dirty="0">
                <a:cs typeface="Arial" charset="0"/>
              </a:rPr>
              <a:t>U.S. Domestic Preference Law:  Supplies</a:t>
            </a:r>
          </a:p>
        </p:txBody>
      </p:sp>
      <p:graphicFrame>
        <p:nvGraphicFramePr>
          <p:cNvPr id="5" name="Content Placeholder 4">
            <a:extLst>
              <a:ext uri="{FF2B5EF4-FFF2-40B4-BE49-F238E27FC236}">
                <a16:creationId xmlns:a16="http://schemas.microsoft.com/office/drawing/2014/main" id="{EB9609FD-B57F-418C-B838-B9979D0E1600}"/>
              </a:ext>
            </a:extLst>
          </p:cNvPr>
          <p:cNvGraphicFramePr>
            <a:graphicFrameLocks noGrp="1"/>
          </p:cNvGraphicFramePr>
          <p:nvPr>
            <p:ph idx="1"/>
          </p:nvPr>
        </p:nvGraphicFramePr>
        <p:xfrm>
          <a:off x="457200" y="1901825"/>
          <a:ext cx="8229600" cy="422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828A283-A427-4433-8BD9-96E0328EFFE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E1902D-E66C-4943-A9AB-FE3ACA78C662}"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C5D6-D776-4EB4-B1D2-BD2E77764658}"/>
              </a:ext>
            </a:extLst>
          </p:cNvPr>
          <p:cNvSpPr>
            <a:spLocks noGrp="1"/>
          </p:cNvSpPr>
          <p:nvPr>
            <p:ph type="title"/>
          </p:nvPr>
        </p:nvSpPr>
        <p:spPr/>
        <p:txBody>
          <a:bodyPr rtlCol="0">
            <a:normAutofit/>
          </a:bodyPr>
          <a:lstStyle/>
          <a:p>
            <a:pPr eaLnBrk="1" fontAlgn="auto" hangingPunct="1">
              <a:spcAft>
                <a:spcPts val="0"/>
              </a:spcAft>
              <a:defRPr/>
            </a:pPr>
            <a:r>
              <a:rPr lang="en-US" dirty="0"/>
              <a:t>Reciprocal Defense Procurement Agreements</a:t>
            </a:r>
          </a:p>
        </p:txBody>
      </p:sp>
      <p:sp>
        <p:nvSpPr>
          <p:cNvPr id="3" name="Slide Number Placeholder 2">
            <a:extLst>
              <a:ext uri="{FF2B5EF4-FFF2-40B4-BE49-F238E27FC236}">
                <a16:creationId xmlns:a16="http://schemas.microsoft.com/office/drawing/2014/main" id="{40AB5581-7980-4CD0-81DF-F1E26E2ABD4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001B2B-C2AA-4CB2-B18E-C392D2F3A7E4}"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017423A-2F6A-453C-BE70-FB04F9864A4F}"/>
              </a:ext>
            </a:extLst>
          </p:cNvPr>
          <p:cNvSpPr>
            <a:spLocks noGrp="1" noRot="1" noChangeArrowheads="1"/>
          </p:cNvSpPr>
          <p:nvPr>
            <p:ph type="title"/>
          </p:nvPr>
        </p:nvSpPr>
        <p:spPr>
          <a:xfrm>
            <a:off x="141288" y="152400"/>
            <a:ext cx="8229600" cy="838200"/>
          </a:xfrm>
        </p:spPr>
        <p:txBody>
          <a:bodyPr/>
          <a:lstStyle/>
          <a:p>
            <a:r>
              <a:rPr lang="en-US" altLang="en-US"/>
              <a:t>Procurement Law Centers: 2000</a:t>
            </a:r>
          </a:p>
        </p:txBody>
      </p:sp>
      <p:pic>
        <p:nvPicPr>
          <p:cNvPr id="18435" name="Picture 3" descr="j0408466[1]">
            <a:extLst>
              <a:ext uri="{FF2B5EF4-FFF2-40B4-BE49-F238E27FC236}">
                <a16:creationId xmlns:a16="http://schemas.microsoft.com/office/drawing/2014/main" id="{250C1D0E-ABA2-46B2-BEE2-96A73012A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a:extLst>
              <a:ext uri="{FF2B5EF4-FFF2-40B4-BE49-F238E27FC236}">
                <a16:creationId xmlns:a16="http://schemas.microsoft.com/office/drawing/2014/main" id="{AEDA46F9-F16A-4106-BE41-6DE57A9E08D5}"/>
              </a:ext>
            </a:extLst>
          </p:cNvPr>
          <p:cNvSpPr txBox="1">
            <a:spLocks noChangeArrowheads="1"/>
          </p:cNvSpPr>
          <p:nvPr/>
        </p:nvSpPr>
        <p:spPr bwMode="auto">
          <a:xfrm>
            <a:off x="1984375" y="3122613"/>
            <a:ext cx="9906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Washington, D.C.</a:t>
            </a:r>
          </a:p>
        </p:txBody>
      </p:sp>
      <p:sp>
        <p:nvSpPr>
          <p:cNvPr id="18437" name="Text Box 7">
            <a:extLst>
              <a:ext uri="{FF2B5EF4-FFF2-40B4-BE49-F238E27FC236}">
                <a16:creationId xmlns:a16="http://schemas.microsoft.com/office/drawing/2014/main" id="{3E0D39BE-D686-44E7-AB17-864D61ADF9DA}"/>
              </a:ext>
            </a:extLst>
          </p:cNvPr>
          <p:cNvSpPr txBox="1">
            <a:spLocks noChangeArrowheads="1"/>
          </p:cNvSpPr>
          <p:nvPr/>
        </p:nvSpPr>
        <p:spPr bwMode="auto">
          <a:xfrm>
            <a:off x="3452813" y="273843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Nottingham.</a:t>
            </a:r>
          </a:p>
        </p:txBody>
      </p:sp>
      <p:sp>
        <p:nvSpPr>
          <p:cNvPr id="18438" name="Slide Number Placeholder 1">
            <a:extLst>
              <a:ext uri="{FF2B5EF4-FFF2-40B4-BE49-F238E27FC236}">
                <a16:creationId xmlns:a16="http://schemas.microsoft.com/office/drawing/2014/main" id="{7BF8A814-BBC9-4149-B2FC-5D5C025DCFCA}"/>
              </a:ext>
            </a:extLst>
          </p:cNvPr>
          <p:cNvSpPr>
            <a:spLocks noGrp="1"/>
          </p:cNvSpPr>
          <p:nvPr>
            <p:ph type="sldNum" sz="quarter" idx="12"/>
          </p:nvPr>
        </p:nvSpPr>
        <p:spPr bwMode="auto">
          <a:xfrm>
            <a:off x="914400" y="6172200"/>
            <a:ext cx="3962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l"/>
            <a:fld id="{C86B73EF-439E-4492-B5F6-D761550E8792}" type="slidenum">
              <a:rPr lang="en-US" altLang="en-US">
                <a:solidFill>
                  <a:srgbClr val="FFFFFF"/>
                </a:solidFill>
              </a:rPr>
              <a:pPr algn="l"/>
              <a:t>6</a:t>
            </a:fld>
            <a:endParaRPr lang="en-US" altLang="en-US">
              <a:solidFill>
                <a:srgbClr val="FFFFFF"/>
              </a:solidFill>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930C879-109C-4439-AACF-6B149B51252F}"/>
              </a:ext>
            </a:extLst>
          </p:cNvPr>
          <p:cNvSpPr>
            <a:spLocks noGrp="1"/>
          </p:cNvSpPr>
          <p:nvPr>
            <p:ph type="title"/>
          </p:nvPr>
        </p:nvSpPr>
        <p:spPr/>
        <p:txBody>
          <a:bodyPr rtlCol="0">
            <a:normAutofit fontScale="90000"/>
          </a:bodyPr>
          <a:lstStyle/>
          <a:p>
            <a:pPr eaLnBrk="1" fontAlgn="auto" hangingPunct="1">
              <a:spcAft>
                <a:spcPts val="0"/>
              </a:spcAft>
              <a:defRPr/>
            </a:pPr>
            <a:r>
              <a:rPr lang="en-US"/>
              <a:t>Defense – Memoranda of Understanding</a:t>
            </a:r>
          </a:p>
        </p:txBody>
      </p:sp>
      <p:sp>
        <p:nvSpPr>
          <p:cNvPr id="26627" name="Content Placeholder 2">
            <a:extLst>
              <a:ext uri="{FF2B5EF4-FFF2-40B4-BE49-F238E27FC236}">
                <a16:creationId xmlns:a16="http://schemas.microsoft.com/office/drawing/2014/main" id="{DFB96589-403E-4E76-98C8-E4B436E818D3}"/>
              </a:ext>
            </a:extLst>
          </p:cNvPr>
          <p:cNvSpPr>
            <a:spLocks noGrp="1"/>
          </p:cNvSpPr>
          <p:nvPr>
            <p:ph idx="1"/>
          </p:nvPr>
        </p:nvSpPr>
        <p:spPr/>
        <p:txBody>
          <a:bodyPr/>
          <a:lstStyle/>
          <a:p>
            <a:pPr eaLnBrk="1" hangingPunct="1"/>
            <a:endParaRPr lang="en-US" altLang="en-US"/>
          </a:p>
        </p:txBody>
      </p:sp>
      <p:pic>
        <p:nvPicPr>
          <p:cNvPr id="26628" name="Picture 2">
            <a:extLst>
              <a:ext uri="{FF2B5EF4-FFF2-40B4-BE49-F238E27FC236}">
                <a16:creationId xmlns:a16="http://schemas.microsoft.com/office/drawing/2014/main" id="{6659A1D2-943D-4F9E-815B-C0B557AD4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34" t="3751" r="14056" b="6250"/>
          <a:stretch>
            <a:fillRect/>
          </a:stretch>
        </p:blipFill>
        <p:spPr bwMode="auto">
          <a:xfrm>
            <a:off x="762000" y="1524000"/>
            <a:ext cx="71405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a:extLst>
              <a:ext uri="{FF2B5EF4-FFF2-40B4-BE49-F238E27FC236}">
                <a16:creationId xmlns:a16="http://schemas.microsoft.com/office/drawing/2014/main" id="{50034867-D87A-482A-A628-147CF95FD5AC}"/>
              </a:ext>
            </a:extLst>
          </p:cNvPr>
          <p:cNvSpPr txBox="1">
            <a:spLocks noChangeArrowheads="1"/>
          </p:cNvSpPr>
          <p:nvPr/>
        </p:nvSpPr>
        <p:spPr bwMode="auto">
          <a:xfrm>
            <a:off x="3733800" y="4267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26630" name="TextBox 5">
            <a:extLst>
              <a:ext uri="{FF2B5EF4-FFF2-40B4-BE49-F238E27FC236}">
                <a16:creationId xmlns:a16="http://schemas.microsoft.com/office/drawing/2014/main" id="{169B3459-E85C-4249-96CD-CBC437239161}"/>
              </a:ext>
            </a:extLst>
          </p:cNvPr>
          <p:cNvSpPr txBox="1">
            <a:spLocks noChangeArrowheads="1"/>
          </p:cNvSpPr>
          <p:nvPr/>
        </p:nvSpPr>
        <p:spPr bwMode="auto">
          <a:xfrm>
            <a:off x="3429000" y="4038600"/>
            <a:ext cx="36576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Authority for the defense MOUs rests in the “public interest” exception to the BAA. The agreements serve as a national security benefit, enhance alliance-wide security objectives, and serve as an underpinning for armaments cooperation. – Text § 2:21</a:t>
            </a:r>
          </a:p>
        </p:txBody>
      </p:sp>
      <p:sp>
        <p:nvSpPr>
          <p:cNvPr id="3" name="Slide Number Placeholder 2">
            <a:extLst>
              <a:ext uri="{FF2B5EF4-FFF2-40B4-BE49-F238E27FC236}">
                <a16:creationId xmlns:a16="http://schemas.microsoft.com/office/drawing/2014/main" id="{AB7FB8F6-7728-477A-92DE-984BF87DEFB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659553-8402-4539-A02D-D3839ECB6DE1}"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E3A1-3987-42FB-B87A-82F2EFF8D615}"/>
              </a:ext>
            </a:extLst>
          </p:cNvPr>
          <p:cNvSpPr>
            <a:spLocks noGrp="1"/>
          </p:cNvSpPr>
          <p:nvPr>
            <p:ph type="title"/>
          </p:nvPr>
        </p:nvSpPr>
        <p:spPr>
          <a:xfrm>
            <a:off x="228600" y="5495925"/>
            <a:ext cx="7772400" cy="1362075"/>
          </a:xfrm>
        </p:spPr>
        <p:txBody>
          <a:bodyPr/>
          <a:lstStyle/>
          <a:p>
            <a:r>
              <a:rPr lang="en-US" dirty="0"/>
              <a:t>Trump Administration</a:t>
            </a:r>
          </a:p>
        </p:txBody>
      </p:sp>
      <p:sp>
        <p:nvSpPr>
          <p:cNvPr id="4" name="Slide Number Placeholder 3">
            <a:extLst>
              <a:ext uri="{FF2B5EF4-FFF2-40B4-BE49-F238E27FC236}">
                <a16:creationId xmlns:a16="http://schemas.microsoft.com/office/drawing/2014/main" id="{D867C76A-DF8F-4B6D-BBDD-00BB1865753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D43392-A778-4A9D-A4DC-218667331825}"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55298" name="Picture 2" descr="https://upload.wikimedia.org/wikipedia/commons/e/ea/Peter_Navarro%2C_Director_of_the_White_House_National_Trade_Council%2C_Addresses_in_the_Oval_Office_before_U.S._President_Donald_Trump_Signs_Executive_Orders_Regarding_Trade_on_March_31%2C_2017_4.jpg">
            <a:extLst>
              <a:ext uri="{FF2B5EF4-FFF2-40B4-BE49-F238E27FC236}">
                <a16:creationId xmlns:a16="http://schemas.microsoft.com/office/drawing/2014/main" id="{E065746A-9F52-4A5B-9C31-9C8B554D3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06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B207F7-69C3-4764-8756-60FFD4FF1429}"/>
              </a:ext>
            </a:extLst>
          </p:cNvPr>
          <p:cNvSpPr>
            <a:spLocks noChangeArrowheads="1"/>
          </p:cNvSpPr>
          <p:nvPr/>
        </p:nvSpPr>
        <p:spPr bwMode="auto">
          <a:xfrm>
            <a:off x="1410056" y="743694"/>
            <a:ext cx="1454204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3" name="Object 2">
            <a:extLst>
              <a:ext uri="{FF2B5EF4-FFF2-40B4-BE49-F238E27FC236}">
                <a16:creationId xmlns:a16="http://schemas.microsoft.com/office/drawing/2014/main" id="{1295437B-763E-4191-8464-A0624A773680}"/>
              </a:ext>
            </a:extLst>
          </p:cNvPr>
          <p:cNvGraphicFramePr>
            <a:graphicFrameLocks noChangeAspect="1"/>
          </p:cNvGraphicFramePr>
          <p:nvPr/>
        </p:nvGraphicFramePr>
        <p:xfrm>
          <a:off x="6269" y="0"/>
          <a:ext cx="9137731" cy="7024831"/>
        </p:xfrm>
        <a:graphic>
          <a:graphicData uri="http://schemas.openxmlformats.org/presentationml/2006/ole">
            <mc:AlternateContent xmlns:mc="http://schemas.openxmlformats.org/markup-compatibility/2006">
              <mc:Choice xmlns:v="urn:schemas-microsoft-com:vml" Requires="v">
                <p:oleObj spid="_x0000_s192520" name="Presentation" r:id="rId3" imgW="4570388" imgH="3427437" progId="PowerPoint.Show.12">
                  <p:embed/>
                </p:oleObj>
              </mc:Choice>
              <mc:Fallback>
                <p:oleObj name="Presentation" r:id="rId3" imgW="4570388" imgH="3427437" progId="PowerPoint.Show.12">
                  <p:embed/>
                  <p:pic>
                    <p:nvPicPr>
                      <p:cNvPr id="3" name="Object 2">
                        <a:extLst>
                          <a:ext uri="{FF2B5EF4-FFF2-40B4-BE49-F238E27FC236}">
                            <a16:creationId xmlns:a16="http://schemas.microsoft.com/office/drawing/2014/main" id="{1295437B-763E-4191-8464-A0624A77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 y="0"/>
                        <a:ext cx="9137731" cy="7024831"/>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B54810BB-CC08-483E-8AA3-A14F43466D4C}"/>
              </a:ext>
            </a:extLst>
          </p:cNvPr>
          <p:cNvSpPr txBox="1"/>
          <p:nvPr/>
        </p:nvSpPr>
        <p:spPr>
          <a:xfrm>
            <a:off x="6781800" y="1447800"/>
            <a:ext cx="1478423" cy="830997"/>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February 2017</a:t>
            </a:r>
          </a:p>
        </p:txBody>
      </p:sp>
    </p:spTree>
    <p:extLst>
      <p:ext uri="{BB962C8B-B14F-4D97-AF65-F5344CB8AC3E}">
        <p14:creationId xmlns:p14="http://schemas.microsoft.com/office/powerpoint/2010/main" val="3358510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90BE246-46AA-49B3-A56F-043BFAF16F9E}"/>
              </a:ext>
            </a:extLst>
          </p:cNvPr>
          <p:cNvSpPr>
            <a:spLocks noGrp="1"/>
          </p:cNvSpPr>
          <p:nvPr>
            <p:ph type="title"/>
          </p:nvPr>
        </p:nvSpPr>
        <p:spPr>
          <a:xfrm>
            <a:off x="457200" y="1143000"/>
            <a:ext cx="8229600" cy="1069975"/>
          </a:xfrm>
        </p:spPr>
        <p:txBody>
          <a:bodyPr/>
          <a:lstStyle/>
          <a:p>
            <a:pPr eaLnBrk="1" hangingPunct="1"/>
            <a:endParaRPr lang="en-US" altLang="en-US"/>
          </a:p>
        </p:txBody>
      </p:sp>
      <p:pic>
        <p:nvPicPr>
          <p:cNvPr id="21507" name="Picture 2" descr="http://www.trbimg.com/img-58f79607/turbine/sd-trump-buy-american-hire-american-20170418">
            <a:extLst>
              <a:ext uri="{FF2B5EF4-FFF2-40B4-BE49-F238E27FC236}">
                <a16:creationId xmlns:a16="http://schemas.microsoft.com/office/drawing/2014/main" id="{B23FBAA3-B467-4636-9223-1714FBF50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88"/>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E12E92F-D3E2-40E5-AD70-EFBA874490FA}"/>
              </a:ext>
            </a:extLst>
          </p:cNvPr>
          <p:cNvSpPr>
            <a:spLocks noGrp="1"/>
          </p:cNvSpPr>
          <p:nvPr>
            <p:ph type="sldNum" sz="quarter" idx="12"/>
          </p:nvPr>
        </p:nvSpPr>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38A1FD-3C50-4EE5-A6E3-FBD32BEC75D2}" type="slidenum">
              <a:rPr kumimoji="0" lang="en-US" alt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2592109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DD5E9341-BF8E-4C60-9C49-FAB36870A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66700"/>
            <a:ext cx="8610600" cy="6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65A078-9AB6-4535-8831-DD7E392A2100}"/>
              </a:ext>
            </a:extLst>
          </p:cNvPr>
          <p:cNvSpPr>
            <a:spLocks noGrp="1"/>
          </p:cNvSpPr>
          <p:nvPr>
            <p:ph type="title"/>
          </p:nvPr>
        </p:nvSpPr>
        <p:spPr>
          <a:xfrm>
            <a:off x="1600200" y="838200"/>
            <a:ext cx="7772400" cy="1362075"/>
          </a:xfrm>
        </p:spPr>
        <p:txBody>
          <a:bodyPr rtlCol="0">
            <a:normAutofit/>
          </a:bodyPr>
          <a:lstStyle/>
          <a:p>
            <a:pPr eaLnBrk="1" fontAlgn="auto" hangingPunct="1">
              <a:spcAft>
                <a:spcPts val="0"/>
              </a:spcAft>
              <a:defRPr/>
            </a:pPr>
            <a:r>
              <a:rPr lang="en-US" dirty="0"/>
              <a:t>The </a:t>
            </a:r>
            <a:r>
              <a:rPr lang="en-US" dirty="0" err="1"/>
              <a:t>RECIPROCity</a:t>
            </a:r>
            <a:r>
              <a:rPr lang="en-US" dirty="0"/>
              <a:t> CONCEPT</a:t>
            </a:r>
          </a:p>
        </p:txBody>
      </p:sp>
      <p:sp>
        <p:nvSpPr>
          <p:cNvPr id="3" name="Slide Number Placeholder 2">
            <a:extLst>
              <a:ext uri="{FF2B5EF4-FFF2-40B4-BE49-F238E27FC236}">
                <a16:creationId xmlns:a16="http://schemas.microsoft.com/office/drawing/2014/main" id="{7B13920E-5C15-4D0C-9AA1-CEBE93A8F82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A93829-26E5-49C0-878B-AF6A938A0ED4}"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3868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3675006D-4106-4691-9D70-C058E816F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81013"/>
            <a:ext cx="5562600" cy="630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1">
            <a:extLst>
              <a:ext uri="{FF2B5EF4-FFF2-40B4-BE49-F238E27FC236}">
                <a16:creationId xmlns:a16="http://schemas.microsoft.com/office/drawing/2014/main" id="{2A303FFA-6E0C-42C1-8FBB-6E00EC587FF8}"/>
              </a:ext>
            </a:extLst>
          </p:cNvPr>
          <p:cNvSpPr txBox="1">
            <a:spLocks noChangeArrowheads="1"/>
          </p:cNvSpPr>
          <p:nvPr/>
        </p:nvSpPr>
        <p:spPr bwMode="auto">
          <a:xfrm>
            <a:off x="228600" y="552450"/>
            <a:ext cx="5638800" cy="6477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Georgia" panose="02040502050405020303" pitchFamily="18" charset="0"/>
                <a:ea typeface="+mn-ea"/>
                <a:cs typeface="Arial" panose="020B0604020202020204" pitchFamily="34" charset="0"/>
              </a:rPr>
              <a:t>U.S. – Mexico – Canada Agreement (USMCA):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Georgia" panose="02040502050405020303" pitchFamily="18" charset="0"/>
                <a:ea typeface="+mn-ea"/>
                <a:cs typeface="Arial" panose="020B0604020202020204" pitchFamily="34" charset="0"/>
              </a:rPr>
              <a:t>Procurement Chapter </a:t>
            </a:r>
          </a:p>
        </p:txBody>
      </p:sp>
      <p:cxnSp>
        <p:nvCxnSpPr>
          <p:cNvPr id="7" name="Straight Connector 6">
            <a:extLst>
              <a:ext uri="{FF2B5EF4-FFF2-40B4-BE49-F238E27FC236}">
                <a16:creationId xmlns:a16="http://schemas.microsoft.com/office/drawing/2014/main" id="{1380075E-3461-4197-8F42-572AF5F67680}"/>
              </a:ext>
            </a:extLst>
          </p:cNvPr>
          <p:cNvCxnSpPr/>
          <p:nvPr/>
        </p:nvCxnSpPr>
        <p:spPr>
          <a:xfrm flipV="1">
            <a:off x="3048000" y="2667000"/>
            <a:ext cx="3733800" cy="7620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D449E8-5B7C-44C1-AAF3-632F312CD0E1}"/>
              </a:ext>
            </a:extLst>
          </p:cNvPr>
          <p:cNvCxnSpPr/>
          <p:nvPr/>
        </p:nvCxnSpPr>
        <p:spPr>
          <a:xfrm>
            <a:off x="3048000" y="2133600"/>
            <a:ext cx="3657600" cy="20574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C6E122FE-CD8A-426E-8DB4-9B323B299521}"/>
              </a:ext>
            </a:extLst>
          </p:cNvPr>
          <p:cNvSpPr>
            <a:spLocks noGrp="1"/>
          </p:cNvSpPr>
          <p:nvPr>
            <p:ph type="sldNum" sz="quarter" idx="12"/>
          </p:nvPr>
        </p:nvSpPr>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F024A2-2C88-4ECA-8688-DF6EEDEDC725}" type="slidenum">
              <a:rPr kumimoji="0" lang="en-US" alt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1941565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3A2C12-702E-418B-92A2-48805D7B5EB7}"/>
              </a:ext>
            </a:extLst>
          </p:cNvPr>
          <p:cNvGraphicFramePr>
            <a:graphicFrameLocks noGrp="1"/>
          </p:cNvGraphicFramePr>
          <p:nvPr/>
        </p:nvGraphicFramePr>
        <p:xfrm>
          <a:off x="533400" y="457200"/>
          <a:ext cx="7807314" cy="3799852"/>
        </p:xfrm>
        <a:graphic>
          <a:graphicData uri="http://schemas.openxmlformats.org/drawingml/2006/table">
            <a:tbl>
              <a:tblPr firstRow="1" firstCol="1" bandRow="1">
                <a:tableStyleId>{5C22544A-7EE6-4342-B048-85BDC9FD1C3A}</a:tableStyleId>
              </a:tblPr>
              <a:tblGrid>
                <a:gridCol w="3227302">
                  <a:extLst>
                    <a:ext uri="{9D8B030D-6E8A-4147-A177-3AD203B41FA5}">
                      <a16:colId xmlns:a16="http://schemas.microsoft.com/office/drawing/2014/main" val="2181991686"/>
                    </a:ext>
                  </a:extLst>
                </a:gridCol>
                <a:gridCol w="2179367">
                  <a:extLst>
                    <a:ext uri="{9D8B030D-6E8A-4147-A177-3AD203B41FA5}">
                      <a16:colId xmlns:a16="http://schemas.microsoft.com/office/drawing/2014/main" val="409541853"/>
                    </a:ext>
                  </a:extLst>
                </a:gridCol>
                <a:gridCol w="2400645">
                  <a:extLst>
                    <a:ext uri="{9D8B030D-6E8A-4147-A177-3AD203B41FA5}">
                      <a16:colId xmlns:a16="http://schemas.microsoft.com/office/drawing/2014/main" val="190664742"/>
                    </a:ext>
                  </a:extLst>
                </a:gridCol>
              </a:tblGrid>
              <a:tr h="968914">
                <a:tc gridSpan="3">
                  <a:txBody>
                    <a:bodyPr/>
                    <a:lstStyle/>
                    <a:p>
                      <a:pPr marL="0" marR="0" algn="ctr">
                        <a:spcBef>
                          <a:spcPts val="0"/>
                        </a:spcBef>
                        <a:spcAft>
                          <a:spcPts val="0"/>
                        </a:spcAft>
                      </a:pPr>
                      <a:r>
                        <a:rPr lang="en-US" sz="2700" dirty="0">
                          <a:effectLst/>
                        </a:rPr>
                        <a:t>Price Preferences Applied Against Foreign Items Under Buy American Act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6453465"/>
                  </a:ext>
                </a:extLst>
              </a:tr>
              <a:tr h="943646">
                <a:tc>
                  <a:txBody>
                    <a:bodyPr/>
                    <a:lstStyle/>
                    <a:p>
                      <a:pPr marL="0" marR="0">
                        <a:spcBef>
                          <a:spcPts val="0"/>
                        </a:spcBef>
                        <a:spcAft>
                          <a:spcPts val="0"/>
                        </a:spcAft>
                      </a:pPr>
                      <a:r>
                        <a:rPr lang="en-US" sz="2700" dirty="0">
                          <a:effectLst/>
                        </a:rPr>
                        <a:t> </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Small Businesses</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Other Businesses</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61281832"/>
                  </a:ext>
                </a:extLst>
              </a:tr>
              <a:tr h="943646">
                <a:tc>
                  <a:txBody>
                    <a:bodyPr/>
                    <a:lstStyle/>
                    <a:p>
                      <a:pPr marL="0" marR="0">
                        <a:spcBef>
                          <a:spcPts val="0"/>
                        </a:spcBef>
                        <a:spcAft>
                          <a:spcPts val="0"/>
                        </a:spcAft>
                      </a:pPr>
                      <a:r>
                        <a:rPr lang="en-US" sz="2700" dirty="0">
                          <a:effectLst/>
                        </a:rPr>
                        <a:t>Existing Law</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12%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6% price preference</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19140330"/>
                  </a:ext>
                </a:extLst>
              </a:tr>
              <a:tr h="943646">
                <a:tc>
                  <a:txBody>
                    <a:bodyPr/>
                    <a:lstStyle/>
                    <a:p>
                      <a:pPr marL="0" marR="0">
                        <a:spcBef>
                          <a:spcPts val="0"/>
                        </a:spcBef>
                        <a:spcAft>
                          <a:spcPts val="0"/>
                        </a:spcAft>
                      </a:pPr>
                      <a:r>
                        <a:rPr lang="en-US" sz="2700">
                          <a:effectLst/>
                        </a:rPr>
                        <a:t>Trump Proposal</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30%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20%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93318973"/>
                  </a:ext>
                </a:extLst>
              </a:tr>
            </a:tbl>
          </a:graphicData>
        </a:graphic>
      </p:graphicFrame>
      <p:sp>
        <p:nvSpPr>
          <p:cNvPr id="3" name="Rectangle 1">
            <a:extLst>
              <a:ext uri="{FF2B5EF4-FFF2-40B4-BE49-F238E27FC236}">
                <a16:creationId xmlns:a16="http://schemas.microsoft.com/office/drawing/2014/main" id="{2742DE9E-033E-412C-9C92-651B19A414DB}"/>
              </a:ext>
            </a:extLst>
          </p:cNvPr>
          <p:cNvSpPr>
            <a:spLocks noChangeArrowheads="1"/>
          </p:cNvSpPr>
          <p:nvPr/>
        </p:nvSpPr>
        <p:spPr bwMode="auto">
          <a:xfrm>
            <a:off x="2345531" y="2924659"/>
            <a:ext cx="1274382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76093A5-8AAF-4B7D-8BB5-D9C24448E431}"/>
              </a:ext>
            </a:extLst>
          </p:cNvPr>
          <p:cNvPicPr>
            <a:picLocks noChangeAspect="1"/>
          </p:cNvPicPr>
          <p:nvPr/>
        </p:nvPicPr>
        <p:blipFill>
          <a:blip r:embed="rId2"/>
          <a:stretch>
            <a:fillRect/>
          </a:stretch>
        </p:blipFill>
        <p:spPr>
          <a:xfrm>
            <a:off x="1437084" y="4361324"/>
            <a:ext cx="6269831" cy="2363187"/>
          </a:xfrm>
          <a:prstGeom prst="rect">
            <a:avLst/>
          </a:prstGeom>
        </p:spPr>
      </p:pic>
    </p:spTree>
    <p:extLst>
      <p:ext uri="{BB962C8B-B14F-4D97-AF65-F5344CB8AC3E}">
        <p14:creationId xmlns:p14="http://schemas.microsoft.com/office/powerpoint/2010/main" val="19207361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6D82D6-39EC-4553-8957-4ED1AF143B0C}"/>
              </a:ext>
            </a:extLst>
          </p:cNvPr>
          <p:cNvGraphicFramePr>
            <a:graphicFrameLocks noGrp="1"/>
          </p:cNvGraphicFramePr>
          <p:nvPr/>
        </p:nvGraphicFramePr>
        <p:xfrm>
          <a:off x="0" y="0"/>
          <a:ext cx="9144000" cy="685800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4178045812"/>
                    </a:ext>
                  </a:extLst>
                </a:gridCol>
                <a:gridCol w="7467600">
                  <a:extLst>
                    <a:ext uri="{9D8B030D-6E8A-4147-A177-3AD203B41FA5}">
                      <a16:colId xmlns:a16="http://schemas.microsoft.com/office/drawing/2014/main" val="3719925569"/>
                    </a:ext>
                  </a:extLst>
                </a:gridCol>
              </a:tblGrid>
              <a:tr h="2637692">
                <a:tc rowSpan="3">
                  <a:txBody>
                    <a:bodyPr/>
                    <a:lstStyle/>
                    <a:p>
                      <a:pPr marL="71755" marR="71755" algn="ctr">
                        <a:spcBef>
                          <a:spcPts val="0"/>
                        </a:spcBef>
                        <a:spcAft>
                          <a:spcPts val="0"/>
                        </a:spcAft>
                      </a:pPr>
                      <a:r>
                        <a:rPr lang="en-US" sz="5400" dirty="0">
                          <a:effectLst/>
                        </a:rPr>
                        <a:t>“Squeezing” the Buy American Act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vert="vert270"/>
                </a:tc>
                <a:tc>
                  <a:txBody>
                    <a:bodyPr/>
                    <a:lstStyle/>
                    <a:p>
                      <a:pPr marL="0" marR="0" algn="ctr">
                        <a:spcBef>
                          <a:spcPts val="0"/>
                        </a:spcBef>
                        <a:spcAft>
                          <a:spcPts val="0"/>
                        </a:spcAft>
                      </a:pPr>
                      <a:r>
                        <a:rPr lang="en-US" sz="3200" dirty="0">
                          <a:effectLst/>
                        </a:rPr>
                        <a:t>Acquisitions Above Trade Agreements Thresholds (typically $180,000):  </a:t>
                      </a:r>
                    </a:p>
                    <a:p>
                      <a:pPr marL="0" marR="0" algn="ctr">
                        <a:spcBef>
                          <a:spcPts val="0"/>
                        </a:spcBef>
                        <a:spcAft>
                          <a:spcPts val="0"/>
                        </a:spcAft>
                      </a:pPr>
                      <a:r>
                        <a:rPr lang="en-US" sz="3200" dirty="0">
                          <a:effectLst/>
                        </a:rPr>
                        <a:t>Buy American Act Does Not Apply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4283861546"/>
                  </a:ext>
                </a:extLst>
              </a:tr>
              <a:tr h="2110154">
                <a:tc vMerge="1">
                  <a:txBody>
                    <a:bodyPr/>
                    <a:lstStyle/>
                    <a:p>
                      <a:endParaRPr lang="en-US"/>
                    </a:p>
                  </a:txBody>
                  <a:tcPr/>
                </a:tc>
                <a:tc>
                  <a:txBody>
                    <a:bodyPr/>
                    <a:lstStyle/>
                    <a:p>
                      <a:pPr marL="0" marR="0" algn="ctr">
                        <a:spcBef>
                          <a:spcPts val="0"/>
                        </a:spcBef>
                        <a:spcAft>
                          <a:spcPts val="0"/>
                        </a:spcAft>
                      </a:pPr>
                      <a:r>
                        <a:rPr lang="en-US" sz="3600" dirty="0">
                          <a:solidFill>
                            <a:schemeClr val="bg2"/>
                          </a:solidFill>
                          <a:effectLst/>
                        </a:rPr>
                        <a:t>Buy American Act Applies: Acquisitions from $10,000 to the Trade Agreements Thresholds</a:t>
                      </a:r>
                      <a:endParaRPr lang="en-US" sz="3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extLst>
                  <a:ext uri="{0D108BD9-81ED-4DB2-BD59-A6C34878D82A}">
                    <a16:rowId xmlns:a16="http://schemas.microsoft.com/office/drawing/2014/main" val="637566462"/>
                  </a:ext>
                </a:extLst>
              </a:tr>
              <a:tr h="2110154">
                <a:tc vMerge="1">
                  <a:txBody>
                    <a:bodyPr/>
                    <a:lstStyle/>
                    <a:p>
                      <a:endParaRPr lang="en-US"/>
                    </a:p>
                  </a:txBody>
                  <a:tcPr/>
                </a:tc>
                <a:tc>
                  <a:txBody>
                    <a:bodyPr/>
                    <a:lstStyle/>
                    <a:p>
                      <a:pPr marL="0" marR="0" algn="ctr">
                        <a:spcBef>
                          <a:spcPts val="0"/>
                        </a:spcBef>
                        <a:spcAft>
                          <a:spcPts val="0"/>
                        </a:spcAft>
                      </a:pPr>
                      <a:r>
                        <a:rPr lang="en-US" sz="3200" b="1" dirty="0">
                          <a:solidFill>
                            <a:schemeClr val="tx1"/>
                          </a:solidFill>
                          <a:effectLst/>
                        </a:rPr>
                        <a:t>Micro-Purchases (Currently up to $10,000):  </a:t>
                      </a:r>
                    </a:p>
                    <a:p>
                      <a:pPr marL="0" marR="0" algn="ctr">
                        <a:spcBef>
                          <a:spcPts val="0"/>
                        </a:spcBef>
                        <a:spcAft>
                          <a:spcPts val="0"/>
                        </a:spcAft>
                      </a:pPr>
                      <a:r>
                        <a:rPr lang="en-US" sz="3200" b="1" dirty="0">
                          <a:solidFill>
                            <a:schemeClr val="tx1"/>
                          </a:solidFill>
                          <a:effectLst/>
                        </a:rPr>
                        <a:t>Buy American Act Does Not Apply</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4101364019"/>
                  </a:ext>
                </a:extLst>
              </a:tr>
            </a:tbl>
          </a:graphicData>
        </a:graphic>
      </p:graphicFrame>
    </p:spTree>
    <p:extLst>
      <p:ext uri="{BB962C8B-B14F-4D97-AF65-F5344CB8AC3E}">
        <p14:creationId xmlns:p14="http://schemas.microsoft.com/office/powerpoint/2010/main" val="656321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B207F7-69C3-4764-8756-60FFD4FF1429}"/>
              </a:ext>
            </a:extLst>
          </p:cNvPr>
          <p:cNvSpPr>
            <a:spLocks noChangeArrowheads="1"/>
          </p:cNvSpPr>
          <p:nvPr/>
        </p:nvSpPr>
        <p:spPr bwMode="auto">
          <a:xfrm>
            <a:off x="1410056" y="743694"/>
            <a:ext cx="1454204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3" name="Object 2">
            <a:extLst>
              <a:ext uri="{FF2B5EF4-FFF2-40B4-BE49-F238E27FC236}">
                <a16:creationId xmlns:a16="http://schemas.microsoft.com/office/drawing/2014/main" id="{1295437B-763E-4191-8464-A0624A773680}"/>
              </a:ext>
            </a:extLst>
          </p:cNvPr>
          <p:cNvGraphicFramePr>
            <a:graphicFrameLocks noChangeAspect="1"/>
          </p:cNvGraphicFramePr>
          <p:nvPr/>
        </p:nvGraphicFramePr>
        <p:xfrm>
          <a:off x="-196367" y="0"/>
          <a:ext cx="9340367" cy="7024832"/>
        </p:xfrm>
        <a:graphic>
          <a:graphicData uri="http://schemas.openxmlformats.org/presentationml/2006/ole">
            <mc:AlternateContent xmlns:mc="http://schemas.openxmlformats.org/markup-compatibility/2006">
              <mc:Choice xmlns:v="urn:schemas-microsoft-com:vml" Requires="v">
                <p:oleObj spid="_x0000_s193544" name="Presentation" r:id="rId3" imgW="4570388" imgH="3427437" progId="PowerPoint.Show.12">
                  <p:embed/>
                </p:oleObj>
              </mc:Choice>
              <mc:Fallback>
                <p:oleObj name="Presentation" r:id="rId3" imgW="4570388" imgH="3427437" progId="PowerPoint.Show.12">
                  <p:embed/>
                  <p:pic>
                    <p:nvPicPr>
                      <p:cNvPr id="3" name="Object 2">
                        <a:extLst>
                          <a:ext uri="{FF2B5EF4-FFF2-40B4-BE49-F238E27FC236}">
                            <a16:creationId xmlns:a16="http://schemas.microsoft.com/office/drawing/2014/main" id="{1295437B-763E-4191-8464-A0624A77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67" y="0"/>
                        <a:ext cx="9340367" cy="7024832"/>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063CA2F2-C7E9-447A-9DBE-BCDF29743083}"/>
              </a:ext>
            </a:extLst>
          </p:cNvPr>
          <p:cNvSpPr txBox="1"/>
          <p:nvPr/>
        </p:nvSpPr>
        <p:spPr>
          <a:xfrm>
            <a:off x="6867996" y="1601649"/>
            <a:ext cx="1249823" cy="584775"/>
          </a:xfrm>
          <a:prstGeom prst="rect">
            <a:avLst/>
          </a:prstGeom>
          <a:solidFill>
            <a:srgbClr val="FFC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Today</a:t>
            </a:r>
          </a:p>
        </p:txBody>
      </p:sp>
      <p:sp>
        <p:nvSpPr>
          <p:cNvPr id="5" name="Oval 4">
            <a:extLst>
              <a:ext uri="{FF2B5EF4-FFF2-40B4-BE49-F238E27FC236}">
                <a16:creationId xmlns:a16="http://schemas.microsoft.com/office/drawing/2014/main" id="{00D2A08F-637F-4355-B27C-C6714D2B9098}"/>
              </a:ext>
            </a:extLst>
          </p:cNvPr>
          <p:cNvSpPr/>
          <p:nvPr/>
        </p:nvSpPr>
        <p:spPr>
          <a:xfrm>
            <a:off x="4276562" y="1711834"/>
            <a:ext cx="1895637"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19AE8AA2-ADC6-4A84-B7EE-AEDD4A569225}"/>
              </a:ext>
            </a:extLst>
          </p:cNvPr>
          <p:cNvSpPr/>
          <p:nvPr/>
        </p:nvSpPr>
        <p:spPr>
          <a:xfrm>
            <a:off x="3253388" y="2852019"/>
            <a:ext cx="1928212"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F6A43F37-A96E-4EF7-8CDC-CABC83294669}"/>
              </a:ext>
            </a:extLst>
          </p:cNvPr>
          <p:cNvSpPr/>
          <p:nvPr/>
        </p:nvSpPr>
        <p:spPr>
          <a:xfrm>
            <a:off x="6383707" y="3596661"/>
            <a:ext cx="1734112" cy="1086357"/>
          </a:xfrm>
          <a:prstGeom prst="ellipse">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95F7D07A-0AC0-4BDF-AB71-7E7C07C29D59}"/>
              </a:ext>
            </a:extLst>
          </p:cNvPr>
          <p:cNvSpPr/>
          <p:nvPr/>
        </p:nvSpPr>
        <p:spPr>
          <a:xfrm>
            <a:off x="4015786" y="3910413"/>
            <a:ext cx="1734112"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55A593D8-1EF0-460E-B196-4A50E2809B4D}"/>
              </a:ext>
            </a:extLst>
          </p:cNvPr>
          <p:cNvSpPr/>
          <p:nvPr/>
        </p:nvSpPr>
        <p:spPr>
          <a:xfrm>
            <a:off x="1899036" y="2226519"/>
            <a:ext cx="1809228" cy="1236933"/>
          </a:xfrm>
          <a:prstGeom prst="ellipse">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8C3E9D22-ECA0-45EB-8412-8539622F91B0}"/>
              </a:ext>
            </a:extLst>
          </p:cNvPr>
          <p:cNvSpPr/>
          <p:nvPr/>
        </p:nvSpPr>
        <p:spPr>
          <a:xfrm>
            <a:off x="1904999" y="848669"/>
            <a:ext cx="1895637" cy="1236933"/>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58809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4DE5-05C4-499A-B442-90FA9B17CE38}"/>
              </a:ext>
            </a:extLst>
          </p:cNvPr>
          <p:cNvSpPr>
            <a:spLocks noGrp="1"/>
          </p:cNvSpPr>
          <p:nvPr>
            <p:ph type="title"/>
          </p:nvPr>
        </p:nvSpPr>
        <p:spPr/>
        <p:txBody>
          <a:bodyPr/>
          <a:lstStyle/>
          <a:p>
            <a:r>
              <a:rPr lang="en-US" dirty="0"/>
              <a:t>Electronic Marketplaces</a:t>
            </a:r>
          </a:p>
        </p:txBody>
      </p:sp>
      <p:sp>
        <p:nvSpPr>
          <p:cNvPr id="4" name="Text Placeholder 3">
            <a:extLst>
              <a:ext uri="{FF2B5EF4-FFF2-40B4-BE49-F238E27FC236}">
                <a16:creationId xmlns:a16="http://schemas.microsoft.com/office/drawing/2014/main" id="{37438341-F848-4EAE-9595-15EDEC6C4C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296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096BE37-53AE-4382-8FA7-B3C8C1F6DC3A}"/>
              </a:ext>
            </a:extLst>
          </p:cNvPr>
          <p:cNvSpPr>
            <a:spLocks noGrp="1" noRot="1" noChangeArrowheads="1"/>
          </p:cNvSpPr>
          <p:nvPr>
            <p:ph type="title"/>
          </p:nvPr>
        </p:nvSpPr>
        <p:spPr>
          <a:xfrm>
            <a:off x="190500" y="152400"/>
            <a:ext cx="8229600" cy="838200"/>
          </a:xfrm>
        </p:spPr>
        <p:txBody>
          <a:bodyPr/>
          <a:lstStyle/>
          <a:p>
            <a:r>
              <a:rPr lang="en-US" altLang="en-US"/>
              <a:t>Procurement Law Centers Today</a:t>
            </a:r>
          </a:p>
        </p:txBody>
      </p:sp>
      <p:pic>
        <p:nvPicPr>
          <p:cNvPr id="19459" name="Picture 3" descr="j0408466[1]">
            <a:extLst>
              <a:ext uri="{FF2B5EF4-FFF2-40B4-BE49-F238E27FC236}">
                <a16:creationId xmlns:a16="http://schemas.microsoft.com/office/drawing/2014/main" id="{CCAB09CF-2009-4FBA-BEED-EADAE8D07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A010D6E4-9C6F-4A20-98C6-7917BDA7E46C}"/>
              </a:ext>
            </a:extLst>
          </p:cNvPr>
          <p:cNvSpPr txBox="1">
            <a:spLocks noChangeArrowheads="1"/>
          </p:cNvSpPr>
          <p:nvPr/>
        </p:nvSpPr>
        <p:spPr bwMode="auto">
          <a:xfrm>
            <a:off x="1984375" y="3122613"/>
            <a:ext cx="9906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Washington, D.C.</a:t>
            </a:r>
          </a:p>
        </p:txBody>
      </p:sp>
      <p:sp>
        <p:nvSpPr>
          <p:cNvPr id="19461" name="Text Box 5">
            <a:extLst>
              <a:ext uri="{FF2B5EF4-FFF2-40B4-BE49-F238E27FC236}">
                <a16:creationId xmlns:a16="http://schemas.microsoft.com/office/drawing/2014/main" id="{420B8444-701C-4021-BDCA-C8779380883B}"/>
              </a:ext>
            </a:extLst>
          </p:cNvPr>
          <p:cNvSpPr txBox="1">
            <a:spLocks noChangeArrowheads="1"/>
          </p:cNvSpPr>
          <p:nvPr/>
        </p:nvSpPr>
        <p:spPr bwMode="auto">
          <a:xfrm>
            <a:off x="7086600" y="3048000"/>
            <a:ext cx="7620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Beijing</a:t>
            </a:r>
          </a:p>
        </p:txBody>
      </p:sp>
      <p:sp>
        <p:nvSpPr>
          <p:cNvPr id="19462" name="Text Box 7">
            <a:extLst>
              <a:ext uri="{FF2B5EF4-FFF2-40B4-BE49-F238E27FC236}">
                <a16:creationId xmlns:a16="http://schemas.microsoft.com/office/drawing/2014/main" id="{AA18B5C8-53C7-4AB7-A84D-5E61CB323832}"/>
              </a:ext>
            </a:extLst>
          </p:cNvPr>
          <p:cNvSpPr txBox="1">
            <a:spLocks noChangeArrowheads="1"/>
          </p:cNvSpPr>
          <p:nvPr/>
        </p:nvSpPr>
        <p:spPr bwMode="auto">
          <a:xfrm>
            <a:off x="3200400" y="2743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Nottingham.</a:t>
            </a:r>
          </a:p>
        </p:txBody>
      </p:sp>
      <p:sp>
        <p:nvSpPr>
          <p:cNvPr id="19463" name="Text Box 8">
            <a:extLst>
              <a:ext uri="{FF2B5EF4-FFF2-40B4-BE49-F238E27FC236}">
                <a16:creationId xmlns:a16="http://schemas.microsoft.com/office/drawing/2014/main" id="{EAF64297-B22E-4954-8BD0-A995C6D0D619}"/>
              </a:ext>
            </a:extLst>
          </p:cNvPr>
          <p:cNvSpPr txBox="1">
            <a:spLocks noChangeArrowheads="1"/>
          </p:cNvSpPr>
          <p:nvPr/>
        </p:nvSpPr>
        <p:spPr bwMode="auto">
          <a:xfrm>
            <a:off x="3581400" y="2971800"/>
            <a:ext cx="609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Paris</a:t>
            </a:r>
          </a:p>
        </p:txBody>
      </p:sp>
      <p:sp>
        <p:nvSpPr>
          <p:cNvPr id="19464" name="Text Box 9">
            <a:extLst>
              <a:ext uri="{FF2B5EF4-FFF2-40B4-BE49-F238E27FC236}">
                <a16:creationId xmlns:a16="http://schemas.microsoft.com/office/drawing/2014/main" id="{05F5E3C3-B956-4983-8184-0B84082D8C0E}"/>
              </a:ext>
            </a:extLst>
          </p:cNvPr>
          <p:cNvSpPr txBox="1">
            <a:spLocks noChangeArrowheads="1"/>
          </p:cNvSpPr>
          <p:nvPr/>
        </p:nvSpPr>
        <p:spPr bwMode="auto">
          <a:xfrm>
            <a:off x="4114800" y="2819400"/>
            <a:ext cx="990600" cy="2444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1000" b="1">
                <a:solidFill>
                  <a:srgbClr val="FFFFFF"/>
                </a:solidFill>
                <a:latin typeface="Garamond" panose="02020404030301010803" pitchFamily="18" charset="0"/>
              </a:rPr>
              <a:t>Munich</a:t>
            </a:r>
          </a:p>
        </p:txBody>
      </p:sp>
      <p:sp>
        <p:nvSpPr>
          <p:cNvPr id="19465" name="Text Box 10">
            <a:extLst>
              <a:ext uri="{FF2B5EF4-FFF2-40B4-BE49-F238E27FC236}">
                <a16:creationId xmlns:a16="http://schemas.microsoft.com/office/drawing/2014/main" id="{26377B2D-7CDA-439B-B67A-5CB174204C59}"/>
              </a:ext>
            </a:extLst>
          </p:cNvPr>
          <p:cNvSpPr txBox="1">
            <a:spLocks noChangeArrowheads="1"/>
          </p:cNvSpPr>
          <p:nvPr/>
        </p:nvSpPr>
        <p:spPr bwMode="auto">
          <a:xfrm>
            <a:off x="3810000" y="3124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Aix-en-Provence</a:t>
            </a:r>
          </a:p>
        </p:txBody>
      </p:sp>
      <p:sp>
        <p:nvSpPr>
          <p:cNvPr id="19466" name="Text Box 6">
            <a:extLst>
              <a:ext uri="{FF2B5EF4-FFF2-40B4-BE49-F238E27FC236}">
                <a16:creationId xmlns:a16="http://schemas.microsoft.com/office/drawing/2014/main" id="{830E48CD-1550-43B9-94E7-13490F996A5A}"/>
              </a:ext>
            </a:extLst>
          </p:cNvPr>
          <p:cNvSpPr txBox="1">
            <a:spLocks noChangeArrowheads="1"/>
          </p:cNvSpPr>
          <p:nvPr/>
        </p:nvSpPr>
        <p:spPr bwMode="auto">
          <a:xfrm>
            <a:off x="4206875" y="330358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Turin</a:t>
            </a:r>
          </a:p>
        </p:txBody>
      </p:sp>
      <p:sp>
        <p:nvSpPr>
          <p:cNvPr id="19467" name="Text Box 6">
            <a:extLst>
              <a:ext uri="{FF2B5EF4-FFF2-40B4-BE49-F238E27FC236}">
                <a16:creationId xmlns:a16="http://schemas.microsoft.com/office/drawing/2014/main" id="{BA794F51-76BD-4B78-A2E7-A882313429D4}"/>
              </a:ext>
            </a:extLst>
          </p:cNvPr>
          <p:cNvSpPr txBox="1">
            <a:spLocks noChangeArrowheads="1"/>
          </p:cNvSpPr>
          <p:nvPr/>
        </p:nvSpPr>
        <p:spPr bwMode="auto">
          <a:xfrm>
            <a:off x="4267200" y="496093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Stellenbosch</a:t>
            </a:r>
          </a:p>
        </p:txBody>
      </p:sp>
      <p:sp>
        <p:nvSpPr>
          <p:cNvPr id="19468" name="Text Box 6">
            <a:extLst>
              <a:ext uri="{FF2B5EF4-FFF2-40B4-BE49-F238E27FC236}">
                <a16:creationId xmlns:a16="http://schemas.microsoft.com/office/drawing/2014/main" id="{F110ACF8-6075-462A-A807-76DECBB4976D}"/>
              </a:ext>
            </a:extLst>
          </p:cNvPr>
          <p:cNvSpPr txBox="1">
            <a:spLocks noChangeArrowheads="1"/>
          </p:cNvSpPr>
          <p:nvPr/>
        </p:nvSpPr>
        <p:spPr bwMode="auto">
          <a:xfrm>
            <a:off x="3954463" y="23352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Stockholm</a:t>
            </a:r>
          </a:p>
        </p:txBody>
      </p:sp>
      <p:sp>
        <p:nvSpPr>
          <p:cNvPr id="19469" name="Text Box 6">
            <a:extLst>
              <a:ext uri="{FF2B5EF4-FFF2-40B4-BE49-F238E27FC236}">
                <a16:creationId xmlns:a16="http://schemas.microsoft.com/office/drawing/2014/main" id="{D6068C9C-D64C-4703-B160-FFD0753E70FA}"/>
              </a:ext>
            </a:extLst>
          </p:cNvPr>
          <p:cNvSpPr txBox="1">
            <a:spLocks noChangeArrowheads="1"/>
          </p:cNvSpPr>
          <p:nvPr/>
        </p:nvSpPr>
        <p:spPr bwMode="auto">
          <a:xfrm>
            <a:off x="4267200" y="25638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Copenhagen</a:t>
            </a:r>
          </a:p>
        </p:txBody>
      </p:sp>
      <p:sp>
        <p:nvSpPr>
          <p:cNvPr id="19470" name="Text Box 6">
            <a:extLst>
              <a:ext uri="{FF2B5EF4-FFF2-40B4-BE49-F238E27FC236}">
                <a16:creationId xmlns:a16="http://schemas.microsoft.com/office/drawing/2014/main" id="{9431EDA3-E3C9-48F6-9CAC-E7B8C6383153}"/>
              </a:ext>
            </a:extLst>
          </p:cNvPr>
          <p:cNvSpPr txBox="1">
            <a:spLocks noChangeArrowheads="1"/>
          </p:cNvSpPr>
          <p:nvPr/>
        </p:nvSpPr>
        <p:spPr bwMode="auto">
          <a:xfrm>
            <a:off x="3276600" y="32766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Galicia</a:t>
            </a:r>
          </a:p>
        </p:txBody>
      </p:sp>
      <p:sp>
        <p:nvSpPr>
          <p:cNvPr id="19471" name="Text Box 6">
            <a:extLst>
              <a:ext uri="{FF2B5EF4-FFF2-40B4-BE49-F238E27FC236}">
                <a16:creationId xmlns:a16="http://schemas.microsoft.com/office/drawing/2014/main" id="{DAD71300-B6B5-465B-BF35-2B1B86CC260E}"/>
              </a:ext>
            </a:extLst>
          </p:cNvPr>
          <p:cNvSpPr txBox="1">
            <a:spLocks noChangeArrowheads="1"/>
          </p:cNvSpPr>
          <p:nvPr/>
        </p:nvSpPr>
        <p:spPr bwMode="auto">
          <a:xfrm>
            <a:off x="4148138" y="3505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Rome</a:t>
            </a:r>
          </a:p>
        </p:txBody>
      </p:sp>
      <p:sp>
        <p:nvSpPr>
          <p:cNvPr id="19472" name="Text Box 6">
            <a:extLst>
              <a:ext uri="{FF2B5EF4-FFF2-40B4-BE49-F238E27FC236}">
                <a16:creationId xmlns:a16="http://schemas.microsoft.com/office/drawing/2014/main" id="{B75D22BC-DFFB-48EB-A5EE-B8930F03EDE8}"/>
              </a:ext>
            </a:extLst>
          </p:cNvPr>
          <p:cNvSpPr txBox="1">
            <a:spLocks noChangeArrowheads="1"/>
          </p:cNvSpPr>
          <p:nvPr/>
        </p:nvSpPr>
        <p:spPr bwMode="auto">
          <a:xfrm>
            <a:off x="4945063" y="235108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Vilnius</a:t>
            </a:r>
          </a:p>
        </p:txBody>
      </p:sp>
      <p:sp>
        <p:nvSpPr>
          <p:cNvPr id="19473" name="Text Box 6">
            <a:extLst>
              <a:ext uri="{FF2B5EF4-FFF2-40B4-BE49-F238E27FC236}">
                <a16:creationId xmlns:a16="http://schemas.microsoft.com/office/drawing/2014/main" id="{8AFA02DF-A59B-4417-B9E3-5F48547D436A}"/>
              </a:ext>
            </a:extLst>
          </p:cNvPr>
          <p:cNvSpPr txBox="1">
            <a:spLocks noChangeArrowheads="1"/>
          </p:cNvSpPr>
          <p:nvPr/>
        </p:nvSpPr>
        <p:spPr bwMode="auto">
          <a:xfrm>
            <a:off x="5243513" y="26908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Moscow</a:t>
            </a:r>
          </a:p>
        </p:txBody>
      </p:sp>
      <p:sp>
        <p:nvSpPr>
          <p:cNvPr id="19474" name="Text Box 6">
            <a:extLst>
              <a:ext uri="{FF2B5EF4-FFF2-40B4-BE49-F238E27FC236}">
                <a16:creationId xmlns:a16="http://schemas.microsoft.com/office/drawing/2014/main" id="{008C17EC-C4AE-498E-B76B-E066E5E363BD}"/>
              </a:ext>
            </a:extLst>
          </p:cNvPr>
          <p:cNvSpPr txBox="1">
            <a:spLocks noChangeArrowheads="1"/>
          </p:cNvSpPr>
          <p:nvPr/>
        </p:nvSpPr>
        <p:spPr bwMode="auto">
          <a:xfrm>
            <a:off x="4800600" y="29718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Poland</a:t>
            </a:r>
          </a:p>
        </p:txBody>
      </p:sp>
      <p:sp>
        <p:nvSpPr>
          <p:cNvPr id="19475" name="Text Box 5">
            <a:extLst>
              <a:ext uri="{FF2B5EF4-FFF2-40B4-BE49-F238E27FC236}">
                <a16:creationId xmlns:a16="http://schemas.microsoft.com/office/drawing/2014/main" id="{73A6F30A-A43D-4FFC-9AAF-DD46340D2FC8}"/>
              </a:ext>
            </a:extLst>
          </p:cNvPr>
          <p:cNvSpPr txBox="1">
            <a:spLocks noChangeArrowheads="1"/>
          </p:cNvSpPr>
          <p:nvPr/>
        </p:nvSpPr>
        <p:spPr bwMode="auto">
          <a:xfrm>
            <a:off x="6823075" y="2789238"/>
            <a:ext cx="762000" cy="36988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hangingPunct="0">
              <a:spcBef>
                <a:spcPct val="50000"/>
              </a:spcBef>
              <a:buClrTx/>
              <a:buSzTx/>
              <a:buFontTx/>
              <a:buNone/>
            </a:pPr>
            <a:r>
              <a:rPr lang="en-US" altLang="en-US" sz="900" b="1">
                <a:solidFill>
                  <a:srgbClr val="FFFFFF"/>
                </a:solidFill>
                <a:latin typeface="Garamond" panose="02020404030301010803" pitchFamily="18" charset="0"/>
              </a:rPr>
              <a:t>Northern China</a:t>
            </a:r>
          </a:p>
        </p:txBody>
      </p:sp>
      <p:sp>
        <p:nvSpPr>
          <p:cNvPr id="19476" name="Slide Number Placeholder 1">
            <a:extLst>
              <a:ext uri="{FF2B5EF4-FFF2-40B4-BE49-F238E27FC236}">
                <a16:creationId xmlns:a16="http://schemas.microsoft.com/office/drawing/2014/main" id="{1645C310-845E-46C6-893C-4A19F3AA45EC}"/>
              </a:ext>
            </a:extLst>
          </p:cNvPr>
          <p:cNvSpPr>
            <a:spLocks noGrp="1"/>
          </p:cNvSpPr>
          <p:nvPr>
            <p:ph type="sldNum" sz="quarter" idx="12"/>
          </p:nvPr>
        </p:nvSpPr>
        <p:spPr bwMode="auto">
          <a:xfrm>
            <a:off x="914400" y="6172200"/>
            <a:ext cx="3962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0"/>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l"/>
            <a:fld id="{8BA12FF3-5F15-4DB3-88AA-14B9BD7241BD}" type="slidenum">
              <a:rPr lang="en-US" altLang="en-US">
                <a:solidFill>
                  <a:srgbClr val="FFFFFF"/>
                </a:solidFill>
              </a:rPr>
              <a:pPr algn="l"/>
              <a:t>7</a:t>
            </a:fld>
            <a:endParaRPr lang="en-US" altLang="en-US">
              <a:solidFill>
                <a:srgbClr val="FFFFFF"/>
              </a:solidFill>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8214552" y="1974846"/>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813" y="2551927"/>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935" y="3879078"/>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54" y="1324313"/>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9" y="3374360"/>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5503" y="1191824"/>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0" y="359821"/>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1525220" y="961473"/>
          <a:ext cx="6015455" cy="40677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783" name="TextBox 8">
            <a:extLst>
              <a:ext uri="{FF2B5EF4-FFF2-40B4-BE49-F238E27FC236}">
                <a16:creationId xmlns:a16="http://schemas.microsoft.com/office/drawing/2014/main" id="{57DF75D8-102E-4481-A487-182AFBB7450E}"/>
              </a:ext>
            </a:extLst>
          </p:cNvPr>
          <p:cNvSpPr txBox="1">
            <a:spLocks noChangeArrowheads="1"/>
          </p:cNvSpPr>
          <p:nvPr/>
        </p:nvSpPr>
        <p:spPr bwMode="auto">
          <a:xfrm>
            <a:off x="0" y="4944228"/>
            <a:ext cx="3352800"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The Players</a:t>
            </a:r>
          </a:p>
        </p:txBody>
      </p:sp>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EA139857-E5E6-48EC-877D-B87131A3AA0C}" type="slidenum">
              <a:rPr kumimoji="0" lang="pt-PT"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70</a:t>
            </a:fld>
            <a:endParaRPr kumimoji="0" lang="pt-PT"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8214552" y="1974846"/>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813" y="2551927"/>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935" y="3879078"/>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54" y="1324313"/>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9" y="3374360"/>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5503" y="1191824"/>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0" y="359821"/>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1525220" y="961473"/>
          <a:ext cx="6015455" cy="40677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83" name="TextBox 8">
            <a:extLst>
              <a:ext uri="{FF2B5EF4-FFF2-40B4-BE49-F238E27FC236}">
                <a16:creationId xmlns:a16="http://schemas.microsoft.com/office/drawing/2014/main" id="{57DF75D8-102E-4481-A487-182AFBB7450E}"/>
              </a:ext>
            </a:extLst>
          </p:cNvPr>
          <p:cNvSpPr txBox="1">
            <a:spLocks noChangeArrowheads="1"/>
          </p:cNvSpPr>
          <p:nvPr/>
        </p:nvSpPr>
        <p:spPr bwMode="auto">
          <a:xfrm>
            <a:off x="0" y="4944228"/>
            <a:ext cx="3352800"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The Problems</a:t>
            </a:r>
          </a:p>
        </p:txBody>
      </p:sp>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EA139857-E5E6-48EC-877D-B87131A3AA0C}" type="slidenum">
              <a:rPr kumimoji="0" lang="pt-PT"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71</a:t>
            </a:fld>
            <a:endParaRPr kumimoji="0" lang="pt-PT"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Callout: Up Arrow 2">
            <a:extLst>
              <a:ext uri="{FF2B5EF4-FFF2-40B4-BE49-F238E27FC236}">
                <a16:creationId xmlns:a16="http://schemas.microsoft.com/office/drawing/2014/main" id="{77BA7038-B944-4465-B1C8-66287474E879}"/>
              </a:ext>
            </a:extLst>
          </p:cNvPr>
          <p:cNvSpPr/>
          <p:nvPr/>
        </p:nvSpPr>
        <p:spPr>
          <a:xfrm>
            <a:off x="-137206" y="4951802"/>
            <a:ext cx="6980012" cy="1906197"/>
          </a:xfrm>
          <a:prstGeom prst="up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Vendor data – bid challenges – transparency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competition -- socioeconomic goals (including Buy American) – no- standards security review -- fee to GSA – Most Favored Customer pricing</a:t>
            </a:r>
          </a:p>
        </p:txBody>
      </p:sp>
    </p:spTree>
    <p:extLst>
      <p:ext uri="{BB962C8B-B14F-4D97-AF65-F5344CB8AC3E}">
        <p14:creationId xmlns:p14="http://schemas.microsoft.com/office/powerpoint/2010/main" val="692310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69D3-D017-457E-BCBD-5C4CEAA481A6}"/>
              </a:ext>
            </a:extLst>
          </p:cNvPr>
          <p:cNvSpPr>
            <a:spLocks noGrp="1"/>
          </p:cNvSpPr>
          <p:nvPr>
            <p:ph type="title"/>
          </p:nvPr>
        </p:nvSpPr>
        <p:spPr/>
        <p:txBody>
          <a:bodyPr/>
          <a:lstStyle/>
          <a:p>
            <a:r>
              <a:rPr lang="en-US" dirty="0"/>
              <a:t>Context:  International Procurement </a:t>
            </a:r>
          </a:p>
        </p:txBody>
      </p:sp>
      <p:sp>
        <p:nvSpPr>
          <p:cNvPr id="6" name="Text Placeholder 5">
            <a:extLst>
              <a:ext uri="{FF2B5EF4-FFF2-40B4-BE49-F238E27FC236}">
                <a16:creationId xmlns:a16="http://schemas.microsoft.com/office/drawing/2014/main" id="{3D6579C5-027B-440B-84AA-B530FC3CC2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7FB206-70AF-4EE0-9D0B-217A88AF2ED8}"/>
              </a:ext>
            </a:extLst>
          </p:cNvPr>
          <p:cNvSpPr>
            <a:spLocks noGrp="1"/>
          </p:cNvSpPr>
          <p:nvPr>
            <p:ph type="sldNum" sz="quarter" idx="12"/>
          </p:nvPr>
        </p:nvSpPr>
        <p:spPr/>
        <p:txBody>
          <a:bodyPr/>
          <a:lstStyle/>
          <a:p>
            <a:fld id="{C1ED66D3-4DB5-4377-8E43-185A1BD0C710}" type="slidenum">
              <a:rPr lang="pt-PT" altLang="en-US" smtClean="0"/>
              <a:pPr/>
              <a:t>72</a:t>
            </a:fld>
            <a:endParaRPr lang="pt-PT" altLang="en-US"/>
          </a:p>
        </p:txBody>
      </p:sp>
    </p:spTree>
    <p:extLst>
      <p:ext uri="{BB962C8B-B14F-4D97-AF65-F5344CB8AC3E}">
        <p14:creationId xmlns:p14="http://schemas.microsoft.com/office/powerpoint/2010/main" val="4255742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CD9580A2-1BD4-410C-B3E6-090218503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35" b="-6435"/>
          <a:stretch>
            <a:fillRect/>
          </a:stretch>
        </p:blipFill>
        <p:spPr bwMode="auto">
          <a:xfrm>
            <a:off x="228600" y="-152400"/>
            <a:ext cx="777240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3" name="TextBox 3">
            <a:extLst>
              <a:ext uri="{FF2B5EF4-FFF2-40B4-BE49-F238E27FC236}">
                <a16:creationId xmlns:a16="http://schemas.microsoft.com/office/drawing/2014/main" id="{23A4F944-0FD1-4C05-B9B6-9B7332A24330}"/>
              </a:ext>
            </a:extLst>
          </p:cNvPr>
          <p:cNvSpPr txBox="1">
            <a:spLocks noChangeArrowheads="1"/>
          </p:cNvSpPr>
          <p:nvPr/>
        </p:nvSpPr>
        <p:spPr bwMode="auto">
          <a:xfrm>
            <a:off x="2533650" y="3810000"/>
            <a:ext cx="6457950" cy="2862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2000" b="1">
                <a:latin typeface="Calibri" panose="020F0502020204030204" pitchFamily="34" charset="0"/>
              </a:rPr>
              <a:t>“At the EU level, it is estimated that import penetration in the private sector is about 10% higher than in the public sector. . . .  There is no consistent indication of a domestic bias in public purchasing despite . . . the fact that overall import penetration in private purchasing is significantly higher than for the public sector.  </a:t>
            </a:r>
            <a:r>
              <a:rPr lang="en-US" altLang="en-US" sz="2000" b="1" u="sng">
                <a:latin typeface="Calibri" panose="020F0502020204030204" pitchFamily="34" charset="0"/>
              </a:rPr>
              <a:t>Higher import penetration in private sector purchasing appears to a large extent to be explained by the significant differences in the composition of purchases between the two groups.”</a:t>
            </a:r>
          </a:p>
        </p:txBody>
      </p:sp>
      <p:sp>
        <p:nvSpPr>
          <p:cNvPr id="97284" name="TextBox 4">
            <a:extLst>
              <a:ext uri="{FF2B5EF4-FFF2-40B4-BE49-F238E27FC236}">
                <a16:creationId xmlns:a16="http://schemas.microsoft.com/office/drawing/2014/main" id="{FE6E15F9-7425-4AD6-BDA2-9186FCD679BC}"/>
              </a:ext>
            </a:extLst>
          </p:cNvPr>
          <p:cNvSpPr txBox="1">
            <a:spLocks noChangeArrowheads="1"/>
          </p:cNvSpPr>
          <p:nvPr/>
        </p:nvSpPr>
        <p:spPr bwMode="auto">
          <a:xfrm>
            <a:off x="5791200" y="762000"/>
            <a:ext cx="3067050" cy="1477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800">
                <a:latin typeface="Calibri" panose="020F0502020204030204" pitchFamily="34" charset="0"/>
              </a:rPr>
              <a:t>“ . . . the direct cross-border share in the number of awards </a:t>
            </a:r>
            <a:r>
              <a:rPr lang="en-US" altLang="en-US" sz="1800" b="1">
                <a:solidFill>
                  <a:srgbClr val="FFFF00"/>
                </a:solidFill>
                <a:latin typeface="Calibri" panose="020F0502020204030204" pitchFamily="34" charset="0"/>
              </a:rPr>
              <a:t>remained under 5% </a:t>
            </a:r>
            <a:r>
              <a:rPr lang="en-US" altLang="en-US" sz="1800">
                <a:latin typeface="Calibri" panose="020F0502020204030204" pitchFamily="34" charset="0"/>
              </a:rPr>
              <a:t>in the majority of EU28 Member States.” </a:t>
            </a:r>
          </a:p>
        </p:txBody>
      </p:sp>
      <p:pic>
        <p:nvPicPr>
          <p:cNvPr id="97285" name="Picture 2">
            <a:extLst>
              <a:ext uri="{FF2B5EF4-FFF2-40B4-BE49-F238E27FC236}">
                <a16:creationId xmlns:a16="http://schemas.microsoft.com/office/drawing/2014/main" id="{D29B94F5-3483-4D82-8FB9-85CB5ACBE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88" y="1827213"/>
            <a:ext cx="8532812" cy="4497387"/>
          </a:xfrm>
          <a:prstGeom prst="rect">
            <a:avLst/>
          </a:prstGeom>
          <a:noFill/>
          <a:ln w="2413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Down Arrow 1">
            <a:extLst>
              <a:ext uri="{FF2B5EF4-FFF2-40B4-BE49-F238E27FC236}">
                <a16:creationId xmlns:a16="http://schemas.microsoft.com/office/drawing/2014/main" id="{5998689F-B9C8-48A1-AAEB-B66F85DF3EB2}"/>
              </a:ext>
            </a:extLst>
          </p:cNvPr>
          <p:cNvSpPr/>
          <p:nvPr/>
        </p:nvSpPr>
        <p:spPr>
          <a:xfrm>
            <a:off x="7848600" y="1500188"/>
            <a:ext cx="609600" cy="10906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a:extLst>
              <a:ext uri="{FF2B5EF4-FFF2-40B4-BE49-F238E27FC236}">
                <a16:creationId xmlns:a16="http://schemas.microsoft.com/office/drawing/2014/main" id="{6366A606-3D2E-481B-A815-9444744268B4}"/>
              </a:ext>
            </a:extLst>
          </p:cNvPr>
          <p:cNvSpPr/>
          <p:nvPr/>
        </p:nvSpPr>
        <p:spPr>
          <a:xfrm>
            <a:off x="6715125" y="1500188"/>
            <a:ext cx="609600" cy="10906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a:extLst>
              <a:ext uri="{FF2B5EF4-FFF2-40B4-BE49-F238E27FC236}">
                <a16:creationId xmlns:a16="http://schemas.microsoft.com/office/drawing/2014/main" id="{F4F31D59-55C3-45E5-BD05-A1F5A60BDB40}"/>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5C71BDD2-E8C9-4C1D-8EC1-FFBC4EF9D2F0}" type="slidenum">
              <a:rPr lang="en-US" altLang="en-US">
                <a:solidFill>
                  <a:srgbClr val="FFFFFF"/>
                </a:solidFill>
                <a:latin typeface="Franklin Gothic Book" panose="020B0503020102020204" pitchFamily="34" charset="0"/>
              </a:rPr>
              <a:pPr/>
              <a:t>73</a:t>
            </a:fld>
            <a:endParaRPr lang="en-US" altLang="en-US">
              <a:solidFill>
                <a:srgbClr val="FFFFFF"/>
              </a:solidFill>
              <a:latin typeface="Franklin Gothic Book" panose="020B05030201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A1A1582B-5EDB-4CA5-A07B-5E7998BCF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00800" cy="680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307" name="TextBox 1">
            <a:extLst>
              <a:ext uri="{FF2B5EF4-FFF2-40B4-BE49-F238E27FC236}">
                <a16:creationId xmlns:a16="http://schemas.microsoft.com/office/drawing/2014/main" id="{0C64E795-420D-4B8B-9D6D-A77527FC2526}"/>
              </a:ext>
            </a:extLst>
          </p:cNvPr>
          <p:cNvSpPr txBox="1">
            <a:spLocks noChangeArrowheads="1"/>
          </p:cNvSpPr>
          <p:nvPr/>
        </p:nvSpPr>
        <p:spPr bwMode="auto">
          <a:xfrm>
            <a:off x="6629400" y="1371600"/>
            <a:ext cx="1828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2800" b="1">
                <a:latin typeface="Calibri" panose="020F0502020204030204" pitchFamily="34" charset="0"/>
              </a:rPr>
              <a:t>U.S. has largest shares of indirect cross-border awards in the European Union</a:t>
            </a:r>
          </a:p>
        </p:txBody>
      </p:sp>
      <p:sp>
        <p:nvSpPr>
          <p:cNvPr id="2" name="Slide Number Placeholder 1">
            <a:extLst>
              <a:ext uri="{FF2B5EF4-FFF2-40B4-BE49-F238E27FC236}">
                <a16:creationId xmlns:a16="http://schemas.microsoft.com/office/drawing/2014/main" id="{1C707829-FCF8-4D97-B379-2CCE36311E38}"/>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70B22BE6-87E6-4B64-B87E-222FC3836896}" type="slidenum">
              <a:rPr lang="en-US" altLang="en-US">
                <a:solidFill>
                  <a:srgbClr val="FFFFFF"/>
                </a:solidFill>
                <a:latin typeface="Franklin Gothic Book" panose="020B0503020102020204" pitchFamily="34" charset="0"/>
              </a:rPr>
              <a:pPr/>
              <a:t>74</a:t>
            </a:fld>
            <a:endParaRPr lang="en-US" altLang="en-US">
              <a:solidFill>
                <a:srgbClr val="FFFFFF"/>
              </a:solidFill>
              <a:latin typeface="Franklin Gothic Book" panose="020B05030201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06756AA5-6BB3-47DA-B857-C9553A9D0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8100"/>
            <a:ext cx="9013825"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a:extLst>
              <a:ext uri="{FF2B5EF4-FFF2-40B4-BE49-F238E27FC236}">
                <a16:creationId xmlns:a16="http://schemas.microsoft.com/office/drawing/2014/main" id="{EC54CB00-8D36-4908-BB4F-D8AEEBE7E979}"/>
              </a:ext>
            </a:extLst>
          </p:cNvPr>
          <p:cNvSpPr/>
          <p:nvPr/>
        </p:nvSpPr>
        <p:spPr>
          <a:xfrm>
            <a:off x="228600" y="2590800"/>
            <a:ext cx="3276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a:extLst>
              <a:ext uri="{FF2B5EF4-FFF2-40B4-BE49-F238E27FC236}">
                <a16:creationId xmlns:a16="http://schemas.microsoft.com/office/drawing/2014/main" id="{14E12F85-42C9-459D-B908-24391CFD6CE7}"/>
              </a:ext>
            </a:extLst>
          </p:cNvPr>
          <p:cNvSpPr/>
          <p:nvPr/>
        </p:nvSpPr>
        <p:spPr>
          <a:xfrm>
            <a:off x="228600" y="5791200"/>
            <a:ext cx="3276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a:extLst>
              <a:ext uri="{FF2B5EF4-FFF2-40B4-BE49-F238E27FC236}">
                <a16:creationId xmlns:a16="http://schemas.microsoft.com/office/drawing/2014/main" id="{150374D1-F4D5-4348-93B6-6822CFB4CC9C}"/>
              </a:ext>
            </a:extLst>
          </p:cNvPr>
          <p:cNvSpPr/>
          <p:nvPr/>
        </p:nvSpPr>
        <p:spPr>
          <a:xfrm>
            <a:off x="5867400" y="5848350"/>
            <a:ext cx="3276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a:extLst>
              <a:ext uri="{FF2B5EF4-FFF2-40B4-BE49-F238E27FC236}">
                <a16:creationId xmlns:a16="http://schemas.microsoft.com/office/drawing/2014/main" id="{01E7DB1D-BB5F-450E-802C-A6F8F45D3101}"/>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E243CD99-3777-4CF1-BDFB-8011FB8B0600}" type="slidenum">
              <a:rPr lang="en-US" altLang="en-US">
                <a:solidFill>
                  <a:srgbClr val="FFFFFF"/>
                </a:solidFill>
                <a:latin typeface="Franklin Gothic Book" panose="020B0503020102020204" pitchFamily="34" charset="0"/>
              </a:rPr>
              <a:pPr/>
              <a:t>75</a:t>
            </a:fld>
            <a:endParaRPr lang="en-US" altLang="en-US">
              <a:solidFill>
                <a:srgbClr val="FFFFFF"/>
              </a:solidFill>
              <a:latin typeface="Franklin Gothic Book" panose="020B05030201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6B37-D0C8-4AB5-9DE8-99BEF91BA682}"/>
              </a:ext>
            </a:extLst>
          </p:cNvPr>
          <p:cNvSpPr>
            <a:spLocks noGrp="1"/>
          </p:cNvSpPr>
          <p:nvPr>
            <p:ph type="title"/>
          </p:nvPr>
        </p:nvSpPr>
        <p:spPr/>
        <p:txBody>
          <a:bodyPr rtlCol="0">
            <a:normAutofit fontScale="90000"/>
          </a:bodyPr>
          <a:lstStyle/>
          <a:p>
            <a:pPr fontAlgn="auto">
              <a:spcAft>
                <a:spcPts val="0"/>
              </a:spcAft>
              <a:defRPr/>
            </a:pPr>
            <a:r>
              <a:rPr lang="en-US" dirty="0"/>
              <a:t>Convergence: Procurement Regulation</a:t>
            </a:r>
          </a:p>
        </p:txBody>
      </p:sp>
      <p:graphicFrame>
        <p:nvGraphicFramePr>
          <p:cNvPr id="3" name="Diagram 2">
            <a:extLst>
              <a:ext uri="{FF2B5EF4-FFF2-40B4-BE49-F238E27FC236}">
                <a16:creationId xmlns:a16="http://schemas.microsoft.com/office/drawing/2014/main" id="{7818D784-7FB7-48F5-8C7B-B98A17F9A176}"/>
              </a:ext>
            </a:extLst>
          </p:cNvPr>
          <p:cNvGraphicFramePr/>
          <p:nvPr/>
        </p:nvGraphicFramePr>
        <p:xfrm>
          <a:off x="1912620" y="1691645"/>
          <a:ext cx="5494020" cy="461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487CABB-E176-4BD8-91AF-85B6A5C6B23C}"/>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0DAC1361-CC62-4C23-89B0-A45E3202301E}" type="slidenum">
              <a:rPr lang="en-US" altLang="en-US">
                <a:solidFill>
                  <a:srgbClr val="FFFFFF"/>
                </a:solidFill>
                <a:latin typeface="Franklin Gothic Book" panose="020B0503020102020204" pitchFamily="34" charset="0"/>
              </a:rPr>
              <a:pPr/>
              <a:t>76</a:t>
            </a:fld>
            <a:endParaRPr lang="en-US" altLang="en-US">
              <a:solidFill>
                <a:srgbClr val="FFFFFF"/>
              </a:solidFill>
              <a:latin typeface="Franklin Gothic Book" panose="020B0503020102020204" pitchFamily="34" charset="0"/>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6F8BBCD-A2BE-408D-9D0B-19C39249EF0C}"/>
              </a:ext>
            </a:extLst>
          </p:cNvPr>
          <p:cNvGraphicFramePr>
            <a:graphicFrameLocks noGrp="1"/>
          </p:cNvGraphicFramePr>
          <p:nvPr/>
        </p:nvGraphicFramePr>
        <p:xfrm>
          <a:off x="0" y="0"/>
          <a:ext cx="9144000" cy="685799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325891">
                <a:tc>
                  <a:txBody>
                    <a:bodyPr/>
                    <a:lstStyle/>
                    <a:p>
                      <a:endParaRPr lang="en-US" sz="1600" dirty="0"/>
                    </a:p>
                  </a:txBody>
                  <a:tcPr>
                    <a:solidFill>
                      <a:srgbClr val="800000"/>
                    </a:solidFill>
                  </a:tcPr>
                </a:tc>
                <a:tc>
                  <a:txBody>
                    <a:bodyPr/>
                    <a:lstStyle/>
                    <a:p>
                      <a:pPr algn="ctr"/>
                      <a:r>
                        <a:rPr lang="en-US" sz="2800" dirty="0"/>
                        <a:t>USA</a:t>
                      </a:r>
                      <a:r>
                        <a:rPr lang="en-US" sz="2800" baseline="0" dirty="0"/>
                        <a:t> - Federal</a:t>
                      </a:r>
                      <a:endParaRPr lang="en-US" sz="2800" dirty="0"/>
                    </a:p>
                  </a:txBody>
                  <a:tcPr/>
                </a:tc>
                <a:tc>
                  <a:txBody>
                    <a:bodyPr/>
                    <a:lstStyle/>
                    <a:p>
                      <a:pPr algn="ctr"/>
                      <a:r>
                        <a:rPr lang="en-US" sz="3200" dirty="0"/>
                        <a:t>EU</a:t>
                      </a:r>
                    </a:p>
                  </a:txBody>
                  <a:tcPr/>
                </a:tc>
                <a:tc>
                  <a:txBody>
                    <a:bodyPr/>
                    <a:lstStyle/>
                    <a:p>
                      <a:pPr algn="ctr"/>
                      <a:r>
                        <a:rPr lang="en-US" sz="2000" dirty="0"/>
                        <a:t>World Bank</a:t>
                      </a:r>
                    </a:p>
                  </a:txBody>
                  <a:tcPr/>
                </a:tc>
                <a:tc>
                  <a:txBody>
                    <a:bodyPr/>
                    <a:lstStyle/>
                    <a:p>
                      <a:pPr algn="ctr"/>
                      <a:r>
                        <a:rPr lang="en-US" sz="2800" dirty="0"/>
                        <a:t>WTO</a:t>
                      </a:r>
                    </a:p>
                  </a:txBody>
                  <a:tcPr/>
                </a:tc>
                <a:tc>
                  <a:txBody>
                    <a:bodyPr/>
                    <a:lstStyle/>
                    <a:p>
                      <a:pPr algn="ctr"/>
                      <a:r>
                        <a:rPr lang="en-US" sz="2000" dirty="0"/>
                        <a:t>USA</a:t>
                      </a:r>
                      <a:r>
                        <a:rPr lang="en-US" sz="2000" baseline="0" dirty="0"/>
                        <a:t> Model Law for States</a:t>
                      </a:r>
                      <a:endParaRPr lang="en-US" sz="2000" dirty="0"/>
                    </a:p>
                  </a:txBody>
                  <a:tcPr/>
                </a:tc>
                <a:extLst>
                  <a:ext uri="{0D108BD9-81ED-4DB2-BD59-A6C34878D82A}">
                    <a16:rowId xmlns:a16="http://schemas.microsoft.com/office/drawing/2014/main" val="10000"/>
                  </a:ext>
                </a:extLst>
              </a:tr>
              <a:tr h="532737">
                <a:tc>
                  <a:txBody>
                    <a:bodyPr/>
                    <a:lstStyle/>
                    <a:p>
                      <a:r>
                        <a:rPr lang="en-US" sz="1400" dirty="0"/>
                        <a:t>Acquisition</a:t>
                      </a:r>
                      <a:r>
                        <a:rPr lang="en-US" sz="1400" baseline="0" dirty="0"/>
                        <a:t> Planning</a:t>
                      </a:r>
                      <a:endParaRPr lang="en-US" sz="1400" dirty="0"/>
                    </a:p>
                  </a:txBody>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extLst>
                  <a:ext uri="{0D108BD9-81ED-4DB2-BD59-A6C34878D82A}">
                    <a16:rowId xmlns:a16="http://schemas.microsoft.com/office/drawing/2014/main" val="10001"/>
                  </a:ext>
                </a:extLst>
              </a:tr>
              <a:tr h="539607">
                <a:tc>
                  <a:txBody>
                    <a:bodyPr/>
                    <a:lstStyle/>
                    <a:p>
                      <a:r>
                        <a:rPr lang="en-US" sz="1400" dirty="0"/>
                        <a:t>Publication of Opportunities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2"/>
                  </a:ext>
                </a:extLst>
              </a:tr>
              <a:tr h="659271">
                <a:tc>
                  <a:txBody>
                    <a:bodyPr/>
                    <a:lstStyle/>
                    <a:p>
                      <a:r>
                        <a:rPr lang="en-US" sz="1400" dirty="0"/>
                        <a:t>Electronic Auctions</a:t>
                      </a:r>
                    </a:p>
                  </a:txBody>
                  <a:tcPr/>
                </a:tc>
                <a:tc>
                  <a:txBody>
                    <a:bodyPr/>
                    <a:lstStyle/>
                    <a:p>
                      <a:endParaRPr lang="en-US" sz="1800" dirty="0"/>
                    </a:p>
                  </a:txBody>
                  <a:tcPr>
                    <a:solidFill>
                      <a:srgbClr val="FF0000"/>
                    </a:solidFill>
                  </a:tcPr>
                </a:tc>
                <a:tc>
                  <a:txBody>
                    <a:bodyPr/>
                    <a:lstStyle/>
                    <a:p>
                      <a:endParaRPr lang="en-US" sz="1800" dirty="0"/>
                    </a:p>
                  </a:txBody>
                  <a:tcPr>
                    <a:solidFill>
                      <a:srgbClr val="00B050"/>
                    </a:solidFill>
                  </a:tcPr>
                </a:tc>
                <a:tc>
                  <a:txBody>
                    <a:bodyPr/>
                    <a:lstStyle/>
                    <a:p>
                      <a:endParaRPr lang="en-US" sz="1800" dirty="0"/>
                    </a:p>
                  </a:txBody>
                  <a:tcPr>
                    <a:solidFill>
                      <a:srgbClr val="92D050"/>
                    </a:solidFill>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extLst>
                  <a:ext uri="{0D108BD9-81ED-4DB2-BD59-A6C34878D82A}">
                    <a16:rowId xmlns:a16="http://schemas.microsoft.com/office/drawing/2014/main" val="10003"/>
                  </a:ext>
                </a:extLst>
              </a:tr>
              <a:tr h="387151">
                <a:tc>
                  <a:txBody>
                    <a:bodyPr/>
                    <a:lstStyle/>
                    <a:p>
                      <a:r>
                        <a:rPr lang="en-US" sz="1400" dirty="0"/>
                        <a:t>Open</a:t>
                      </a:r>
                      <a:r>
                        <a:rPr lang="en-US" sz="1400" baseline="0" dirty="0"/>
                        <a:t> Procedure</a:t>
                      </a:r>
                      <a:endParaRPr lang="en-US" sz="1400" dirty="0"/>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4"/>
                  </a:ext>
                </a:extLst>
              </a:tr>
              <a:tr h="524189">
                <a:tc>
                  <a:txBody>
                    <a:bodyPr/>
                    <a:lstStyle/>
                    <a:p>
                      <a:r>
                        <a:rPr lang="en-US" sz="1400" dirty="0"/>
                        <a:t>Competitive Dialogue</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92D050"/>
                    </a:solidFill>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extLst>
                  <a:ext uri="{0D108BD9-81ED-4DB2-BD59-A6C34878D82A}">
                    <a16:rowId xmlns:a16="http://schemas.microsoft.com/office/drawing/2014/main" val="10005"/>
                  </a:ext>
                </a:extLst>
              </a:tr>
              <a:tr h="659271">
                <a:tc>
                  <a:txBody>
                    <a:bodyPr/>
                    <a:lstStyle/>
                    <a:p>
                      <a:r>
                        <a:rPr lang="en-US" sz="1400" dirty="0"/>
                        <a:t>Frameworks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tc>
                  <a:txBody>
                    <a:bodyPr/>
                    <a:lstStyle/>
                    <a:p>
                      <a:endParaRPr lang="en-US" sz="1800" dirty="0"/>
                    </a:p>
                  </a:txBody>
                  <a:tcPr>
                    <a:solidFill>
                      <a:srgbClr val="FF0000"/>
                    </a:solidFill>
                  </a:tcPr>
                </a:tc>
                <a:extLst>
                  <a:ext uri="{0D108BD9-81ED-4DB2-BD59-A6C34878D82A}">
                    <a16:rowId xmlns:a16="http://schemas.microsoft.com/office/drawing/2014/main" val="10006"/>
                  </a:ext>
                </a:extLst>
              </a:tr>
              <a:tr h="659271">
                <a:tc>
                  <a:txBody>
                    <a:bodyPr/>
                    <a:lstStyle/>
                    <a:p>
                      <a:r>
                        <a:rPr lang="en-US" sz="1400" dirty="0"/>
                        <a:t>Contract Award Notices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7"/>
                  </a:ext>
                </a:extLst>
              </a:tr>
              <a:tr h="387151">
                <a:tc>
                  <a:txBody>
                    <a:bodyPr/>
                    <a:lstStyle/>
                    <a:p>
                      <a:r>
                        <a:rPr lang="en-US" sz="1400" dirty="0"/>
                        <a:t>Bid Challenges</a:t>
                      </a:r>
                    </a:p>
                  </a:txBody>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tc>
                  <a:txBody>
                    <a:bodyPr/>
                    <a:lstStyle/>
                    <a:p>
                      <a:endParaRPr lang="en-US" sz="1800" dirty="0"/>
                    </a:p>
                  </a:txBody>
                  <a:tcPr>
                    <a:solidFill>
                      <a:srgbClr val="00B050"/>
                    </a:solidFill>
                  </a:tcPr>
                </a:tc>
                <a:extLst>
                  <a:ext uri="{0D108BD9-81ED-4DB2-BD59-A6C34878D82A}">
                    <a16:rowId xmlns:a16="http://schemas.microsoft.com/office/drawing/2014/main" val="10008"/>
                  </a:ext>
                </a:extLst>
              </a:tr>
              <a:tr h="524189">
                <a:tc>
                  <a:txBody>
                    <a:bodyPr/>
                    <a:lstStyle/>
                    <a:p>
                      <a:r>
                        <a:rPr lang="en-US" sz="1400" dirty="0"/>
                        <a:t>Exclusion</a:t>
                      </a:r>
                    </a:p>
                  </a:txBody>
                  <a:tcPr/>
                </a:tc>
                <a:tc>
                  <a:txBody>
                    <a:bodyPr/>
                    <a:lstStyle/>
                    <a:p>
                      <a:endParaRPr lang="en-US" sz="1800" dirty="0"/>
                    </a:p>
                  </a:txBody>
                  <a:tcPr>
                    <a:solidFill>
                      <a:srgbClr val="00B050"/>
                    </a:solidFill>
                  </a:tcPr>
                </a:tc>
                <a:tc>
                  <a:txBody>
                    <a:bodyPr/>
                    <a:lstStyle/>
                    <a:p>
                      <a:endParaRPr lang="en-US" sz="1800" dirty="0"/>
                    </a:p>
                  </a:txBody>
                  <a:tcPr>
                    <a:solidFill>
                      <a:srgbClr val="FFFF00"/>
                    </a:solidFill>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tc>
                  <a:txBody>
                    <a:bodyPr/>
                    <a:lstStyle/>
                    <a:p>
                      <a:endParaRPr lang="en-US" sz="1800" dirty="0"/>
                    </a:p>
                  </a:txBody>
                  <a:tcPr>
                    <a:solidFill>
                      <a:srgbClr val="00B050"/>
                    </a:solidFill>
                  </a:tcPr>
                </a:tc>
                <a:extLst>
                  <a:ext uri="{0D108BD9-81ED-4DB2-BD59-A6C34878D82A}">
                    <a16:rowId xmlns:a16="http://schemas.microsoft.com/office/drawing/2014/main" val="10009"/>
                  </a:ext>
                </a:extLst>
              </a:tr>
              <a:tr h="659271">
                <a:tc>
                  <a:txBody>
                    <a:bodyPr/>
                    <a:lstStyle/>
                    <a:p>
                      <a:r>
                        <a:rPr lang="en-US" sz="1400" dirty="0"/>
                        <a:t>Contract Administration</a:t>
                      </a:r>
                    </a:p>
                  </a:txBody>
                  <a:tcPr/>
                </a:tc>
                <a:tc>
                  <a:txBody>
                    <a:bodyPr/>
                    <a:lstStyle/>
                    <a:p>
                      <a:endParaRPr lang="en-US" sz="1800" dirty="0"/>
                    </a:p>
                  </a:txBody>
                  <a:tcPr>
                    <a:solidFill>
                      <a:srgbClr val="00B050"/>
                    </a:solidFill>
                  </a:tcPr>
                </a:tc>
                <a:tc>
                  <a:txBody>
                    <a:bodyPr/>
                    <a:lstStyle/>
                    <a:p>
                      <a:endParaRPr lang="en-US" sz="1800" dirty="0"/>
                    </a:p>
                  </a:txBody>
                  <a:tcPr>
                    <a:solidFill>
                      <a:srgbClr val="FF0000"/>
                    </a:solidFill>
                  </a:tcPr>
                </a:tc>
                <a:tc>
                  <a:txBody>
                    <a:bodyPr/>
                    <a:lstStyle/>
                    <a:p>
                      <a:endParaRPr lang="en-US" sz="1800" dirty="0"/>
                    </a:p>
                  </a:txBody>
                  <a:tcPr>
                    <a:solidFill>
                      <a:srgbClr val="FF0000"/>
                    </a:solidFill>
                  </a:tcPr>
                </a:tc>
                <a:tc>
                  <a:txBody>
                    <a:bodyPr/>
                    <a:lstStyle/>
                    <a:p>
                      <a:endParaRPr lang="en-US" sz="1800" dirty="0"/>
                    </a:p>
                  </a:txBody>
                  <a:tcPr>
                    <a:solidFill>
                      <a:srgbClr val="FF0000"/>
                    </a:solidFill>
                  </a:tcPr>
                </a:tc>
                <a:tc>
                  <a:txBody>
                    <a:bodyPr/>
                    <a:lstStyle/>
                    <a:p>
                      <a:endParaRPr lang="en-US" sz="1800" dirty="0"/>
                    </a:p>
                  </a:txBody>
                  <a:tcPr>
                    <a:solidFill>
                      <a:srgbClr val="FFFF00"/>
                    </a:solidFill>
                  </a:tcPr>
                </a:tc>
                <a:extLst>
                  <a:ext uri="{0D108BD9-81ED-4DB2-BD59-A6C34878D82A}">
                    <a16:rowId xmlns:a16="http://schemas.microsoft.com/office/drawing/2014/main" val="10010"/>
                  </a:ext>
                </a:extLst>
              </a:tr>
            </a:tbl>
          </a:graphicData>
        </a:graphic>
      </p:graphicFrame>
      <p:sp>
        <p:nvSpPr>
          <p:cNvPr id="102488" name="TextBox 1">
            <a:extLst>
              <a:ext uri="{FF2B5EF4-FFF2-40B4-BE49-F238E27FC236}">
                <a16:creationId xmlns:a16="http://schemas.microsoft.com/office/drawing/2014/main" id="{AA764646-53A2-4A71-80F0-59E070AA5F4A}"/>
              </a:ext>
            </a:extLst>
          </p:cNvPr>
          <p:cNvSpPr txBox="1">
            <a:spLocks noChangeArrowheads="1"/>
          </p:cNvSpPr>
          <p:nvPr/>
        </p:nvSpPr>
        <p:spPr bwMode="auto">
          <a:xfrm>
            <a:off x="3189288" y="685800"/>
            <a:ext cx="3886200" cy="76993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a:spcBef>
                <a:spcPct val="0"/>
              </a:spcBef>
              <a:buClrTx/>
              <a:buSzTx/>
              <a:buFontTx/>
              <a:buNone/>
            </a:pPr>
            <a:r>
              <a:rPr lang="en-US" altLang="en-US" sz="4400" b="1" dirty="0">
                <a:solidFill>
                  <a:schemeClr val="bg1"/>
                </a:solidFill>
                <a:latin typeface="Calibri" panose="020F0502020204030204" pitchFamily="34" charset="0"/>
              </a:rPr>
              <a:t>CONVERGENCE</a:t>
            </a:r>
            <a:endParaRPr lang="en-US" altLang="en-US" sz="1800" dirty="0">
              <a:solidFill>
                <a:schemeClr val="bg1"/>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9B0A95F3-71FD-4F7D-A145-017A7C6A303B}"/>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D2C99366-A806-4721-850F-F5C3AB3BB10A}" type="slidenum">
              <a:rPr lang="en-US" altLang="en-US">
                <a:solidFill>
                  <a:srgbClr val="FFFFFF"/>
                </a:solidFill>
                <a:latin typeface="Franklin Gothic Book" panose="020B0503020102020204" pitchFamily="34" charset="0"/>
              </a:rPr>
              <a:pPr/>
              <a:t>77</a:t>
            </a:fld>
            <a:endParaRPr lang="en-US" altLang="en-US">
              <a:solidFill>
                <a:srgbClr val="FFFFFF"/>
              </a:solidFill>
              <a:latin typeface="Franklin Gothic Book" panose="020B05030201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AEEBD-1788-4E3D-B021-CB3ADE865BDF}"/>
              </a:ext>
            </a:extLst>
          </p:cNvPr>
          <p:cNvSpPr>
            <a:spLocks noGrp="1"/>
          </p:cNvSpPr>
          <p:nvPr>
            <p:ph type="sldNum" sz="quarter" idx="12"/>
          </p:nvPr>
        </p:nvSpPr>
        <p:spPr/>
        <p:txBody>
          <a:bodyPr/>
          <a:lstStyle/>
          <a:p>
            <a:fld id="{B2E17EC5-55D4-4AB8-9BF0-84AF6EF768CC}" type="slidenum">
              <a:rPr lang="en-US" smtClean="0"/>
              <a:t>8</a:t>
            </a:fld>
            <a:endParaRPr lang="en-US"/>
          </a:p>
        </p:txBody>
      </p:sp>
      <p:sp>
        <p:nvSpPr>
          <p:cNvPr id="4" name="TextBox 3">
            <a:extLst>
              <a:ext uri="{FF2B5EF4-FFF2-40B4-BE49-F238E27FC236}">
                <a16:creationId xmlns:a16="http://schemas.microsoft.com/office/drawing/2014/main" id="{7604C3F0-53EC-4F21-A8B1-4DA05473C7FA}"/>
              </a:ext>
            </a:extLst>
          </p:cNvPr>
          <p:cNvSpPr txBox="1"/>
          <p:nvPr/>
        </p:nvSpPr>
        <p:spPr>
          <a:xfrm>
            <a:off x="6858000" y="3375660"/>
            <a:ext cx="1905000" cy="1015663"/>
          </a:xfrm>
          <a:prstGeom prst="rect">
            <a:avLst/>
          </a:prstGeom>
          <a:noFill/>
        </p:spPr>
        <p:txBody>
          <a:bodyPr wrap="square" rtlCol="0">
            <a:spAutoFit/>
          </a:bodyPr>
          <a:lstStyle/>
          <a:p>
            <a:pPr algn="r"/>
            <a:r>
              <a:rPr lang="en-US" sz="1200" dirty="0">
                <a:hlinkClick r:id="rId2"/>
              </a:rPr>
              <a:t>https://publicprocurementinternational.com/kcl-gwu-annual-symposium-contract-administration-march-16-2020/</a:t>
            </a:r>
            <a:endParaRPr lang="en-US" sz="1200" dirty="0"/>
          </a:p>
        </p:txBody>
      </p:sp>
      <p:sp>
        <p:nvSpPr>
          <p:cNvPr id="5" name="TextBox 4">
            <a:extLst>
              <a:ext uri="{FF2B5EF4-FFF2-40B4-BE49-F238E27FC236}">
                <a16:creationId xmlns:a16="http://schemas.microsoft.com/office/drawing/2014/main" id="{03B97FAF-F774-4A9D-A8F2-C2A5E83E6F74}"/>
              </a:ext>
            </a:extLst>
          </p:cNvPr>
          <p:cNvSpPr txBox="1"/>
          <p:nvPr/>
        </p:nvSpPr>
        <p:spPr>
          <a:xfrm>
            <a:off x="7086600" y="4648200"/>
            <a:ext cx="1676400" cy="923330"/>
          </a:xfrm>
          <a:prstGeom prst="rect">
            <a:avLst/>
          </a:prstGeom>
          <a:noFill/>
        </p:spPr>
        <p:txBody>
          <a:bodyPr wrap="square" rtlCol="0">
            <a:spAutoFit/>
          </a:bodyPr>
          <a:lstStyle/>
          <a:p>
            <a:pPr algn="r"/>
            <a:r>
              <a:rPr lang="en-US" dirty="0">
                <a:hlinkClick r:id="rId3"/>
              </a:rPr>
              <a:t>Program Flyer 2020-KCL-GW-Symposium</a:t>
            </a:r>
            <a:endParaRPr lang="en-US" dirty="0"/>
          </a:p>
        </p:txBody>
      </p:sp>
      <p:pic>
        <p:nvPicPr>
          <p:cNvPr id="6" name="Picture 5">
            <a:extLst>
              <a:ext uri="{FF2B5EF4-FFF2-40B4-BE49-F238E27FC236}">
                <a16:creationId xmlns:a16="http://schemas.microsoft.com/office/drawing/2014/main" id="{6F5F5B07-2FFB-4F52-9BAA-3D8CCF6D1347}"/>
              </a:ext>
            </a:extLst>
          </p:cNvPr>
          <p:cNvPicPr>
            <a:picLocks noChangeAspect="1"/>
          </p:cNvPicPr>
          <p:nvPr/>
        </p:nvPicPr>
        <p:blipFill>
          <a:blip r:embed="rId4"/>
          <a:stretch>
            <a:fillRect/>
          </a:stretch>
        </p:blipFill>
        <p:spPr>
          <a:xfrm>
            <a:off x="457200" y="685800"/>
            <a:ext cx="6260185" cy="4514834"/>
          </a:xfrm>
          <a:prstGeom prst="rect">
            <a:avLst/>
          </a:prstGeom>
        </p:spPr>
      </p:pic>
    </p:spTree>
    <p:extLst>
      <p:ext uri="{BB962C8B-B14F-4D97-AF65-F5344CB8AC3E}">
        <p14:creationId xmlns:p14="http://schemas.microsoft.com/office/powerpoint/2010/main" val="34710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95C230F-97E4-476A-BA3A-A4F9724D8712}"/>
              </a:ext>
            </a:extLst>
          </p:cNvPr>
          <p:cNvSpPr>
            <a:spLocks noGrp="1" noRot="1" noChangeArrowheads="1"/>
          </p:cNvSpPr>
          <p:nvPr>
            <p:ph type="title"/>
          </p:nvPr>
        </p:nvSpPr>
        <p:spPr>
          <a:xfrm>
            <a:off x="309563" y="-112713"/>
            <a:ext cx="8453437" cy="1143001"/>
          </a:xfrm>
        </p:spPr>
        <p:txBody>
          <a:bodyPr/>
          <a:lstStyle/>
          <a:p>
            <a:r>
              <a:rPr lang="en-US" altLang="en-US" sz="2400">
                <a:solidFill>
                  <a:schemeClr val="tx1"/>
                </a:solidFill>
                <a:latin typeface="Arial" panose="020B0604020202020204" pitchFamily="34" charset="0"/>
              </a:rPr>
              <a:t>Principles:  </a:t>
            </a:r>
            <a:r>
              <a:rPr lang="en-US" altLang="en-US" sz="2400" i="1">
                <a:solidFill>
                  <a:schemeClr val="tx1"/>
                </a:solidFill>
                <a:latin typeface="Arial" panose="020B0604020202020204" pitchFamily="34" charset="0"/>
              </a:rPr>
              <a:t>The Desiderata </a:t>
            </a:r>
            <a:r>
              <a:rPr lang="en-US" altLang="en-US" sz="2400">
                <a:solidFill>
                  <a:schemeClr val="tx1"/>
                </a:solidFill>
                <a:latin typeface="Arial" panose="020B0604020202020204" pitchFamily="34" charset="0"/>
              </a:rPr>
              <a:t>(Steven Schooner, 2002)</a:t>
            </a:r>
            <a:endParaRPr lang="en-US" altLang="en-US" sz="1800" i="1">
              <a:solidFill>
                <a:schemeClr val="tx1"/>
              </a:solidFill>
            </a:endParaRPr>
          </a:p>
        </p:txBody>
      </p:sp>
      <p:sp>
        <p:nvSpPr>
          <p:cNvPr id="890883" name="Rectangle 3">
            <a:extLst>
              <a:ext uri="{FF2B5EF4-FFF2-40B4-BE49-F238E27FC236}">
                <a16:creationId xmlns:a16="http://schemas.microsoft.com/office/drawing/2014/main" id="{76D19EA9-E3E4-4200-9A5E-D78A3CED7252}"/>
              </a:ext>
            </a:extLst>
          </p:cNvPr>
          <p:cNvSpPr>
            <a:spLocks noGrp="1" noChangeArrowheads="1"/>
          </p:cNvSpPr>
          <p:nvPr>
            <p:ph type="body" idx="1"/>
          </p:nvPr>
        </p:nvSpPr>
        <p:spPr>
          <a:xfrm>
            <a:off x="381000" y="1143000"/>
            <a:ext cx="8458200" cy="5410200"/>
          </a:xfrm>
        </p:spPr>
        <p:txBody>
          <a:bodyPr>
            <a:normAutofit lnSpcReduction="10000"/>
          </a:bodyPr>
          <a:lstStyle/>
          <a:p>
            <a:pPr marL="274320" indent="-274320" fontAlgn="auto">
              <a:lnSpc>
                <a:spcPct val="90000"/>
              </a:lnSpc>
              <a:spcBef>
                <a:spcPts val="580"/>
              </a:spcBef>
              <a:spcAft>
                <a:spcPts val="0"/>
              </a:spcAft>
              <a:buFont typeface="Wingdings 2"/>
              <a:buChar char=""/>
              <a:defRPr/>
            </a:pPr>
            <a:r>
              <a:rPr lang="en-US" sz="3600" b="1" i="1" dirty="0">
                <a:latin typeface="Arial" charset="0"/>
              </a:rPr>
              <a:t>Transparency</a:t>
            </a:r>
          </a:p>
          <a:p>
            <a:pPr marL="274320" indent="-274320" fontAlgn="auto">
              <a:lnSpc>
                <a:spcPct val="90000"/>
              </a:lnSpc>
              <a:spcBef>
                <a:spcPts val="580"/>
              </a:spcBef>
              <a:spcAft>
                <a:spcPts val="0"/>
              </a:spcAft>
              <a:buFont typeface="Wingdings 2"/>
              <a:buChar char=""/>
              <a:defRPr/>
            </a:pPr>
            <a:r>
              <a:rPr lang="en-US" sz="3600" b="1" i="1" dirty="0">
                <a:latin typeface="Arial" charset="0"/>
              </a:rPr>
              <a:t>Integrity</a:t>
            </a:r>
          </a:p>
          <a:p>
            <a:pPr marL="274320" indent="-274320" fontAlgn="auto">
              <a:lnSpc>
                <a:spcPct val="90000"/>
              </a:lnSpc>
              <a:spcBef>
                <a:spcPts val="580"/>
              </a:spcBef>
              <a:spcAft>
                <a:spcPts val="0"/>
              </a:spcAft>
              <a:buFont typeface="Wingdings 2"/>
              <a:buChar char=""/>
              <a:defRPr/>
            </a:pPr>
            <a:r>
              <a:rPr lang="en-US" sz="3600" b="1" i="1" dirty="0">
                <a:latin typeface="Arial" charset="0"/>
              </a:rPr>
              <a:t>Competition</a:t>
            </a:r>
          </a:p>
          <a:p>
            <a:pPr marL="274320" indent="-274320" fontAlgn="auto">
              <a:lnSpc>
                <a:spcPct val="90000"/>
              </a:lnSpc>
              <a:spcBef>
                <a:spcPts val="580"/>
              </a:spcBef>
              <a:spcAft>
                <a:spcPts val="0"/>
              </a:spcAft>
              <a:buFont typeface="Wingdings 2"/>
              <a:buChar char=""/>
              <a:defRPr/>
            </a:pPr>
            <a:r>
              <a:rPr lang="en-US" sz="3600" b="1" dirty="0">
                <a:latin typeface="Arial" charset="0"/>
              </a:rPr>
              <a:t>Uniformity</a:t>
            </a:r>
          </a:p>
          <a:p>
            <a:pPr marL="274320" indent="-274320" fontAlgn="auto">
              <a:lnSpc>
                <a:spcPct val="90000"/>
              </a:lnSpc>
              <a:spcBef>
                <a:spcPts val="580"/>
              </a:spcBef>
              <a:spcAft>
                <a:spcPts val="0"/>
              </a:spcAft>
              <a:buFont typeface="Wingdings 2"/>
              <a:buChar char=""/>
              <a:defRPr/>
            </a:pPr>
            <a:r>
              <a:rPr lang="en-US" sz="3600" b="1" dirty="0">
                <a:latin typeface="Arial" charset="0"/>
              </a:rPr>
              <a:t>Risk Avoidance</a:t>
            </a:r>
          </a:p>
          <a:p>
            <a:pPr marL="274320" indent="-274320" fontAlgn="auto">
              <a:lnSpc>
                <a:spcPct val="90000"/>
              </a:lnSpc>
              <a:spcBef>
                <a:spcPts val="580"/>
              </a:spcBef>
              <a:spcAft>
                <a:spcPts val="0"/>
              </a:spcAft>
              <a:buFont typeface="Wingdings 2"/>
              <a:buChar char=""/>
              <a:defRPr/>
            </a:pPr>
            <a:r>
              <a:rPr lang="en-US" sz="3600" b="1" dirty="0">
                <a:latin typeface="Arial" charset="0"/>
              </a:rPr>
              <a:t>Wealth Distribution -- Socioeconomic</a:t>
            </a:r>
          </a:p>
          <a:p>
            <a:pPr marL="274320" indent="-274320" fontAlgn="auto">
              <a:lnSpc>
                <a:spcPct val="90000"/>
              </a:lnSpc>
              <a:spcBef>
                <a:spcPts val="580"/>
              </a:spcBef>
              <a:spcAft>
                <a:spcPts val="0"/>
              </a:spcAft>
              <a:buFont typeface="Wingdings 2"/>
              <a:buChar char=""/>
              <a:defRPr/>
            </a:pPr>
            <a:r>
              <a:rPr lang="en-US" sz="3600" b="1" dirty="0">
                <a:latin typeface="Arial" charset="0"/>
              </a:rPr>
              <a:t>Best value</a:t>
            </a:r>
          </a:p>
          <a:p>
            <a:pPr marL="274320" indent="-274320" fontAlgn="auto">
              <a:lnSpc>
                <a:spcPct val="90000"/>
              </a:lnSpc>
              <a:spcBef>
                <a:spcPts val="580"/>
              </a:spcBef>
              <a:spcAft>
                <a:spcPts val="0"/>
              </a:spcAft>
              <a:buFont typeface="Wingdings 2"/>
              <a:buChar char=""/>
              <a:defRPr/>
            </a:pPr>
            <a:r>
              <a:rPr lang="en-US" sz="3600" b="1" dirty="0">
                <a:latin typeface="Arial" charset="0"/>
              </a:rPr>
              <a:t>Efficiency </a:t>
            </a:r>
            <a:r>
              <a:rPr lang="en-US" sz="3600" dirty="0">
                <a:latin typeface="Arial" charset="0"/>
              </a:rPr>
              <a:t>(administrative)</a:t>
            </a:r>
            <a:endParaRPr lang="en-US" sz="3600" b="1" dirty="0">
              <a:latin typeface="Arial" charset="0"/>
            </a:endParaRPr>
          </a:p>
          <a:p>
            <a:pPr marL="274320" indent="-274320" fontAlgn="auto">
              <a:lnSpc>
                <a:spcPct val="90000"/>
              </a:lnSpc>
              <a:spcBef>
                <a:spcPts val="580"/>
              </a:spcBef>
              <a:spcAft>
                <a:spcPts val="0"/>
              </a:spcAft>
              <a:buFont typeface="Wingdings 2"/>
              <a:buChar char=""/>
              <a:defRPr/>
            </a:pPr>
            <a:r>
              <a:rPr lang="en-US" sz="3600" b="1" dirty="0">
                <a:latin typeface="Arial" charset="0"/>
              </a:rPr>
              <a:t>Customer Satisfaction</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2958</TotalTime>
  <Words>1952</Words>
  <Application>Microsoft Office PowerPoint</Application>
  <PresentationFormat>On-screen Show (4:3)</PresentationFormat>
  <Paragraphs>440</Paragraphs>
  <Slides>77</Slides>
  <Notes>20</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4</vt:i4>
      </vt:variant>
      <vt:variant>
        <vt:lpstr>Slide Titles</vt:lpstr>
      </vt:variant>
      <vt:variant>
        <vt:i4>77</vt:i4>
      </vt:variant>
    </vt:vector>
  </HeadingPairs>
  <TitlesOfParts>
    <vt:vector size="100" baseType="lpstr">
      <vt:lpstr>Perpetua</vt:lpstr>
      <vt:lpstr>Arial</vt:lpstr>
      <vt:lpstr>Franklin Gothic Book</vt:lpstr>
      <vt:lpstr>Wingdings 2</vt:lpstr>
      <vt:lpstr>Calibri</vt:lpstr>
      <vt:lpstr>Calibri  </vt:lpstr>
      <vt:lpstr>Georgia</vt:lpstr>
      <vt:lpstr>Garamond</vt:lpstr>
      <vt:lpstr>Trebuchet MS</vt:lpstr>
      <vt:lpstr>Wingdings</vt:lpstr>
      <vt:lpstr>Times New Roman</vt:lpstr>
      <vt:lpstr>Lato</vt:lpstr>
      <vt:lpstr>Century Schoolbook</vt:lpstr>
      <vt:lpstr>Verdana</vt:lpstr>
      <vt:lpstr>inherit</vt:lpstr>
      <vt:lpstr>Equity</vt:lpstr>
      <vt:lpstr>Office Theme</vt:lpstr>
      <vt:lpstr>1_Equity</vt:lpstr>
      <vt:lpstr>Tema do Office</vt:lpstr>
      <vt:lpstr>Chart</vt:lpstr>
      <vt:lpstr>Bitmap Image</vt:lpstr>
      <vt:lpstr>think-cell Slide</vt:lpstr>
      <vt:lpstr>Presentation</vt:lpstr>
      <vt:lpstr>An Introduction to U.S. Procurement Part I</vt:lpstr>
      <vt:lpstr>Schedule</vt:lpstr>
      <vt:lpstr>Readings &amp; Videos</vt:lpstr>
      <vt:lpstr>George Washington University Law School</vt:lpstr>
      <vt:lpstr>PowerPoint Presentation</vt:lpstr>
      <vt:lpstr>Procurement Law Centers: 2000</vt:lpstr>
      <vt:lpstr>Procurement Law Centers Today</vt:lpstr>
      <vt:lpstr>PowerPoint Presentation</vt:lpstr>
      <vt:lpstr>Principles:  The Desiderata (Steven Schooner, 2002)</vt:lpstr>
      <vt:lpstr> What is Procurement:   Pathologies and Processes </vt:lpstr>
      <vt:lpstr>Principal-Agent Model</vt:lpstr>
      <vt:lpstr>Processes</vt:lpstr>
      <vt:lpstr>The United States . . .</vt:lpstr>
      <vt:lpstr>. . . Has Separate Procurement Systems</vt:lpstr>
      <vt:lpstr>PowerPoint Presentation</vt:lpstr>
      <vt:lpstr>PowerPoint Presentation</vt:lpstr>
      <vt:lpstr>. . . Procurement is a High-Profile Political Issue</vt:lpstr>
      <vt:lpstr>. . . Procurement Remains Political</vt:lpstr>
      <vt:lpstr>. . . But Not Driven by Individual Politicians</vt:lpstr>
      <vt:lpstr>. . . Accessible</vt:lpstr>
      <vt:lpstr>. . . Is Transparent at Opportunity and Award</vt:lpstr>
      <vt:lpstr>. . . With exceptions to transparency</vt:lpstr>
      <vt:lpstr>. . . Prone to Scandal</vt:lpstr>
      <vt:lpstr>PowerPoint Presentation</vt:lpstr>
      <vt:lpstr>PowerPoint Presentation</vt:lpstr>
      <vt:lpstr>PowerPoint Presentation</vt:lpstr>
      <vt:lpstr>Major methods of competition</vt:lpstr>
      <vt:lpstr>Historical Progression</vt:lpstr>
      <vt:lpstr>Competitive Negotiations (EU:  “Competitive Dialogue” or “Competitive Procedures with Negotiations”)</vt:lpstr>
      <vt:lpstr>Competitive Negotiations: Multiple Vendors, for Best Value</vt:lpstr>
      <vt:lpstr>Competitive Negotiations</vt:lpstr>
      <vt:lpstr>PowerPoint Presentation</vt:lpstr>
      <vt:lpstr>PowerPoint Presentation</vt:lpstr>
      <vt:lpstr>Problems in U.S. Frameworks: 1990s</vt:lpstr>
      <vt:lpstr>Scandals</vt:lpstr>
      <vt:lpstr>PowerPoint Presentation</vt:lpstr>
      <vt:lpstr>EU uses same methods – but in a different historical progression</vt:lpstr>
      <vt:lpstr>Do the EU Directives Impose Additional Principles?</vt:lpstr>
      <vt:lpstr>Patterns in U.S. Procurement</vt:lpstr>
      <vt:lpstr>PowerPoint Presentation</vt:lpstr>
      <vt:lpstr>Defense Department Procurement – FY 2019</vt:lpstr>
      <vt:lpstr>PowerPoint Presentation</vt:lpstr>
      <vt:lpstr>Some Trends in DoD Procurement</vt:lpstr>
      <vt:lpstr>PowerPoint Presentation</vt:lpstr>
      <vt:lpstr>Access for Foreign Firms to Unitary Federal Procurement Market, Civilian and Defense</vt:lpstr>
      <vt:lpstr>DoD Acquisition Workforce</vt:lpstr>
      <vt:lpstr>Typical Progress</vt:lpstr>
      <vt:lpstr>Protectionism and the  Trump Administration</vt:lpstr>
      <vt:lpstr>PowerPoint Presentation</vt:lpstr>
      <vt:lpstr>PowerPoint Presentation</vt:lpstr>
      <vt:lpstr>Key concepts</vt:lpstr>
      <vt:lpstr>PowerPoint Presentation</vt:lpstr>
      <vt:lpstr>What Is Goal of Protectionism?</vt:lpstr>
      <vt:lpstr>PowerPoint Presentation</vt:lpstr>
      <vt:lpstr>PowerPoint Presentation</vt:lpstr>
      <vt:lpstr>PowerPoint Presentation</vt:lpstr>
      <vt:lpstr>U.S. Trade Agreements  Act:   A “Walled Garden”</vt:lpstr>
      <vt:lpstr>U.S. Domestic Preference Law:  Supplies</vt:lpstr>
      <vt:lpstr>Reciprocal Defense Procurement Agreements</vt:lpstr>
      <vt:lpstr>Defense – Memoranda of Understanding</vt:lpstr>
      <vt:lpstr>Trump Administration</vt:lpstr>
      <vt:lpstr>PowerPoint Presentation</vt:lpstr>
      <vt:lpstr>PowerPoint Presentation</vt:lpstr>
      <vt:lpstr>The RECIPROCity CONCEPT</vt:lpstr>
      <vt:lpstr>PowerPoint Presentation</vt:lpstr>
      <vt:lpstr>PowerPoint Presentation</vt:lpstr>
      <vt:lpstr>PowerPoint Presentation</vt:lpstr>
      <vt:lpstr>PowerPoint Presentation</vt:lpstr>
      <vt:lpstr>Electronic Marketplaces</vt:lpstr>
      <vt:lpstr>PowerPoint Presentation</vt:lpstr>
      <vt:lpstr>PowerPoint Presentation</vt:lpstr>
      <vt:lpstr>Context:  International Procurement </vt:lpstr>
      <vt:lpstr>PowerPoint Presentation</vt:lpstr>
      <vt:lpstr>PowerPoint Presentation</vt:lpstr>
      <vt:lpstr>PowerPoint Presentation</vt:lpstr>
      <vt:lpstr>Convergence: Procurement Regulation</vt:lpstr>
      <vt:lpstr>PowerPoint Presentation</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U.S. Procurement Part I</dc:title>
  <dc:creator>Christopher Yukins</dc:creator>
  <cp:lastModifiedBy>Yukins, Christopher R.</cp:lastModifiedBy>
  <cp:revision>33</cp:revision>
  <dcterms:created xsi:type="dcterms:W3CDTF">2017-12-07T20:35:33Z</dcterms:created>
  <dcterms:modified xsi:type="dcterms:W3CDTF">2019-12-07T01:56:55Z</dcterms:modified>
</cp:coreProperties>
</file>