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8" r:id="rId4"/>
    <p:sldMasterId id="2147483701" r:id="rId5"/>
  </p:sldMasterIdLst>
  <p:notesMasterIdLst>
    <p:notesMasterId r:id="rId91"/>
  </p:notesMasterIdLst>
  <p:sldIdLst>
    <p:sldId id="494" r:id="rId6"/>
    <p:sldId id="373" r:id="rId7"/>
    <p:sldId id="374" r:id="rId8"/>
    <p:sldId id="375" r:id="rId9"/>
    <p:sldId id="376" r:id="rId10"/>
    <p:sldId id="377"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95" r:id="rId33"/>
    <p:sldId id="403" r:id="rId34"/>
    <p:sldId id="404" r:id="rId35"/>
    <p:sldId id="496" r:id="rId36"/>
    <p:sldId id="497" r:id="rId37"/>
    <p:sldId id="498" r:id="rId38"/>
    <p:sldId id="317" r:id="rId39"/>
    <p:sldId id="499" r:id="rId40"/>
    <p:sldId id="318" r:id="rId41"/>
    <p:sldId id="319" r:id="rId42"/>
    <p:sldId id="501" r:id="rId43"/>
    <p:sldId id="505" r:id="rId44"/>
    <p:sldId id="311" r:id="rId45"/>
    <p:sldId id="520" r:id="rId46"/>
    <p:sldId id="305" r:id="rId47"/>
    <p:sldId id="526" r:id="rId48"/>
    <p:sldId id="527" r:id="rId49"/>
    <p:sldId id="528" r:id="rId50"/>
    <p:sldId id="306" r:id="rId51"/>
    <p:sldId id="312" r:id="rId52"/>
    <p:sldId id="313" r:id="rId53"/>
    <p:sldId id="308" r:id="rId54"/>
    <p:sldId id="518" r:id="rId55"/>
    <p:sldId id="315" r:id="rId56"/>
    <p:sldId id="529" r:id="rId57"/>
    <p:sldId id="530" r:id="rId58"/>
    <p:sldId id="300" r:id="rId59"/>
    <p:sldId id="316" r:id="rId60"/>
    <p:sldId id="509" r:id="rId61"/>
    <p:sldId id="295" r:id="rId62"/>
    <p:sldId id="510" r:id="rId63"/>
    <p:sldId id="511" r:id="rId64"/>
    <p:sldId id="512" r:id="rId65"/>
    <p:sldId id="513" r:id="rId66"/>
    <p:sldId id="514" r:id="rId67"/>
    <p:sldId id="304" r:id="rId68"/>
    <p:sldId id="515" r:id="rId69"/>
    <p:sldId id="303" r:id="rId70"/>
    <p:sldId id="307" r:id="rId71"/>
    <p:sldId id="310" r:id="rId72"/>
    <p:sldId id="531" r:id="rId73"/>
    <p:sldId id="532" r:id="rId74"/>
    <p:sldId id="533" r:id="rId75"/>
    <p:sldId id="534" r:id="rId76"/>
    <p:sldId id="535" r:id="rId77"/>
    <p:sldId id="536" r:id="rId78"/>
    <p:sldId id="537" r:id="rId79"/>
    <p:sldId id="538" r:id="rId80"/>
    <p:sldId id="539" r:id="rId81"/>
    <p:sldId id="540" r:id="rId82"/>
    <p:sldId id="541" r:id="rId83"/>
    <p:sldId id="542" r:id="rId84"/>
    <p:sldId id="543" r:id="rId85"/>
    <p:sldId id="544" r:id="rId86"/>
    <p:sldId id="545" r:id="rId87"/>
    <p:sldId id="546" r:id="rId88"/>
    <p:sldId id="547" r:id="rId89"/>
    <p:sldId id="407"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1536" y="1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11.xml.rels><?xml version="1.0" encoding="UTF-8" standalone="yes"?>
<Relationships xmlns="http://schemas.openxmlformats.org/package/2006/relationships"><Relationship Id="rId1" Type="http://schemas.openxmlformats.org/officeDocument/2006/relationships/image" Target="../media/image7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7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01065-E359-4D20-BE3D-272B375560F3}" type="doc">
      <dgm:prSet loTypeId="urn:microsoft.com/office/officeart/2005/8/layout/hList2#1" loCatId="relationship" qsTypeId="urn:microsoft.com/office/officeart/2005/8/quickstyle/simple1" qsCatId="simple" csTypeId="urn:microsoft.com/office/officeart/2005/8/colors/accent1_2" csCatId="accent1" phldr="1"/>
      <dgm:spPr/>
      <dgm:t>
        <a:bodyPr/>
        <a:lstStyle/>
        <a:p>
          <a:endParaRPr lang="en-US"/>
        </a:p>
      </dgm:t>
    </dgm:pt>
    <dgm:pt modelId="{3EFA2F09-E33B-4370-8E7C-D83E1FC9799F}">
      <dgm:prSet phldrT="[Text]" custT="1"/>
      <dgm:spPr>
        <a:solidFill>
          <a:schemeClr val="accent2"/>
        </a:solidFill>
      </dgm:spPr>
      <dgm:t>
        <a:bodyPr vert="vert270"/>
        <a:lstStyle/>
        <a:p>
          <a:r>
            <a:rPr lang="en-US" sz="4800" dirty="0"/>
            <a:t>Economy</a:t>
          </a:r>
        </a:p>
      </dgm:t>
    </dgm:pt>
    <dgm:pt modelId="{774D5B05-F67C-49BC-91E3-0C9B1E3971B1}" type="parTrans" cxnId="{0D76AA80-DF82-45EF-94EC-246954B84B8D}">
      <dgm:prSet/>
      <dgm:spPr/>
      <dgm:t>
        <a:bodyPr/>
        <a:lstStyle/>
        <a:p>
          <a:endParaRPr lang="en-US"/>
        </a:p>
      </dgm:t>
    </dgm:pt>
    <dgm:pt modelId="{0BB84D93-556D-49B6-9DD6-5E62F0F5EA22}" type="sibTrans" cxnId="{0D76AA80-DF82-45EF-94EC-246954B84B8D}">
      <dgm:prSet/>
      <dgm:spPr/>
      <dgm:t>
        <a:bodyPr/>
        <a:lstStyle/>
        <a:p>
          <a:endParaRPr lang="en-US"/>
        </a:p>
      </dgm:t>
    </dgm:pt>
    <dgm:pt modelId="{574313AD-3AAA-476D-A944-4CC7644F3D63}">
      <dgm:prSet phldrT="[Text]" phldr="1"/>
      <dgm:spPr/>
      <dgm:t>
        <a:bodyPr/>
        <a:lstStyle/>
        <a:p>
          <a:endParaRPr lang="en-US" dirty="0"/>
        </a:p>
      </dgm:t>
    </dgm:pt>
    <dgm:pt modelId="{222C5BE2-42E8-4FB6-879F-178DDF6791FB}" type="parTrans" cxnId="{BA278B5A-377A-4690-A9FD-9F2453F20532}">
      <dgm:prSet/>
      <dgm:spPr/>
      <dgm:t>
        <a:bodyPr/>
        <a:lstStyle/>
        <a:p>
          <a:endParaRPr lang="en-US"/>
        </a:p>
      </dgm:t>
    </dgm:pt>
    <dgm:pt modelId="{EA76257D-82E3-4514-95B6-7D2C0F50AB20}" type="sibTrans" cxnId="{BA278B5A-377A-4690-A9FD-9F2453F20532}">
      <dgm:prSet/>
      <dgm:spPr/>
      <dgm:t>
        <a:bodyPr/>
        <a:lstStyle/>
        <a:p>
          <a:endParaRPr lang="en-US"/>
        </a:p>
      </dgm:t>
    </dgm:pt>
    <dgm:pt modelId="{02905120-B854-43B7-AB8A-FDBE0D6AE327}">
      <dgm:prSet phldrT="[Text]" custT="1"/>
      <dgm:spPr>
        <a:solidFill>
          <a:schemeClr val="accent4">
            <a:lumMod val="50000"/>
          </a:schemeClr>
        </a:solidFill>
      </dgm:spPr>
      <dgm:t>
        <a:bodyPr vert="vert270"/>
        <a:lstStyle/>
        <a:p>
          <a:r>
            <a:rPr lang="en-US" sz="4400" dirty="0"/>
            <a:t>Society</a:t>
          </a:r>
        </a:p>
      </dgm:t>
    </dgm:pt>
    <dgm:pt modelId="{B888B6B5-C532-4794-B37D-DD017AA222F7}" type="parTrans" cxnId="{F6E4F81D-4E8C-49FB-AE4C-D3D6FB188F62}">
      <dgm:prSet/>
      <dgm:spPr/>
      <dgm:t>
        <a:bodyPr/>
        <a:lstStyle/>
        <a:p>
          <a:endParaRPr lang="en-US"/>
        </a:p>
      </dgm:t>
    </dgm:pt>
    <dgm:pt modelId="{185E82A7-A160-4D32-A056-613263C41824}" type="sibTrans" cxnId="{F6E4F81D-4E8C-49FB-AE4C-D3D6FB188F62}">
      <dgm:prSet/>
      <dgm:spPr/>
      <dgm:t>
        <a:bodyPr/>
        <a:lstStyle/>
        <a:p>
          <a:endParaRPr lang="en-US"/>
        </a:p>
      </dgm:t>
    </dgm:pt>
    <dgm:pt modelId="{49B37A86-E161-4936-B7BE-17765221AF61}">
      <dgm:prSet phldrT="[Text]" phldr="1"/>
      <dgm:spPr/>
      <dgm:t>
        <a:bodyPr/>
        <a:lstStyle/>
        <a:p>
          <a:endParaRPr lang="en-US"/>
        </a:p>
      </dgm:t>
    </dgm:pt>
    <dgm:pt modelId="{8F8EF450-B4D5-4BA3-A8F0-0A819A013C44}" type="parTrans" cxnId="{BB670617-1B3D-442C-A509-85B32AE53AE6}">
      <dgm:prSet/>
      <dgm:spPr/>
      <dgm:t>
        <a:bodyPr/>
        <a:lstStyle/>
        <a:p>
          <a:endParaRPr lang="en-US"/>
        </a:p>
      </dgm:t>
    </dgm:pt>
    <dgm:pt modelId="{3E1369A3-28EE-4AA7-B8E7-06910685B373}" type="sibTrans" cxnId="{BB670617-1B3D-442C-A509-85B32AE53AE6}">
      <dgm:prSet/>
      <dgm:spPr/>
      <dgm:t>
        <a:bodyPr/>
        <a:lstStyle/>
        <a:p>
          <a:endParaRPr lang="en-US"/>
        </a:p>
      </dgm:t>
    </dgm:pt>
    <dgm:pt modelId="{BCFE323A-D518-4485-9CBB-7D0D1169A3F7}">
      <dgm:prSet phldrT="[Text]" custT="1"/>
      <dgm:spPr>
        <a:solidFill>
          <a:srgbClr val="00B050"/>
        </a:solidFill>
      </dgm:spPr>
      <dgm:t>
        <a:bodyPr vert="vert270"/>
        <a:lstStyle/>
        <a:p>
          <a:r>
            <a:rPr lang="en-US" sz="3200" b="1" dirty="0"/>
            <a:t>Environment</a:t>
          </a:r>
          <a:endParaRPr lang="en-US" sz="2400" b="1" dirty="0"/>
        </a:p>
      </dgm:t>
    </dgm:pt>
    <dgm:pt modelId="{FA6A59D6-6F48-4F40-9E5F-B7447DDC2967}" type="parTrans" cxnId="{53165AA4-D87A-4F9E-87D3-A27959B84707}">
      <dgm:prSet/>
      <dgm:spPr/>
      <dgm:t>
        <a:bodyPr/>
        <a:lstStyle/>
        <a:p>
          <a:endParaRPr lang="en-US"/>
        </a:p>
      </dgm:t>
    </dgm:pt>
    <dgm:pt modelId="{9CE04253-0DD1-4B21-BE45-51D807D68A98}" type="sibTrans" cxnId="{53165AA4-D87A-4F9E-87D3-A27959B84707}">
      <dgm:prSet/>
      <dgm:spPr/>
      <dgm:t>
        <a:bodyPr/>
        <a:lstStyle/>
        <a:p>
          <a:endParaRPr lang="en-US"/>
        </a:p>
      </dgm:t>
    </dgm:pt>
    <dgm:pt modelId="{F882ACF2-0562-4A63-8DC8-BAD906C78335}">
      <dgm:prSet phldrT="[Text]" phldr="1"/>
      <dgm:spPr/>
      <dgm:t>
        <a:bodyPr/>
        <a:lstStyle/>
        <a:p>
          <a:endParaRPr lang="en-US" dirty="0"/>
        </a:p>
      </dgm:t>
    </dgm:pt>
    <dgm:pt modelId="{1174078F-1A8D-49E9-8469-8FEACA3E3EBD}" type="sibTrans" cxnId="{2F82FA61-0596-49C7-AC56-174324E6166B}">
      <dgm:prSet/>
      <dgm:spPr/>
      <dgm:t>
        <a:bodyPr/>
        <a:lstStyle/>
        <a:p>
          <a:endParaRPr lang="en-US"/>
        </a:p>
      </dgm:t>
    </dgm:pt>
    <dgm:pt modelId="{97706CFA-152E-42B6-99D7-BBC2EF168510}" type="parTrans" cxnId="{2F82FA61-0596-49C7-AC56-174324E6166B}">
      <dgm:prSet/>
      <dgm:spPr/>
      <dgm:t>
        <a:bodyPr/>
        <a:lstStyle/>
        <a:p>
          <a:endParaRPr lang="en-US"/>
        </a:p>
      </dgm:t>
    </dgm:pt>
    <dgm:pt modelId="{5E8CF0C1-AB1A-4808-93F1-469B86DCD1D8}" type="pres">
      <dgm:prSet presAssocID="{A6801065-E359-4D20-BE3D-272B375560F3}" presName="linearFlow" presStyleCnt="0">
        <dgm:presLayoutVars>
          <dgm:dir/>
          <dgm:animLvl val="lvl"/>
          <dgm:resizeHandles/>
        </dgm:presLayoutVars>
      </dgm:prSet>
      <dgm:spPr/>
    </dgm:pt>
    <dgm:pt modelId="{6B092B80-A01C-4149-9D8A-9ADB3E477185}" type="pres">
      <dgm:prSet presAssocID="{F882ACF2-0562-4A63-8DC8-BAD906C78335}" presName="compositeNode" presStyleCnt="0">
        <dgm:presLayoutVars>
          <dgm:bulletEnabled val="1"/>
        </dgm:presLayoutVars>
      </dgm:prSet>
      <dgm:spPr/>
    </dgm:pt>
    <dgm:pt modelId="{EAB3D784-BF04-470B-AB0A-3DE2B2167B59}" type="pres">
      <dgm:prSet presAssocID="{F882ACF2-0562-4A63-8DC8-BAD906C78335}" presName="image" presStyleLbl="fgImgPlace1" presStyleIdx="0" presStyleCnt="3" custScaleX="145924" custScaleY="166214" custLinFactNeighborX="77793" custLinFactNeighborY="3016"/>
      <dgm:spPr>
        <a:blipFill rotWithShape="0">
          <a:blip xmlns:r="http://schemas.openxmlformats.org/officeDocument/2006/relationships" r:embed="rId1"/>
          <a:stretch>
            <a:fillRect/>
          </a:stretch>
        </a:blipFill>
      </dgm:spPr>
    </dgm:pt>
    <dgm:pt modelId="{6C852F19-F73C-4B32-83B6-BDF40362A537}" type="pres">
      <dgm:prSet presAssocID="{F882ACF2-0562-4A63-8DC8-BAD906C78335}" presName="childNode" presStyleLbl="node1" presStyleIdx="0" presStyleCnt="3" custLinFactNeighborX="14782" custLinFactNeighborY="-35">
        <dgm:presLayoutVars>
          <dgm:bulletEnabled val="1"/>
        </dgm:presLayoutVars>
      </dgm:prSet>
      <dgm:spPr/>
    </dgm:pt>
    <dgm:pt modelId="{0F260C7A-102A-4DC6-A668-8B5345BCB0D5}" type="pres">
      <dgm:prSet presAssocID="{F882ACF2-0562-4A63-8DC8-BAD906C78335}" presName="parentNode" presStyleLbl="revTx" presStyleIdx="0" presStyleCnt="3">
        <dgm:presLayoutVars>
          <dgm:chMax val="0"/>
          <dgm:bulletEnabled val="1"/>
        </dgm:presLayoutVars>
      </dgm:prSet>
      <dgm:spPr/>
    </dgm:pt>
    <dgm:pt modelId="{84A3B3D4-5B35-431A-8D24-27CF99CEE927}" type="pres">
      <dgm:prSet presAssocID="{1174078F-1A8D-49E9-8469-8FEACA3E3EBD}" presName="sibTrans" presStyleCnt="0"/>
      <dgm:spPr/>
    </dgm:pt>
    <dgm:pt modelId="{514C1484-25EE-4626-8139-EBBD0BA241AA}" type="pres">
      <dgm:prSet presAssocID="{574313AD-3AAA-476D-A944-4CC7644F3D63}" presName="compositeNode" presStyleCnt="0">
        <dgm:presLayoutVars>
          <dgm:bulletEnabled val="1"/>
        </dgm:presLayoutVars>
      </dgm:prSet>
      <dgm:spPr/>
    </dgm:pt>
    <dgm:pt modelId="{03CA6F03-28F1-4B2B-A365-81AE934CEAC8}" type="pres">
      <dgm:prSet presAssocID="{574313AD-3AAA-476D-A944-4CC7644F3D63}" presName="image" presStyleLbl="fgImgPlace1" presStyleIdx="1" presStyleCnt="3" custScaleX="153055" custScaleY="155445"/>
      <dgm:spPr>
        <a:blipFill rotWithShape="0">
          <a:blip xmlns:r="http://schemas.openxmlformats.org/officeDocument/2006/relationships" r:embed="rId2"/>
          <a:stretch>
            <a:fillRect/>
          </a:stretch>
        </a:blipFill>
      </dgm:spPr>
    </dgm:pt>
    <dgm:pt modelId="{66B81CDB-BA0D-47A7-BBC0-1BF77C336A95}" type="pres">
      <dgm:prSet presAssocID="{574313AD-3AAA-476D-A944-4CC7644F3D63}" presName="childNode" presStyleLbl="node1" presStyleIdx="1" presStyleCnt="3">
        <dgm:presLayoutVars>
          <dgm:bulletEnabled val="1"/>
        </dgm:presLayoutVars>
      </dgm:prSet>
      <dgm:spPr/>
    </dgm:pt>
    <dgm:pt modelId="{F14BF7C4-787F-4552-B778-01F250BE4463}" type="pres">
      <dgm:prSet presAssocID="{574313AD-3AAA-476D-A944-4CC7644F3D63}" presName="parentNode" presStyleLbl="revTx" presStyleIdx="1" presStyleCnt="3">
        <dgm:presLayoutVars>
          <dgm:chMax val="0"/>
          <dgm:bulletEnabled val="1"/>
        </dgm:presLayoutVars>
      </dgm:prSet>
      <dgm:spPr/>
    </dgm:pt>
    <dgm:pt modelId="{B41B5297-356C-44E0-8EFA-553DD3890AA0}" type="pres">
      <dgm:prSet presAssocID="{EA76257D-82E3-4514-95B6-7D2C0F50AB20}" presName="sibTrans" presStyleCnt="0"/>
      <dgm:spPr/>
    </dgm:pt>
    <dgm:pt modelId="{AA34D871-1146-410D-AFDD-969F98CCABC1}" type="pres">
      <dgm:prSet presAssocID="{49B37A86-E161-4936-B7BE-17765221AF61}" presName="compositeNode" presStyleCnt="0">
        <dgm:presLayoutVars>
          <dgm:bulletEnabled val="1"/>
        </dgm:presLayoutVars>
      </dgm:prSet>
      <dgm:spPr/>
    </dgm:pt>
    <dgm:pt modelId="{FDE09670-0426-4155-A6D3-D65136C1786B}" type="pres">
      <dgm:prSet presAssocID="{49B37A86-E161-4936-B7BE-17765221AF61}" presName="image" presStyleLbl="fgImgPlace1" presStyleIdx="2" presStyleCnt="3" custScaleX="159110" custScaleY="157431"/>
      <dgm:spPr>
        <a:blipFill rotWithShape="0">
          <a:blip xmlns:r="http://schemas.openxmlformats.org/officeDocument/2006/relationships" r:embed="rId3"/>
          <a:stretch>
            <a:fillRect/>
          </a:stretch>
        </a:blipFill>
      </dgm:spPr>
    </dgm:pt>
    <dgm:pt modelId="{B8025FCF-A365-4DE4-B723-F941D570B5DF}" type="pres">
      <dgm:prSet presAssocID="{49B37A86-E161-4936-B7BE-17765221AF61}" presName="childNode" presStyleLbl="node1" presStyleIdx="2" presStyleCnt="3">
        <dgm:presLayoutVars>
          <dgm:bulletEnabled val="1"/>
        </dgm:presLayoutVars>
      </dgm:prSet>
      <dgm:spPr/>
    </dgm:pt>
    <dgm:pt modelId="{CD4D5698-6A4A-4515-9085-290A0BFFE91A}" type="pres">
      <dgm:prSet presAssocID="{49B37A86-E161-4936-B7BE-17765221AF61}" presName="parentNode" presStyleLbl="revTx" presStyleIdx="2" presStyleCnt="3">
        <dgm:presLayoutVars>
          <dgm:chMax val="0"/>
          <dgm:bulletEnabled val="1"/>
        </dgm:presLayoutVars>
      </dgm:prSet>
      <dgm:spPr/>
    </dgm:pt>
  </dgm:ptLst>
  <dgm:cxnLst>
    <dgm:cxn modelId="{28599706-CF83-424A-9DB1-901BBD79A68B}" type="presOf" srcId="{BCFE323A-D518-4485-9CBB-7D0D1169A3F7}" destId="{B8025FCF-A365-4DE4-B723-F941D570B5DF}" srcOrd="0" destOrd="0" presId="urn:microsoft.com/office/officeart/2005/8/layout/hList2#1"/>
    <dgm:cxn modelId="{19D43C0E-A149-46D1-9BD8-77D8CF14BCA1}" type="presOf" srcId="{3EFA2F09-E33B-4370-8E7C-D83E1FC9799F}" destId="{6C852F19-F73C-4B32-83B6-BDF40362A537}" srcOrd="0" destOrd="0" presId="urn:microsoft.com/office/officeart/2005/8/layout/hList2#1"/>
    <dgm:cxn modelId="{BB670617-1B3D-442C-A509-85B32AE53AE6}" srcId="{A6801065-E359-4D20-BE3D-272B375560F3}" destId="{49B37A86-E161-4936-B7BE-17765221AF61}" srcOrd="2" destOrd="0" parTransId="{8F8EF450-B4D5-4BA3-A8F0-0A819A013C44}" sibTransId="{3E1369A3-28EE-4AA7-B8E7-06910685B373}"/>
    <dgm:cxn modelId="{F6E4F81D-4E8C-49FB-AE4C-D3D6FB188F62}" srcId="{574313AD-3AAA-476D-A944-4CC7644F3D63}" destId="{02905120-B854-43B7-AB8A-FDBE0D6AE327}" srcOrd="0" destOrd="0" parTransId="{B888B6B5-C532-4794-B37D-DD017AA222F7}" sibTransId="{185E82A7-A160-4D32-A056-613263C41824}"/>
    <dgm:cxn modelId="{4556E93F-3C17-4394-8948-98078D9C71E7}" type="presOf" srcId="{574313AD-3AAA-476D-A944-4CC7644F3D63}" destId="{F14BF7C4-787F-4552-B778-01F250BE4463}" srcOrd="0" destOrd="0" presId="urn:microsoft.com/office/officeart/2005/8/layout/hList2#1"/>
    <dgm:cxn modelId="{2F82FA61-0596-49C7-AC56-174324E6166B}" srcId="{A6801065-E359-4D20-BE3D-272B375560F3}" destId="{F882ACF2-0562-4A63-8DC8-BAD906C78335}" srcOrd="0" destOrd="0" parTransId="{97706CFA-152E-42B6-99D7-BBC2EF168510}" sibTransId="{1174078F-1A8D-49E9-8469-8FEACA3E3EBD}"/>
    <dgm:cxn modelId="{BA278B5A-377A-4690-A9FD-9F2453F20532}" srcId="{A6801065-E359-4D20-BE3D-272B375560F3}" destId="{574313AD-3AAA-476D-A944-4CC7644F3D63}" srcOrd="1" destOrd="0" parTransId="{222C5BE2-42E8-4FB6-879F-178DDF6791FB}" sibTransId="{EA76257D-82E3-4514-95B6-7D2C0F50AB20}"/>
    <dgm:cxn modelId="{0D76AA80-DF82-45EF-94EC-246954B84B8D}" srcId="{F882ACF2-0562-4A63-8DC8-BAD906C78335}" destId="{3EFA2F09-E33B-4370-8E7C-D83E1FC9799F}" srcOrd="0" destOrd="0" parTransId="{774D5B05-F67C-49BC-91E3-0C9B1E3971B1}" sibTransId="{0BB84D93-556D-49B6-9DD6-5E62F0F5EA22}"/>
    <dgm:cxn modelId="{3A55FD9C-20C9-4EED-93CD-C8F46F2D577C}" type="presOf" srcId="{A6801065-E359-4D20-BE3D-272B375560F3}" destId="{5E8CF0C1-AB1A-4808-93F1-469B86DCD1D8}" srcOrd="0" destOrd="0" presId="urn:microsoft.com/office/officeart/2005/8/layout/hList2#1"/>
    <dgm:cxn modelId="{53165AA4-D87A-4F9E-87D3-A27959B84707}" srcId="{49B37A86-E161-4936-B7BE-17765221AF61}" destId="{BCFE323A-D518-4485-9CBB-7D0D1169A3F7}" srcOrd="0" destOrd="0" parTransId="{FA6A59D6-6F48-4F40-9E5F-B7447DDC2967}" sibTransId="{9CE04253-0DD1-4B21-BE45-51D807D68A98}"/>
    <dgm:cxn modelId="{F60830BC-C81A-42D9-B5DF-15978405DA55}" type="presOf" srcId="{49B37A86-E161-4936-B7BE-17765221AF61}" destId="{CD4D5698-6A4A-4515-9085-290A0BFFE91A}" srcOrd="0" destOrd="0" presId="urn:microsoft.com/office/officeart/2005/8/layout/hList2#1"/>
    <dgm:cxn modelId="{F3FD82C8-BA8B-45E9-9AFE-BF3128E5C331}" type="presOf" srcId="{02905120-B854-43B7-AB8A-FDBE0D6AE327}" destId="{66B81CDB-BA0D-47A7-BBC0-1BF77C336A95}" srcOrd="0" destOrd="0" presId="urn:microsoft.com/office/officeart/2005/8/layout/hList2#1"/>
    <dgm:cxn modelId="{7A60C3DB-BA11-4045-8B2B-D234772D4746}" type="presOf" srcId="{F882ACF2-0562-4A63-8DC8-BAD906C78335}" destId="{0F260C7A-102A-4DC6-A668-8B5345BCB0D5}" srcOrd="0" destOrd="0" presId="urn:microsoft.com/office/officeart/2005/8/layout/hList2#1"/>
    <dgm:cxn modelId="{90AFCCB0-E90A-4302-A04D-1D7047C96C62}" type="presParOf" srcId="{5E8CF0C1-AB1A-4808-93F1-469B86DCD1D8}" destId="{6B092B80-A01C-4149-9D8A-9ADB3E477185}" srcOrd="0" destOrd="0" presId="urn:microsoft.com/office/officeart/2005/8/layout/hList2#1"/>
    <dgm:cxn modelId="{77E519CF-B4BD-4FB5-ADFF-13901C9F5D2B}" type="presParOf" srcId="{6B092B80-A01C-4149-9D8A-9ADB3E477185}" destId="{EAB3D784-BF04-470B-AB0A-3DE2B2167B59}" srcOrd="0" destOrd="0" presId="urn:microsoft.com/office/officeart/2005/8/layout/hList2#1"/>
    <dgm:cxn modelId="{307677EF-19C4-47F0-89AA-70BD9ACF912B}" type="presParOf" srcId="{6B092B80-A01C-4149-9D8A-9ADB3E477185}" destId="{6C852F19-F73C-4B32-83B6-BDF40362A537}" srcOrd="1" destOrd="0" presId="urn:microsoft.com/office/officeart/2005/8/layout/hList2#1"/>
    <dgm:cxn modelId="{0D915BF5-7A89-4BAE-9618-7B1B62B0CEE3}" type="presParOf" srcId="{6B092B80-A01C-4149-9D8A-9ADB3E477185}" destId="{0F260C7A-102A-4DC6-A668-8B5345BCB0D5}" srcOrd="2" destOrd="0" presId="urn:microsoft.com/office/officeart/2005/8/layout/hList2#1"/>
    <dgm:cxn modelId="{C8BEDA58-6000-43C2-BFC9-5B2ED753C488}" type="presParOf" srcId="{5E8CF0C1-AB1A-4808-93F1-469B86DCD1D8}" destId="{84A3B3D4-5B35-431A-8D24-27CF99CEE927}" srcOrd="1" destOrd="0" presId="urn:microsoft.com/office/officeart/2005/8/layout/hList2#1"/>
    <dgm:cxn modelId="{7AE4168B-8310-44CE-B65B-E401B964030F}" type="presParOf" srcId="{5E8CF0C1-AB1A-4808-93F1-469B86DCD1D8}" destId="{514C1484-25EE-4626-8139-EBBD0BA241AA}" srcOrd="2" destOrd="0" presId="urn:microsoft.com/office/officeart/2005/8/layout/hList2#1"/>
    <dgm:cxn modelId="{73F8E7FD-5C5E-4067-85EA-301CA954C4C2}" type="presParOf" srcId="{514C1484-25EE-4626-8139-EBBD0BA241AA}" destId="{03CA6F03-28F1-4B2B-A365-81AE934CEAC8}" srcOrd="0" destOrd="0" presId="urn:microsoft.com/office/officeart/2005/8/layout/hList2#1"/>
    <dgm:cxn modelId="{103FD9CD-D5E4-4AA5-A38A-F9B8F7034C4F}" type="presParOf" srcId="{514C1484-25EE-4626-8139-EBBD0BA241AA}" destId="{66B81CDB-BA0D-47A7-BBC0-1BF77C336A95}" srcOrd="1" destOrd="0" presId="urn:microsoft.com/office/officeart/2005/8/layout/hList2#1"/>
    <dgm:cxn modelId="{6E110724-2A3C-4F20-9B6B-FE1141394471}" type="presParOf" srcId="{514C1484-25EE-4626-8139-EBBD0BA241AA}" destId="{F14BF7C4-787F-4552-B778-01F250BE4463}" srcOrd="2" destOrd="0" presId="urn:microsoft.com/office/officeart/2005/8/layout/hList2#1"/>
    <dgm:cxn modelId="{9251A184-F3A8-4FB1-BC3A-D5A27D9623B4}" type="presParOf" srcId="{5E8CF0C1-AB1A-4808-93F1-469B86DCD1D8}" destId="{B41B5297-356C-44E0-8EFA-553DD3890AA0}" srcOrd="3" destOrd="0" presId="urn:microsoft.com/office/officeart/2005/8/layout/hList2#1"/>
    <dgm:cxn modelId="{73AD4DA6-F11D-477E-A288-3C0B1D2DB74C}" type="presParOf" srcId="{5E8CF0C1-AB1A-4808-93F1-469B86DCD1D8}" destId="{AA34D871-1146-410D-AFDD-969F98CCABC1}" srcOrd="4" destOrd="0" presId="urn:microsoft.com/office/officeart/2005/8/layout/hList2#1"/>
    <dgm:cxn modelId="{4683C4E8-33DF-4675-8167-4F0581B1FC3D}" type="presParOf" srcId="{AA34D871-1146-410D-AFDD-969F98CCABC1}" destId="{FDE09670-0426-4155-A6D3-D65136C1786B}" srcOrd="0" destOrd="0" presId="urn:microsoft.com/office/officeart/2005/8/layout/hList2#1"/>
    <dgm:cxn modelId="{5E55AE85-113E-4C77-8E0A-78E11259952E}" type="presParOf" srcId="{AA34D871-1146-410D-AFDD-969F98CCABC1}" destId="{B8025FCF-A365-4DE4-B723-F941D570B5DF}" srcOrd="1" destOrd="0" presId="urn:microsoft.com/office/officeart/2005/8/layout/hList2#1"/>
    <dgm:cxn modelId="{D5B21B5F-FEFD-4FA7-BE5C-C6E180561AD0}" type="presParOf" srcId="{AA34D871-1146-410D-AFDD-969F98CCABC1}" destId="{CD4D5698-6A4A-4515-9085-290A0BFFE91A}" srcOrd="2" destOrd="0" presId="urn:microsoft.com/office/officeart/2005/8/layout/h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11B391-7DFA-4FF7-B577-CDCC41B2CCF2}" type="doc">
      <dgm:prSet loTypeId="urn:microsoft.com/office/officeart/2005/8/layout/gear1" loCatId="process" qsTypeId="urn:microsoft.com/office/officeart/2005/8/quickstyle/simple1" qsCatId="simple" csTypeId="urn:microsoft.com/office/officeart/2005/8/colors/accent1_2" csCatId="accent1" phldr="1"/>
      <dgm:spPr/>
    </dgm:pt>
    <dgm:pt modelId="{CA6E6C5D-8ACA-4922-8112-B3BE2A3017F2}">
      <dgm:prSet phldrT="[Text]"/>
      <dgm:spPr>
        <a:solidFill>
          <a:srgbClr val="7030A0"/>
        </a:solidFill>
      </dgm:spPr>
      <dgm:t>
        <a:bodyPr/>
        <a:lstStyle/>
        <a:p>
          <a:r>
            <a:rPr lang="en-US" dirty="0"/>
            <a:t>Whistleblower - Incentivized</a:t>
          </a:r>
        </a:p>
      </dgm:t>
    </dgm:pt>
    <dgm:pt modelId="{01491267-B43C-4BD6-9B7D-276FDB679F69}" type="parTrans" cxnId="{720C5B24-0D8C-47F1-9934-4DE1F36AAC1C}">
      <dgm:prSet/>
      <dgm:spPr/>
      <dgm:t>
        <a:bodyPr/>
        <a:lstStyle/>
        <a:p>
          <a:endParaRPr lang="en-US"/>
        </a:p>
      </dgm:t>
    </dgm:pt>
    <dgm:pt modelId="{5D8022F9-0C8E-4B3D-91EF-383C687CCF8E}" type="sibTrans" cxnId="{720C5B24-0D8C-47F1-9934-4DE1F36AAC1C}">
      <dgm:prSet/>
      <dgm:spPr/>
      <dgm:t>
        <a:bodyPr/>
        <a:lstStyle/>
        <a:p>
          <a:endParaRPr lang="en-US"/>
        </a:p>
      </dgm:t>
    </dgm:pt>
    <dgm:pt modelId="{394C7D40-719C-4330-8CE6-82000B6933A3}">
      <dgm:prSet phldrT="[Text]"/>
      <dgm:spPr>
        <a:solidFill>
          <a:srgbClr val="C00000"/>
        </a:solidFill>
      </dgm:spPr>
      <dgm:t>
        <a:bodyPr/>
        <a:lstStyle/>
        <a:p>
          <a:r>
            <a:rPr lang="en-US" dirty="0"/>
            <a:t>Low Knowledge</a:t>
          </a:r>
        </a:p>
      </dgm:t>
    </dgm:pt>
    <dgm:pt modelId="{9FBC5A6F-4D92-4BBF-9CF9-0A03F3E5050A}" type="parTrans" cxnId="{BC1EBEE9-EB64-4F31-9B7E-E5418F8A86F0}">
      <dgm:prSet/>
      <dgm:spPr/>
      <dgm:t>
        <a:bodyPr/>
        <a:lstStyle/>
        <a:p>
          <a:endParaRPr lang="en-US"/>
        </a:p>
      </dgm:t>
    </dgm:pt>
    <dgm:pt modelId="{547D5162-B24F-4DBD-B527-1EC2A1AAD6C0}" type="sibTrans" cxnId="{BC1EBEE9-EB64-4F31-9B7E-E5418F8A86F0}">
      <dgm:prSet/>
      <dgm:spPr/>
      <dgm:t>
        <a:bodyPr/>
        <a:lstStyle/>
        <a:p>
          <a:endParaRPr lang="en-US"/>
        </a:p>
      </dgm:t>
    </dgm:pt>
    <dgm:pt modelId="{57FFBA27-E8D7-4E27-A9C2-9728590441DC}">
      <dgm:prSet phldrT="[Text]"/>
      <dgm:spPr>
        <a:solidFill>
          <a:srgbClr val="002060"/>
        </a:solidFill>
      </dgm:spPr>
      <dgm:t>
        <a:bodyPr/>
        <a:lstStyle/>
        <a:p>
          <a:r>
            <a:rPr lang="en-US" dirty="0"/>
            <a:t>Steep Penalties</a:t>
          </a:r>
        </a:p>
      </dgm:t>
    </dgm:pt>
    <dgm:pt modelId="{979FC112-6C6C-47AB-A240-352EB62A9BD8}" type="parTrans" cxnId="{F3E04A8F-66A0-4916-8D2A-CB72A3D82ADB}">
      <dgm:prSet/>
      <dgm:spPr/>
      <dgm:t>
        <a:bodyPr/>
        <a:lstStyle/>
        <a:p>
          <a:endParaRPr lang="en-US"/>
        </a:p>
      </dgm:t>
    </dgm:pt>
    <dgm:pt modelId="{1791C8E4-6A09-4FDA-8217-AAD5AAD974FE}" type="sibTrans" cxnId="{F3E04A8F-66A0-4916-8D2A-CB72A3D82ADB}">
      <dgm:prSet/>
      <dgm:spPr/>
      <dgm:t>
        <a:bodyPr/>
        <a:lstStyle/>
        <a:p>
          <a:endParaRPr lang="en-US"/>
        </a:p>
      </dgm:t>
    </dgm:pt>
    <dgm:pt modelId="{9B94EF8A-00F2-480D-839E-C3C859A03026}" type="pres">
      <dgm:prSet presAssocID="{B411B391-7DFA-4FF7-B577-CDCC41B2CCF2}" presName="composite" presStyleCnt="0">
        <dgm:presLayoutVars>
          <dgm:chMax val="3"/>
          <dgm:animLvl val="lvl"/>
          <dgm:resizeHandles val="exact"/>
        </dgm:presLayoutVars>
      </dgm:prSet>
      <dgm:spPr/>
    </dgm:pt>
    <dgm:pt modelId="{CA33D52D-874E-474F-8188-D5BC6DD0C9F7}" type="pres">
      <dgm:prSet presAssocID="{CA6E6C5D-8ACA-4922-8112-B3BE2A3017F2}" presName="gear1" presStyleLbl="node1" presStyleIdx="0" presStyleCnt="3">
        <dgm:presLayoutVars>
          <dgm:chMax val="1"/>
          <dgm:bulletEnabled val="1"/>
        </dgm:presLayoutVars>
      </dgm:prSet>
      <dgm:spPr/>
    </dgm:pt>
    <dgm:pt modelId="{D1B930C7-9278-4F16-887F-CAE8822BBB34}" type="pres">
      <dgm:prSet presAssocID="{CA6E6C5D-8ACA-4922-8112-B3BE2A3017F2}" presName="gear1srcNode" presStyleLbl="node1" presStyleIdx="0" presStyleCnt="3"/>
      <dgm:spPr/>
    </dgm:pt>
    <dgm:pt modelId="{722DE68B-39FD-4ADC-A096-27594113FB30}" type="pres">
      <dgm:prSet presAssocID="{CA6E6C5D-8ACA-4922-8112-B3BE2A3017F2}" presName="gear1dstNode" presStyleLbl="node1" presStyleIdx="0" presStyleCnt="3"/>
      <dgm:spPr/>
    </dgm:pt>
    <dgm:pt modelId="{C02D147B-7E92-4313-BA6C-2AF665A8D5A1}" type="pres">
      <dgm:prSet presAssocID="{394C7D40-719C-4330-8CE6-82000B6933A3}" presName="gear2" presStyleLbl="node1" presStyleIdx="1" presStyleCnt="3">
        <dgm:presLayoutVars>
          <dgm:chMax val="1"/>
          <dgm:bulletEnabled val="1"/>
        </dgm:presLayoutVars>
      </dgm:prSet>
      <dgm:spPr/>
    </dgm:pt>
    <dgm:pt modelId="{1BBC4A11-FF56-407C-A866-310A9E6A5CB4}" type="pres">
      <dgm:prSet presAssocID="{394C7D40-719C-4330-8CE6-82000B6933A3}" presName="gear2srcNode" presStyleLbl="node1" presStyleIdx="1" presStyleCnt="3"/>
      <dgm:spPr/>
    </dgm:pt>
    <dgm:pt modelId="{E5F78DA3-F2B4-42C9-B8EA-E9D43759A36F}" type="pres">
      <dgm:prSet presAssocID="{394C7D40-719C-4330-8CE6-82000B6933A3}" presName="gear2dstNode" presStyleLbl="node1" presStyleIdx="1" presStyleCnt="3"/>
      <dgm:spPr/>
    </dgm:pt>
    <dgm:pt modelId="{C998FB37-FBFA-4663-95A6-EF9AACB06D28}" type="pres">
      <dgm:prSet presAssocID="{57FFBA27-E8D7-4E27-A9C2-9728590441DC}" presName="gear3" presStyleLbl="node1" presStyleIdx="2" presStyleCnt="3"/>
      <dgm:spPr/>
    </dgm:pt>
    <dgm:pt modelId="{BC3FB0DC-52DC-42D7-AB97-E27C2A0C118B}" type="pres">
      <dgm:prSet presAssocID="{57FFBA27-E8D7-4E27-A9C2-9728590441DC}" presName="gear3tx" presStyleLbl="node1" presStyleIdx="2" presStyleCnt="3">
        <dgm:presLayoutVars>
          <dgm:chMax val="1"/>
          <dgm:bulletEnabled val="1"/>
        </dgm:presLayoutVars>
      </dgm:prSet>
      <dgm:spPr/>
    </dgm:pt>
    <dgm:pt modelId="{99EA57E4-5227-487A-847A-5A064E57556F}" type="pres">
      <dgm:prSet presAssocID="{57FFBA27-E8D7-4E27-A9C2-9728590441DC}" presName="gear3srcNode" presStyleLbl="node1" presStyleIdx="2" presStyleCnt="3"/>
      <dgm:spPr/>
    </dgm:pt>
    <dgm:pt modelId="{A719E4BE-9ED9-4B7D-AFC1-9B4CBFD9AF52}" type="pres">
      <dgm:prSet presAssocID="{57FFBA27-E8D7-4E27-A9C2-9728590441DC}" presName="gear3dstNode" presStyleLbl="node1" presStyleIdx="2" presStyleCnt="3"/>
      <dgm:spPr/>
    </dgm:pt>
    <dgm:pt modelId="{BB454440-78EE-497B-A56B-8E277199904F}" type="pres">
      <dgm:prSet presAssocID="{5D8022F9-0C8E-4B3D-91EF-383C687CCF8E}" presName="connector1" presStyleLbl="sibTrans2D1" presStyleIdx="0" presStyleCnt="3"/>
      <dgm:spPr/>
    </dgm:pt>
    <dgm:pt modelId="{B1606230-FF1E-43BA-8B6F-75252B8BB0A7}" type="pres">
      <dgm:prSet presAssocID="{547D5162-B24F-4DBD-B527-1EC2A1AAD6C0}" presName="connector2" presStyleLbl="sibTrans2D1" presStyleIdx="1" presStyleCnt="3"/>
      <dgm:spPr/>
    </dgm:pt>
    <dgm:pt modelId="{9785098C-FD85-4CF3-8233-14FAD1791B75}" type="pres">
      <dgm:prSet presAssocID="{1791C8E4-6A09-4FDA-8217-AAD5AAD974FE}" presName="connector3" presStyleLbl="sibTrans2D1" presStyleIdx="2" presStyleCnt="3"/>
      <dgm:spPr/>
    </dgm:pt>
  </dgm:ptLst>
  <dgm:cxnLst>
    <dgm:cxn modelId="{BA94B00B-B0F7-457C-B214-33FBC087B9ED}" type="presOf" srcId="{CA6E6C5D-8ACA-4922-8112-B3BE2A3017F2}" destId="{D1B930C7-9278-4F16-887F-CAE8822BBB34}" srcOrd="1" destOrd="0" presId="urn:microsoft.com/office/officeart/2005/8/layout/gear1"/>
    <dgm:cxn modelId="{720C5B24-0D8C-47F1-9934-4DE1F36AAC1C}" srcId="{B411B391-7DFA-4FF7-B577-CDCC41B2CCF2}" destId="{CA6E6C5D-8ACA-4922-8112-B3BE2A3017F2}" srcOrd="0" destOrd="0" parTransId="{01491267-B43C-4BD6-9B7D-276FDB679F69}" sibTransId="{5D8022F9-0C8E-4B3D-91EF-383C687CCF8E}"/>
    <dgm:cxn modelId="{A694C631-B725-4D55-9D7A-2DCEEC1AB715}" type="presOf" srcId="{57FFBA27-E8D7-4E27-A9C2-9728590441DC}" destId="{99EA57E4-5227-487A-847A-5A064E57556F}" srcOrd="2" destOrd="0" presId="urn:microsoft.com/office/officeart/2005/8/layout/gear1"/>
    <dgm:cxn modelId="{AFA02E32-54B1-4DE8-9038-609EC07FEE9F}" type="presOf" srcId="{1791C8E4-6A09-4FDA-8217-AAD5AAD974FE}" destId="{9785098C-FD85-4CF3-8233-14FAD1791B75}" srcOrd="0" destOrd="0" presId="urn:microsoft.com/office/officeart/2005/8/layout/gear1"/>
    <dgm:cxn modelId="{2936266D-E0CE-45B0-B54B-00B4820ED4B4}" type="presOf" srcId="{394C7D40-719C-4330-8CE6-82000B6933A3}" destId="{E5F78DA3-F2B4-42C9-B8EA-E9D43759A36F}" srcOrd="2" destOrd="0" presId="urn:microsoft.com/office/officeart/2005/8/layout/gear1"/>
    <dgm:cxn modelId="{08BE744D-4DE1-4FB8-924C-9B7846A145DE}" type="presOf" srcId="{5D8022F9-0C8E-4B3D-91EF-383C687CCF8E}" destId="{BB454440-78EE-497B-A56B-8E277199904F}" srcOrd="0" destOrd="0" presId="urn:microsoft.com/office/officeart/2005/8/layout/gear1"/>
    <dgm:cxn modelId="{026CD855-D393-40E9-93E2-4D99F3420C14}" type="presOf" srcId="{57FFBA27-E8D7-4E27-A9C2-9728590441DC}" destId="{BC3FB0DC-52DC-42D7-AB97-E27C2A0C118B}" srcOrd="1" destOrd="0" presId="urn:microsoft.com/office/officeart/2005/8/layout/gear1"/>
    <dgm:cxn modelId="{F08C9979-4029-44ED-AF1B-52CF851BF093}" type="presOf" srcId="{57FFBA27-E8D7-4E27-A9C2-9728590441DC}" destId="{C998FB37-FBFA-4663-95A6-EF9AACB06D28}" srcOrd="0" destOrd="0" presId="urn:microsoft.com/office/officeart/2005/8/layout/gear1"/>
    <dgm:cxn modelId="{9CE2687A-78F5-4BB6-84A4-7C851CC2E012}" type="presOf" srcId="{57FFBA27-E8D7-4E27-A9C2-9728590441DC}" destId="{A719E4BE-9ED9-4B7D-AFC1-9B4CBFD9AF52}" srcOrd="3" destOrd="0" presId="urn:microsoft.com/office/officeart/2005/8/layout/gear1"/>
    <dgm:cxn modelId="{F3E04A8F-66A0-4916-8D2A-CB72A3D82ADB}" srcId="{B411B391-7DFA-4FF7-B577-CDCC41B2CCF2}" destId="{57FFBA27-E8D7-4E27-A9C2-9728590441DC}" srcOrd="2" destOrd="0" parTransId="{979FC112-6C6C-47AB-A240-352EB62A9BD8}" sibTransId="{1791C8E4-6A09-4FDA-8217-AAD5AAD974FE}"/>
    <dgm:cxn modelId="{BB2C82BA-D139-45A0-8718-E88A4BD04C78}" type="presOf" srcId="{CA6E6C5D-8ACA-4922-8112-B3BE2A3017F2}" destId="{CA33D52D-874E-474F-8188-D5BC6DD0C9F7}" srcOrd="0" destOrd="0" presId="urn:microsoft.com/office/officeart/2005/8/layout/gear1"/>
    <dgm:cxn modelId="{EA24BDC7-E165-42F4-90EE-513DE1AAFE33}" type="presOf" srcId="{547D5162-B24F-4DBD-B527-1EC2A1AAD6C0}" destId="{B1606230-FF1E-43BA-8B6F-75252B8BB0A7}" srcOrd="0" destOrd="0" presId="urn:microsoft.com/office/officeart/2005/8/layout/gear1"/>
    <dgm:cxn modelId="{25D456DA-D08D-46B0-A604-6FF77B4949DD}" type="presOf" srcId="{CA6E6C5D-8ACA-4922-8112-B3BE2A3017F2}" destId="{722DE68B-39FD-4ADC-A096-27594113FB30}" srcOrd="2" destOrd="0" presId="urn:microsoft.com/office/officeart/2005/8/layout/gear1"/>
    <dgm:cxn modelId="{43AF7DE6-12C5-4B36-9457-3C14411A51C4}" type="presOf" srcId="{B411B391-7DFA-4FF7-B577-CDCC41B2CCF2}" destId="{9B94EF8A-00F2-480D-839E-C3C859A03026}" srcOrd="0" destOrd="0" presId="urn:microsoft.com/office/officeart/2005/8/layout/gear1"/>
    <dgm:cxn modelId="{BC1EBEE9-EB64-4F31-9B7E-E5418F8A86F0}" srcId="{B411B391-7DFA-4FF7-B577-CDCC41B2CCF2}" destId="{394C7D40-719C-4330-8CE6-82000B6933A3}" srcOrd="1" destOrd="0" parTransId="{9FBC5A6F-4D92-4BBF-9CF9-0A03F3E5050A}" sibTransId="{547D5162-B24F-4DBD-B527-1EC2A1AAD6C0}"/>
    <dgm:cxn modelId="{C46228EE-0DCB-42E1-9D98-D16AF71ED5D8}" type="presOf" srcId="{394C7D40-719C-4330-8CE6-82000B6933A3}" destId="{1BBC4A11-FF56-407C-A866-310A9E6A5CB4}" srcOrd="1" destOrd="0" presId="urn:microsoft.com/office/officeart/2005/8/layout/gear1"/>
    <dgm:cxn modelId="{2E32CBEE-1648-4630-A420-1B2561063E69}" type="presOf" srcId="{394C7D40-719C-4330-8CE6-82000B6933A3}" destId="{C02D147B-7E92-4313-BA6C-2AF665A8D5A1}" srcOrd="0" destOrd="0" presId="urn:microsoft.com/office/officeart/2005/8/layout/gear1"/>
    <dgm:cxn modelId="{EE9E24DF-6F46-4D8D-9C1E-96B2F0F1B7C9}" type="presParOf" srcId="{9B94EF8A-00F2-480D-839E-C3C859A03026}" destId="{CA33D52D-874E-474F-8188-D5BC6DD0C9F7}" srcOrd="0" destOrd="0" presId="urn:microsoft.com/office/officeart/2005/8/layout/gear1"/>
    <dgm:cxn modelId="{EE81AC3D-2AF7-4148-8EBB-163B934C1CAE}" type="presParOf" srcId="{9B94EF8A-00F2-480D-839E-C3C859A03026}" destId="{D1B930C7-9278-4F16-887F-CAE8822BBB34}" srcOrd="1" destOrd="0" presId="urn:microsoft.com/office/officeart/2005/8/layout/gear1"/>
    <dgm:cxn modelId="{9189F869-8642-41CF-8DA9-469ACF55049B}" type="presParOf" srcId="{9B94EF8A-00F2-480D-839E-C3C859A03026}" destId="{722DE68B-39FD-4ADC-A096-27594113FB30}" srcOrd="2" destOrd="0" presId="urn:microsoft.com/office/officeart/2005/8/layout/gear1"/>
    <dgm:cxn modelId="{27B60BB0-EA92-4582-86B0-7195082A6375}" type="presParOf" srcId="{9B94EF8A-00F2-480D-839E-C3C859A03026}" destId="{C02D147B-7E92-4313-BA6C-2AF665A8D5A1}" srcOrd="3" destOrd="0" presId="urn:microsoft.com/office/officeart/2005/8/layout/gear1"/>
    <dgm:cxn modelId="{8300498E-12CA-442F-8FE0-C506DE826F7D}" type="presParOf" srcId="{9B94EF8A-00F2-480D-839E-C3C859A03026}" destId="{1BBC4A11-FF56-407C-A866-310A9E6A5CB4}" srcOrd="4" destOrd="0" presId="urn:microsoft.com/office/officeart/2005/8/layout/gear1"/>
    <dgm:cxn modelId="{D11274C2-1ABA-4FDF-9979-663B26386D0E}" type="presParOf" srcId="{9B94EF8A-00F2-480D-839E-C3C859A03026}" destId="{E5F78DA3-F2B4-42C9-B8EA-E9D43759A36F}" srcOrd="5" destOrd="0" presId="urn:microsoft.com/office/officeart/2005/8/layout/gear1"/>
    <dgm:cxn modelId="{332D22AB-FE76-41B3-9AC9-B933BA127F65}" type="presParOf" srcId="{9B94EF8A-00F2-480D-839E-C3C859A03026}" destId="{C998FB37-FBFA-4663-95A6-EF9AACB06D28}" srcOrd="6" destOrd="0" presId="urn:microsoft.com/office/officeart/2005/8/layout/gear1"/>
    <dgm:cxn modelId="{DEC5B8F3-C569-48D5-A7B5-E33B04DABF65}" type="presParOf" srcId="{9B94EF8A-00F2-480D-839E-C3C859A03026}" destId="{BC3FB0DC-52DC-42D7-AB97-E27C2A0C118B}" srcOrd="7" destOrd="0" presId="urn:microsoft.com/office/officeart/2005/8/layout/gear1"/>
    <dgm:cxn modelId="{BE1AED40-22C4-4508-9FC1-4597CBF3D26C}" type="presParOf" srcId="{9B94EF8A-00F2-480D-839E-C3C859A03026}" destId="{99EA57E4-5227-487A-847A-5A064E57556F}" srcOrd="8" destOrd="0" presId="urn:microsoft.com/office/officeart/2005/8/layout/gear1"/>
    <dgm:cxn modelId="{3F5F6470-A11B-4D54-A2F5-F6E38A849AF4}" type="presParOf" srcId="{9B94EF8A-00F2-480D-839E-C3C859A03026}" destId="{A719E4BE-9ED9-4B7D-AFC1-9B4CBFD9AF52}" srcOrd="9" destOrd="0" presId="urn:microsoft.com/office/officeart/2005/8/layout/gear1"/>
    <dgm:cxn modelId="{D53DCAFB-C56D-4075-A4E7-617E38C6978A}" type="presParOf" srcId="{9B94EF8A-00F2-480D-839E-C3C859A03026}" destId="{BB454440-78EE-497B-A56B-8E277199904F}" srcOrd="10" destOrd="0" presId="urn:microsoft.com/office/officeart/2005/8/layout/gear1"/>
    <dgm:cxn modelId="{5C9141FE-887E-4542-87E8-D98BD8FFC834}" type="presParOf" srcId="{9B94EF8A-00F2-480D-839E-C3C859A03026}" destId="{B1606230-FF1E-43BA-8B6F-75252B8BB0A7}" srcOrd="11" destOrd="0" presId="urn:microsoft.com/office/officeart/2005/8/layout/gear1"/>
    <dgm:cxn modelId="{ACE2D0C1-587D-4016-A421-8C317246264C}" type="presParOf" srcId="{9B94EF8A-00F2-480D-839E-C3C859A03026}" destId="{9785098C-FD85-4CF3-8233-14FAD1791B7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6F31E2-9209-4AA8-A391-E1A63A83E36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FABEB878-59E8-4DAC-8BF0-A2C31311650F}">
      <dgm:prSet phldrT="[Text]"/>
      <dgm:spPr/>
      <dgm:t>
        <a:bodyPr/>
        <a:lstStyle/>
        <a:p>
          <a:r>
            <a:rPr lang="en-US" dirty="0">
              <a:solidFill>
                <a:schemeClr val="tx1"/>
              </a:solidFill>
            </a:rPr>
            <a:t>Co. A</a:t>
          </a:r>
        </a:p>
      </dgm:t>
    </dgm:pt>
    <dgm:pt modelId="{42F6273D-2022-4A63-A8F9-85D37F9EFC32}" type="parTrans" cxnId="{4E2158BA-E55B-442A-B6DB-472184859D3F}">
      <dgm:prSet/>
      <dgm:spPr/>
      <dgm:t>
        <a:bodyPr/>
        <a:lstStyle/>
        <a:p>
          <a:endParaRPr lang="en-US"/>
        </a:p>
      </dgm:t>
    </dgm:pt>
    <dgm:pt modelId="{9E96BE5F-4A04-45F0-84EB-2CF40C832685}" type="sibTrans" cxnId="{4E2158BA-E55B-442A-B6DB-472184859D3F}">
      <dgm:prSet/>
      <dgm:spPr/>
      <dgm:t>
        <a:bodyPr/>
        <a:lstStyle/>
        <a:p>
          <a:endParaRPr lang="en-US"/>
        </a:p>
      </dgm:t>
    </dgm:pt>
    <dgm:pt modelId="{03F3DA49-BF1C-4088-84AD-8FA250FFA67B}">
      <dgm:prSet phldrT="[Text]"/>
      <dgm:spPr/>
      <dgm:t>
        <a:bodyPr/>
        <a:lstStyle/>
        <a:p>
          <a:r>
            <a:rPr lang="en-US" dirty="0"/>
            <a:t>Consulting company</a:t>
          </a:r>
        </a:p>
      </dgm:t>
    </dgm:pt>
    <dgm:pt modelId="{8D4AF6F3-BF66-458D-B318-A2FDFD844D88}" type="parTrans" cxnId="{A9B48D63-3AC2-4571-81E7-2077AA2DCAF5}">
      <dgm:prSet/>
      <dgm:spPr/>
      <dgm:t>
        <a:bodyPr/>
        <a:lstStyle/>
        <a:p>
          <a:endParaRPr lang="en-US"/>
        </a:p>
      </dgm:t>
    </dgm:pt>
    <dgm:pt modelId="{9A2A841A-78EC-4798-A01A-96688B71B273}" type="sibTrans" cxnId="{A9B48D63-3AC2-4571-81E7-2077AA2DCAF5}">
      <dgm:prSet/>
      <dgm:spPr/>
      <dgm:t>
        <a:bodyPr/>
        <a:lstStyle/>
        <a:p>
          <a:endParaRPr lang="en-US"/>
        </a:p>
      </dgm:t>
    </dgm:pt>
    <dgm:pt modelId="{6AB1E04A-5B0C-4603-8E15-FCF771399634}">
      <dgm:prSet phldrT="[Text]"/>
      <dgm:spPr/>
      <dgm:t>
        <a:bodyPr/>
        <a:lstStyle/>
        <a:p>
          <a:r>
            <a:rPr lang="en-US" dirty="0">
              <a:solidFill>
                <a:schemeClr val="tx1"/>
              </a:solidFill>
            </a:rPr>
            <a:t>Co. B</a:t>
          </a:r>
        </a:p>
      </dgm:t>
    </dgm:pt>
    <dgm:pt modelId="{775F8E84-384A-4175-8E78-257B8E9B3E6B}" type="parTrans" cxnId="{FFB79537-54DF-40FC-8867-EBFB47F911F3}">
      <dgm:prSet/>
      <dgm:spPr/>
      <dgm:t>
        <a:bodyPr/>
        <a:lstStyle/>
        <a:p>
          <a:endParaRPr lang="en-US"/>
        </a:p>
      </dgm:t>
    </dgm:pt>
    <dgm:pt modelId="{F10DB5B0-363F-4570-8D64-79569310AD69}" type="sibTrans" cxnId="{FFB79537-54DF-40FC-8867-EBFB47F911F3}">
      <dgm:prSet/>
      <dgm:spPr/>
      <dgm:t>
        <a:bodyPr/>
        <a:lstStyle/>
        <a:p>
          <a:endParaRPr lang="en-US"/>
        </a:p>
      </dgm:t>
    </dgm:pt>
    <dgm:pt modelId="{E427DB0B-3BA4-4473-8E1B-77CFE5B6E294}">
      <dgm:prSet phldrT="[Text]"/>
      <dgm:spPr/>
      <dgm:t>
        <a:bodyPr/>
        <a:lstStyle/>
        <a:p>
          <a:r>
            <a:rPr lang="en-US" dirty="0"/>
            <a:t>Parent of “Co. A”</a:t>
          </a:r>
        </a:p>
      </dgm:t>
    </dgm:pt>
    <dgm:pt modelId="{256A73CD-9476-4648-ABE8-E9AF831116AF}" type="parTrans" cxnId="{53384FFA-9139-4E64-89AA-0D9B02F9E392}">
      <dgm:prSet/>
      <dgm:spPr/>
      <dgm:t>
        <a:bodyPr/>
        <a:lstStyle/>
        <a:p>
          <a:endParaRPr lang="en-US"/>
        </a:p>
      </dgm:t>
    </dgm:pt>
    <dgm:pt modelId="{9550B61F-DF2E-42F7-AA8A-32E910B05237}" type="sibTrans" cxnId="{53384FFA-9139-4E64-89AA-0D9B02F9E392}">
      <dgm:prSet/>
      <dgm:spPr/>
      <dgm:t>
        <a:bodyPr/>
        <a:lstStyle/>
        <a:p>
          <a:endParaRPr lang="en-US"/>
        </a:p>
      </dgm:t>
    </dgm:pt>
    <dgm:pt modelId="{9A840D60-92DC-4ECC-8532-B99E53DCF2CF}">
      <dgm:prSet phldrT="[Text]"/>
      <dgm:spPr/>
      <dgm:t>
        <a:bodyPr/>
        <a:lstStyle/>
        <a:p>
          <a:r>
            <a:rPr lang="en-US" dirty="0"/>
            <a:t>Manufacturer</a:t>
          </a:r>
        </a:p>
      </dgm:t>
    </dgm:pt>
    <dgm:pt modelId="{9332F4C7-E0E1-419A-AF0F-D52F8DC4FCEB}" type="parTrans" cxnId="{05A13334-0890-4695-8910-D46A63642F1A}">
      <dgm:prSet/>
      <dgm:spPr/>
      <dgm:t>
        <a:bodyPr/>
        <a:lstStyle/>
        <a:p>
          <a:endParaRPr lang="en-US"/>
        </a:p>
      </dgm:t>
    </dgm:pt>
    <dgm:pt modelId="{6EB4A10C-1FA0-4324-AE00-4F938AE8CA50}" type="sibTrans" cxnId="{05A13334-0890-4695-8910-D46A63642F1A}">
      <dgm:prSet/>
      <dgm:spPr/>
      <dgm:t>
        <a:bodyPr/>
        <a:lstStyle/>
        <a:p>
          <a:endParaRPr lang="en-US"/>
        </a:p>
      </dgm:t>
    </dgm:pt>
    <dgm:pt modelId="{7F52575B-D8D4-4ABF-BA08-C3DB00448F92}" type="pres">
      <dgm:prSet presAssocID="{736F31E2-9209-4AA8-A391-E1A63A83E365}" presName="composite" presStyleCnt="0">
        <dgm:presLayoutVars>
          <dgm:chMax val="5"/>
          <dgm:dir/>
          <dgm:animLvl val="ctr"/>
          <dgm:resizeHandles val="exact"/>
        </dgm:presLayoutVars>
      </dgm:prSet>
      <dgm:spPr/>
    </dgm:pt>
    <dgm:pt modelId="{821AE29E-DA3F-4E60-AB1D-2C9B7D5A4FC6}" type="pres">
      <dgm:prSet presAssocID="{736F31E2-9209-4AA8-A391-E1A63A83E365}" presName="cycle" presStyleCnt="0"/>
      <dgm:spPr/>
    </dgm:pt>
    <dgm:pt modelId="{FE10C42C-E3CE-4A53-9E3A-1DB3F7EB4535}" type="pres">
      <dgm:prSet presAssocID="{736F31E2-9209-4AA8-A391-E1A63A83E365}" presName="centerShape" presStyleCnt="0"/>
      <dgm:spPr/>
    </dgm:pt>
    <dgm:pt modelId="{7FA67052-2B44-4765-B1BF-EA30AC03F65C}" type="pres">
      <dgm:prSet presAssocID="{736F31E2-9209-4AA8-A391-E1A63A83E365}" presName="connSite" presStyleLbl="node1" presStyleIdx="0" presStyleCnt="3"/>
      <dgm:spPr/>
    </dgm:pt>
    <dgm:pt modelId="{E703A7F0-974E-4E81-95D1-BB950200B996}" type="pres">
      <dgm:prSet presAssocID="{736F31E2-9209-4AA8-A391-E1A63A83E365}" presName="visible" presStyleLbl="node1" presStyleIdx="0" presStyleCnt="3"/>
      <dgm:spPr>
        <a:blipFill rotWithShape="0">
          <a:blip xmlns:r="http://schemas.openxmlformats.org/officeDocument/2006/relationships" r:embed="rId1"/>
          <a:stretch>
            <a:fillRect/>
          </a:stretch>
        </a:blipFill>
      </dgm:spPr>
    </dgm:pt>
    <dgm:pt modelId="{DFD87AF9-68EC-43C0-A396-9B0704B83285}" type="pres">
      <dgm:prSet presAssocID="{42F6273D-2022-4A63-A8F9-85D37F9EFC32}" presName="Name25" presStyleLbl="parChTrans1D1" presStyleIdx="0" presStyleCnt="2"/>
      <dgm:spPr/>
    </dgm:pt>
    <dgm:pt modelId="{8F17B057-2C95-4D38-A93F-FB81390E4513}" type="pres">
      <dgm:prSet presAssocID="{FABEB878-59E8-4DAC-8BF0-A2C31311650F}" presName="node" presStyleCnt="0"/>
      <dgm:spPr/>
    </dgm:pt>
    <dgm:pt modelId="{90A907A3-4E40-4724-A64E-568F5E381EB7}" type="pres">
      <dgm:prSet presAssocID="{FABEB878-59E8-4DAC-8BF0-A2C31311650F}" presName="parentNode" presStyleLbl="node1" presStyleIdx="1" presStyleCnt="3">
        <dgm:presLayoutVars>
          <dgm:chMax val="1"/>
          <dgm:bulletEnabled val="1"/>
        </dgm:presLayoutVars>
      </dgm:prSet>
      <dgm:spPr/>
    </dgm:pt>
    <dgm:pt modelId="{EB069F1C-DB90-4934-AD10-6761609ED6F0}" type="pres">
      <dgm:prSet presAssocID="{FABEB878-59E8-4DAC-8BF0-A2C31311650F}" presName="childNode" presStyleLbl="revTx" presStyleIdx="0" presStyleCnt="2">
        <dgm:presLayoutVars>
          <dgm:bulletEnabled val="1"/>
        </dgm:presLayoutVars>
      </dgm:prSet>
      <dgm:spPr/>
    </dgm:pt>
    <dgm:pt modelId="{D3D4F0D3-93CA-48A1-8034-159B6004A30B}" type="pres">
      <dgm:prSet presAssocID="{775F8E84-384A-4175-8E78-257B8E9B3E6B}" presName="Name25" presStyleLbl="parChTrans1D1" presStyleIdx="1" presStyleCnt="2"/>
      <dgm:spPr/>
    </dgm:pt>
    <dgm:pt modelId="{84A42089-4754-4A64-9EF1-82B82B031FE6}" type="pres">
      <dgm:prSet presAssocID="{6AB1E04A-5B0C-4603-8E15-FCF771399634}" presName="node" presStyleCnt="0"/>
      <dgm:spPr/>
    </dgm:pt>
    <dgm:pt modelId="{171E99FB-1058-4685-9A80-F1C754E01B9D}" type="pres">
      <dgm:prSet presAssocID="{6AB1E04A-5B0C-4603-8E15-FCF771399634}" presName="parentNode" presStyleLbl="node1" presStyleIdx="2" presStyleCnt="3">
        <dgm:presLayoutVars>
          <dgm:chMax val="1"/>
          <dgm:bulletEnabled val="1"/>
        </dgm:presLayoutVars>
      </dgm:prSet>
      <dgm:spPr/>
    </dgm:pt>
    <dgm:pt modelId="{BB3FF3AE-EE72-4D04-A92C-172D0F3E624A}" type="pres">
      <dgm:prSet presAssocID="{6AB1E04A-5B0C-4603-8E15-FCF771399634}" presName="childNode" presStyleLbl="revTx" presStyleIdx="1" presStyleCnt="2">
        <dgm:presLayoutVars>
          <dgm:bulletEnabled val="1"/>
        </dgm:presLayoutVars>
      </dgm:prSet>
      <dgm:spPr/>
    </dgm:pt>
  </dgm:ptLst>
  <dgm:cxnLst>
    <dgm:cxn modelId="{05A13334-0890-4695-8910-D46A63642F1A}" srcId="{6AB1E04A-5B0C-4603-8E15-FCF771399634}" destId="{9A840D60-92DC-4ECC-8532-B99E53DCF2CF}" srcOrd="1" destOrd="0" parTransId="{9332F4C7-E0E1-419A-AF0F-D52F8DC4FCEB}" sibTransId="{6EB4A10C-1FA0-4324-AE00-4F938AE8CA50}"/>
    <dgm:cxn modelId="{FFB79537-54DF-40FC-8867-EBFB47F911F3}" srcId="{736F31E2-9209-4AA8-A391-E1A63A83E365}" destId="{6AB1E04A-5B0C-4603-8E15-FCF771399634}" srcOrd="1" destOrd="0" parTransId="{775F8E84-384A-4175-8E78-257B8E9B3E6B}" sibTransId="{F10DB5B0-363F-4570-8D64-79569310AD69}"/>
    <dgm:cxn modelId="{A9B48D63-3AC2-4571-81E7-2077AA2DCAF5}" srcId="{FABEB878-59E8-4DAC-8BF0-A2C31311650F}" destId="{03F3DA49-BF1C-4088-84AD-8FA250FFA67B}" srcOrd="0" destOrd="0" parTransId="{8D4AF6F3-BF66-458D-B318-A2FDFD844D88}" sibTransId="{9A2A841A-78EC-4798-A01A-96688B71B273}"/>
    <dgm:cxn modelId="{805C304B-4A40-45E3-9EDD-E4F225E880ED}" type="presOf" srcId="{736F31E2-9209-4AA8-A391-E1A63A83E365}" destId="{7F52575B-D8D4-4ABF-BA08-C3DB00448F92}" srcOrd="0" destOrd="0" presId="urn:microsoft.com/office/officeart/2005/8/layout/radial2"/>
    <dgm:cxn modelId="{47EDE78F-DB4F-4C2E-98C1-EC4F1C5D31D0}" type="presOf" srcId="{03F3DA49-BF1C-4088-84AD-8FA250FFA67B}" destId="{EB069F1C-DB90-4934-AD10-6761609ED6F0}" srcOrd="0" destOrd="0" presId="urn:microsoft.com/office/officeart/2005/8/layout/radial2"/>
    <dgm:cxn modelId="{1146B89B-6C2D-4E78-9055-71A1C021C5B5}" type="presOf" srcId="{FABEB878-59E8-4DAC-8BF0-A2C31311650F}" destId="{90A907A3-4E40-4724-A64E-568F5E381EB7}" srcOrd="0" destOrd="0" presId="urn:microsoft.com/office/officeart/2005/8/layout/radial2"/>
    <dgm:cxn modelId="{3F3681A8-951A-4F74-9D6B-D9C5D54A3F36}" type="presOf" srcId="{9A840D60-92DC-4ECC-8532-B99E53DCF2CF}" destId="{BB3FF3AE-EE72-4D04-A92C-172D0F3E624A}" srcOrd="0" destOrd="1" presId="urn:microsoft.com/office/officeart/2005/8/layout/radial2"/>
    <dgm:cxn modelId="{615045B1-7F52-4DF2-9C23-81CB6A8C50F6}" type="presOf" srcId="{775F8E84-384A-4175-8E78-257B8E9B3E6B}" destId="{D3D4F0D3-93CA-48A1-8034-159B6004A30B}" srcOrd="0" destOrd="0" presId="urn:microsoft.com/office/officeart/2005/8/layout/radial2"/>
    <dgm:cxn modelId="{4E2158BA-E55B-442A-B6DB-472184859D3F}" srcId="{736F31E2-9209-4AA8-A391-E1A63A83E365}" destId="{FABEB878-59E8-4DAC-8BF0-A2C31311650F}" srcOrd="0" destOrd="0" parTransId="{42F6273D-2022-4A63-A8F9-85D37F9EFC32}" sibTransId="{9E96BE5F-4A04-45F0-84EB-2CF40C832685}"/>
    <dgm:cxn modelId="{BA79B9C8-08E8-4B95-8D45-8AB303291334}" type="presOf" srcId="{6AB1E04A-5B0C-4603-8E15-FCF771399634}" destId="{171E99FB-1058-4685-9A80-F1C754E01B9D}" srcOrd="0" destOrd="0" presId="urn:microsoft.com/office/officeart/2005/8/layout/radial2"/>
    <dgm:cxn modelId="{F84C4BE1-C855-426D-9A6D-2948866022CA}" type="presOf" srcId="{E427DB0B-3BA4-4473-8E1B-77CFE5B6E294}" destId="{BB3FF3AE-EE72-4D04-A92C-172D0F3E624A}" srcOrd="0" destOrd="0" presId="urn:microsoft.com/office/officeart/2005/8/layout/radial2"/>
    <dgm:cxn modelId="{3761F0F6-24A3-4CF7-A2DA-20C1B39E332D}" type="presOf" srcId="{42F6273D-2022-4A63-A8F9-85D37F9EFC32}" destId="{DFD87AF9-68EC-43C0-A396-9B0704B83285}" srcOrd="0" destOrd="0" presId="urn:microsoft.com/office/officeart/2005/8/layout/radial2"/>
    <dgm:cxn modelId="{53384FFA-9139-4E64-89AA-0D9B02F9E392}" srcId="{6AB1E04A-5B0C-4603-8E15-FCF771399634}" destId="{E427DB0B-3BA4-4473-8E1B-77CFE5B6E294}" srcOrd="0" destOrd="0" parTransId="{256A73CD-9476-4648-ABE8-E9AF831116AF}" sibTransId="{9550B61F-DF2E-42F7-AA8A-32E910B05237}"/>
    <dgm:cxn modelId="{E1106117-6119-4D0B-AB58-255561E1E8BA}" type="presParOf" srcId="{7F52575B-D8D4-4ABF-BA08-C3DB00448F92}" destId="{821AE29E-DA3F-4E60-AB1D-2C9B7D5A4FC6}" srcOrd="0" destOrd="0" presId="urn:microsoft.com/office/officeart/2005/8/layout/radial2"/>
    <dgm:cxn modelId="{2DE5B6D4-5301-4F7B-BE9C-3466D5012D60}" type="presParOf" srcId="{821AE29E-DA3F-4E60-AB1D-2C9B7D5A4FC6}" destId="{FE10C42C-E3CE-4A53-9E3A-1DB3F7EB4535}" srcOrd="0" destOrd="0" presId="urn:microsoft.com/office/officeart/2005/8/layout/radial2"/>
    <dgm:cxn modelId="{0F29B34B-014A-4792-AD41-A52A8B4E3603}" type="presParOf" srcId="{FE10C42C-E3CE-4A53-9E3A-1DB3F7EB4535}" destId="{7FA67052-2B44-4765-B1BF-EA30AC03F65C}" srcOrd="0" destOrd="0" presId="urn:microsoft.com/office/officeart/2005/8/layout/radial2"/>
    <dgm:cxn modelId="{4E50F892-5A13-4403-9632-CE6C4D8221AC}" type="presParOf" srcId="{FE10C42C-E3CE-4A53-9E3A-1DB3F7EB4535}" destId="{E703A7F0-974E-4E81-95D1-BB950200B996}" srcOrd="1" destOrd="0" presId="urn:microsoft.com/office/officeart/2005/8/layout/radial2"/>
    <dgm:cxn modelId="{8760E1DF-C75B-41A5-BE8C-A7C16AE039F3}" type="presParOf" srcId="{821AE29E-DA3F-4E60-AB1D-2C9B7D5A4FC6}" destId="{DFD87AF9-68EC-43C0-A396-9B0704B83285}" srcOrd="1" destOrd="0" presId="urn:microsoft.com/office/officeart/2005/8/layout/radial2"/>
    <dgm:cxn modelId="{73FD76B7-9777-4C29-B1B3-5B160A083180}" type="presParOf" srcId="{821AE29E-DA3F-4E60-AB1D-2C9B7D5A4FC6}" destId="{8F17B057-2C95-4D38-A93F-FB81390E4513}" srcOrd="2" destOrd="0" presId="urn:microsoft.com/office/officeart/2005/8/layout/radial2"/>
    <dgm:cxn modelId="{FB9E0693-9D1B-41C6-B7E5-E1CC47D76317}" type="presParOf" srcId="{8F17B057-2C95-4D38-A93F-FB81390E4513}" destId="{90A907A3-4E40-4724-A64E-568F5E381EB7}" srcOrd="0" destOrd="0" presId="urn:microsoft.com/office/officeart/2005/8/layout/radial2"/>
    <dgm:cxn modelId="{1C923BCD-1871-469A-B398-8FD42862857C}" type="presParOf" srcId="{8F17B057-2C95-4D38-A93F-FB81390E4513}" destId="{EB069F1C-DB90-4934-AD10-6761609ED6F0}" srcOrd="1" destOrd="0" presId="urn:microsoft.com/office/officeart/2005/8/layout/radial2"/>
    <dgm:cxn modelId="{BB6F6DCC-8915-453D-B6DC-F972A1D47EFD}" type="presParOf" srcId="{821AE29E-DA3F-4E60-AB1D-2C9B7D5A4FC6}" destId="{D3D4F0D3-93CA-48A1-8034-159B6004A30B}" srcOrd="3" destOrd="0" presId="urn:microsoft.com/office/officeart/2005/8/layout/radial2"/>
    <dgm:cxn modelId="{1083B59A-5DA8-4FA8-8911-3436D260955B}" type="presParOf" srcId="{821AE29E-DA3F-4E60-AB1D-2C9B7D5A4FC6}" destId="{84A42089-4754-4A64-9EF1-82B82B031FE6}" srcOrd="4" destOrd="0" presId="urn:microsoft.com/office/officeart/2005/8/layout/radial2"/>
    <dgm:cxn modelId="{4A7F5C61-1CE4-44D3-80DA-38F7D45C85D5}" type="presParOf" srcId="{84A42089-4754-4A64-9EF1-82B82B031FE6}" destId="{171E99FB-1058-4685-9A80-F1C754E01B9D}" srcOrd="0" destOrd="0" presId="urn:microsoft.com/office/officeart/2005/8/layout/radial2"/>
    <dgm:cxn modelId="{11AAD9DC-DF3A-4485-B7E9-816613341E65}" type="presParOf" srcId="{84A42089-4754-4A64-9EF1-82B82B031FE6}" destId="{BB3FF3AE-EE72-4D04-A92C-172D0F3E624A}"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D39EDD-A578-45FC-8AEB-EC47082B7B7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F0DB9B5-FB9A-4824-8FCD-8DDC56A624EE}">
      <dgm:prSet phldrT="[Text]"/>
      <dgm:spPr/>
      <dgm:t>
        <a:bodyPr/>
        <a:lstStyle/>
        <a:p>
          <a:r>
            <a:rPr lang="en-US" dirty="0"/>
            <a:t>Suspension and Debarment Official</a:t>
          </a:r>
        </a:p>
      </dgm:t>
    </dgm:pt>
    <dgm:pt modelId="{3FADDA10-E63C-4F55-A78D-32AC0E226371}" type="parTrans" cxnId="{AFB20120-42A8-4FF7-A69B-093FDA2DA986}">
      <dgm:prSet/>
      <dgm:spPr/>
      <dgm:t>
        <a:bodyPr/>
        <a:lstStyle/>
        <a:p>
          <a:endParaRPr lang="en-US"/>
        </a:p>
      </dgm:t>
    </dgm:pt>
    <dgm:pt modelId="{9193C111-F130-49C6-A814-8FA89D4CA466}" type="sibTrans" cxnId="{AFB20120-42A8-4FF7-A69B-093FDA2DA986}">
      <dgm:prSet/>
      <dgm:spPr/>
      <dgm:t>
        <a:bodyPr/>
        <a:lstStyle/>
        <a:p>
          <a:endParaRPr lang="en-US"/>
        </a:p>
      </dgm:t>
    </dgm:pt>
    <dgm:pt modelId="{BBFF2932-802F-476A-8A73-23AA4931BC96}">
      <dgm:prSet phldrT="[Text]"/>
      <dgm:spPr>
        <a:solidFill>
          <a:srgbClr val="C00000"/>
        </a:solidFill>
      </dgm:spPr>
      <dgm:t>
        <a:bodyPr/>
        <a:lstStyle/>
        <a:p>
          <a:r>
            <a:rPr lang="en-US" dirty="0"/>
            <a:t>Investigators/ Prosecutors</a:t>
          </a:r>
        </a:p>
      </dgm:t>
    </dgm:pt>
    <dgm:pt modelId="{BD07FA2C-E39E-4E0B-80F9-57272036D27E}" type="parTrans" cxnId="{DC1326EB-FDB9-4378-A1C2-A9D51D7D4A3C}">
      <dgm:prSet/>
      <dgm:spPr/>
      <dgm:t>
        <a:bodyPr/>
        <a:lstStyle/>
        <a:p>
          <a:endParaRPr lang="en-US"/>
        </a:p>
      </dgm:t>
    </dgm:pt>
    <dgm:pt modelId="{1102E940-1EBC-4DB2-B294-8902B55B2D02}" type="sibTrans" cxnId="{DC1326EB-FDB9-4378-A1C2-A9D51D7D4A3C}">
      <dgm:prSet/>
      <dgm:spPr/>
      <dgm:t>
        <a:bodyPr/>
        <a:lstStyle/>
        <a:p>
          <a:endParaRPr lang="en-US"/>
        </a:p>
      </dgm:t>
    </dgm:pt>
    <dgm:pt modelId="{33E53104-9946-4B99-BB44-35293ED9968F}">
      <dgm:prSet phldrT="[Text]"/>
      <dgm:spPr>
        <a:solidFill>
          <a:srgbClr val="7030A0"/>
        </a:solidFill>
      </dgm:spPr>
      <dgm:t>
        <a:bodyPr/>
        <a:lstStyle/>
        <a:p>
          <a:r>
            <a:rPr lang="en-US" dirty="0"/>
            <a:t>Competitors</a:t>
          </a:r>
        </a:p>
      </dgm:t>
    </dgm:pt>
    <dgm:pt modelId="{EB1CA2A5-27F2-419B-9C83-9B22FFDB4576}" type="parTrans" cxnId="{E7A4F21C-B830-4B1F-B4C6-6D17D9AB16A5}">
      <dgm:prSet/>
      <dgm:spPr/>
      <dgm:t>
        <a:bodyPr/>
        <a:lstStyle/>
        <a:p>
          <a:endParaRPr lang="en-US"/>
        </a:p>
      </dgm:t>
    </dgm:pt>
    <dgm:pt modelId="{4BD0875A-9831-406A-B81F-EDD36114CD3B}" type="sibTrans" cxnId="{E7A4F21C-B830-4B1F-B4C6-6D17D9AB16A5}">
      <dgm:prSet/>
      <dgm:spPr/>
      <dgm:t>
        <a:bodyPr/>
        <a:lstStyle/>
        <a:p>
          <a:endParaRPr lang="en-US"/>
        </a:p>
      </dgm:t>
    </dgm:pt>
    <dgm:pt modelId="{5D63BAE1-7497-468C-8537-2A85AD010173}">
      <dgm:prSet phldrT="[Text]"/>
      <dgm:spPr>
        <a:solidFill>
          <a:srgbClr val="002060"/>
        </a:solidFill>
      </dgm:spPr>
      <dgm:t>
        <a:bodyPr/>
        <a:lstStyle/>
        <a:p>
          <a:r>
            <a:rPr lang="en-US" dirty="0"/>
            <a:t>Contracting Officers</a:t>
          </a:r>
        </a:p>
      </dgm:t>
    </dgm:pt>
    <dgm:pt modelId="{FBE760AE-7907-418E-A38A-BE9D58868054}" type="parTrans" cxnId="{B33DD994-EFF5-44C0-8BF8-2165050DF0BD}">
      <dgm:prSet/>
      <dgm:spPr/>
      <dgm:t>
        <a:bodyPr/>
        <a:lstStyle/>
        <a:p>
          <a:endParaRPr lang="en-US"/>
        </a:p>
      </dgm:t>
    </dgm:pt>
    <dgm:pt modelId="{FE0C7AB7-44EA-4384-A6FE-27BCA6723D3A}" type="sibTrans" cxnId="{B33DD994-EFF5-44C0-8BF8-2165050DF0BD}">
      <dgm:prSet/>
      <dgm:spPr/>
      <dgm:t>
        <a:bodyPr/>
        <a:lstStyle/>
        <a:p>
          <a:endParaRPr lang="en-US"/>
        </a:p>
      </dgm:t>
    </dgm:pt>
    <dgm:pt modelId="{D86AEEA5-6AC2-4968-A4E8-C172BB0E23D4}" type="pres">
      <dgm:prSet presAssocID="{A6D39EDD-A578-45FC-8AEB-EC47082B7B72}" presName="cycle" presStyleCnt="0">
        <dgm:presLayoutVars>
          <dgm:chMax val="1"/>
          <dgm:dir/>
          <dgm:animLvl val="ctr"/>
          <dgm:resizeHandles val="exact"/>
        </dgm:presLayoutVars>
      </dgm:prSet>
      <dgm:spPr/>
    </dgm:pt>
    <dgm:pt modelId="{4E32B914-CFAA-4486-ACA3-C5BFFB290C9A}" type="pres">
      <dgm:prSet presAssocID="{FF0DB9B5-FB9A-4824-8FCD-8DDC56A624EE}" presName="centerShape" presStyleLbl="node0" presStyleIdx="0" presStyleCnt="1"/>
      <dgm:spPr/>
    </dgm:pt>
    <dgm:pt modelId="{06101629-35E4-45AF-B2F6-AB0C250EB019}" type="pres">
      <dgm:prSet presAssocID="{BD07FA2C-E39E-4E0B-80F9-57272036D27E}" presName="parTrans" presStyleLbl="bgSibTrans2D1" presStyleIdx="0" presStyleCnt="3"/>
      <dgm:spPr/>
    </dgm:pt>
    <dgm:pt modelId="{8FC512AB-68B8-4B7F-BF99-C9290B711482}" type="pres">
      <dgm:prSet presAssocID="{BBFF2932-802F-476A-8A73-23AA4931BC96}" presName="node" presStyleLbl="node1" presStyleIdx="0" presStyleCnt="3">
        <dgm:presLayoutVars>
          <dgm:bulletEnabled val="1"/>
        </dgm:presLayoutVars>
      </dgm:prSet>
      <dgm:spPr/>
    </dgm:pt>
    <dgm:pt modelId="{E14F508D-D072-4528-9509-213E77BB4E76}" type="pres">
      <dgm:prSet presAssocID="{EB1CA2A5-27F2-419B-9C83-9B22FFDB4576}" presName="parTrans" presStyleLbl="bgSibTrans2D1" presStyleIdx="1" presStyleCnt="3"/>
      <dgm:spPr/>
    </dgm:pt>
    <dgm:pt modelId="{107DE881-6334-4B4D-8D95-4A41B9595F68}" type="pres">
      <dgm:prSet presAssocID="{33E53104-9946-4B99-BB44-35293ED9968F}" presName="node" presStyleLbl="node1" presStyleIdx="1" presStyleCnt="3">
        <dgm:presLayoutVars>
          <dgm:bulletEnabled val="1"/>
        </dgm:presLayoutVars>
      </dgm:prSet>
      <dgm:spPr/>
    </dgm:pt>
    <dgm:pt modelId="{76AADDC1-0743-4ED1-B93A-17B272BE91D5}" type="pres">
      <dgm:prSet presAssocID="{FBE760AE-7907-418E-A38A-BE9D58868054}" presName="parTrans" presStyleLbl="bgSibTrans2D1" presStyleIdx="2" presStyleCnt="3"/>
      <dgm:spPr/>
    </dgm:pt>
    <dgm:pt modelId="{791ADCB3-5AA5-4846-B940-7EC6D829C8F8}" type="pres">
      <dgm:prSet presAssocID="{5D63BAE1-7497-468C-8537-2A85AD010173}" presName="node" presStyleLbl="node1" presStyleIdx="2" presStyleCnt="3">
        <dgm:presLayoutVars>
          <dgm:bulletEnabled val="1"/>
        </dgm:presLayoutVars>
      </dgm:prSet>
      <dgm:spPr/>
    </dgm:pt>
  </dgm:ptLst>
  <dgm:cxnLst>
    <dgm:cxn modelId="{E7A4F21C-B830-4B1F-B4C6-6D17D9AB16A5}" srcId="{FF0DB9B5-FB9A-4824-8FCD-8DDC56A624EE}" destId="{33E53104-9946-4B99-BB44-35293ED9968F}" srcOrd="1" destOrd="0" parTransId="{EB1CA2A5-27F2-419B-9C83-9B22FFDB4576}" sibTransId="{4BD0875A-9831-406A-B81F-EDD36114CD3B}"/>
    <dgm:cxn modelId="{AFB20120-42A8-4FF7-A69B-093FDA2DA986}" srcId="{A6D39EDD-A578-45FC-8AEB-EC47082B7B72}" destId="{FF0DB9B5-FB9A-4824-8FCD-8DDC56A624EE}" srcOrd="0" destOrd="0" parTransId="{3FADDA10-E63C-4F55-A78D-32AC0E226371}" sibTransId="{9193C111-F130-49C6-A814-8FA89D4CA466}"/>
    <dgm:cxn modelId="{304D1F5C-C9D2-4E12-BCB1-DDF553F79CB5}" type="presOf" srcId="{BBFF2932-802F-476A-8A73-23AA4931BC96}" destId="{8FC512AB-68B8-4B7F-BF99-C9290B711482}" srcOrd="0" destOrd="0" presId="urn:microsoft.com/office/officeart/2005/8/layout/radial4"/>
    <dgm:cxn modelId="{444C935F-A27E-4E60-9034-D1D9B7307120}" type="presOf" srcId="{FF0DB9B5-FB9A-4824-8FCD-8DDC56A624EE}" destId="{4E32B914-CFAA-4486-ACA3-C5BFFB290C9A}" srcOrd="0" destOrd="0" presId="urn:microsoft.com/office/officeart/2005/8/layout/radial4"/>
    <dgm:cxn modelId="{903CAE86-F373-4A09-A442-0473AF936668}" type="presOf" srcId="{33E53104-9946-4B99-BB44-35293ED9968F}" destId="{107DE881-6334-4B4D-8D95-4A41B9595F68}" srcOrd="0" destOrd="0" presId="urn:microsoft.com/office/officeart/2005/8/layout/radial4"/>
    <dgm:cxn modelId="{B33DD994-EFF5-44C0-8BF8-2165050DF0BD}" srcId="{FF0DB9B5-FB9A-4824-8FCD-8DDC56A624EE}" destId="{5D63BAE1-7497-468C-8537-2A85AD010173}" srcOrd="2" destOrd="0" parTransId="{FBE760AE-7907-418E-A38A-BE9D58868054}" sibTransId="{FE0C7AB7-44EA-4384-A6FE-27BCA6723D3A}"/>
    <dgm:cxn modelId="{FCF28298-6DEE-40D7-9278-5877529F08CD}" type="presOf" srcId="{BD07FA2C-E39E-4E0B-80F9-57272036D27E}" destId="{06101629-35E4-45AF-B2F6-AB0C250EB019}" srcOrd="0" destOrd="0" presId="urn:microsoft.com/office/officeart/2005/8/layout/radial4"/>
    <dgm:cxn modelId="{7908F7B4-49AB-4D59-9597-00D239BD0BA6}" type="presOf" srcId="{5D63BAE1-7497-468C-8537-2A85AD010173}" destId="{791ADCB3-5AA5-4846-B940-7EC6D829C8F8}" srcOrd="0" destOrd="0" presId="urn:microsoft.com/office/officeart/2005/8/layout/radial4"/>
    <dgm:cxn modelId="{50652BD9-A40B-41BC-8796-F4C3DB450278}" type="presOf" srcId="{FBE760AE-7907-418E-A38A-BE9D58868054}" destId="{76AADDC1-0743-4ED1-B93A-17B272BE91D5}" srcOrd="0" destOrd="0" presId="urn:microsoft.com/office/officeart/2005/8/layout/radial4"/>
    <dgm:cxn modelId="{6BB154E3-0D7A-4CB4-A81F-1B63D74D957C}" type="presOf" srcId="{A6D39EDD-A578-45FC-8AEB-EC47082B7B72}" destId="{D86AEEA5-6AC2-4968-A4E8-C172BB0E23D4}" srcOrd="0" destOrd="0" presId="urn:microsoft.com/office/officeart/2005/8/layout/radial4"/>
    <dgm:cxn modelId="{DC1326EB-FDB9-4378-A1C2-A9D51D7D4A3C}" srcId="{FF0DB9B5-FB9A-4824-8FCD-8DDC56A624EE}" destId="{BBFF2932-802F-476A-8A73-23AA4931BC96}" srcOrd="0" destOrd="0" parTransId="{BD07FA2C-E39E-4E0B-80F9-57272036D27E}" sibTransId="{1102E940-1EBC-4DB2-B294-8902B55B2D02}"/>
    <dgm:cxn modelId="{672AF1FE-8BAE-4384-8487-7D71E6BB965A}" type="presOf" srcId="{EB1CA2A5-27F2-419B-9C83-9B22FFDB4576}" destId="{E14F508D-D072-4528-9509-213E77BB4E76}" srcOrd="0" destOrd="0" presId="urn:microsoft.com/office/officeart/2005/8/layout/radial4"/>
    <dgm:cxn modelId="{E9147CF5-938E-4562-8902-921196072400}" type="presParOf" srcId="{D86AEEA5-6AC2-4968-A4E8-C172BB0E23D4}" destId="{4E32B914-CFAA-4486-ACA3-C5BFFB290C9A}" srcOrd="0" destOrd="0" presId="urn:microsoft.com/office/officeart/2005/8/layout/radial4"/>
    <dgm:cxn modelId="{BB00694C-E9ED-4A61-91B3-73C8823F8EB1}" type="presParOf" srcId="{D86AEEA5-6AC2-4968-A4E8-C172BB0E23D4}" destId="{06101629-35E4-45AF-B2F6-AB0C250EB019}" srcOrd="1" destOrd="0" presId="urn:microsoft.com/office/officeart/2005/8/layout/radial4"/>
    <dgm:cxn modelId="{110AAF83-AE82-421D-94FC-8A8D65FBF676}" type="presParOf" srcId="{D86AEEA5-6AC2-4968-A4E8-C172BB0E23D4}" destId="{8FC512AB-68B8-4B7F-BF99-C9290B711482}" srcOrd="2" destOrd="0" presId="urn:microsoft.com/office/officeart/2005/8/layout/radial4"/>
    <dgm:cxn modelId="{EDB77BA6-B951-4FB5-A074-0AAE9215AFDC}" type="presParOf" srcId="{D86AEEA5-6AC2-4968-A4E8-C172BB0E23D4}" destId="{E14F508D-D072-4528-9509-213E77BB4E76}" srcOrd="3" destOrd="0" presId="urn:microsoft.com/office/officeart/2005/8/layout/radial4"/>
    <dgm:cxn modelId="{F821F5E4-23FB-4D5B-B9F2-96DF7D63EB6D}" type="presParOf" srcId="{D86AEEA5-6AC2-4968-A4E8-C172BB0E23D4}" destId="{107DE881-6334-4B4D-8D95-4A41B9595F68}" srcOrd="4" destOrd="0" presId="urn:microsoft.com/office/officeart/2005/8/layout/radial4"/>
    <dgm:cxn modelId="{28DFCFFD-896D-4DFA-B78A-288A937B2B6C}" type="presParOf" srcId="{D86AEEA5-6AC2-4968-A4E8-C172BB0E23D4}" destId="{76AADDC1-0743-4ED1-B93A-17B272BE91D5}" srcOrd="5" destOrd="0" presId="urn:microsoft.com/office/officeart/2005/8/layout/radial4"/>
    <dgm:cxn modelId="{549AEBC3-4A4B-4985-954B-FC0ACFE6BE25}" type="presParOf" srcId="{D86AEEA5-6AC2-4968-A4E8-C172BB0E23D4}" destId="{791ADCB3-5AA5-4846-B940-7EC6D829C8F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E11FA8-6B0C-472D-B9C4-84A803A2C855}"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en-US"/>
        </a:p>
      </dgm:t>
    </dgm:pt>
    <dgm:pt modelId="{F8803D70-4A47-4202-85BD-EBDFF86A0562}">
      <dgm:prSet phldrT="[Text]" custT="1"/>
      <dgm:spPr/>
      <dgm:t>
        <a:bodyPr/>
        <a:lstStyle/>
        <a:p>
          <a:r>
            <a:rPr lang="en-US" sz="2000" b="1" dirty="0">
              <a:solidFill>
                <a:schemeClr val="bg1"/>
              </a:solidFill>
              <a:latin typeface="+mj-lt"/>
            </a:rPr>
            <a:t>Sanctions Board</a:t>
          </a:r>
        </a:p>
      </dgm:t>
    </dgm:pt>
    <dgm:pt modelId="{BC817896-0583-4B10-A50F-03E903E89797}" type="parTrans" cxnId="{143D646F-0385-4C1D-81B6-78EDB226F043}">
      <dgm:prSet/>
      <dgm:spPr/>
      <dgm:t>
        <a:bodyPr/>
        <a:lstStyle/>
        <a:p>
          <a:endParaRPr lang="en-US"/>
        </a:p>
      </dgm:t>
    </dgm:pt>
    <dgm:pt modelId="{A4E73820-1E74-4E59-AE29-C058FF1566DF}" type="sibTrans" cxnId="{143D646F-0385-4C1D-81B6-78EDB226F043}">
      <dgm:prSet/>
      <dgm:spPr/>
      <dgm:t>
        <a:bodyPr/>
        <a:lstStyle/>
        <a:p>
          <a:endParaRPr lang="en-US"/>
        </a:p>
      </dgm:t>
    </dgm:pt>
    <dgm:pt modelId="{D7428361-BE9E-4C09-B050-069D9979ECA9}">
      <dgm:prSet phldrT="[Text]" custT="1"/>
      <dgm:spPr/>
      <dgm:t>
        <a:bodyPr/>
        <a:lstStyle/>
        <a:p>
          <a:r>
            <a:rPr lang="en-US" sz="2000" b="1" dirty="0">
              <a:solidFill>
                <a:schemeClr val="bg1"/>
              </a:solidFill>
              <a:latin typeface="+mj-lt"/>
            </a:rPr>
            <a:t>Suspension and Debarment Officer (SDO)</a:t>
          </a:r>
        </a:p>
      </dgm:t>
    </dgm:pt>
    <dgm:pt modelId="{9F4A1029-3980-45B1-83A9-8172D38B95F8}" type="parTrans" cxnId="{9BCDA36B-827D-4219-A0A8-3142BD0F2CCC}">
      <dgm:prSet/>
      <dgm:spPr/>
      <dgm:t>
        <a:bodyPr/>
        <a:lstStyle/>
        <a:p>
          <a:endParaRPr lang="en-US"/>
        </a:p>
      </dgm:t>
    </dgm:pt>
    <dgm:pt modelId="{3E9A54A4-FCEA-4DE4-BAD3-014E6934721E}" type="sibTrans" cxnId="{9BCDA36B-827D-4219-A0A8-3142BD0F2CCC}">
      <dgm:prSet/>
      <dgm:spPr/>
      <dgm:t>
        <a:bodyPr/>
        <a:lstStyle/>
        <a:p>
          <a:endParaRPr lang="en-US"/>
        </a:p>
      </dgm:t>
    </dgm:pt>
    <dgm:pt modelId="{4960C511-73AE-4F3B-A31B-C14B5BB9838A}">
      <dgm:prSet phldrT="[Text]"/>
      <dgm:spPr/>
      <dgm:t>
        <a:bodyPr/>
        <a:lstStyle/>
        <a:p>
          <a:r>
            <a:rPr lang="en-US" b="1" dirty="0">
              <a:solidFill>
                <a:schemeClr val="bg1"/>
              </a:solidFill>
              <a:latin typeface="+mj-lt"/>
            </a:rPr>
            <a:t>Integrity Compliance </a:t>
          </a:r>
        </a:p>
        <a:p>
          <a:r>
            <a:rPr lang="en-US" b="1" dirty="0">
              <a:solidFill>
                <a:schemeClr val="bg1"/>
              </a:solidFill>
              <a:latin typeface="+mj-lt"/>
            </a:rPr>
            <a:t>Officers (within INT)</a:t>
          </a:r>
        </a:p>
      </dgm:t>
    </dgm:pt>
    <dgm:pt modelId="{44C60BAF-9AE7-49B6-A39E-582ED05F581F}" type="parTrans" cxnId="{97AA7FD9-71D2-4582-9383-E70CE9AD80B1}">
      <dgm:prSet/>
      <dgm:spPr/>
      <dgm:t>
        <a:bodyPr/>
        <a:lstStyle/>
        <a:p>
          <a:endParaRPr lang="en-US"/>
        </a:p>
      </dgm:t>
    </dgm:pt>
    <dgm:pt modelId="{9220F274-EDA9-4E67-A71A-AC25127017FE}" type="sibTrans" cxnId="{97AA7FD9-71D2-4582-9383-E70CE9AD80B1}">
      <dgm:prSet/>
      <dgm:spPr/>
      <dgm:t>
        <a:bodyPr/>
        <a:lstStyle/>
        <a:p>
          <a:endParaRPr lang="en-US"/>
        </a:p>
      </dgm:t>
    </dgm:pt>
    <dgm:pt modelId="{1CB27DC4-E2FF-459A-B3E6-AE9BE2BBD1E6}" type="pres">
      <dgm:prSet presAssocID="{B8E11FA8-6B0C-472D-B9C4-84A803A2C855}" presName="compositeShape" presStyleCnt="0">
        <dgm:presLayoutVars>
          <dgm:dir/>
          <dgm:resizeHandles/>
        </dgm:presLayoutVars>
      </dgm:prSet>
      <dgm:spPr/>
    </dgm:pt>
    <dgm:pt modelId="{3C987C07-D2F5-42F4-B915-A8C514492DAF}" type="pres">
      <dgm:prSet presAssocID="{B8E11FA8-6B0C-472D-B9C4-84A803A2C855}" presName="pyramid" presStyleLbl="node1" presStyleIdx="0" presStyleCnt="1" custScaleX="60978" custScaleY="97644" custLinFactNeighborX="4068" custLinFactNeighborY="3101"/>
      <dgm:spPr/>
    </dgm:pt>
    <dgm:pt modelId="{AE582327-A69B-4863-A229-E9FBAC54FDC0}" type="pres">
      <dgm:prSet presAssocID="{B8E11FA8-6B0C-472D-B9C4-84A803A2C855}" presName="theList" presStyleCnt="0"/>
      <dgm:spPr/>
    </dgm:pt>
    <dgm:pt modelId="{CD7B9B62-E282-4A93-9E42-9CFA1558D6E9}" type="pres">
      <dgm:prSet presAssocID="{F8803D70-4A47-4202-85BD-EBDFF86A0562}" presName="aNode" presStyleLbl="fgAcc1" presStyleIdx="0" presStyleCnt="3" custScaleX="80338" custScaleY="55864" custLinFactY="61946" custLinFactNeighborX="-5286" custLinFactNeighborY="100000">
        <dgm:presLayoutVars>
          <dgm:bulletEnabled val="1"/>
        </dgm:presLayoutVars>
      </dgm:prSet>
      <dgm:spPr/>
    </dgm:pt>
    <dgm:pt modelId="{56DD6FCD-C086-40D3-B61F-C3183C65A30C}" type="pres">
      <dgm:prSet presAssocID="{F8803D70-4A47-4202-85BD-EBDFF86A0562}" presName="aSpace" presStyleCnt="0"/>
      <dgm:spPr/>
    </dgm:pt>
    <dgm:pt modelId="{F987B699-42D8-476B-9CCC-EE77BB9D52A6}" type="pres">
      <dgm:prSet presAssocID="{D7428361-BE9E-4C09-B050-069D9979ECA9}" presName="aNode" presStyleLbl="fgAcc1" presStyleIdx="1" presStyleCnt="3" custScaleX="83421" custScaleY="75486" custLinFactY="89420" custLinFactNeighborX="-6642" custLinFactNeighborY="100000">
        <dgm:presLayoutVars>
          <dgm:bulletEnabled val="1"/>
        </dgm:presLayoutVars>
      </dgm:prSet>
      <dgm:spPr/>
    </dgm:pt>
    <dgm:pt modelId="{721C2A2A-DB54-4495-88D3-1DF7D77EBD81}" type="pres">
      <dgm:prSet presAssocID="{D7428361-BE9E-4C09-B050-069D9979ECA9}" presName="aSpace" presStyleCnt="0"/>
      <dgm:spPr/>
    </dgm:pt>
    <dgm:pt modelId="{37BFC09F-9B80-4D79-A854-28CD2DD9B77B}" type="pres">
      <dgm:prSet presAssocID="{4960C511-73AE-4F3B-A31B-C14B5BB9838A}" presName="aNode" presStyleLbl="fgAcc1" presStyleIdx="2" presStyleCnt="3" custScaleX="72022" custScaleY="62782" custLinFactY="-155159" custLinFactNeighborX="-7290" custLinFactNeighborY="-200000">
        <dgm:presLayoutVars>
          <dgm:bulletEnabled val="1"/>
        </dgm:presLayoutVars>
      </dgm:prSet>
      <dgm:spPr/>
    </dgm:pt>
    <dgm:pt modelId="{DC3FE654-E81E-4511-B65E-C09A47E1E37C}" type="pres">
      <dgm:prSet presAssocID="{4960C511-73AE-4F3B-A31B-C14B5BB9838A}" presName="aSpace" presStyleCnt="0"/>
      <dgm:spPr/>
    </dgm:pt>
  </dgm:ptLst>
  <dgm:cxnLst>
    <dgm:cxn modelId="{BB781C20-4B97-41B7-B2E1-6260F0382A92}" type="presOf" srcId="{F8803D70-4A47-4202-85BD-EBDFF86A0562}" destId="{CD7B9B62-E282-4A93-9E42-9CFA1558D6E9}" srcOrd="0" destOrd="0" presId="urn:microsoft.com/office/officeart/2005/8/layout/pyramid2"/>
    <dgm:cxn modelId="{9BCDA36B-827D-4219-A0A8-3142BD0F2CCC}" srcId="{B8E11FA8-6B0C-472D-B9C4-84A803A2C855}" destId="{D7428361-BE9E-4C09-B050-069D9979ECA9}" srcOrd="1" destOrd="0" parTransId="{9F4A1029-3980-45B1-83A9-8172D38B95F8}" sibTransId="{3E9A54A4-FCEA-4DE4-BAD3-014E6934721E}"/>
    <dgm:cxn modelId="{143D646F-0385-4C1D-81B6-78EDB226F043}" srcId="{B8E11FA8-6B0C-472D-B9C4-84A803A2C855}" destId="{F8803D70-4A47-4202-85BD-EBDFF86A0562}" srcOrd="0" destOrd="0" parTransId="{BC817896-0583-4B10-A50F-03E903E89797}" sibTransId="{A4E73820-1E74-4E59-AE29-C058FF1566DF}"/>
    <dgm:cxn modelId="{769EFF84-92A6-4F39-9821-A7102513C56A}" type="presOf" srcId="{D7428361-BE9E-4C09-B050-069D9979ECA9}" destId="{F987B699-42D8-476B-9CCC-EE77BB9D52A6}" srcOrd="0" destOrd="0" presId="urn:microsoft.com/office/officeart/2005/8/layout/pyramid2"/>
    <dgm:cxn modelId="{A1106CBE-1C50-44EF-A6AD-836788E82DD5}" type="presOf" srcId="{B8E11FA8-6B0C-472D-B9C4-84A803A2C855}" destId="{1CB27DC4-E2FF-459A-B3E6-AE9BE2BBD1E6}" srcOrd="0" destOrd="0" presId="urn:microsoft.com/office/officeart/2005/8/layout/pyramid2"/>
    <dgm:cxn modelId="{765B39C4-945D-4905-B3C6-22BA7ACEA50B}" type="presOf" srcId="{4960C511-73AE-4F3B-A31B-C14B5BB9838A}" destId="{37BFC09F-9B80-4D79-A854-28CD2DD9B77B}" srcOrd="0" destOrd="0" presId="urn:microsoft.com/office/officeart/2005/8/layout/pyramid2"/>
    <dgm:cxn modelId="{97AA7FD9-71D2-4582-9383-E70CE9AD80B1}" srcId="{B8E11FA8-6B0C-472D-B9C4-84A803A2C855}" destId="{4960C511-73AE-4F3B-A31B-C14B5BB9838A}" srcOrd="2" destOrd="0" parTransId="{44C60BAF-9AE7-49B6-A39E-582ED05F581F}" sibTransId="{9220F274-EDA9-4E67-A71A-AC25127017FE}"/>
    <dgm:cxn modelId="{E3CAF94E-CE73-415B-BF12-1602D5CB3307}" type="presParOf" srcId="{1CB27DC4-E2FF-459A-B3E6-AE9BE2BBD1E6}" destId="{3C987C07-D2F5-42F4-B915-A8C514492DAF}" srcOrd="0" destOrd="0" presId="urn:microsoft.com/office/officeart/2005/8/layout/pyramid2"/>
    <dgm:cxn modelId="{6426EAB1-C44B-469C-8E24-5013B9BFEFE0}" type="presParOf" srcId="{1CB27DC4-E2FF-459A-B3E6-AE9BE2BBD1E6}" destId="{AE582327-A69B-4863-A229-E9FBAC54FDC0}" srcOrd="1" destOrd="0" presId="urn:microsoft.com/office/officeart/2005/8/layout/pyramid2"/>
    <dgm:cxn modelId="{F9766012-C97A-42DF-A620-0FB00AA5A2F2}" type="presParOf" srcId="{AE582327-A69B-4863-A229-E9FBAC54FDC0}" destId="{CD7B9B62-E282-4A93-9E42-9CFA1558D6E9}" srcOrd="0" destOrd="0" presId="urn:microsoft.com/office/officeart/2005/8/layout/pyramid2"/>
    <dgm:cxn modelId="{BB867D63-15BA-4132-A735-A6EC9E38A6F0}" type="presParOf" srcId="{AE582327-A69B-4863-A229-E9FBAC54FDC0}" destId="{56DD6FCD-C086-40D3-B61F-C3183C65A30C}" srcOrd="1" destOrd="0" presId="urn:microsoft.com/office/officeart/2005/8/layout/pyramid2"/>
    <dgm:cxn modelId="{818FB2FE-344C-4602-81D7-9988C48EED7E}" type="presParOf" srcId="{AE582327-A69B-4863-A229-E9FBAC54FDC0}" destId="{F987B699-42D8-476B-9CCC-EE77BB9D52A6}" srcOrd="2" destOrd="0" presId="urn:microsoft.com/office/officeart/2005/8/layout/pyramid2"/>
    <dgm:cxn modelId="{85606AA5-85ED-4FA2-9FCC-E47E3CC3D082}" type="presParOf" srcId="{AE582327-A69B-4863-A229-E9FBAC54FDC0}" destId="{721C2A2A-DB54-4495-88D3-1DF7D77EBD81}" srcOrd="3" destOrd="0" presId="urn:microsoft.com/office/officeart/2005/8/layout/pyramid2"/>
    <dgm:cxn modelId="{0D078D1B-C0A8-4A9A-AE66-44D47CE74378}" type="presParOf" srcId="{AE582327-A69B-4863-A229-E9FBAC54FDC0}" destId="{37BFC09F-9B80-4D79-A854-28CD2DD9B77B}" srcOrd="4" destOrd="0" presId="urn:microsoft.com/office/officeart/2005/8/layout/pyramid2"/>
    <dgm:cxn modelId="{A0FBA87A-4742-400C-9E7E-ED0964D3B1F2}" type="presParOf" srcId="{AE582327-A69B-4863-A229-E9FBAC54FDC0}" destId="{DC3FE654-E81E-4511-B65E-C09A47E1E37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DF1D60-AB94-4028-ADE7-FEBA0F5716B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28782BF0-46B5-4501-AC9A-ADAB7E410F91}">
      <dgm:prSet phldrT="[Text]"/>
      <dgm:spPr>
        <a:solidFill>
          <a:srgbClr val="7030A0"/>
        </a:solidFill>
      </dgm:spPr>
      <dgm:t>
        <a:bodyPr/>
        <a:lstStyle/>
        <a:p>
          <a:r>
            <a:rPr lang="en-US" b="1" dirty="0"/>
            <a:t>Responsibility (Qualification)</a:t>
          </a:r>
        </a:p>
        <a:p>
          <a:r>
            <a:rPr lang="en-US" b="1" dirty="0"/>
            <a:t>Only</a:t>
          </a:r>
        </a:p>
      </dgm:t>
    </dgm:pt>
    <dgm:pt modelId="{4AAE7C2D-1EC5-4F3D-B07F-876781263943}" type="parTrans" cxnId="{7C216253-4763-4844-A1E9-0FFB3874B1CC}">
      <dgm:prSet/>
      <dgm:spPr/>
      <dgm:t>
        <a:bodyPr/>
        <a:lstStyle/>
        <a:p>
          <a:endParaRPr lang="en-US"/>
        </a:p>
      </dgm:t>
    </dgm:pt>
    <dgm:pt modelId="{DDB0FF60-0ADD-493D-889B-63F0AF1F6779}" type="sibTrans" cxnId="{7C216253-4763-4844-A1E9-0FFB3874B1CC}">
      <dgm:prSet/>
      <dgm:spPr/>
      <dgm:t>
        <a:bodyPr/>
        <a:lstStyle/>
        <a:p>
          <a:endParaRPr lang="en-US"/>
        </a:p>
      </dgm:t>
    </dgm:pt>
    <dgm:pt modelId="{AAF0A5CB-CC95-4890-94F2-2E7B578E96A1}">
      <dgm:prSet phldrT="[Text]"/>
      <dgm:spPr>
        <a:solidFill>
          <a:srgbClr val="7030A0"/>
        </a:solidFill>
      </dgm:spPr>
      <dgm:t>
        <a:bodyPr/>
        <a:lstStyle/>
        <a:p>
          <a:r>
            <a:rPr lang="en-US" dirty="0"/>
            <a:t>On a case-by-case basis</a:t>
          </a:r>
        </a:p>
      </dgm:t>
    </dgm:pt>
    <dgm:pt modelId="{4A187DBE-D706-468A-B625-3D7BBBC3A63A}" type="parTrans" cxnId="{2CCEFB92-8516-4129-9F3F-EDBC7A27C49F}">
      <dgm:prSet/>
      <dgm:spPr/>
      <dgm:t>
        <a:bodyPr/>
        <a:lstStyle/>
        <a:p>
          <a:endParaRPr lang="en-US"/>
        </a:p>
      </dgm:t>
    </dgm:pt>
    <dgm:pt modelId="{A0C14401-90A3-4F6A-ACCD-0821D34DF854}" type="sibTrans" cxnId="{2CCEFB92-8516-4129-9F3F-EDBC7A27C49F}">
      <dgm:prSet/>
      <dgm:spPr/>
      <dgm:t>
        <a:bodyPr/>
        <a:lstStyle/>
        <a:p>
          <a:endParaRPr lang="en-US"/>
        </a:p>
      </dgm:t>
    </dgm:pt>
    <dgm:pt modelId="{17DBB9D7-D5FB-4DB4-9B97-97CA9BE5BFAE}">
      <dgm:prSet phldrT="[Text]"/>
      <dgm:spPr>
        <a:solidFill>
          <a:srgbClr val="FFC000"/>
        </a:solidFill>
      </dgm:spPr>
      <dgm:t>
        <a:bodyPr/>
        <a:lstStyle/>
        <a:p>
          <a:r>
            <a:rPr lang="en-US" b="1" dirty="0">
              <a:solidFill>
                <a:schemeClr val="bg1">
                  <a:lumMod val="50000"/>
                </a:schemeClr>
              </a:solidFill>
            </a:rPr>
            <a:t>Adjudicative Debarment for “Bad Acts”</a:t>
          </a:r>
        </a:p>
      </dgm:t>
    </dgm:pt>
    <dgm:pt modelId="{6BA25A70-BB1F-4DED-9771-AFA43E4EF4E5}" type="parTrans" cxnId="{237A7C81-7E23-44F2-BB92-832977756796}">
      <dgm:prSet/>
      <dgm:spPr/>
      <dgm:t>
        <a:bodyPr/>
        <a:lstStyle/>
        <a:p>
          <a:endParaRPr lang="en-US"/>
        </a:p>
      </dgm:t>
    </dgm:pt>
    <dgm:pt modelId="{191729DE-112B-4F61-A5B2-0333BADAE8C8}" type="sibTrans" cxnId="{237A7C81-7E23-44F2-BB92-832977756796}">
      <dgm:prSet/>
      <dgm:spPr/>
      <dgm:t>
        <a:bodyPr/>
        <a:lstStyle/>
        <a:p>
          <a:endParaRPr lang="en-US"/>
        </a:p>
      </dgm:t>
    </dgm:pt>
    <dgm:pt modelId="{D1122BAE-F27D-45D6-B653-5F0E8BCF19E6}">
      <dgm:prSet phldrT="[Text]"/>
      <dgm:spPr>
        <a:solidFill>
          <a:srgbClr val="FFC000"/>
        </a:solidFill>
      </dgm:spPr>
      <dgm:t>
        <a:bodyPr/>
        <a:lstStyle/>
        <a:p>
          <a:r>
            <a:rPr lang="en-US" dirty="0">
              <a:solidFill>
                <a:schemeClr val="bg1">
                  <a:lumMod val="50000"/>
                </a:schemeClr>
              </a:solidFill>
            </a:rPr>
            <a:t>E.g., World Bank</a:t>
          </a:r>
        </a:p>
      </dgm:t>
    </dgm:pt>
    <dgm:pt modelId="{658A0BE8-1D6F-4E96-9275-6F0EEB081817}" type="parTrans" cxnId="{A714A620-520A-4633-8E2E-CFB4CE1F41AF}">
      <dgm:prSet/>
      <dgm:spPr/>
      <dgm:t>
        <a:bodyPr/>
        <a:lstStyle/>
        <a:p>
          <a:endParaRPr lang="en-US"/>
        </a:p>
      </dgm:t>
    </dgm:pt>
    <dgm:pt modelId="{27A65740-8634-402E-A42F-76CAD9168DC3}" type="sibTrans" cxnId="{A714A620-520A-4633-8E2E-CFB4CE1F41AF}">
      <dgm:prSet/>
      <dgm:spPr/>
      <dgm:t>
        <a:bodyPr/>
        <a:lstStyle/>
        <a:p>
          <a:endParaRPr lang="en-US"/>
        </a:p>
      </dgm:t>
    </dgm:pt>
    <dgm:pt modelId="{73E262C1-BE32-4A38-A9F2-7CE112589C49}">
      <dgm:prSet phldrT="[Text]"/>
      <dgm:spPr>
        <a:solidFill>
          <a:srgbClr val="002060"/>
        </a:solidFill>
      </dgm:spPr>
      <dgm:t>
        <a:bodyPr/>
        <a:lstStyle/>
        <a:p>
          <a:r>
            <a:rPr lang="en-US" b="1" dirty="0"/>
            <a:t>Discretionary Debarment – U.S. Federal</a:t>
          </a:r>
        </a:p>
      </dgm:t>
    </dgm:pt>
    <dgm:pt modelId="{77376C59-B3D5-4C0A-95E6-B0A0B789D376}" type="parTrans" cxnId="{8EB3F9E0-05B7-4101-810F-AB5B062736B2}">
      <dgm:prSet/>
      <dgm:spPr/>
      <dgm:t>
        <a:bodyPr/>
        <a:lstStyle/>
        <a:p>
          <a:endParaRPr lang="en-US"/>
        </a:p>
      </dgm:t>
    </dgm:pt>
    <dgm:pt modelId="{279CC60E-68F5-4818-9ABF-F80049BB25A4}" type="sibTrans" cxnId="{8EB3F9E0-05B7-4101-810F-AB5B062736B2}">
      <dgm:prSet/>
      <dgm:spPr/>
      <dgm:t>
        <a:bodyPr/>
        <a:lstStyle/>
        <a:p>
          <a:endParaRPr lang="en-US"/>
        </a:p>
      </dgm:t>
    </dgm:pt>
    <dgm:pt modelId="{2393A738-E9A9-417E-83E2-778102B978D3}">
      <dgm:prSet phldrT="[Text]"/>
      <dgm:spPr>
        <a:solidFill>
          <a:srgbClr val="7030A0"/>
        </a:solidFill>
      </dgm:spPr>
      <dgm:t>
        <a:bodyPr/>
        <a:lstStyle/>
        <a:p>
          <a:r>
            <a:rPr lang="en-US" dirty="0"/>
            <a:t>In U.S. – done by contracting officer</a:t>
          </a:r>
        </a:p>
      </dgm:t>
    </dgm:pt>
    <dgm:pt modelId="{F1E694BD-0833-4694-BA5D-1EC40B9F83FA}" type="parTrans" cxnId="{37CF0089-15CB-4D25-8805-B8E4D811E705}">
      <dgm:prSet/>
      <dgm:spPr/>
      <dgm:t>
        <a:bodyPr/>
        <a:lstStyle/>
        <a:p>
          <a:endParaRPr lang="en-US"/>
        </a:p>
      </dgm:t>
    </dgm:pt>
    <dgm:pt modelId="{4CF9BC6D-E628-450D-B3BC-B87C3DB92884}" type="sibTrans" cxnId="{37CF0089-15CB-4D25-8805-B8E4D811E705}">
      <dgm:prSet/>
      <dgm:spPr/>
      <dgm:t>
        <a:bodyPr/>
        <a:lstStyle/>
        <a:p>
          <a:endParaRPr lang="en-US"/>
        </a:p>
      </dgm:t>
    </dgm:pt>
    <dgm:pt modelId="{F3EACF03-4D07-481D-9D90-BB871D591301}">
      <dgm:prSet phldrT="[Text]"/>
      <dgm:spPr>
        <a:solidFill>
          <a:srgbClr val="002060"/>
        </a:solidFill>
      </dgm:spPr>
      <dgm:t>
        <a:bodyPr/>
        <a:lstStyle/>
        <a:p>
          <a:r>
            <a:rPr lang="en-US" dirty="0"/>
            <a:t>Debarment is a cross-government “meta-qualification” determination </a:t>
          </a:r>
        </a:p>
      </dgm:t>
    </dgm:pt>
    <dgm:pt modelId="{DE53F07F-F647-4D24-BE71-44B22F8936FD}" type="parTrans" cxnId="{D05307E9-D700-4DE9-8D76-BF7CBCA7AB0A}">
      <dgm:prSet/>
      <dgm:spPr/>
      <dgm:t>
        <a:bodyPr/>
        <a:lstStyle/>
        <a:p>
          <a:endParaRPr lang="en-US"/>
        </a:p>
      </dgm:t>
    </dgm:pt>
    <dgm:pt modelId="{36E09A7A-C1E0-4AD4-94FB-57F2B52A6F78}" type="sibTrans" cxnId="{D05307E9-D700-4DE9-8D76-BF7CBCA7AB0A}">
      <dgm:prSet/>
      <dgm:spPr/>
      <dgm:t>
        <a:bodyPr/>
        <a:lstStyle/>
        <a:p>
          <a:endParaRPr lang="en-US"/>
        </a:p>
      </dgm:t>
    </dgm:pt>
    <dgm:pt modelId="{394BB431-E708-4960-8C85-BF0DCA34E9FF}">
      <dgm:prSet phldrT="[Text]"/>
      <dgm:spPr>
        <a:solidFill>
          <a:srgbClr val="002060"/>
        </a:solidFill>
      </dgm:spPr>
      <dgm:t>
        <a:bodyPr/>
        <a:lstStyle/>
        <a:p>
          <a:r>
            <a:rPr lang="en-US" dirty="0"/>
            <a:t>Based on “present responsibility”:  focus on present status</a:t>
          </a:r>
        </a:p>
      </dgm:t>
    </dgm:pt>
    <dgm:pt modelId="{58FBA788-BC5B-41C4-B008-5AFA23C48497}" type="parTrans" cxnId="{6C349D48-9197-40F6-9437-74964236A8E7}">
      <dgm:prSet/>
      <dgm:spPr/>
      <dgm:t>
        <a:bodyPr/>
        <a:lstStyle/>
        <a:p>
          <a:endParaRPr lang="en-US"/>
        </a:p>
      </dgm:t>
    </dgm:pt>
    <dgm:pt modelId="{8D9D24E5-D4E4-4FA7-8E0E-168F73FAEADD}" type="sibTrans" cxnId="{6C349D48-9197-40F6-9437-74964236A8E7}">
      <dgm:prSet/>
      <dgm:spPr/>
      <dgm:t>
        <a:bodyPr/>
        <a:lstStyle/>
        <a:p>
          <a:endParaRPr lang="en-US"/>
        </a:p>
      </dgm:t>
    </dgm:pt>
    <dgm:pt modelId="{6F9405CB-76E2-4259-81FC-E24BF870329A}">
      <dgm:prSet/>
      <dgm:spPr>
        <a:solidFill>
          <a:srgbClr val="14012D"/>
        </a:solidFill>
      </dgm:spPr>
      <dgm:t>
        <a:bodyPr/>
        <a:lstStyle/>
        <a:p>
          <a:r>
            <a:rPr lang="en-US" b="1" dirty="0">
              <a:solidFill>
                <a:schemeClr val="tx1"/>
              </a:solidFill>
            </a:rPr>
            <a:t>Court-Ordered Debarment, After Judicial Proceedings</a:t>
          </a:r>
        </a:p>
      </dgm:t>
    </dgm:pt>
    <dgm:pt modelId="{02817B38-8D83-420E-9DB0-B82202E930E4}" type="parTrans" cxnId="{A0D08557-D34C-4D61-A05C-2C5F28863E87}">
      <dgm:prSet/>
      <dgm:spPr/>
      <dgm:t>
        <a:bodyPr/>
        <a:lstStyle/>
        <a:p>
          <a:endParaRPr lang="en-US"/>
        </a:p>
      </dgm:t>
    </dgm:pt>
    <dgm:pt modelId="{D40958C4-886D-4A6D-8605-FF738EB232F8}" type="sibTrans" cxnId="{A0D08557-D34C-4D61-A05C-2C5F28863E87}">
      <dgm:prSet/>
      <dgm:spPr/>
      <dgm:t>
        <a:bodyPr/>
        <a:lstStyle/>
        <a:p>
          <a:endParaRPr lang="en-US"/>
        </a:p>
      </dgm:t>
    </dgm:pt>
    <dgm:pt modelId="{D6F7F5F8-A38B-4DE8-97D9-83ACC51B301B}">
      <dgm:prSet phldrT="[Text]"/>
      <dgm:spPr>
        <a:solidFill>
          <a:srgbClr val="7030A0"/>
        </a:solidFill>
      </dgm:spPr>
      <dgm:t>
        <a:bodyPr/>
        <a:lstStyle/>
        <a:p>
          <a:r>
            <a:rPr lang="en-US" dirty="0"/>
            <a:t>Allowed by new EU Directives</a:t>
          </a:r>
        </a:p>
      </dgm:t>
    </dgm:pt>
    <dgm:pt modelId="{2A85EB00-CE30-4407-94DD-80423B94259C}" type="parTrans" cxnId="{E2FF25F4-6F82-45B8-AF6C-33ABC80E3A6C}">
      <dgm:prSet/>
      <dgm:spPr/>
    </dgm:pt>
    <dgm:pt modelId="{5135388E-98C9-4D35-BF20-3FF4315FE07C}" type="sibTrans" cxnId="{E2FF25F4-6F82-45B8-AF6C-33ABC80E3A6C}">
      <dgm:prSet/>
      <dgm:spPr/>
    </dgm:pt>
    <dgm:pt modelId="{3097AB68-154D-41B2-AC03-471E1F759398}" type="pres">
      <dgm:prSet presAssocID="{92DF1D60-AB94-4028-ADE7-FEBA0F5716BD}" presName="Name0" presStyleCnt="0">
        <dgm:presLayoutVars>
          <dgm:dir/>
          <dgm:resizeHandles val="exact"/>
        </dgm:presLayoutVars>
      </dgm:prSet>
      <dgm:spPr/>
    </dgm:pt>
    <dgm:pt modelId="{D5FD1C14-F738-4F02-ABB4-F8BC669914AA}" type="pres">
      <dgm:prSet presAssocID="{28782BF0-46B5-4501-AC9A-ADAB7E410F91}" presName="node" presStyleLbl="node1" presStyleIdx="0" presStyleCnt="4">
        <dgm:presLayoutVars>
          <dgm:bulletEnabled val="1"/>
        </dgm:presLayoutVars>
      </dgm:prSet>
      <dgm:spPr/>
    </dgm:pt>
    <dgm:pt modelId="{B842F83D-5B9B-4D17-AE4F-9C0135AAB157}" type="pres">
      <dgm:prSet presAssocID="{DDB0FF60-0ADD-493D-889B-63F0AF1F6779}" presName="sibTrans" presStyleCnt="0"/>
      <dgm:spPr/>
    </dgm:pt>
    <dgm:pt modelId="{BFF605F8-ACD6-4061-972B-268BE58D0A0F}" type="pres">
      <dgm:prSet presAssocID="{17DBB9D7-D5FB-4DB4-9B97-97CA9BE5BFAE}" presName="node" presStyleLbl="node1" presStyleIdx="1" presStyleCnt="4" custLinFactX="96250" custLinFactNeighborX="100000" custLinFactNeighborY="-541">
        <dgm:presLayoutVars>
          <dgm:bulletEnabled val="1"/>
        </dgm:presLayoutVars>
      </dgm:prSet>
      <dgm:spPr/>
    </dgm:pt>
    <dgm:pt modelId="{7AA826F6-88F0-4443-A724-55D5E91EFB0C}" type="pres">
      <dgm:prSet presAssocID="{191729DE-112B-4F61-A5B2-0333BADAE8C8}" presName="sibTrans" presStyleCnt="0"/>
      <dgm:spPr/>
    </dgm:pt>
    <dgm:pt modelId="{C90C95B3-19CC-4E59-AF24-B2CA3312E7EF}" type="pres">
      <dgm:prSet presAssocID="{6F9405CB-76E2-4259-81FC-E24BF870329A}" presName="node" presStyleLbl="node1" presStyleIdx="2" presStyleCnt="4" custLinFactX="94426" custLinFactNeighborX="100000" custLinFactNeighborY="1081">
        <dgm:presLayoutVars>
          <dgm:bulletEnabled val="1"/>
        </dgm:presLayoutVars>
      </dgm:prSet>
      <dgm:spPr/>
    </dgm:pt>
    <dgm:pt modelId="{F10EEFD2-FF23-4962-992B-CB2BB74A5B66}" type="pres">
      <dgm:prSet presAssocID="{D40958C4-886D-4A6D-8605-FF738EB232F8}" presName="sibTrans" presStyleCnt="0"/>
      <dgm:spPr/>
    </dgm:pt>
    <dgm:pt modelId="{698F460A-15EB-4594-8F12-E79B6B6D53CF}" type="pres">
      <dgm:prSet presAssocID="{73E262C1-BE32-4A38-A9F2-7CE112589C49}" presName="node" presStyleLbl="node1" presStyleIdx="3" presStyleCnt="4" custLinFactX="-200000" custLinFactNeighborX="-225679" custLinFactNeighborY="-541">
        <dgm:presLayoutVars>
          <dgm:bulletEnabled val="1"/>
        </dgm:presLayoutVars>
      </dgm:prSet>
      <dgm:spPr/>
    </dgm:pt>
  </dgm:ptLst>
  <dgm:cxnLst>
    <dgm:cxn modelId="{CF617F00-2157-4DBB-84A6-55E059DE8844}" type="presOf" srcId="{17DBB9D7-D5FB-4DB4-9B97-97CA9BE5BFAE}" destId="{BFF605F8-ACD6-4061-972B-268BE58D0A0F}" srcOrd="0" destOrd="0" presId="urn:microsoft.com/office/officeart/2005/8/layout/hList6"/>
    <dgm:cxn modelId="{04B10E0D-6ECF-40F4-B0F7-0A66972A6931}" type="presOf" srcId="{D1122BAE-F27D-45D6-B653-5F0E8BCF19E6}" destId="{BFF605F8-ACD6-4061-972B-268BE58D0A0F}" srcOrd="0" destOrd="1" presId="urn:microsoft.com/office/officeart/2005/8/layout/hList6"/>
    <dgm:cxn modelId="{E3B5D312-0394-48B4-8362-24BA841459D1}" type="presOf" srcId="{D6F7F5F8-A38B-4DE8-97D9-83ACC51B301B}" destId="{D5FD1C14-F738-4F02-ABB4-F8BC669914AA}" srcOrd="0" destOrd="3" presId="urn:microsoft.com/office/officeart/2005/8/layout/hList6"/>
    <dgm:cxn modelId="{A714A620-520A-4633-8E2E-CFB4CE1F41AF}" srcId="{17DBB9D7-D5FB-4DB4-9B97-97CA9BE5BFAE}" destId="{D1122BAE-F27D-45D6-B653-5F0E8BCF19E6}" srcOrd="0" destOrd="0" parTransId="{658A0BE8-1D6F-4E96-9275-6F0EEB081817}" sibTransId="{27A65740-8634-402E-A42F-76CAD9168DC3}"/>
    <dgm:cxn modelId="{F1C5E620-CB2E-4FE9-890F-5C1627680F39}" type="presOf" srcId="{92DF1D60-AB94-4028-ADE7-FEBA0F5716BD}" destId="{3097AB68-154D-41B2-AC03-471E1F759398}" srcOrd="0" destOrd="0" presId="urn:microsoft.com/office/officeart/2005/8/layout/hList6"/>
    <dgm:cxn modelId="{8FBAFA2E-E218-420F-8409-8693A4336B38}" type="presOf" srcId="{394BB431-E708-4960-8C85-BF0DCA34E9FF}" destId="{698F460A-15EB-4594-8F12-E79B6B6D53CF}" srcOrd="0" destOrd="1" presId="urn:microsoft.com/office/officeart/2005/8/layout/hList6"/>
    <dgm:cxn modelId="{64E1E65E-B84F-4208-9FDA-BDD3094CE043}" type="presOf" srcId="{6F9405CB-76E2-4259-81FC-E24BF870329A}" destId="{C90C95B3-19CC-4E59-AF24-B2CA3312E7EF}" srcOrd="0" destOrd="0" presId="urn:microsoft.com/office/officeart/2005/8/layout/hList6"/>
    <dgm:cxn modelId="{6C349D48-9197-40F6-9437-74964236A8E7}" srcId="{73E262C1-BE32-4A38-A9F2-7CE112589C49}" destId="{394BB431-E708-4960-8C85-BF0DCA34E9FF}" srcOrd="0" destOrd="0" parTransId="{58FBA788-BC5B-41C4-B008-5AFA23C48497}" sibTransId="{8D9D24E5-D4E4-4FA7-8E0E-168F73FAEADD}"/>
    <dgm:cxn modelId="{7C216253-4763-4844-A1E9-0FFB3874B1CC}" srcId="{92DF1D60-AB94-4028-ADE7-FEBA0F5716BD}" destId="{28782BF0-46B5-4501-AC9A-ADAB7E410F91}" srcOrd="0" destOrd="0" parTransId="{4AAE7C2D-1EC5-4F3D-B07F-876781263943}" sibTransId="{DDB0FF60-0ADD-493D-889B-63F0AF1F6779}"/>
    <dgm:cxn modelId="{A0D08557-D34C-4D61-A05C-2C5F28863E87}" srcId="{92DF1D60-AB94-4028-ADE7-FEBA0F5716BD}" destId="{6F9405CB-76E2-4259-81FC-E24BF870329A}" srcOrd="2" destOrd="0" parTransId="{02817B38-8D83-420E-9DB0-B82202E930E4}" sibTransId="{D40958C4-886D-4A6D-8605-FF738EB232F8}"/>
    <dgm:cxn modelId="{237A7C81-7E23-44F2-BB92-832977756796}" srcId="{92DF1D60-AB94-4028-ADE7-FEBA0F5716BD}" destId="{17DBB9D7-D5FB-4DB4-9B97-97CA9BE5BFAE}" srcOrd="1" destOrd="0" parTransId="{6BA25A70-BB1F-4DED-9771-AFA43E4EF4E5}" sibTransId="{191729DE-112B-4F61-A5B2-0333BADAE8C8}"/>
    <dgm:cxn modelId="{37CF0089-15CB-4D25-8805-B8E4D811E705}" srcId="{28782BF0-46B5-4501-AC9A-ADAB7E410F91}" destId="{2393A738-E9A9-417E-83E2-778102B978D3}" srcOrd="1" destOrd="0" parTransId="{F1E694BD-0833-4694-BA5D-1EC40B9F83FA}" sibTransId="{4CF9BC6D-E628-450D-B3BC-B87C3DB92884}"/>
    <dgm:cxn modelId="{2CCEFB92-8516-4129-9F3F-EDBC7A27C49F}" srcId="{28782BF0-46B5-4501-AC9A-ADAB7E410F91}" destId="{AAF0A5CB-CC95-4890-94F2-2E7B578E96A1}" srcOrd="0" destOrd="0" parTransId="{4A187DBE-D706-468A-B625-3D7BBBC3A63A}" sibTransId="{A0C14401-90A3-4F6A-ACCD-0821D34DF854}"/>
    <dgm:cxn modelId="{32138297-9B47-4F03-B538-7E9935E342C2}" type="presOf" srcId="{2393A738-E9A9-417E-83E2-778102B978D3}" destId="{D5FD1C14-F738-4F02-ABB4-F8BC669914AA}" srcOrd="0" destOrd="2" presId="urn:microsoft.com/office/officeart/2005/8/layout/hList6"/>
    <dgm:cxn modelId="{03C0E4A7-D490-409C-922A-1DB89DB6F938}" type="presOf" srcId="{28782BF0-46B5-4501-AC9A-ADAB7E410F91}" destId="{D5FD1C14-F738-4F02-ABB4-F8BC669914AA}" srcOrd="0" destOrd="0" presId="urn:microsoft.com/office/officeart/2005/8/layout/hList6"/>
    <dgm:cxn modelId="{EB7A3EAF-D5A9-40CF-8D12-3B3380F600C2}" type="presOf" srcId="{73E262C1-BE32-4A38-A9F2-7CE112589C49}" destId="{698F460A-15EB-4594-8F12-E79B6B6D53CF}" srcOrd="0" destOrd="0" presId="urn:microsoft.com/office/officeart/2005/8/layout/hList6"/>
    <dgm:cxn modelId="{635039B8-BACD-4340-989F-6F3E9DEB105A}" type="presOf" srcId="{F3EACF03-4D07-481D-9D90-BB871D591301}" destId="{698F460A-15EB-4594-8F12-E79B6B6D53CF}" srcOrd="0" destOrd="2" presId="urn:microsoft.com/office/officeart/2005/8/layout/hList6"/>
    <dgm:cxn modelId="{D3B257D2-F64B-40F3-A563-D433FB4D1E57}" type="presOf" srcId="{AAF0A5CB-CC95-4890-94F2-2E7B578E96A1}" destId="{D5FD1C14-F738-4F02-ABB4-F8BC669914AA}" srcOrd="0" destOrd="1" presId="urn:microsoft.com/office/officeart/2005/8/layout/hList6"/>
    <dgm:cxn modelId="{8EB3F9E0-05B7-4101-810F-AB5B062736B2}" srcId="{92DF1D60-AB94-4028-ADE7-FEBA0F5716BD}" destId="{73E262C1-BE32-4A38-A9F2-7CE112589C49}" srcOrd="3" destOrd="0" parTransId="{77376C59-B3D5-4C0A-95E6-B0A0B789D376}" sibTransId="{279CC60E-68F5-4818-9ABF-F80049BB25A4}"/>
    <dgm:cxn modelId="{D05307E9-D700-4DE9-8D76-BF7CBCA7AB0A}" srcId="{73E262C1-BE32-4A38-A9F2-7CE112589C49}" destId="{F3EACF03-4D07-481D-9D90-BB871D591301}" srcOrd="1" destOrd="0" parTransId="{DE53F07F-F647-4D24-BE71-44B22F8936FD}" sibTransId="{36E09A7A-C1E0-4AD4-94FB-57F2B52A6F78}"/>
    <dgm:cxn modelId="{E2FF25F4-6F82-45B8-AF6C-33ABC80E3A6C}" srcId="{28782BF0-46B5-4501-AC9A-ADAB7E410F91}" destId="{D6F7F5F8-A38B-4DE8-97D9-83ACC51B301B}" srcOrd="2" destOrd="0" parTransId="{2A85EB00-CE30-4407-94DD-80423B94259C}" sibTransId="{5135388E-98C9-4D35-BF20-3FF4315FE07C}"/>
    <dgm:cxn modelId="{5ED0445E-429A-4AEA-BCA4-148345A18AAF}" type="presParOf" srcId="{3097AB68-154D-41B2-AC03-471E1F759398}" destId="{D5FD1C14-F738-4F02-ABB4-F8BC669914AA}" srcOrd="0" destOrd="0" presId="urn:microsoft.com/office/officeart/2005/8/layout/hList6"/>
    <dgm:cxn modelId="{FA978D8F-944F-4D64-9B9F-91D1B73A59C9}" type="presParOf" srcId="{3097AB68-154D-41B2-AC03-471E1F759398}" destId="{B842F83D-5B9B-4D17-AE4F-9C0135AAB157}" srcOrd="1" destOrd="0" presId="urn:microsoft.com/office/officeart/2005/8/layout/hList6"/>
    <dgm:cxn modelId="{B0FF0EB4-B236-4DD8-965F-0BCE4871C401}" type="presParOf" srcId="{3097AB68-154D-41B2-AC03-471E1F759398}" destId="{BFF605F8-ACD6-4061-972B-268BE58D0A0F}" srcOrd="2" destOrd="0" presId="urn:microsoft.com/office/officeart/2005/8/layout/hList6"/>
    <dgm:cxn modelId="{0C726ED6-6290-4932-9189-6E920E37CB77}" type="presParOf" srcId="{3097AB68-154D-41B2-AC03-471E1F759398}" destId="{7AA826F6-88F0-4443-A724-55D5E91EFB0C}" srcOrd="3" destOrd="0" presId="urn:microsoft.com/office/officeart/2005/8/layout/hList6"/>
    <dgm:cxn modelId="{7FEE1B21-2403-47B6-94DD-8FFC7070A6C7}" type="presParOf" srcId="{3097AB68-154D-41B2-AC03-471E1F759398}" destId="{C90C95B3-19CC-4E59-AF24-B2CA3312E7EF}" srcOrd="4" destOrd="0" presId="urn:microsoft.com/office/officeart/2005/8/layout/hList6"/>
    <dgm:cxn modelId="{988DBF8B-6562-46D8-A8D2-44F9AB24FF76}" type="presParOf" srcId="{3097AB68-154D-41B2-AC03-471E1F759398}" destId="{F10EEFD2-FF23-4962-992B-CB2BB74A5B66}" srcOrd="5" destOrd="0" presId="urn:microsoft.com/office/officeart/2005/8/layout/hList6"/>
    <dgm:cxn modelId="{59B16288-863A-4A26-9BAB-6DB89388613D}" type="presParOf" srcId="{3097AB68-154D-41B2-AC03-471E1F759398}" destId="{698F460A-15EB-4594-8F12-E79B6B6D53CF}"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2401E25-4888-4E46-9341-232F439447D9}" type="doc">
      <dgm:prSet loTypeId="urn:microsoft.com/office/officeart/2005/8/layout/pyramid2" loCatId="list" qsTypeId="urn:microsoft.com/office/officeart/2005/8/quickstyle/simple1" qsCatId="simple" csTypeId="urn:microsoft.com/office/officeart/2005/8/colors/accent1_2" csCatId="accent1" phldr="1"/>
      <dgm:spPr/>
    </dgm:pt>
    <dgm:pt modelId="{079B8CC4-A2E7-488B-AD22-C07562B2F986}">
      <dgm:prSet phldrT="[Text]"/>
      <dgm:spPr/>
      <dgm:t>
        <a:bodyPr/>
        <a:lstStyle/>
        <a:p>
          <a:r>
            <a:rPr lang="en-US" dirty="0"/>
            <a:t>“Credible Evidence”</a:t>
          </a:r>
        </a:p>
      </dgm:t>
    </dgm:pt>
    <dgm:pt modelId="{D9B832E8-D2FE-4AC3-A77E-AA739F937A70}" type="parTrans" cxnId="{64A5AE00-74C4-4EAC-88E2-C90D363661DF}">
      <dgm:prSet/>
      <dgm:spPr/>
      <dgm:t>
        <a:bodyPr/>
        <a:lstStyle/>
        <a:p>
          <a:endParaRPr lang="en-US"/>
        </a:p>
      </dgm:t>
    </dgm:pt>
    <dgm:pt modelId="{D41AB8DA-43DD-42B5-B4EA-482E433EED70}" type="sibTrans" cxnId="{64A5AE00-74C4-4EAC-88E2-C90D363661DF}">
      <dgm:prSet/>
      <dgm:spPr/>
      <dgm:t>
        <a:bodyPr/>
        <a:lstStyle/>
        <a:p>
          <a:endParaRPr lang="en-US"/>
        </a:p>
      </dgm:t>
    </dgm:pt>
    <dgm:pt modelId="{EB3D8014-99A8-4AF5-A33F-85CC50468486}">
      <dgm:prSet phldrT="[Text]"/>
      <dgm:spPr>
        <a:solidFill>
          <a:srgbClr val="FFFF00">
            <a:alpha val="90000"/>
          </a:srgbClr>
        </a:solidFill>
      </dgm:spPr>
      <dgm:t>
        <a:bodyPr/>
        <a:lstStyle/>
        <a:p>
          <a:r>
            <a:rPr lang="en-US" dirty="0"/>
            <a:t>Civil or Criminal Fraud, Bribe, Gratuity or Criminal Personal Conflict of Interest, or</a:t>
          </a:r>
        </a:p>
      </dgm:t>
    </dgm:pt>
    <dgm:pt modelId="{0E1803D8-44A5-45A3-8946-4BCBE1D5A0D5}" type="parTrans" cxnId="{1819D62F-438D-449F-AC9F-1EC5D1981CB7}">
      <dgm:prSet/>
      <dgm:spPr/>
      <dgm:t>
        <a:bodyPr/>
        <a:lstStyle/>
        <a:p>
          <a:endParaRPr lang="en-US"/>
        </a:p>
      </dgm:t>
    </dgm:pt>
    <dgm:pt modelId="{2C7AA579-1DF3-4BDC-A2CB-652CFC189FF1}" type="sibTrans" cxnId="{1819D62F-438D-449F-AC9F-1EC5D1981CB7}">
      <dgm:prSet/>
      <dgm:spPr/>
      <dgm:t>
        <a:bodyPr/>
        <a:lstStyle/>
        <a:p>
          <a:endParaRPr lang="en-US"/>
        </a:p>
      </dgm:t>
    </dgm:pt>
    <dgm:pt modelId="{62EB7523-5155-4EAF-9C3D-F00254472E28}">
      <dgm:prSet phldrT="[Text]"/>
      <dgm:spPr>
        <a:solidFill>
          <a:schemeClr val="accent6">
            <a:lumMod val="60000"/>
            <a:lumOff val="40000"/>
            <a:alpha val="90000"/>
          </a:schemeClr>
        </a:solidFill>
      </dgm:spPr>
      <dgm:t>
        <a:bodyPr/>
        <a:lstStyle/>
        <a:p>
          <a:r>
            <a:rPr lang="en-US" dirty="0"/>
            <a:t>“Significant Overpayment”</a:t>
          </a:r>
        </a:p>
      </dgm:t>
    </dgm:pt>
    <dgm:pt modelId="{12C8713E-994D-4A55-867F-3A6AF5552AD8}" type="parTrans" cxnId="{84584F3E-654D-40F4-B824-5F382FF6D030}">
      <dgm:prSet/>
      <dgm:spPr/>
      <dgm:t>
        <a:bodyPr/>
        <a:lstStyle/>
        <a:p>
          <a:endParaRPr lang="en-US"/>
        </a:p>
      </dgm:t>
    </dgm:pt>
    <dgm:pt modelId="{5FEBCCE8-20E6-45BA-88FC-24FBE528660C}" type="sibTrans" cxnId="{84584F3E-654D-40F4-B824-5F382FF6D030}">
      <dgm:prSet/>
      <dgm:spPr/>
      <dgm:t>
        <a:bodyPr/>
        <a:lstStyle/>
        <a:p>
          <a:endParaRPr lang="en-US"/>
        </a:p>
      </dgm:t>
    </dgm:pt>
    <dgm:pt modelId="{F7DACA54-449D-428D-8C07-22A9461BCC98}" type="pres">
      <dgm:prSet presAssocID="{E2401E25-4888-4E46-9341-232F439447D9}" presName="compositeShape" presStyleCnt="0">
        <dgm:presLayoutVars>
          <dgm:dir/>
          <dgm:resizeHandles/>
        </dgm:presLayoutVars>
      </dgm:prSet>
      <dgm:spPr/>
    </dgm:pt>
    <dgm:pt modelId="{BF0532BB-78B7-4614-B412-4E72BA2846CD}" type="pres">
      <dgm:prSet presAssocID="{E2401E25-4888-4E46-9341-232F439447D9}" presName="pyramid" presStyleLbl="node1" presStyleIdx="0" presStyleCnt="1"/>
      <dgm:spPr/>
    </dgm:pt>
    <dgm:pt modelId="{6E3F7B6F-73F2-4A43-9CA7-DB713DE59804}" type="pres">
      <dgm:prSet presAssocID="{E2401E25-4888-4E46-9341-232F439447D9}" presName="theList" presStyleCnt="0"/>
      <dgm:spPr/>
    </dgm:pt>
    <dgm:pt modelId="{D18C3750-AD98-4E92-9329-ADA50DC3C384}" type="pres">
      <dgm:prSet presAssocID="{079B8CC4-A2E7-488B-AD22-C07562B2F986}" presName="aNode" presStyleLbl="fgAcc1" presStyleIdx="0" presStyleCnt="3">
        <dgm:presLayoutVars>
          <dgm:bulletEnabled val="1"/>
        </dgm:presLayoutVars>
      </dgm:prSet>
      <dgm:spPr/>
    </dgm:pt>
    <dgm:pt modelId="{036C9949-C194-4F11-A2A0-C5B517AF797E}" type="pres">
      <dgm:prSet presAssocID="{079B8CC4-A2E7-488B-AD22-C07562B2F986}" presName="aSpace" presStyleCnt="0"/>
      <dgm:spPr/>
    </dgm:pt>
    <dgm:pt modelId="{80C2FEBA-27F6-43A9-896E-C076C4ADD7AC}" type="pres">
      <dgm:prSet presAssocID="{EB3D8014-99A8-4AF5-A33F-85CC50468486}" presName="aNode" presStyleLbl="fgAcc1" presStyleIdx="1" presStyleCnt="3">
        <dgm:presLayoutVars>
          <dgm:bulletEnabled val="1"/>
        </dgm:presLayoutVars>
      </dgm:prSet>
      <dgm:spPr/>
    </dgm:pt>
    <dgm:pt modelId="{DA717864-2750-4044-B995-AE6258E90247}" type="pres">
      <dgm:prSet presAssocID="{EB3D8014-99A8-4AF5-A33F-85CC50468486}" presName="aSpace" presStyleCnt="0"/>
      <dgm:spPr/>
    </dgm:pt>
    <dgm:pt modelId="{BAFAB8BA-85A0-49E7-9F2C-B7577D33ABB3}" type="pres">
      <dgm:prSet presAssocID="{62EB7523-5155-4EAF-9C3D-F00254472E28}" presName="aNode" presStyleLbl="fgAcc1" presStyleIdx="2" presStyleCnt="3">
        <dgm:presLayoutVars>
          <dgm:bulletEnabled val="1"/>
        </dgm:presLayoutVars>
      </dgm:prSet>
      <dgm:spPr/>
    </dgm:pt>
    <dgm:pt modelId="{C1F98E80-9204-465C-ABFD-744E681CE836}" type="pres">
      <dgm:prSet presAssocID="{62EB7523-5155-4EAF-9C3D-F00254472E28}" presName="aSpace" presStyleCnt="0"/>
      <dgm:spPr/>
    </dgm:pt>
  </dgm:ptLst>
  <dgm:cxnLst>
    <dgm:cxn modelId="{64A5AE00-74C4-4EAC-88E2-C90D363661DF}" srcId="{E2401E25-4888-4E46-9341-232F439447D9}" destId="{079B8CC4-A2E7-488B-AD22-C07562B2F986}" srcOrd="0" destOrd="0" parTransId="{D9B832E8-D2FE-4AC3-A77E-AA739F937A70}" sibTransId="{D41AB8DA-43DD-42B5-B4EA-482E433EED70}"/>
    <dgm:cxn modelId="{1819D62F-438D-449F-AC9F-1EC5D1981CB7}" srcId="{E2401E25-4888-4E46-9341-232F439447D9}" destId="{EB3D8014-99A8-4AF5-A33F-85CC50468486}" srcOrd="1" destOrd="0" parTransId="{0E1803D8-44A5-45A3-8946-4BCBE1D5A0D5}" sibTransId="{2C7AA579-1DF3-4BDC-A2CB-652CFC189FF1}"/>
    <dgm:cxn modelId="{84584F3E-654D-40F4-B824-5F382FF6D030}" srcId="{E2401E25-4888-4E46-9341-232F439447D9}" destId="{62EB7523-5155-4EAF-9C3D-F00254472E28}" srcOrd="2" destOrd="0" parTransId="{12C8713E-994D-4A55-867F-3A6AF5552AD8}" sibTransId="{5FEBCCE8-20E6-45BA-88FC-24FBE528660C}"/>
    <dgm:cxn modelId="{1B899951-5803-432F-93F9-EEB8F0C613E9}" type="presOf" srcId="{E2401E25-4888-4E46-9341-232F439447D9}" destId="{F7DACA54-449D-428D-8C07-22A9461BCC98}" srcOrd="0" destOrd="0" presId="urn:microsoft.com/office/officeart/2005/8/layout/pyramid2"/>
    <dgm:cxn modelId="{5B7863A0-ECB7-4C85-B86E-27FDF6CAF5F1}" type="presOf" srcId="{EB3D8014-99A8-4AF5-A33F-85CC50468486}" destId="{80C2FEBA-27F6-43A9-896E-C076C4ADD7AC}" srcOrd="0" destOrd="0" presId="urn:microsoft.com/office/officeart/2005/8/layout/pyramid2"/>
    <dgm:cxn modelId="{E964C4E4-A979-41C1-A623-65875892D017}" type="presOf" srcId="{079B8CC4-A2E7-488B-AD22-C07562B2F986}" destId="{D18C3750-AD98-4E92-9329-ADA50DC3C384}" srcOrd="0" destOrd="0" presId="urn:microsoft.com/office/officeart/2005/8/layout/pyramid2"/>
    <dgm:cxn modelId="{79BC83FE-8D5C-4B9C-82F8-D348AFB33BFF}" type="presOf" srcId="{62EB7523-5155-4EAF-9C3D-F00254472E28}" destId="{BAFAB8BA-85A0-49E7-9F2C-B7577D33ABB3}" srcOrd="0" destOrd="0" presId="urn:microsoft.com/office/officeart/2005/8/layout/pyramid2"/>
    <dgm:cxn modelId="{063CCF80-E49C-439D-BA03-34BA568AD480}" type="presParOf" srcId="{F7DACA54-449D-428D-8C07-22A9461BCC98}" destId="{BF0532BB-78B7-4614-B412-4E72BA2846CD}" srcOrd="0" destOrd="0" presId="urn:microsoft.com/office/officeart/2005/8/layout/pyramid2"/>
    <dgm:cxn modelId="{E16CA273-821B-4B66-A3F5-7A79C6529B11}" type="presParOf" srcId="{F7DACA54-449D-428D-8C07-22A9461BCC98}" destId="{6E3F7B6F-73F2-4A43-9CA7-DB713DE59804}" srcOrd="1" destOrd="0" presId="urn:microsoft.com/office/officeart/2005/8/layout/pyramid2"/>
    <dgm:cxn modelId="{D0788C26-A33E-4D01-A3DA-09A4C8F4E1FD}" type="presParOf" srcId="{6E3F7B6F-73F2-4A43-9CA7-DB713DE59804}" destId="{D18C3750-AD98-4E92-9329-ADA50DC3C384}" srcOrd="0" destOrd="0" presId="urn:microsoft.com/office/officeart/2005/8/layout/pyramid2"/>
    <dgm:cxn modelId="{5F76D47A-26B8-4459-8EEE-D52462D3579D}" type="presParOf" srcId="{6E3F7B6F-73F2-4A43-9CA7-DB713DE59804}" destId="{036C9949-C194-4F11-A2A0-C5B517AF797E}" srcOrd="1" destOrd="0" presId="urn:microsoft.com/office/officeart/2005/8/layout/pyramid2"/>
    <dgm:cxn modelId="{B1AFA874-2718-4BB2-A9FE-B8F20D20E2C3}" type="presParOf" srcId="{6E3F7B6F-73F2-4A43-9CA7-DB713DE59804}" destId="{80C2FEBA-27F6-43A9-896E-C076C4ADD7AC}" srcOrd="2" destOrd="0" presId="urn:microsoft.com/office/officeart/2005/8/layout/pyramid2"/>
    <dgm:cxn modelId="{B8410A5E-C8EF-41FE-9A9F-C8D4F1D5E004}" type="presParOf" srcId="{6E3F7B6F-73F2-4A43-9CA7-DB713DE59804}" destId="{DA717864-2750-4044-B995-AE6258E90247}" srcOrd="3" destOrd="0" presId="urn:microsoft.com/office/officeart/2005/8/layout/pyramid2"/>
    <dgm:cxn modelId="{6093E1EF-A2A3-40C2-9745-09C2C6AE94D4}" type="presParOf" srcId="{6E3F7B6F-73F2-4A43-9CA7-DB713DE59804}" destId="{BAFAB8BA-85A0-49E7-9F2C-B7577D33ABB3}" srcOrd="4" destOrd="0" presId="urn:microsoft.com/office/officeart/2005/8/layout/pyramid2"/>
    <dgm:cxn modelId="{4A1CBB88-DA14-49FA-863F-4B5EC87BD719}" type="presParOf" srcId="{6E3F7B6F-73F2-4A43-9CA7-DB713DE59804}" destId="{C1F98E80-9204-465C-ABFD-744E681CE83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B59DC4-A1FB-4C0D-A7B5-D5A33093A2C3}"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FC9935FD-864F-43C4-A5F9-BA0DBDCF4146}">
      <dgm:prSet phldrT="[Text]"/>
      <dgm:spPr>
        <a:solidFill>
          <a:srgbClr val="C00000"/>
        </a:solidFill>
      </dgm:spPr>
      <dgm:t>
        <a:bodyPr/>
        <a:lstStyle/>
        <a:p>
          <a:r>
            <a:rPr lang="en-US" dirty="0"/>
            <a:t>Disclose Investigation</a:t>
          </a:r>
        </a:p>
      </dgm:t>
    </dgm:pt>
    <dgm:pt modelId="{440EA5C6-ECB1-467E-B568-436B8F0092D6}" type="parTrans" cxnId="{5AD7ED55-2D63-4BAE-A4AB-E72819770E9F}">
      <dgm:prSet/>
      <dgm:spPr/>
      <dgm:t>
        <a:bodyPr/>
        <a:lstStyle/>
        <a:p>
          <a:endParaRPr lang="en-US"/>
        </a:p>
      </dgm:t>
    </dgm:pt>
    <dgm:pt modelId="{2307FFFF-146A-45BD-8517-FC1C5D4B879C}" type="sibTrans" cxnId="{5AD7ED55-2D63-4BAE-A4AB-E72819770E9F}">
      <dgm:prSet/>
      <dgm:spPr/>
      <dgm:t>
        <a:bodyPr/>
        <a:lstStyle/>
        <a:p>
          <a:endParaRPr lang="en-US"/>
        </a:p>
      </dgm:t>
    </dgm:pt>
    <dgm:pt modelId="{11F30F6E-CEAB-4C29-9D7F-7F4D3F4BC6F7}">
      <dgm:prSet phldrT="[Text]"/>
      <dgm:spPr>
        <a:solidFill>
          <a:srgbClr val="006600"/>
        </a:solidFill>
      </dgm:spPr>
      <dgm:t>
        <a:bodyPr/>
        <a:lstStyle/>
        <a:p>
          <a:r>
            <a:rPr lang="en-US" dirty="0"/>
            <a:t>Avoid Debarment</a:t>
          </a:r>
        </a:p>
      </dgm:t>
    </dgm:pt>
    <dgm:pt modelId="{3FE950AF-B96F-45AB-AFCA-2490CA054523}" type="parTrans" cxnId="{4C56EAE2-EDA5-4B44-B6E7-1FC2FE9EE0A7}">
      <dgm:prSet/>
      <dgm:spPr/>
      <dgm:t>
        <a:bodyPr/>
        <a:lstStyle/>
        <a:p>
          <a:endParaRPr lang="en-US"/>
        </a:p>
      </dgm:t>
    </dgm:pt>
    <dgm:pt modelId="{62BB24B1-0155-459F-919A-AB34DA4839BE}" type="sibTrans" cxnId="{4C56EAE2-EDA5-4B44-B6E7-1FC2FE9EE0A7}">
      <dgm:prSet/>
      <dgm:spPr/>
      <dgm:t>
        <a:bodyPr/>
        <a:lstStyle/>
        <a:p>
          <a:endParaRPr lang="en-US"/>
        </a:p>
      </dgm:t>
    </dgm:pt>
    <dgm:pt modelId="{61F91C6A-ED30-461F-9F03-0385FB6893D8}">
      <dgm:prSet phldrT="[Text]"/>
      <dgm:spPr>
        <a:solidFill>
          <a:srgbClr val="FFC000"/>
        </a:solidFill>
      </dgm:spPr>
      <dgm:t>
        <a:bodyPr/>
        <a:lstStyle/>
        <a:p>
          <a:r>
            <a:rPr lang="en-US" dirty="0">
              <a:solidFill>
                <a:schemeClr val="bg1"/>
              </a:solidFill>
            </a:rPr>
            <a:t>Past fraudulent, corrupt, collusive or </a:t>
          </a:r>
          <a:r>
            <a:rPr lang="en-US" dirty="0" err="1">
              <a:solidFill>
                <a:schemeClr val="bg1"/>
              </a:solidFill>
            </a:rPr>
            <a:t>coersive</a:t>
          </a:r>
          <a:r>
            <a:rPr lang="en-US" dirty="0">
              <a:solidFill>
                <a:schemeClr val="bg1"/>
              </a:solidFill>
            </a:rPr>
            <a:t> act</a:t>
          </a:r>
        </a:p>
      </dgm:t>
    </dgm:pt>
    <dgm:pt modelId="{F844C9AD-B6D9-4536-B19B-0F6F5D7053C4}" type="parTrans" cxnId="{94BBA2C4-CB2E-4AD0-A5F2-024D3F00CE1D}">
      <dgm:prSet/>
      <dgm:spPr/>
      <dgm:t>
        <a:bodyPr/>
        <a:lstStyle/>
        <a:p>
          <a:endParaRPr lang="en-US"/>
        </a:p>
      </dgm:t>
    </dgm:pt>
    <dgm:pt modelId="{3176F1C3-2BC9-421C-80DE-43A264BD4359}" type="sibTrans" cxnId="{94BBA2C4-CB2E-4AD0-A5F2-024D3F00CE1D}">
      <dgm:prSet/>
      <dgm:spPr/>
      <dgm:t>
        <a:bodyPr/>
        <a:lstStyle/>
        <a:p>
          <a:endParaRPr lang="en-US"/>
        </a:p>
      </dgm:t>
    </dgm:pt>
    <dgm:pt modelId="{BA84D870-C1A8-491E-AF56-668681E5A6E6}">
      <dgm:prSet phldrT="[Text]"/>
      <dgm:spPr>
        <a:solidFill>
          <a:srgbClr val="0070C0"/>
        </a:solidFill>
      </dgm:spPr>
      <dgm:t>
        <a:bodyPr/>
        <a:lstStyle/>
        <a:p>
          <a:r>
            <a:rPr lang="en-US" dirty="0"/>
            <a:t>Remain Anonymous</a:t>
          </a:r>
        </a:p>
      </dgm:t>
    </dgm:pt>
    <dgm:pt modelId="{93400EDE-0E1E-4775-8600-EA85921186F6}" type="parTrans" cxnId="{E4B6CCD2-F1C8-4B45-8878-AE404D6B348E}">
      <dgm:prSet/>
      <dgm:spPr/>
      <dgm:t>
        <a:bodyPr/>
        <a:lstStyle/>
        <a:p>
          <a:endParaRPr lang="en-US"/>
        </a:p>
      </dgm:t>
    </dgm:pt>
    <dgm:pt modelId="{7654DC5D-45A1-4F55-8CA4-58DA487404BC}" type="sibTrans" cxnId="{E4B6CCD2-F1C8-4B45-8878-AE404D6B348E}">
      <dgm:prSet/>
      <dgm:spPr/>
      <dgm:t>
        <a:bodyPr/>
        <a:lstStyle/>
        <a:p>
          <a:endParaRPr lang="en-US"/>
        </a:p>
      </dgm:t>
    </dgm:pt>
    <dgm:pt modelId="{941A1517-35A7-4DF8-A06D-968D42D03B7E}" type="pres">
      <dgm:prSet presAssocID="{0DB59DC4-A1FB-4C0D-A7B5-D5A33093A2C3}" presName="compositeShape" presStyleCnt="0">
        <dgm:presLayoutVars>
          <dgm:chMax val="9"/>
          <dgm:dir/>
          <dgm:resizeHandles val="exact"/>
        </dgm:presLayoutVars>
      </dgm:prSet>
      <dgm:spPr/>
    </dgm:pt>
    <dgm:pt modelId="{D20C60FE-212B-48A2-B9D7-7D72715F8512}" type="pres">
      <dgm:prSet presAssocID="{0DB59DC4-A1FB-4C0D-A7B5-D5A33093A2C3}" presName="triangle1" presStyleLbl="node1" presStyleIdx="0" presStyleCnt="4">
        <dgm:presLayoutVars>
          <dgm:bulletEnabled val="1"/>
        </dgm:presLayoutVars>
      </dgm:prSet>
      <dgm:spPr/>
    </dgm:pt>
    <dgm:pt modelId="{339AE0BE-4A47-498A-9504-6AECC375CC03}" type="pres">
      <dgm:prSet presAssocID="{0DB59DC4-A1FB-4C0D-A7B5-D5A33093A2C3}" presName="triangle2" presStyleLbl="node1" presStyleIdx="1" presStyleCnt="4">
        <dgm:presLayoutVars>
          <dgm:bulletEnabled val="1"/>
        </dgm:presLayoutVars>
      </dgm:prSet>
      <dgm:spPr/>
    </dgm:pt>
    <dgm:pt modelId="{45836877-5976-49D6-9191-1BA581720915}" type="pres">
      <dgm:prSet presAssocID="{0DB59DC4-A1FB-4C0D-A7B5-D5A33093A2C3}" presName="triangle3" presStyleLbl="node1" presStyleIdx="2" presStyleCnt="4">
        <dgm:presLayoutVars>
          <dgm:bulletEnabled val="1"/>
        </dgm:presLayoutVars>
      </dgm:prSet>
      <dgm:spPr/>
    </dgm:pt>
    <dgm:pt modelId="{EEF31F2F-2987-48A2-A277-DE0FC3E999AD}" type="pres">
      <dgm:prSet presAssocID="{0DB59DC4-A1FB-4C0D-A7B5-D5A33093A2C3}" presName="triangle4" presStyleLbl="node1" presStyleIdx="3" presStyleCnt="4">
        <dgm:presLayoutVars>
          <dgm:bulletEnabled val="1"/>
        </dgm:presLayoutVars>
      </dgm:prSet>
      <dgm:spPr/>
    </dgm:pt>
  </dgm:ptLst>
  <dgm:cxnLst>
    <dgm:cxn modelId="{BCEA6809-BE0F-46A0-8188-53AFBBAE4EBB}" type="presOf" srcId="{FC9935FD-864F-43C4-A5F9-BA0DBDCF4146}" destId="{D20C60FE-212B-48A2-B9D7-7D72715F8512}" srcOrd="0" destOrd="0" presId="urn:microsoft.com/office/officeart/2005/8/layout/pyramid4"/>
    <dgm:cxn modelId="{DE6BA509-F4AA-46E2-B274-DFEB0D608522}" type="presOf" srcId="{11F30F6E-CEAB-4C29-9D7F-7F4D3F4BC6F7}" destId="{339AE0BE-4A47-498A-9504-6AECC375CC03}" srcOrd="0" destOrd="0" presId="urn:microsoft.com/office/officeart/2005/8/layout/pyramid4"/>
    <dgm:cxn modelId="{2AA7261F-DD5F-4785-8A1D-BA5B1CFB11AD}" type="presOf" srcId="{61F91C6A-ED30-461F-9F03-0385FB6893D8}" destId="{45836877-5976-49D6-9191-1BA581720915}" srcOrd="0" destOrd="0" presId="urn:microsoft.com/office/officeart/2005/8/layout/pyramid4"/>
    <dgm:cxn modelId="{5A9BB640-3D39-47D2-ADF1-4E58BADF6629}" type="presOf" srcId="{0DB59DC4-A1FB-4C0D-A7B5-D5A33093A2C3}" destId="{941A1517-35A7-4DF8-A06D-968D42D03B7E}" srcOrd="0" destOrd="0" presId="urn:microsoft.com/office/officeart/2005/8/layout/pyramid4"/>
    <dgm:cxn modelId="{5AD7ED55-2D63-4BAE-A4AB-E72819770E9F}" srcId="{0DB59DC4-A1FB-4C0D-A7B5-D5A33093A2C3}" destId="{FC9935FD-864F-43C4-A5F9-BA0DBDCF4146}" srcOrd="0" destOrd="0" parTransId="{440EA5C6-ECB1-467E-B568-436B8F0092D6}" sibTransId="{2307FFFF-146A-45BD-8517-FC1C5D4B879C}"/>
    <dgm:cxn modelId="{94BBA2C4-CB2E-4AD0-A5F2-024D3F00CE1D}" srcId="{0DB59DC4-A1FB-4C0D-A7B5-D5A33093A2C3}" destId="{61F91C6A-ED30-461F-9F03-0385FB6893D8}" srcOrd="2" destOrd="0" parTransId="{F844C9AD-B6D9-4536-B19B-0F6F5D7053C4}" sibTransId="{3176F1C3-2BC9-421C-80DE-43A264BD4359}"/>
    <dgm:cxn modelId="{E4B6CCD2-F1C8-4B45-8878-AE404D6B348E}" srcId="{0DB59DC4-A1FB-4C0D-A7B5-D5A33093A2C3}" destId="{BA84D870-C1A8-491E-AF56-668681E5A6E6}" srcOrd="3" destOrd="0" parTransId="{93400EDE-0E1E-4775-8600-EA85921186F6}" sibTransId="{7654DC5D-45A1-4F55-8CA4-58DA487404BC}"/>
    <dgm:cxn modelId="{4C56EAE2-EDA5-4B44-B6E7-1FC2FE9EE0A7}" srcId="{0DB59DC4-A1FB-4C0D-A7B5-D5A33093A2C3}" destId="{11F30F6E-CEAB-4C29-9D7F-7F4D3F4BC6F7}" srcOrd="1" destOrd="0" parTransId="{3FE950AF-B96F-45AB-AFCA-2490CA054523}" sibTransId="{62BB24B1-0155-459F-919A-AB34DA4839BE}"/>
    <dgm:cxn modelId="{664817EE-B2CE-4942-95CD-2AADA7214C91}" type="presOf" srcId="{BA84D870-C1A8-491E-AF56-668681E5A6E6}" destId="{EEF31F2F-2987-48A2-A277-DE0FC3E999AD}" srcOrd="0" destOrd="0" presId="urn:microsoft.com/office/officeart/2005/8/layout/pyramid4"/>
    <dgm:cxn modelId="{6FE34D75-CD06-40BA-96E6-197B5B70006B}" type="presParOf" srcId="{941A1517-35A7-4DF8-A06D-968D42D03B7E}" destId="{D20C60FE-212B-48A2-B9D7-7D72715F8512}" srcOrd="0" destOrd="0" presId="urn:microsoft.com/office/officeart/2005/8/layout/pyramid4"/>
    <dgm:cxn modelId="{5DB32292-B1FE-426F-8145-8139999BBC7C}" type="presParOf" srcId="{941A1517-35A7-4DF8-A06D-968D42D03B7E}" destId="{339AE0BE-4A47-498A-9504-6AECC375CC03}" srcOrd="1" destOrd="0" presId="urn:microsoft.com/office/officeart/2005/8/layout/pyramid4"/>
    <dgm:cxn modelId="{F287E512-D4F5-46BC-B7D2-25BE3FD8EB91}" type="presParOf" srcId="{941A1517-35A7-4DF8-A06D-968D42D03B7E}" destId="{45836877-5976-49D6-9191-1BA581720915}" srcOrd="2" destOrd="0" presId="urn:microsoft.com/office/officeart/2005/8/layout/pyramid4"/>
    <dgm:cxn modelId="{EB40CC74-2B34-4AA0-8832-6788930F6279}" type="presParOf" srcId="{941A1517-35A7-4DF8-A06D-968D42D03B7E}" destId="{EEF31F2F-2987-48A2-A277-DE0FC3E999AD}"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1D1458-DA04-420D-AEAB-E525BAE8C1F7}" type="doc">
      <dgm:prSet loTypeId="urn:microsoft.com/office/officeart/2005/8/layout/gear1" loCatId="process" qsTypeId="urn:microsoft.com/office/officeart/2005/8/quickstyle/simple3" qsCatId="simple" csTypeId="urn:microsoft.com/office/officeart/2005/8/colors/colorful5" csCatId="colorful" phldr="1"/>
      <dgm:spPr/>
      <dgm:t>
        <a:bodyPr/>
        <a:lstStyle/>
        <a:p>
          <a:endParaRPr lang="en-US"/>
        </a:p>
      </dgm:t>
    </dgm:pt>
    <dgm:pt modelId="{AD64B5FE-6EB2-4CA6-ABEE-1C27E8C7B2F1}">
      <dgm:prSet phldrT="[Text]"/>
      <dgm:spPr/>
      <dgm:t>
        <a:bodyPr/>
        <a:lstStyle/>
        <a:p>
          <a:r>
            <a:rPr lang="en-US" dirty="0"/>
            <a:t>Mandatory Disclosure</a:t>
          </a:r>
        </a:p>
      </dgm:t>
    </dgm:pt>
    <dgm:pt modelId="{7859DC46-32C2-493E-A643-829EACAF4CEF}" type="parTrans" cxnId="{63AD689B-28C7-4B46-9A6F-3338AF2F9563}">
      <dgm:prSet/>
      <dgm:spPr/>
      <dgm:t>
        <a:bodyPr/>
        <a:lstStyle/>
        <a:p>
          <a:endParaRPr lang="en-US"/>
        </a:p>
      </dgm:t>
    </dgm:pt>
    <dgm:pt modelId="{B9D8FAB3-AA9D-4470-AE53-638D5ED6697D}" type="sibTrans" cxnId="{63AD689B-28C7-4B46-9A6F-3338AF2F9563}">
      <dgm:prSet/>
      <dgm:spPr/>
      <dgm:t>
        <a:bodyPr/>
        <a:lstStyle/>
        <a:p>
          <a:endParaRPr lang="en-US"/>
        </a:p>
      </dgm:t>
    </dgm:pt>
    <dgm:pt modelId="{EE6668FD-BB9C-4961-895F-DE5CA64637A2}">
      <dgm:prSet phldrT="[Text]"/>
      <dgm:spPr/>
      <dgm:t>
        <a:bodyPr/>
        <a:lstStyle/>
        <a:p>
          <a:r>
            <a:rPr lang="en-US" dirty="0"/>
            <a:t>Voluntary Disclosure</a:t>
          </a:r>
        </a:p>
      </dgm:t>
    </dgm:pt>
    <dgm:pt modelId="{9EF41278-854C-4779-A2ED-40953AD8B83E}" type="parTrans" cxnId="{23076639-37F7-4709-901E-C09E8B4A9CD3}">
      <dgm:prSet/>
      <dgm:spPr/>
      <dgm:t>
        <a:bodyPr/>
        <a:lstStyle/>
        <a:p>
          <a:endParaRPr lang="en-US"/>
        </a:p>
      </dgm:t>
    </dgm:pt>
    <dgm:pt modelId="{09053312-27E3-49CE-8955-74B6AD252243}" type="sibTrans" cxnId="{23076639-37F7-4709-901E-C09E8B4A9CD3}">
      <dgm:prSet/>
      <dgm:spPr/>
      <dgm:t>
        <a:bodyPr/>
        <a:lstStyle/>
        <a:p>
          <a:endParaRPr lang="en-US"/>
        </a:p>
      </dgm:t>
    </dgm:pt>
    <dgm:pt modelId="{3D853C5B-5609-4CC7-ADA9-F37E8D17692A}">
      <dgm:prSet phldrT="[Text]"/>
      <dgm:spPr/>
      <dgm:t>
        <a:bodyPr/>
        <a:lstStyle/>
        <a:p>
          <a:r>
            <a:rPr lang="en-US" dirty="0"/>
            <a:t>Whistleblower</a:t>
          </a:r>
        </a:p>
      </dgm:t>
    </dgm:pt>
    <dgm:pt modelId="{8A989FB0-9245-4D1F-96EF-7C81080E82CC}" type="parTrans" cxnId="{5C707F6A-936F-4ABE-892A-79D883D9A975}">
      <dgm:prSet/>
      <dgm:spPr/>
      <dgm:t>
        <a:bodyPr/>
        <a:lstStyle/>
        <a:p>
          <a:endParaRPr lang="en-US"/>
        </a:p>
      </dgm:t>
    </dgm:pt>
    <dgm:pt modelId="{9E542EAF-65AE-45A0-8694-82B4CE5AF7C3}" type="sibTrans" cxnId="{5C707F6A-936F-4ABE-892A-79D883D9A975}">
      <dgm:prSet/>
      <dgm:spPr/>
      <dgm:t>
        <a:bodyPr/>
        <a:lstStyle/>
        <a:p>
          <a:endParaRPr lang="en-US"/>
        </a:p>
      </dgm:t>
    </dgm:pt>
    <dgm:pt modelId="{3B81999E-36D0-4E33-BFBC-23DF65DCBF4F}">
      <dgm:prSet phldrT="[Text]"/>
      <dgm:spPr/>
      <dgm:t>
        <a:bodyPr/>
        <a:lstStyle/>
        <a:p>
          <a:endParaRPr lang="en-US"/>
        </a:p>
      </dgm:t>
    </dgm:pt>
    <dgm:pt modelId="{F45782E4-EA48-4193-8E00-4060BA84A927}" type="parTrans" cxnId="{D5FFCE21-FAF3-48CA-A43E-EA32CB284302}">
      <dgm:prSet/>
      <dgm:spPr/>
      <dgm:t>
        <a:bodyPr/>
        <a:lstStyle/>
        <a:p>
          <a:endParaRPr lang="en-US"/>
        </a:p>
      </dgm:t>
    </dgm:pt>
    <dgm:pt modelId="{AFEBCCF9-48C7-4510-A7F3-FDEE3BA38D79}" type="sibTrans" cxnId="{D5FFCE21-FAF3-48CA-A43E-EA32CB284302}">
      <dgm:prSet/>
      <dgm:spPr/>
      <dgm:t>
        <a:bodyPr/>
        <a:lstStyle/>
        <a:p>
          <a:endParaRPr lang="en-US"/>
        </a:p>
      </dgm:t>
    </dgm:pt>
    <dgm:pt modelId="{8B2D8AA9-1ED3-4299-9826-0A44E9A66887}" type="pres">
      <dgm:prSet presAssocID="{1C1D1458-DA04-420D-AEAB-E525BAE8C1F7}" presName="composite" presStyleCnt="0">
        <dgm:presLayoutVars>
          <dgm:chMax val="3"/>
          <dgm:animLvl val="lvl"/>
          <dgm:resizeHandles val="exact"/>
        </dgm:presLayoutVars>
      </dgm:prSet>
      <dgm:spPr/>
    </dgm:pt>
    <dgm:pt modelId="{A6F58985-47FE-452D-A665-95AEEA463432}" type="pres">
      <dgm:prSet presAssocID="{AD64B5FE-6EB2-4CA6-ABEE-1C27E8C7B2F1}" presName="gear1" presStyleLbl="node1" presStyleIdx="0" presStyleCnt="3">
        <dgm:presLayoutVars>
          <dgm:chMax val="1"/>
          <dgm:bulletEnabled val="1"/>
        </dgm:presLayoutVars>
      </dgm:prSet>
      <dgm:spPr/>
    </dgm:pt>
    <dgm:pt modelId="{4C1E598F-E92C-4BA7-8CCE-D10E410E3A17}" type="pres">
      <dgm:prSet presAssocID="{AD64B5FE-6EB2-4CA6-ABEE-1C27E8C7B2F1}" presName="gear1srcNode" presStyleLbl="node1" presStyleIdx="0" presStyleCnt="3"/>
      <dgm:spPr/>
    </dgm:pt>
    <dgm:pt modelId="{D1CC35F1-9671-46B3-910D-DD26CB704605}" type="pres">
      <dgm:prSet presAssocID="{AD64B5FE-6EB2-4CA6-ABEE-1C27E8C7B2F1}" presName="gear1dstNode" presStyleLbl="node1" presStyleIdx="0" presStyleCnt="3"/>
      <dgm:spPr/>
    </dgm:pt>
    <dgm:pt modelId="{FB659CDC-234E-4F5C-9C51-394B4A84263F}" type="pres">
      <dgm:prSet presAssocID="{EE6668FD-BB9C-4961-895F-DE5CA64637A2}" presName="gear2" presStyleLbl="node1" presStyleIdx="1" presStyleCnt="3">
        <dgm:presLayoutVars>
          <dgm:chMax val="1"/>
          <dgm:bulletEnabled val="1"/>
        </dgm:presLayoutVars>
      </dgm:prSet>
      <dgm:spPr/>
    </dgm:pt>
    <dgm:pt modelId="{45A0AF65-8670-4757-AB7B-EE31634C3AD0}" type="pres">
      <dgm:prSet presAssocID="{EE6668FD-BB9C-4961-895F-DE5CA64637A2}" presName="gear2srcNode" presStyleLbl="node1" presStyleIdx="1" presStyleCnt="3"/>
      <dgm:spPr/>
    </dgm:pt>
    <dgm:pt modelId="{C1DBE69E-98D7-4AFD-91C9-D76F10AE8F94}" type="pres">
      <dgm:prSet presAssocID="{EE6668FD-BB9C-4961-895F-DE5CA64637A2}" presName="gear2dstNode" presStyleLbl="node1" presStyleIdx="1" presStyleCnt="3"/>
      <dgm:spPr/>
    </dgm:pt>
    <dgm:pt modelId="{3788A2E7-7FAF-482E-ABFF-E4D484EAE70B}" type="pres">
      <dgm:prSet presAssocID="{3D853C5B-5609-4CC7-ADA9-F37E8D17692A}" presName="gear3" presStyleLbl="node1" presStyleIdx="2" presStyleCnt="3"/>
      <dgm:spPr/>
    </dgm:pt>
    <dgm:pt modelId="{9C87D96E-D95C-4CE1-B317-7870BFA791EE}" type="pres">
      <dgm:prSet presAssocID="{3D853C5B-5609-4CC7-ADA9-F37E8D17692A}" presName="gear3tx" presStyleLbl="node1" presStyleIdx="2" presStyleCnt="3">
        <dgm:presLayoutVars>
          <dgm:chMax val="1"/>
          <dgm:bulletEnabled val="1"/>
        </dgm:presLayoutVars>
      </dgm:prSet>
      <dgm:spPr/>
    </dgm:pt>
    <dgm:pt modelId="{C19A711D-4AB7-4CB8-BCC7-9A6DD2994989}" type="pres">
      <dgm:prSet presAssocID="{3D853C5B-5609-4CC7-ADA9-F37E8D17692A}" presName="gear3srcNode" presStyleLbl="node1" presStyleIdx="2" presStyleCnt="3"/>
      <dgm:spPr/>
    </dgm:pt>
    <dgm:pt modelId="{1E243D5E-1298-41DF-AEB7-F2624C7E54EB}" type="pres">
      <dgm:prSet presAssocID="{3D853C5B-5609-4CC7-ADA9-F37E8D17692A}" presName="gear3dstNode" presStyleLbl="node1" presStyleIdx="2" presStyleCnt="3"/>
      <dgm:spPr/>
    </dgm:pt>
    <dgm:pt modelId="{F946BEB8-2577-49A2-A6C0-1841A6F7F437}" type="pres">
      <dgm:prSet presAssocID="{B9D8FAB3-AA9D-4470-AE53-638D5ED6697D}" presName="connector1" presStyleLbl="sibTrans2D1" presStyleIdx="0" presStyleCnt="3"/>
      <dgm:spPr/>
    </dgm:pt>
    <dgm:pt modelId="{42046126-628A-4C66-849B-C14FC848705D}" type="pres">
      <dgm:prSet presAssocID="{09053312-27E3-49CE-8955-74B6AD252243}" presName="connector2" presStyleLbl="sibTrans2D1" presStyleIdx="1" presStyleCnt="3"/>
      <dgm:spPr/>
    </dgm:pt>
    <dgm:pt modelId="{23A68D34-2FBE-4005-ADA7-D84081A3905C}" type="pres">
      <dgm:prSet presAssocID="{9E542EAF-65AE-45A0-8694-82B4CE5AF7C3}" presName="connector3" presStyleLbl="sibTrans2D1" presStyleIdx="2" presStyleCnt="3"/>
      <dgm:spPr/>
    </dgm:pt>
  </dgm:ptLst>
  <dgm:cxnLst>
    <dgm:cxn modelId="{7135FC09-AAD3-4280-8E15-7276D58305A4}" type="presOf" srcId="{3D853C5B-5609-4CC7-ADA9-F37E8D17692A}" destId="{1E243D5E-1298-41DF-AEB7-F2624C7E54EB}" srcOrd="3" destOrd="0" presId="urn:microsoft.com/office/officeart/2005/8/layout/gear1"/>
    <dgm:cxn modelId="{04A61411-14EF-43DC-BDEE-42FA3EA756D1}" type="presOf" srcId="{9E542EAF-65AE-45A0-8694-82B4CE5AF7C3}" destId="{23A68D34-2FBE-4005-ADA7-D84081A3905C}" srcOrd="0" destOrd="0" presId="urn:microsoft.com/office/officeart/2005/8/layout/gear1"/>
    <dgm:cxn modelId="{D5FFCE21-FAF3-48CA-A43E-EA32CB284302}" srcId="{1C1D1458-DA04-420D-AEAB-E525BAE8C1F7}" destId="{3B81999E-36D0-4E33-BFBC-23DF65DCBF4F}" srcOrd="3" destOrd="0" parTransId="{F45782E4-EA48-4193-8E00-4060BA84A927}" sibTransId="{AFEBCCF9-48C7-4510-A7F3-FDEE3BA38D79}"/>
    <dgm:cxn modelId="{8B157625-E8C6-4BF5-93DD-58AF3B98709A}" type="presOf" srcId="{3D853C5B-5609-4CC7-ADA9-F37E8D17692A}" destId="{9C87D96E-D95C-4CE1-B317-7870BFA791EE}" srcOrd="1" destOrd="0" presId="urn:microsoft.com/office/officeart/2005/8/layout/gear1"/>
    <dgm:cxn modelId="{DE791334-48FF-4E46-8922-9328AC1BED5F}" type="presOf" srcId="{AD64B5FE-6EB2-4CA6-ABEE-1C27E8C7B2F1}" destId="{4C1E598F-E92C-4BA7-8CCE-D10E410E3A17}" srcOrd="1" destOrd="0" presId="urn:microsoft.com/office/officeart/2005/8/layout/gear1"/>
    <dgm:cxn modelId="{23076639-37F7-4709-901E-C09E8B4A9CD3}" srcId="{1C1D1458-DA04-420D-AEAB-E525BAE8C1F7}" destId="{EE6668FD-BB9C-4961-895F-DE5CA64637A2}" srcOrd="1" destOrd="0" parTransId="{9EF41278-854C-4779-A2ED-40953AD8B83E}" sibTransId="{09053312-27E3-49CE-8955-74B6AD252243}"/>
    <dgm:cxn modelId="{B042EE62-A0A2-4D6B-A341-6BBA3F6E9A48}" type="presOf" srcId="{B9D8FAB3-AA9D-4470-AE53-638D5ED6697D}" destId="{F946BEB8-2577-49A2-A6C0-1841A6F7F437}" srcOrd="0" destOrd="0" presId="urn:microsoft.com/office/officeart/2005/8/layout/gear1"/>
    <dgm:cxn modelId="{5C707F6A-936F-4ABE-892A-79D883D9A975}" srcId="{1C1D1458-DA04-420D-AEAB-E525BAE8C1F7}" destId="{3D853C5B-5609-4CC7-ADA9-F37E8D17692A}" srcOrd="2" destOrd="0" parTransId="{8A989FB0-9245-4D1F-96EF-7C81080E82CC}" sibTransId="{9E542EAF-65AE-45A0-8694-82B4CE5AF7C3}"/>
    <dgm:cxn modelId="{51236673-DB59-4C00-9668-60042023416A}" type="presOf" srcId="{3D853C5B-5609-4CC7-ADA9-F37E8D17692A}" destId="{3788A2E7-7FAF-482E-ABFF-E4D484EAE70B}" srcOrd="0" destOrd="0" presId="urn:microsoft.com/office/officeart/2005/8/layout/gear1"/>
    <dgm:cxn modelId="{5D81C054-8035-459F-A0F6-7A543904B298}" type="presOf" srcId="{EE6668FD-BB9C-4961-895F-DE5CA64637A2}" destId="{C1DBE69E-98D7-4AFD-91C9-D76F10AE8F94}" srcOrd="2" destOrd="0" presId="urn:microsoft.com/office/officeart/2005/8/layout/gear1"/>
    <dgm:cxn modelId="{E9822F7D-0095-452C-98C6-73C36AA4CE2E}" type="presOf" srcId="{AD64B5FE-6EB2-4CA6-ABEE-1C27E8C7B2F1}" destId="{A6F58985-47FE-452D-A665-95AEEA463432}" srcOrd="0" destOrd="0" presId="urn:microsoft.com/office/officeart/2005/8/layout/gear1"/>
    <dgm:cxn modelId="{63AD689B-28C7-4B46-9A6F-3338AF2F9563}" srcId="{1C1D1458-DA04-420D-AEAB-E525BAE8C1F7}" destId="{AD64B5FE-6EB2-4CA6-ABEE-1C27E8C7B2F1}" srcOrd="0" destOrd="0" parTransId="{7859DC46-32C2-493E-A643-829EACAF4CEF}" sibTransId="{B9D8FAB3-AA9D-4470-AE53-638D5ED6697D}"/>
    <dgm:cxn modelId="{2F22099D-1B41-414D-B00C-087498A772C5}" type="presOf" srcId="{EE6668FD-BB9C-4961-895F-DE5CA64637A2}" destId="{45A0AF65-8670-4757-AB7B-EE31634C3AD0}" srcOrd="1" destOrd="0" presId="urn:microsoft.com/office/officeart/2005/8/layout/gear1"/>
    <dgm:cxn modelId="{08C6A0A1-175A-4939-BEE7-7B8409314560}" type="presOf" srcId="{EE6668FD-BB9C-4961-895F-DE5CA64637A2}" destId="{FB659CDC-234E-4F5C-9C51-394B4A84263F}" srcOrd="0" destOrd="0" presId="urn:microsoft.com/office/officeart/2005/8/layout/gear1"/>
    <dgm:cxn modelId="{D3B53FA3-B06B-4840-BB05-A23A7B45A51B}" type="presOf" srcId="{3D853C5B-5609-4CC7-ADA9-F37E8D17692A}" destId="{C19A711D-4AB7-4CB8-BCC7-9A6DD2994989}" srcOrd="2" destOrd="0" presId="urn:microsoft.com/office/officeart/2005/8/layout/gear1"/>
    <dgm:cxn modelId="{1CE51FA6-94C6-48D9-914C-8BD4384A30E3}" type="presOf" srcId="{1C1D1458-DA04-420D-AEAB-E525BAE8C1F7}" destId="{8B2D8AA9-1ED3-4299-9826-0A44E9A66887}" srcOrd="0" destOrd="0" presId="urn:microsoft.com/office/officeart/2005/8/layout/gear1"/>
    <dgm:cxn modelId="{DBB023DB-921C-4233-8BE7-CF2D4375B809}" type="presOf" srcId="{AD64B5FE-6EB2-4CA6-ABEE-1C27E8C7B2F1}" destId="{D1CC35F1-9671-46B3-910D-DD26CB704605}" srcOrd="2" destOrd="0" presId="urn:microsoft.com/office/officeart/2005/8/layout/gear1"/>
    <dgm:cxn modelId="{B279FAF6-448F-49D2-8048-07098736F37F}" type="presOf" srcId="{09053312-27E3-49CE-8955-74B6AD252243}" destId="{42046126-628A-4C66-849B-C14FC848705D}" srcOrd="0" destOrd="0" presId="urn:microsoft.com/office/officeart/2005/8/layout/gear1"/>
    <dgm:cxn modelId="{20AC0B4D-094A-4D7A-87DC-17B79D64F263}" type="presParOf" srcId="{8B2D8AA9-1ED3-4299-9826-0A44E9A66887}" destId="{A6F58985-47FE-452D-A665-95AEEA463432}" srcOrd="0" destOrd="0" presId="urn:microsoft.com/office/officeart/2005/8/layout/gear1"/>
    <dgm:cxn modelId="{123F3CCE-9555-479E-93E5-1F6A21A77D5D}" type="presParOf" srcId="{8B2D8AA9-1ED3-4299-9826-0A44E9A66887}" destId="{4C1E598F-E92C-4BA7-8CCE-D10E410E3A17}" srcOrd="1" destOrd="0" presId="urn:microsoft.com/office/officeart/2005/8/layout/gear1"/>
    <dgm:cxn modelId="{9FDA3CCB-3720-47DF-80B2-6B85773B70C5}" type="presParOf" srcId="{8B2D8AA9-1ED3-4299-9826-0A44E9A66887}" destId="{D1CC35F1-9671-46B3-910D-DD26CB704605}" srcOrd="2" destOrd="0" presId="urn:microsoft.com/office/officeart/2005/8/layout/gear1"/>
    <dgm:cxn modelId="{C07F0C2F-FCAB-413B-B318-8637AB9F0F57}" type="presParOf" srcId="{8B2D8AA9-1ED3-4299-9826-0A44E9A66887}" destId="{FB659CDC-234E-4F5C-9C51-394B4A84263F}" srcOrd="3" destOrd="0" presId="urn:microsoft.com/office/officeart/2005/8/layout/gear1"/>
    <dgm:cxn modelId="{2EC90A20-935A-40CF-AFF5-0AB7A97120BB}" type="presParOf" srcId="{8B2D8AA9-1ED3-4299-9826-0A44E9A66887}" destId="{45A0AF65-8670-4757-AB7B-EE31634C3AD0}" srcOrd="4" destOrd="0" presId="urn:microsoft.com/office/officeart/2005/8/layout/gear1"/>
    <dgm:cxn modelId="{3131DA83-1975-4E69-B60D-B6B240D1276D}" type="presParOf" srcId="{8B2D8AA9-1ED3-4299-9826-0A44E9A66887}" destId="{C1DBE69E-98D7-4AFD-91C9-D76F10AE8F94}" srcOrd="5" destOrd="0" presId="urn:microsoft.com/office/officeart/2005/8/layout/gear1"/>
    <dgm:cxn modelId="{1BCF794A-0A0A-4588-9484-DA6993624DE4}" type="presParOf" srcId="{8B2D8AA9-1ED3-4299-9826-0A44E9A66887}" destId="{3788A2E7-7FAF-482E-ABFF-E4D484EAE70B}" srcOrd="6" destOrd="0" presId="urn:microsoft.com/office/officeart/2005/8/layout/gear1"/>
    <dgm:cxn modelId="{E46DBC03-FA4C-4E3E-BB51-84D8216DCB54}" type="presParOf" srcId="{8B2D8AA9-1ED3-4299-9826-0A44E9A66887}" destId="{9C87D96E-D95C-4CE1-B317-7870BFA791EE}" srcOrd="7" destOrd="0" presId="urn:microsoft.com/office/officeart/2005/8/layout/gear1"/>
    <dgm:cxn modelId="{36D6533B-4E61-4590-96F4-CFFCB64F154D}" type="presParOf" srcId="{8B2D8AA9-1ED3-4299-9826-0A44E9A66887}" destId="{C19A711D-4AB7-4CB8-BCC7-9A6DD2994989}" srcOrd="8" destOrd="0" presId="urn:microsoft.com/office/officeart/2005/8/layout/gear1"/>
    <dgm:cxn modelId="{846EC731-652E-49C8-B380-E4A425FD1D44}" type="presParOf" srcId="{8B2D8AA9-1ED3-4299-9826-0A44E9A66887}" destId="{1E243D5E-1298-41DF-AEB7-F2624C7E54EB}" srcOrd="9" destOrd="0" presId="urn:microsoft.com/office/officeart/2005/8/layout/gear1"/>
    <dgm:cxn modelId="{F2368387-3A1D-4C8C-8AAA-5BF2C52820E2}" type="presParOf" srcId="{8B2D8AA9-1ED3-4299-9826-0A44E9A66887}" destId="{F946BEB8-2577-49A2-A6C0-1841A6F7F437}" srcOrd="10" destOrd="0" presId="urn:microsoft.com/office/officeart/2005/8/layout/gear1"/>
    <dgm:cxn modelId="{D8A152E6-D332-433E-AB56-1CDBA91EF142}" type="presParOf" srcId="{8B2D8AA9-1ED3-4299-9826-0A44E9A66887}" destId="{42046126-628A-4C66-849B-C14FC848705D}" srcOrd="11" destOrd="0" presId="urn:microsoft.com/office/officeart/2005/8/layout/gear1"/>
    <dgm:cxn modelId="{CAFE9107-038B-45EE-9D6B-38FB70B18124}" type="presParOf" srcId="{8B2D8AA9-1ED3-4299-9826-0A44E9A66887}" destId="{23A68D34-2FBE-4005-ADA7-D84081A3905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C1D1458-DA04-420D-AEAB-E525BAE8C1F7}" type="doc">
      <dgm:prSet loTypeId="urn:microsoft.com/office/officeart/2005/8/layout/gear1" loCatId="process" qsTypeId="urn:microsoft.com/office/officeart/2005/8/quickstyle/simple3" qsCatId="simple" csTypeId="urn:microsoft.com/office/officeart/2005/8/colors/colorful5" csCatId="colorful" phldr="1"/>
      <dgm:spPr/>
      <dgm:t>
        <a:bodyPr/>
        <a:lstStyle/>
        <a:p>
          <a:endParaRPr lang="en-US"/>
        </a:p>
      </dgm:t>
    </dgm:pt>
    <dgm:pt modelId="{AD64B5FE-6EB2-4CA6-ABEE-1C27E8C7B2F1}">
      <dgm:prSet phldrT="[Text]"/>
      <dgm:spPr/>
      <dgm:t>
        <a:bodyPr/>
        <a:lstStyle/>
        <a:p>
          <a:r>
            <a:rPr lang="en-US" dirty="0"/>
            <a:t>Mandatory Disclosure</a:t>
          </a:r>
        </a:p>
      </dgm:t>
    </dgm:pt>
    <dgm:pt modelId="{7859DC46-32C2-493E-A643-829EACAF4CEF}" type="parTrans" cxnId="{63AD689B-28C7-4B46-9A6F-3338AF2F9563}">
      <dgm:prSet/>
      <dgm:spPr/>
      <dgm:t>
        <a:bodyPr/>
        <a:lstStyle/>
        <a:p>
          <a:endParaRPr lang="en-US"/>
        </a:p>
      </dgm:t>
    </dgm:pt>
    <dgm:pt modelId="{B9D8FAB3-AA9D-4470-AE53-638D5ED6697D}" type="sibTrans" cxnId="{63AD689B-28C7-4B46-9A6F-3338AF2F9563}">
      <dgm:prSet/>
      <dgm:spPr/>
      <dgm:t>
        <a:bodyPr/>
        <a:lstStyle/>
        <a:p>
          <a:endParaRPr lang="en-US"/>
        </a:p>
      </dgm:t>
    </dgm:pt>
    <dgm:pt modelId="{EE6668FD-BB9C-4961-895F-DE5CA64637A2}">
      <dgm:prSet phldrT="[Text]"/>
      <dgm:spPr/>
      <dgm:t>
        <a:bodyPr/>
        <a:lstStyle/>
        <a:p>
          <a:r>
            <a:rPr lang="en-US" dirty="0"/>
            <a:t>Voluntary Disclosure</a:t>
          </a:r>
        </a:p>
      </dgm:t>
    </dgm:pt>
    <dgm:pt modelId="{9EF41278-854C-4779-A2ED-40953AD8B83E}" type="parTrans" cxnId="{23076639-37F7-4709-901E-C09E8B4A9CD3}">
      <dgm:prSet/>
      <dgm:spPr/>
      <dgm:t>
        <a:bodyPr/>
        <a:lstStyle/>
        <a:p>
          <a:endParaRPr lang="en-US"/>
        </a:p>
      </dgm:t>
    </dgm:pt>
    <dgm:pt modelId="{09053312-27E3-49CE-8955-74B6AD252243}" type="sibTrans" cxnId="{23076639-37F7-4709-901E-C09E8B4A9CD3}">
      <dgm:prSet/>
      <dgm:spPr/>
      <dgm:t>
        <a:bodyPr/>
        <a:lstStyle/>
        <a:p>
          <a:endParaRPr lang="en-US"/>
        </a:p>
      </dgm:t>
    </dgm:pt>
    <dgm:pt modelId="{3D853C5B-5609-4CC7-ADA9-F37E8D17692A}">
      <dgm:prSet phldrT="[Text]"/>
      <dgm:spPr/>
      <dgm:t>
        <a:bodyPr/>
        <a:lstStyle/>
        <a:p>
          <a:r>
            <a:rPr lang="en-US" dirty="0"/>
            <a:t>Whistleblower</a:t>
          </a:r>
        </a:p>
      </dgm:t>
    </dgm:pt>
    <dgm:pt modelId="{8A989FB0-9245-4D1F-96EF-7C81080E82CC}" type="parTrans" cxnId="{5C707F6A-936F-4ABE-892A-79D883D9A975}">
      <dgm:prSet/>
      <dgm:spPr/>
      <dgm:t>
        <a:bodyPr/>
        <a:lstStyle/>
        <a:p>
          <a:endParaRPr lang="en-US"/>
        </a:p>
      </dgm:t>
    </dgm:pt>
    <dgm:pt modelId="{9E542EAF-65AE-45A0-8694-82B4CE5AF7C3}" type="sibTrans" cxnId="{5C707F6A-936F-4ABE-892A-79D883D9A975}">
      <dgm:prSet/>
      <dgm:spPr/>
      <dgm:t>
        <a:bodyPr/>
        <a:lstStyle/>
        <a:p>
          <a:endParaRPr lang="en-US"/>
        </a:p>
      </dgm:t>
    </dgm:pt>
    <dgm:pt modelId="{3B81999E-36D0-4E33-BFBC-23DF65DCBF4F}">
      <dgm:prSet phldrT="[Text]"/>
      <dgm:spPr/>
      <dgm:t>
        <a:bodyPr/>
        <a:lstStyle/>
        <a:p>
          <a:endParaRPr lang="en-US"/>
        </a:p>
      </dgm:t>
    </dgm:pt>
    <dgm:pt modelId="{F45782E4-EA48-4193-8E00-4060BA84A927}" type="parTrans" cxnId="{D5FFCE21-FAF3-48CA-A43E-EA32CB284302}">
      <dgm:prSet/>
      <dgm:spPr/>
      <dgm:t>
        <a:bodyPr/>
        <a:lstStyle/>
        <a:p>
          <a:endParaRPr lang="en-US"/>
        </a:p>
      </dgm:t>
    </dgm:pt>
    <dgm:pt modelId="{AFEBCCF9-48C7-4510-A7F3-FDEE3BA38D79}" type="sibTrans" cxnId="{D5FFCE21-FAF3-48CA-A43E-EA32CB284302}">
      <dgm:prSet/>
      <dgm:spPr/>
      <dgm:t>
        <a:bodyPr/>
        <a:lstStyle/>
        <a:p>
          <a:endParaRPr lang="en-US"/>
        </a:p>
      </dgm:t>
    </dgm:pt>
    <dgm:pt modelId="{8B2D8AA9-1ED3-4299-9826-0A44E9A66887}" type="pres">
      <dgm:prSet presAssocID="{1C1D1458-DA04-420D-AEAB-E525BAE8C1F7}" presName="composite" presStyleCnt="0">
        <dgm:presLayoutVars>
          <dgm:chMax val="3"/>
          <dgm:animLvl val="lvl"/>
          <dgm:resizeHandles val="exact"/>
        </dgm:presLayoutVars>
      </dgm:prSet>
      <dgm:spPr/>
    </dgm:pt>
    <dgm:pt modelId="{A6F58985-47FE-452D-A665-95AEEA463432}" type="pres">
      <dgm:prSet presAssocID="{AD64B5FE-6EB2-4CA6-ABEE-1C27E8C7B2F1}" presName="gear1" presStyleLbl="node1" presStyleIdx="0" presStyleCnt="3">
        <dgm:presLayoutVars>
          <dgm:chMax val="1"/>
          <dgm:bulletEnabled val="1"/>
        </dgm:presLayoutVars>
      </dgm:prSet>
      <dgm:spPr/>
    </dgm:pt>
    <dgm:pt modelId="{4C1E598F-E92C-4BA7-8CCE-D10E410E3A17}" type="pres">
      <dgm:prSet presAssocID="{AD64B5FE-6EB2-4CA6-ABEE-1C27E8C7B2F1}" presName="gear1srcNode" presStyleLbl="node1" presStyleIdx="0" presStyleCnt="3"/>
      <dgm:spPr/>
    </dgm:pt>
    <dgm:pt modelId="{D1CC35F1-9671-46B3-910D-DD26CB704605}" type="pres">
      <dgm:prSet presAssocID="{AD64B5FE-6EB2-4CA6-ABEE-1C27E8C7B2F1}" presName="gear1dstNode" presStyleLbl="node1" presStyleIdx="0" presStyleCnt="3"/>
      <dgm:spPr/>
    </dgm:pt>
    <dgm:pt modelId="{FB659CDC-234E-4F5C-9C51-394B4A84263F}" type="pres">
      <dgm:prSet presAssocID="{EE6668FD-BB9C-4961-895F-DE5CA64637A2}" presName="gear2" presStyleLbl="node1" presStyleIdx="1" presStyleCnt="3">
        <dgm:presLayoutVars>
          <dgm:chMax val="1"/>
          <dgm:bulletEnabled val="1"/>
        </dgm:presLayoutVars>
      </dgm:prSet>
      <dgm:spPr/>
    </dgm:pt>
    <dgm:pt modelId="{45A0AF65-8670-4757-AB7B-EE31634C3AD0}" type="pres">
      <dgm:prSet presAssocID="{EE6668FD-BB9C-4961-895F-DE5CA64637A2}" presName="gear2srcNode" presStyleLbl="node1" presStyleIdx="1" presStyleCnt="3"/>
      <dgm:spPr/>
    </dgm:pt>
    <dgm:pt modelId="{C1DBE69E-98D7-4AFD-91C9-D76F10AE8F94}" type="pres">
      <dgm:prSet presAssocID="{EE6668FD-BB9C-4961-895F-DE5CA64637A2}" presName="gear2dstNode" presStyleLbl="node1" presStyleIdx="1" presStyleCnt="3"/>
      <dgm:spPr/>
    </dgm:pt>
    <dgm:pt modelId="{3788A2E7-7FAF-482E-ABFF-E4D484EAE70B}" type="pres">
      <dgm:prSet presAssocID="{3D853C5B-5609-4CC7-ADA9-F37E8D17692A}" presName="gear3" presStyleLbl="node1" presStyleIdx="2" presStyleCnt="3"/>
      <dgm:spPr/>
    </dgm:pt>
    <dgm:pt modelId="{9C87D96E-D95C-4CE1-B317-7870BFA791EE}" type="pres">
      <dgm:prSet presAssocID="{3D853C5B-5609-4CC7-ADA9-F37E8D17692A}" presName="gear3tx" presStyleLbl="node1" presStyleIdx="2" presStyleCnt="3">
        <dgm:presLayoutVars>
          <dgm:chMax val="1"/>
          <dgm:bulletEnabled val="1"/>
        </dgm:presLayoutVars>
      </dgm:prSet>
      <dgm:spPr/>
    </dgm:pt>
    <dgm:pt modelId="{C19A711D-4AB7-4CB8-BCC7-9A6DD2994989}" type="pres">
      <dgm:prSet presAssocID="{3D853C5B-5609-4CC7-ADA9-F37E8D17692A}" presName="gear3srcNode" presStyleLbl="node1" presStyleIdx="2" presStyleCnt="3"/>
      <dgm:spPr/>
    </dgm:pt>
    <dgm:pt modelId="{1E243D5E-1298-41DF-AEB7-F2624C7E54EB}" type="pres">
      <dgm:prSet presAssocID="{3D853C5B-5609-4CC7-ADA9-F37E8D17692A}" presName="gear3dstNode" presStyleLbl="node1" presStyleIdx="2" presStyleCnt="3"/>
      <dgm:spPr/>
    </dgm:pt>
    <dgm:pt modelId="{F946BEB8-2577-49A2-A6C0-1841A6F7F437}" type="pres">
      <dgm:prSet presAssocID="{B9D8FAB3-AA9D-4470-AE53-638D5ED6697D}" presName="connector1" presStyleLbl="sibTrans2D1" presStyleIdx="0" presStyleCnt="3"/>
      <dgm:spPr/>
    </dgm:pt>
    <dgm:pt modelId="{42046126-628A-4C66-849B-C14FC848705D}" type="pres">
      <dgm:prSet presAssocID="{09053312-27E3-49CE-8955-74B6AD252243}" presName="connector2" presStyleLbl="sibTrans2D1" presStyleIdx="1" presStyleCnt="3"/>
      <dgm:spPr/>
    </dgm:pt>
    <dgm:pt modelId="{23A68D34-2FBE-4005-ADA7-D84081A3905C}" type="pres">
      <dgm:prSet presAssocID="{9E542EAF-65AE-45A0-8694-82B4CE5AF7C3}" presName="connector3" presStyleLbl="sibTrans2D1" presStyleIdx="2" presStyleCnt="3"/>
      <dgm:spPr/>
    </dgm:pt>
  </dgm:ptLst>
  <dgm:cxnLst>
    <dgm:cxn modelId="{BBDC5915-82F2-4B87-9186-80965F277162}" type="presOf" srcId="{9E542EAF-65AE-45A0-8694-82B4CE5AF7C3}" destId="{23A68D34-2FBE-4005-ADA7-D84081A3905C}" srcOrd="0" destOrd="0" presId="urn:microsoft.com/office/officeart/2005/8/layout/gear1"/>
    <dgm:cxn modelId="{9E1CFE1F-13E6-4E20-90D2-D902351457BE}" type="presOf" srcId="{3D853C5B-5609-4CC7-ADA9-F37E8D17692A}" destId="{1E243D5E-1298-41DF-AEB7-F2624C7E54EB}" srcOrd="3" destOrd="0" presId="urn:microsoft.com/office/officeart/2005/8/layout/gear1"/>
    <dgm:cxn modelId="{D5FFCE21-FAF3-48CA-A43E-EA32CB284302}" srcId="{1C1D1458-DA04-420D-AEAB-E525BAE8C1F7}" destId="{3B81999E-36D0-4E33-BFBC-23DF65DCBF4F}" srcOrd="3" destOrd="0" parTransId="{F45782E4-EA48-4193-8E00-4060BA84A927}" sibTransId="{AFEBCCF9-48C7-4510-A7F3-FDEE3BA38D79}"/>
    <dgm:cxn modelId="{C9F6A92E-E56E-4217-BB6F-D14060907EEC}" type="presOf" srcId="{3D853C5B-5609-4CC7-ADA9-F37E8D17692A}" destId="{9C87D96E-D95C-4CE1-B317-7870BFA791EE}" srcOrd="1" destOrd="0" presId="urn:microsoft.com/office/officeart/2005/8/layout/gear1"/>
    <dgm:cxn modelId="{09AF2530-5FEB-49AE-9DF5-1CE7BC76D199}" type="presOf" srcId="{3D853C5B-5609-4CC7-ADA9-F37E8D17692A}" destId="{3788A2E7-7FAF-482E-ABFF-E4D484EAE70B}" srcOrd="0" destOrd="0" presId="urn:microsoft.com/office/officeart/2005/8/layout/gear1"/>
    <dgm:cxn modelId="{23076639-37F7-4709-901E-C09E8B4A9CD3}" srcId="{1C1D1458-DA04-420D-AEAB-E525BAE8C1F7}" destId="{EE6668FD-BB9C-4961-895F-DE5CA64637A2}" srcOrd="1" destOrd="0" parTransId="{9EF41278-854C-4779-A2ED-40953AD8B83E}" sibTransId="{09053312-27E3-49CE-8955-74B6AD252243}"/>
    <dgm:cxn modelId="{D74E8E3C-16B3-450B-B891-E5CCFB74AB82}" type="presOf" srcId="{EE6668FD-BB9C-4961-895F-DE5CA64637A2}" destId="{45A0AF65-8670-4757-AB7B-EE31634C3AD0}" srcOrd="1" destOrd="0" presId="urn:microsoft.com/office/officeart/2005/8/layout/gear1"/>
    <dgm:cxn modelId="{A17F1B44-ADA1-4D96-87FC-D31B56EE0789}" type="presOf" srcId="{EE6668FD-BB9C-4961-895F-DE5CA64637A2}" destId="{C1DBE69E-98D7-4AFD-91C9-D76F10AE8F94}" srcOrd="2" destOrd="0" presId="urn:microsoft.com/office/officeart/2005/8/layout/gear1"/>
    <dgm:cxn modelId="{5C707F6A-936F-4ABE-892A-79D883D9A975}" srcId="{1C1D1458-DA04-420D-AEAB-E525BAE8C1F7}" destId="{3D853C5B-5609-4CC7-ADA9-F37E8D17692A}" srcOrd="2" destOrd="0" parTransId="{8A989FB0-9245-4D1F-96EF-7C81080E82CC}" sibTransId="{9E542EAF-65AE-45A0-8694-82B4CE5AF7C3}"/>
    <dgm:cxn modelId="{E929B057-373B-4D93-9D99-A2AEF198FE5A}" type="presOf" srcId="{3D853C5B-5609-4CC7-ADA9-F37E8D17692A}" destId="{C19A711D-4AB7-4CB8-BCC7-9A6DD2994989}" srcOrd="2" destOrd="0" presId="urn:microsoft.com/office/officeart/2005/8/layout/gear1"/>
    <dgm:cxn modelId="{A437B677-7339-40E0-85C5-7DAEF432773C}" type="presOf" srcId="{AD64B5FE-6EB2-4CA6-ABEE-1C27E8C7B2F1}" destId="{D1CC35F1-9671-46B3-910D-DD26CB704605}" srcOrd="2" destOrd="0" presId="urn:microsoft.com/office/officeart/2005/8/layout/gear1"/>
    <dgm:cxn modelId="{115EBD89-8C10-42B8-ADA6-DE42C265FDEC}" type="presOf" srcId="{09053312-27E3-49CE-8955-74B6AD252243}" destId="{42046126-628A-4C66-849B-C14FC848705D}" srcOrd="0" destOrd="0" presId="urn:microsoft.com/office/officeart/2005/8/layout/gear1"/>
    <dgm:cxn modelId="{CAEB1B8B-ED88-4FAA-8EBC-A997A696CB03}" type="presOf" srcId="{B9D8FAB3-AA9D-4470-AE53-638D5ED6697D}" destId="{F946BEB8-2577-49A2-A6C0-1841A6F7F437}" srcOrd="0" destOrd="0" presId="urn:microsoft.com/office/officeart/2005/8/layout/gear1"/>
    <dgm:cxn modelId="{63AD689B-28C7-4B46-9A6F-3338AF2F9563}" srcId="{1C1D1458-DA04-420D-AEAB-E525BAE8C1F7}" destId="{AD64B5FE-6EB2-4CA6-ABEE-1C27E8C7B2F1}" srcOrd="0" destOrd="0" parTransId="{7859DC46-32C2-493E-A643-829EACAF4CEF}" sibTransId="{B9D8FAB3-AA9D-4470-AE53-638D5ED6697D}"/>
    <dgm:cxn modelId="{B1842FC3-741D-4FE7-BC4A-53202A40000F}" type="presOf" srcId="{1C1D1458-DA04-420D-AEAB-E525BAE8C1F7}" destId="{8B2D8AA9-1ED3-4299-9826-0A44E9A66887}" srcOrd="0" destOrd="0" presId="urn:microsoft.com/office/officeart/2005/8/layout/gear1"/>
    <dgm:cxn modelId="{E5B40ECC-7B9E-46D1-B639-7D844816BB00}" type="presOf" srcId="{AD64B5FE-6EB2-4CA6-ABEE-1C27E8C7B2F1}" destId="{4C1E598F-E92C-4BA7-8CCE-D10E410E3A17}" srcOrd="1" destOrd="0" presId="urn:microsoft.com/office/officeart/2005/8/layout/gear1"/>
    <dgm:cxn modelId="{4BDEA1DC-8462-4256-989F-CD2AB090B262}" type="presOf" srcId="{EE6668FD-BB9C-4961-895F-DE5CA64637A2}" destId="{FB659CDC-234E-4F5C-9C51-394B4A84263F}" srcOrd="0" destOrd="0" presId="urn:microsoft.com/office/officeart/2005/8/layout/gear1"/>
    <dgm:cxn modelId="{453555FB-4B19-4BE6-83D0-7C8B31474BB0}" type="presOf" srcId="{AD64B5FE-6EB2-4CA6-ABEE-1C27E8C7B2F1}" destId="{A6F58985-47FE-452D-A665-95AEEA463432}" srcOrd="0" destOrd="0" presId="urn:microsoft.com/office/officeart/2005/8/layout/gear1"/>
    <dgm:cxn modelId="{A25F402B-2472-4486-9FA4-CCCB24721304}" type="presParOf" srcId="{8B2D8AA9-1ED3-4299-9826-0A44E9A66887}" destId="{A6F58985-47FE-452D-A665-95AEEA463432}" srcOrd="0" destOrd="0" presId="urn:microsoft.com/office/officeart/2005/8/layout/gear1"/>
    <dgm:cxn modelId="{E771CDA0-0F88-42C7-ACFE-5B7C56F523DF}" type="presParOf" srcId="{8B2D8AA9-1ED3-4299-9826-0A44E9A66887}" destId="{4C1E598F-E92C-4BA7-8CCE-D10E410E3A17}" srcOrd="1" destOrd="0" presId="urn:microsoft.com/office/officeart/2005/8/layout/gear1"/>
    <dgm:cxn modelId="{0256E31C-BFDA-4ACB-9EF2-32439FC4ED24}" type="presParOf" srcId="{8B2D8AA9-1ED3-4299-9826-0A44E9A66887}" destId="{D1CC35F1-9671-46B3-910D-DD26CB704605}" srcOrd="2" destOrd="0" presId="urn:microsoft.com/office/officeart/2005/8/layout/gear1"/>
    <dgm:cxn modelId="{F93A5A4E-A482-40CD-89C1-2DFA2306AA2D}" type="presParOf" srcId="{8B2D8AA9-1ED3-4299-9826-0A44E9A66887}" destId="{FB659CDC-234E-4F5C-9C51-394B4A84263F}" srcOrd="3" destOrd="0" presId="urn:microsoft.com/office/officeart/2005/8/layout/gear1"/>
    <dgm:cxn modelId="{84A8707A-9963-4D90-85E5-E0EB7EC1D22D}" type="presParOf" srcId="{8B2D8AA9-1ED3-4299-9826-0A44E9A66887}" destId="{45A0AF65-8670-4757-AB7B-EE31634C3AD0}" srcOrd="4" destOrd="0" presId="urn:microsoft.com/office/officeart/2005/8/layout/gear1"/>
    <dgm:cxn modelId="{69EB11B0-A48F-4569-ADDE-937BA4BD49E6}" type="presParOf" srcId="{8B2D8AA9-1ED3-4299-9826-0A44E9A66887}" destId="{C1DBE69E-98D7-4AFD-91C9-D76F10AE8F94}" srcOrd="5" destOrd="0" presId="urn:microsoft.com/office/officeart/2005/8/layout/gear1"/>
    <dgm:cxn modelId="{F6284663-9A56-49BB-9B25-56F25BF8CCDD}" type="presParOf" srcId="{8B2D8AA9-1ED3-4299-9826-0A44E9A66887}" destId="{3788A2E7-7FAF-482E-ABFF-E4D484EAE70B}" srcOrd="6" destOrd="0" presId="urn:microsoft.com/office/officeart/2005/8/layout/gear1"/>
    <dgm:cxn modelId="{FDBBC53F-EDDF-4DBD-AA16-5851416F45D6}" type="presParOf" srcId="{8B2D8AA9-1ED3-4299-9826-0A44E9A66887}" destId="{9C87D96E-D95C-4CE1-B317-7870BFA791EE}" srcOrd="7" destOrd="0" presId="urn:microsoft.com/office/officeart/2005/8/layout/gear1"/>
    <dgm:cxn modelId="{A7ABB0CA-D3D7-4A26-99BA-6B6D6DAF9AB3}" type="presParOf" srcId="{8B2D8AA9-1ED3-4299-9826-0A44E9A66887}" destId="{C19A711D-4AB7-4CB8-BCC7-9A6DD2994989}" srcOrd="8" destOrd="0" presId="urn:microsoft.com/office/officeart/2005/8/layout/gear1"/>
    <dgm:cxn modelId="{D27AF40B-12C1-436A-9A78-D7D1627CDA70}" type="presParOf" srcId="{8B2D8AA9-1ED3-4299-9826-0A44E9A66887}" destId="{1E243D5E-1298-41DF-AEB7-F2624C7E54EB}" srcOrd="9" destOrd="0" presId="urn:microsoft.com/office/officeart/2005/8/layout/gear1"/>
    <dgm:cxn modelId="{3C987BFF-AC4B-4251-8933-78AC06EE28AD}" type="presParOf" srcId="{8B2D8AA9-1ED3-4299-9826-0A44E9A66887}" destId="{F946BEB8-2577-49A2-A6C0-1841A6F7F437}" srcOrd="10" destOrd="0" presId="urn:microsoft.com/office/officeart/2005/8/layout/gear1"/>
    <dgm:cxn modelId="{77F769A3-CB0E-475E-947F-1DBE7F7ECBF6}" type="presParOf" srcId="{8B2D8AA9-1ED3-4299-9826-0A44E9A66887}" destId="{42046126-628A-4C66-849B-C14FC848705D}" srcOrd="11" destOrd="0" presId="urn:microsoft.com/office/officeart/2005/8/layout/gear1"/>
    <dgm:cxn modelId="{30A8D37B-4DDA-4EDE-8603-A5FCC3DB15EE}" type="presParOf" srcId="{8B2D8AA9-1ED3-4299-9826-0A44E9A66887}" destId="{23A68D34-2FBE-4005-ADA7-D84081A3905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A302F-B3C2-4263-8029-627A1B2C4EC5}" type="doc">
      <dgm:prSet loTypeId="urn:microsoft.com/office/officeart/2005/8/layout/arrow2" loCatId="process" qsTypeId="urn:microsoft.com/office/officeart/2005/8/quickstyle/simple1" qsCatId="simple" csTypeId="urn:microsoft.com/office/officeart/2005/8/colors/accent1_2" csCatId="accent1" phldr="1"/>
      <dgm:spPr/>
    </dgm:pt>
    <dgm:pt modelId="{283217B2-67F6-4FD1-B1AE-87BD23D71F89}">
      <dgm:prSet phldrT="[Text]"/>
      <dgm:spPr/>
      <dgm:t>
        <a:bodyPr/>
        <a:lstStyle/>
        <a:p>
          <a:r>
            <a:rPr lang="en-US" b="1" dirty="0">
              <a:solidFill>
                <a:srgbClr val="FFC000"/>
              </a:solidFill>
            </a:rPr>
            <a:t>Political</a:t>
          </a:r>
        </a:p>
      </dgm:t>
    </dgm:pt>
    <dgm:pt modelId="{E5394B60-A507-431B-882F-785F424DB75F}" type="parTrans" cxnId="{A6486AFE-82C9-421C-A7E2-58616AACA03B}">
      <dgm:prSet/>
      <dgm:spPr/>
      <dgm:t>
        <a:bodyPr/>
        <a:lstStyle/>
        <a:p>
          <a:endParaRPr lang="en-US"/>
        </a:p>
      </dgm:t>
    </dgm:pt>
    <dgm:pt modelId="{999CBB26-DA71-409D-AD8C-64BC5685E973}" type="sibTrans" cxnId="{A6486AFE-82C9-421C-A7E2-58616AACA03B}">
      <dgm:prSet/>
      <dgm:spPr/>
      <dgm:t>
        <a:bodyPr/>
        <a:lstStyle/>
        <a:p>
          <a:endParaRPr lang="en-US"/>
        </a:p>
      </dgm:t>
    </dgm:pt>
    <dgm:pt modelId="{D7599F66-EF71-4E71-9731-557C8A00B6ED}">
      <dgm:prSet phldrT="[Text]"/>
      <dgm:spPr/>
      <dgm:t>
        <a:bodyPr/>
        <a:lstStyle/>
        <a:p>
          <a:endParaRPr lang="en-US" b="1" dirty="0">
            <a:solidFill>
              <a:srgbClr val="FFC000"/>
            </a:solidFill>
          </a:endParaRPr>
        </a:p>
        <a:p>
          <a:r>
            <a:rPr lang="en-US" b="1" dirty="0" err="1">
              <a:solidFill>
                <a:srgbClr val="FFC000"/>
              </a:solidFill>
            </a:rPr>
            <a:t>EcoLabel</a:t>
          </a:r>
          <a:endParaRPr lang="en-US" b="1" dirty="0">
            <a:solidFill>
              <a:srgbClr val="FFC000"/>
            </a:solidFill>
          </a:endParaRPr>
        </a:p>
      </dgm:t>
    </dgm:pt>
    <dgm:pt modelId="{BC005ADF-B0F3-4C54-BDB4-762E7F21D1A4}" type="parTrans" cxnId="{73703E99-09A5-497C-B7B3-DC274BA3BE8D}">
      <dgm:prSet/>
      <dgm:spPr/>
      <dgm:t>
        <a:bodyPr/>
        <a:lstStyle/>
        <a:p>
          <a:endParaRPr lang="en-US"/>
        </a:p>
      </dgm:t>
    </dgm:pt>
    <dgm:pt modelId="{9D3768BB-CBCF-4620-BC87-36B6D422112E}" type="sibTrans" cxnId="{73703E99-09A5-497C-B7B3-DC274BA3BE8D}">
      <dgm:prSet/>
      <dgm:spPr/>
      <dgm:t>
        <a:bodyPr/>
        <a:lstStyle/>
        <a:p>
          <a:endParaRPr lang="en-US"/>
        </a:p>
      </dgm:t>
    </dgm:pt>
    <dgm:pt modelId="{A3583B04-D80C-4CD2-8404-662B6CEBFF45}">
      <dgm:prSet phldrT="[Text]"/>
      <dgm:spPr/>
      <dgm:t>
        <a:bodyPr/>
        <a:lstStyle/>
        <a:p>
          <a:endParaRPr lang="en-US" b="1" dirty="0">
            <a:solidFill>
              <a:srgbClr val="FFC000"/>
            </a:solidFill>
          </a:endParaRPr>
        </a:p>
        <a:p>
          <a:r>
            <a:rPr lang="it-IT" b="1" dirty="0">
              <a:solidFill>
                <a:srgbClr val="FFC000"/>
              </a:solidFill>
            </a:rPr>
            <a:t>Carbon </a:t>
          </a:r>
          <a:r>
            <a:rPr lang="it-IT" b="1" dirty="0" err="1">
              <a:solidFill>
                <a:srgbClr val="FFC000"/>
              </a:solidFill>
            </a:rPr>
            <a:t>Footprint</a:t>
          </a:r>
          <a:r>
            <a:rPr lang="it-IT" b="1" dirty="0">
              <a:solidFill>
                <a:srgbClr val="FFC000"/>
              </a:solidFill>
            </a:rPr>
            <a:t> </a:t>
          </a:r>
          <a:r>
            <a:rPr lang="it-IT" b="1" dirty="0" err="1">
              <a:solidFill>
                <a:srgbClr val="FFC000"/>
              </a:solidFill>
            </a:rPr>
            <a:t>as</a:t>
          </a:r>
          <a:r>
            <a:rPr lang="it-IT" b="1" dirty="0">
              <a:solidFill>
                <a:srgbClr val="FFC000"/>
              </a:solidFill>
            </a:rPr>
            <a:t> Evaluation </a:t>
          </a:r>
          <a:r>
            <a:rPr lang="it-IT" b="1" dirty="0" err="1">
              <a:solidFill>
                <a:srgbClr val="FFC000"/>
              </a:solidFill>
            </a:rPr>
            <a:t>Factor</a:t>
          </a:r>
          <a:endParaRPr lang="en-US" b="1" dirty="0">
            <a:solidFill>
              <a:srgbClr val="FFC000"/>
            </a:solidFill>
          </a:endParaRPr>
        </a:p>
      </dgm:t>
    </dgm:pt>
    <dgm:pt modelId="{6D69C73A-358B-43B8-8922-484E379E205A}" type="parTrans" cxnId="{98B9205C-5CD5-4404-9519-149ED7AE9090}">
      <dgm:prSet/>
      <dgm:spPr/>
      <dgm:t>
        <a:bodyPr/>
        <a:lstStyle/>
        <a:p>
          <a:endParaRPr lang="en-US"/>
        </a:p>
      </dgm:t>
    </dgm:pt>
    <dgm:pt modelId="{30D119D2-2292-4B50-A973-34637961DC08}" type="sibTrans" cxnId="{98B9205C-5CD5-4404-9519-149ED7AE9090}">
      <dgm:prSet/>
      <dgm:spPr/>
      <dgm:t>
        <a:bodyPr/>
        <a:lstStyle/>
        <a:p>
          <a:endParaRPr lang="en-US"/>
        </a:p>
      </dgm:t>
    </dgm:pt>
    <dgm:pt modelId="{739DFBA9-DBDA-4546-8700-3A33388C8ACD}" type="pres">
      <dgm:prSet presAssocID="{10FA302F-B3C2-4263-8029-627A1B2C4EC5}" presName="arrowDiagram" presStyleCnt="0">
        <dgm:presLayoutVars>
          <dgm:chMax val="5"/>
          <dgm:dir/>
          <dgm:resizeHandles val="exact"/>
        </dgm:presLayoutVars>
      </dgm:prSet>
      <dgm:spPr/>
    </dgm:pt>
    <dgm:pt modelId="{AB104E11-2787-4C7E-B4AE-1667BE79EE9C}" type="pres">
      <dgm:prSet presAssocID="{10FA302F-B3C2-4263-8029-627A1B2C4EC5}" presName="arrow" presStyleLbl="bgShp" presStyleIdx="0" presStyleCnt="1" custLinFactNeighborX="313" custLinFactNeighborY="-2795"/>
      <dgm:spPr/>
    </dgm:pt>
    <dgm:pt modelId="{A6A227A9-267B-4BAE-989B-DD0E83041391}" type="pres">
      <dgm:prSet presAssocID="{10FA302F-B3C2-4263-8029-627A1B2C4EC5}" presName="arrowDiagram3" presStyleCnt="0"/>
      <dgm:spPr/>
    </dgm:pt>
    <dgm:pt modelId="{48C5DEF3-054F-44E8-84E4-70E7CA699B19}" type="pres">
      <dgm:prSet presAssocID="{283217B2-67F6-4FD1-B1AE-87BD23D71F89}" presName="bullet3a" presStyleLbl="node1" presStyleIdx="0" presStyleCnt="3"/>
      <dgm:spPr/>
    </dgm:pt>
    <dgm:pt modelId="{7E890501-628E-4676-AF9E-647504D37C30}" type="pres">
      <dgm:prSet presAssocID="{283217B2-67F6-4FD1-B1AE-87BD23D71F89}" presName="textBox3a" presStyleLbl="revTx" presStyleIdx="0" presStyleCnt="3">
        <dgm:presLayoutVars>
          <dgm:bulletEnabled val="1"/>
        </dgm:presLayoutVars>
      </dgm:prSet>
      <dgm:spPr/>
    </dgm:pt>
    <dgm:pt modelId="{7DEB2203-F6FF-41F8-B14E-97EF5CEDA6EC}" type="pres">
      <dgm:prSet presAssocID="{D7599F66-EF71-4E71-9731-557C8A00B6ED}" presName="bullet3b" presStyleLbl="node1" presStyleIdx="1" presStyleCnt="3"/>
      <dgm:spPr/>
    </dgm:pt>
    <dgm:pt modelId="{43D7CA39-7FB9-486D-9A7A-69FD3E639A28}" type="pres">
      <dgm:prSet presAssocID="{D7599F66-EF71-4E71-9731-557C8A00B6ED}" presName="textBox3b" presStyleLbl="revTx" presStyleIdx="1" presStyleCnt="3" custLinFactNeighborX="-5756" custLinFactNeighborY="12638">
        <dgm:presLayoutVars>
          <dgm:bulletEnabled val="1"/>
        </dgm:presLayoutVars>
      </dgm:prSet>
      <dgm:spPr/>
    </dgm:pt>
    <dgm:pt modelId="{BED482F4-94AD-49DD-9414-8C4D494F4F45}" type="pres">
      <dgm:prSet presAssocID="{A3583B04-D80C-4CD2-8404-662B6CEBFF45}" presName="bullet3c" presStyleLbl="node1" presStyleIdx="2" presStyleCnt="3"/>
      <dgm:spPr/>
    </dgm:pt>
    <dgm:pt modelId="{B7016493-4F90-4BF9-9C1A-5DDDC72D68E2}" type="pres">
      <dgm:prSet presAssocID="{A3583B04-D80C-4CD2-8404-662B6CEBFF45}" presName="textBox3c" presStyleLbl="revTx" presStyleIdx="2" presStyleCnt="3" custLinFactNeighborX="-2344" custLinFactNeighborY="8813">
        <dgm:presLayoutVars>
          <dgm:bulletEnabled val="1"/>
        </dgm:presLayoutVars>
      </dgm:prSet>
      <dgm:spPr/>
    </dgm:pt>
  </dgm:ptLst>
  <dgm:cxnLst>
    <dgm:cxn modelId="{98B9205C-5CD5-4404-9519-149ED7AE9090}" srcId="{10FA302F-B3C2-4263-8029-627A1B2C4EC5}" destId="{A3583B04-D80C-4CD2-8404-662B6CEBFF45}" srcOrd="2" destOrd="0" parTransId="{6D69C73A-358B-43B8-8922-484E379E205A}" sibTransId="{30D119D2-2292-4B50-A973-34637961DC08}"/>
    <dgm:cxn modelId="{8422B46D-99E8-4B7F-8E67-0BAC6E7D22B9}" type="presOf" srcId="{D7599F66-EF71-4E71-9731-557C8A00B6ED}" destId="{43D7CA39-7FB9-486D-9A7A-69FD3E639A28}" srcOrd="0" destOrd="0" presId="urn:microsoft.com/office/officeart/2005/8/layout/arrow2"/>
    <dgm:cxn modelId="{73703E99-09A5-497C-B7B3-DC274BA3BE8D}" srcId="{10FA302F-B3C2-4263-8029-627A1B2C4EC5}" destId="{D7599F66-EF71-4E71-9731-557C8A00B6ED}" srcOrd="1" destOrd="0" parTransId="{BC005ADF-B0F3-4C54-BDB4-762E7F21D1A4}" sibTransId="{9D3768BB-CBCF-4620-BC87-36B6D422112E}"/>
    <dgm:cxn modelId="{90854BB5-DEB5-4B88-B6CF-1DC11158083E}" type="presOf" srcId="{283217B2-67F6-4FD1-B1AE-87BD23D71F89}" destId="{7E890501-628E-4676-AF9E-647504D37C30}" srcOrd="0" destOrd="0" presId="urn:microsoft.com/office/officeart/2005/8/layout/arrow2"/>
    <dgm:cxn modelId="{52F038C3-E037-4F88-BE9C-6F3A66E49230}" type="presOf" srcId="{A3583B04-D80C-4CD2-8404-662B6CEBFF45}" destId="{B7016493-4F90-4BF9-9C1A-5DDDC72D68E2}" srcOrd="0" destOrd="0" presId="urn:microsoft.com/office/officeart/2005/8/layout/arrow2"/>
    <dgm:cxn modelId="{4333E8CC-CB7C-4D5F-8A49-E25810022C36}" type="presOf" srcId="{10FA302F-B3C2-4263-8029-627A1B2C4EC5}" destId="{739DFBA9-DBDA-4546-8700-3A33388C8ACD}" srcOrd="0" destOrd="0" presId="urn:microsoft.com/office/officeart/2005/8/layout/arrow2"/>
    <dgm:cxn modelId="{A6486AFE-82C9-421C-A7E2-58616AACA03B}" srcId="{10FA302F-B3C2-4263-8029-627A1B2C4EC5}" destId="{283217B2-67F6-4FD1-B1AE-87BD23D71F89}" srcOrd="0" destOrd="0" parTransId="{E5394B60-A507-431B-882F-785F424DB75F}" sibTransId="{999CBB26-DA71-409D-AD8C-64BC5685E973}"/>
    <dgm:cxn modelId="{20948F39-FA26-4B56-9007-0FF694FEFA18}" type="presParOf" srcId="{739DFBA9-DBDA-4546-8700-3A33388C8ACD}" destId="{AB104E11-2787-4C7E-B4AE-1667BE79EE9C}" srcOrd="0" destOrd="0" presId="urn:microsoft.com/office/officeart/2005/8/layout/arrow2"/>
    <dgm:cxn modelId="{669AE02E-DF6B-4EF1-8365-6A5C41922155}" type="presParOf" srcId="{739DFBA9-DBDA-4546-8700-3A33388C8ACD}" destId="{A6A227A9-267B-4BAE-989B-DD0E83041391}" srcOrd="1" destOrd="0" presId="urn:microsoft.com/office/officeart/2005/8/layout/arrow2"/>
    <dgm:cxn modelId="{F1C62B66-81BE-4298-82E5-C1CF6F4F74A6}" type="presParOf" srcId="{A6A227A9-267B-4BAE-989B-DD0E83041391}" destId="{48C5DEF3-054F-44E8-84E4-70E7CA699B19}" srcOrd="0" destOrd="0" presId="urn:microsoft.com/office/officeart/2005/8/layout/arrow2"/>
    <dgm:cxn modelId="{8805F2B5-79C1-4588-A436-F237E4800F4D}" type="presParOf" srcId="{A6A227A9-267B-4BAE-989B-DD0E83041391}" destId="{7E890501-628E-4676-AF9E-647504D37C30}" srcOrd="1" destOrd="0" presId="urn:microsoft.com/office/officeart/2005/8/layout/arrow2"/>
    <dgm:cxn modelId="{625C794E-A405-4E72-906F-1C046B3F1475}" type="presParOf" srcId="{A6A227A9-267B-4BAE-989B-DD0E83041391}" destId="{7DEB2203-F6FF-41F8-B14E-97EF5CEDA6EC}" srcOrd="2" destOrd="0" presId="urn:microsoft.com/office/officeart/2005/8/layout/arrow2"/>
    <dgm:cxn modelId="{BABCE268-6520-4F33-94B8-2F6D024D3295}" type="presParOf" srcId="{A6A227A9-267B-4BAE-989B-DD0E83041391}" destId="{43D7CA39-7FB9-486D-9A7A-69FD3E639A28}" srcOrd="3" destOrd="0" presId="urn:microsoft.com/office/officeart/2005/8/layout/arrow2"/>
    <dgm:cxn modelId="{3BE734F5-8A3B-4530-9C18-7BD30841DF9C}" type="presParOf" srcId="{A6A227A9-267B-4BAE-989B-DD0E83041391}" destId="{BED482F4-94AD-49DD-9414-8C4D494F4F45}" srcOrd="4" destOrd="0" presId="urn:microsoft.com/office/officeart/2005/8/layout/arrow2"/>
    <dgm:cxn modelId="{5D4ED75D-298D-447A-950D-49917FDF1425}" type="presParOf" srcId="{A6A227A9-267B-4BAE-989B-DD0E83041391}" destId="{B7016493-4F90-4BF9-9C1A-5DDDC72D68E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B9CABC-9CEE-4239-B2D1-14DD16E6475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687A938A-7F4A-4188-A814-24F320038D56}">
      <dgm:prSet phldrT="[Text]"/>
      <dgm:spPr>
        <a:solidFill>
          <a:srgbClr val="C0C25E"/>
        </a:solidFill>
      </dgm:spPr>
      <dgm:t>
        <a:bodyPr/>
        <a:lstStyle/>
        <a:p>
          <a:r>
            <a:rPr lang="en-US" b="1" dirty="0"/>
            <a:t>Cybersecurity Defense</a:t>
          </a:r>
        </a:p>
      </dgm:t>
    </dgm:pt>
    <dgm:pt modelId="{F48232E9-A81B-4E83-966F-D3BBA0F3D849}" type="parTrans" cxnId="{4B0E26D3-71A7-4E15-BAA7-4AF10BC13F0D}">
      <dgm:prSet/>
      <dgm:spPr/>
      <dgm:t>
        <a:bodyPr/>
        <a:lstStyle/>
        <a:p>
          <a:endParaRPr lang="en-US"/>
        </a:p>
      </dgm:t>
    </dgm:pt>
    <dgm:pt modelId="{E9EA3267-E231-48F8-89BF-D4EBE95B9472}" type="sibTrans" cxnId="{4B0E26D3-71A7-4E15-BAA7-4AF10BC13F0D}">
      <dgm:prSet/>
      <dgm:spPr/>
      <dgm:t>
        <a:bodyPr/>
        <a:lstStyle/>
        <a:p>
          <a:endParaRPr lang="en-US"/>
        </a:p>
      </dgm:t>
    </dgm:pt>
    <dgm:pt modelId="{582A53DE-1035-4D3E-8707-00F6826CB141}">
      <dgm:prSet phldrT="[Text]"/>
      <dgm:spPr>
        <a:solidFill>
          <a:schemeClr val="accent2"/>
        </a:solidFill>
      </dgm:spPr>
      <dgm:t>
        <a:bodyPr/>
        <a:lstStyle/>
        <a:p>
          <a:r>
            <a:rPr lang="en-US" b="1" dirty="0"/>
            <a:t>Non-USA?</a:t>
          </a:r>
        </a:p>
      </dgm:t>
    </dgm:pt>
    <dgm:pt modelId="{90B86186-F2CC-4480-8497-623C4AC958CF}" type="parTrans" cxnId="{026006D7-09A8-4B97-BDC3-C03F036B14B3}">
      <dgm:prSet/>
      <dgm:spPr/>
      <dgm:t>
        <a:bodyPr/>
        <a:lstStyle/>
        <a:p>
          <a:endParaRPr lang="en-US"/>
        </a:p>
      </dgm:t>
    </dgm:pt>
    <dgm:pt modelId="{D2270420-9D7D-4037-A1F4-27E7CA172C72}" type="sibTrans" cxnId="{026006D7-09A8-4B97-BDC3-C03F036B14B3}">
      <dgm:prSet/>
      <dgm:spPr/>
      <dgm:t>
        <a:bodyPr/>
        <a:lstStyle/>
        <a:p>
          <a:endParaRPr lang="en-US"/>
        </a:p>
      </dgm:t>
    </dgm:pt>
    <dgm:pt modelId="{477A80BE-1A89-406E-A22B-520717DE79B5}">
      <dgm:prSet phldrT="[Text]"/>
      <dgm:spPr>
        <a:solidFill>
          <a:schemeClr val="tx2">
            <a:lumMod val="25000"/>
          </a:schemeClr>
        </a:solidFill>
      </dgm:spPr>
      <dgm:t>
        <a:bodyPr/>
        <a:lstStyle/>
        <a:p>
          <a:r>
            <a:rPr lang="en-US" b="1" dirty="0"/>
            <a:t>Chief Information Officer (CIO)</a:t>
          </a:r>
        </a:p>
      </dgm:t>
    </dgm:pt>
    <dgm:pt modelId="{171FDDDA-84A5-47F6-A376-BE7494C05319}" type="parTrans" cxnId="{4D9E99EB-C499-4D49-83B4-4A3812E9CF12}">
      <dgm:prSet/>
      <dgm:spPr/>
      <dgm:t>
        <a:bodyPr/>
        <a:lstStyle/>
        <a:p>
          <a:endParaRPr lang="en-US"/>
        </a:p>
      </dgm:t>
    </dgm:pt>
    <dgm:pt modelId="{A47E6198-7F91-4C77-9C81-9B1F239A9440}" type="sibTrans" cxnId="{4D9E99EB-C499-4D49-83B4-4A3812E9CF12}">
      <dgm:prSet/>
      <dgm:spPr/>
      <dgm:t>
        <a:bodyPr/>
        <a:lstStyle/>
        <a:p>
          <a:endParaRPr lang="en-US"/>
        </a:p>
      </dgm:t>
    </dgm:pt>
    <dgm:pt modelId="{7BC9FD56-7144-4E49-A644-265A65D57725}">
      <dgm:prSet phldrT="[Text]"/>
      <dgm:spPr>
        <a:solidFill>
          <a:srgbClr val="00B050"/>
        </a:solidFill>
      </dgm:spPr>
      <dgm:t>
        <a:bodyPr/>
        <a:lstStyle/>
        <a:p>
          <a:r>
            <a:rPr lang="en-US" b="1" dirty="0"/>
            <a:t>Reviews and approves</a:t>
          </a:r>
        </a:p>
      </dgm:t>
    </dgm:pt>
    <dgm:pt modelId="{A911AD9B-FB74-4E2C-9242-C4E1CF62300D}" type="parTrans" cxnId="{15058F04-3C94-4DB6-9C3C-CF1B415AFC44}">
      <dgm:prSet/>
      <dgm:spPr/>
      <dgm:t>
        <a:bodyPr/>
        <a:lstStyle/>
        <a:p>
          <a:endParaRPr lang="en-US"/>
        </a:p>
      </dgm:t>
    </dgm:pt>
    <dgm:pt modelId="{E3C23A0A-FC50-4B26-97FB-7658FF883275}" type="sibTrans" cxnId="{15058F04-3C94-4DB6-9C3C-CF1B415AFC44}">
      <dgm:prSet/>
      <dgm:spPr/>
      <dgm:t>
        <a:bodyPr/>
        <a:lstStyle/>
        <a:p>
          <a:endParaRPr lang="en-US"/>
        </a:p>
      </dgm:t>
    </dgm:pt>
    <dgm:pt modelId="{3210851B-282C-458C-8CA8-36D8435DB67D}">
      <dgm:prSet phldrT="[Text]"/>
      <dgm:spPr>
        <a:solidFill>
          <a:srgbClr val="0070C0"/>
        </a:solidFill>
      </dgm:spPr>
      <dgm:t>
        <a:bodyPr/>
        <a:lstStyle/>
        <a:p>
          <a:r>
            <a:rPr lang="en-US" b="1" dirty="0"/>
            <a:t>Competition and Award</a:t>
          </a:r>
        </a:p>
      </dgm:t>
    </dgm:pt>
    <dgm:pt modelId="{AC8835D1-34E7-45E7-8D7B-999483D28CE5}" type="parTrans" cxnId="{27EC0656-E5E1-4686-B76F-7D1CE8DE1B69}">
      <dgm:prSet/>
      <dgm:spPr/>
      <dgm:t>
        <a:bodyPr/>
        <a:lstStyle/>
        <a:p>
          <a:endParaRPr lang="en-US"/>
        </a:p>
      </dgm:t>
    </dgm:pt>
    <dgm:pt modelId="{1E484E56-F1AB-4C67-88CF-2B660137B9A9}" type="sibTrans" cxnId="{27EC0656-E5E1-4686-B76F-7D1CE8DE1B69}">
      <dgm:prSet/>
      <dgm:spPr/>
      <dgm:t>
        <a:bodyPr/>
        <a:lstStyle/>
        <a:p>
          <a:endParaRPr lang="en-US"/>
        </a:p>
      </dgm:t>
    </dgm:pt>
    <dgm:pt modelId="{544CD342-3D58-490E-B807-69F5247EB21A}" type="pres">
      <dgm:prSet presAssocID="{F6B9CABC-9CEE-4239-B2D1-14DD16E6475F}" presName="diagram" presStyleCnt="0">
        <dgm:presLayoutVars>
          <dgm:dir/>
          <dgm:resizeHandles val="exact"/>
        </dgm:presLayoutVars>
      </dgm:prSet>
      <dgm:spPr/>
    </dgm:pt>
    <dgm:pt modelId="{A9AF53DB-6A49-40F8-92E2-1D2EF15526E3}" type="pres">
      <dgm:prSet presAssocID="{687A938A-7F4A-4188-A814-24F320038D56}" presName="node" presStyleLbl="node1" presStyleIdx="0" presStyleCnt="5">
        <dgm:presLayoutVars>
          <dgm:bulletEnabled val="1"/>
        </dgm:presLayoutVars>
      </dgm:prSet>
      <dgm:spPr/>
    </dgm:pt>
    <dgm:pt modelId="{A2DA2B4C-C604-4C8D-912C-D33AF92D1929}" type="pres">
      <dgm:prSet presAssocID="{E9EA3267-E231-48F8-89BF-D4EBE95B9472}" presName="sibTrans" presStyleLbl="sibTrans2D1" presStyleIdx="0" presStyleCnt="4"/>
      <dgm:spPr/>
    </dgm:pt>
    <dgm:pt modelId="{F7BCEE67-12F4-42BA-9A06-63236523C145}" type="pres">
      <dgm:prSet presAssocID="{E9EA3267-E231-48F8-89BF-D4EBE95B9472}" presName="connectorText" presStyleLbl="sibTrans2D1" presStyleIdx="0" presStyleCnt="4"/>
      <dgm:spPr/>
    </dgm:pt>
    <dgm:pt modelId="{78615F8F-91E1-446B-9AF4-3E55BBA848CF}" type="pres">
      <dgm:prSet presAssocID="{582A53DE-1035-4D3E-8707-00F6826CB141}" presName="node" presStyleLbl="node1" presStyleIdx="1" presStyleCnt="5">
        <dgm:presLayoutVars>
          <dgm:bulletEnabled val="1"/>
        </dgm:presLayoutVars>
      </dgm:prSet>
      <dgm:spPr/>
    </dgm:pt>
    <dgm:pt modelId="{95922FDE-06D1-485A-9DA0-1AE7E4C4ADF3}" type="pres">
      <dgm:prSet presAssocID="{D2270420-9D7D-4037-A1F4-27E7CA172C72}" presName="sibTrans" presStyleLbl="sibTrans2D1" presStyleIdx="1" presStyleCnt="4"/>
      <dgm:spPr/>
    </dgm:pt>
    <dgm:pt modelId="{09677E27-F3FB-44FE-84AA-5B7477EAEBC4}" type="pres">
      <dgm:prSet presAssocID="{D2270420-9D7D-4037-A1F4-27E7CA172C72}" presName="connectorText" presStyleLbl="sibTrans2D1" presStyleIdx="1" presStyleCnt="4"/>
      <dgm:spPr/>
    </dgm:pt>
    <dgm:pt modelId="{EB0AE66F-EC49-4B37-86F2-0FF2FB84BF1B}" type="pres">
      <dgm:prSet presAssocID="{477A80BE-1A89-406E-A22B-520717DE79B5}" presName="node" presStyleLbl="node1" presStyleIdx="2" presStyleCnt="5">
        <dgm:presLayoutVars>
          <dgm:bulletEnabled val="1"/>
        </dgm:presLayoutVars>
      </dgm:prSet>
      <dgm:spPr/>
    </dgm:pt>
    <dgm:pt modelId="{962CB296-4898-4B43-83C1-8E8004632CE2}" type="pres">
      <dgm:prSet presAssocID="{A47E6198-7F91-4C77-9C81-9B1F239A9440}" presName="sibTrans" presStyleLbl="sibTrans2D1" presStyleIdx="2" presStyleCnt="4"/>
      <dgm:spPr/>
    </dgm:pt>
    <dgm:pt modelId="{F792B521-A494-4960-8B42-6BE51EC65465}" type="pres">
      <dgm:prSet presAssocID="{A47E6198-7F91-4C77-9C81-9B1F239A9440}" presName="connectorText" presStyleLbl="sibTrans2D1" presStyleIdx="2" presStyleCnt="4"/>
      <dgm:spPr/>
    </dgm:pt>
    <dgm:pt modelId="{A011FC8F-E411-439F-B5A5-3D1DBB704447}" type="pres">
      <dgm:prSet presAssocID="{7BC9FD56-7144-4E49-A644-265A65D57725}" presName="node" presStyleLbl="node1" presStyleIdx="3" presStyleCnt="5">
        <dgm:presLayoutVars>
          <dgm:bulletEnabled val="1"/>
        </dgm:presLayoutVars>
      </dgm:prSet>
      <dgm:spPr/>
    </dgm:pt>
    <dgm:pt modelId="{6DA494B6-5B50-4225-A17F-2673154F72AE}" type="pres">
      <dgm:prSet presAssocID="{E3C23A0A-FC50-4B26-97FB-7658FF883275}" presName="sibTrans" presStyleLbl="sibTrans2D1" presStyleIdx="3" presStyleCnt="4"/>
      <dgm:spPr/>
    </dgm:pt>
    <dgm:pt modelId="{0CD32D5F-6A8A-4761-AE5F-86586EAB3CEC}" type="pres">
      <dgm:prSet presAssocID="{E3C23A0A-FC50-4B26-97FB-7658FF883275}" presName="connectorText" presStyleLbl="sibTrans2D1" presStyleIdx="3" presStyleCnt="4"/>
      <dgm:spPr/>
    </dgm:pt>
    <dgm:pt modelId="{EF4DD46D-2F26-43DC-B4ED-08758E0D2BF8}" type="pres">
      <dgm:prSet presAssocID="{3210851B-282C-458C-8CA8-36D8435DB67D}" presName="node" presStyleLbl="node1" presStyleIdx="4" presStyleCnt="5">
        <dgm:presLayoutVars>
          <dgm:bulletEnabled val="1"/>
        </dgm:presLayoutVars>
      </dgm:prSet>
      <dgm:spPr/>
    </dgm:pt>
  </dgm:ptLst>
  <dgm:cxnLst>
    <dgm:cxn modelId="{15058F04-3C94-4DB6-9C3C-CF1B415AFC44}" srcId="{F6B9CABC-9CEE-4239-B2D1-14DD16E6475F}" destId="{7BC9FD56-7144-4E49-A644-265A65D57725}" srcOrd="3" destOrd="0" parTransId="{A911AD9B-FB74-4E2C-9242-C4E1CF62300D}" sibTransId="{E3C23A0A-FC50-4B26-97FB-7658FF883275}"/>
    <dgm:cxn modelId="{00BEF61A-0642-4702-950F-8B57E13FA577}" type="presOf" srcId="{E9EA3267-E231-48F8-89BF-D4EBE95B9472}" destId="{F7BCEE67-12F4-42BA-9A06-63236523C145}" srcOrd="1" destOrd="0" presId="urn:microsoft.com/office/officeart/2005/8/layout/process5"/>
    <dgm:cxn modelId="{7F2E5122-FAD3-4C05-98D0-165946B56E70}" type="presOf" srcId="{F6B9CABC-9CEE-4239-B2D1-14DD16E6475F}" destId="{544CD342-3D58-490E-B807-69F5247EB21A}" srcOrd="0" destOrd="0" presId="urn:microsoft.com/office/officeart/2005/8/layout/process5"/>
    <dgm:cxn modelId="{9CA2D52A-1FBA-47E6-9C79-2442B3E63C85}" type="presOf" srcId="{E3C23A0A-FC50-4B26-97FB-7658FF883275}" destId="{6DA494B6-5B50-4225-A17F-2673154F72AE}" srcOrd="0" destOrd="0" presId="urn:microsoft.com/office/officeart/2005/8/layout/process5"/>
    <dgm:cxn modelId="{2F3E5A3F-9E39-42A8-8502-7F6ABA1B21C1}" type="presOf" srcId="{7BC9FD56-7144-4E49-A644-265A65D57725}" destId="{A011FC8F-E411-439F-B5A5-3D1DBB704447}" srcOrd="0" destOrd="0" presId="urn:microsoft.com/office/officeart/2005/8/layout/process5"/>
    <dgm:cxn modelId="{227DAF5D-70EA-4BEA-9CF5-224A66ABCB4C}" type="presOf" srcId="{D2270420-9D7D-4037-A1F4-27E7CA172C72}" destId="{95922FDE-06D1-485A-9DA0-1AE7E4C4ADF3}" srcOrd="0" destOrd="0" presId="urn:microsoft.com/office/officeart/2005/8/layout/process5"/>
    <dgm:cxn modelId="{F3B74748-0ED5-422E-BB59-B3ED764147E7}" type="presOf" srcId="{582A53DE-1035-4D3E-8707-00F6826CB141}" destId="{78615F8F-91E1-446B-9AF4-3E55BBA848CF}" srcOrd="0" destOrd="0" presId="urn:microsoft.com/office/officeart/2005/8/layout/process5"/>
    <dgm:cxn modelId="{8B803E6D-6414-45AE-8088-0B0F5C24E2B0}" type="presOf" srcId="{E9EA3267-E231-48F8-89BF-D4EBE95B9472}" destId="{A2DA2B4C-C604-4C8D-912C-D33AF92D1929}" srcOrd="0" destOrd="0" presId="urn:microsoft.com/office/officeart/2005/8/layout/process5"/>
    <dgm:cxn modelId="{F4218671-3266-43FA-905D-AE65A4F7505F}" type="presOf" srcId="{D2270420-9D7D-4037-A1F4-27E7CA172C72}" destId="{09677E27-F3FB-44FE-84AA-5B7477EAEBC4}" srcOrd="1" destOrd="0" presId="urn:microsoft.com/office/officeart/2005/8/layout/process5"/>
    <dgm:cxn modelId="{6E63CE53-2D45-4B4D-A9BC-03E99C4C2551}" type="presOf" srcId="{A47E6198-7F91-4C77-9C81-9B1F239A9440}" destId="{F792B521-A494-4960-8B42-6BE51EC65465}" srcOrd="1" destOrd="0" presId="urn:microsoft.com/office/officeart/2005/8/layout/process5"/>
    <dgm:cxn modelId="{27EC0656-E5E1-4686-B76F-7D1CE8DE1B69}" srcId="{F6B9CABC-9CEE-4239-B2D1-14DD16E6475F}" destId="{3210851B-282C-458C-8CA8-36D8435DB67D}" srcOrd="4" destOrd="0" parTransId="{AC8835D1-34E7-45E7-8D7B-999483D28CE5}" sibTransId="{1E484E56-F1AB-4C67-88CF-2B660137B9A9}"/>
    <dgm:cxn modelId="{AE03AE9C-A474-4E16-98AD-4000AE82A687}" type="presOf" srcId="{687A938A-7F4A-4188-A814-24F320038D56}" destId="{A9AF53DB-6A49-40F8-92E2-1D2EF15526E3}" srcOrd="0" destOrd="0" presId="urn:microsoft.com/office/officeart/2005/8/layout/process5"/>
    <dgm:cxn modelId="{0E0B5A9E-3DCE-4138-A2C3-217658D90F45}" type="presOf" srcId="{E3C23A0A-FC50-4B26-97FB-7658FF883275}" destId="{0CD32D5F-6A8A-4761-AE5F-86586EAB3CEC}" srcOrd="1" destOrd="0" presId="urn:microsoft.com/office/officeart/2005/8/layout/process5"/>
    <dgm:cxn modelId="{84FAAAA5-1539-4545-BBA8-D5070C1D37C1}" type="presOf" srcId="{3210851B-282C-458C-8CA8-36D8435DB67D}" destId="{EF4DD46D-2F26-43DC-B4ED-08758E0D2BF8}" srcOrd="0" destOrd="0" presId="urn:microsoft.com/office/officeart/2005/8/layout/process5"/>
    <dgm:cxn modelId="{4B0E26D3-71A7-4E15-BAA7-4AF10BC13F0D}" srcId="{F6B9CABC-9CEE-4239-B2D1-14DD16E6475F}" destId="{687A938A-7F4A-4188-A814-24F320038D56}" srcOrd="0" destOrd="0" parTransId="{F48232E9-A81B-4E83-966F-D3BBA0F3D849}" sibTransId="{E9EA3267-E231-48F8-89BF-D4EBE95B9472}"/>
    <dgm:cxn modelId="{026006D7-09A8-4B97-BDC3-C03F036B14B3}" srcId="{F6B9CABC-9CEE-4239-B2D1-14DD16E6475F}" destId="{582A53DE-1035-4D3E-8707-00F6826CB141}" srcOrd="1" destOrd="0" parTransId="{90B86186-F2CC-4480-8497-623C4AC958CF}" sibTransId="{D2270420-9D7D-4037-A1F4-27E7CA172C72}"/>
    <dgm:cxn modelId="{79952DE6-3710-4FDC-BEF5-C6E18FB728E4}" type="presOf" srcId="{477A80BE-1A89-406E-A22B-520717DE79B5}" destId="{EB0AE66F-EC49-4B37-86F2-0FF2FB84BF1B}" srcOrd="0" destOrd="0" presId="urn:microsoft.com/office/officeart/2005/8/layout/process5"/>
    <dgm:cxn modelId="{4D9E99EB-C499-4D49-83B4-4A3812E9CF12}" srcId="{F6B9CABC-9CEE-4239-B2D1-14DD16E6475F}" destId="{477A80BE-1A89-406E-A22B-520717DE79B5}" srcOrd="2" destOrd="0" parTransId="{171FDDDA-84A5-47F6-A376-BE7494C05319}" sibTransId="{A47E6198-7F91-4C77-9C81-9B1F239A9440}"/>
    <dgm:cxn modelId="{8A0337F3-AA0B-447B-9E5E-7784A85B4AF2}" type="presOf" srcId="{A47E6198-7F91-4C77-9C81-9B1F239A9440}" destId="{962CB296-4898-4B43-83C1-8E8004632CE2}" srcOrd="0" destOrd="0" presId="urn:microsoft.com/office/officeart/2005/8/layout/process5"/>
    <dgm:cxn modelId="{61B01259-8500-4EE1-8381-F39927E033DB}" type="presParOf" srcId="{544CD342-3D58-490E-B807-69F5247EB21A}" destId="{A9AF53DB-6A49-40F8-92E2-1D2EF15526E3}" srcOrd="0" destOrd="0" presId="urn:microsoft.com/office/officeart/2005/8/layout/process5"/>
    <dgm:cxn modelId="{5C8EDD0A-D761-4552-B0C6-D133AE4AAB38}" type="presParOf" srcId="{544CD342-3D58-490E-B807-69F5247EB21A}" destId="{A2DA2B4C-C604-4C8D-912C-D33AF92D1929}" srcOrd="1" destOrd="0" presId="urn:microsoft.com/office/officeart/2005/8/layout/process5"/>
    <dgm:cxn modelId="{8E1BEA8C-C3F0-4C66-8908-620E53C628A3}" type="presParOf" srcId="{A2DA2B4C-C604-4C8D-912C-D33AF92D1929}" destId="{F7BCEE67-12F4-42BA-9A06-63236523C145}" srcOrd="0" destOrd="0" presId="urn:microsoft.com/office/officeart/2005/8/layout/process5"/>
    <dgm:cxn modelId="{C1BE4157-3CE9-4EC9-858D-FB11521891B7}" type="presParOf" srcId="{544CD342-3D58-490E-B807-69F5247EB21A}" destId="{78615F8F-91E1-446B-9AF4-3E55BBA848CF}" srcOrd="2" destOrd="0" presId="urn:microsoft.com/office/officeart/2005/8/layout/process5"/>
    <dgm:cxn modelId="{76EE5412-8C52-45DD-AF6B-E49C0F13896F}" type="presParOf" srcId="{544CD342-3D58-490E-B807-69F5247EB21A}" destId="{95922FDE-06D1-485A-9DA0-1AE7E4C4ADF3}" srcOrd="3" destOrd="0" presId="urn:microsoft.com/office/officeart/2005/8/layout/process5"/>
    <dgm:cxn modelId="{59DF236D-363E-446F-92EE-D1A26DE2D048}" type="presParOf" srcId="{95922FDE-06D1-485A-9DA0-1AE7E4C4ADF3}" destId="{09677E27-F3FB-44FE-84AA-5B7477EAEBC4}" srcOrd="0" destOrd="0" presId="urn:microsoft.com/office/officeart/2005/8/layout/process5"/>
    <dgm:cxn modelId="{B9BFD97C-20FF-4903-A0BC-F5D18C363385}" type="presParOf" srcId="{544CD342-3D58-490E-B807-69F5247EB21A}" destId="{EB0AE66F-EC49-4B37-86F2-0FF2FB84BF1B}" srcOrd="4" destOrd="0" presId="urn:microsoft.com/office/officeart/2005/8/layout/process5"/>
    <dgm:cxn modelId="{C5FC782C-834E-4863-BD68-AC07F6170B6A}" type="presParOf" srcId="{544CD342-3D58-490E-B807-69F5247EB21A}" destId="{962CB296-4898-4B43-83C1-8E8004632CE2}" srcOrd="5" destOrd="0" presId="urn:microsoft.com/office/officeart/2005/8/layout/process5"/>
    <dgm:cxn modelId="{87B74B06-E742-4063-A5EE-A355B446E4FD}" type="presParOf" srcId="{962CB296-4898-4B43-83C1-8E8004632CE2}" destId="{F792B521-A494-4960-8B42-6BE51EC65465}" srcOrd="0" destOrd="0" presId="urn:microsoft.com/office/officeart/2005/8/layout/process5"/>
    <dgm:cxn modelId="{5E668FE7-ECBD-415D-A41E-D1B0B5B9C1D0}" type="presParOf" srcId="{544CD342-3D58-490E-B807-69F5247EB21A}" destId="{A011FC8F-E411-439F-B5A5-3D1DBB704447}" srcOrd="6" destOrd="0" presId="urn:microsoft.com/office/officeart/2005/8/layout/process5"/>
    <dgm:cxn modelId="{87C849EC-DF0C-4CE1-8E1D-2F23FCDE1A99}" type="presParOf" srcId="{544CD342-3D58-490E-B807-69F5247EB21A}" destId="{6DA494B6-5B50-4225-A17F-2673154F72AE}" srcOrd="7" destOrd="0" presId="urn:microsoft.com/office/officeart/2005/8/layout/process5"/>
    <dgm:cxn modelId="{9BD0A8C4-411F-418A-98A8-61FA3142479C}" type="presParOf" srcId="{6DA494B6-5B50-4225-A17F-2673154F72AE}" destId="{0CD32D5F-6A8A-4761-AE5F-86586EAB3CEC}" srcOrd="0" destOrd="0" presId="urn:microsoft.com/office/officeart/2005/8/layout/process5"/>
    <dgm:cxn modelId="{60D9F181-353F-49E2-8D7C-FB2B39B6DE7E}" type="presParOf" srcId="{544CD342-3D58-490E-B807-69F5247EB21A}" destId="{EF4DD46D-2F26-43DC-B4ED-08758E0D2BF8}"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2E572E-F61C-47C7-942F-673B55C116C4}" type="doc">
      <dgm:prSet loTypeId="urn:microsoft.com/office/officeart/2005/8/layout/process2" loCatId="process" qsTypeId="urn:microsoft.com/office/officeart/2005/8/quickstyle/simple1" qsCatId="simple" csTypeId="urn:microsoft.com/office/officeart/2005/8/colors/accent1_2" csCatId="accent1" phldr="1"/>
      <dgm:spPr/>
    </dgm:pt>
    <dgm:pt modelId="{5D9DBE38-2245-43FA-A34A-28EC73EB8847}">
      <dgm:prSet phldrT="[Text]"/>
      <dgm:spPr/>
      <dgm:t>
        <a:bodyPr/>
        <a:lstStyle/>
        <a:p>
          <a:r>
            <a:rPr lang="en-US" dirty="0"/>
            <a:t>Research Funding</a:t>
          </a:r>
        </a:p>
      </dgm:t>
    </dgm:pt>
    <dgm:pt modelId="{DCCD0899-D524-4563-982D-EFFE497811A9}" type="parTrans" cxnId="{B4A4E07B-EF70-447C-8FBB-BF2BC4689064}">
      <dgm:prSet/>
      <dgm:spPr/>
      <dgm:t>
        <a:bodyPr/>
        <a:lstStyle/>
        <a:p>
          <a:endParaRPr lang="en-US"/>
        </a:p>
      </dgm:t>
    </dgm:pt>
    <dgm:pt modelId="{4ACFBE3C-2819-48C4-817C-9C0CD117AF62}" type="sibTrans" cxnId="{B4A4E07B-EF70-447C-8FBB-BF2BC4689064}">
      <dgm:prSet/>
      <dgm:spPr/>
      <dgm:t>
        <a:bodyPr/>
        <a:lstStyle/>
        <a:p>
          <a:endParaRPr lang="en-US"/>
        </a:p>
      </dgm:t>
    </dgm:pt>
    <dgm:pt modelId="{4DCE8AC5-26B6-4125-B904-931366D19B18}">
      <dgm:prSet phldrT="[Text]"/>
      <dgm:spPr/>
      <dgm:t>
        <a:bodyPr/>
        <a:lstStyle/>
        <a:p>
          <a:r>
            <a:rPr lang="en-US" dirty="0"/>
            <a:t>Priority Areas Agreed by Member States</a:t>
          </a:r>
        </a:p>
      </dgm:t>
    </dgm:pt>
    <dgm:pt modelId="{832E826E-AEBC-41A9-97CF-CBE8845546B6}" type="parTrans" cxnId="{34223BBD-E877-4E33-884D-B554BF658579}">
      <dgm:prSet/>
      <dgm:spPr/>
      <dgm:t>
        <a:bodyPr/>
        <a:lstStyle/>
        <a:p>
          <a:endParaRPr lang="en-US"/>
        </a:p>
      </dgm:t>
    </dgm:pt>
    <dgm:pt modelId="{2553070B-2057-4720-8E94-A0D2EB6051F0}" type="sibTrans" cxnId="{34223BBD-E877-4E33-884D-B554BF658579}">
      <dgm:prSet/>
      <dgm:spPr/>
      <dgm:t>
        <a:bodyPr/>
        <a:lstStyle/>
        <a:p>
          <a:endParaRPr lang="en-US"/>
        </a:p>
      </dgm:t>
    </dgm:pt>
    <dgm:pt modelId="{1C04B50F-3401-447B-82E8-8EDD4E731E91}">
      <dgm:prSet phldrT="[Text]" custT="1"/>
      <dgm:spPr/>
      <dgm:t>
        <a:bodyPr/>
        <a:lstStyle/>
        <a:p>
          <a:r>
            <a:rPr lang="en-US" sz="1800" b="1" i="0" dirty="0">
              <a:solidFill>
                <a:srgbClr val="FFC000"/>
              </a:solidFill>
              <a:effectLst/>
              <a:latin typeface="+mn-lt"/>
              <a:ea typeface="+mn-ea"/>
              <a:cs typeface="+mn-cs"/>
            </a:rPr>
            <a:t>€500 million</a:t>
          </a:r>
          <a:r>
            <a:rPr lang="en-US" sz="1800" b="0" i="0" dirty="0">
              <a:solidFill>
                <a:srgbClr val="FFC000"/>
              </a:solidFill>
              <a:effectLst/>
              <a:latin typeface="+mn-lt"/>
              <a:ea typeface="+mn-ea"/>
              <a:cs typeface="+mn-cs"/>
            </a:rPr>
            <a:t> per year after 2020</a:t>
          </a:r>
          <a:endParaRPr lang="en-US" sz="1800" dirty="0">
            <a:solidFill>
              <a:srgbClr val="FFC000"/>
            </a:solidFill>
          </a:endParaRPr>
        </a:p>
      </dgm:t>
    </dgm:pt>
    <dgm:pt modelId="{93D27388-55AD-4C5F-AA0C-763FFCD6CEB3}" type="parTrans" cxnId="{BC9C5903-C364-4368-B972-AF7EEA6FCB1B}">
      <dgm:prSet/>
      <dgm:spPr/>
      <dgm:t>
        <a:bodyPr/>
        <a:lstStyle/>
        <a:p>
          <a:endParaRPr lang="en-US"/>
        </a:p>
      </dgm:t>
    </dgm:pt>
    <dgm:pt modelId="{518B25AA-39F9-4FFA-BB30-3467A95729C8}" type="sibTrans" cxnId="{BC9C5903-C364-4368-B972-AF7EEA6FCB1B}">
      <dgm:prSet/>
      <dgm:spPr/>
      <dgm:t>
        <a:bodyPr/>
        <a:lstStyle/>
        <a:p>
          <a:endParaRPr lang="en-US"/>
        </a:p>
      </dgm:t>
    </dgm:pt>
    <dgm:pt modelId="{5E94B42D-B34E-48E2-86D5-647B3E34D943}" type="pres">
      <dgm:prSet presAssocID="{2B2E572E-F61C-47C7-942F-673B55C116C4}" presName="linearFlow" presStyleCnt="0">
        <dgm:presLayoutVars>
          <dgm:resizeHandles val="exact"/>
        </dgm:presLayoutVars>
      </dgm:prSet>
      <dgm:spPr/>
    </dgm:pt>
    <dgm:pt modelId="{26C72B91-3A3D-4C0D-B35E-6D6A7C27B6AB}" type="pres">
      <dgm:prSet presAssocID="{5D9DBE38-2245-43FA-A34A-28EC73EB8847}" presName="node" presStyleLbl="node1" presStyleIdx="0" presStyleCnt="3" custLinFactNeighborX="0" custLinFactNeighborY="10000">
        <dgm:presLayoutVars>
          <dgm:bulletEnabled val="1"/>
        </dgm:presLayoutVars>
      </dgm:prSet>
      <dgm:spPr/>
    </dgm:pt>
    <dgm:pt modelId="{80F4681D-CE01-43EB-94F0-3129200F4911}" type="pres">
      <dgm:prSet presAssocID="{4ACFBE3C-2819-48C4-817C-9C0CD117AF62}" presName="sibTrans" presStyleLbl="sibTrans2D1" presStyleIdx="0" presStyleCnt="2"/>
      <dgm:spPr/>
    </dgm:pt>
    <dgm:pt modelId="{24FB56BE-9C99-421B-A008-1B2B1704CD89}" type="pres">
      <dgm:prSet presAssocID="{4ACFBE3C-2819-48C4-817C-9C0CD117AF62}" presName="connectorText" presStyleLbl="sibTrans2D1" presStyleIdx="0" presStyleCnt="2"/>
      <dgm:spPr/>
    </dgm:pt>
    <dgm:pt modelId="{BB730468-2E27-4FC0-B711-F8A890B36E20}" type="pres">
      <dgm:prSet presAssocID="{4DCE8AC5-26B6-4125-B904-931366D19B18}" presName="node" presStyleLbl="node1" presStyleIdx="1" presStyleCnt="3">
        <dgm:presLayoutVars>
          <dgm:bulletEnabled val="1"/>
        </dgm:presLayoutVars>
      </dgm:prSet>
      <dgm:spPr/>
    </dgm:pt>
    <dgm:pt modelId="{60808051-E860-4FF4-8798-9ED5DBFBBCFC}" type="pres">
      <dgm:prSet presAssocID="{2553070B-2057-4720-8E94-A0D2EB6051F0}" presName="sibTrans" presStyleLbl="sibTrans2D1" presStyleIdx="1" presStyleCnt="2"/>
      <dgm:spPr/>
    </dgm:pt>
    <dgm:pt modelId="{1B262356-D21F-4CFE-A743-D760CDAD0665}" type="pres">
      <dgm:prSet presAssocID="{2553070B-2057-4720-8E94-A0D2EB6051F0}" presName="connectorText" presStyleLbl="sibTrans2D1" presStyleIdx="1" presStyleCnt="2"/>
      <dgm:spPr/>
    </dgm:pt>
    <dgm:pt modelId="{80851B12-83F7-4BF8-82D5-A90EFEF81A2F}" type="pres">
      <dgm:prSet presAssocID="{1C04B50F-3401-447B-82E8-8EDD4E731E91}" presName="node" presStyleLbl="node1" presStyleIdx="2" presStyleCnt="3">
        <dgm:presLayoutVars>
          <dgm:bulletEnabled val="1"/>
        </dgm:presLayoutVars>
      </dgm:prSet>
      <dgm:spPr/>
    </dgm:pt>
  </dgm:ptLst>
  <dgm:cxnLst>
    <dgm:cxn modelId="{BC9C5903-C364-4368-B972-AF7EEA6FCB1B}" srcId="{2B2E572E-F61C-47C7-942F-673B55C116C4}" destId="{1C04B50F-3401-447B-82E8-8EDD4E731E91}" srcOrd="2" destOrd="0" parTransId="{93D27388-55AD-4C5F-AA0C-763FFCD6CEB3}" sibTransId="{518B25AA-39F9-4FFA-BB30-3467A95729C8}"/>
    <dgm:cxn modelId="{574D321E-4E61-4FB1-87F5-90B57840013B}" type="presOf" srcId="{2553070B-2057-4720-8E94-A0D2EB6051F0}" destId="{60808051-E860-4FF4-8798-9ED5DBFBBCFC}" srcOrd="0" destOrd="0" presId="urn:microsoft.com/office/officeart/2005/8/layout/process2"/>
    <dgm:cxn modelId="{FED5482A-6504-4C18-ACD2-2916C9046103}" type="presOf" srcId="{2553070B-2057-4720-8E94-A0D2EB6051F0}" destId="{1B262356-D21F-4CFE-A743-D760CDAD0665}" srcOrd="1" destOrd="0" presId="urn:microsoft.com/office/officeart/2005/8/layout/process2"/>
    <dgm:cxn modelId="{585AA348-DD0A-40CC-9D25-76A40A4228FC}" type="presOf" srcId="{4ACFBE3C-2819-48C4-817C-9C0CD117AF62}" destId="{80F4681D-CE01-43EB-94F0-3129200F4911}" srcOrd="0" destOrd="0" presId="urn:microsoft.com/office/officeart/2005/8/layout/process2"/>
    <dgm:cxn modelId="{7FCF6F57-12DB-49FD-82AB-B6C78715DEF3}" type="presOf" srcId="{5D9DBE38-2245-43FA-A34A-28EC73EB8847}" destId="{26C72B91-3A3D-4C0D-B35E-6D6A7C27B6AB}" srcOrd="0" destOrd="0" presId="urn:microsoft.com/office/officeart/2005/8/layout/process2"/>
    <dgm:cxn modelId="{B4A4E07B-EF70-447C-8FBB-BF2BC4689064}" srcId="{2B2E572E-F61C-47C7-942F-673B55C116C4}" destId="{5D9DBE38-2245-43FA-A34A-28EC73EB8847}" srcOrd="0" destOrd="0" parTransId="{DCCD0899-D524-4563-982D-EFFE497811A9}" sibTransId="{4ACFBE3C-2819-48C4-817C-9C0CD117AF62}"/>
    <dgm:cxn modelId="{7C5AD4A2-8A59-475B-946C-F9E2812C1DA5}" type="presOf" srcId="{1C04B50F-3401-447B-82E8-8EDD4E731E91}" destId="{80851B12-83F7-4BF8-82D5-A90EFEF81A2F}" srcOrd="0" destOrd="0" presId="urn:microsoft.com/office/officeart/2005/8/layout/process2"/>
    <dgm:cxn modelId="{61AF8BB4-0FE8-4B63-81AA-CA90FE9AEAEE}" type="presOf" srcId="{4DCE8AC5-26B6-4125-B904-931366D19B18}" destId="{BB730468-2E27-4FC0-B711-F8A890B36E20}" srcOrd="0" destOrd="0" presId="urn:microsoft.com/office/officeart/2005/8/layout/process2"/>
    <dgm:cxn modelId="{34223BBD-E877-4E33-884D-B554BF658579}" srcId="{2B2E572E-F61C-47C7-942F-673B55C116C4}" destId="{4DCE8AC5-26B6-4125-B904-931366D19B18}" srcOrd="1" destOrd="0" parTransId="{832E826E-AEBC-41A9-97CF-CBE8845546B6}" sibTransId="{2553070B-2057-4720-8E94-A0D2EB6051F0}"/>
    <dgm:cxn modelId="{D75729C7-1B58-4012-87C3-3626D24ACF72}" type="presOf" srcId="{4ACFBE3C-2819-48C4-817C-9C0CD117AF62}" destId="{24FB56BE-9C99-421B-A008-1B2B1704CD89}" srcOrd="1" destOrd="0" presId="urn:microsoft.com/office/officeart/2005/8/layout/process2"/>
    <dgm:cxn modelId="{B8D5F0F7-E49B-483D-9274-2E2970327656}" type="presOf" srcId="{2B2E572E-F61C-47C7-942F-673B55C116C4}" destId="{5E94B42D-B34E-48E2-86D5-647B3E34D943}" srcOrd="0" destOrd="0" presId="urn:microsoft.com/office/officeart/2005/8/layout/process2"/>
    <dgm:cxn modelId="{1E8D78C5-B860-4C10-8AAA-B3A7B8700139}" type="presParOf" srcId="{5E94B42D-B34E-48E2-86D5-647B3E34D943}" destId="{26C72B91-3A3D-4C0D-B35E-6D6A7C27B6AB}" srcOrd="0" destOrd="0" presId="urn:microsoft.com/office/officeart/2005/8/layout/process2"/>
    <dgm:cxn modelId="{A9B782F4-F821-467D-8093-BE9AA07360B2}" type="presParOf" srcId="{5E94B42D-B34E-48E2-86D5-647B3E34D943}" destId="{80F4681D-CE01-43EB-94F0-3129200F4911}" srcOrd="1" destOrd="0" presId="urn:microsoft.com/office/officeart/2005/8/layout/process2"/>
    <dgm:cxn modelId="{8EC785CA-0563-46B2-870E-48791C5628A2}" type="presParOf" srcId="{80F4681D-CE01-43EB-94F0-3129200F4911}" destId="{24FB56BE-9C99-421B-A008-1B2B1704CD89}" srcOrd="0" destOrd="0" presId="urn:microsoft.com/office/officeart/2005/8/layout/process2"/>
    <dgm:cxn modelId="{58E69A3D-6459-4729-95E0-5F82BEB6706C}" type="presParOf" srcId="{5E94B42D-B34E-48E2-86D5-647B3E34D943}" destId="{BB730468-2E27-4FC0-B711-F8A890B36E20}" srcOrd="2" destOrd="0" presId="urn:microsoft.com/office/officeart/2005/8/layout/process2"/>
    <dgm:cxn modelId="{4752A9BC-9435-4D35-946B-704334C86770}" type="presParOf" srcId="{5E94B42D-B34E-48E2-86D5-647B3E34D943}" destId="{60808051-E860-4FF4-8798-9ED5DBFBBCFC}" srcOrd="3" destOrd="0" presId="urn:microsoft.com/office/officeart/2005/8/layout/process2"/>
    <dgm:cxn modelId="{31F4F307-0454-4306-8F9E-9A77EB1872D8}" type="presParOf" srcId="{60808051-E860-4FF4-8798-9ED5DBFBBCFC}" destId="{1B262356-D21F-4CFE-A743-D760CDAD0665}" srcOrd="0" destOrd="0" presId="urn:microsoft.com/office/officeart/2005/8/layout/process2"/>
    <dgm:cxn modelId="{E6D9C887-8FE9-4022-A672-C70ABC5B7C0C}" type="presParOf" srcId="{5E94B42D-B34E-48E2-86D5-647B3E34D943}" destId="{80851B12-83F7-4BF8-82D5-A90EFEF81A2F}"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2E572E-F61C-47C7-942F-673B55C116C4}" type="doc">
      <dgm:prSet loTypeId="urn:microsoft.com/office/officeart/2005/8/layout/process2" loCatId="process" qsTypeId="urn:microsoft.com/office/officeart/2005/8/quickstyle/simple1" qsCatId="simple" csTypeId="urn:microsoft.com/office/officeart/2005/8/colors/accent1_2" csCatId="accent1" phldr="1"/>
      <dgm:spPr/>
    </dgm:pt>
    <dgm:pt modelId="{5D9DBE38-2245-43FA-A34A-28EC73EB8847}">
      <dgm:prSet phldrT="[Text]"/>
      <dgm:spPr>
        <a:solidFill>
          <a:srgbClr val="C00000"/>
        </a:solidFill>
      </dgm:spPr>
      <dgm:t>
        <a:bodyPr/>
        <a:lstStyle/>
        <a:p>
          <a:r>
            <a:rPr lang="en-US" dirty="0"/>
            <a:t>Development and Acquisition</a:t>
          </a:r>
        </a:p>
      </dgm:t>
    </dgm:pt>
    <dgm:pt modelId="{DCCD0899-D524-4563-982D-EFFE497811A9}" type="parTrans" cxnId="{B4A4E07B-EF70-447C-8FBB-BF2BC4689064}">
      <dgm:prSet/>
      <dgm:spPr/>
      <dgm:t>
        <a:bodyPr/>
        <a:lstStyle/>
        <a:p>
          <a:endParaRPr lang="en-US"/>
        </a:p>
      </dgm:t>
    </dgm:pt>
    <dgm:pt modelId="{4ACFBE3C-2819-48C4-817C-9C0CD117AF62}" type="sibTrans" cxnId="{B4A4E07B-EF70-447C-8FBB-BF2BC4689064}">
      <dgm:prSet/>
      <dgm:spPr/>
      <dgm:t>
        <a:bodyPr/>
        <a:lstStyle/>
        <a:p>
          <a:endParaRPr lang="en-US"/>
        </a:p>
      </dgm:t>
    </dgm:pt>
    <dgm:pt modelId="{4DCE8AC5-26B6-4125-B904-931366D19B18}">
      <dgm:prSet phldrT="[Text]"/>
      <dgm:spPr>
        <a:solidFill>
          <a:srgbClr val="C00000"/>
        </a:solidFill>
      </dgm:spPr>
      <dgm:t>
        <a:bodyPr/>
        <a:lstStyle/>
        <a:p>
          <a:r>
            <a:rPr lang="en-US" dirty="0"/>
            <a:t>C0-Financing and Commission Support</a:t>
          </a:r>
        </a:p>
      </dgm:t>
    </dgm:pt>
    <dgm:pt modelId="{832E826E-AEBC-41A9-97CF-CBE8845546B6}" type="parTrans" cxnId="{34223BBD-E877-4E33-884D-B554BF658579}">
      <dgm:prSet/>
      <dgm:spPr/>
      <dgm:t>
        <a:bodyPr/>
        <a:lstStyle/>
        <a:p>
          <a:endParaRPr lang="en-US"/>
        </a:p>
      </dgm:t>
    </dgm:pt>
    <dgm:pt modelId="{2553070B-2057-4720-8E94-A0D2EB6051F0}" type="sibTrans" cxnId="{34223BBD-E877-4E33-884D-B554BF658579}">
      <dgm:prSet/>
      <dgm:spPr/>
      <dgm:t>
        <a:bodyPr/>
        <a:lstStyle/>
        <a:p>
          <a:endParaRPr lang="en-US"/>
        </a:p>
      </dgm:t>
    </dgm:pt>
    <dgm:pt modelId="{1C04B50F-3401-447B-82E8-8EDD4E731E91}">
      <dgm:prSet phldrT="[Text]" custT="1"/>
      <dgm:spPr>
        <a:solidFill>
          <a:srgbClr val="C00000"/>
        </a:solidFill>
      </dgm:spPr>
      <dgm:t>
        <a:bodyPr/>
        <a:lstStyle/>
        <a:p>
          <a:r>
            <a:rPr lang="en-US" sz="1800" dirty="0">
              <a:solidFill>
                <a:srgbClr val="FFC000"/>
              </a:solidFill>
            </a:rPr>
            <a:t>Members State Collaborative Projects Only </a:t>
          </a:r>
        </a:p>
      </dgm:t>
    </dgm:pt>
    <dgm:pt modelId="{93D27388-55AD-4C5F-AA0C-763FFCD6CEB3}" type="parTrans" cxnId="{BC9C5903-C364-4368-B972-AF7EEA6FCB1B}">
      <dgm:prSet/>
      <dgm:spPr/>
      <dgm:t>
        <a:bodyPr/>
        <a:lstStyle/>
        <a:p>
          <a:endParaRPr lang="en-US"/>
        </a:p>
      </dgm:t>
    </dgm:pt>
    <dgm:pt modelId="{518B25AA-39F9-4FFA-BB30-3467A95729C8}" type="sibTrans" cxnId="{BC9C5903-C364-4368-B972-AF7EEA6FCB1B}">
      <dgm:prSet/>
      <dgm:spPr/>
      <dgm:t>
        <a:bodyPr/>
        <a:lstStyle/>
        <a:p>
          <a:endParaRPr lang="en-US"/>
        </a:p>
      </dgm:t>
    </dgm:pt>
    <dgm:pt modelId="{71E565D1-54CC-4725-8025-8E8D8E732035}">
      <dgm:prSet/>
      <dgm:spPr>
        <a:solidFill>
          <a:srgbClr val="C00000"/>
        </a:solidFill>
      </dgm:spPr>
      <dgm:t>
        <a:bodyPr/>
        <a:lstStyle/>
        <a:p>
          <a:r>
            <a:rPr lang="en-US" b="0" i="0" dirty="0">
              <a:solidFill>
                <a:srgbClr val="FFC000"/>
              </a:solidFill>
              <a:effectLst/>
              <a:latin typeface="+mn-lt"/>
              <a:ea typeface="+mn-ea"/>
              <a:cs typeface="+mn-cs"/>
            </a:rPr>
            <a:t>€1 billion per year after 2020</a:t>
          </a:r>
          <a:endParaRPr lang="en-US" dirty="0">
            <a:solidFill>
              <a:srgbClr val="FFC000"/>
            </a:solidFill>
          </a:endParaRPr>
        </a:p>
      </dgm:t>
    </dgm:pt>
    <dgm:pt modelId="{32413DA9-C2FF-40A0-9AD2-274BC1B80B55}" type="parTrans" cxnId="{EA85CFF3-31B8-412E-AA93-2A7A4A84ECF3}">
      <dgm:prSet/>
      <dgm:spPr/>
      <dgm:t>
        <a:bodyPr/>
        <a:lstStyle/>
        <a:p>
          <a:endParaRPr lang="en-US"/>
        </a:p>
      </dgm:t>
    </dgm:pt>
    <dgm:pt modelId="{F78B4E24-4355-4149-B889-3FF92E1A7162}" type="sibTrans" cxnId="{EA85CFF3-31B8-412E-AA93-2A7A4A84ECF3}">
      <dgm:prSet/>
      <dgm:spPr/>
      <dgm:t>
        <a:bodyPr/>
        <a:lstStyle/>
        <a:p>
          <a:endParaRPr lang="en-US"/>
        </a:p>
      </dgm:t>
    </dgm:pt>
    <dgm:pt modelId="{5E94B42D-B34E-48E2-86D5-647B3E34D943}" type="pres">
      <dgm:prSet presAssocID="{2B2E572E-F61C-47C7-942F-673B55C116C4}" presName="linearFlow" presStyleCnt="0">
        <dgm:presLayoutVars>
          <dgm:resizeHandles val="exact"/>
        </dgm:presLayoutVars>
      </dgm:prSet>
      <dgm:spPr/>
    </dgm:pt>
    <dgm:pt modelId="{26C72B91-3A3D-4C0D-B35E-6D6A7C27B6AB}" type="pres">
      <dgm:prSet presAssocID="{5D9DBE38-2245-43FA-A34A-28EC73EB8847}" presName="node" presStyleLbl="node1" presStyleIdx="0" presStyleCnt="4" custLinFactNeighborX="0" custLinFactNeighborY="10000">
        <dgm:presLayoutVars>
          <dgm:bulletEnabled val="1"/>
        </dgm:presLayoutVars>
      </dgm:prSet>
      <dgm:spPr/>
    </dgm:pt>
    <dgm:pt modelId="{80F4681D-CE01-43EB-94F0-3129200F4911}" type="pres">
      <dgm:prSet presAssocID="{4ACFBE3C-2819-48C4-817C-9C0CD117AF62}" presName="sibTrans" presStyleLbl="sibTrans2D1" presStyleIdx="0" presStyleCnt="3"/>
      <dgm:spPr/>
    </dgm:pt>
    <dgm:pt modelId="{24FB56BE-9C99-421B-A008-1B2B1704CD89}" type="pres">
      <dgm:prSet presAssocID="{4ACFBE3C-2819-48C4-817C-9C0CD117AF62}" presName="connectorText" presStyleLbl="sibTrans2D1" presStyleIdx="0" presStyleCnt="3"/>
      <dgm:spPr/>
    </dgm:pt>
    <dgm:pt modelId="{BB730468-2E27-4FC0-B711-F8A890B36E20}" type="pres">
      <dgm:prSet presAssocID="{4DCE8AC5-26B6-4125-B904-931366D19B18}" presName="node" presStyleLbl="node1" presStyleIdx="1" presStyleCnt="4">
        <dgm:presLayoutVars>
          <dgm:bulletEnabled val="1"/>
        </dgm:presLayoutVars>
      </dgm:prSet>
      <dgm:spPr/>
    </dgm:pt>
    <dgm:pt modelId="{60808051-E860-4FF4-8798-9ED5DBFBBCFC}" type="pres">
      <dgm:prSet presAssocID="{2553070B-2057-4720-8E94-A0D2EB6051F0}" presName="sibTrans" presStyleLbl="sibTrans2D1" presStyleIdx="1" presStyleCnt="3"/>
      <dgm:spPr/>
    </dgm:pt>
    <dgm:pt modelId="{1B262356-D21F-4CFE-A743-D760CDAD0665}" type="pres">
      <dgm:prSet presAssocID="{2553070B-2057-4720-8E94-A0D2EB6051F0}" presName="connectorText" presStyleLbl="sibTrans2D1" presStyleIdx="1" presStyleCnt="3"/>
      <dgm:spPr/>
    </dgm:pt>
    <dgm:pt modelId="{80851B12-83F7-4BF8-82D5-A90EFEF81A2F}" type="pres">
      <dgm:prSet presAssocID="{1C04B50F-3401-447B-82E8-8EDD4E731E91}" presName="node" presStyleLbl="node1" presStyleIdx="2" presStyleCnt="4">
        <dgm:presLayoutVars>
          <dgm:bulletEnabled val="1"/>
        </dgm:presLayoutVars>
      </dgm:prSet>
      <dgm:spPr/>
    </dgm:pt>
    <dgm:pt modelId="{76929B95-AD4B-44E7-B23D-A72FB674CE48}" type="pres">
      <dgm:prSet presAssocID="{518B25AA-39F9-4FFA-BB30-3467A95729C8}" presName="sibTrans" presStyleLbl="sibTrans2D1" presStyleIdx="2" presStyleCnt="3"/>
      <dgm:spPr/>
    </dgm:pt>
    <dgm:pt modelId="{DA85F3CF-AF6C-48A0-AD50-1078F7EFAFD5}" type="pres">
      <dgm:prSet presAssocID="{518B25AA-39F9-4FFA-BB30-3467A95729C8}" presName="connectorText" presStyleLbl="sibTrans2D1" presStyleIdx="2" presStyleCnt="3"/>
      <dgm:spPr/>
    </dgm:pt>
    <dgm:pt modelId="{F0446576-30DB-4CF9-90EB-5CBDCD077DF4}" type="pres">
      <dgm:prSet presAssocID="{71E565D1-54CC-4725-8025-8E8D8E732035}" presName="node" presStyleLbl="node1" presStyleIdx="3" presStyleCnt="4">
        <dgm:presLayoutVars>
          <dgm:bulletEnabled val="1"/>
        </dgm:presLayoutVars>
      </dgm:prSet>
      <dgm:spPr/>
    </dgm:pt>
  </dgm:ptLst>
  <dgm:cxnLst>
    <dgm:cxn modelId="{BC9C5903-C364-4368-B972-AF7EEA6FCB1B}" srcId="{2B2E572E-F61C-47C7-942F-673B55C116C4}" destId="{1C04B50F-3401-447B-82E8-8EDD4E731E91}" srcOrd="2" destOrd="0" parTransId="{93D27388-55AD-4C5F-AA0C-763FFCD6CEB3}" sibTransId="{518B25AA-39F9-4FFA-BB30-3467A95729C8}"/>
    <dgm:cxn modelId="{EAF53A16-51D1-4EA2-855F-3EB56911D7BC}" type="presOf" srcId="{71E565D1-54CC-4725-8025-8E8D8E732035}" destId="{F0446576-30DB-4CF9-90EB-5CBDCD077DF4}" srcOrd="0" destOrd="0" presId="urn:microsoft.com/office/officeart/2005/8/layout/process2"/>
    <dgm:cxn modelId="{418BF21D-AF8F-4CA8-965D-A9BE9A6AA4E2}" type="presOf" srcId="{1C04B50F-3401-447B-82E8-8EDD4E731E91}" destId="{80851B12-83F7-4BF8-82D5-A90EFEF81A2F}" srcOrd="0" destOrd="0" presId="urn:microsoft.com/office/officeart/2005/8/layout/process2"/>
    <dgm:cxn modelId="{7A52FB60-D977-430B-BA9C-26A253AD2CB1}" type="presOf" srcId="{4ACFBE3C-2819-48C4-817C-9C0CD117AF62}" destId="{24FB56BE-9C99-421B-A008-1B2B1704CD89}" srcOrd="1" destOrd="0" presId="urn:microsoft.com/office/officeart/2005/8/layout/process2"/>
    <dgm:cxn modelId="{B725D24F-AF0C-4B59-8050-BAD4AAB85AFC}" type="presOf" srcId="{4ACFBE3C-2819-48C4-817C-9C0CD117AF62}" destId="{80F4681D-CE01-43EB-94F0-3129200F4911}" srcOrd="0" destOrd="0" presId="urn:microsoft.com/office/officeart/2005/8/layout/process2"/>
    <dgm:cxn modelId="{B4A4E07B-EF70-447C-8FBB-BF2BC4689064}" srcId="{2B2E572E-F61C-47C7-942F-673B55C116C4}" destId="{5D9DBE38-2245-43FA-A34A-28EC73EB8847}" srcOrd="0" destOrd="0" parTransId="{DCCD0899-D524-4563-982D-EFFE497811A9}" sibTransId="{4ACFBE3C-2819-48C4-817C-9C0CD117AF62}"/>
    <dgm:cxn modelId="{81C64B8A-536C-4D68-9BD9-993DBD6C9BE6}" type="presOf" srcId="{2553070B-2057-4720-8E94-A0D2EB6051F0}" destId="{60808051-E860-4FF4-8798-9ED5DBFBBCFC}" srcOrd="0" destOrd="0" presId="urn:microsoft.com/office/officeart/2005/8/layout/process2"/>
    <dgm:cxn modelId="{6E9B5C98-2EB2-4DCF-9ED8-CEBD812A2E1D}" type="presOf" srcId="{2553070B-2057-4720-8E94-A0D2EB6051F0}" destId="{1B262356-D21F-4CFE-A743-D760CDAD0665}" srcOrd="1" destOrd="0" presId="urn:microsoft.com/office/officeart/2005/8/layout/process2"/>
    <dgm:cxn modelId="{C0EA2CA9-C48E-4779-A938-3F645870BD7C}" type="presOf" srcId="{518B25AA-39F9-4FFA-BB30-3467A95729C8}" destId="{DA85F3CF-AF6C-48A0-AD50-1078F7EFAFD5}" srcOrd="1" destOrd="0" presId="urn:microsoft.com/office/officeart/2005/8/layout/process2"/>
    <dgm:cxn modelId="{440550AB-9161-4261-B401-3BDB41607E3D}" type="presOf" srcId="{5D9DBE38-2245-43FA-A34A-28EC73EB8847}" destId="{26C72B91-3A3D-4C0D-B35E-6D6A7C27B6AB}" srcOrd="0" destOrd="0" presId="urn:microsoft.com/office/officeart/2005/8/layout/process2"/>
    <dgm:cxn modelId="{FAA1CFB2-5ECE-49CF-A9D2-34F8F6A31261}" type="presOf" srcId="{518B25AA-39F9-4FFA-BB30-3467A95729C8}" destId="{76929B95-AD4B-44E7-B23D-A72FB674CE48}" srcOrd="0" destOrd="0" presId="urn:microsoft.com/office/officeart/2005/8/layout/process2"/>
    <dgm:cxn modelId="{34223BBD-E877-4E33-884D-B554BF658579}" srcId="{2B2E572E-F61C-47C7-942F-673B55C116C4}" destId="{4DCE8AC5-26B6-4125-B904-931366D19B18}" srcOrd="1" destOrd="0" parTransId="{832E826E-AEBC-41A9-97CF-CBE8845546B6}" sibTransId="{2553070B-2057-4720-8E94-A0D2EB6051F0}"/>
    <dgm:cxn modelId="{D39A60E5-9A45-4520-A30E-C61808AD54C4}" type="presOf" srcId="{2B2E572E-F61C-47C7-942F-673B55C116C4}" destId="{5E94B42D-B34E-48E2-86D5-647B3E34D943}" srcOrd="0" destOrd="0" presId="urn:microsoft.com/office/officeart/2005/8/layout/process2"/>
    <dgm:cxn modelId="{EA85CFF3-31B8-412E-AA93-2A7A4A84ECF3}" srcId="{2B2E572E-F61C-47C7-942F-673B55C116C4}" destId="{71E565D1-54CC-4725-8025-8E8D8E732035}" srcOrd="3" destOrd="0" parTransId="{32413DA9-C2FF-40A0-9AD2-274BC1B80B55}" sibTransId="{F78B4E24-4355-4149-B889-3FF92E1A7162}"/>
    <dgm:cxn modelId="{BA1078F4-45C2-4194-BC58-FCF6A703FEB2}" type="presOf" srcId="{4DCE8AC5-26B6-4125-B904-931366D19B18}" destId="{BB730468-2E27-4FC0-B711-F8A890B36E20}" srcOrd="0" destOrd="0" presId="urn:microsoft.com/office/officeart/2005/8/layout/process2"/>
    <dgm:cxn modelId="{58CAAF5F-F094-4116-A54F-14E9F56E5CCC}" type="presParOf" srcId="{5E94B42D-B34E-48E2-86D5-647B3E34D943}" destId="{26C72B91-3A3D-4C0D-B35E-6D6A7C27B6AB}" srcOrd="0" destOrd="0" presId="urn:microsoft.com/office/officeart/2005/8/layout/process2"/>
    <dgm:cxn modelId="{31C2EC33-F6BF-4497-ABC0-916B70424CB7}" type="presParOf" srcId="{5E94B42D-B34E-48E2-86D5-647B3E34D943}" destId="{80F4681D-CE01-43EB-94F0-3129200F4911}" srcOrd="1" destOrd="0" presId="urn:microsoft.com/office/officeart/2005/8/layout/process2"/>
    <dgm:cxn modelId="{158641B8-5C40-4114-988D-7A3D3FA4A65E}" type="presParOf" srcId="{80F4681D-CE01-43EB-94F0-3129200F4911}" destId="{24FB56BE-9C99-421B-A008-1B2B1704CD89}" srcOrd="0" destOrd="0" presId="urn:microsoft.com/office/officeart/2005/8/layout/process2"/>
    <dgm:cxn modelId="{0E098CD7-ED89-4BDF-A2AB-AD3044BE3764}" type="presParOf" srcId="{5E94B42D-B34E-48E2-86D5-647B3E34D943}" destId="{BB730468-2E27-4FC0-B711-F8A890B36E20}" srcOrd="2" destOrd="0" presId="urn:microsoft.com/office/officeart/2005/8/layout/process2"/>
    <dgm:cxn modelId="{60127F12-60CE-4A25-8679-DFCC9B1E59A6}" type="presParOf" srcId="{5E94B42D-B34E-48E2-86D5-647B3E34D943}" destId="{60808051-E860-4FF4-8798-9ED5DBFBBCFC}" srcOrd="3" destOrd="0" presId="urn:microsoft.com/office/officeart/2005/8/layout/process2"/>
    <dgm:cxn modelId="{E743038D-47EA-4FAB-9231-23074DBC7049}" type="presParOf" srcId="{60808051-E860-4FF4-8798-9ED5DBFBBCFC}" destId="{1B262356-D21F-4CFE-A743-D760CDAD0665}" srcOrd="0" destOrd="0" presId="urn:microsoft.com/office/officeart/2005/8/layout/process2"/>
    <dgm:cxn modelId="{679463DB-A434-4FCE-AD4B-65A9638EB6E3}" type="presParOf" srcId="{5E94B42D-B34E-48E2-86D5-647B3E34D943}" destId="{80851B12-83F7-4BF8-82D5-A90EFEF81A2F}" srcOrd="4" destOrd="0" presId="urn:microsoft.com/office/officeart/2005/8/layout/process2"/>
    <dgm:cxn modelId="{B7D61280-7CC2-4B85-9CE4-1906AC99ADC1}" type="presParOf" srcId="{5E94B42D-B34E-48E2-86D5-647B3E34D943}" destId="{76929B95-AD4B-44E7-B23D-A72FB674CE48}" srcOrd="5" destOrd="0" presId="urn:microsoft.com/office/officeart/2005/8/layout/process2"/>
    <dgm:cxn modelId="{D18DCD22-8945-412B-8A04-D76B08CA0184}" type="presParOf" srcId="{76929B95-AD4B-44E7-B23D-A72FB674CE48}" destId="{DA85F3CF-AF6C-48A0-AD50-1078F7EFAFD5}" srcOrd="0" destOrd="0" presId="urn:microsoft.com/office/officeart/2005/8/layout/process2"/>
    <dgm:cxn modelId="{9BF90DCD-5E5E-4BE7-9977-416B79234AD7}" type="presParOf" srcId="{5E94B42D-B34E-48E2-86D5-647B3E34D943}" destId="{F0446576-30DB-4CF9-90EB-5CBDCD077DF4}" srcOrd="6"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2E572E-F61C-47C7-942F-673B55C116C4}" type="doc">
      <dgm:prSet loTypeId="urn:microsoft.com/office/officeart/2005/8/layout/process2" loCatId="process" qsTypeId="urn:microsoft.com/office/officeart/2005/8/quickstyle/simple1" qsCatId="simple" csTypeId="urn:microsoft.com/office/officeart/2005/8/colors/accent1_2" csCatId="accent1" phldr="1"/>
      <dgm:spPr/>
    </dgm:pt>
    <dgm:pt modelId="{5D9DBE38-2245-43FA-A34A-28EC73EB8847}">
      <dgm:prSet phldrT="[Text]"/>
      <dgm:spPr/>
      <dgm:t>
        <a:bodyPr/>
        <a:lstStyle/>
        <a:p>
          <a:r>
            <a:rPr lang="en-US" dirty="0"/>
            <a:t>Research Funding</a:t>
          </a:r>
        </a:p>
      </dgm:t>
    </dgm:pt>
    <dgm:pt modelId="{DCCD0899-D524-4563-982D-EFFE497811A9}" type="parTrans" cxnId="{B4A4E07B-EF70-447C-8FBB-BF2BC4689064}">
      <dgm:prSet/>
      <dgm:spPr/>
      <dgm:t>
        <a:bodyPr/>
        <a:lstStyle/>
        <a:p>
          <a:endParaRPr lang="en-US"/>
        </a:p>
      </dgm:t>
    </dgm:pt>
    <dgm:pt modelId="{4ACFBE3C-2819-48C4-817C-9C0CD117AF62}" type="sibTrans" cxnId="{B4A4E07B-EF70-447C-8FBB-BF2BC4689064}">
      <dgm:prSet/>
      <dgm:spPr/>
      <dgm:t>
        <a:bodyPr/>
        <a:lstStyle/>
        <a:p>
          <a:endParaRPr lang="en-US"/>
        </a:p>
      </dgm:t>
    </dgm:pt>
    <dgm:pt modelId="{4DCE8AC5-26B6-4125-B904-931366D19B18}">
      <dgm:prSet phldrT="[Text]"/>
      <dgm:spPr/>
      <dgm:t>
        <a:bodyPr/>
        <a:lstStyle/>
        <a:p>
          <a:r>
            <a:rPr lang="en-US" dirty="0"/>
            <a:t>Priority Areas Agreed by Member States</a:t>
          </a:r>
        </a:p>
      </dgm:t>
    </dgm:pt>
    <dgm:pt modelId="{832E826E-AEBC-41A9-97CF-CBE8845546B6}" type="parTrans" cxnId="{34223BBD-E877-4E33-884D-B554BF658579}">
      <dgm:prSet/>
      <dgm:spPr/>
      <dgm:t>
        <a:bodyPr/>
        <a:lstStyle/>
        <a:p>
          <a:endParaRPr lang="en-US"/>
        </a:p>
      </dgm:t>
    </dgm:pt>
    <dgm:pt modelId="{2553070B-2057-4720-8E94-A0D2EB6051F0}" type="sibTrans" cxnId="{34223BBD-E877-4E33-884D-B554BF658579}">
      <dgm:prSet/>
      <dgm:spPr/>
      <dgm:t>
        <a:bodyPr/>
        <a:lstStyle/>
        <a:p>
          <a:endParaRPr lang="en-US"/>
        </a:p>
      </dgm:t>
    </dgm:pt>
    <dgm:pt modelId="{1C04B50F-3401-447B-82E8-8EDD4E731E91}">
      <dgm:prSet phldrT="[Text]" custT="1"/>
      <dgm:spPr/>
      <dgm:t>
        <a:bodyPr/>
        <a:lstStyle/>
        <a:p>
          <a:r>
            <a:rPr lang="en-US" sz="1800" b="1" i="0" dirty="0">
              <a:solidFill>
                <a:schemeClr val="tx1"/>
              </a:solidFill>
              <a:effectLst/>
              <a:latin typeface="+mn-lt"/>
              <a:ea typeface="+mn-ea"/>
              <a:cs typeface="+mn-cs"/>
            </a:rPr>
            <a:t>€500 million</a:t>
          </a:r>
          <a:r>
            <a:rPr lang="en-US" sz="1800" b="0" i="0" dirty="0">
              <a:solidFill>
                <a:schemeClr val="tx1"/>
              </a:solidFill>
              <a:effectLst/>
              <a:latin typeface="+mn-lt"/>
              <a:ea typeface="+mn-ea"/>
              <a:cs typeface="+mn-cs"/>
            </a:rPr>
            <a:t> per year after 2020</a:t>
          </a:r>
          <a:endParaRPr lang="en-US" sz="1800" dirty="0">
            <a:solidFill>
              <a:schemeClr val="tx1"/>
            </a:solidFill>
          </a:endParaRPr>
        </a:p>
      </dgm:t>
    </dgm:pt>
    <dgm:pt modelId="{93D27388-55AD-4C5F-AA0C-763FFCD6CEB3}" type="parTrans" cxnId="{BC9C5903-C364-4368-B972-AF7EEA6FCB1B}">
      <dgm:prSet/>
      <dgm:spPr/>
      <dgm:t>
        <a:bodyPr/>
        <a:lstStyle/>
        <a:p>
          <a:endParaRPr lang="en-US"/>
        </a:p>
      </dgm:t>
    </dgm:pt>
    <dgm:pt modelId="{518B25AA-39F9-4FFA-BB30-3467A95729C8}" type="sibTrans" cxnId="{BC9C5903-C364-4368-B972-AF7EEA6FCB1B}">
      <dgm:prSet/>
      <dgm:spPr/>
      <dgm:t>
        <a:bodyPr/>
        <a:lstStyle/>
        <a:p>
          <a:endParaRPr lang="en-US"/>
        </a:p>
      </dgm:t>
    </dgm:pt>
    <dgm:pt modelId="{5E94B42D-B34E-48E2-86D5-647B3E34D943}" type="pres">
      <dgm:prSet presAssocID="{2B2E572E-F61C-47C7-942F-673B55C116C4}" presName="linearFlow" presStyleCnt="0">
        <dgm:presLayoutVars>
          <dgm:resizeHandles val="exact"/>
        </dgm:presLayoutVars>
      </dgm:prSet>
      <dgm:spPr/>
    </dgm:pt>
    <dgm:pt modelId="{26C72B91-3A3D-4C0D-B35E-6D6A7C27B6AB}" type="pres">
      <dgm:prSet presAssocID="{5D9DBE38-2245-43FA-A34A-28EC73EB8847}" presName="node" presStyleLbl="node1" presStyleIdx="0" presStyleCnt="3" custLinFactNeighborX="0" custLinFactNeighborY="10000">
        <dgm:presLayoutVars>
          <dgm:bulletEnabled val="1"/>
        </dgm:presLayoutVars>
      </dgm:prSet>
      <dgm:spPr/>
    </dgm:pt>
    <dgm:pt modelId="{80F4681D-CE01-43EB-94F0-3129200F4911}" type="pres">
      <dgm:prSet presAssocID="{4ACFBE3C-2819-48C4-817C-9C0CD117AF62}" presName="sibTrans" presStyleLbl="sibTrans2D1" presStyleIdx="0" presStyleCnt="2"/>
      <dgm:spPr/>
    </dgm:pt>
    <dgm:pt modelId="{24FB56BE-9C99-421B-A008-1B2B1704CD89}" type="pres">
      <dgm:prSet presAssocID="{4ACFBE3C-2819-48C4-817C-9C0CD117AF62}" presName="connectorText" presStyleLbl="sibTrans2D1" presStyleIdx="0" presStyleCnt="2"/>
      <dgm:spPr/>
    </dgm:pt>
    <dgm:pt modelId="{BB730468-2E27-4FC0-B711-F8A890B36E20}" type="pres">
      <dgm:prSet presAssocID="{4DCE8AC5-26B6-4125-B904-931366D19B18}" presName="node" presStyleLbl="node1" presStyleIdx="1" presStyleCnt="3">
        <dgm:presLayoutVars>
          <dgm:bulletEnabled val="1"/>
        </dgm:presLayoutVars>
      </dgm:prSet>
      <dgm:spPr/>
    </dgm:pt>
    <dgm:pt modelId="{60808051-E860-4FF4-8798-9ED5DBFBBCFC}" type="pres">
      <dgm:prSet presAssocID="{2553070B-2057-4720-8E94-A0D2EB6051F0}" presName="sibTrans" presStyleLbl="sibTrans2D1" presStyleIdx="1" presStyleCnt="2"/>
      <dgm:spPr/>
    </dgm:pt>
    <dgm:pt modelId="{1B262356-D21F-4CFE-A743-D760CDAD0665}" type="pres">
      <dgm:prSet presAssocID="{2553070B-2057-4720-8E94-A0D2EB6051F0}" presName="connectorText" presStyleLbl="sibTrans2D1" presStyleIdx="1" presStyleCnt="2"/>
      <dgm:spPr/>
    </dgm:pt>
    <dgm:pt modelId="{80851B12-83F7-4BF8-82D5-A90EFEF81A2F}" type="pres">
      <dgm:prSet presAssocID="{1C04B50F-3401-447B-82E8-8EDD4E731E91}" presName="node" presStyleLbl="node1" presStyleIdx="2" presStyleCnt="3">
        <dgm:presLayoutVars>
          <dgm:bulletEnabled val="1"/>
        </dgm:presLayoutVars>
      </dgm:prSet>
      <dgm:spPr/>
    </dgm:pt>
  </dgm:ptLst>
  <dgm:cxnLst>
    <dgm:cxn modelId="{BC9C5903-C364-4368-B972-AF7EEA6FCB1B}" srcId="{2B2E572E-F61C-47C7-942F-673B55C116C4}" destId="{1C04B50F-3401-447B-82E8-8EDD4E731E91}" srcOrd="2" destOrd="0" parTransId="{93D27388-55AD-4C5F-AA0C-763FFCD6CEB3}" sibTransId="{518B25AA-39F9-4FFA-BB30-3467A95729C8}"/>
    <dgm:cxn modelId="{75CFC504-985E-4E9A-9733-24D1A70196A4}" type="presOf" srcId="{2553070B-2057-4720-8E94-A0D2EB6051F0}" destId="{60808051-E860-4FF4-8798-9ED5DBFBBCFC}" srcOrd="0" destOrd="0" presId="urn:microsoft.com/office/officeart/2005/8/layout/process2"/>
    <dgm:cxn modelId="{64EFDD07-7352-4DEA-BA42-9CA34BACE519}" type="presOf" srcId="{4DCE8AC5-26B6-4125-B904-931366D19B18}" destId="{BB730468-2E27-4FC0-B711-F8A890B36E20}" srcOrd="0" destOrd="0" presId="urn:microsoft.com/office/officeart/2005/8/layout/process2"/>
    <dgm:cxn modelId="{05C3BD3F-E6D6-4EE3-B6A8-51343390C0D6}" type="presOf" srcId="{4ACFBE3C-2819-48C4-817C-9C0CD117AF62}" destId="{24FB56BE-9C99-421B-A008-1B2B1704CD89}" srcOrd="1" destOrd="0" presId="urn:microsoft.com/office/officeart/2005/8/layout/process2"/>
    <dgm:cxn modelId="{185B1351-F232-4ABA-89D7-91437E1C26DC}" type="presOf" srcId="{5D9DBE38-2245-43FA-A34A-28EC73EB8847}" destId="{26C72B91-3A3D-4C0D-B35E-6D6A7C27B6AB}" srcOrd="0" destOrd="0" presId="urn:microsoft.com/office/officeart/2005/8/layout/process2"/>
    <dgm:cxn modelId="{BC81FB52-1402-4199-8FBF-0A12B1FC6B49}" type="presOf" srcId="{1C04B50F-3401-447B-82E8-8EDD4E731E91}" destId="{80851B12-83F7-4BF8-82D5-A90EFEF81A2F}" srcOrd="0" destOrd="0" presId="urn:microsoft.com/office/officeart/2005/8/layout/process2"/>
    <dgm:cxn modelId="{B4A4E07B-EF70-447C-8FBB-BF2BC4689064}" srcId="{2B2E572E-F61C-47C7-942F-673B55C116C4}" destId="{5D9DBE38-2245-43FA-A34A-28EC73EB8847}" srcOrd="0" destOrd="0" parTransId="{DCCD0899-D524-4563-982D-EFFE497811A9}" sibTransId="{4ACFBE3C-2819-48C4-817C-9C0CD117AF62}"/>
    <dgm:cxn modelId="{321DF3A2-2FA7-4571-B7B7-8318AEA46392}" type="presOf" srcId="{2553070B-2057-4720-8E94-A0D2EB6051F0}" destId="{1B262356-D21F-4CFE-A743-D760CDAD0665}" srcOrd="1" destOrd="0" presId="urn:microsoft.com/office/officeart/2005/8/layout/process2"/>
    <dgm:cxn modelId="{8D3EB2B8-4C8B-4F3D-92E3-6CB4D137DC8A}" type="presOf" srcId="{2B2E572E-F61C-47C7-942F-673B55C116C4}" destId="{5E94B42D-B34E-48E2-86D5-647B3E34D943}" srcOrd="0" destOrd="0" presId="urn:microsoft.com/office/officeart/2005/8/layout/process2"/>
    <dgm:cxn modelId="{34223BBD-E877-4E33-884D-B554BF658579}" srcId="{2B2E572E-F61C-47C7-942F-673B55C116C4}" destId="{4DCE8AC5-26B6-4125-B904-931366D19B18}" srcOrd="1" destOrd="0" parTransId="{832E826E-AEBC-41A9-97CF-CBE8845546B6}" sibTransId="{2553070B-2057-4720-8E94-A0D2EB6051F0}"/>
    <dgm:cxn modelId="{C61A04E8-4C81-4E68-85B7-C0CEB4F502D2}" type="presOf" srcId="{4ACFBE3C-2819-48C4-817C-9C0CD117AF62}" destId="{80F4681D-CE01-43EB-94F0-3129200F4911}" srcOrd="0" destOrd="0" presId="urn:microsoft.com/office/officeart/2005/8/layout/process2"/>
    <dgm:cxn modelId="{39D46971-BDFE-4341-8CA2-E2E0B5321033}" type="presParOf" srcId="{5E94B42D-B34E-48E2-86D5-647B3E34D943}" destId="{26C72B91-3A3D-4C0D-B35E-6D6A7C27B6AB}" srcOrd="0" destOrd="0" presId="urn:microsoft.com/office/officeart/2005/8/layout/process2"/>
    <dgm:cxn modelId="{09B88F3E-59BD-4E07-9C16-F6A577DA0D35}" type="presParOf" srcId="{5E94B42D-B34E-48E2-86D5-647B3E34D943}" destId="{80F4681D-CE01-43EB-94F0-3129200F4911}" srcOrd="1" destOrd="0" presId="urn:microsoft.com/office/officeart/2005/8/layout/process2"/>
    <dgm:cxn modelId="{3032FF7E-4F64-4237-8C94-17986B1D01BC}" type="presParOf" srcId="{80F4681D-CE01-43EB-94F0-3129200F4911}" destId="{24FB56BE-9C99-421B-A008-1B2B1704CD89}" srcOrd="0" destOrd="0" presId="urn:microsoft.com/office/officeart/2005/8/layout/process2"/>
    <dgm:cxn modelId="{69D209DB-B426-44A8-8A68-9D5AF9B4EF8F}" type="presParOf" srcId="{5E94B42D-B34E-48E2-86D5-647B3E34D943}" destId="{BB730468-2E27-4FC0-B711-F8A890B36E20}" srcOrd="2" destOrd="0" presId="urn:microsoft.com/office/officeart/2005/8/layout/process2"/>
    <dgm:cxn modelId="{F4F0AAD6-0B78-4EF8-8D3E-EF70F95A5A60}" type="presParOf" srcId="{5E94B42D-B34E-48E2-86D5-647B3E34D943}" destId="{60808051-E860-4FF4-8798-9ED5DBFBBCFC}" srcOrd="3" destOrd="0" presId="urn:microsoft.com/office/officeart/2005/8/layout/process2"/>
    <dgm:cxn modelId="{681DFF4D-0217-4C3A-AE4D-7DD1006681DB}" type="presParOf" srcId="{60808051-E860-4FF4-8798-9ED5DBFBBCFC}" destId="{1B262356-D21F-4CFE-A743-D760CDAD0665}" srcOrd="0" destOrd="0" presId="urn:microsoft.com/office/officeart/2005/8/layout/process2"/>
    <dgm:cxn modelId="{1153FC8D-7984-4E10-931B-857877174572}" type="presParOf" srcId="{5E94B42D-B34E-48E2-86D5-647B3E34D943}" destId="{80851B12-83F7-4BF8-82D5-A90EFEF81A2F}"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2E572E-F61C-47C7-942F-673B55C116C4}" type="doc">
      <dgm:prSet loTypeId="urn:microsoft.com/office/officeart/2005/8/layout/process2" loCatId="process" qsTypeId="urn:microsoft.com/office/officeart/2005/8/quickstyle/simple1" qsCatId="simple" csTypeId="urn:microsoft.com/office/officeart/2005/8/colors/accent1_2" csCatId="accent1" phldr="1"/>
      <dgm:spPr/>
    </dgm:pt>
    <dgm:pt modelId="{5D9DBE38-2245-43FA-A34A-28EC73EB8847}">
      <dgm:prSet phldrT="[Text]"/>
      <dgm:spPr>
        <a:solidFill>
          <a:srgbClr val="C00000"/>
        </a:solidFill>
      </dgm:spPr>
      <dgm:t>
        <a:bodyPr/>
        <a:lstStyle/>
        <a:p>
          <a:r>
            <a:rPr lang="en-US" dirty="0"/>
            <a:t>Development and Acquisition</a:t>
          </a:r>
        </a:p>
      </dgm:t>
    </dgm:pt>
    <dgm:pt modelId="{DCCD0899-D524-4563-982D-EFFE497811A9}" type="parTrans" cxnId="{B4A4E07B-EF70-447C-8FBB-BF2BC4689064}">
      <dgm:prSet/>
      <dgm:spPr/>
      <dgm:t>
        <a:bodyPr/>
        <a:lstStyle/>
        <a:p>
          <a:endParaRPr lang="en-US"/>
        </a:p>
      </dgm:t>
    </dgm:pt>
    <dgm:pt modelId="{4ACFBE3C-2819-48C4-817C-9C0CD117AF62}" type="sibTrans" cxnId="{B4A4E07B-EF70-447C-8FBB-BF2BC4689064}">
      <dgm:prSet/>
      <dgm:spPr/>
      <dgm:t>
        <a:bodyPr/>
        <a:lstStyle/>
        <a:p>
          <a:endParaRPr lang="en-US"/>
        </a:p>
      </dgm:t>
    </dgm:pt>
    <dgm:pt modelId="{4DCE8AC5-26B6-4125-B904-931366D19B18}">
      <dgm:prSet phldrT="[Text]"/>
      <dgm:spPr>
        <a:solidFill>
          <a:srgbClr val="C00000"/>
        </a:solidFill>
      </dgm:spPr>
      <dgm:t>
        <a:bodyPr/>
        <a:lstStyle/>
        <a:p>
          <a:r>
            <a:rPr lang="en-US" dirty="0"/>
            <a:t>C0-Financing and Commission Support</a:t>
          </a:r>
        </a:p>
      </dgm:t>
    </dgm:pt>
    <dgm:pt modelId="{832E826E-AEBC-41A9-97CF-CBE8845546B6}" type="parTrans" cxnId="{34223BBD-E877-4E33-884D-B554BF658579}">
      <dgm:prSet/>
      <dgm:spPr/>
      <dgm:t>
        <a:bodyPr/>
        <a:lstStyle/>
        <a:p>
          <a:endParaRPr lang="en-US"/>
        </a:p>
      </dgm:t>
    </dgm:pt>
    <dgm:pt modelId="{2553070B-2057-4720-8E94-A0D2EB6051F0}" type="sibTrans" cxnId="{34223BBD-E877-4E33-884D-B554BF658579}">
      <dgm:prSet/>
      <dgm:spPr/>
      <dgm:t>
        <a:bodyPr/>
        <a:lstStyle/>
        <a:p>
          <a:endParaRPr lang="en-US"/>
        </a:p>
      </dgm:t>
    </dgm:pt>
    <dgm:pt modelId="{1C04B50F-3401-447B-82E8-8EDD4E731E91}">
      <dgm:prSet phldrT="[Text]" custT="1"/>
      <dgm:spPr>
        <a:solidFill>
          <a:srgbClr val="C00000"/>
        </a:solidFill>
      </dgm:spPr>
      <dgm:t>
        <a:bodyPr/>
        <a:lstStyle/>
        <a:p>
          <a:r>
            <a:rPr lang="en-US" sz="1800" dirty="0">
              <a:solidFill>
                <a:schemeClr val="tx1"/>
              </a:solidFill>
            </a:rPr>
            <a:t>Members State Collaborative Projects Only </a:t>
          </a:r>
        </a:p>
      </dgm:t>
    </dgm:pt>
    <dgm:pt modelId="{93D27388-55AD-4C5F-AA0C-763FFCD6CEB3}" type="parTrans" cxnId="{BC9C5903-C364-4368-B972-AF7EEA6FCB1B}">
      <dgm:prSet/>
      <dgm:spPr/>
      <dgm:t>
        <a:bodyPr/>
        <a:lstStyle/>
        <a:p>
          <a:endParaRPr lang="en-US"/>
        </a:p>
      </dgm:t>
    </dgm:pt>
    <dgm:pt modelId="{518B25AA-39F9-4FFA-BB30-3467A95729C8}" type="sibTrans" cxnId="{BC9C5903-C364-4368-B972-AF7EEA6FCB1B}">
      <dgm:prSet/>
      <dgm:spPr/>
      <dgm:t>
        <a:bodyPr/>
        <a:lstStyle/>
        <a:p>
          <a:endParaRPr lang="en-US"/>
        </a:p>
      </dgm:t>
    </dgm:pt>
    <dgm:pt modelId="{71E565D1-54CC-4725-8025-8E8D8E732035}">
      <dgm:prSet/>
      <dgm:spPr>
        <a:solidFill>
          <a:srgbClr val="C00000"/>
        </a:solidFill>
      </dgm:spPr>
      <dgm:t>
        <a:bodyPr/>
        <a:lstStyle/>
        <a:p>
          <a:r>
            <a:rPr lang="en-US" b="0" i="0" dirty="0">
              <a:solidFill>
                <a:schemeClr val="bg1"/>
              </a:solidFill>
              <a:effectLst/>
              <a:latin typeface="+mn-lt"/>
              <a:ea typeface="+mn-ea"/>
              <a:cs typeface="+mn-cs"/>
            </a:rPr>
            <a:t>€</a:t>
          </a:r>
          <a:r>
            <a:rPr lang="en-US" b="0" i="0" dirty="0">
              <a:solidFill>
                <a:schemeClr val="tx1"/>
              </a:solidFill>
              <a:effectLst/>
              <a:latin typeface="+mn-lt"/>
              <a:ea typeface="+mn-ea"/>
              <a:cs typeface="+mn-cs"/>
            </a:rPr>
            <a:t>1 billion per year after 2020</a:t>
          </a:r>
          <a:endParaRPr lang="en-US" dirty="0">
            <a:solidFill>
              <a:schemeClr val="tx1"/>
            </a:solidFill>
          </a:endParaRPr>
        </a:p>
      </dgm:t>
    </dgm:pt>
    <dgm:pt modelId="{32413DA9-C2FF-40A0-9AD2-274BC1B80B55}" type="parTrans" cxnId="{EA85CFF3-31B8-412E-AA93-2A7A4A84ECF3}">
      <dgm:prSet/>
      <dgm:spPr/>
      <dgm:t>
        <a:bodyPr/>
        <a:lstStyle/>
        <a:p>
          <a:endParaRPr lang="en-US"/>
        </a:p>
      </dgm:t>
    </dgm:pt>
    <dgm:pt modelId="{F78B4E24-4355-4149-B889-3FF92E1A7162}" type="sibTrans" cxnId="{EA85CFF3-31B8-412E-AA93-2A7A4A84ECF3}">
      <dgm:prSet/>
      <dgm:spPr/>
      <dgm:t>
        <a:bodyPr/>
        <a:lstStyle/>
        <a:p>
          <a:endParaRPr lang="en-US"/>
        </a:p>
      </dgm:t>
    </dgm:pt>
    <dgm:pt modelId="{5E94B42D-B34E-48E2-86D5-647B3E34D943}" type="pres">
      <dgm:prSet presAssocID="{2B2E572E-F61C-47C7-942F-673B55C116C4}" presName="linearFlow" presStyleCnt="0">
        <dgm:presLayoutVars>
          <dgm:resizeHandles val="exact"/>
        </dgm:presLayoutVars>
      </dgm:prSet>
      <dgm:spPr/>
    </dgm:pt>
    <dgm:pt modelId="{26C72B91-3A3D-4C0D-B35E-6D6A7C27B6AB}" type="pres">
      <dgm:prSet presAssocID="{5D9DBE38-2245-43FA-A34A-28EC73EB8847}" presName="node" presStyleLbl="node1" presStyleIdx="0" presStyleCnt="4" custLinFactNeighborX="0" custLinFactNeighborY="10000">
        <dgm:presLayoutVars>
          <dgm:bulletEnabled val="1"/>
        </dgm:presLayoutVars>
      </dgm:prSet>
      <dgm:spPr/>
    </dgm:pt>
    <dgm:pt modelId="{80F4681D-CE01-43EB-94F0-3129200F4911}" type="pres">
      <dgm:prSet presAssocID="{4ACFBE3C-2819-48C4-817C-9C0CD117AF62}" presName="sibTrans" presStyleLbl="sibTrans2D1" presStyleIdx="0" presStyleCnt="3"/>
      <dgm:spPr/>
    </dgm:pt>
    <dgm:pt modelId="{24FB56BE-9C99-421B-A008-1B2B1704CD89}" type="pres">
      <dgm:prSet presAssocID="{4ACFBE3C-2819-48C4-817C-9C0CD117AF62}" presName="connectorText" presStyleLbl="sibTrans2D1" presStyleIdx="0" presStyleCnt="3"/>
      <dgm:spPr/>
    </dgm:pt>
    <dgm:pt modelId="{BB730468-2E27-4FC0-B711-F8A890B36E20}" type="pres">
      <dgm:prSet presAssocID="{4DCE8AC5-26B6-4125-B904-931366D19B18}" presName="node" presStyleLbl="node1" presStyleIdx="1" presStyleCnt="4">
        <dgm:presLayoutVars>
          <dgm:bulletEnabled val="1"/>
        </dgm:presLayoutVars>
      </dgm:prSet>
      <dgm:spPr/>
    </dgm:pt>
    <dgm:pt modelId="{60808051-E860-4FF4-8798-9ED5DBFBBCFC}" type="pres">
      <dgm:prSet presAssocID="{2553070B-2057-4720-8E94-A0D2EB6051F0}" presName="sibTrans" presStyleLbl="sibTrans2D1" presStyleIdx="1" presStyleCnt="3"/>
      <dgm:spPr/>
    </dgm:pt>
    <dgm:pt modelId="{1B262356-D21F-4CFE-A743-D760CDAD0665}" type="pres">
      <dgm:prSet presAssocID="{2553070B-2057-4720-8E94-A0D2EB6051F0}" presName="connectorText" presStyleLbl="sibTrans2D1" presStyleIdx="1" presStyleCnt="3"/>
      <dgm:spPr/>
    </dgm:pt>
    <dgm:pt modelId="{80851B12-83F7-4BF8-82D5-A90EFEF81A2F}" type="pres">
      <dgm:prSet presAssocID="{1C04B50F-3401-447B-82E8-8EDD4E731E91}" presName="node" presStyleLbl="node1" presStyleIdx="2" presStyleCnt="4">
        <dgm:presLayoutVars>
          <dgm:bulletEnabled val="1"/>
        </dgm:presLayoutVars>
      </dgm:prSet>
      <dgm:spPr/>
    </dgm:pt>
    <dgm:pt modelId="{76929B95-AD4B-44E7-B23D-A72FB674CE48}" type="pres">
      <dgm:prSet presAssocID="{518B25AA-39F9-4FFA-BB30-3467A95729C8}" presName="sibTrans" presStyleLbl="sibTrans2D1" presStyleIdx="2" presStyleCnt="3"/>
      <dgm:spPr/>
    </dgm:pt>
    <dgm:pt modelId="{DA85F3CF-AF6C-48A0-AD50-1078F7EFAFD5}" type="pres">
      <dgm:prSet presAssocID="{518B25AA-39F9-4FFA-BB30-3467A95729C8}" presName="connectorText" presStyleLbl="sibTrans2D1" presStyleIdx="2" presStyleCnt="3"/>
      <dgm:spPr/>
    </dgm:pt>
    <dgm:pt modelId="{F0446576-30DB-4CF9-90EB-5CBDCD077DF4}" type="pres">
      <dgm:prSet presAssocID="{71E565D1-54CC-4725-8025-8E8D8E732035}" presName="node" presStyleLbl="node1" presStyleIdx="3" presStyleCnt="4">
        <dgm:presLayoutVars>
          <dgm:bulletEnabled val="1"/>
        </dgm:presLayoutVars>
      </dgm:prSet>
      <dgm:spPr/>
    </dgm:pt>
  </dgm:ptLst>
  <dgm:cxnLst>
    <dgm:cxn modelId="{BC9C5903-C364-4368-B972-AF7EEA6FCB1B}" srcId="{2B2E572E-F61C-47C7-942F-673B55C116C4}" destId="{1C04B50F-3401-447B-82E8-8EDD4E731E91}" srcOrd="2" destOrd="0" parTransId="{93D27388-55AD-4C5F-AA0C-763FFCD6CEB3}" sibTransId="{518B25AA-39F9-4FFA-BB30-3467A95729C8}"/>
    <dgm:cxn modelId="{B2F54006-96C2-4D24-B336-5EED4956D717}" type="presOf" srcId="{4ACFBE3C-2819-48C4-817C-9C0CD117AF62}" destId="{80F4681D-CE01-43EB-94F0-3129200F4911}" srcOrd="0" destOrd="0" presId="urn:microsoft.com/office/officeart/2005/8/layout/process2"/>
    <dgm:cxn modelId="{EC49C83B-10C6-4145-A0CB-5BC055CE4D6D}" type="presOf" srcId="{518B25AA-39F9-4FFA-BB30-3467A95729C8}" destId="{DA85F3CF-AF6C-48A0-AD50-1078F7EFAFD5}" srcOrd="1" destOrd="0" presId="urn:microsoft.com/office/officeart/2005/8/layout/process2"/>
    <dgm:cxn modelId="{192ADB77-49C0-4A4E-9EA7-68FB98ABFCEB}" type="presOf" srcId="{2553070B-2057-4720-8E94-A0D2EB6051F0}" destId="{1B262356-D21F-4CFE-A743-D760CDAD0665}" srcOrd="1" destOrd="0" presId="urn:microsoft.com/office/officeart/2005/8/layout/process2"/>
    <dgm:cxn modelId="{27DE6C79-6BE7-4357-99C0-BFC1AD2C15E3}" type="presOf" srcId="{4DCE8AC5-26B6-4125-B904-931366D19B18}" destId="{BB730468-2E27-4FC0-B711-F8A890B36E20}" srcOrd="0" destOrd="0" presId="urn:microsoft.com/office/officeart/2005/8/layout/process2"/>
    <dgm:cxn modelId="{B4A4E07B-EF70-447C-8FBB-BF2BC4689064}" srcId="{2B2E572E-F61C-47C7-942F-673B55C116C4}" destId="{5D9DBE38-2245-43FA-A34A-28EC73EB8847}" srcOrd="0" destOrd="0" parTransId="{DCCD0899-D524-4563-982D-EFFE497811A9}" sibTransId="{4ACFBE3C-2819-48C4-817C-9C0CD117AF62}"/>
    <dgm:cxn modelId="{6A0BA985-FD05-4B49-858D-E746F3E75E51}" type="presOf" srcId="{2553070B-2057-4720-8E94-A0D2EB6051F0}" destId="{60808051-E860-4FF4-8798-9ED5DBFBBCFC}" srcOrd="0" destOrd="0" presId="urn:microsoft.com/office/officeart/2005/8/layout/process2"/>
    <dgm:cxn modelId="{2325F890-4C31-456F-A02F-A1DD172CE535}" type="presOf" srcId="{518B25AA-39F9-4FFA-BB30-3467A95729C8}" destId="{76929B95-AD4B-44E7-B23D-A72FB674CE48}" srcOrd="0" destOrd="0" presId="urn:microsoft.com/office/officeart/2005/8/layout/process2"/>
    <dgm:cxn modelId="{1D265CA1-B06D-4348-9925-8207F361EF4E}" type="presOf" srcId="{1C04B50F-3401-447B-82E8-8EDD4E731E91}" destId="{80851B12-83F7-4BF8-82D5-A90EFEF81A2F}" srcOrd="0" destOrd="0" presId="urn:microsoft.com/office/officeart/2005/8/layout/process2"/>
    <dgm:cxn modelId="{0E6FC1A5-768E-459E-9673-8BE6479F62C4}" type="presOf" srcId="{71E565D1-54CC-4725-8025-8E8D8E732035}" destId="{F0446576-30DB-4CF9-90EB-5CBDCD077DF4}" srcOrd="0" destOrd="0" presId="urn:microsoft.com/office/officeart/2005/8/layout/process2"/>
    <dgm:cxn modelId="{9BD99FB8-BF86-4DF5-8B2D-D1064FDD2465}" type="presOf" srcId="{5D9DBE38-2245-43FA-A34A-28EC73EB8847}" destId="{26C72B91-3A3D-4C0D-B35E-6D6A7C27B6AB}" srcOrd="0" destOrd="0" presId="urn:microsoft.com/office/officeart/2005/8/layout/process2"/>
    <dgm:cxn modelId="{34223BBD-E877-4E33-884D-B554BF658579}" srcId="{2B2E572E-F61C-47C7-942F-673B55C116C4}" destId="{4DCE8AC5-26B6-4125-B904-931366D19B18}" srcOrd="1" destOrd="0" parTransId="{832E826E-AEBC-41A9-97CF-CBE8845546B6}" sibTransId="{2553070B-2057-4720-8E94-A0D2EB6051F0}"/>
    <dgm:cxn modelId="{7AEE18E6-ABEB-4F52-A440-C959BDAE31ED}" type="presOf" srcId="{4ACFBE3C-2819-48C4-817C-9C0CD117AF62}" destId="{24FB56BE-9C99-421B-A008-1B2B1704CD89}" srcOrd="1" destOrd="0" presId="urn:microsoft.com/office/officeart/2005/8/layout/process2"/>
    <dgm:cxn modelId="{EC7845E9-D15E-4074-92A5-128A59C3FCBF}" type="presOf" srcId="{2B2E572E-F61C-47C7-942F-673B55C116C4}" destId="{5E94B42D-B34E-48E2-86D5-647B3E34D943}" srcOrd="0" destOrd="0" presId="urn:microsoft.com/office/officeart/2005/8/layout/process2"/>
    <dgm:cxn modelId="{EA85CFF3-31B8-412E-AA93-2A7A4A84ECF3}" srcId="{2B2E572E-F61C-47C7-942F-673B55C116C4}" destId="{71E565D1-54CC-4725-8025-8E8D8E732035}" srcOrd="3" destOrd="0" parTransId="{32413DA9-C2FF-40A0-9AD2-274BC1B80B55}" sibTransId="{F78B4E24-4355-4149-B889-3FF92E1A7162}"/>
    <dgm:cxn modelId="{34A12FE7-33AC-4210-93A6-74B1E859545E}" type="presParOf" srcId="{5E94B42D-B34E-48E2-86D5-647B3E34D943}" destId="{26C72B91-3A3D-4C0D-B35E-6D6A7C27B6AB}" srcOrd="0" destOrd="0" presId="urn:microsoft.com/office/officeart/2005/8/layout/process2"/>
    <dgm:cxn modelId="{9F68CADD-C366-4952-B8BD-75599138AC6C}" type="presParOf" srcId="{5E94B42D-B34E-48E2-86D5-647B3E34D943}" destId="{80F4681D-CE01-43EB-94F0-3129200F4911}" srcOrd="1" destOrd="0" presId="urn:microsoft.com/office/officeart/2005/8/layout/process2"/>
    <dgm:cxn modelId="{B8EC9BB9-2193-4890-B47B-435C79668507}" type="presParOf" srcId="{80F4681D-CE01-43EB-94F0-3129200F4911}" destId="{24FB56BE-9C99-421B-A008-1B2B1704CD89}" srcOrd="0" destOrd="0" presId="urn:microsoft.com/office/officeart/2005/8/layout/process2"/>
    <dgm:cxn modelId="{516D1D69-0199-433B-9051-5898622EE928}" type="presParOf" srcId="{5E94B42D-B34E-48E2-86D5-647B3E34D943}" destId="{BB730468-2E27-4FC0-B711-F8A890B36E20}" srcOrd="2" destOrd="0" presId="urn:microsoft.com/office/officeart/2005/8/layout/process2"/>
    <dgm:cxn modelId="{A392C127-34E1-4BC9-B840-ED9F3B61B694}" type="presParOf" srcId="{5E94B42D-B34E-48E2-86D5-647B3E34D943}" destId="{60808051-E860-4FF4-8798-9ED5DBFBBCFC}" srcOrd="3" destOrd="0" presId="urn:microsoft.com/office/officeart/2005/8/layout/process2"/>
    <dgm:cxn modelId="{B34682DE-3EE4-4D39-8FF8-533BAF2769ED}" type="presParOf" srcId="{60808051-E860-4FF4-8798-9ED5DBFBBCFC}" destId="{1B262356-D21F-4CFE-A743-D760CDAD0665}" srcOrd="0" destOrd="0" presId="urn:microsoft.com/office/officeart/2005/8/layout/process2"/>
    <dgm:cxn modelId="{DCCECD57-BD18-4DD6-9AB1-735C034001DA}" type="presParOf" srcId="{5E94B42D-B34E-48E2-86D5-647B3E34D943}" destId="{80851B12-83F7-4BF8-82D5-A90EFEF81A2F}" srcOrd="4" destOrd="0" presId="urn:microsoft.com/office/officeart/2005/8/layout/process2"/>
    <dgm:cxn modelId="{C35D1E42-9EDB-4E5E-8555-74C33114E247}" type="presParOf" srcId="{5E94B42D-B34E-48E2-86D5-647B3E34D943}" destId="{76929B95-AD4B-44E7-B23D-A72FB674CE48}" srcOrd="5" destOrd="0" presId="urn:microsoft.com/office/officeart/2005/8/layout/process2"/>
    <dgm:cxn modelId="{0E1A3C0B-C4D9-4DA0-86C3-B08463CE489E}" type="presParOf" srcId="{76929B95-AD4B-44E7-B23D-A72FB674CE48}" destId="{DA85F3CF-AF6C-48A0-AD50-1078F7EFAFD5}" srcOrd="0" destOrd="0" presId="urn:microsoft.com/office/officeart/2005/8/layout/process2"/>
    <dgm:cxn modelId="{9DFEAACE-00BA-4C77-A671-5BAB48A32580}" type="presParOf" srcId="{5E94B42D-B34E-48E2-86D5-647B3E34D943}" destId="{F0446576-30DB-4CF9-90EB-5CBDCD077DF4}" srcOrd="6"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1CBF52-26EE-43F6-801D-4AE3904E9160}" type="doc">
      <dgm:prSet loTypeId="urn:microsoft.com/office/officeart/2005/8/layout/venn1" loCatId="relationship" qsTypeId="urn:microsoft.com/office/officeart/2005/8/quickstyle/simple1" qsCatId="simple" csTypeId="urn:microsoft.com/office/officeart/2005/8/colors/accent1_2" csCatId="accent1" phldr="1"/>
      <dgm:spPr/>
    </dgm:pt>
    <dgm:pt modelId="{7D286EC9-E775-46D2-9993-561CB6BD2367}">
      <dgm:prSet phldrT="[Text]"/>
      <dgm:spPr>
        <a:solidFill>
          <a:srgbClr val="FF0000"/>
        </a:solidFill>
      </dgm:spPr>
      <dgm:t>
        <a:bodyPr/>
        <a:lstStyle/>
        <a:p>
          <a:r>
            <a:rPr lang="en-US" dirty="0"/>
            <a:t>Reputation</a:t>
          </a:r>
        </a:p>
      </dgm:t>
    </dgm:pt>
    <dgm:pt modelId="{1E2D6458-FD8D-47A7-B2C9-97F0E21F58A6}" type="parTrans" cxnId="{E5D6294B-3964-4F8B-A219-7ABEBA238C44}">
      <dgm:prSet/>
      <dgm:spPr/>
    </dgm:pt>
    <dgm:pt modelId="{E4CA5DD8-77DA-40C8-B524-5CEDB12EDEDA}" type="sibTrans" cxnId="{E5D6294B-3964-4F8B-A219-7ABEBA238C44}">
      <dgm:prSet/>
      <dgm:spPr/>
    </dgm:pt>
    <dgm:pt modelId="{F1A00A78-773C-454A-98CB-5408DE177B94}">
      <dgm:prSet phldrT="[Text]"/>
      <dgm:spPr>
        <a:solidFill>
          <a:srgbClr val="0070C0">
            <a:alpha val="50000"/>
          </a:srgbClr>
        </a:solidFill>
      </dgm:spPr>
      <dgm:t>
        <a:bodyPr/>
        <a:lstStyle/>
        <a:p>
          <a:r>
            <a:rPr lang="en-US" dirty="0"/>
            <a:t>Performance</a:t>
          </a:r>
        </a:p>
      </dgm:t>
    </dgm:pt>
    <dgm:pt modelId="{18E70BD3-1334-4948-B57B-FEAE77EE8BE4}" type="parTrans" cxnId="{AB6B24BC-C7BC-4976-A026-B34C86CE5E95}">
      <dgm:prSet/>
      <dgm:spPr/>
    </dgm:pt>
    <dgm:pt modelId="{DEB37611-BB76-47D3-AF0E-DE88F4782413}" type="sibTrans" cxnId="{AB6B24BC-C7BC-4976-A026-B34C86CE5E95}">
      <dgm:prSet/>
      <dgm:spPr/>
    </dgm:pt>
    <dgm:pt modelId="{0CBD4E2C-FA6E-4627-8B85-9187A084B41A}">
      <dgm:prSet phldrT="[Text]"/>
      <dgm:spPr>
        <a:solidFill>
          <a:srgbClr val="00B050"/>
        </a:solidFill>
      </dgm:spPr>
      <dgm:t>
        <a:bodyPr/>
        <a:lstStyle/>
        <a:p>
          <a:r>
            <a:rPr lang="en-US" dirty="0"/>
            <a:t>Fiduciary</a:t>
          </a:r>
        </a:p>
      </dgm:t>
    </dgm:pt>
    <dgm:pt modelId="{954C21F7-82B4-446D-A56F-63AC41D66338}" type="parTrans" cxnId="{0C0B84C0-2C6B-4D08-8E3A-A08B1F7045BF}">
      <dgm:prSet/>
      <dgm:spPr/>
    </dgm:pt>
    <dgm:pt modelId="{1DA39041-DF60-4C11-9863-DC990B26609A}" type="sibTrans" cxnId="{0C0B84C0-2C6B-4D08-8E3A-A08B1F7045BF}">
      <dgm:prSet/>
      <dgm:spPr/>
    </dgm:pt>
    <dgm:pt modelId="{F7600ACE-CB7C-49F6-9B90-B675F9E97E95}" type="pres">
      <dgm:prSet presAssocID="{2E1CBF52-26EE-43F6-801D-4AE3904E9160}" presName="compositeShape" presStyleCnt="0">
        <dgm:presLayoutVars>
          <dgm:chMax val="7"/>
          <dgm:dir/>
          <dgm:resizeHandles val="exact"/>
        </dgm:presLayoutVars>
      </dgm:prSet>
      <dgm:spPr/>
    </dgm:pt>
    <dgm:pt modelId="{32838C51-101E-4F81-9C05-117D4D7EDA73}" type="pres">
      <dgm:prSet presAssocID="{7D286EC9-E775-46D2-9993-561CB6BD2367}" presName="circ1" presStyleLbl="vennNode1" presStyleIdx="0" presStyleCnt="3"/>
      <dgm:spPr/>
    </dgm:pt>
    <dgm:pt modelId="{6F0AC8FD-64A7-4789-84E2-28ACB2C9B8A9}" type="pres">
      <dgm:prSet presAssocID="{7D286EC9-E775-46D2-9993-561CB6BD2367}" presName="circ1Tx" presStyleLbl="revTx" presStyleIdx="0" presStyleCnt="0">
        <dgm:presLayoutVars>
          <dgm:chMax val="0"/>
          <dgm:chPref val="0"/>
          <dgm:bulletEnabled val="1"/>
        </dgm:presLayoutVars>
      </dgm:prSet>
      <dgm:spPr/>
    </dgm:pt>
    <dgm:pt modelId="{9CA544BA-4347-47C2-952A-2CBAFD7B6249}" type="pres">
      <dgm:prSet presAssocID="{F1A00A78-773C-454A-98CB-5408DE177B94}" presName="circ2" presStyleLbl="vennNode1" presStyleIdx="1" presStyleCnt="3"/>
      <dgm:spPr/>
    </dgm:pt>
    <dgm:pt modelId="{908D0A55-EC63-40A8-A707-58559F3CFD43}" type="pres">
      <dgm:prSet presAssocID="{F1A00A78-773C-454A-98CB-5408DE177B94}" presName="circ2Tx" presStyleLbl="revTx" presStyleIdx="0" presStyleCnt="0">
        <dgm:presLayoutVars>
          <dgm:chMax val="0"/>
          <dgm:chPref val="0"/>
          <dgm:bulletEnabled val="1"/>
        </dgm:presLayoutVars>
      </dgm:prSet>
      <dgm:spPr/>
    </dgm:pt>
    <dgm:pt modelId="{C0CE0E84-E2A3-4D95-8CA3-B1829247C7DD}" type="pres">
      <dgm:prSet presAssocID="{0CBD4E2C-FA6E-4627-8B85-9187A084B41A}" presName="circ3" presStyleLbl="vennNode1" presStyleIdx="2" presStyleCnt="3"/>
      <dgm:spPr/>
    </dgm:pt>
    <dgm:pt modelId="{67AD5215-FD18-4656-8B39-8D0FAD737ACD}" type="pres">
      <dgm:prSet presAssocID="{0CBD4E2C-FA6E-4627-8B85-9187A084B41A}" presName="circ3Tx" presStyleLbl="revTx" presStyleIdx="0" presStyleCnt="0">
        <dgm:presLayoutVars>
          <dgm:chMax val="0"/>
          <dgm:chPref val="0"/>
          <dgm:bulletEnabled val="1"/>
        </dgm:presLayoutVars>
      </dgm:prSet>
      <dgm:spPr/>
    </dgm:pt>
  </dgm:ptLst>
  <dgm:cxnLst>
    <dgm:cxn modelId="{C8283706-00C3-4F4D-B792-7C0829D3B8CE}" type="presOf" srcId="{F1A00A78-773C-454A-98CB-5408DE177B94}" destId="{908D0A55-EC63-40A8-A707-58559F3CFD43}" srcOrd="1" destOrd="0" presId="urn:microsoft.com/office/officeart/2005/8/layout/venn1"/>
    <dgm:cxn modelId="{01C5BC5E-5F5A-435B-B64D-D291F4553660}" type="presOf" srcId="{7D286EC9-E775-46D2-9993-561CB6BD2367}" destId="{32838C51-101E-4F81-9C05-117D4D7EDA73}" srcOrd="0" destOrd="0" presId="urn:microsoft.com/office/officeart/2005/8/layout/venn1"/>
    <dgm:cxn modelId="{2719BA5F-5E82-435E-9709-0E09EDA42C30}" type="presOf" srcId="{0CBD4E2C-FA6E-4627-8B85-9187A084B41A}" destId="{C0CE0E84-E2A3-4D95-8CA3-B1829247C7DD}" srcOrd="0" destOrd="0" presId="urn:microsoft.com/office/officeart/2005/8/layout/venn1"/>
    <dgm:cxn modelId="{E5D6294B-3964-4F8B-A219-7ABEBA238C44}" srcId="{2E1CBF52-26EE-43F6-801D-4AE3904E9160}" destId="{7D286EC9-E775-46D2-9993-561CB6BD2367}" srcOrd="0" destOrd="0" parTransId="{1E2D6458-FD8D-47A7-B2C9-97F0E21F58A6}" sibTransId="{E4CA5DD8-77DA-40C8-B524-5CEDB12EDEDA}"/>
    <dgm:cxn modelId="{E89EFD6F-C9CF-4805-A98D-56955FCFF783}" type="presOf" srcId="{0CBD4E2C-FA6E-4627-8B85-9187A084B41A}" destId="{67AD5215-FD18-4656-8B39-8D0FAD737ACD}" srcOrd="1" destOrd="0" presId="urn:microsoft.com/office/officeart/2005/8/layout/venn1"/>
    <dgm:cxn modelId="{5A41B786-2E10-4323-ADC3-FCF9F069D2BD}" type="presOf" srcId="{2E1CBF52-26EE-43F6-801D-4AE3904E9160}" destId="{F7600ACE-CB7C-49F6-9B90-B675F9E97E95}" srcOrd="0" destOrd="0" presId="urn:microsoft.com/office/officeart/2005/8/layout/venn1"/>
    <dgm:cxn modelId="{F7CEA1BB-C374-4834-8460-F701486748C4}" type="presOf" srcId="{7D286EC9-E775-46D2-9993-561CB6BD2367}" destId="{6F0AC8FD-64A7-4789-84E2-28ACB2C9B8A9}" srcOrd="1" destOrd="0" presId="urn:microsoft.com/office/officeart/2005/8/layout/venn1"/>
    <dgm:cxn modelId="{AB6B24BC-C7BC-4976-A026-B34C86CE5E95}" srcId="{2E1CBF52-26EE-43F6-801D-4AE3904E9160}" destId="{F1A00A78-773C-454A-98CB-5408DE177B94}" srcOrd="1" destOrd="0" parTransId="{18E70BD3-1334-4948-B57B-FEAE77EE8BE4}" sibTransId="{DEB37611-BB76-47D3-AF0E-DE88F4782413}"/>
    <dgm:cxn modelId="{0C0B84C0-2C6B-4D08-8E3A-A08B1F7045BF}" srcId="{2E1CBF52-26EE-43F6-801D-4AE3904E9160}" destId="{0CBD4E2C-FA6E-4627-8B85-9187A084B41A}" srcOrd="2" destOrd="0" parTransId="{954C21F7-82B4-446D-A56F-63AC41D66338}" sibTransId="{1DA39041-DF60-4C11-9863-DC990B26609A}"/>
    <dgm:cxn modelId="{880356E2-182C-4009-8DE1-851C85CD2D13}" type="presOf" srcId="{F1A00A78-773C-454A-98CB-5408DE177B94}" destId="{9CA544BA-4347-47C2-952A-2CBAFD7B6249}" srcOrd="0" destOrd="0" presId="urn:microsoft.com/office/officeart/2005/8/layout/venn1"/>
    <dgm:cxn modelId="{B2EE8E19-9157-4E15-8C36-CDFC9715488F}" type="presParOf" srcId="{F7600ACE-CB7C-49F6-9B90-B675F9E97E95}" destId="{32838C51-101E-4F81-9C05-117D4D7EDA73}" srcOrd="0" destOrd="0" presId="urn:microsoft.com/office/officeart/2005/8/layout/venn1"/>
    <dgm:cxn modelId="{1D915CA1-E332-4F41-8EC6-E1422CC09F99}" type="presParOf" srcId="{F7600ACE-CB7C-49F6-9B90-B675F9E97E95}" destId="{6F0AC8FD-64A7-4789-84E2-28ACB2C9B8A9}" srcOrd="1" destOrd="0" presId="urn:microsoft.com/office/officeart/2005/8/layout/venn1"/>
    <dgm:cxn modelId="{F4535C7E-0D0A-43C4-994B-AAFAE1131627}" type="presParOf" srcId="{F7600ACE-CB7C-49F6-9B90-B675F9E97E95}" destId="{9CA544BA-4347-47C2-952A-2CBAFD7B6249}" srcOrd="2" destOrd="0" presId="urn:microsoft.com/office/officeart/2005/8/layout/venn1"/>
    <dgm:cxn modelId="{CA5C4680-0A50-4E1E-9322-F1A062AA3EAF}" type="presParOf" srcId="{F7600ACE-CB7C-49F6-9B90-B675F9E97E95}" destId="{908D0A55-EC63-40A8-A707-58559F3CFD43}" srcOrd="3" destOrd="0" presId="urn:microsoft.com/office/officeart/2005/8/layout/venn1"/>
    <dgm:cxn modelId="{03E80F57-C173-4B53-8F65-3BA8E0907285}" type="presParOf" srcId="{F7600ACE-CB7C-49F6-9B90-B675F9E97E95}" destId="{C0CE0E84-E2A3-4D95-8CA3-B1829247C7DD}" srcOrd="4" destOrd="0" presId="urn:microsoft.com/office/officeart/2005/8/layout/venn1"/>
    <dgm:cxn modelId="{9BE58F83-AE24-4043-84A4-7B4239CFFE3E}" type="presParOf" srcId="{F7600ACE-CB7C-49F6-9B90-B675F9E97E95}" destId="{67AD5215-FD18-4656-8B39-8D0FAD737AC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5B7467-249D-42F0-BB8E-1CBD3CA0818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2ECEFA6A-8F17-49A7-BD2C-F55EE176D89A}">
      <dgm:prSet phldrT="[Text]"/>
      <dgm:spPr>
        <a:solidFill>
          <a:srgbClr val="FF0000"/>
        </a:solidFill>
      </dgm:spPr>
      <dgm:t>
        <a:bodyPr/>
        <a:lstStyle/>
        <a:p>
          <a:r>
            <a:rPr lang="en-US" dirty="0"/>
            <a:t>Excessive Commissions </a:t>
          </a:r>
        </a:p>
      </dgm:t>
    </dgm:pt>
    <dgm:pt modelId="{6EFC1432-CA2A-4EEE-8B81-888C600CFCF1}" type="parTrans" cxnId="{680767AC-3F32-4D78-80AB-85A28E2FADB6}">
      <dgm:prSet/>
      <dgm:spPr/>
      <dgm:t>
        <a:bodyPr/>
        <a:lstStyle/>
        <a:p>
          <a:endParaRPr lang="en-US"/>
        </a:p>
      </dgm:t>
    </dgm:pt>
    <dgm:pt modelId="{64DA0928-ABF3-4AC9-94FF-4FD6B5E0ACB1}" type="sibTrans" cxnId="{680767AC-3F32-4D78-80AB-85A28E2FADB6}">
      <dgm:prSet/>
      <dgm:spPr/>
      <dgm:t>
        <a:bodyPr/>
        <a:lstStyle/>
        <a:p>
          <a:endParaRPr lang="en-US"/>
        </a:p>
      </dgm:t>
    </dgm:pt>
    <dgm:pt modelId="{E1E4FC94-2D7B-48DC-8173-1A6CE687563E}">
      <dgm:prSet phldrT="[Text]"/>
      <dgm:spPr>
        <a:solidFill>
          <a:srgbClr val="FF0000"/>
        </a:solidFill>
      </dgm:spPr>
      <dgm:t>
        <a:bodyPr/>
        <a:lstStyle/>
        <a:p>
          <a:r>
            <a:rPr lang="en-US" dirty="0"/>
            <a:t>Unreasonably large discounts</a:t>
          </a:r>
        </a:p>
      </dgm:t>
    </dgm:pt>
    <dgm:pt modelId="{EB09D749-09C3-4C9C-8CBC-601BF37A65B0}" type="parTrans" cxnId="{5538A68F-5293-4F6E-B5BF-DF1B0C641833}">
      <dgm:prSet/>
      <dgm:spPr/>
      <dgm:t>
        <a:bodyPr/>
        <a:lstStyle/>
        <a:p>
          <a:endParaRPr lang="en-US"/>
        </a:p>
      </dgm:t>
    </dgm:pt>
    <dgm:pt modelId="{53457FAA-BA5C-4E2E-B695-95B7FEF2DCB7}" type="sibTrans" cxnId="{5538A68F-5293-4F6E-B5BF-DF1B0C641833}">
      <dgm:prSet/>
      <dgm:spPr/>
      <dgm:t>
        <a:bodyPr/>
        <a:lstStyle/>
        <a:p>
          <a:endParaRPr lang="en-US"/>
        </a:p>
      </dgm:t>
    </dgm:pt>
    <dgm:pt modelId="{CA2A3D1B-A305-4C87-AA95-4D271239F331}">
      <dgm:prSet phldrT="[Text]"/>
      <dgm:spPr>
        <a:solidFill>
          <a:srgbClr val="FF0000"/>
        </a:solidFill>
      </dgm:spPr>
      <dgm:t>
        <a:bodyPr/>
        <a:lstStyle/>
        <a:p>
          <a:r>
            <a:rPr lang="en-US" dirty="0"/>
            <a:t>Vague Consulting Agreements</a:t>
          </a:r>
        </a:p>
      </dgm:t>
    </dgm:pt>
    <dgm:pt modelId="{9C10910A-763B-45F8-80A9-D927CA06D111}" type="parTrans" cxnId="{AEE490DC-FE14-4FEE-B49A-E24C31E3B153}">
      <dgm:prSet/>
      <dgm:spPr/>
      <dgm:t>
        <a:bodyPr/>
        <a:lstStyle/>
        <a:p>
          <a:endParaRPr lang="en-US"/>
        </a:p>
      </dgm:t>
    </dgm:pt>
    <dgm:pt modelId="{7A72E9FF-3766-49F0-BEA8-3E6E0F584561}" type="sibTrans" cxnId="{AEE490DC-FE14-4FEE-B49A-E24C31E3B153}">
      <dgm:prSet/>
      <dgm:spPr/>
      <dgm:t>
        <a:bodyPr/>
        <a:lstStyle/>
        <a:p>
          <a:endParaRPr lang="en-US"/>
        </a:p>
      </dgm:t>
    </dgm:pt>
    <dgm:pt modelId="{9D283E92-A666-4AC2-BFDC-815F32464E7E}">
      <dgm:prSet phldrT="[Text]"/>
      <dgm:spPr>
        <a:solidFill>
          <a:srgbClr val="FF0000"/>
        </a:solidFill>
      </dgm:spPr>
      <dgm:t>
        <a:bodyPr/>
        <a:lstStyle/>
        <a:p>
          <a:r>
            <a:rPr lang="en-US" dirty="0"/>
            <a:t>Consultant in Different Line of Business</a:t>
          </a:r>
        </a:p>
      </dgm:t>
    </dgm:pt>
    <dgm:pt modelId="{68071C69-D64A-4CD0-AFF3-3A2A54840BC1}" type="parTrans" cxnId="{07823D65-A4AF-4ED7-B850-4B00A00A381A}">
      <dgm:prSet/>
      <dgm:spPr/>
      <dgm:t>
        <a:bodyPr/>
        <a:lstStyle/>
        <a:p>
          <a:endParaRPr lang="en-US"/>
        </a:p>
      </dgm:t>
    </dgm:pt>
    <dgm:pt modelId="{9C82E6E8-9172-4094-87CE-22190600C83F}" type="sibTrans" cxnId="{07823D65-A4AF-4ED7-B850-4B00A00A381A}">
      <dgm:prSet/>
      <dgm:spPr/>
      <dgm:t>
        <a:bodyPr/>
        <a:lstStyle/>
        <a:p>
          <a:endParaRPr lang="en-US"/>
        </a:p>
      </dgm:t>
    </dgm:pt>
    <dgm:pt modelId="{35B37DE5-A077-4C23-ADC0-D4030425EF37}">
      <dgm:prSet phldrT="[Text]"/>
      <dgm:spPr>
        <a:solidFill>
          <a:srgbClr val="FF0000"/>
        </a:solidFill>
      </dgm:spPr>
      <dgm:t>
        <a:bodyPr/>
        <a:lstStyle/>
        <a:p>
          <a:r>
            <a:rPr lang="en-US" dirty="0"/>
            <a:t>Consultant Related to Official</a:t>
          </a:r>
        </a:p>
      </dgm:t>
    </dgm:pt>
    <dgm:pt modelId="{690B579A-B451-475B-A8CC-E206904AE937}" type="parTrans" cxnId="{5F55506C-B224-4BD3-AC5E-94C7871D921A}">
      <dgm:prSet/>
      <dgm:spPr/>
      <dgm:t>
        <a:bodyPr/>
        <a:lstStyle/>
        <a:p>
          <a:endParaRPr lang="en-US"/>
        </a:p>
      </dgm:t>
    </dgm:pt>
    <dgm:pt modelId="{A14A7C40-A534-4372-B36B-A6FC73E752C7}" type="sibTrans" cxnId="{5F55506C-B224-4BD3-AC5E-94C7871D921A}">
      <dgm:prSet/>
      <dgm:spPr/>
      <dgm:t>
        <a:bodyPr/>
        <a:lstStyle/>
        <a:p>
          <a:endParaRPr lang="en-US"/>
        </a:p>
      </dgm:t>
    </dgm:pt>
    <dgm:pt modelId="{718F62E5-B797-435E-A53E-18CED33AD161}">
      <dgm:prSet/>
      <dgm:spPr>
        <a:solidFill>
          <a:srgbClr val="FF0000"/>
        </a:solidFill>
      </dgm:spPr>
      <dgm:t>
        <a:bodyPr/>
        <a:lstStyle/>
        <a:p>
          <a:r>
            <a:rPr lang="en-US" dirty="0"/>
            <a:t>Third Party Added at Official Insistence</a:t>
          </a:r>
        </a:p>
      </dgm:t>
    </dgm:pt>
    <dgm:pt modelId="{41BEF7AD-4545-49C3-BD2C-26ACC3F2CCF7}" type="parTrans" cxnId="{35447D8C-FE36-4017-BF85-EC3A72A4B3BC}">
      <dgm:prSet/>
      <dgm:spPr/>
      <dgm:t>
        <a:bodyPr/>
        <a:lstStyle/>
        <a:p>
          <a:endParaRPr lang="en-US"/>
        </a:p>
      </dgm:t>
    </dgm:pt>
    <dgm:pt modelId="{4BCAFB29-6CAE-4BF4-9446-353BD35F0BB6}" type="sibTrans" cxnId="{35447D8C-FE36-4017-BF85-EC3A72A4B3BC}">
      <dgm:prSet/>
      <dgm:spPr/>
      <dgm:t>
        <a:bodyPr/>
        <a:lstStyle/>
        <a:p>
          <a:endParaRPr lang="en-US"/>
        </a:p>
      </dgm:t>
    </dgm:pt>
    <dgm:pt modelId="{AA7D3B88-3B2C-46E3-A55E-ED8927CE10FC}">
      <dgm:prSet/>
      <dgm:spPr>
        <a:solidFill>
          <a:srgbClr val="FF0000"/>
        </a:solidFill>
      </dgm:spPr>
      <dgm:t>
        <a:bodyPr/>
        <a:lstStyle/>
        <a:p>
          <a:r>
            <a:rPr lang="en-US" dirty="0"/>
            <a:t>Third Party Is Mere Shell Company</a:t>
          </a:r>
        </a:p>
      </dgm:t>
    </dgm:pt>
    <dgm:pt modelId="{EDA291D5-9CC3-40FB-B59B-C223D32B2B66}" type="parTrans" cxnId="{40530F78-156C-4A9D-97F6-7953234A57A8}">
      <dgm:prSet/>
      <dgm:spPr/>
      <dgm:t>
        <a:bodyPr/>
        <a:lstStyle/>
        <a:p>
          <a:endParaRPr lang="en-US"/>
        </a:p>
      </dgm:t>
    </dgm:pt>
    <dgm:pt modelId="{4CB74507-47F9-43D6-B2A6-FFC21859BCC5}" type="sibTrans" cxnId="{40530F78-156C-4A9D-97F6-7953234A57A8}">
      <dgm:prSet/>
      <dgm:spPr/>
      <dgm:t>
        <a:bodyPr/>
        <a:lstStyle/>
        <a:p>
          <a:endParaRPr lang="en-US"/>
        </a:p>
      </dgm:t>
    </dgm:pt>
    <dgm:pt modelId="{95CCF87D-E834-443F-ABC8-604189596023}">
      <dgm:prSet/>
      <dgm:spPr>
        <a:solidFill>
          <a:srgbClr val="FF0000"/>
        </a:solidFill>
      </dgm:spPr>
      <dgm:t>
        <a:bodyPr/>
        <a:lstStyle/>
        <a:p>
          <a:r>
            <a:rPr lang="en-US" dirty="0"/>
            <a:t>Third Party Requests Payment to Offshore Accounts</a:t>
          </a:r>
        </a:p>
      </dgm:t>
    </dgm:pt>
    <dgm:pt modelId="{221ED43B-F0DA-4B09-96E7-69D43FD3307C}" type="parTrans" cxnId="{15574F28-CE3F-4243-BC96-AD6B467318C5}">
      <dgm:prSet/>
      <dgm:spPr/>
      <dgm:t>
        <a:bodyPr/>
        <a:lstStyle/>
        <a:p>
          <a:endParaRPr lang="en-US"/>
        </a:p>
      </dgm:t>
    </dgm:pt>
    <dgm:pt modelId="{2C1E774F-B34E-4C42-BE39-2E64380654E8}" type="sibTrans" cxnId="{15574F28-CE3F-4243-BC96-AD6B467318C5}">
      <dgm:prSet/>
      <dgm:spPr/>
      <dgm:t>
        <a:bodyPr/>
        <a:lstStyle/>
        <a:p>
          <a:endParaRPr lang="en-US"/>
        </a:p>
      </dgm:t>
    </dgm:pt>
    <dgm:pt modelId="{D5AFE6F5-AE48-405C-BFCD-A9A809CFC887}" type="pres">
      <dgm:prSet presAssocID="{A85B7467-249D-42F0-BB8E-1CBD3CA08182}" presName="diagram" presStyleCnt="0">
        <dgm:presLayoutVars>
          <dgm:dir/>
          <dgm:resizeHandles val="exact"/>
        </dgm:presLayoutVars>
      </dgm:prSet>
      <dgm:spPr/>
    </dgm:pt>
    <dgm:pt modelId="{B2E6A9A7-B13D-4F92-9614-CF8CD4E9E23D}" type="pres">
      <dgm:prSet presAssocID="{2ECEFA6A-8F17-49A7-BD2C-F55EE176D89A}" presName="node" presStyleLbl="node1" presStyleIdx="0" presStyleCnt="8">
        <dgm:presLayoutVars>
          <dgm:bulletEnabled val="1"/>
        </dgm:presLayoutVars>
      </dgm:prSet>
      <dgm:spPr/>
    </dgm:pt>
    <dgm:pt modelId="{A46B2CF8-AFA9-472E-A2A9-C2D1A6850F1F}" type="pres">
      <dgm:prSet presAssocID="{64DA0928-ABF3-4AC9-94FF-4FD6B5E0ACB1}" presName="sibTrans" presStyleCnt="0"/>
      <dgm:spPr/>
    </dgm:pt>
    <dgm:pt modelId="{63D55996-2EBD-4195-A191-13BC1CB689CB}" type="pres">
      <dgm:prSet presAssocID="{E1E4FC94-2D7B-48DC-8173-1A6CE687563E}" presName="node" presStyleLbl="node1" presStyleIdx="1" presStyleCnt="8">
        <dgm:presLayoutVars>
          <dgm:bulletEnabled val="1"/>
        </dgm:presLayoutVars>
      </dgm:prSet>
      <dgm:spPr/>
    </dgm:pt>
    <dgm:pt modelId="{6B5EA1CB-07AC-4C53-AB0F-7EA64D3143BD}" type="pres">
      <dgm:prSet presAssocID="{53457FAA-BA5C-4E2E-B695-95B7FEF2DCB7}" presName="sibTrans" presStyleCnt="0"/>
      <dgm:spPr/>
    </dgm:pt>
    <dgm:pt modelId="{0664CA46-67BE-47A0-AE9B-22346B8E4915}" type="pres">
      <dgm:prSet presAssocID="{CA2A3D1B-A305-4C87-AA95-4D271239F331}" presName="node" presStyleLbl="node1" presStyleIdx="2" presStyleCnt="8">
        <dgm:presLayoutVars>
          <dgm:bulletEnabled val="1"/>
        </dgm:presLayoutVars>
      </dgm:prSet>
      <dgm:spPr/>
    </dgm:pt>
    <dgm:pt modelId="{018B7C8E-83A0-4F8C-BA2D-F190CA0BDF17}" type="pres">
      <dgm:prSet presAssocID="{7A72E9FF-3766-49F0-BEA8-3E6E0F584561}" presName="sibTrans" presStyleCnt="0"/>
      <dgm:spPr/>
    </dgm:pt>
    <dgm:pt modelId="{D910B832-5BC3-4567-A296-3747EFDB6802}" type="pres">
      <dgm:prSet presAssocID="{9D283E92-A666-4AC2-BFDC-815F32464E7E}" presName="node" presStyleLbl="node1" presStyleIdx="3" presStyleCnt="8">
        <dgm:presLayoutVars>
          <dgm:bulletEnabled val="1"/>
        </dgm:presLayoutVars>
      </dgm:prSet>
      <dgm:spPr/>
    </dgm:pt>
    <dgm:pt modelId="{A21C9716-D1AF-46A7-A1C0-452C61553943}" type="pres">
      <dgm:prSet presAssocID="{9C82E6E8-9172-4094-87CE-22190600C83F}" presName="sibTrans" presStyleCnt="0"/>
      <dgm:spPr/>
    </dgm:pt>
    <dgm:pt modelId="{B7EDBC2E-8944-44E6-B4EC-A72160E3D9E7}" type="pres">
      <dgm:prSet presAssocID="{35B37DE5-A077-4C23-ADC0-D4030425EF37}" presName="node" presStyleLbl="node1" presStyleIdx="4" presStyleCnt="8">
        <dgm:presLayoutVars>
          <dgm:bulletEnabled val="1"/>
        </dgm:presLayoutVars>
      </dgm:prSet>
      <dgm:spPr/>
    </dgm:pt>
    <dgm:pt modelId="{EBC43208-031E-40DF-B37A-F46CB830C9E9}" type="pres">
      <dgm:prSet presAssocID="{A14A7C40-A534-4372-B36B-A6FC73E752C7}" presName="sibTrans" presStyleCnt="0"/>
      <dgm:spPr/>
    </dgm:pt>
    <dgm:pt modelId="{43726864-B8AC-46D3-9523-A78FC147B60D}" type="pres">
      <dgm:prSet presAssocID="{718F62E5-B797-435E-A53E-18CED33AD161}" presName="node" presStyleLbl="node1" presStyleIdx="5" presStyleCnt="8">
        <dgm:presLayoutVars>
          <dgm:bulletEnabled val="1"/>
        </dgm:presLayoutVars>
      </dgm:prSet>
      <dgm:spPr/>
    </dgm:pt>
    <dgm:pt modelId="{BC28A151-E3D3-44D3-B31D-1B9E9B9404B7}" type="pres">
      <dgm:prSet presAssocID="{4BCAFB29-6CAE-4BF4-9446-353BD35F0BB6}" presName="sibTrans" presStyleCnt="0"/>
      <dgm:spPr/>
    </dgm:pt>
    <dgm:pt modelId="{90C960EA-57E6-4BD3-B0D1-B4F5C53346A8}" type="pres">
      <dgm:prSet presAssocID="{AA7D3B88-3B2C-46E3-A55E-ED8927CE10FC}" presName="node" presStyleLbl="node1" presStyleIdx="6" presStyleCnt="8">
        <dgm:presLayoutVars>
          <dgm:bulletEnabled val="1"/>
        </dgm:presLayoutVars>
      </dgm:prSet>
      <dgm:spPr/>
    </dgm:pt>
    <dgm:pt modelId="{4FA83DBA-C82A-4CCC-9F18-218B78AEFA21}" type="pres">
      <dgm:prSet presAssocID="{4CB74507-47F9-43D6-B2A6-FFC21859BCC5}" presName="sibTrans" presStyleCnt="0"/>
      <dgm:spPr/>
    </dgm:pt>
    <dgm:pt modelId="{0C44EF3F-AC37-427F-AB10-8F6D2538F0AD}" type="pres">
      <dgm:prSet presAssocID="{95CCF87D-E834-443F-ABC8-604189596023}" presName="node" presStyleLbl="node1" presStyleIdx="7" presStyleCnt="8">
        <dgm:presLayoutVars>
          <dgm:bulletEnabled val="1"/>
        </dgm:presLayoutVars>
      </dgm:prSet>
      <dgm:spPr/>
    </dgm:pt>
  </dgm:ptLst>
  <dgm:cxnLst>
    <dgm:cxn modelId="{A9BC351E-294B-44DB-83F6-8EA7896F24A1}" type="presOf" srcId="{718F62E5-B797-435E-A53E-18CED33AD161}" destId="{43726864-B8AC-46D3-9523-A78FC147B60D}" srcOrd="0" destOrd="0" presId="urn:microsoft.com/office/officeart/2005/8/layout/default#1"/>
    <dgm:cxn modelId="{0DB7DE27-D964-4FD7-976B-ECBBFEEEF4B9}" type="presOf" srcId="{2ECEFA6A-8F17-49A7-BD2C-F55EE176D89A}" destId="{B2E6A9A7-B13D-4F92-9614-CF8CD4E9E23D}" srcOrd="0" destOrd="0" presId="urn:microsoft.com/office/officeart/2005/8/layout/default#1"/>
    <dgm:cxn modelId="{15574F28-CE3F-4243-BC96-AD6B467318C5}" srcId="{A85B7467-249D-42F0-BB8E-1CBD3CA08182}" destId="{95CCF87D-E834-443F-ABC8-604189596023}" srcOrd="7" destOrd="0" parTransId="{221ED43B-F0DA-4B09-96E7-69D43FD3307C}" sibTransId="{2C1E774F-B34E-4C42-BE39-2E64380654E8}"/>
    <dgm:cxn modelId="{2C42623D-2649-4026-863A-553BA8193E08}" type="presOf" srcId="{AA7D3B88-3B2C-46E3-A55E-ED8927CE10FC}" destId="{90C960EA-57E6-4BD3-B0D1-B4F5C53346A8}" srcOrd="0" destOrd="0" presId="urn:microsoft.com/office/officeart/2005/8/layout/default#1"/>
    <dgm:cxn modelId="{DFBFA843-0141-42A1-B9F2-A5C7A759637B}" type="presOf" srcId="{A85B7467-249D-42F0-BB8E-1CBD3CA08182}" destId="{D5AFE6F5-AE48-405C-BFCD-A9A809CFC887}" srcOrd="0" destOrd="0" presId="urn:microsoft.com/office/officeart/2005/8/layout/default#1"/>
    <dgm:cxn modelId="{07823D65-A4AF-4ED7-B850-4B00A00A381A}" srcId="{A85B7467-249D-42F0-BB8E-1CBD3CA08182}" destId="{9D283E92-A666-4AC2-BFDC-815F32464E7E}" srcOrd="3" destOrd="0" parTransId="{68071C69-D64A-4CD0-AFF3-3A2A54840BC1}" sibTransId="{9C82E6E8-9172-4094-87CE-22190600C83F}"/>
    <dgm:cxn modelId="{5F55506C-B224-4BD3-AC5E-94C7871D921A}" srcId="{A85B7467-249D-42F0-BB8E-1CBD3CA08182}" destId="{35B37DE5-A077-4C23-ADC0-D4030425EF37}" srcOrd="4" destOrd="0" parTransId="{690B579A-B451-475B-A8CC-E206904AE937}" sibTransId="{A14A7C40-A534-4372-B36B-A6FC73E752C7}"/>
    <dgm:cxn modelId="{40530F78-156C-4A9D-97F6-7953234A57A8}" srcId="{A85B7467-249D-42F0-BB8E-1CBD3CA08182}" destId="{AA7D3B88-3B2C-46E3-A55E-ED8927CE10FC}" srcOrd="6" destOrd="0" parTransId="{EDA291D5-9CC3-40FB-B59B-C223D32B2B66}" sibTransId="{4CB74507-47F9-43D6-B2A6-FFC21859BCC5}"/>
    <dgm:cxn modelId="{FACA777E-093F-450A-B3CF-08083C121431}" type="presOf" srcId="{E1E4FC94-2D7B-48DC-8173-1A6CE687563E}" destId="{63D55996-2EBD-4195-A191-13BC1CB689CB}" srcOrd="0" destOrd="0" presId="urn:microsoft.com/office/officeart/2005/8/layout/default#1"/>
    <dgm:cxn modelId="{35447D8C-FE36-4017-BF85-EC3A72A4B3BC}" srcId="{A85B7467-249D-42F0-BB8E-1CBD3CA08182}" destId="{718F62E5-B797-435E-A53E-18CED33AD161}" srcOrd="5" destOrd="0" parTransId="{41BEF7AD-4545-49C3-BD2C-26ACC3F2CCF7}" sibTransId="{4BCAFB29-6CAE-4BF4-9446-353BD35F0BB6}"/>
    <dgm:cxn modelId="{5538A68F-5293-4F6E-B5BF-DF1B0C641833}" srcId="{A85B7467-249D-42F0-BB8E-1CBD3CA08182}" destId="{E1E4FC94-2D7B-48DC-8173-1A6CE687563E}" srcOrd="1" destOrd="0" parTransId="{EB09D749-09C3-4C9C-8CBC-601BF37A65B0}" sibTransId="{53457FAA-BA5C-4E2E-B695-95B7FEF2DCB7}"/>
    <dgm:cxn modelId="{F0E3AD9A-4B65-4F56-98F8-0A3E6B39E146}" type="presOf" srcId="{CA2A3D1B-A305-4C87-AA95-4D271239F331}" destId="{0664CA46-67BE-47A0-AE9B-22346B8E4915}" srcOrd="0" destOrd="0" presId="urn:microsoft.com/office/officeart/2005/8/layout/default#1"/>
    <dgm:cxn modelId="{680767AC-3F32-4D78-80AB-85A28E2FADB6}" srcId="{A85B7467-249D-42F0-BB8E-1CBD3CA08182}" destId="{2ECEFA6A-8F17-49A7-BD2C-F55EE176D89A}" srcOrd="0" destOrd="0" parTransId="{6EFC1432-CA2A-4EEE-8B81-888C600CFCF1}" sibTransId="{64DA0928-ABF3-4AC9-94FF-4FD6B5E0ACB1}"/>
    <dgm:cxn modelId="{B0DE33BA-4A7E-463B-A7AE-E94A4EA801B1}" type="presOf" srcId="{9D283E92-A666-4AC2-BFDC-815F32464E7E}" destId="{D910B832-5BC3-4567-A296-3747EFDB6802}" srcOrd="0" destOrd="0" presId="urn:microsoft.com/office/officeart/2005/8/layout/default#1"/>
    <dgm:cxn modelId="{026332C6-D288-4E58-847C-611BD46FC8F9}" type="presOf" srcId="{95CCF87D-E834-443F-ABC8-604189596023}" destId="{0C44EF3F-AC37-427F-AB10-8F6D2538F0AD}" srcOrd="0" destOrd="0" presId="urn:microsoft.com/office/officeart/2005/8/layout/default#1"/>
    <dgm:cxn modelId="{AEE490DC-FE14-4FEE-B49A-E24C31E3B153}" srcId="{A85B7467-249D-42F0-BB8E-1CBD3CA08182}" destId="{CA2A3D1B-A305-4C87-AA95-4D271239F331}" srcOrd="2" destOrd="0" parTransId="{9C10910A-763B-45F8-80A9-D927CA06D111}" sibTransId="{7A72E9FF-3766-49F0-BEA8-3E6E0F584561}"/>
    <dgm:cxn modelId="{CD2B10E1-5F13-4FE3-888F-3AFF1D33D864}" type="presOf" srcId="{35B37DE5-A077-4C23-ADC0-D4030425EF37}" destId="{B7EDBC2E-8944-44E6-B4EC-A72160E3D9E7}" srcOrd="0" destOrd="0" presId="urn:microsoft.com/office/officeart/2005/8/layout/default#1"/>
    <dgm:cxn modelId="{B44EB764-07FB-4260-BDD0-4963582A71E5}" type="presParOf" srcId="{D5AFE6F5-AE48-405C-BFCD-A9A809CFC887}" destId="{B2E6A9A7-B13D-4F92-9614-CF8CD4E9E23D}" srcOrd="0" destOrd="0" presId="urn:microsoft.com/office/officeart/2005/8/layout/default#1"/>
    <dgm:cxn modelId="{582CE853-0C51-494E-A05C-99AAD2B209B6}" type="presParOf" srcId="{D5AFE6F5-AE48-405C-BFCD-A9A809CFC887}" destId="{A46B2CF8-AFA9-472E-A2A9-C2D1A6850F1F}" srcOrd="1" destOrd="0" presId="urn:microsoft.com/office/officeart/2005/8/layout/default#1"/>
    <dgm:cxn modelId="{019A3EF5-4CD9-4959-A43D-27DCF0591A51}" type="presParOf" srcId="{D5AFE6F5-AE48-405C-BFCD-A9A809CFC887}" destId="{63D55996-2EBD-4195-A191-13BC1CB689CB}" srcOrd="2" destOrd="0" presId="urn:microsoft.com/office/officeart/2005/8/layout/default#1"/>
    <dgm:cxn modelId="{6A6E1F0E-74D6-43E6-975F-3F7ECB8265CA}" type="presParOf" srcId="{D5AFE6F5-AE48-405C-BFCD-A9A809CFC887}" destId="{6B5EA1CB-07AC-4C53-AB0F-7EA64D3143BD}" srcOrd="3" destOrd="0" presId="urn:microsoft.com/office/officeart/2005/8/layout/default#1"/>
    <dgm:cxn modelId="{2EF80855-52A3-4B1E-847B-3C455391D2FA}" type="presParOf" srcId="{D5AFE6F5-AE48-405C-BFCD-A9A809CFC887}" destId="{0664CA46-67BE-47A0-AE9B-22346B8E4915}" srcOrd="4" destOrd="0" presId="urn:microsoft.com/office/officeart/2005/8/layout/default#1"/>
    <dgm:cxn modelId="{ADEB6DEA-E7F2-4EC2-BD9E-23B12596889F}" type="presParOf" srcId="{D5AFE6F5-AE48-405C-BFCD-A9A809CFC887}" destId="{018B7C8E-83A0-4F8C-BA2D-F190CA0BDF17}" srcOrd="5" destOrd="0" presId="urn:microsoft.com/office/officeart/2005/8/layout/default#1"/>
    <dgm:cxn modelId="{904DC2C1-014A-4F15-97B0-B8FE1042EC98}" type="presParOf" srcId="{D5AFE6F5-AE48-405C-BFCD-A9A809CFC887}" destId="{D910B832-5BC3-4567-A296-3747EFDB6802}" srcOrd="6" destOrd="0" presId="urn:microsoft.com/office/officeart/2005/8/layout/default#1"/>
    <dgm:cxn modelId="{7128E12B-E872-41B3-A852-422BC92A3B43}" type="presParOf" srcId="{D5AFE6F5-AE48-405C-BFCD-A9A809CFC887}" destId="{A21C9716-D1AF-46A7-A1C0-452C61553943}" srcOrd="7" destOrd="0" presId="urn:microsoft.com/office/officeart/2005/8/layout/default#1"/>
    <dgm:cxn modelId="{F5066829-6F75-4D23-B3B8-300878C8589D}" type="presParOf" srcId="{D5AFE6F5-AE48-405C-BFCD-A9A809CFC887}" destId="{B7EDBC2E-8944-44E6-B4EC-A72160E3D9E7}" srcOrd="8" destOrd="0" presId="urn:microsoft.com/office/officeart/2005/8/layout/default#1"/>
    <dgm:cxn modelId="{A9D054DA-5251-42B9-9C8D-972B1FEAC3A2}" type="presParOf" srcId="{D5AFE6F5-AE48-405C-BFCD-A9A809CFC887}" destId="{EBC43208-031E-40DF-B37A-F46CB830C9E9}" srcOrd="9" destOrd="0" presId="urn:microsoft.com/office/officeart/2005/8/layout/default#1"/>
    <dgm:cxn modelId="{17E2F63D-0135-4F71-96DD-7824CD359EDF}" type="presParOf" srcId="{D5AFE6F5-AE48-405C-BFCD-A9A809CFC887}" destId="{43726864-B8AC-46D3-9523-A78FC147B60D}" srcOrd="10" destOrd="0" presId="urn:microsoft.com/office/officeart/2005/8/layout/default#1"/>
    <dgm:cxn modelId="{9C029F90-9266-47B1-A240-20475F07E3CB}" type="presParOf" srcId="{D5AFE6F5-AE48-405C-BFCD-A9A809CFC887}" destId="{BC28A151-E3D3-44D3-B31D-1B9E9B9404B7}" srcOrd="11" destOrd="0" presId="urn:microsoft.com/office/officeart/2005/8/layout/default#1"/>
    <dgm:cxn modelId="{54AC9954-AA7F-44A5-909C-CA4A9BF6372B}" type="presParOf" srcId="{D5AFE6F5-AE48-405C-BFCD-A9A809CFC887}" destId="{90C960EA-57E6-4BD3-B0D1-B4F5C53346A8}" srcOrd="12" destOrd="0" presId="urn:microsoft.com/office/officeart/2005/8/layout/default#1"/>
    <dgm:cxn modelId="{6D5393EC-4A88-43A0-83B5-57654980CF69}" type="presParOf" srcId="{D5AFE6F5-AE48-405C-BFCD-A9A809CFC887}" destId="{4FA83DBA-C82A-4CCC-9F18-218B78AEFA21}" srcOrd="13" destOrd="0" presId="urn:microsoft.com/office/officeart/2005/8/layout/default#1"/>
    <dgm:cxn modelId="{A7F3E879-0BB3-498C-A620-7E193A49183C}" type="presParOf" srcId="{D5AFE6F5-AE48-405C-BFCD-A9A809CFC887}" destId="{0C44EF3F-AC37-427F-AB10-8F6D2538F0AD}" srcOrd="14"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60C7A-102A-4DC6-A668-8B5345BCB0D5}">
      <dsp:nvSpPr>
        <dsp:cNvPr id="0" name=""/>
        <dsp:cNvSpPr/>
      </dsp:nvSpPr>
      <dsp:spPr>
        <a:xfrm rot="16200000">
          <a:off x="-1517187" y="2596183"/>
          <a:ext cx="3685032" cy="47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0225" bIns="0" numCol="1" spcCol="1270" anchor="t" anchorCtr="0">
          <a:noAutofit/>
        </a:bodyPr>
        <a:lstStyle/>
        <a:p>
          <a:pPr marL="0" lvl="0" indent="0" algn="r" defTabSz="1555750">
            <a:lnSpc>
              <a:spcPct val="90000"/>
            </a:lnSpc>
            <a:spcBef>
              <a:spcPct val="0"/>
            </a:spcBef>
            <a:spcAft>
              <a:spcPct val="35000"/>
            </a:spcAft>
            <a:buNone/>
          </a:pPr>
          <a:endParaRPr lang="en-US" sz="3500" kern="1200" dirty="0"/>
        </a:p>
      </dsp:txBody>
      <dsp:txXfrm>
        <a:off x="-1517187" y="2596183"/>
        <a:ext cx="3685032" cy="476476"/>
      </dsp:txXfrm>
    </dsp:sp>
    <dsp:sp modelId="{6C852F19-F73C-4B32-83B6-BDF40362A537}">
      <dsp:nvSpPr>
        <dsp:cNvPr id="0" name=""/>
        <dsp:cNvSpPr/>
      </dsp:nvSpPr>
      <dsp:spPr>
        <a:xfrm>
          <a:off x="914395" y="990615"/>
          <a:ext cx="2373356" cy="3685032"/>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341376" tIns="420225" rIns="341376" bIns="341376" numCol="1" spcCol="1270" anchor="t" anchorCtr="0">
          <a:noAutofit/>
        </a:bodyPr>
        <a:lstStyle/>
        <a:p>
          <a:pPr marL="285750" lvl="1" indent="-285750" algn="l" defTabSz="2133600">
            <a:lnSpc>
              <a:spcPct val="90000"/>
            </a:lnSpc>
            <a:spcBef>
              <a:spcPct val="0"/>
            </a:spcBef>
            <a:spcAft>
              <a:spcPct val="15000"/>
            </a:spcAft>
            <a:buChar char="•"/>
          </a:pPr>
          <a:r>
            <a:rPr lang="en-US" sz="4800" kern="1200" dirty="0"/>
            <a:t>Economy</a:t>
          </a:r>
        </a:p>
      </dsp:txBody>
      <dsp:txXfrm>
        <a:off x="914395" y="990615"/>
        <a:ext cx="2373356" cy="3685032"/>
      </dsp:txXfrm>
    </dsp:sp>
    <dsp:sp modelId="{EAB3D784-BF04-470B-AB0A-3DE2B2167B59}">
      <dsp:nvSpPr>
        <dsp:cNvPr id="0" name=""/>
        <dsp:cNvSpPr/>
      </dsp:nvSpPr>
      <dsp:spPr>
        <a:xfrm>
          <a:off x="609603" y="76203"/>
          <a:ext cx="1390585" cy="1583939"/>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4BF7C4-787F-4552-B778-01F250BE4463}">
      <dsp:nvSpPr>
        <dsp:cNvPr id="0" name=""/>
        <dsp:cNvSpPr/>
      </dsp:nvSpPr>
      <dsp:spPr>
        <a:xfrm rot="16200000">
          <a:off x="2209289" y="2544871"/>
          <a:ext cx="3685032" cy="47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0225" bIns="0" numCol="1" spcCol="1270" anchor="t" anchorCtr="0">
          <a:noAutofit/>
        </a:bodyPr>
        <a:lstStyle/>
        <a:p>
          <a:pPr marL="0" lvl="0" indent="0" algn="r" defTabSz="1555750">
            <a:lnSpc>
              <a:spcPct val="90000"/>
            </a:lnSpc>
            <a:spcBef>
              <a:spcPct val="0"/>
            </a:spcBef>
            <a:spcAft>
              <a:spcPct val="35000"/>
            </a:spcAft>
            <a:buNone/>
          </a:pPr>
          <a:endParaRPr lang="en-US" sz="3500" kern="1200" dirty="0"/>
        </a:p>
      </dsp:txBody>
      <dsp:txXfrm>
        <a:off x="2209289" y="2544871"/>
        <a:ext cx="3685032" cy="476476"/>
      </dsp:txXfrm>
    </dsp:sp>
    <dsp:sp modelId="{66B81CDB-BA0D-47A7-BBC0-1BF77C336A95}">
      <dsp:nvSpPr>
        <dsp:cNvPr id="0" name=""/>
        <dsp:cNvSpPr/>
      </dsp:nvSpPr>
      <dsp:spPr>
        <a:xfrm>
          <a:off x="4290043" y="940593"/>
          <a:ext cx="2373356" cy="3685032"/>
        </a:xfrm>
        <a:prstGeom prst="rect">
          <a:avLst/>
        </a:prstGeom>
        <a:solidFill>
          <a:schemeClr val="accent4">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312928" tIns="420225" rIns="312928" bIns="312928" numCol="1" spcCol="1270" anchor="t" anchorCtr="0">
          <a:noAutofit/>
        </a:bodyPr>
        <a:lstStyle/>
        <a:p>
          <a:pPr marL="285750" lvl="1" indent="-285750" algn="l" defTabSz="1955800">
            <a:lnSpc>
              <a:spcPct val="90000"/>
            </a:lnSpc>
            <a:spcBef>
              <a:spcPct val="0"/>
            </a:spcBef>
            <a:spcAft>
              <a:spcPct val="15000"/>
            </a:spcAft>
            <a:buChar char="•"/>
          </a:pPr>
          <a:r>
            <a:rPr lang="en-US" sz="4400" kern="1200" dirty="0"/>
            <a:t>Society</a:t>
          </a:r>
        </a:p>
      </dsp:txBody>
      <dsp:txXfrm>
        <a:off x="4290043" y="940593"/>
        <a:ext cx="2373356" cy="3685032"/>
      </dsp:txXfrm>
    </dsp:sp>
    <dsp:sp modelId="{03CA6F03-28F1-4B2B-A365-81AE934CEAC8}">
      <dsp:nvSpPr>
        <dsp:cNvPr id="0" name=""/>
        <dsp:cNvSpPr/>
      </dsp:nvSpPr>
      <dsp:spPr>
        <a:xfrm>
          <a:off x="3560772" y="47462"/>
          <a:ext cx="1458540" cy="1481316"/>
        </a:xfrm>
        <a:prstGeom prst="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4D5698-6A4A-4515-9085-290A0BFFE91A}">
      <dsp:nvSpPr>
        <dsp:cNvPr id="0" name=""/>
        <dsp:cNvSpPr/>
      </dsp:nvSpPr>
      <dsp:spPr>
        <a:xfrm rot="16200000">
          <a:off x="5964616" y="2554334"/>
          <a:ext cx="3685032" cy="47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0225" bIns="0" numCol="1" spcCol="1270" anchor="t" anchorCtr="0">
          <a:noAutofit/>
        </a:bodyPr>
        <a:lstStyle/>
        <a:p>
          <a:pPr marL="0" lvl="0" indent="0" algn="r" defTabSz="1555750">
            <a:lnSpc>
              <a:spcPct val="90000"/>
            </a:lnSpc>
            <a:spcBef>
              <a:spcPct val="0"/>
            </a:spcBef>
            <a:spcAft>
              <a:spcPct val="35000"/>
            </a:spcAft>
            <a:buNone/>
          </a:pPr>
          <a:endParaRPr lang="en-US" sz="3500" kern="1200"/>
        </a:p>
      </dsp:txBody>
      <dsp:txXfrm>
        <a:off x="5964616" y="2554334"/>
        <a:ext cx="3685032" cy="476476"/>
      </dsp:txXfrm>
    </dsp:sp>
    <dsp:sp modelId="{B8025FCF-A365-4DE4-B723-F941D570B5DF}">
      <dsp:nvSpPr>
        <dsp:cNvPr id="0" name=""/>
        <dsp:cNvSpPr/>
      </dsp:nvSpPr>
      <dsp:spPr>
        <a:xfrm>
          <a:off x="8045370" y="950056"/>
          <a:ext cx="2373356" cy="3685032"/>
        </a:xfrm>
        <a:prstGeom prst="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227584" tIns="420225" rIns="227584" bIns="227584"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a:t>Environment</a:t>
          </a:r>
          <a:endParaRPr lang="en-US" sz="2400" b="1" kern="1200" dirty="0"/>
        </a:p>
      </dsp:txBody>
      <dsp:txXfrm>
        <a:off x="8045370" y="950056"/>
        <a:ext cx="2373356" cy="3685032"/>
      </dsp:txXfrm>
    </dsp:sp>
    <dsp:sp modelId="{FDE09670-0426-4155-A6D3-D65136C1786B}">
      <dsp:nvSpPr>
        <dsp:cNvPr id="0" name=""/>
        <dsp:cNvSpPr/>
      </dsp:nvSpPr>
      <dsp:spPr>
        <a:xfrm>
          <a:off x="7287249" y="47462"/>
          <a:ext cx="1516242" cy="1500242"/>
        </a:xfrm>
        <a:prstGeom prst="rect">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3D52D-874E-474F-8188-D5BC6DD0C9F7}">
      <dsp:nvSpPr>
        <dsp:cNvPr id="0" name=""/>
        <dsp:cNvSpPr/>
      </dsp:nvSpPr>
      <dsp:spPr>
        <a:xfrm>
          <a:off x="3888501" y="2036683"/>
          <a:ext cx="2489279" cy="2489279"/>
        </a:xfrm>
        <a:prstGeom prst="gear9">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Whistleblower - Incentivized</a:t>
          </a:r>
        </a:p>
      </dsp:txBody>
      <dsp:txXfrm>
        <a:off x="4388957" y="2619785"/>
        <a:ext cx="1488367" cy="1279541"/>
      </dsp:txXfrm>
    </dsp:sp>
    <dsp:sp modelId="{C02D147B-7E92-4313-BA6C-2AF665A8D5A1}">
      <dsp:nvSpPr>
        <dsp:cNvPr id="0" name=""/>
        <dsp:cNvSpPr/>
      </dsp:nvSpPr>
      <dsp:spPr>
        <a:xfrm>
          <a:off x="2440193" y="1448308"/>
          <a:ext cx="1810385" cy="1810385"/>
        </a:xfrm>
        <a:prstGeom prst="gear6">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Low Knowledge</a:t>
          </a:r>
        </a:p>
      </dsp:txBody>
      <dsp:txXfrm>
        <a:off x="2895963" y="1906833"/>
        <a:ext cx="898845" cy="893335"/>
      </dsp:txXfrm>
    </dsp:sp>
    <dsp:sp modelId="{C998FB37-FBFA-4663-95A6-EF9AACB06D28}">
      <dsp:nvSpPr>
        <dsp:cNvPr id="0" name=""/>
        <dsp:cNvSpPr/>
      </dsp:nvSpPr>
      <dsp:spPr>
        <a:xfrm rot="20700000">
          <a:off x="3454194" y="199327"/>
          <a:ext cx="1773807" cy="1773807"/>
        </a:xfrm>
        <a:prstGeom prst="gear6">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Steep Penalties</a:t>
          </a:r>
        </a:p>
      </dsp:txBody>
      <dsp:txXfrm rot="-20700000">
        <a:off x="3843242" y="588375"/>
        <a:ext cx="995711" cy="995711"/>
      </dsp:txXfrm>
    </dsp:sp>
    <dsp:sp modelId="{BB454440-78EE-497B-A56B-8E277199904F}">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06230-FF1E-43BA-8B6F-75252B8BB0A7}">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85098C-FD85-4CF3-8233-14FAD1791B75}">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4F0D3-93CA-48A1-8034-159B6004A30B}">
      <dsp:nvSpPr>
        <dsp:cNvPr id="0" name=""/>
        <dsp:cNvSpPr/>
      </dsp:nvSpPr>
      <dsp:spPr>
        <a:xfrm rot="1756022">
          <a:off x="2457991" y="3241340"/>
          <a:ext cx="942766" cy="67939"/>
        </a:xfrm>
        <a:custGeom>
          <a:avLst/>
          <a:gdLst/>
          <a:ahLst/>
          <a:cxnLst/>
          <a:rect l="0" t="0" r="0" b="0"/>
          <a:pathLst>
            <a:path>
              <a:moveTo>
                <a:pt x="0" y="33969"/>
              </a:moveTo>
              <a:lnTo>
                <a:pt x="942766" y="33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D87AF9-68EC-43C0-A396-9B0704B83285}">
      <dsp:nvSpPr>
        <dsp:cNvPr id="0" name=""/>
        <dsp:cNvSpPr/>
      </dsp:nvSpPr>
      <dsp:spPr>
        <a:xfrm rot="19843978">
          <a:off x="2457991" y="1618319"/>
          <a:ext cx="942766" cy="67939"/>
        </a:xfrm>
        <a:custGeom>
          <a:avLst/>
          <a:gdLst/>
          <a:ahLst/>
          <a:cxnLst/>
          <a:rect l="0" t="0" r="0" b="0"/>
          <a:pathLst>
            <a:path>
              <a:moveTo>
                <a:pt x="0" y="33969"/>
              </a:moveTo>
              <a:lnTo>
                <a:pt x="942766" y="33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3A7F0-974E-4E81-95D1-BB950200B996}">
      <dsp:nvSpPr>
        <dsp:cNvPr id="0" name=""/>
        <dsp:cNvSpPr/>
      </dsp:nvSpPr>
      <dsp:spPr>
        <a:xfrm>
          <a:off x="134" y="982606"/>
          <a:ext cx="2962386" cy="296238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907A3-4E40-4724-A64E-568F5E381EB7}">
      <dsp:nvSpPr>
        <dsp:cNvPr id="0" name=""/>
        <dsp:cNvSpPr/>
      </dsp:nvSpPr>
      <dsp:spPr>
        <a:xfrm>
          <a:off x="3227142" y="98647"/>
          <a:ext cx="1777431" cy="1777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Co. A</a:t>
          </a:r>
        </a:p>
      </dsp:txBody>
      <dsp:txXfrm>
        <a:off x="3487441" y="358946"/>
        <a:ext cx="1256833" cy="1256833"/>
      </dsp:txXfrm>
    </dsp:sp>
    <dsp:sp modelId="{EB069F1C-DB90-4934-AD10-6761609ED6F0}">
      <dsp:nvSpPr>
        <dsp:cNvPr id="0" name=""/>
        <dsp:cNvSpPr/>
      </dsp:nvSpPr>
      <dsp:spPr>
        <a:xfrm>
          <a:off x="5182317" y="98647"/>
          <a:ext cx="2666147" cy="177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t>Consulting company</a:t>
          </a:r>
        </a:p>
      </dsp:txBody>
      <dsp:txXfrm>
        <a:off x="5182317" y="98647"/>
        <a:ext cx="2666147" cy="1777431"/>
      </dsp:txXfrm>
    </dsp:sp>
    <dsp:sp modelId="{171E99FB-1058-4685-9A80-F1C754E01B9D}">
      <dsp:nvSpPr>
        <dsp:cNvPr id="0" name=""/>
        <dsp:cNvSpPr/>
      </dsp:nvSpPr>
      <dsp:spPr>
        <a:xfrm>
          <a:off x="3227142" y="3051520"/>
          <a:ext cx="1777431" cy="1777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Co. B</a:t>
          </a:r>
        </a:p>
      </dsp:txBody>
      <dsp:txXfrm>
        <a:off x="3487441" y="3311819"/>
        <a:ext cx="1256833" cy="1256833"/>
      </dsp:txXfrm>
    </dsp:sp>
    <dsp:sp modelId="{BB3FF3AE-EE72-4D04-A92C-172D0F3E624A}">
      <dsp:nvSpPr>
        <dsp:cNvPr id="0" name=""/>
        <dsp:cNvSpPr/>
      </dsp:nvSpPr>
      <dsp:spPr>
        <a:xfrm>
          <a:off x="5182317" y="3051520"/>
          <a:ext cx="2666147" cy="177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t>Parent of “Co. A”</a:t>
          </a:r>
        </a:p>
        <a:p>
          <a:pPr marL="285750" lvl="1" indent="-285750" algn="l" defTabSz="1466850">
            <a:lnSpc>
              <a:spcPct val="90000"/>
            </a:lnSpc>
            <a:spcBef>
              <a:spcPct val="0"/>
            </a:spcBef>
            <a:spcAft>
              <a:spcPct val="15000"/>
            </a:spcAft>
            <a:buChar char="•"/>
          </a:pPr>
          <a:r>
            <a:rPr lang="en-US" sz="3300" kern="1200" dirty="0"/>
            <a:t>Manufacturer</a:t>
          </a:r>
        </a:p>
      </dsp:txBody>
      <dsp:txXfrm>
        <a:off x="5182317" y="3051520"/>
        <a:ext cx="2666147" cy="17774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2B914-CFAA-4486-ACA3-C5BFFB290C9A}">
      <dsp:nvSpPr>
        <dsp:cNvPr id="0" name=""/>
        <dsp:cNvSpPr/>
      </dsp:nvSpPr>
      <dsp:spPr>
        <a:xfrm>
          <a:off x="2155507" y="2277603"/>
          <a:ext cx="1784985" cy="17849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Suspension and Debarment Official</a:t>
          </a:r>
        </a:p>
      </dsp:txBody>
      <dsp:txXfrm>
        <a:off x="2416912" y="2539008"/>
        <a:ext cx="1262175" cy="1262175"/>
      </dsp:txXfrm>
    </dsp:sp>
    <dsp:sp modelId="{06101629-35E4-45AF-B2F6-AB0C250EB019}">
      <dsp:nvSpPr>
        <dsp:cNvPr id="0" name=""/>
        <dsp:cNvSpPr/>
      </dsp:nvSpPr>
      <dsp:spPr>
        <a:xfrm rot="12900000">
          <a:off x="871449"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512AB-68B8-4B7F-BF99-C9290B711482}">
      <dsp:nvSpPr>
        <dsp:cNvPr id="0" name=""/>
        <dsp:cNvSpPr/>
      </dsp:nvSpPr>
      <dsp:spPr>
        <a:xfrm>
          <a:off x="160123" y="1063372"/>
          <a:ext cx="1695735" cy="135658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Investigators/ Prosecutors</a:t>
          </a:r>
        </a:p>
      </dsp:txBody>
      <dsp:txXfrm>
        <a:off x="199856" y="1103105"/>
        <a:ext cx="1616269" cy="1277122"/>
      </dsp:txXfrm>
    </dsp:sp>
    <dsp:sp modelId="{E14F508D-D072-4528-9509-213E77BB4E76}">
      <dsp:nvSpPr>
        <dsp:cNvPr id="0" name=""/>
        <dsp:cNvSpPr/>
      </dsp:nvSpPr>
      <dsp:spPr>
        <a:xfrm rot="16200000">
          <a:off x="2292993" y="1180352"/>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7DE881-6334-4B4D-8D95-4A41B9595F68}">
      <dsp:nvSpPr>
        <dsp:cNvPr id="0" name=""/>
        <dsp:cNvSpPr/>
      </dsp:nvSpPr>
      <dsp:spPr>
        <a:xfrm>
          <a:off x="2200132" y="1411"/>
          <a:ext cx="1695735" cy="1356588"/>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Competitors</a:t>
          </a:r>
        </a:p>
      </dsp:txBody>
      <dsp:txXfrm>
        <a:off x="2239865" y="41144"/>
        <a:ext cx="1616269" cy="1277122"/>
      </dsp:txXfrm>
    </dsp:sp>
    <dsp:sp modelId="{76AADDC1-0743-4ED1-B93A-17B272BE91D5}">
      <dsp:nvSpPr>
        <dsp:cNvPr id="0" name=""/>
        <dsp:cNvSpPr/>
      </dsp:nvSpPr>
      <dsp:spPr>
        <a:xfrm rot="19500000">
          <a:off x="3714536"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1ADCB3-5AA5-4846-B940-7EC6D829C8F8}">
      <dsp:nvSpPr>
        <dsp:cNvPr id="0" name=""/>
        <dsp:cNvSpPr/>
      </dsp:nvSpPr>
      <dsp:spPr>
        <a:xfrm>
          <a:off x="4240140" y="1063372"/>
          <a:ext cx="1695735" cy="135658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Contracting Officers</a:t>
          </a:r>
        </a:p>
      </dsp:txBody>
      <dsp:txXfrm>
        <a:off x="4279873" y="1103105"/>
        <a:ext cx="1616269" cy="12771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87C07-D2F5-42F4-B915-A8C514492DAF}">
      <dsp:nvSpPr>
        <dsp:cNvPr id="0" name=""/>
        <dsp:cNvSpPr/>
      </dsp:nvSpPr>
      <dsp:spPr>
        <a:xfrm>
          <a:off x="1413498" y="100535"/>
          <a:ext cx="2602053" cy="4166664"/>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D7B9B62-E282-4A93-9E42-9CFA1558D6E9}">
      <dsp:nvSpPr>
        <dsp:cNvPr id="0" name=""/>
        <dsp:cNvSpPr/>
      </dsp:nvSpPr>
      <dsp:spPr>
        <a:xfrm>
          <a:off x="2666999" y="1524005"/>
          <a:ext cx="2228319" cy="82316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Sanctions Board</a:t>
          </a:r>
        </a:p>
      </dsp:txBody>
      <dsp:txXfrm>
        <a:off x="2707183" y="1564189"/>
        <a:ext cx="2147951" cy="742797"/>
      </dsp:txXfrm>
    </dsp:sp>
    <dsp:sp modelId="{F987B699-42D8-476B-9CCC-EE77BB9D52A6}">
      <dsp:nvSpPr>
        <dsp:cNvPr id="0" name=""/>
        <dsp:cNvSpPr/>
      </dsp:nvSpPr>
      <dsp:spPr>
        <a:xfrm>
          <a:off x="2586631" y="2936195"/>
          <a:ext cx="2313831" cy="111229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Suspension and Debarment Officer (SDO)</a:t>
          </a:r>
        </a:p>
      </dsp:txBody>
      <dsp:txXfrm>
        <a:off x="2640929" y="2990493"/>
        <a:ext cx="2205235" cy="1003703"/>
      </dsp:txXfrm>
    </dsp:sp>
    <dsp:sp modelId="{37BFC09F-9B80-4D79-A854-28CD2DD9B77B}">
      <dsp:nvSpPr>
        <dsp:cNvPr id="0" name=""/>
        <dsp:cNvSpPr/>
      </dsp:nvSpPr>
      <dsp:spPr>
        <a:xfrm>
          <a:off x="2726744" y="76201"/>
          <a:ext cx="1997659" cy="92510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mj-lt"/>
            </a:rPr>
            <a:t>Integrity Compliance </a:t>
          </a:r>
        </a:p>
        <a:p>
          <a:pPr marL="0" lvl="0" indent="0" algn="ctr" defTabSz="711200">
            <a:lnSpc>
              <a:spcPct val="90000"/>
            </a:lnSpc>
            <a:spcBef>
              <a:spcPct val="0"/>
            </a:spcBef>
            <a:spcAft>
              <a:spcPct val="35000"/>
            </a:spcAft>
            <a:buNone/>
          </a:pPr>
          <a:r>
            <a:rPr lang="en-US" sz="1600" b="1" kern="1200" dirty="0">
              <a:solidFill>
                <a:schemeClr val="bg1"/>
              </a:solidFill>
              <a:latin typeface="+mj-lt"/>
            </a:rPr>
            <a:t>Officers (within INT)</a:t>
          </a:r>
        </a:p>
      </dsp:txBody>
      <dsp:txXfrm>
        <a:off x="2771904" y="121361"/>
        <a:ext cx="1907339" cy="8347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D1C14-F738-4F02-ABB4-F8BC669914AA}">
      <dsp:nvSpPr>
        <dsp:cNvPr id="0" name=""/>
        <dsp:cNvSpPr/>
      </dsp:nvSpPr>
      <dsp:spPr>
        <a:xfrm rot="16200000">
          <a:off x="-1410195" y="1412106"/>
          <a:ext cx="4699000" cy="1874787"/>
        </a:xfrm>
        <a:prstGeom prst="flowChartManualOperati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957" bIns="0" numCol="1" spcCol="1270" anchor="t" anchorCtr="0">
          <a:noAutofit/>
        </a:bodyPr>
        <a:lstStyle/>
        <a:p>
          <a:pPr marL="0" lvl="0" indent="0" algn="l" defTabSz="844550">
            <a:lnSpc>
              <a:spcPct val="90000"/>
            </a:lnSpc>
            <a:spcBef>
              <a:spcPct val="0"/>
            </a:spcBef>
            <a:spcAft>
              <a:spcPct val="35000"/>
            </a:spcAft>
            <a:buNone/>
          </a:pPr>
          <a:r>
            <a:rPr lang="en-US" sz="1900" b="1" kern="1200" dirty="0"/>
            <a:t>Responsibility (Qualification)</a:t>
          </a:r>
        </a:p>
        <a:p>
          <a:pPr marL="0" lvl="0" indent="0" algn="l" defTabSz="844550">
            <a:lnSpc>
              <a:spcPct val="90000"/>
            </a:lnSpc>
            <a:spcBef>
              <a:spcPct val="0"/>
            </a:spcBef>
            <a:spcAft>
              <a:spcPct val="35000"/>
            </a:spcAft>
            <a:buNone/>
          </a:pPr>
          <a:r>
            <a:rPr lang="en-US" sz="1900" b="1" kern="1200" dirty="0"/>
            <a:t>Only</a:t>
          </a:r>
        </a:p>
        <a:p>
          <a:pPr marL="114300" lvl="1" indent="-114300" algn="l" defTabSz="666750">
            <a:lnSpc>
              <a:spcPct val="90000"/>
            </a:lnSpc>
            <a:spcBef>
              <a:spcPct val="0"/>
            </a:spcBef>
            <a:spcAft>
              <a:spcPct val="15000"/>
            </a:spcAft>
            <a:buChar char="•"/>
          </a:pPr>
          <a:r>
            <a:rPr lang="en-US" sz="1500" kern="1200" dirty="0"/>
            <a:t>On a case-by-case basis</a:t>
          </a:r>
        </a:p>
        <a:p>
          <a:pPr marL="114300" lvl="1" indent="-114300" algn="l" defTabSz="666750">
            <a:lnSpc>
              <a:spcPct val="90000"/>
            </a:lnSpc>
            <a:spcBef>
              <a:spcPct val="0"/>
            </a:spcBef>
            <a:spcAft>
              <a:spcPct val="15000"/>
            </a:spcAft>
            <a:buChar char="•"/>
          </a:pPr>
          <a:r>
            <a:rPr lang="en-US" sz="1500" kern="1200" dirty="0"/>
            <a:t>In U.S. – done by contracting officer</a:t>
          </a:r>
        </a:p>
        <a:p>
          <a:pPr marL="114300" lvl="1" indent="-114300" algn="l" defTabSz="666750">
            <a:lnSpc>
              <a:spcPct val="90000"/>
            </a:lnSpc>
            <a:spcBef>
              <a:spcPct val="0"/>
            </a:spcBef>
            <a:spcAft>
              <a:spcPct val="15000"/>
            </a:spcAft>
            <a:buChar char="•"/>
          </a:pPr>
          <a:r>
            <a:rPr lang="en-US" sz="1500" kern="1200" dirty="0"/>
            <a:t>Allowed by new EU Directives</a:t>
          </a:r>
        </a:p>
      </dsp:txBody>
      <dsp:txXfrm rot="5400000">
        <a:off x="1911" y="939800"/>
        <a:ext cx="1874787" cy="2819400"/>
      </dsp:txXfrm>
    </dsp:sp>
    <dsp:sp modelId="{BFF605F8-ACD6-4061-972B-268BE58D0A0F}">
      <dsp:nvSpPr>
        <dsp:cNvPr id="0" name=""/>
        <dsp:cNvSpPr/>
      </dsp:nvSpPr>
      <dsp:spPr>
        <a:xfrm rot="16200000">
          <a:off x="2550293" y="1412106"/>
          <a:ext cx="4699000" cy="1874787"/>
        </a:xfrm>
        <a:prstGeom prst="flowChartManualOperati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957" bIns="0" numCol="1" spcCol="1270" anchor="t" anchorCtr="0">
          <a:noAutofit/>
        </a:bodyPr>
        <a:lstStyle/>
        <a:p>
          <a:pPr marL="0" lvl="0" indent="0" algn="l" defTabSz="844550">
            <a:lnSpc>
              <a:spcPct val="90000"/>
            </a:lnSpc>
            <a:spcBef>
              <a:spcPct val="0"/>
            </a:spcBef>
            <a:spcAft>
              <a:spcPct val="35000"/>
            </a:spcAft>
            <a:buNone/>
          </a:pPr>
          <a:r>
            <a:rPr lang="en-US" sz="1900" b="1" kern="1200" dirty="0">
              <a:solidFill>
                <a:schemeClr val="bg1">
                  <a:lumMod val="50000"/>
                </a:schemeClr>
              </a:solidFill>
            </a:rPr>
            <a:t>Adjudicative Debarment for “Bad Acts”</a:t>
          </a:r>
        </a:p>
        <a:p>
          <a:pPr marL="114300" lvl="1" indent="-114300" algn="l" defTabSz="666750">
            <a:lnSpc>
              <a:spcPct val="90000"/>
            </a:lnSpc>
            <a:spcBef>
              <a:spcPct val="0"/>
            </a:spcBef>
            <a:spcAft>
              <a:spcPct val="15000"/>
            </a:spcAft>
            <a:buChar char="•"/>
          </a:pPr>
          <a:r>
            <a:rPr lang="en-US" sz="1500" kern="1200" dirty="0">
              <a:solidFill>
                <a:schemeClr val="bg1">
                  <a:lumMod val="50000"/>
                </a:schemeClr>
              </a:solidFill>
            </a:rPr>
            <a:t>E.g., World Bank</a:t>
          </a:r>
        </a:p>
      </dsp:txBody>
      <dsp:txXfrm rot="5400000">
        <a:off x="3962399" y="939800"/>
        <a:ext cx="1874787" cy="2819400"/>
      </dsp:txXfrm>
    </dsp:sp>
    <dsp:sp modelId="{C90C95B3-19CC-4E59-AF24-B2CA3312E7EF}">
      <dsp:nvSpPr>
        <dsp:cNvPr id="0" name=""/>
        <dsp:cNvSpPr/>
      </dsp:nvSpPr>
      <dsp:spPr>
        <a:xfrm rot="16200000">
          <a:off x="4531494" y="1412106"/>
          <a:ext cx="4699000" cy="1874787"/>
        </a:xfrm>
        <a:prstGeom prst="flowChartManualOperation">
          <a:avLst/>
        </a:prstGeom>
        <a:solidFill>
          <a:srgbClr val="1401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957"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Court-Ordered Debarment, After Judicial Proceedings</a:t>
          </a:r>
        </a:p>
      </dsp:txBody>
      <dsp:txXfrm rot="5400000">
        <a:off x="5943600" y="939800"/>
        <a:ext cx="1874787" cy="2819400"/>
      </dsp:txXfrm>
    </dsp:sp>
    <dsp:sp modelId="{698F460A-15EB-4594-8F12-E79B6B6D53CF}">
      <dsp:nvSpPr>
        <dsp:cNvPr id="0" name=""/>
        <dsp:cNvSpPr/>
      </dsp:nvSpPr>
      <dsp:spPr>
        <a:xfrm rot="16200000">
          <a:off x="569094" y="1412106"/>
          <a:ext cx="4699000" cy="1874787"/>
        </a:xfrm>
        <a:prstGeom prst="flowChartManualOperati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957" bIns="0" numCol="1" spcCol="1270" anchor="t" anchorCtr="0">
          <a:noAutofit/>
        </a:bodyPr>
        <a:lstStyle/>
        <a:p>
          <a:pPr marL="0" lvl="0" indent="0" algn="l" defTabSz="844550">
            <a:lnSpc>
              <a:spcPct val="90000"/>
            </a:lnSpc>
            <a:spcBef>
              <a:spcPct val="0"/>
            </a:spcBef>
            <a:spcAft>
              <a:spcPct val="35000"/>
            </a:spcAft>
            <a:buNone/>
          </a:pPr>
          <a:r>
            <a:rPr lang="en-US" sz="1900" b="1" kern="1200" dirty="0"/>
            <a:t>Discretionary Debarment – U.S. Federal</a:t>
          </a:r>
        </a:p>
        <a:p>
          <a:pPr marL="114300" lvl="1" indent="-114300" algn="l" defTabSz="666750">
            <a:lnSpc>
              <a:spcPct val="90000"/>
            </a:lnSpc>
            <a:spcBef>
              <a:spcPct val="0"/>
            </a:spcBef>
            <a:spcAft>
              <a:spcPct val="15000"/>
            </a:spcAft>
            <a:buChar char="•"/>
          </a:pPr>
          <a:r>
            <a:rPr lang="en-US" sz="1500" kern="1200" dirty="0"/>
            <a:t>Based on “present responsibility”:  focus on present status</a:t>
          </a:r>
        </a:p>
        <a:p>
          <a:pPr marL="114300" lvl="1" indent="-114300" algn="l" defTabSz="666750">
            <a:lnSpc>
              <a:spcPct val="90000"/>
            </a:lnSpc>
            <a:spcBef>
              <a:spcPct val="0"/>
            </a:spcBef>
            <a:spcAft>
              <a:spcPct val="15000"/>
            </a:spcAft>
            <a:buChar char="•"/>
          </a:pPr>
          <a:r>
            <a:rPr lang="en-US" sz="1500" kern="1200" dirty="0"/>
            <a:t>Debarment is a cross-government “meta-qualification” determination </a:t>
          </a:r>
        </a:p>
      </dsp:txBody>
      <dsp:txXfrm rot="5400000">
        <a:off x="1981200" y="939800"/>
        <a:ext cx="1874787" cy="28194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532BB-78B7-4614-B412-4E72BA2846CD}">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8C3750-AD98-4E92-9329-ADA50DC3C384}">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“Credible Evidence”</a:t>
          </a:r>
        </a:p>
      </dsp:txBody>
      <dsp:txXfrm>
        <a:off x="3827652" y="507327"/>
        <a:ext cx="2837275" cy="966780"/>
      </dsp:txXfrm>
    </dsp:sp>
    <dsp:sp modelId="{80C2FEBA-27F6-43A9-896E-C076C4ADD7AC}">
      <dsp:nvSpPr>
        <dsp:cNvPr id="0" name=""/>
        <dsp:cNvSpPr/>
      </dsp:nvSpPr>
      <dsp:spPr>
        <a:xfrm>
          <a:off x="3775352" y="1660330"/>
          <a:ext cx="2941875" cy="1071380"/>
        </a:xfrm>
        <a:prstGeom prst="round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Civil or Criminal Fraud, Bribe, Gratuity or Criminal Personal Conflict of Interest, or</a:t>
          </a:r>
        </a:p>
      </dsp:txBody>
      <dsp:txXfrm>
        <a:off x="3827652" y="1712630"/>
        <a:ext cx="2837275" cy="966780"/>
      </dsp:txXfrm>
    </dsp:sp>
    <dsp:sp modelId="{BAFAB8BA-85A0-49E7-9F2C-B7577D33ABB3}">
      <dsp:nvSpPr>
        <dsp:cNvPr id="0" name=""/>
        <dsp:cNvSpPr/>
      </dsp:nvSpPr>
      <dsp:spPr>
        <a:xfrm>
          <a:off x="3775352" y="2865632"/>
          <a:ext cx="2941875" cy="1071380"/>
        </a:xfrm>
        <a:prstGeom prst="roundRect">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“Significant Overpayment”</a:t>
          </a:r>
        </a:p>
      </dsp:txBody>
      <dsp:txXfrm>
        <a:off x="3827652" y="2917932"/>
        <a:ext cx="2837275" cy="9667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C60FE-212B-48A2-B9D7-7D72715F8512}">
      <dsp:nvSpPr>
        <dsp:cNvPr id="0" name=""/>
        <dsp:cNvSpPr/>
      </dsp:nvSpPr>
      <dsp:spPr>
        <a:xfrm>
          <a:off x="2032000" y="0"/>
          <a:ext cx="2032000" cy="2032000"/>
        </a:xfrm>
        <a:prstGeom prst="triangl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Disclose Investigation</a:t>
          </a:r>
        </a:p>
      </dsp:txBody>
      <dsp:txXfrm>
        <a:off x="2540000" y="1016000"/>
        <a:ext cx="1016000" cy="1016000"/>
      </dsp:txXfrm>
    </dsp:sp>
    <dsp:sp modelId="{339AE0BE-4A47-498A-9504-6AECC375CC03}">
      <dsp:nvSpPr>
        <dsp:cNvPr id="0" name=""/>
        <dsp:cNvSpPr/>
      </dsp:nvSpPr>
      <dsp:spPr>
        <a:xfrm>
          <a:off x="1016000" y="2032000"/>
          <a:ext cx="2032000" cy="2032000"/>
        </a:xfrm>
        <a:prstGeom prst="triangl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Avoid Debarment</a:t>
          </a:r>
        </a:p>
      </dsp:txBody>
      <dsp:txXfrm>
        <a:off x="1524000" y="3048000"/>
        <a:ext cx="1016000" cy="1016000"/>
      </dsp:txXfrm>
    </dsp:sp>
    <dsp:sp modelId="{45836877-5976-49D6-9191-1BA581720915}">
      <dsp:nvSpPr>
        <dsp:cNvPr id="0" name=""/>
        <dsp:cNvSpPr/>
      </dsp:nvSpPr>
      <dsp:spPr>
        <a:xfrm rot="10800000">
          <a:off x="2032000" y="2032000"/>
          <a:ext cx="2032000" cy="2032000"/>
        </a:xfrm>
        <a:prstGeom prst="triangl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Past fraudulent, corrupt, collusive or </a:t>
          </a:r>
          <a:r>
            <a:rPr lang="en-US" sz="1300" kern="1200" dirty="0" err="1">
              <a:solidFill>
                <a:schemeClr val="bg1"/>
              </a:solidFill>
            </a:rPr>
            <a:t>coersive</a:t>
          </a:r>
          <a:r>
            <a:rPr lang="en-US" sz="1300" kern="1200" dirty="0">
              <a:solidFill>
                <a:schemeClr val="bg1"/>
              </a:solidFill>
            </a:rPr>
            <a:t> act</a:t>
          </a:r>
        </a:p>
      </dsp:txBody>
      <dsp:txXfrm rot="10800000">
        <a:off x="2540000" y="2032000"/>
        <a:ext cx="1016000" cy="1016000"/>
      </dsp:txXfrm>
    </dsp:sp>
    <dsp:sp modelId="{EEF31F2F-2987-48A2-A277-DE0FC3E999AD}">
      <dsp:nvSpPr>
        <dsp:cNvPr id="0" name=""/>
        <dsp:cNvSpPr/>
      </dsp:nvSpPr>
      <dsp:spPr>
        <a:xfrm>
          <a:off x="3048000" y="2032000"/>
          <a:ext cx="2032000" cy="2032000"/>
        </a:xfrm>
        <a:prstGeom prst="triangl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Remain Anonymous</a:t>
          </a:r>
        </a:p>
      </dsp:txBody>
      <dsp:txXfrm>
        <a:off x="3556000" y="3048000"/>
        <a:ext cx="1016000" cy="1016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58985-47FE-452D-A665-95AEEA463432}">
      <dsp:nvSpPr>
        <dsp:cNvPr id="0" name=""/>
        <dsp:cNvSpPr/>
      </dsp:nvSpPr>
      <dsp:spPr>
        <a:xfrm>
          <a:off x="2838449" y="2228849"/>
          <a:ext cx="2724150" cy="2724150"/>
        </a:xfrm>
        <a:prstGeom prst="gear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Mandatory Disclosure</a:t>
          </a:r>
        </a:p>
      </dsp:txBody>
      <dsp:txXfrm>
        <a:off x="3386124" y="2866968"/>
        <a:ext cx="1628800" cy="1400269"/>
      </dsp:txXfrm>
    </dsp:sp>
    <dsp:sp modelId="{FB659CDC-234E-4F5C-9C51-394B4A84263F}">
      <dsp:nvSpPr>
        <dsp:cNvPr id="0" name=""/>
        <dsp:cNvSpPr/>
      </dsp:nvSpPr>
      <dsp:spPr>
        <a:xfrm>
          <a:off x="1253489" y="1584959"/>
          <a:ext cx="1981200" cy="1981200"/>
        </a:xfrm>
        <a:prstGeom prst="gear6">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Voluntary Disclosure</a:t>
          </a:r>
        </a:p>
      </dsp:txBody>
      <dsp:txXfrm>
        <a:off x="1752262" y="2086747"/>
        <a:ext cx="983654" cy="977624"/>
      </dsp:txXfrm>
    </dsp:sp>
    <dsp:sp modelId="{3788A2E7-7FAF-482E-ABFF-E4D484EAE70B}">
      <dsp:nvSpPr>
        <dsp:cNvPr id="0" name=""/>
        <dsp:cNvSpPr/>
      </dsp:nvSpPr>
      <dsp:spPr>
        <a:xfrm rot="20700000">
          <a:off x="2363164" y="218134"/>
          <a:ext cx="1941171" cy="1941171"/>
        </a:xfrm>
        <a:prstGeom prst="gear6">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Whistleblower</a:t>
          </a:r>
        </a:p>
      </dsp:txBody>
      <dsp:txXfrm rot="-20700000">
        <a:off x="2788919" y="643889"/>
        <a:ext cx="1089660" cy="1089660"/>
      </dsp:txXfrm>
    </dsp:sp>
    <dsp:sp modelId="{F946BEB8-2577-49A2-A6C0-1841A6F7F437}">
      <dsp:nvSpPr>
        <dsp:cNvPr id="0" name=""/>
        <dsp:cNvSpPr/>
      </dsp:nvSpPr>
      <dsp:spPr>
        <a:xfrm>
          <a:off x="2637398" y="1812976"/>
          <a:ext cx="3486912" cy="3486912"/>
        </a:xfrm>
        <a:prstGeom prst="circularArrow">
          <a:avLst>
            <a:gd name="adj1" fmla="val 4688"/>
            <a:gd name="adj2" fmla="val 299029"/>
            <a:gd name="adj3" fmla="val 2531722"/>
            <a:gd name="adj4" fmla="val 15828163"/>
            <a:gd name="adj5" fmla="val 546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2046126-628A-4C66-849B-C14FC848705D}">
      <dsp:nvSpPr>
        <dsp:cNvPr id="0" name=""/>
        <dsp:cNvSpPr/>
      </dsp:nvSpPr>
      <dsp:spPr>
        <a:xfrm>
          <a:off x="902623" y="1143339"/>
          <a:ext cx="2533459" cy="2533459"/>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3A68D34-2FBE-4005-ADA7-D84081A3905C}">
      <dsp:nvSpPr>
        <dsp:cNvPr id="0" name=""/>
        <dsp:cNvSpPr/>
      </dsp:nvSpPr>
      <dsp:spPr>
        <a:xfrm>
          <a:off x="1914151" y="-210311"/>
          <a:ext cx="2731579" cy="2731579"/>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58985-47FE-452D-A665-95AEEA463432}">
      <dsp:nvSpPr>
        <dsp:cNvPr id="0" name=""/>
        <dsp:cNvSpPr/>
      </dsp:nvSpPr>
      <dsp:spPr>
        <a:xfrm>
          <a:off x="2838449" y="2228849"/>
          <a:ext cx="2724150" cy="2724150"/>
        </a:xfrm>
        <a:prstGeom prst="gear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Mandatory Disclosure</a:t>
          </a:r>
        </a:p>
      </dsp:txBody>
      <dsp:txXfrm>
        <a:off x="3386124" y="2866968"/>
        <a:ext cx="1628800" cy="1400269"/>
      </dsp:txXfrm>
    </dsp:sp>
    <dsp:sp modelId="{FB659CDC-234E-4F5C-9C51-394B4A84263F}">
      <dsp:nvSpPr>
        <dsp:cNvPr id="0" name=""/>
        <dsp:cNvSpPr/>
      </dsp:nvSpPr>
      <dsp:spPr>
        <a:xfrm>
          <a:off x="1253489" y="1584959"/>
          <a:ext cx="1981200" cy="1981200"/>
        </a:xfrm>
        <a:prstGeom prst="gear6">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Voluntary Disclosure</a:t>
          </a:r>
        </a:p>
      </dsp:txBody>
      <dsp:txXfrm>
        <a:off x="1752262" y="2086747"/>
        <a:ext cx="983654" cy="977624"/>
      </dsp:txXfrm>
    </dsp:sp>
    <dsp:sp modelId="{3788A2E7-7FAF-482E-ABFF-E4D484EAE70B}">
      <dsp:nvSpPr>
        <dsp:cNvPr id="0" name=""/>
        <dsp:cNvSpPr/>
      </dsp:nvSpPr>
      <dsp:spPr>
        <a:xfrm rot="20700000">
          <a:off x="2363164" y="218134"/>
          <a:ext cx="1941171" cy="1941171"/>
        </a:xfrm>
        <a:prstGeom prst="gear6">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Whistleblower</a:t>
          </a:r>
        </a:p>
      </dsp:txBody>
      <dsp:txXfrm rot="-20700000">
        <a:off x="2788919" y="643889"/>
        <a:ext cx="1089660" cy="1089660"/>
      </dsp:txXfrm>
    </dsp:sp>
    <dsp:sp modelId="{F946BEB8-2577-49A2-A6C0-1841A6F7F437}">
      <dsp:nvSpPr>
        <dsp:cNvPr id="0" name=""/>
        <dsp:cNvSpPr/>
      </dsp:nvSpPr>
      <dsp:spPr>
        <a:xfrm>
          <a:off x="2637398" y="1812976"/>
          <a:ext cx="3486912" cy="3486912"/>
        </a:xfrm>
        <a:prstGeom prst="circularArrow">
          <a:avLst>
            <a:gd name="adj1" fmla="val 4688"/>
            <a:gd name="adj2" fmla="val 299029"/>
            <a:gd name="adj3" fmla="val 2531722"/>
            <a:gd name="adj4" fmla="val 15828163"/>
            <a:gd name="adj5" fmla="val 546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2046126-628A-4C66-849B-C14FC848705D}">
      <dsp:nvSpPr>
        <dsp:cNvPr id="0" name=""/>
        <dsp:cNvSpPr/>
      </dsp:nvSpPr>
      <dsp:spPr>
        <a:xfrm>
          <a:off x="902623" y="1143339"/>
          <a:ext cx="2533459" cy="2533459"/>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3A68D34-2FBE-4005-ADA7-D84081A3905C}">
      <dsp:nvSpPr>
        <dsp:cNvPr id="0" name=""/>
        <dsp:cNvSpPr/>
      </dsp:nvSpPr>
      <dsp:spPr>
        <a:xfrm>
          <a:off x="1914151" y="-210311"/>
          <a:ext cx="2731579" cy="2731579"/>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04E11-2787-4C7E-B4AE-1667BE79EE9C}">
      <dsp:nvSpPr>
        <dsp:cNvPr id="0" name=""/>
        <dsp:cNvSpPr/>
      </dsp:nvSpPr>
      <dsp:spPr>
        <a:xfrm>
          <a:off x="533440" y="0"/>
          <a:ext cx="8128000" cy="508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C5DEF3-054F-44E8-84E4-70E7CA699B19}">
      <dsp:nvSpPr>
        <dsp:cNvPr id="0" name=""/>
        <dsp:cNvSpPr/>
      </dsp:nvSpPr>
      <dsp:spPr>
        <a:xfrm>
          <a:off x="1540256" y="3506216"/>
          <a:ext cx="211328" cy="211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90501-628E-4676-AF9E-647504D37C30}">
      <dsp:nvSpPr>
        <dsp:cNvPr id="0" name=""/>
        <dsp:cNvSpPr/>
      </dsp:nvSpPr>
      <dsp:spPr>
        <a:xfrm>
          <a:off x="1645920" y="3611880"/>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289050">
            <a:lnSpc>
              <a:spcPct val="90000"/>
            </a:lnSpc>
            <a:spcBef>
              <a:spcPct val="0"/>
            </a:spcBef>
            <a:spcAft>
              <a:spcPct val="35000"/>
            </a:spcAft>
            <a:buNone/>
          </a:pPr>
          <a:r>
            <a:rPr lang="en-US" sz="2900" b="1" kern="1200" dirty="0">
              <a:solidFill>
                <a:srgbClr val="FFC000"/>
              </a:solidFill>
            </a:rPr>
            <a:t>Political</a:t>
          </a:r>
        </a:p>
      </dsp:txBody>
      <dsp:txXfrm>
        <a:off x="1645920" y="3611880"/>
        <a:ext cx="1893824" cy="1468120"/>
      </dsp:txXfrm>
    </dsp:sp>
    <dsp:sp modelId="{7DEB2203-F6FF-41F8-B14E-97EF5CEDA6EC}">
      <dsp:nvSpPr>
        <dsp:cNvPr id="0" name=""/>
        <dsp:cNvSpPr/>
      </dsp:nvSpPr>
      <dsp:spPr>
        <a:xfrm>
          <a:off x="3405632" y="2125471"/>
          <a:ext cx="382016" cy="382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7CA39-7FB9-486D-9A7A-69FD3E639A28}">
      <dsp:nvSpPr>
        <dsp:cNvPr id="0" name=""/>
        <dsp:cNvSpPr/>
      </dsp:nvSpPr>
      <dsp:spPr>
        <a:xfrm>
          <a:off x="3484356" y="2316480"/>
          <a:ext cx="1950720" cy="276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289050">
            <a:lnSpc>
              <a:spcPct val="90000"/>
            </a:lnSpc>
            <a:spcBef>
              <a:spcPct val="0"/>
            </a:spcBef>
            <a:spcAft>
              <a:spcPct val="35000"/>
            </a:spcAft>
            <a:buNone/>
          </a:pPr>
          <a:endParaRPr lang="en-US" sz="2900" b="1" kern="1200" dirty="0">
            <a:solidFill>
              <a:srgbClr val="FFC000"/>
            </a:solidFill>
          </a:endParaRPr>
        </a:p>
        <a:p>
          <a:pPr marL="0" lvl="0" indent="0" algn="l" defTabSz="1289050">
            <a:lnSpc>
              <a:spcPct val="90000"/>
            </a:lnSpc>
            <a:spcBef>
              <a:spcPct val="0"/>
            </a:spcBef>
            <a:spcAft>
              <a:spcPct val="35000"/>
            </a:spcAft>
            <a:buNone/>
          </a:pPr>
          <a:r>
            <a:rPr lang="en-US" sz="2900" b="1" kern="1200" dirty="0" err="1">
              <a:solidFill>
                <a:srgbClr val="FFC000"/>
              </a:solidFill>
            </a:rPr>
            <a:t>EcoLabel</a:t>
          </a:r>
          <a:endParaRPr lang="en-US" sz="2900" b="1" kern="1200" dirty="0">
            <a:solidFill>
              <a:srgbClr val="FFC000"/>
            </a:solidFill>
          </a:endParaRPr>
        </a:p>
      </dsp:txBody>
      <dsp:txXfrm>
        <a:off x="3484356" y="2316480"/>
        <a:ext cx="1950720" cy="2763520"/>
      </dsp:txXfrm>
    </dsp:sp>
    <dsp:sp modelId="{BED482F4-94AD-49DD-9414-8C4D494F4F45}">
      <dsp:nvSpPr>
        <dsp:cNvPr id="0" name=""/>
        <dsp:cNvSpPr/>
      </dsp:nvSpPr>
      <dsp:spPr>
        <a:xfrm>
          <a:off x="5648960" y="1285239"/>
          <a:ext cx="528320" cy="5283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016493-4F90-4BF9-9C1A-5DDDC72D68E2}">
      <dsp:nvSpPr>
        <dsp:cNvPr id="0" name=""/>
        <dsp:cNvSpPr/>
      </dsp:nvSpPr>
      <dsp:spPr>
        <a:xfrm>
          <a:off x="5867395" y="1549399"/>
          <a:ext cx="195072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289050">
            <a:lnSpc>
              <a:spcPct val="90000"/>
            </a:lnSpc>
            <a:spcBef>
              <a:spcPct val="0"/>
            </a:spcBef>
            <a:spcAft>
              <a:spcPct val="35000"/>
            </a:spcAft>
            <a:buNone/>
          </a:pPr>
          <a:endParaRPr lang="en-US" sz="2900" b="1" kern="1200" dirty="0">
            <a:solidFill>
              <a:srgbClr val="FFC000"/>
            </a:solidFill>
          </a:endParaRPr>
        </a:p>
        <a:p>
          <a:pPr marL="0" lvl="0" indent="0" algn="l" defTabSz="1289050">
            <a:lnSpc>
              <a:spcPct val="90000"/>
            </a:lnSpc>
            <a:spcBef>
              <a:spcPct val="0"/>
            </a:spcBef>
            <a:spcAft>
              <a:spcPct val="35000"/>
            </a:spcAft>
            <a:buNone/>
          </a:pPr>
          <a:r>
            <a:rPr lang="it-IT" sz="2900" b="1" kern="1200" dirty="0">
              <a:solidFill>
                <a:srgbClr val="FFC000"/>
              </a:solidFill>
            </a:rPr>
            <a:t>Carbon </a:t>
          </a:r>
          <a:r>
            <a:rPr lang="it-IT" sz="2900" b="1" kern="1200" dirty="0" err="1">
              <a:solidFill>
                <a:srgbClr val="FFC000"/>
              </a:solidFill>
            </a:rPr>
            <a:t>Footprint</a:t>
          </a:r>
          <a:r>
            <a:rPr lang="it-IT" sz="2900" b="1" kern="1200" dirty="0">
              <a:solidFill>
                <a:srgbClr val="FFC000"/>
              </a:solidFill>
            </a:rPr>
            <a:t> </a:t>
          </a:r>
          <a:r>
            <a:rPr lang="it-IT" sz="2900" b="1" kern="1200" dirty="0" err="1">
              <a:solidFill>
                <a:srgbClr val="FFC000"/>
              </a:solidFill>
            </a:rPr>
            <a:t>as</a:t>
          </a:r>
          <a:r>
            <a:rPr lang="it-IT" sz="2900" b="1" kern="1200" dirty="0">
              <a:solidFill>
                <a:srgbClr val="FFC000"/>
              </a:solidFill>
            </a:rPr>
            <a:t> Evaluation </a:t>
          </a:r>
          <a:r>
            <a:rPr lang="it-IT" sz="2900" b="1" kern="1200" dirty="0" err="1">
              <a:solidFill>
                <a:srgbClr val="FFC000"/>
              </a:solidFill>
            </a:rPr>
            <a:t>Factor</a:t>
          </a:r>
          <a:endParaRPr lang="en-US" sz="2900" b="1" kern="1200" dirty="0">
            <a:solidFill>
              <a:srgbClr val="FFC000"/>
            </a:solidFill>
          </a:endParaRPr>
        </a:p>
      </dsp:txBody>
      <dsp:txXfrm>
        <a:off x="5867395" y="1549399"/>
        <a:ext cx="1950720" cy="3530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F53DB-6A49-40F8-92E2-1D2EF15526E3}">
      <dsp:nvSpPr>
        <dsp:cNvPr id="0" name=""/>
        <dsp:cNvSpPr/>
      </dsp:nvSpPr>
      <dsp:spPr>
        <a:xfrm>
          <a:off x="7701" y="774600"/>
          <a:ext cx="2301999" cy="1381199"/>
        </a:xfrm>
        <a:prstGeom prst="roundRect">
          <a:avLst>
            <a:gd name="adj" fmla="val 10000"/>
          </a:avLst>
        </a:prstGeom>
        <a:solidFill>
          <a:srgbClr val="C0C25E"/>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Cybersecurity Defense</a:t>
          </a:r>
        </a:p>
      </dsp:txBody>
      <dsp:txXfrm>
        <a:off x="48155" y="815054"/>
        <a:ext cx="2221091" cy="1300291"/>
      </dsp:txXfrm>
    </dsp:sp>
    <dsp:sp modelId="{A2DA2B4C-C604-4C8D-912C-D33AF92D1929}">
      <dsp:nvSpPr>
        <dsp:cNvPr id="0" name=""/>
        <dsp:cNvSpPr/>
      </dsp:nvSpPr>
      <dsp:spPr>
        <a:xfrm>
          <a:off x="2512276" y="1179752"/>
          <a:ext cx="488023" cy="5708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512276" y="1293931"/>
        <a:ext cx="341616" cy="342537"/>
      </dsp:txXfrm>
    </dsp:sp>
    <dsp:sp modelId="{78615F8F-91E1-446B-9AF4-3E55BBA848CF}">
      <dsp:nvSpPr>
        <dsp:cNvPr id="0" name=""/>
        <dsp:cNvSpPr/>
      </dsp:nvSpPr>
      <dsp:spPr>
        <a:xfrm>
          <a:off x="3230500" y="774600"/>
          <a:ext cx="2301999" cy="138119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Non-USA?</a:t>
          </a:r>
        </a:p>
      </dsp:txBody>
      <dsp:txXfrm>
        <a:off x="3270954" y="815054"/>
        <a:ext cx="2221091" cy="1300291"/>
      </dsp:txXfrm>
    </dsp:sp>
    <dsp:sp modelId="{95922FDE-06D1-485A-9DA0-1AE7E4C4ADF3}">
      <dsp:nvSpPr>
        <dsp:cNvPr id="0" name=""/>
        <dsp:cNvSpPr/>
      </dsp:nvSpPr>
      <dsp:spPr>
        <a:xfrm>
          <a:off x="5735075" y="1179752"/>
          <a:ext cx="488023" cy="5708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735075" y="1293931"/>
        <a:ext cx="341616" cy="342537"/>
      </dsp:txXfrm>
    </dsp:sp>
    <dsp:sp modelId="{EB0AE66F-EC49-4B37-86F2-0FF2FB84BF1B}">
      <dsp:nvSpPr>
        <dsp:cNvPr id="0" name=""/>
        <dsp:cNvSpPr/>
      </dsp:nvSpPr>
      <dsp:spPr>
        <a:xfrm>
          <a:off x="6453299" y="774600"/>
          <a:ext cx="2301999" cy="1381199"/>
        </a:xfrm>
        <a:prstGeom prst="roundRect">
          <a:avLst>
            <a:gd name="adj" fmla="val 10000"/>
          </a:avLst>
        </a:prstGeom>
        <a:solidFill>
          <a:schemeClr val="tx2">
            <a:lumMod val="2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Chief Information Officer (CIO)</a:t>
          </a:r>
        </a:p>
      </dsp:txBody>
      <dsp:txXfrm>
        <a:off x="6493753" y="815054"/>
        <a:ext cx="2221091" cy="1300291"/>
      </dsp:txXfrm>
    </dsp:sp>
    <dsp:sp modelId="{962CB296-4898-4B43-83C1-8E8004632CE2}">
      <dsp:nvSpPr>
        <dsp:cNvPr id="0" name=""/>
        <dsp:cNvSpPr/>
      </dsp:nvSpPr>
      <dsp:spPr>
        <a:xfrm rot="5400000">
          <a:off x="7360286" y="2316940"/>
          <a:ext cx="488023" cy="5708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7433030" y="2358376"/>
        <a:ext cx="342537" cy="341616"/>
      </dsp:txXfrm>
    </dsp:sp>
    <dsp:sp modelId="{A011FC8F-E411-439F-B5A5-3D1DBB704447}">
      <dsp:nvSpPr>
        <dsp:cNvPr id="0" name=""/>
        <dsp:cNvSpPr/>
      </dsp:nvSpPr>
      <dsp:spPr>
        <a:xfrm>
          <a:off x="6453299" y="3076599"/>
          <a:ext cx="2301999" cy="138119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Reviews and approves</a:t>
          </a:r>
        </a:p>
      </dsp:txBody>
      <dsp:txXfrm>
        <a:off x="6493753" y="3117053"/>
        <a:ext cx="2221091" cy="1300291"/>
      </dsp:txXfrm>
    </dsp:sp>
    <dsp:sp modelId="{6DA494B6-5B50-4225-A17F-2673154F72AE}">
      <dsp:nvSpPr>
        <dsp:cNvPr id="0" name=""/>
        <dsp:cNvSpPr/>
      </dsp:nvSpPr>
      <dsp:spPr>
        <a:xfrm rot="10800000">
          <a:off x="5762699" y="3481751"/>
          <a:ext cx="488023" cy="5708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5909106" y="3595930"/>
        <a:ext cx="341616" cy="342537"/>
      </dsp:txXfrm>
    </dsp:sp>
    <dsp:sp modelId="{EF4DD46D-2F26-43DC-B4ED-08758E0D2BF8}">
      <dsp:nvSpPr>
        <dsp:cNvPr id="0" name=""/>
        <dsp:cNvSpPr/>
      </dsp:nvSpPr>
      <dsp:spPr>
        <a:xfrm>
          <a:off x="3230500" y="3076599"/>
          <a:ext cx="2301999" cy="1381199"/>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Competition and Award</a:t>
          </a:r>
        </a:p>
      </dsp:txBody>
      <dsp:txXfrm>
        <a:off x="3270954" y="3117053"/>
        <a:ext cx="2221091" cy="1300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72B91-3A3D-4C0D-B35E-6D6A7C27B6AB}">
      <dsp:nvSpPr>
        <dsp:cNvPr id="0" name=""/>
        <dsp:cNvSpPr/>
      </dsp:nvSpPr>
      <dsp:spPr>
        <a:xfrm>
          <a:off x="2133600" y="50800"/>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Research Funding</a:t>
          </a:r>
        </a:p>
      </dsp:txBody>
      <dsp:txXfrm>
        <a:off x="2163358" y="80558"/>
        <a:ext cx="1769284" cy="956484"/>
      </dsp:txXfrm>
    </dsp:sp>
    <dsp:sp modelId="{80F4681D-CE01-43EB-94F0-3129200F4911}">
      <dsp:nvSpPr>
        <dsp:cNvPr id="0" name=""/>
        <dsp:cNvSpPr/>
      </dsp:nvSpPr>
      <dsp:spPr>
        <a:xfrm rot="5400000">
          <a:off x="2876550" y="1066800"/>
          <a:ext cx="342899"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910840" y="1123950"/>
        <a:ext cx="274320" cy="240029"/>
      </dsp:txXfrm>
    </dsp:sp>
    <dsp:sp modelId="{BB730468-2E27-4FC0-B711-F8A890B36E20}">
      <dsp:nvSpPr>
        <dsp:cNvPr id="0" name=""/>
        <dsp:cNvSpPr/>
      </dsp:nvSpPr>
      <dsp:spPr>
        <a:xfrm>
          <a:off x="2133600" y="1523999"/>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Priority Areas Agreed by Member States</a:t>
          </a:r>
        </a:p>
      </dsp:txBody>
      <dsp:txXfrm>
        <a:off x="2163358" y="1553757"/>
        <a:ext cx="1769284" cy="956484"/>
      </dsp:txXfrm>
    </dsp:sp>
    <dsp:sp modelId="{60808051-E860-4FF4-8798-9ED5DBFBBCFC}">
      <dsp:nvSpPr>
        <dsp:cNvPr id="0" name=""/>
        <dsp:cNvSpPr/>
      </dsp:nvSpPr>
      <dsp:spPr>
        <a:xfrm rot="5400000">
          <a:off x="2857500"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910840" y="2603499"/>
        <a:ext cx="274320" cy="266700"/>
      </dsp:txXfrm>
    </dsp:sp>
    <dsp:sp modelId="{80851B12-83F7-4BF8-82D5-A90EFEF81A2F}">
      <dsp:nvSpPr>
        <dsp:cNvPr id="0" name=""/>
        <dsp:cNvSpPr/>
      </dsp:nvSpPr>
      <dsp:spPr>
        <a:xfrm>
          <a:off x="2133600" y="3047999"/>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FC000"/>
              </a:solidFill>
              <a:effectLst/>
              <a:latin typeface="+mn-lt"/>
              <a:ea typeface="+mn-ea"/>
              <a:cs typeface="+mn-cs"/>
            </a:rPr>
            <a:t>€500 million</a:t>
          </a:r>
          <a:r>
            <a:rPr lang="en-US" sz="1800" b="0" i="0" kern="1200" dirty="0">
              <a:solidFill>
                <a:srgbClr val="FFC000"/>
              </a:solidFill>
              <a:effectLst/>
              <a:latin typeface="+mn-lt"/>
              <a:ea typeface="+mn-ea"/>
              <a:cs typeface="+mn-cs"/>
            </a:rPr>
            <a:t> per year after 2020</a:t>
          </a:r>
          <a:endParaRPr lang="en-US" sz="1800" kern="1200" dirty="0">
            <a:solidFill>
              <a:srgbClr val="FFC000"/>
            </a:solidFill>
          </a:endParaRPr>
        </a:p>
      </dsp:txBody>
      <dsp:txXfrm>
        <a:off x="2163358" y="3077757"/>
        <a:ext cx="1769284" cy="956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72B91-3A3D-4C0D-B35E-6D6A7C27B6AB}">
      <dsp:nvSpPr>
        <dsp:cNvPr id="0" name=""/>
        <dsp:cNvSpPr/>
      </dsp:nvSpPr>
      <dsp:spPr>
        <a:xfrm>
          <a:off x="1808774" y="38893"/>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Development and Acquisition</a:t>
          </a:r>
        </a:p>
      </dsp:txBody>
      <dsp:txXfrm>
        <a:off x="1830395" y="60514"/>
        <a:ext cx="2435209" cy="694945"/>
      </dsp:txXfrm>
    </dsp:sp>
    <dsp:sp modelId="{80F4681D-CE01-43EB-94F0-3129200F4911}">
      <dsp:nvSpPr>
        <dsp:cNvPr id="0" name=""/>
        <dsp:cNvSpPr/>
      </dsp:nvSpPr>
      <dsp:spPr>
        <a:xfrm rot="5400000">
          <a:off x="2923430" y="777081"/>
          <a:ext cx="249138"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48345" y="818604"/>
        <a:ext cx="199310" cy="174397"/>
      </dsp:txXfrm>
    </dsp:sp>
    <dsp:sp modelId="{BB730468-2E27-4FC0-B711-F8A890B36E20}">
      <dsp:nvSpPr>
        <dsp:cNvPr id="0" name=""/>
        <dsp:cNvSpPr/>
      </dsp:nvSpPr>
      <dsp:spPr>
        <a:xfrm>
          <a:off x="1808774" y="1109265"/>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C0-Financing and Commission Support</a:t>
          </a:r>
        </a:p>
      </dsp:txBody>
      <dsp:txXfrm>
        <a:off x="1830395" y="1130886"/>
        <a:ext cx="2435209" cy="694945"/>
      </dsp:txXfrm>
    </dsp:sp>
    <dsp:sp modelId="{60808051-E860-4FF4-8798-9ED5DBFBBCFC}">
      <dsp:nvSpPr>
        <dsp:cNvPr id="0" name=""/>
        <dsp:cNvSpPr/>
      </dsp:nvSpPr>
      <dsp:spPr>
        <a:xfrm rot="5400000">
          <a:off x="2909589" y="1865907"/>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48344" y="1893589"/>
        <a:ext cx="199310" cy="193774"/>
      </dsp:txXfrm>
    </dsp:sp>
    <dsp:sp modelId="{80851B12-83F7-4BF8-82D5-A90EFEF81A2F}">
      <dsp:nvSpPr>
        <dsp:cNvPr id="0" name=""/>
        <dsp:cNvSpPr/>
      </dsp:nvSpPr>
      <dsp:spPr>
        <a:xfrm>
          <a:off x="1808774" y="2216546"/>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C000"/>
              </a:solidFill>
            </a:rPr>
            <a:t>Members State Collaborative Projects Only </a:t>
          </a:r>
        </a:p>
      </dsp:txBody>
      <dsp:txXfrm>
        <a:off x="1830395" y="2238167"/>
        <a:ext cx="2435209" cy="694945"/>
      </dsp:txXfrm>
    </dsp:sp>
    <dsp:sp modelId="{76929B95-AD4B-44E7-B23D-A72FB674CE48}">
      <dsp:nvSpPr>
        <dsp:cNvPr id="0" name=""/>
        <dsp:cNvSpPr/>
      </dsp:nvSpPr>
      <dsp:spPr>
        <a:xfrm rot="5400000">
          <a:off x="2909589" y="2973189"/>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48344" y="3000871"/>
        <a:ext cx="199310" cy="193774"/>
      </dsp:txXfrm>
    </dsp:sp>
    <dsp:sp modelId="{F0446576-30DB-4CF9-90EB-5CBDCD077DF4}">
      <dsp:nvSpPr>
        <dsp:cNvPr id="0" name=""/>
        <dsp:cNvSpPr/>
      </dsp:nvSpPr>
      <dsp:spPr>
        <a:xfrm>
          <a:off x="1808774" y="3323828"/>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rgbClr val="FFC000"/>
              </a:solidFill>
              <a:effectLst/>
              <a:latin typeface="+mn-lt"/>
              <a:ea typeface="+mn-ea"/>
              <a:cs typeface="+mn-cs"/>
            </a:rPr>
            <a:t>€1 billion per year after 2020</a:t>
          </a:r>
          <a:endParaRPr lang="en-US" sz="1800" kern="1200" dirty="0">
            <a:solidFill>
              <a:srgbClr val="FFC000"/>
            </a:solidFill>
          </a:endParaRPr>
        </a:p>
      </dsp:txBody>
      <dsp:txXfrm>
        <a:off x="1830395" y="3345449"/>
        <a:ext cx="2435209" cy="6949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72B91-3A3D-4C0D-B35E-6D6A7C27B6AB}">
      <dsp:nvSpPr>
        <dsp:cNvPr id="0" name=""/>
        <dsp:cNvSpPr/>
      </dsp:nvSpPr>
      <dsp:spPr>
        <a:xfrm>
          <a:off x="2133600" y="50800"/>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Research Funding</a:t>
          </a:r>
        </a:p>
      </dsp:txBody>
      <dsp:txXfrm>
        <a:off x="2163358" y="80558"/>
        <a:ext cx="1769284" cy="956484"/>
      </dsp:txXfrm>
    </dsp:sp>
    <dsp:sp modelId="{80F4681D-CE01-43EB-94F0-3129200F4911}">
      <dsp:nvSpPr>
        <dsp:cNvPr id="0" name=""/>
        <dsp:cNvSpPr/>
      </dsp:nvSpPr>
      <dsp:spPr>
        <a:xfrm rot="5400000">
          <a:off x="2876550" y="1066800"/>
          <a:ext cx="342899"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910840" y="1123950"/>
        <a:ext cx="274320" cy="240029"/>
      </dsp:txXfrm>
    </dsp:sp>
    <dsp:sp modelId="{BB730468-2E27-4FC0-B711-F8A890B36E20}">
      <dsp:nvSpPr>
        <dsp:cNvPr id="0" name=""/>
        <dsp:cNvSpPr/>
      </dsp:nvSpPr>
      <dsp:spPr>
        <a:xfrm>
          <a:off x="2133600" y="1523999"/>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Priority Areas Agreed by Member States</a:t>
          </a:r>
        </a:p>
      </dsp:txBody>
      <dsp:txXfrm>
        <a:off x="2163358" y="1553757"/>
        <a:ext cx="1769284" cy="956484"/>
      </dsp:txXfrm>
    </dsp:sp>
    <dsp:sp modelId="{60808051-E860-4FF4-8798-9ED5DBFBBCFC}">
      <dsp:nvSpPr>
        <dsp:cNvPr id="0" name=""/>
        <dsp:cNvSpPr/>
      </dsp:nvSpPr>
      <dsp:spPr>
        <a:xfrm rot="5400000">
          <a:off x="2857500"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910840" y="2603499"/>
        <a:ext cx="274320" cy="266700"/>
      </dsp:txXfrm>
    </dsp:sp>
    <dsp:sp modelId="{80851B12-83F7-4BF8-82D5-A90EFEF81A2F}">
      <dsp:nvSpPr>
        <dsp:cNvPr id="0" name=""/>
        <dsp:cNvSpPr/>
      </dsp:nvSpPr>
      <dsp:spPr>
        <a:xfrm>
          <a:off x="2133600" y="3047999"/>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effectLst/>
              <a:latin typeface="+mn-lt"/>
              <a:ea typeface="+mn-ea"/>
              <a:cs typeface="+mn-cs"/>
            </a:rPr>
            <a:t>€500 million</a:t>
          </a:r>
          <a:r>
            <a:rPr lang="en-US" sz="1800" b="0" i="0" kern="1200" dirty="0">
              <a:solidFill>
                <a:schemeClr val="tx1"/>
              </a:solidFill>
              <a:effectLst/>
              <a:latin typeface="+mn-lt"/>
              <a:ea typeface="+mn-ea"/>
              <a:cs typeface="+mn-cs"/>
            </a:rPr>
            <a:t> per year after 2020</a:t>
          </a:r>
          <a:endParaRPr lang="en-US" sz="1800" kern="1200" dirty="0">
            <a:solidFill>
              <a:schemeClr val="tx1"/>
            </a:solidFill>
          </a:endParaRPr>
        </a:p>
      </dsp:txBody>
      <dsp:txXfrm>
        <a:off x="2163358" y="3077757"/>
        <a:ext cx="1769284" cy="9564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72B91-3A3D-4C0D-B35E-6D6A7C27B6AB}">
      <dsp:nvSpPr>
        <dsp:cNvPr id="0" name=""/>
        <dsp:cNvSpPr/>
      </dsp:nvSpPr>
      <dsp:spPr>
        <a:xfrm>
          <a:off x="1808774" y="38893"/>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Development and Acquisition</a:t>
          </a:r>
        </a:p>
      </dsp:txBody>
      <dsp:txXfrm>
        <a:off x="1830395" y="60514"/>
        <a:ext cx="2435209" cy="694945"/>
      </dsp:txXfrm>
    </dsp:sp>
    <dsp:sp modelId="{80F4681D-CE01-43EB-94F0-3129200F4911}">
      <dsp:nvSpPr>
        <dsp:cNvPr id="0" name=""/>
        <dsp:cNvSpPr/>
      </dsp:nvSpPr>
      <dsp:spPr>
        <a:xfrm rot="5400000">
          <a:off x="2923430" y="777081"/>
          <a:ext cx="249138"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48345" y="818604"/>
        <a:ext cx="199310" cy="174397"/>
      </dsp:txXfrm>
    </dsp:sp>
    <dsp:sp modelId="{BB730468-2E27-4FC0-B711-F8A890B36E20}">
      <dsp:nvSpPr>
        <dsp:cNvPr id="0" name=""/>
        <dsp:cNvSpPr/>
      </dsp:nvSpPr>
      <dsp:spPr>
        <a:xfrm>
          <a:off x="1808774" y="1109265"/>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C0-Financing and Commission Support</a:t>
          </a:r>
        </a:p>
      </dsp:txBody>
      <dsp:txXfrm>
        <a:off x="1830395" y="1130886"/>
        <a:ext cx="2435209" cy="694945"/>
      </dsp:txXfrm>
    </dsp:sp>
    <dsp:sp modelId="{60808051-E860-4FF4-8798-9ED5DBFBBCFC}">
      <dsp:nvSpPr>
        <dsp:cNvPr id="0" name=""/>
        <dsp:cNvSpPr/>
      </dsp:nvSpPr>
      <dsp:spPr>
        <a:xfrm rot="5400000">
          <a:off x="2909589" y="1865907"/>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48344" y="1893589"/>
        <a:ext cx="199310" cy="193774"/>
      </dsp:txXfrm>
    </dsp:sp>
    <dsp:sp modelId="{80851B12-83F7-4BF8-82D5-A90EFEF81A2F}">
      <dsp:nvSpPr>
        <dsp:cNvPr id="0" name=""/>
        <dsp:cNvSpPr/>
      </dsp:nvSpPr>
      <dsp:spPr>
        <a:xfrm>
          <a:off x="1808774" y="2216546"/>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Members State Collaborative Projects Only </a:t>
          </a:r>
        </a:p>
      </dsp:txBody>
      <dsp:txXfrm>
        <a:off x="1830395" y="2238167"/>
        <a:ext cx="2435209" cy="694945"/>
      </dsp:txXfrm>
    </dsp:sp>
    <dsp:sp modelId="{76929B95-AD4B-44E7-B23D-A72FB674CE48}">
      <dsp:nvSpPr>
        <dsp:cNvPr id="0" name=""/>
        <dsp:cNvSpPr/>
      </dsp:nvSpPr>
      <dsp:spPr>
        <a:xfrm rot="5400000">
          <a:off x="2909589" y="2973189"/>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48344" y="3000871"/>
        <a:ext cx="199310" cy="193774"/>
      </dsp:txXfrm>
    </dsp:sp>
    <dsp:sp modelId="{F0446576-30DB-4CF9-90EB-5CBDCD077DF4}">
      <dsp:nvSpPr>
        <dsp:cNvPr id="0" name=""/>
        <dsp:cNvSpPr/>
      </dsp:nvSpPr>
      <dsp:spPr>
        <a:xfrm>
          <a:off x="1808774" y="3323828"/>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bg1"/>
              </a:solidFill>
              <a:effectLst/>
              <a:latin typeface="+mn-lt"/>
              <a:ea typeface="+mn-ea"/>
              <a:cs typeface="+mn-cs"/>
            </a:rPr>
            <a:t>€</a:t>
          </a:r>
          <a:r>
            <a:rPr lang="en-US" sz="1800" b="0" i="0" kern="1200" dirty="0">
              <a:solidFill>
                <a:schemeClr val="tx1"/>
              </a:solidFill>
              <a:effectLst/>
              <a:latin typeface="+mn-lt"/>
              <a:ea typeface="+mn-ea"/>
              <a:cs typeface="+mn-cs"/>
            </a:rPr>
            <a:t>1 billion per year after 2020</a:t>
          </a:r>
          <a:endParaRPr lang="en-US" sz="1800" kern="1200" dirty="0">
            <a:solidFill>
              <a:schemeClr val="tx1"/>
            </a:solidFill>
          </a:endParaRPr>
        </a:p>
      </dsp:txBody>
      <dsp:txXfrm>
        <a:off x="1830395" y="3345449"/>
        <a:ext cx="2435209" cy="694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38C51-101E-4F81-9C05-117D4D7EDA73}">
      <dsp:nvSpPr>
        <dsp:cNvPr id="0" name=""/>
        <dsp:cNvSpPr/>
      </dsp:nvSpPr>
      <dsp:spPr>
        <a:xfrm>
          <a:off x="2757011" y="56574"/>
          <a:ext cx="2715577" cy="271557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Reputation</a:t>
          </a:r>
        </a:p>
      </dsp:txBody>
      <dsp:txXfrm>
        <a:off x="3119088" y="531800"/>
        <a:ext cx="1991423" cy="1222010"/>
      </dsp:txXfrm>
    </dsp:sp>
    <dsp:sp modelId="{9CA544BA-4347-47C2-952A-2CBAFD7B6249}">
      <dsp:nvSpPr>
        <dsp:cNvPr id="0" name=""/>
        <dsp:cNvSpPr/>
      </dsp:nvSpPr>
      <dsp:spPr>
        <a:xfrm>
          <a:off x="3736882" y="1753810"/>
          <a:ext cx="2715577" cy="2715577"/>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Performance</a:t>
          </a:r>
        </a:p>
      </dsp:txBody>
      <dsp:txXfrm>
        <a:off x="4567396" y="2455334"/>
        <a:ext cx="1629346" cy="1493567"/>
      </dsp:txXfrm>
    </dsp:sp>
    <dsp:sp modelId="{C0CE0E84-E2A3-4D95-8CA3-B1829247C7DD}">
      <dsp:nvSpPr>
        <dsp:cNvPr id="0" name=""/>
        <dsp:cNvSpPr/>
      </dsp:nvSpPr>
      <dsp:spPr>
        <a:xfrm>
          <a:off x="1777140" y="1753810"/>
          <a:ext cx="2715577" cy="271557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Fiduciary</a:t>
          </a:r>
        </a:p>
      </dsp:txBody>
      <dsp:txXfrm>
        <a:off x="2032857" y="2455334"/>
        <a:ext cx="1629346" cy="14935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6A9A7-B13D-4F92-9614-CF8CD4E9E23D}">
      <dsp:nvSpPr>
        <dsp:cNvPr id="0" name=""/>
        <dsp:cNvSpPr/>
      </dsp:nvSpPr>
      <dsp:spPr>
        <a:xfrm>
          <a:off x="495061" y="645"/>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Excessive Commissions </a:t>
          </a:r>
        </a:p>
      </dsp:txBody>
      <dsp:txXfrm>
        <a:off x="495061" y="645"/>
        <a:ext cx="2262336" cy="1357401"/>
      </dsp:txXfrm>
    </dsp:sp>
    <dsp:sp modelId="{63D55996-2EBD-4195-A191-13BC1CB689CB}">
      <dsp:nvSpPr>
        <dsp:cNvPr id="0" name=""/>
        <dsp:cNvSpPr/>
      </dsp:nvSpPr>
      <dsp:spPr>
        <a:xfrm>
          <a:off x="2983631" y="645"/>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Unreasonably large discounts</a:t>
          </a:r>
        </a:p>
      </dsp:txBody>
      <dsp:txXfrm>
        <a:off x="2983631" y="645"/>
        <a:ext cx="2262336" cy="1357401"/>
      </dsp:txXfrm>
    </dsp:sp>
    <dsp:sp modelId="{0664CA46-67BE-47A0-AE9B-22346B8E4915}">
      <dsp:nvSpPr>
        <dsp:cNvPr id="0" name=""/>
        <dsp:cNvSpPr/>
      </dsp:nvSpPr>
      <dsp:spPr>
        <a:xfrm>
          <a:off x="5472201" y="645"/>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Vague Consulting Agreements</a:t>
          </a:r>
        </a:p>
      </dsp:txBody>
      <dsp:txXfrm>
        <a:off x="5472201" y="645"/>
        <a:ext cx="2262336" cy="1357401"/>
      </dsp:txXfrm>
    </dsp:sp>
    <dsp:sp modelId="{D910B832-5BC3-4567-A296-3747EFDB6802}">
      <dsp:nvSpPr>
        <dsp:cNvPr id="0" name=""/>
        <dsp:cNvSpPr/>
      </dsp:nvSpPr>
      <dsp:spPr>
        <a:xfrm>
          <a:off x="495061" y="1584280"/>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Consultant in Different Line of Business</a:t>
          </a:r>
        </a:p>
      </dsp:txBody>
      <dsp:txXfrm>
        <a:off x="495061" y="1584280"/>
        <a:ext cx="2262336" cy="1357401"/>
      </dsp:txXfrm>
    </dsp:sp>
    <dsp:sp modelId="{B7EDBC2E-8944-44E6-B4EC-A72160E3D9E7}">
      <dsp:nvSpPr>
        <dsp:cNvPr id="0" name=""/>
        <dsp:cNvSpPr/>
      </dsp:nvSpPr>
      <dsp:spPr>
        <a:xfrm>
          <a:off x="2983631" y="1584280"/>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Consultant Related to Official</a:t>
          </a:r>
        </a:p>
      </dsp:txBody>
      <dsp:txXfrm>
        <a:off x="2983631" y="1584280"/>
        <a:ext cx="2262336" cy="1357401"/>
      </dsp:txXfrm>
    </dsp:sp>
    <dsp:sp modelId="{43726864-B8AC-46D3-9523-A78FC147B60D}">
      <dsp:nvSpPr>
        <dsp:cNvPr id="0" name=""/>
        <dsp:cNvSpPr/>
      </dsp:nvSpPr>
      <dsp:spPr>
        <a:xfrm>
          <a:off x="5472201" y="1584280"/>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Third Party Added at Official Insistence</a:t>
          </a:r>
        </a:p>
      </dsp:txBody>
      <dsp:txXfrm>
        <a:off x="5472201" y="1584280"/>
        <a:ext cx="2262336" cy="1357401"/>
      </dsp:txXfrm>
    </dsp:sp>
    <dsp:sp modelId="{90C960EA-57E6-4BD3-B0D1-B4F5C53346A8}">
      <dsp:nvSpPr>
        <dsp:cNvPr id="0" name=""/>
        <dsp:cNvSpPr/>
      </dsp:nvSpPr>
      <dsp:spPr>
        <a:xfrm>
          <a:off x="1739346" y="3167916"/>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Third Party Is Mere Shell Company</a:t>
          </a:r>
        </a:p>
      </dsp:txBody>
      <dsp:txXfrm>
        <a:off x="1739346" y="3167916"/>
        <a:ext cx="2262336" cy="1357401"/>
      </dsp:txXfrm>
    </dsp:sp>
    <dsp:sp modelId="{0C44EF3F-AC37-427F-AB10-8F6D2538F0AD}">
      <dsp:nvSpPr>
        <dsp:cNvPr id="0" name=""/>
        <dsp:cNvSpPr/>
      </dsp:nvSpPr>
      <dsp:spPr>
        <a:xfrm>
          <a:off x="4227916" y="3167916"/>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Third Party Requests Payment to Offshore Accounts</a:t>
          </a:r>
        </a:p>
      </dsp:txBody>
      <dsp:txXfrm>
        <a:off x="4227916" y="3167916"/>
        <a:ext cx="2262336" cy="1357401"/>
      </dsp:txXfrm>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8E1D2-8EAB-46DE-BF84-D95FF1F53E0E}"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AAC04-C225-4CDB-89C7-6C9235E77929}" type="slidenum">
              <a:rPr lang="en-US" smtClean="0"/>
              <a:t>‹#›</a:t>
            </a:fld>
            <a:endParaRPr lang="en-US"/>
          </a:p>
        </p:txBody>
      </p:sp>
    </p:spTree>
    <p:extLst>
      <p:ext uri="{BB962C8B-B14F-4D97-AF65-F5344CB8AC3E}">
        <p14:creationId xmlns:p14="http://schemas.microsoft.com/office/powerpoint/2010/main" val="15392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nsilium.europa.eu/cms3_applications/Applications/newsRoom/LoadDocument.asp?directory=en/ec/&amp;filename=00200-r1.en1.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europa.eu/growthandjobs/index_en.htm" TargetMode="External"/><Relationship Id="rId4" Type="http://schemas.openxmlformats.org/officeDocument/2006/relationships/hyperlink" Target="http://ec.europa.eu/sustainable/sds2001/index_en.ht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egifrance.gouv.fr/affichTexteArticle.do;jsessionid=A23B6B41C097FA8406E565BAC7C23680.tpdila11v_1?idArticle=JORFARTI000033558666&amp;cidTexte=JORFTEXT000033558528&amp;dateTexte=29990101&amp;categorieLien=id"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ur-lex.europa.eu/legal-content/EN/TXT/?uri=uriserv:OJ.L_.2014.094.01.0065.01.ENG"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logs.reuters.com/search/journalist.php?edition=us&amp;n=alex.hudson&amp;"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blogs.reuters.com/search/journalist.php?edition=us&amp;n=eric.walsh&amp;" TargetMode="External"/><Relationship Id="rId4" Type="http://schemas.openxmlformats.org/officeDocument/2006/relationships/hyperlink" Target="http://blogs.reuters.com/search/journalist.php?edition=us&amp;n=david.holmes&amp;"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6F46FC34-23FF-4299-BA9F-CEB579F89A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11BD7263-944C-47C4-A9E2-8EF77E2446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crucial milestone for the development of Sustainable Public Procurement in Europe was the </a:t>
            </a:r>
            <a:r>
              <a:rPr lang="en-US" altLang="en-US">
                <a:hlinkClick r:id="rId3" tooltip="blocked::http://www.consilium.europa.eu/cms3_applications/Applications/newsRoom/LoadDocument.asp?directory=en/ec/&amp;filename=00200-r1.en1.pdf"/>
              </a:rPr>
              <a:t>Gothenburg European Council</a:t>
            </a:r>
            <a:r>
              <a:rPr lang="en-US" altLang="en-US"/>
              <a:t> (June 2001)and the adoption of the </a:t>
            </a:r>
            <a:r>
              <a:rPr lang="en-US" altLang="en-US">
                <a:hlinkClick r:id="rId4" tooltip="blocked::http://ec.europa.eu/sustainable/sds2001/index_en.htm"/>
              </a:rPr>
              <a:t>EU Sustainable Development Strategy</a:t>
            </a:r>
            <a:r>
              <a:rPr lang="en-US" altLang="en-US"/>
              <a:t>. The philosophy of this strategy is that economic, social and environmental objectives could be pursued simultaneously adding an environmental dimension to the </a:t>
            </a:r>
            <a:r>
              <a:rPr lang="en-US" altLang="en-US">
                <a:hlinkClick r:id="rId5"/>
              </a:rPr>
              <a:t>Lisbon Process</a:t>
            </a:r>
            <a:r>
              <a:rPr lang="en-US" altLang="en-US"/>
              <a:t>, launched in March 2000. (In the Lisbon Strategy, the EU aims to become </a:t>
            </a:r>
            <a:r>
              <a:rPr lang="en-US" altLang="en-US" i="1"/>
              <a:t>‘the most competitive and dynamic knowledge-based economy in the world, capable of sustainable economic growth with more and better jobs and greater social cohesion’</a:t>
            </a:r>
            <a:r>
              <a:rPr lang="en-US" altLang="en-US"/>
              <a:t> by 2010.)</a:t>
            </a:r>
          </a:p>
        </p:txBody>
      </p:sp>
      <p:sp>
        <p:nvSpPr>
          <p:cNvPr id="168964" name="Slide Number Placeholder 3">
            <a:extLst>
              <a:ext uri="{FF2B5EF4-FFF2-40B4-BE49-F238E27FC236}">
                <a16:creationId xmlns:a16="http://schemas.microsoft.com/office/drawing/2014/main" id="{EE5FDF42-0DEB-46EE-B1B7-D8B060DDFC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1363" indent="-284163">
              <a:defRPr>
                <a:solidFill>
                  <a:schemeClr val="tx1"/>
                </a:solidFill>
                <a:latin typeface="Perpetua" panose="02020502060401020303" pitchFamily="18" charset="0"/>
              </a:defRPr>
            </a:lvl2pPr>
            <a:lvl3pPr marL="1141413" indent="-227013">
              <a:defRPr>
                <a:solidFill>
                  <a:schemeClr val="tx1"/>
                </a:solidFill>
                <a:latin typeface="Perpetua" panose="02020502060401020303" pitchFamily="18" charset="0"/>
              </a:defRPr>
            </a:lvl3pPr>
            <a:lvl4pPr marL="1598613" indent="-227013">
              <a:defRPr>
                <a:solidFill>
                  <a:schemeClr val="tx1"/>
                </a:solidFill>
                <a:latin typeface="Perpetua" panose="02020502060401020303" pitchFamily="18" charset="0"/>
              </a:defRPr>
            </a:lvl4pPr>
            <a:lvl5pPr marL="2055813" indent="-227013">
              <a:defRPr>
                <a:solidFill>
                  <a:schemeClr val="tx1"/>
                </a:solidFill>
                <a:latin typeface="Perpetua" panose="02020502060401020303" pitchFamily="18" charset="0"/>
              </a:defRPr>
            </a:lvl5pPr>
            <a:lvl6pPr marL="2513013" indent="-227013" fontAlgn="base">
              <a:spcBef>
                <a:spcPct val="0"/>
              </a:spcBef>
              <a:spcAft>
                <a:spcPct val="0"/>
              </a:spcAft>
              <a:defRPr>
                <a:solidFill>
                  <a:schemeClr val="tx1"/>
                </a:solidFill>
                <a:latin typeface="Perpetua" panose="02020502060401020303" pitchFamily="18" charset="0"/>
              </a:defRPr>
            </a:lvl6pPr>
            <a:lvl7pPr marL="2970213" indent="-227013" fontAlgn="base">
              <a:spcBef>
                <a:spcPct val="0"/>
              </a:spcBef>
              <a:spcAft>
                <a:spcPct val="0"/>
              </a:spcAft>
              <a:defRPr>
                <a:solidFill>
                  <a:schemeClr val="tx1"/>
                </a:solidFill>
                <a:latin typeface="Perpetua" panose="02020502060401020303" pitchFamily="18" charset="0"/>
              </a:defRPr>
            </a:lvl7pPr>
            <a:lvl8pPr marL="3427413" indent="-227013" fontAlgn="base">
              <a:spcBef>
                <a:spcPct val="0"/>
              </a:spcBef>
              <a:spcAft>
                <a:spcPct val="0"/>
              </a:spcAft>
              <a:defRPr>
                <a:solidFill>
                  <a:schemeClr val="tx1"/>
                </a:solidFill>
                <a:latin typeface="Perpetua" panose="02020502060401020303" pitchFamily="18" charset="0"/>
              </a:defRPr>
            </a:lvl8pPr>
            <a:lvl9pPr marL="3884613" indent="-227013"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5345F2-690D-47A0-9536-BC0B4E531D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1185404-885B-402F-A3C8-3C465C2C02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5612BB3-D496-4DD8-B1F8-018CDEBEE0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44DD45AD-F78F-4ACD-9552-CC463DD83F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7F8009-4D62-41D4-BBB7-599E681228F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48A86DA-CCAB-4E78-AE3F-064FB1C0A9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CB6BB79-70D0-46FC-AFFE-FB7CF5692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excessive commissions to third-party agents or consultants; • unreasonably large discounts to third-party distributors; • third-party “consulting agreements” that include only vaguely described services; • the third-party consultant is in a different line of business than that for which it has been engaged; • the third party is related to or closely associated with the foreign official; • the third party became part of the transaction at the express request or insistence of the foreign official; • the third party is merely a shell company incorporated in an offshore jurisdiction; and • the third party requests payment to offshore bank accounts.</a:t>
            </a:r>
          </a:p>
        </p:txBody>
      </p:sp>
      <p:sp>
        <p:nvSpPr>
          <p:cNvPr id="48132" name="Slide Number Placeholder 3">
            <a:extLst>
              <a:ext uri="{FF2B5EF4-FFF2-40B4-BE49-F238E27FC236}">
                <a16:creationId xmlns:a16="http://schemas.microsoft.com/office/drawing/2014/main" id="{7A856F60-9986-46E6-9AE2-71ABCB731A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23D68B-2824-40C5-9102-721DE3F3584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09C82F0-AD3A-43E4-973D-7CEB7DEFB9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A54A5C7-9830-4023-813C-D6607D1C5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Sources:</a:t>
            </a: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Serious Fraud Office, </a:t>
            </a:r>
            <a:r>
              <a:rPr lang="en-US" altLang="en-US" i="1">
                <a:latin typeface="Arial" panose="020B0604020202020204" pitchFamily="34" charset="0"/>
              </a:rPr>
              <a:t>Approach of the Serious Fraud Office to Dealing with Overseas Corruption</a:t>
            </a:r>
            <a:r>
              <a:rPr lang="en-US" altLang="en-US">
                <a:latin typeface="Arial" panose="020B0604020202020204" pitchFamily="34" charset="0"/>
              </a:rPr>
              <a:t>, at 1 (2009), </a:t>
            </a:r>
            <a:r>
              <a:rPr lang="en-US" altLang="en-US" i="1">
                <a:latin typeface="Arial" panose="020B0604020202020204" pitchFamily="34" charset="0"/>
              </a:rPr>
              <a:t>available at http://www.sfo.gov.uk/media/28313/approach%20of%20the%20sfo%20to%20dealing%20with%20overseas%20corruption.pdf. </a:t>
            </a: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Lord Bach, </a:t>
            </a:r>
            <a:r>
              <a:rPr lang="en-US" altLang="en-US" i="1">
                <a:latin typeface="Arial" panose="020B0604020202020204" pitchFamily="34" charset="0"/>
              </a:rPr>
              <a:t>Letter to Lord Henley re: Bribery Bill -- “Adequate Procedures’ Guidance </a:t>
            </a:r>
            <a:r>
              <a:rPr lang="en-US" altLang="en-US">
                <a:latin typeface="Arial" panose="020B0604020202020204" pitchFamily="34" charset="0"/>
              </a:rPr>
              <a:t>(Dec. 2009), </a:t>
            </a:r>
            <a:r>
              <a:rPr lang="en-US" altLang="en-US" i="1">
                <a:latin typeface="Arial" panose="020B0604020202020204" pitchFamily="34" charset="0"/>
              </a:rPr>
              <a:t>http://www.justice.gov.uk/publications/docs/bach-letter-adequate-procedures-guidance.pdf</a:t>
            </a:r>
            <a:r>
              <a:rPr lang="en-US" altLang="en-US">
                <a:latin typeface="Arial" panose="020B0604020202020204" pitchFamily="34" charset="0"/>
              </a:rPr>
              <a:t>. </a:t>
            </a:r>
          </a:p>
          <a:p>
            <a:pPr>
              <a:spcBef>
                <a:spcPct val="0"/>
              </a:spcBef>
            </a:pPr>
            <a:endParaRPr lang="en-US" altLang="en-US"/>
          </a:p>
          <a:p>
            <a:pPr>
              <a:spcBef>
                <a:spcPct val="0"/>
              </a:spcBef>
            </a:pPr>
            <a:r>
              <a:rPr lang="en-US" altLang="en-US"/>
              <a:t>Ministry of Justice, </a:t>
            </a:r>
            <a:r>
              <a:rPr lang="en-US" altLang="en-US" i="1"/>
              <a:t>Consultation on Guidance About Commercial Organisations Preventing Bribery (Section 9 of the Bribery Act 2010)</a:t>
            </a:r>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6E8678EC-A065-401B-B53A-881AFF077B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2D6B49-F8BD-49AD-B0E5-70AE05BD9B3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229D9B2-8CDE-41B9-9A17-90ED8F0EBF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20D4458-CD8F-4C33-B841-60848EA2723C}"/>
              </a:ext>
            </a:extLst>
          </p:cNvPr>
          <p:cNvSpPr>
            <a:spLocks noGrp="1"/>
          </p:cNvSpPr>
          <p:nvPr>
            <p:ph type="body" idx="1"/>
          </p:nvPr>
        </p:nvSpPr>
        <p:spPr/>
        <p:txBody>
          <a:bodyPr>
            <a:normAutofit/>
          </a:bodyPr>
          <a:lstStyle/>
          <a:p>
            <a:pPr fontAlgn="auto">
              <a:spcBef>
                <a:spcPts val="0"/>
              </a:spcBef>
              <a:spcAft>
                <a:spcPts val="0"/>
              </a:spcAft>
              <a:defRPr/>
            </a:pPr>
            <a:r>
              <a:rPr lang="en-US" dirty="0"/>
              <a:t>Art. 5th. For the purposes of this Law, acts harmful to the public administration, national or foreign, are those performed by the legal persons cited in the paragraph of Art. 1st, which violate the national or foreign public patrimony, principles of the public administration, or the international commitments assumed by Brazil, defined thus: </a:t>
            </a:r>
          </a:p>
          <a:p>
            <a:pPr fontAlgn="auto">
              <a:spcBef>
                <a:spcPts val="0"/>
              </a:spcBef>
              <a:spcAft>
                <a:spcPts val="0"/>
              </a:spcAft>
              <a:defRPr/>
            </a:pPr>
            <a:r>
              <a:rPr lang="en-US" dirty="0"/>
              <a:t>. . .</a:t>
            </a:r>
          </a:p>
          <a:p>
            <a:pPr fontAlgn="auto">
              <a:spcBef>
                <a:spcPts val="0"/>
              </a:spcBef>
              <a:spcAft>
                <a:spcPts val="0"/>
              </a:spcAft>
              <a:defRPr/>
            </a:pPr>
            <a:endParaRPr lang="en-US" dirty="0"/>
          </a:p>
          <a:p>
            <a:pPr fontAlgn="auto">
              <a:spcBef>
                <a:spcPts val="0"/>
              </a:spcBef>
              <a:spcAft>
                <a:spcPts val="0"/>
              </a:spcAft>
              <a:defRPr/>
            </a:pPr>
            <a:r>
              <a:rPr lang="en-US" dirty="0"/>
              <a:t>IV – insofar as requests for bids and contracts: </a:t>
            </a:r>
          </a:p>
          <a:p>
            <a:pPr fontAlgn="auto">
              <a:spcBef>
                <a:spcPts val="0"/>
              </a:spcBef>
              <a:spcAft>
                <a:spcPts val="0"/>
              </a:spcAft>
              <a:defRPr/>
            </a:pPr>
            <a:endParaRPr lang="en-US" dirty="0"/>
          </a:p>
          <a:p>
            <a:pPr fontAlgn="auto">
              <a:spcBef>
                <a:spcPts val="0"/>
              </a:spcBef>
              <a:spcAft>
                <a:spcPts val="0"/>
              </a:spcAft>
              <a:defRPr/>
            </a:pPr>
            <a:r>
              <a:rPr lang="en-US" dirty="0"/>
              <a:t>. . .</a:t>
            </a:r>
          </a:p>
          <a:p>
            <a:pPr fontAlgn="auto">
              <a:spcBef>
                <a:spcPts val="0"/>
              </a:spcBef>
              <a:spcAft>
                <a:spcPts val="0"/>
              </a:spcAft>
              <a:defRPr/>
            </a:pPr>
            <a:endParaRPr lang="en-US" dirty="0"/>
          </a:p>
          <a:p>
            <a:pPr fontAlgn="auto">
              <a:spcBef>
                <a:spcPts val="0"/>
              </a:spcBef>
              <a:spcAft>
                <a:spcPts val="0"/>
              </a:spcAft>
              <a:defRPr/>
            </a:pPr>
            <a:r>
              <a:rPr lang="en-US" dirty="0"/>
              <a:t>f) to obtain an improper advantage or benefit, fraudulently, for modifications or extensions in contracts entered into with the public administration, not authorized by law, the invitation to the public request for bid, or the respective contractual instruments; or </a:t>
            </a:r>
          </a:p>
          <a:p>
            <a:pPr fontAlgn="auto">
              <a:spcBef>
                <a:spcPts val="0"/>
              </a:spcBef>
              <a:spcAft>
                <a:spcPts val="0"/>
              </a:spcAft>
              <a:defRPr/>
            </a:pPr>
            <a:r>
              <a:rPr lang="en-US" dirty="0"/>
              <a:t>g) to manipulate or defraud the economic and financial balance of contracts entered into with the public administration; </a:t>
            </a:r>
          </a:p>
        </p:txBody>
      </p:sp>
      <p:sp>
        <p:nvSpPr>
          <p:cNvPr id="49156" name="Slide Number Placeholder 3">
            <a:extLst>
              <a:ext uri="{FF2B5EF4-FFF2-40B4-BE49-F238E27FC236}">
                <a16:creationId xmlns:a16="http://schemas.microsoft.com/office/drawing/2014/main" id="{305ED445-9192-4E82-B052-FF95ED1B33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AF9716-1DA8-4235-831F-6132713F641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01549BA-3B53-4DED-833C-3D1E61880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DC602588-F433-4BD5-A122-3597F614A6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http://www.gouvernement.fr/en/sapin-ii-law-transparency-the-fight-against-corruption-modernisation-of-the-economy</a:t>
            </a:r>
          </a:p>
        </p:txBody>
      </p:sp>
      <p:sp>
        <p:nvSpPr>
          <p:cNvPr id="36868" name="Slide Number Placeholder 3">
            <a:extLst>
              <a:ext uri="{FF2B5EF4-FFF2-40B4-BE49-F238E27FC236}">
                <a16:creationId xmlns:a16="http://schemas.microsoft.com/office/drawing/2014/main" id="{17E6F6FE-7E85-4EC6-91A5-8F8AB2788F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277354-FAEF-47D6-8D03-3D04D6E5491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6801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8B520C5-060B-406E-9110-D702D7694F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2DC1826-0910-47CA-8413-D074524825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en-US" b="1">
                <a:latin typeface="Arial" panose="020B0604020202020204" pitchFamily="34" charset="0"/>
              </a:rPr>
              <a:t>Article 17 </a:t>
            </a:r>
            <a:r>
              <a:rPr lang="fr-FR" altLang="en-US" b="1" u="sng">
                <a:latin typeface="Arial" panose="020B0604020202020204" pitchFamily="34" charset="0"/>
                <a:hlinkClick r:id="rId3" tooltip="En savoir plus sur l'article 17"/>
              </a:rPr>
              <a:t>En savoir plus sur cet article...</a:t>
            </a:r>
            <a:endParaRPr lang="fr-FR" altLang="en-US" b="1">
              <a:latin typeface="Arial" panose="020B0604020202020204" pitchFamily="34" charset="0"/>
            </a:endParaRPr>
          </a:p>
          <a:p>
            <a:pPr>
              <a:spcBef>
                <a:spcPct val="0"/>
              </a:spcBef>
            </a:pPr>
            <a:br>
              <a:rPr lang="fr-FR" altLang="en-US">
                <a:latin typeface="Arial" panose="020B0604020202020204" pitchFamily="34" charset="0"/>
              </a:rPr>
            </a:br>
            <a:r>
              <a:rPr lang="fr-FR" altLang="en-US">
                <a:latin typeface="Arial" panose="020B0604020202020204" pitchFamily="34" charset="0"/>
              </a:rPr>
              <a:t>I. - Les présidents, les directeurs généraux et les gérants d'une société employant au moins cinq cents salariés, ou appartenant à un groupe de sociétés dont la société mère a son siège social en France et dont l'effectif comprend au moins cinq cents salariés, et dont le chiffre d'affaires ou le chiffre d'affaires consolidé est supérieur à 100 millions d'euros sont tenus de prendre les mesures destinées à prévenir et à détecter la commission, en France ou à l'étranger, de faits de corruption ou de trafic d'influence selon les modalités prévues au II.</a:t>
            </a:r>
            <a:br>
              <a:rPr lang="fr-FR" altLang="en-US">
                <a:latin typeface="Arial" panose="020B0604020202020204" pitchFamily="34" charset="0"/>
              </a:rPr>
            </a:br>
            <a:r>
              <a:rPr lang="fr-FR" altLang="en-US">
                <a:latin typeface="Arial" panose="020B0604020202020204" pitchFamily="34" charset="0"/>
              </a:rPr>
              <a:t>Cette obligation s'impose également :</a:t>
            </a:r>
            <a:br>
              <a:rPr lang="fr-FR" altLang="en-US">
                <a:latin typeface="Arial" panose="020B0604020202020204" pitchFamily="34" charset="0"/>
              </a:rPr>
            </a:br>
            <a:r>
              <a:rPr lang="fr-FR" altLang="en-US">
                <a:latin typeface="Arial" panose="020B0604020202020204" pitchFamily="34" charset="0"/>
              </a:rPr>
              <a:t>1° Aux présidents et directeurs généraux d'établissements publics à caractère industriel et commercial employant au moins cinq cents salariés, ou appartenant à un groupe public dont l'effectif comprend au moins cinq cents salariés, et dont le chiffre d'affaires ou le chiffre d'affaires consolidé est supérieur à 100 millions d'euros ;</a:t>
            </a:r>
            <a:br>
              <a:rPr lang="fr-FR" altLang="en-US">
                <a:latin typeface="Arial" panose="020B0604020202020204" pitchFamily="34" charset="0"/>
              </a:rPr>
            </a:br>
            <a:r>
              <a:rPr lang="fr-FR" altLang="en-US">
                <a:latin typeface="Arial" panose="020B0604020202020204" pitchFamily="34" charset="0"/>
              </a:rPr>
              <a:t>2° Selon les attributions qu'ils exercent, aux membres du directoire des sociétés anonymes régies par l'article L. 225-57 du code de commerce et employant au moins cinq cents salariés, ou appartenant à un groupe de sociétés dont l'effectif comprend au moins cinq cents salariés, et dont le chiffre d'affaires ou le chiffre d'affaires consolidé est supérieur à 100 millions d'euros.</a:t>
            </a:r>
            <a:br>
              <a:rPr lang="fr-FR" altLang="en-US">
                <a:latin typeface="Arial" panose="020B0604020202020204" pitchFamily="34" charset="0"/>
              </a:rPr>
            </a:br>
            <a:r>
              <a:rPr lang="fr-FR" altLang="en-US">
                <a:latin typeface="Arial" panose="020B0604020202020204" pitchFamily="34" charset="0"/>
              </a:rPr>
              <a:t>Lorsque la société établit des comptes consolidés, les obligations définies au présent article portent sur la société elle-même ainsi que sur l'ensemble de ses filiales, au sens de l'article L. 233-1 du code de commerce, ou des sociétés qu'elle contrôle, au sens de l'article L. 233-3 du même code. Les filiales ou sociétés contrôlées qui dépassent les seuils mentionnés au présent I sont réputées satisfaire aux obligations prévues au présent article dès lors que la société qui les contrôle, au sens du même article L. 233-3, met en œuvre les mesures et procédures prévues au II du présent article et que ces mesures et procédures s'appliquent à l'ensemble des filiales ou sociétés qu'elle contrôle.</a:t>
            </a:r>
            <a:br>
              <a:rPr lang="fr-FR" altLang="en-US">
                <a:latin typeface="Arial" panose="020B0604020202020204" pitchFamily="34" charset="0"/>
              </a:rPr>
            </a:br>
            <a:r>
              <a:rPr lang="fr-FR" altLang="en-US">
                <a:latin typeface="Arial" panose="020B0604020202020204" pitchFamily="34" charset="0"/>
              </a:rPr>
              <a:t>II. - Les personnes mentionnées au I mettent en œuvre les mesures et procédures suivantes :</a:t>
            </a:r>
            <a:br>
              <a:rPr lang="fr-FR" altLang="en-US">
                <a:latin typeface="Arial" panose="020B0604020202020204" pitchFamily="34" charset="0"/>
              </a:rPr>
            </a:br>
            <a:r>
              <a:rPr lang="fr-FR" altLang="en-US">
                <a:latin typeface="Arial" panose="020B0604020202020204" pitchFamily="34" charset="0"/>
              </a:rPr>
              <a:t>1° Un code de conduite définissant et illustrant les différents types de comportements à proscrire comme étant susceptibles de caractériser des faits de corruption ou de trafic d'influence. Ce code de conduite est intégré au règlement intérieur de l'entreprise et fait l'objet, à ce titre, de la procédure de consultation des représentants du personnel prévue à l'article L. 1321-4 du code du travail ;</a:t>
            </a:r>
            <a:br>
              <a:rPr lang="fr-FR" altLang="en-US">
                <a:latin typeface="Arial" panose="020B0604020202020204" pitchFamily="34" charset="0"/>
              </a:rPr>
            </a:br>
            <a:r>
              <a:rPr lang="fr-FR" altLang="en-US">
                <a:latin typeface="Arial" panose="020B0604020202020204" pitchFamily="34" charset="0"/>
              </a:rPr>
              <a:t>2° Un dispositif d'alerte interne destiné à permettre le recueil des signalements émanant d'employés et relatifs à l'existence de conduites ou de situations contraires au code de conduite de la société ;</a:t>
            </a:r>
            <a:br>
              <a:rPr lang="fr-FR" altLang="en-US">
                <a:latin typeface="Arial" panose="020B0604020202020204" pitchFamily="34" charset="0"/>
              </a:rPr>
            </a:br>
            <a:r>
              <a:rPr lang="fr-FR" altLang="en-US">
                <a:latin typeface="Arial" panose="020B0604020202020204" pitchFamily="34" charset="0"/>
              </a:rPr>
              <a:t>3° Une cartographie des risques prenant la forme d'une documentation régulièrement actualisée et destinée à identifier, analyser et hiérarchiser les risques d'exposition de la société à des sollicitations externes aux fins de corruption, en fonction notamment des secteurs d'activités et des zones géographiques dans lesquels la société exerce son activité ;</a:t>
            </a:r>
            <a:br>
              <a:rPr lang="fr-FR" altLang="en-US">
                <a:latin typeface="Arial" panose="020B0604020202020204" pitchFamily="34" charset="0"/>
              </a:rPr>
            </a:br>
            <a:r>
              <a:rPr lang="fr-FR" altLang="en-US">
                <a:latin typeface="Arial" panose="020B0604020202020204" pitchFamily="34" charset="0"/>
              </a:rPr>
              <a:t>4° Des procédures d'évaluation de la situation des clients, fournisseurs de premier rang et intermédiaires au regard de la cartographie des risques ;</a:t>
            </a:r>
            <a:br>
              <a:rPr lang="fr-FR" altLang="en-US">
                <a:latin typeface="Arial" panose="020B0604020202020204" pitchFamily="34" charset="0"/>
              </a:rPr>
            </a:br>
            <a:r>
              <a:rPr lang="fr-FR" altLang="en-US">
                <a:latin typeface="Arial" panose="020B0604020202020204" pitchFamily="34" charset="0"/>
              </a:rPr>
              <a:t>5° Des procédures de contrôles comptables, internes ou externes, destinées à s'assurer que les livres, registres et comptes ne sont pas utilisés pour masquer des faits de corruption ou de trafic d'influence. Ces contrôles peuvent être réalisés soit par les services de contrôle comptable et financier propres à la société, soit en ayant recours à un auditeur externe à l'occasion de l'accomplissement des audits de certification de comptes prévus à l'article L. 823-9 du code de commerce ;</a:t>
            </a:r>
            <a:br>
              <a:rPr lang="fr-FR" altLang="en-US">
                <a:latin typeface="Arial" panose="020B0604020202020204" pitchFamily="34" charset="0"/>
              </a:rPr>
            </a:br>
            <a:r>
              <a:rPr lang="fr-FR" altLang="en-US">
                <a:latin typeface="Arial" panose="020B0604020202020204" pitchFamily="34" charset="0"/>
              </a:rPr>
              <a:t>6° Un dispositif de formation destiné aux cadres et aux personnels les plus exposés aux risques de corruption et de trafic d'influence ;</a:t>
            </a:r>
            <a:br>
              <a:rPr lang="fr-FR" altLang="en-US">
                <a:latin typeface="Arial" panose="020B0604020202020204" pitchFamily="34" charset="0"/>
              </a:rPr>
            </a:br>
            <a:r>
              <a:rPr lang="fr-FR" altLang="en-US">
                <a:latin typeface="Arial" panose="020B0604020202020204" pitchFamily="34" charset="0"/>
              </a:rPr>
              <a:t>7° Un régime disciplinaire permettant de sanctionner les salariés de la société en cas de violation du code de conduite de la société ;</a:t>
            </a:r>
            <a:br>
              <a:rPr lang="fr-FR" altLang="en-US">
                <a:latin typeface="Arial" panose="020B0604020202020204" pitchFamily="34" charset="0"/>
              </a:rPr>
            </a:br>
            <a:r>
              <a:rPr lang="fr-FR" altLang="en-US">
                <a:latin typeface="Arial" panose="020B0604020202020204" pitchFamily="34" charset="0"/>
              </a:rPr>
              <a:t>8° Un dispositif de contrôle et d'évaluation interne des mesures mises en œuvre.</a:t>
            </a:r>
            <a:br>
              <a:rPr lang="fr-FR" altLang="en-US">
                <a:latin typeface="Arial" panose="020B0604020202020204" pitchFamily="34" charset="0"/>
              </a:rPr>
            </a:br>
            <a:r>
              <a:rPr lang="fr-FR" altLang="en-US">
                <a:latin typeface="Arial" panose="020B0604020202020204" pitchFamily="34" charset="0"/>
              </a:rPr>
              <a:t>Indépendamment de la responsabilité des personnes mentionnées au I du présent article, la société est également responsable en tant que personne morale en cas de manquement aux obligations prévues au présent II.</a:t>
            </a:r>
            <a:br>
              <a:rPr lang="fr-FR" altLang="en-US">
                <a:latin typeface="Arial" panose="020B0604020202020204" pitchFamily="34" charset="0"/>
              </a:rPr>
            </a:br>
            <a:r>
              <a:rPr lang="fr-FR" altLang="en-US">
                <a:latin typeface="Arial" panose="020B0604020202020204" pitchFamily="34" charset="0"/>
              </a:rPr>
              <a:t>III. - L'Agence française anticorruption contrôle le respect des mesures et procédures mentionnées au II du présent article.</a:t>
            </a:r>
            <a:br>
              <a:rPr lang="fr-FR" altLang="en-US">
                <a:latin typeface="Arial" panose="020B0604020202020204" pitchFamily="34" charset="0"/>
              </a:rPr>
            </a:br>
            <a:r>
              <a:rPr lang="fr-FR" altLang="en-US">
                <a:latin typeface="Arial" panose="020B0604020202020204" pitchFamily="34" charset="0"/>
              </a:rPr>
              <a:t>Le contrôle est réalisé selon les modalités prévues à l'article 4. Il donne lieu à l'établissement d'un rapport transmis à l'autorité qui a demandé le contrôle et aux représentants de la société contrôlée. Le rapport contient les observations de l'agence sur la qualité du dispositif de prévention et de détection de la corruption mis en place au sein de la société contrôlée ainsi que, le cas échéant, des recommandations en vue de l'amélioration des procédures existantes.</a:t>
            </a:r>
            <a:br>
              <a:rPr lang="fr-FR" altLang="en-US">
                <a:latin typeface="Arial" panose="020B0604020202020204" pitchFamily="34" charset="0"/>
              </a:rPr>
            </a:br>
            <a:r>
              <a:rPr lang="fr-FR" altLang="en-US">
                <a:latin typeface="Arial" panose="020B0604020202020204" pitchFamily="34" charset="0"/>
              </a:rPr>
              <a:t>IV. - En cas de manquement constaté, et après avoir mis la personne concernée en mesure de présenter ses observations, le magistrat qui dirige l'agence peut adresser un avertissement aux représentants de la société.</a:t>
            </a:r>
            <a:br>
              <a:rPr lang="fr-FR" altLang="en-US">
                <a:latin typeface="Arial" panose="020B0604020202020204" pitchFamily="34" charset="0"/>
              </a:rPr>
            </a:br>
            <a:r>
              <a:rPr lang="fr-FR" altLang="en-US">
                <a:latin typeface="Arial" panose="020B0604020202020204" pitchFamily="34" charset="0"/>
              </a:rPr>
              <a:t>Il peut saisir la commission des sanctions afin que soit enjoint à la société et à ses représentants d'adapter les procédures de conformité internes destinées à la prévention et à la détection des faits de corruption ou de trafic d'influence.</a:t>
            </a:r>
            <a:br>
              <a:rPr lang="fr-FR" altLang="en-US">
                <a:latin typeface="Arial" panose="020B0604020202020204" pitchFamily="34" charset="0"/>
              </a:rPr>
            </a:br>
            <a:r>
              <a:rPr lang="fr-FR" altLang="en-US">
                <a:latin typeface="Arial" panose="020B0604020202020204" pitchFamily="34" charset="0"/>
              </a:rPr>
              <a:t>Il peut également saisir la commission des sanctions afin que soit infligée une sanction pécuniaire. Dans ce cas, il notifie les griefs à la personne physique mise en cause et, s'agissant d'une personne morale, à son représentant légal.</a:t>
            </a:r>
            <a:br>
              <a:rPr lang="fr-FR" altLang="en-US">
                <a:latin typeface="Arial" panose="020B0604020202020204" pitchFamily="34" charset="0"/>
              </a:rPr>
            </a:br>
            <a:r>
              <a:rPr lang="fr-FR" altLang="en-US">
                <a:latin typeface="Arial" panose="020B0604020202020204" pitchFamily="34" charset="0"/>
              </a:rPr>
              <a:t>V. - La commission des sanctions peut enjoindre à la société et à ses représentants d'adapter les procédures de conformité internes à la société destinées à la prévention et à la détection des faits de corruption ou de trafic d'influence, selon les recommandations qu'elle leur adresse à cette fin, dans un délai qu'elle fixe et qui ne peut excéder trois ans.</a:t>
            </a:r>
            <a:br>
              <a:rPr lang="fr-FR" altLang="en-US">
                <a:latin typeface="Arial" panose="020B0604020202020204" pitchFamily="34" charset="0"/>
              </a:rPr>
            </a:br>
            <a:r>
              <a:rPr lang="fr-FR" altLang="en-US">
                <a:latin typeface="Arial" panose="020B0604020202020204" pitchFamily="34" charset="0"/>
              </a:rPr>
              <a:t>La commission des sanctions peut prononcer une sanction pécuniaire dont le montant ne peut excéder 200 000 € pour les personnes physiques et un million d'euros pour les personnes morales.</a:t>
            </a:r>
            <a:br>
              <a:rPr lang="fr-FR" altLang="en-US">
                <a:latin typeface="Arial" panose="020B0604020202020204" pitchFamily="34" charset="0"/>
              </a:rPr>
            </a:br>
            <a:r>
              <a:rPr lang="fr-FR" altLang="en-US">
                <a:latin typeface="Arial" panose="020B0604020202020204" pitchFamily="34" charset="0"/>
              </a:rPr>
              <a:t>Le montant de la sanction pécuniaire prononcée est proportionné à la gravité des manquements constatés et à la situation financière de la personne physique ou morale sanctionnée.</a:t>
            </a:r>
            <a:br>
              <a:rPr lang="fr-FR" altLang="en-US">
                <a:latin typeface="Arial" panose="020B0604020202020204" pitchFamily="34" charset="0"/>
              </a:rPr>
            </a:br>
            <a:r>
              <a:rPr lang="fr-FR" altLang="en-US">
                <a:latin typeface="Arial" panose="020B0604020202020204" pitchFamily="34" charset="0"/>
              </a:rPr>
              <a:t>La commission des sanctions peut ordonner la publication, la diffusion ou l'affichage de la décision d'injonction ou de sanction pécuniaire ou d'un extrait de celle-ci, selon les modalités qu'elle précise. Les frais sont supportés par la personne physique ou morale sanctionnée.</a:t>
            </a:r>
            <a:br>
              <a:rPr lang="fr-FR" altLang="en-US">
                <a:latin typeface="Arial" panose="020B0604020202020204" pitchFamily="34" charset="0"/>
              </a:rPr>
            </a:br>
            <a:r>
              <a:rPr lang="fr-FR" altLang="en-US">
                <a:latin typeface="Arial" panose="020B0604020202020204" pitchFamily="34" charset="0"/>
              </a:rPr>
              <a:t>La commission des sanctions statue par décision motivée. Aucune sanction ni injonction ne peut être prononcée sans que la personne concernée ou son représentant ait été entendu ou, à défaut, dûment convoqué.</a:t>
            </a:r>
            <a:br>
              <a:rPr lang="fr-FR" altLang="en-US">
                <a:latin typeface="Arial" panose="020B0604020202020204" pitchFamily="34" charset="0"/>
              </a:rPr>
            </a:br>
            <a:r>
              <a:rPr lang="fr-FR" altLang="en-US">
                <a:latin typeface="Arial" panose="020B0604020202020204" pitchFamily="34" charset="0"/>
              </a:rPr>
              <a:t>Les sanctions pécuniaires sont versées au Trésor public et recouvrées comme créances de l'Etat étrangères à l'impôt et au domaine.</a:t>
            </a:r>
            <a:br>
              <a:rPr lang="fr-FR" altLang="en-US">
                <a:latin typeface="Arial" panose="020B0604020202020204" pitchFamily="34" charset="0"/>
              </a:rPr>
            </a:br>
            <a:r>
              <a:rPr lang="fr-FR" altLang="en-US">
                <a:latin typeface="Arial" panose="020B0604020202020204" pitchFamily="34" charset="0"/>
              </a:rPr>
              <a:t>Un décret en Conseil d'Etat précise les conditions de fonctionnement de la commission, notamment les conditions de récusation de ses membres.</a:t>
            </a:r>
            <a:br>
              <a:rPr lang="fr-FR" altLang="en-US">
                <a:latin typeface="Arial" panose="020B0604020202020204" pitchFamily="34" charset="0"/>
              </a:rPr>
            </a:br>
            <a:r>
              <a:rPr lang="fr-FR" altLang="en-US">
                <a:latin typeface="Arial" panose="020B0604020202020204" pitchFamily="34" charset="0"/>
              </a:rPr>
              <a:t>VI. - L'action de l'Agence française anticorruption se prescrit par trois années révolues à compter du jour où le manquement a été constaté si, dans ce délai, il n'a été fait aucun acte tendant à la sanction de ce manquement.</a:t>
            </a:r>
            <a:br>
              <a:rPr lang="fr-FR" altLang="en-US">
                <a:latin typeface="Arial" panose="020B0604020202020204" pitchFamily="34" charset="0"/>
              </a:rPr>
            </a:br>
            <a:r>
              <a:rPr lang="fr-FR" altLang="en-US">
                <a:latin typeface="Arial" panose="020B0604020202020204" pitchFamily="34" charset="0"/>
              </a:rPr>
              <a:t>VII. - Les recours formés contre les décisions de la commission des sanctions sont des recours de pleine juridiction.</a:t>
            </a:r>
            <a:br>
              <a:rPr lang="fr-FR" altLang="en-US">
                <a:latin typeface="Arial" panose="020B0604020202020204" pitchFamily="34" charset="0"/>
              </a:rPr>
            </a:br>
            <a:r>
              <a:rPr lang="fr-FR" altLang="en-US">
                <a:latin typeface="Arial" panose="020B0604020202020204" pitchFamily="34" charset="0"/>
              </a:rPr>
              <a:t>VIII. - Le présent article entre en vigueur le premier jour du sixième mois suivant la promulgation de la présente loi.</a:t>
            </a:r>
          </a:p>
          <a:p>
            <a:pPr>
              <a:spcBef>
                <a:spcPct val="0"/>
              </a:spcBef>
            </a:pPr>
            <a:endParaRPr lang="en-US"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E09AC33D-F884-496A-BCE6-875BA5F91C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F27589-A483-4A46-9985-3E1CE3D5CD8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56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8E4FC22-5D96-45E9-AE2D-032400AE4A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2FC8A5C8-FE90-42FA-9A12-7F2AD3EBC6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a:extLst>
              <a:ext uri="{FF2B5EF4-FFF2-40B4-BE49-F238E27FC236}">
                <a16:creationId xmlns:a16="http://schemas.microsoft.com/office/drawing/2014/main" id="{E781112E-75C1-401F-9224-9C6B187033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C7FE72-D099-457A-9584-E678F10BDB1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FDCDB8C3-6A31-48BB-999C-71EE3F0464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CCBBFD35-1242-4FF5-9C92-E17EC0D8C1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Sources:</a:t>
            </a: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Serious Fraud Office, </a:t>
            </a:r>
            <a:r>
              <a:rPr lang="en-US" altLang="en-US" i="1">
                <a:latin typeface="Arial" panose="020B0604020202020204" pitchFamily="34" charset="0"/>
              </a:rPr>
              <a:t>Approach of the Serious Fraud Office to Dealing with Overseas Corruption</a:t>
            </a:r>
            <a:r>
              <a:rPr lang="en-US" altLang="en-US">
                <a:latin typeface="Arial" panose="020B0604020202020204" pitchFamily="34" charset="0"/>
              </a:rPr>
              <a:t>, at 1 (2009), </a:t>
            </a:r>
            <a:r>
              <a:rPr lang="en-US" altLang="en-US" i="1">
                <a:latin typeface="Arial" panose="020B0604020202020204" pitchFamily="34" charset="0"/>
              </a:rPr>
              <a:t>available at http://www.sfo.gov.uk/media/28313/approach%20of%20the%20sfo%20to%20dealing%20with%20overseas%20corruption.pdf. </a:t>
            </a: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Lord Bach, </a:t>
            </a:r>
            <a:r>
              <a:rPr lang="en-US" altLang="en-US" i="1">
                <a:latin typeface="Arial" panose="020B0604020202020204" pitchFamily="34" charset="0"/>
              </a:rPr>
              <a:t>Letter to Lord Henley re: Bribery Bill -- “Adequate Procedures’ Guidance </a:t>
            </a:r>
            <a:r>
              <a:rPr lang="en-US" altLang="en-US">
                <a:latin typeface="Arial" panose="020B0604020202020204" pitchFamily="34" charset="0"/>
              </a:rPr>
              <a:t>(Dec. 2009), </a:t>
            </a:r>
            <a:r>
              <a:rPr lang="en-US" altLang="en-US" i="1">
                <a:latin typeface="Arial" panose="020B0604020202020204" pitchFamily="34" charset="0"/>
              </a:rPr>
              <a:t>http://www.justice.gov.uk/publications/docs/bach-letter-adequate-procedures-guidance.pdf</a:t>
            </a:r>
            <a:r>
              <a:rPr lang="en-US" altLang="en-US">
                <a:latin typeface="Arial" panose="020B0604020202020204" pitchFamily="34" charset="0"/>
              </a:rPr>
              <a:t>. </a:t>
            </a:r>
          </a:p>
          <a:p>
            <a:pPr>
              <a:spcBef>
                <a:spcPct val="0"/>
              </a:spcBef>
            </a:pPr>
            <a:endParaRPr lang="en-US" altLang="en-US"/>
          </a:p>
          <a:p>
            <a:pPr>
              <a:spcBef>
                <a:spcPct val="0"/>
              </a:spcBef>
            </a:pPr>
            <a:r>
              <a:rPr lang="en-US" altLang="en-US"/>
              <a:t>Ministry of Justice, </a:t>
            </a:r>
            <a:r>
              <a:rPr lang="en-US" altLang="en-US" i="1"/>
              <a:t>Consultation on Guidance About Commercial Organisations Preventing Bribery (Section 9 of the Bribery Act 2010)</a:t>
            </a:r>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43AC2B9E-9726-46A0-BF65-2457C92170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A4740F-D2C8-4912-A778-408E6C33917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74D6EFD-6F75-4B23-94BD-A6751A0C81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108A17E-5BBD-468E-915F-8761BC26C5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
        <p:nvSpPr>
          <p:cNvPr id="38916" name="Slide Number Placeholder 3">
            <a:extLst>
              <a:ext uri="{FF2B5EF4-FFF2-40B4-BE49-F238E27FC236}">
                <a16:creationId xmlns:a16="http://schemas.microsoft.com/office/drawing/2014/main" id="{0C1E12B0-94AE-4DAC-92D6-73EC5CF44A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B51575-8CD8-484F-B558-BFB00EEDB3C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99288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C4D8392-3554-4F62-A6E6-8E4B3F426C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B76F48-459E-444B-B080-D3C9772D33A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227" name="Rectangle 2">
            <a:extLst>
              <a:ext uri="{FF2B5EF4-FFF2-40B4-BE49-F238E27FC236}">
                <a16:creationId xmlns:a16="http://schemas.microsoft.com/office/drawing/2014/main" id="{9C2AB1A8-A4BE-44B5-BE55-CD27A6E248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3FCB1292-6086-4C99-A1F6-FAAAFD8FA9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In individual procurements, individual contracting officers assess the prospective contractor’s “responsibility” – whether that contractor is “qualified” to perform the work on that individual contract, both in terms of systems and in terms of its ethics.</a:t>
            </a: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An agency’s Suspension and Debarment Official takes a much broader view – he or she assesses the contractor’s present responsibility for ALL prospective contracts.</a:t>
            </a: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When a contractor is debarred for procurement purposes, that is, in effect, a finding that the contractor cannot and should not be found responsible (or qualified) in ANY procurement.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C1DFC245-5E97-4A1C-8CDA-609D287F0A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288F104F-B514-4D3E-B30B-6FDD5DB4B1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9988" name="Slide Number Placeholder 3">
            <a:extLst>
              <a:ext uri="{FF2B5EF4-FFF2-40B4-BE49-F238E27FC236}">
                <a16:creationId xmlns:a16="http://schemas.microsoft.com/office/drawing/2014/main" id="{4F3842C7-EE00-41B8-8AF4-4C4066FBBF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1363" indent="-284163">
              <a:defRPr>
                <a:solidFill>
                  <a:schemeClr val="tx1"/>
                </a:solidFill>
                <a:latin typeface="Perpetua" panose="02020502060401020303" pitchFamily="18" charset="0"/>
              </a:defRPr>
            </a:lvl2pPr>
            <a:lvl3pPr marL="1141413" indent="-227013">
              <a:defRPr>
                <a:solidFill>
                  <a:schemeClr val="tx1"/>
                </a:solidFill>
                <a:latin typeface="Perpetua" panose="02020502060401020303" pitchFamily="18" charset="0"/>
              </a:defRPr>
            </a:lvl3pPr>
            <a:lvl4pPr marL="1598613" indent="-227013">
              <a:defRPr>
                <a:solidFill>
                  <a:schemeClr val="tx1"/>
                </a:solidFill>
                <a:latin typeface="Perpetua" panose="02020502060401020303" pitchFamily="18" charset="0"/>
              </a:defRPr>
            </a:lvl4pPr>
            <a:lvl5pPr marL="2055813" indent="-227013">
              <a:defRPr>
                <a:solidFill>
                  <a:schemeClr val="tx1"/>
                </a:solidFill>
                <a:latin typeface="Perpetua" panose="02020502060401020303" pitchFamily="18" charset="0"/>
              </a:defRPr>
            </a:lvl5pPr>
            <a:lvl6pPr marL="2513013" indent="-227013" fontAlgn="base">
              <a:spcBef>
                <a:spcPct val="0"/>
              </a:spcBef>
              <a:spcAft>
                <a:spcPct val="0"/>
              </a:spcAft>
              <a:defRPr>
                <a:solidFill>
                  <a:schemeClr val="tx1"/>
                </a:solidFill>
                <a:latin typeface="Perpetua" panose="02020502060401020303" pitchFamily="18" charset="0"/>
              </a:defRPr>
            </a:lvl6pPr>
            <a:lvl7pPr marL="2970213" indent="-227013" fontAlgn="base">
              <a:spcBef>
                <a:spcPct val="0"/>
              </a:spcBef>
              <a:spcAft>
                <a:spcPct val="0"/>
              </a:spcAft>
              <a:defRPr>
                <a:solidFill>
                  <a:schemeClr val="tx1"/>
                </a:solidFill>
                <a:latin typeface="Perpetua" panose="02020502060401020303" pitchFamily="18" charset="0"/>
              </a:defRPr>
            </a:lvl7pPr>
            <a:lvl8pPr marL="3427413" indent="-227013" fontAlgn="base">
              <a:spcBef>
                <a:spcPct val="0"/>
              </a:spcBef>
              <a:spcAft>
                <a:spcPct val="0"/>
              </a:spcAft>
              <a:defRPr>
                <a:solidFill>
                  <a:schemeClr val="tx1"/>
                </a:solidFill>
                <a:latin typeface="Perpetua" panose="02020502060401020303" pitchFamily="18" charset="0"/>
              </a:defRPr>
            </a:lvl8pPr>
            <a:lvl9pPr marL="3884613" indent="-227013"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AEED6A-EB90-4A67-BD64-74303F03B89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4D6B922-07EF-4AB5-9C44-223E97ED73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3E03AD1-63D2-43E2-930F-33113959B25C}"/>
              </a:ext>
            </a:extLst>
          </p:cNvPr>
          <p:cNvSpPr>
            <a:spLocks noGrp="1"/>
          </p:cNvSpPr>
          <p:nvPr>
            <p:ph type="body" idx="1"/>
          </p:nvPr>
        </p:nvSpPr>
        <p:spPr/>
        <p:txBody>
          <a:bodyPr>
            <a:normAutofit fontScale="25000" lnSpcReduction="20000"/>
          </a:bodyPr>
          <a:lstStyle/>
          <a:p>
            <a:pPr fontAlgn="auto">
              <a:spcBef>
                <a:spcPts val="0"/>
              </a:spcBef>
              <a:spcAft>
                <a:spcPts val="0"/>
              </a:spcAft>
              <a:defRPr/>
            </a:pPr>
            <a:r>
              <a:rPr lang="en-US" dirty="0"/>
              <a:t>New European Procurement Directive:</a:t>
            </a:r>
          </a:p>
          <a:p>
            <a:pPr fontAlgn="auto">
              <a:spcBef>
                <a:spcPts val="0"/>
              </a:spcBef>
              <a:spcAft>
                <a:spcPts val="0"/>
              </a:spcAft>
              <a:defRPr/>
            </a:pPr>
            <a:endParaRPr lang="en-US" dirty="0"/>
          </a:p>
          <a:p>
            <a:pPr fontAlgn="auto">
              <a:spcBef>
                <a:spcPts val="0"/>
              </a:spcBef>
              <a:spcAft>
                <a:spcPts val="0"/>
              </a:spcAft>
              <a:defRPr/>
            </a:pPr>
            <a:r>
              <a:rPr lang="en-US" dirty="0"/>
              <a:t>(100)</a:t>
            </a:r>
          </a:p>
          <a:p>
            <a:pPr fontAlgn="auto">
              <a:spcBef>
                <a:spcPts val="0"/>
              </a:spcBef>
              <a:spcAft>
                <a:spcPts val="0"/>
              </a:spcAft>
              <a:defRPr/>
            </a:pPr>
            <a:r>
              <a:rPr lang="en-US" dirty="0"/>
              <a:t>Public contracts should not be awarded to economic operators that have participated in a criminal </a:t>
            </a:r>
            <a:r>
              <a:rPr lang="en-US" dirty="0" err="1"/>
              <a:t>organisation</a:t>
            </a:r>
            <a:r>
              <a:rPr lang="en-US" dirty="0"/>
              <a:t> or have been found guilty of corruption, fraud to the detriment of the Union’s financial interests, terrorist offences, money laundering or terrorist financing. The non-payment of taxes or social security contributions should also lead to mandatory exclusion at the level of the Union. Member States should, however, be able to provide for a derogation from those mandatory exclusions in exceptional situations where overriding requirements in the general interest make a contract award indispensable. This might, for example, be the case where urgently needed vaccines or emergency equipment can only be purchased from an economic operator to whom one of the mandatory grounds for exclusion otherwise applies.</a:t>
            </a:r>
          </a:p>
          <a:p>
            <a:pPr fontAlgn="auto">
              <a:spcBef>
                <a:spcPts val="0"/>
              </a:spcBef>
              <a:spcAft>
                <a:spcPts val="0"/>
              </a:spcAft>
              <a:defRPr/>
            </a:pPr>
            <a:r>
              <a:rPr lang="en-US" dirty="0"/>
              <a:t>(101)</a:t>
            </a:r>
          </a:p>
          <a:p>
            <a:pPr fontAlgn="auto">
              <a:spcBef>
                <a:spcPts val="0"/>
              </a:spcBef>
              <a:spcAft>
                <a:spcPts val="0"/>
              </a:spcAft>
              <a:defRPr/>
            </a:pPr>
            <a:r>
              <a:rPr lang="en-US" dirty="0"/>
              <a:t>Contracting authorities should further be given the possibility to exclude economic operators which have proven unreliable, for instance because of violations of environmental or social obligations, including rules on accessibility for disabled persons or other forms of grave professional misconduct, such as violations of competition rules or of intellectual property rights. It should be clarified that grave professional misconduct can render an economic operator’s integrity questionable and thus render the economic operator unsuitable to receive the award of a public contract irrespective of whether the economic operator would otherwise have the technical and economical capacity to perform the contract.</a:t>
            </a:r>
          </a:p>
          <a:p>
            <a:pPr fontAlgn="auto">
              <a:spcBef>
                <a:spcPts val="0"/>
              </a:spcBef>
              <a:spcAft>
                <a:spcPts val="0"/>
              </a:spcAft>
              <a:defRPr/>
            </a:pPr>
            <a:r>
              <a:rPr lang="en-US" dirty="0"/>
              <a:t>Bearing in mind that the contracting authority will be responsible for the consequences of its possible erroneous decision, contracting authorities should also remain free to consider that there has been grave professional misconduct, where, before a final and binding decision on the presence of mandatory exclusion grounds has been rendered, they can demonstrate by any appropriate means that the economic operator has violated its obligations, including obligations relating to the payment of taxes or social security contributions, unless otherwise provided by national law. They should also be able to exclude candidates or </a:t>
            </a:r>
            <a:r>
              <a:rPr lang="en-US" dirty="0" err="1"/>
              <a:t>tenderers</a:t>
            </a:r>
            <a:r>
              <a:rPr lang="en-US" dirty="0"/>
              <a:t> whose performance in earlier public contracts has shown major deficiencies with regard to substantive requirements, for instance failure to deliver or perform, significant shortcomings of the product or service delivered, making it unusable for the intended purpose, or </a:t>
            </a:r>
            <a:r>
              <a:rPr lang="en-US" dirty="0" err="1"/>
              <a:t>misbehaviour</a:t>
            </a:r>
            <a:r>
              <a:rPr lang="en-US" dirty="0"/>
              <a:t> that casts serious doubts as to the reliability of the economic operator. National law should provide for a maximum duration for such exclusions.</a:t>
            </a:r>
          </a:p>
          <a:p>
            <a:pPr fontAlgn="auto">
              <a:spcBef>
                <a:spcPts val="0"/>
              </a:spcBef>
              <a:spcAft>
                <a:spcPts val="0"/>
              </a:spcAft>
              <a:defRPr/>
            </a:pPr>
            <a:r>
              <a:rPr lang="en-US" dirty="0"/>
              <a:t>In applying facultative grounds for exclusion, contracting authorities should pay particular attention to the principle of proportionality. Minor irregularities should only in exceptional circumstances lead to the exclusion of an economic operator. However repeated cases of minor irregularities can give rise to doubts about the reliability of an economic operator which might justify its exclusion.</a:t>
            </a:r>
          </a:p>
          <a:p>
            <a:pPr fontAlgn="auto">
              <a:spcBef>
                <a:spcPts val="0"/>
              </a:spcBef>
              <a:spcAft>
                <a:spcPts val="0"/>
              </a:spcAft>
              <a:defRPr/>
            </a:pPr>
            <a:endParaRPr lang="en-US" dirty="0"/>
          </a:p>
          <a:p>
            <a:pPr fontAlgn="auto">
              <a:spcBef>
                <a:spcPts val="0"/>
              </a:spcBef>
              <a:spcAft>
                <a:spcPts val="0"/>
              </a:spcAft>
              <a:defRPr/>
            </a:pPr>
            <a:r>
              <a:rPr lang="en-US" b="1" dirty="0"/>
              <a:t>Subsection 1</a:t>
            </a:r>
          </a:p>
          <a:p>
            <a:pPr fontAlgn="auto">
              <a:spcBef>
                <a:spcPts val="0"/>
              </a:spcBef>
              <a:spcAft>
                <a:spcPts val="0"/>
              </a:spcAft>
              <a:defRPr/>
            </a:pPr>
            <a:r>
              <a:rPr lang="en-US" b="1" dirty="0"/>
              <a:t>Criteria for qualitative selection</a:t>
            </a:r>
          </a:p>
          <a:p>
            <a:pPr fontAlgn="auto">
              <a:spcBef>
                <a:spcPts val="0"/>
              </a:spcBef>
              <a:spcAft>
                <a:spcPts val="0"/>
              </a:spcAft>
              <a:defRPr/>
            </a:pPr>
            <a:r>
              <a:rPr lang="en-US" i="1" dirty="0"/>
              <a:t>Article 57</a:t>
            </a:r>
          </a:p>
          <a:p>
            <a:pPr fontAlgn="auto">
              <a:spcBef>
                <a:spcPts val="0"/>
              </a:spcBef>
              <a:spcAft>
                <a:spcPts val="0"/>
              </a:spcAft>
              <a:defRPr/>
            </a:pPr>
            <a:r>
              <a:rPr lang="en-US" b="1" dirty="0"/>
              <a:t>Exclusion grounds</a:t>
            </a:r>
          </a:p>
          <a:p>
            <a:pPr fontAlgn="auto">
              <a:spcBef>
                <a:spcPts val="0"/>
              </a:spcBef>
              <a:spcAft>
                <a:spcPts val="0"/>
              </a:spcAft>
              <a:defRPr/>
            </a:pPr>
            <a:r>
              <a:rPr lang="en-US" dirty="0"/>
              <a:t>1.   Contracting authorities shall exclude an economic operator from participation in a procurement procedure where they have established, by verifying in accordance with Articles 59, 60 and 61, or are otherwise aware that that economic operator has been the subject of a conviction by final judgment for one of the following reasons:</a:t>
            </a:r>
          </a:p>
          <a:p>
            <a:pPr fontAlgn="auto">
              <a:spcBef>
                <a:spcPts val="0"/>
              </a:spcBef>
              <a:spcAft>
                <a:spcPts val="0"/>
              </a:spcAft>
              <a:defRPr/>
            </a:pPr>
            <a:r>
              <a:rPr lang="en-US" dirty="0"/>
              <a:t>(a)</a:t>
            </a:r>
          </a:p>
          <a:p>
            <a:pPr fontAlgn="auto">
              <a:spcBef>
                <a:spcPts val="0"/>
              </a:spcBef>
              <a:spcAft>
                <a:spcPts val="0"/>
              </a:spcAft>
              <a:defRPr/>
            </a:pPr>
            <a:r>
              <a:rPr lang="en-US" dirty="0"/>
              <a:t>participation in a criminal </a:t>
            </a:r>
            <a:r>
              <a:rPr lang="en-US" dirty="0" err="1"/>
              <a:t>organisation</a:t>
            </a:r>
            <a:r>
              <a:rPr lang="en-US" dirty="0"/>
              <a:t>, as defined in Article 2 of Council Framework Decision 2008/841/</a:t>
            </a:r>
            <a:r>
              <a:rPr lang="en-US" dirty="0" err="1"/>
              <a:t>JHA</a:t>
            </a:r>
            <a:r>
              <a:rPr lang="en-US" dirty="0">
                <a:hlinkClick r:id="rId3"/>
              </a:rPr>
              <a:t> (32)</a:t>
            </a:r>
            <a:r>
              <a:rPr lang="en-US" dirty="0"/>
              <a:t>;</a:t>
            </a:r>
          </a:p>
          <a:p>
            <a:pPr fontAlgn="auto">
              <a:spcBef>
                <a:spcPts val="0"/>
              </a:spcBef>
              <a:spcAft>
                <a:spcPts val="0"/>
              </a:spcAft>
              <a:defRPr/>
            </a:pPr>
            <a:r>
              <a:rPr lang="en-US" dirty="0"/>
              <a:t>(b)</a:t>
            </a:r>
          </a:p>
          <a:p>
            <a:pPr fontAlgn="auto">
              <a:spcBef>
                <a:spcPts val="0"/>
              </a:spcBef>
              <a:spcAft>
                <a:spcPts val="0"/>
              </a:spcAft>
              <a:defRPr/>
            </a:pPr>
            <a:r>
              <a:rPr lang="en-US" dirty="0"/>
              <a:t>corruption, as defined in Article 3 of the Convention on the fight against corruption involving officials of the European Communities or officials of Member States of the European Union</a:t>
            </a:r>
            <a:r>
              <a:rPr lang="en-US" dirty="0">
                <a:hlinkClick r:id="rId3"/>
              </a:rPr>
              <a:t> (33)</a:t>
            </a:r>
            <a:r>
              <a:rPr lang="en-US" dirty="0"/>
              <a:t> and Article 2(1) of Council Framework Decision 2003/568/</a:t>
            </a:r>
            <a:r>
              <a:rPr lang="en-US" dirty="0" err="1"/>
              <a:t>JHA</a:t>
            </a:r>
            <a:r>
              <a:rPr lang="en-US" dirty="0">
                <a:hlinkClick r:id="rId3"/>
              </a:rPr>
              <a:t> (34)</a:t>
            </a:r>
            <a:r>
              <a:rPr lang="en-US" dirty="0"/>
              <a:t> as well as corruption as defined in the national law of the contracting authority or the economic operator;</a:t>
            </a:r>
          </a:p>
          <a:p>
            <a:pPr fontAlgn="auto">
              <a:spcBef>
                <a:spcPts val="0"/>
              </a:spcBef>
              <a:spcAft>
                <a:spcPts val="0"/>
              </a:spcAft>
              <a:defRPr/>
            </a:pPr>
            <a:r>
              <a:rPr lang="en-US" dirty="0"/>
              <a:t>(c)</a:t>
            </a:r>
          </a:p>
          <a:p>
            <a:pPr fontAlgn="auto">
              <a:spcBef>
                <a:spcPts val="0"/>
              </a:spcBef>
              <a:spcAft>
                <a:spcPts val="0"/>
              </a:spcAft>
              <a:defRPr/>
            </a:pPr>
            <a:r>
              <a:rPr lang="en-US" dirty="0"/>
              <a:t>fraud within the meaning of Article 1 of the Convention on the protection of the European Communities’ financial interests</a:t>
            </a:r>
            <a:r>
              <a:rPr lang="en-US" dirty="0">
                <a:hlinkClick r:id="rId3"/>
              </a:rPr>
              <a:t> (35)</a:t>
            </a:r>
            <a:r>
              <a:rPr lang="en-US" dirty="0"/>
              <a:t>;</a:t>
            </a:r>
          </a:p>
          <a:p>
            <a:pPr fontAlgn="auto">
              <a:spcBef>
                <a:spcPts val="0"/>
              </a:spcBef>
              <a:spcAft>
                <a:spcPts val="0"/>
              </a:spcAft>
              <a:defRPr/>
            </a:pPr>
            <a:r>
              <a:rPr lang="en-US" dirty="0"/>
              <a:t>(d)</a:t>
            </a:r>
          </a:p>
          <a:p>
            <a:pPr fontAlgn="auto">
              <a:spcBef>
                <a:spcPts val="0"/>
              </a:spcBef>
              <a:spcAft>
                <a:spcPts val="0"/>
              </a:spcAft>
              <a:defRPr/>
            </a:pPr>
            <a:r>
              <a:rPr lang="en-US" dirty="0"/>
              <a:t>terrorist offences or offences linked to terrorist activities, as defined in Articles 1 and 3 of Council Framework Decision 2002/475/</a:t>
            </a:r>
            <a:r>
              <a:rPr lang="en-US" dirty="0" err="1"/>
              <a:t>JHA</a:t>
            </a:r>
            <a:r>
              <a:rPr lang="en-US" dirty="0">
                <a:hlinkClick r:id="rId3"/>
              </a:rPr>
              <a:t> (36)</a:t>
            </a:r>
            <a:r>
              <a:rPr lang="en-US" dirty="0"/>
              <a:t> respectively, or inciting or aiding or abetting or attempting to commit an offence, as referred to in Article 4 of that Framework Decision;</a:t>
            </a:r>
          </a:p>
          <a:p>
            <a:pPr fontAlgn="auto">
              <a:spcBef>
                <a:spcPts val="0"/>
              </a:spcBef>
              <a:spcAft>
                <a:spcPts val="0"/>
              </a:spcAft>
              <a:defRPr/>
            </a:pPr>
            <a:r>
              <a:rPr lang="en-US" dirty="0"/>
              <a:t>(e)</a:t>
            </a:r>
          </a:p>
          <a:p>
            <a:pPr fontAlgn="auto">
              <a:spcBef>
                <a:spcPts val="0"/>
              </a:spcBef>
              <a:spcAft>
                <a:spcPts val="0"/>
              </a:spcAft>
              <a:defRPr/>
            </a:pPr>
            <a:r>
              <a:rPr lang="en-US" dirty="0"/>
              <a:t>money laundering or terrorist financing, as defined in Article 1 of Directive 2005/60/EC of the European Parliament and of the Council</a:t>
            </a:r>
            <a:r>
              <a:rPr lang="en-US" dirty="0">
                <a:hlinkClick r:id="rId3"/>
              </a:rPr>
              <a:t> (37)</a:t>
            </a:r>
            <a:r>
              <a:rPr lang="en-US" dirty="0"/>
              <a:t>;</a:t>
            </a:r>
          </a:p>
          <a:p>
            <a:pPr fontAlgn="auto">
              <a:spcBef>
                <a:spcPts val="0"/>
              </a:spcBef>
              <a:spcAft>
                <a:spcPts val="0"/>
              </a:spcAft>
              <a:defRPr/>
            </a:pPr>
            <a:r>
              <a:rPr lang="en-US" dirty="0"/>
              <a:t>(f)</a:t>
            </a:r>
          </a:p>
          <a:p>
            <a:pPr fontAlgn="auto">
              <a:spcBef>
                <a:spcPts val="0"/>
              </a:spcBef>
              <a:spcAft>
                <a:spcPts val="0"/>
              </a:spcAft>
              <a:defRPr/>
            </a:pPr>
            <a:r>
              <a:rPr lang="en-US" dirty="0"/>
              <a:t>child </a:t>
            </a:r>
            <a:r>
              <a:rPr lang="en-US" dirty="0" err="1"/>
              <a:t>labour</a:t>
            </a:r>
            <a:r>
              <a:rPr lang="en-US" dirty="0"/>
              <a:t> and other forms of trafficking in human beings as defined in Article 2 of Directive 2011/36/EU of the European Parliament and of the Council</a:t>
            </a:r>
            <a:r>
              <a:rPr lang="en-US" dirty="0">
                <a:hlinkClick r:id="rId3"/>
              </a:rPr>
              <a:t> (38)</a:t>
            </a:r>
            <a:r>
              <a:rPr lang="en-US" dirty="0"/>
              <a:t>.</a:t>
            </a:r>
          </a:p>
          <a:p>
            <a:pPr fontAlgn="auto">
              <a:spcBef>
                <a:spcPts val="0"/>
              </a:spcBef>
              <a:spcAft>
                <a:spcPts val="0"/>
              </a:spcAft>
              <a:defRPr/>
            </a:pPr>
            <a:r>
              <a:rPr lang="en-US" dirty="0"/>
              <a:t>The obligation to exclude an economic operator shall also apply where the person convicted by final judgment is a member of the administrative, management or supervisory body of that economic operator or has powers of representation, decision or control therein.</a:t>
            </a:r>
          </a:p>
          <a:p>
            <a:pPr fontAlgn="auto">
              <a:spcBef>
                <a:spcPts val="0"/>
              </a:spcBef>
              <a:spcAft>
                <a:spcPts val="0"/>
              </a:spcAft>
              <a:defRPr/>
            </a:pPr>
            <a:r>
              <a:rPr lang="en-US" dirty="0"/>
              <a:t>2.   An economic operator shall be excluded from participation in a procurement procedure where the contracting authority is aware that the economic operator is in breach of its obligations relating to the payment of taxes or social security contributions and where this has been established by a judicial or administrative decision having final and binding effect in accordance with the legal provisions of the country in which it is established or with those of the Member State of the contracting authority.</a:t>
            </a:r>
          </a:p>
          <a:p>
            <a:pPr fontAlgn="auto">
              <a:spcBef>
                <a:spcPts val="0"/>
              </a:spcBef>
              <a:spcAft>
                <a:spcPts val="0"/>
              </a:spcAft>
              <a:defRPr/>
            </a:pPr>
            <a:r>
              <a:rPr lang="en-US" dirty="0"/>
              <a:t>Furthermore, contracting authorities may exclude or may be required by Member States to exclude from participation in a procurement procedure an economic operator where the contracting authority can demonstrate by any appropriate means that the economic operator is in breach of its obligations relating to the payment of taxes or social security contributions.</a:t>
            </a:r>
          </a:p>
          <a:p>
            <a:pPr fontAlgn="auto">
              <a:spcBef>
                <a:spcPts val="0"/>
              </a:spcBef>
              <a:spcAft>
                <a:spcPts val="0"/>
              </a:spcAft>
              <a:defRPr/>
            </a:pPr>
            <a:r>
              <a:rPr lang="en-US" dirty="0"/>
              <a:t>This paragraph shall no longer apply when the economic operator has fulfilled its obligations by paying or entering into a binding arrangement with a view to paying the taxes or social security contributions due, including, where applicable, any interest accrued or fines.</a:t>
            </a:r>
          </a:p>
          <a:p>
            <a:pPr fontAlgn="auto">
              <a:spcBef>
                <a:spcPts val="0"/>
              </a:spcBef>
              <a:spcAft>
                <a:spcPts val="0"/>
              </a:spcAft>
              <a:defRPr/>
            </a:pPr>
            <a:r>
              <a:rPr lang="en-US" dirty="0"/>
              <a:t>3.   Member States may provide for a derogation from the mandatory exclusion provided for in paragraphs 1 and 2, on an exceptional basis, for overriding reasons relating to the public interest such as public health or protection of the environment.</a:t>
            </a:r>
          </a:p>
          <a:p>
            <a:pPr fontAlgn="auto">
              <a:spcBef>
                <a:spcPts val="0"/>
              </a:spcBef>
              <a:spcAft>
                <a:spcPts val="0"/>
              </a:spcAft>
              <a:defRPr/>
            </a:pPr>
            <a:r>
              <a:rPr lang="en-US" dirty="0"/>
              <a:t>Member States may also provide for a derogation from the mandatory exclusion provided in paragraph 2, where an exclusion would be clearly disproportionate, in particular where only minor amounts of taxes or social security contributions are unpaid or where the economic operator was informed of the exact amount due following its breach of its obligations relating to the payment of taxes or social security contributions at such time that it did not have the possibility of taking measures as provided for in the third subparagraph of paragraph 2 before expiration of the deadline for requesting participation or, in open procedures, the deadline for submitting its tender.</a:t>
            </a:r>
          </a:p>
          <a:p>
            <a:pPr fontAlgn="auto">
              <a:spcBef>
                <a:spcPts val="0"/>
              </a:spcBef>
              <a:spcAft>
                <a:spcPts val="0"/>
              </a:spcAft>
              <a:defRPr/>
            </a:pPr>
            <a:r>
              <a:rPr lang="en-US" dirty="0"/>
              <a:t>4.   Contracting authorities may exclude or may be required by Member States to exclude from participation in a procurement procedure any economic operator in any of the following situations:</a:t>
            </a:r>
          </a:p>
          <a:p>
            <a:pPr fontAlgn="auto">
              <a:spcBef>
                <a:spcPts val="0"/>
              </a:spcBef>
              <a:spcAft>
                <a:spcPts val="0"/>
              </a:spcAft>
              <a:defRPr/>
            </a:pPr>
            <a:r>
              <a:rPr lang="en-US" dirty="0"/>
              <a:t>(a)</a:t>
            </a:r>
          </a:p>
          <a:p>
            <a:pPr fontAlgn="auto">
              <a:spcBef>
                <a:spcPts val="0"/>
              </a:spcBef>
              <a:spcAft>
                <a:spcPts val="0"/>
              </a:spcAft>
              <a:defRPr/>
            </a:pPr>
            <a:r>
              <a:rPr lang="en-US" dirty="0"/>
              <a:t>where the contracting authority can demonstrate by any appropriate means a violation of applicable obligations referred to in Article 18(2);</a:t>
            </a:r>
          </a:p>
          <a:p>
            <a:pPr fontAlgn="auto">
              <a:spcBef>
                <a:spcPts val="0"/>
              </a:spcBef>
              <a:spcAft>
                <a:spcPts val="0"/>
              </a:spcAft>
              <a:defRPr/>
            </a:pPr>
            <a:r>
              <a:rPr lang="en-US" dirty="0"/>
              <a:t>(b)</a:t>
            </a:r>
          </a:p>
          <a:p>
            <a:pPr fontAlgn="auto">
              <a:spcBef>
                <a:spcPts val="0"/>
              </a:spcBef>
              <a:spcAft>
                <a:spcPts val="0"/>
              </a:spcAft>
              <a:defRPr/>
            </a:pPr>
            <a:r>
              <a:rPr lang="en-US" dirty="0"/>
              <a:t>where the economic operator is bankrupt or is the subject of insolvency or winding-up proceedings, where its assets are being administered by a liquidator or by the court, where it is in an arrangement with creditors, where its business activities are suspended or it is in any analogous situation arising from a similar procedure under national laws and regulations;</a:t>
            </a:r>
          </a:p>
          <a:p>
            <a:pPr fontAlgn="auto">
              <a:spcBef>
                <a:spcPts val="0"/>
              </a:spcBef>
              <a:spcAft>
                <a:spcPts val="0"/>
              </a:spcAft>
              <a:defRPr/>
            </a:pPr>
            <a:r>
              <a:rPr lang="en-US" dirty="0"/>
              <a:t>(c)</a:t>
            </a:r>
          </a:p>
          <a:p>
            <a:pPr fontAlgn="auto">
              <a:spcBef>
                <a:spcPts val="0"/>
              </a:spcBef>
              <a:spcAft>
                <a:spcPts val="0"/>
              </a:spcAft>
              <a:defRPr/>
            </a:pPr>
            <a:r>
              <a:rPr lang="en-US" dirty="0"/>
              <a:t>where the contracting authority can demonstrate by appropriate means that the economic operator is guilty of grave professional misconduct, which renders its integrity questionable;</a:t>
            </a:r>
          </a:p>
          <a:p>
            <a:pPr fontAlgn="auto">
              <a:spcBef>
                <a:spcPts val="0"/>
              </a:spcBef>
              <a:spcAft>
                <a:spcPts val="0"/>
              </a:spcAft>
              <a:defRPr/>
            </a:pPr>
            <a:r>
              <a:rPr lang="en-US" dirty="0"/>
              <a:t>(d)</a:t>
            </a:r>
          </a:p>
          <a:p>
            <a:pPr fontAlgn="auto">
              <a:spcBef>
                <a:spcPts val="0"/>
              </a:spcBef>
              <a:spcAft>
                <a:spcPts val="0"/>
              </a:spcAft>
              <a:defRPr/>
            </a:pPr>
            <a:r>
              <a:rPr lang="en-US" dirty="0"/>
              <a:t>where the contracting authority has sufficiently plausible indications to conclude that the economic operator has entered into agreements with other economic operators aimed at distorting competition;</a:t>
            </a:r>
          </a:p>
          <a:p>
            <a:pPr fontAlgn="auto">
              <a:spcBef>
                <a:spcPts val="0"/>
              </a:spcBef>
              <a:spcAft>
                <a:spcPts val="0"/>
              </a:spcAft>
              <a:defRPr/>
            </a:pPr>
            <a:r>
              <a:rPr lang="en-US" dirty="0"/>
              <a:t>(e)</a:t>
            </a:r>
          </a:p>
          <a:p>
            <a:pPr fontAlgn="auto">
              <a:spcBef>
                <a:spcPts val="0"/>
              </a:spcBef>
              <a:spcAft>
                <a:spcPts val="0"/>
              </a:spcAft>
              <a:defRPr/>
            </a:pPr>
            <a:r>
              <a:rPr lang="en-US" dirty="0"/>
              <a:t>where a conflict of interest within the meaning of Article 24 cannot be effectively remedied by other less intrusive measures;</a:t>
            </a:r>
          </a:p>
          <a:p>
            <a:pPr fontAlgn="auto">
              <a:spcBef>
                <a:spcPts val="0"/>
              </a:spcBef>
              <a:spcAft>
                <a:spcPts val="0"/>
              </a:spcAft>
              <a:defRPr/>
            </a:pPr>
            <a:r>
              <a:rPr lang="en-US" dirty="0"/>
              <a:t>(f)</a:t>
            </a:r>
          </a:p>
          <a:p>
            <a:pPr fontAlgn="auto">
              <a:spcBef>
                <a:spcPts val="0"/>
              </a:spcBef>
              <a:spcAft>
                <a:spcPts val="0"/>
              </a:spcAft>
              <a:defRPr/>
            </a:pPr>
            <a:r>
              <a:rPr lang="en-US" dirty="0"/>
              <a:t>where a distortion of competition from the prior involvement of the economic operators in the preparation of the procurement procedure, as referred to in Article 41, cannot be remedied by other, less intrusive measures;</a:t>
            </a:r>
          </a:p>
          <a:p>
            <a:pPr fontAlgn="auto">
              <a:spcBef>
                <a:spcPts val="0"/>
              </a:spcBef>
              <a:spcAft>
                <a:spcPts val="0"/>
              </a:spcAft>
              <a:defRPr/>
            </a:pPr>
            <a:r>
              <a:rPr lang="en-US" dirty="0"/>
              <a:t>(g)</a:t>
            </a:r>
          </a:p>
          <a:p>
            <a:pPr fontAlgn="auto">
              <a:spcBef>
                <a:spcPts val="0"/>
              </a:spcBef>
              <a:spcAft>
                <a:spcPts val="0"/>
              </a:spcAft>
              <a:defRPr/>
            </a:pPr>
            <a:r>
              <a:rPr lang="en-US" dirty="0"/>
              <a:t>where the economic operator has shown significant or persistent deficiencies in the performance of a substantive requirement under a prior public contract, a prior contract with a contracting entity or a prior concession contract which led to early termination of that prior contract, damages or other comparable sanctions;</a:t>
            </a:r>
          </a:p>
          <a:p>
            <a:pPr fontAlgn="auto">
              <a:spcBef>
                <a:spcPts val="0"/>
              </a:spcBef>
              <a:spcAft>
                <a:spcPts val="0"/>
              </a:spcAft>
              <a:defRPr/>
            </a:pPr>
            <a:r>
              <a:rPr lang="en-US" dirty="0"/>
              <a:t>(h)</a:t>
            </a:r>
          </a:p>
          <a:p>
            <a:pPr fontAlgn="auto">
              <a:spcBef>
                <a:spcPts val="0"/>
              </a:spcBef>
              <a:spcAft>
                <a:spcPts val="0"/>
              </a:spcAft>
              <a:defRPr/>
            </a:pPr>
            <a:r>
              <a:rPr lang="en-US" dirty="0"/>
              <a:t>where the economic operator has been guilty of serious misrepresentation in supplying the information required for the verification of the absence of grounds for exclusion or the </a:t>
            </a:r>
            <a:r>
              <a:rPr lang="en-US" dirty="0" err="1"/>
              <a:t>fulfilment</a:t>
            </a:r>
            <a:r>
              <a:rPr lang="en-US" dirty="0"/>
              <a:t> of the selection criteria, has withheld such information or is not able to submit the supporting documents required pursuant to Article 59; or</a:t>
            </a:r>
          </a:p>
          <a:p>
            <a:pPr fontAlgn="auto">
              <a:spcBef>
                <a:spcPts val="0"/>
              </a:spcBef>
              <a:spcAft>
                <a:spcPts val="0"/>
              </a:spcAft>
              <a:defRPr/>
            </a:pPr>
            <a:r>
              <a:rPr lang="en-US" dirty="0"/>
              <a:t>(</a:t>
            </a:r>
            <a:r>
              <a:rPr lang="en-US" dirty="0" err="1"/>
              <a:t>i</a:t>
            </a:r>
            <a:r>
              <a:rPr lang="en-US" dirty="0"/>
              <a:t>)</a:t>
            </a:r>
          </a:p>
          <a:p>
            <a:pPr fontAlgn="auto">
              <a:spcBef>
                <a:spcPts val="0"/>
              </a:spcBef>
              <a:spcAft>
                <a:spcPts val="0"/>
              </a:spcAft>
              <a:defRPr/>
            </a:pPr>
            <a:r>
              <a:rPr lang="en-US" dirty="0"/>
              <a:t>where the economic operator has undertaken to unduly influence the decision-making process of the contracting authority, to obtain confidential information that may confer upon it undue advantages in the procurement procedure or to negligently provide misleading information that may have a material influence on decisions concerning exclusion, selection or award.</a:t>
            </a:r>
          </a:p>
          <a:p>
            <a:pPr fontAlgn="auto">
              <a:spcBef>
                <a:spcPts val="0"/>
              </a:spcBef>
              <a:spcAft>
                <a:spcPts val="0"/>
              </a:spcAft>
              <a:defRPr/>
            </a:pPr>
            <a:r>
              <a:rPr lang="en-US" dirty="0"/>
              <a:t>Notwithstanding point (b) of the first subparagraph, Member States may require or may provide for the possibility that the contracting authority does not exclude an economic operator which is in one of the situations referred to in that point, where the contracting authority has established that the economic operator in question will be able to perform the contract, taking into account the applicable national rules and measures on the continuation of business in the case of the situations referred to in point (b).</a:t>
            </a:r>
          </a:p>
          <a:p>
            <a:pPr fontAlgn="auto">
              <a:spcBef>
                <a:spcPts val="0"/>
              </a:spcBef>
              <a:spcAft>
                <a:spcPts val="0"/>
              </a:spcAft>
              <a:defRPr/>
            </a:pPr>
            <a:r>
              <a:rPr lang="en-US" dirty="0"/>
              <a:t>5.   Contracting authorities shall at any time during the procedure exclude an economic operator where it turns out that the economic operator is, in view of acts committed or omitted either before or during the procedure, in one of the situations referred to in paragraphs 1 and 2.</a:t>
            </a:r>
          </a:p>
          <a:p>
            <a:pPr fontAlgn="auto">
              <a:spcBef>
                <a:spcPts val="0"/>
              </a:spcBef>
              <a:spcAft>
                <a:spcPts val="0"/>
              </a:spcAft>
              <a:defRPr/>
            </a:pPr>
            <a:r>
              <a:rPr lang="en-US" dirty="0"/>
              <a:t>At any time during the procedure, contracting authorities may exclude or may be required by Member States to exclude an economic operator where it turns out that the economic operator is, in view of acts committed or omitted either before or during the procedure, in one of the situations referred to in paragraph 4.</a:t>
            </a:r>
          </a:p>
          <a:p>
            <a:pPr fontAlgn="auto">
              <a:spcBef>
                <a:spcPts val="0"/>
              </a:spcBef>
              <a:spcAft>
                <a:spcPts val="0"/>
              </a:spcAft>
              <a:defRPr/>
            </a:pPr>
            <a:r>
              <a:rPr lang="en-US" dirty="0"/>
              <a:t>6.   Any economic operator that is in one of the situations referred to in paragraphs 1 and 4 may provide evidence to the effect that measures taken by the economic operator are sufficient to demonstrate its reliability despite the existence of a relevant ground for exclusion. If such evidence is considered as sufficient, the economic operator concerned shall not be excluded from the procurement procedure.</a:t>
            </a:r>
          </a:p>
          <a:p>
            <a:pPr fontAlgn="auto">
              <a:spcBef>
                <a:spcPts val="0"/>
              </a:spcBef>
              <a:spcAft>
                <a:spcPts val="0"/>
              </a:spcAft>
              <a:defRPr/>
            </a:pPr>
            <a:r>
              <a:rPr lang="en-US" dirty="0"/>
              <a:t>For this purpose, the economic operator shall prove that it has paid or undertaken to pay compensation in respect of any damage caused by the criminal offence or misconduct, clarified the facts and circumstances in a comprehensive manner by actively collaborating with the investigating authorities and taken concrete technical, </a:t>
            </a:r>
            <a:r>
              <a:rPr lang="en-US" dirty="0" err="1"/>
              <a:t>organisational</a:t>
            </a:r>
            <a:r>
              <a:rPr lang="en-US" dirty="0"/>
              <a:t> and personnel measures that are appropriate to prevent further criminal offences or misconduct.</a:t>
            </a:r>
          </a:p>
          <a:p>
            <a:pPr fontAlgn="auto">
              <a:spcBef>
                <a:spcPts val="0"/>
              </a:spcBef>
              <a:spcAft>
                <a:spcPts val="0"/>
              </a:spcAft>
              <a:defRPr/>
            </a:pPr>
            <a:r>
              <a:rPr lang="en-US" dirty="0"/>
              <a:t>The measures taken by the economic operators shall be evaluated taking into account the gravity and particular circumstances of the criminal offence or misconduct. Where the measures are considered to be insufficient, the economic operator shall receive a statement of the reasons for that decision.</a:t>
            </a:r>
          </a:p>
          <a:p>
            <a:pPr fontAlgn="auto">
              <a:spcBef>
                <a:spcPts val="0"/>
              </a:spcBef>
              <a:spcAft>
                <a:spcPts val="0"/>
              </a:spcAft>
              <a:defRPr/>
            </a:pPr>
            <a:r>
              <a:rPr lang="en-US" dirty="0"/>
              <a:t>An economic operator which has been excluded by final judgment from participating in procurement or concession award procedures shall not be entitled to make use of the possibility provided for under this paragraph during the period of exclusion resulting from that judgment in the Member States where the judgment is effective.</a:t>
            </a:r>
          </a:p>
          <a:p>
            <a:pPr fontAlgn="auto">
              <a:spcBef>
                <a:spcPts val="0"/>
              </a:spcBef>
              <a:spcAft>
                <a:spcPts val="0"/>
              </a:spcAft>
              <a:defRPr/>
            </a:pPr>
            <a:r>
              <a:rPr lang="en-US" dirty="0"/>
              <a:t>7.   By law, regulation or administrative provision and having regard to Union law, Member States shall specify the implementing conditions for this Article. They shall, in particular, determine the maximum period of exclusion if no measures as specified in paragraph 6 are taken by the economic operator to demonstrate its reliability. Where the period of exclusion has not been set by final judgment, that period shall not exceed five years from the date of the conviction by final judgment in the cases referred to in paragraph 1 and three years from the date of the relevant event in the cases referred to in paragraph 4.</a:t>
            </a:r>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53252" name="Slide Number Placeholder 3">
            <a:extLst>
              <a:ext uri="{FF2B5EF4-FFF2-40B4-BE49-F238E27FC236}">
                <a16:creationId xmlns:a16="http://schemas.microsoft.com/office/drawing/2014/main" id="{A129656B-65D6-4455-A1D5-E65FB11A4D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5C3F93-A9B1-40BC-B963-2E01843B5B2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5B658EA-136C-4F86-9B4E-8C53415CB5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fontAlgn="base">
              <a:spcBef>
                <a:spcPct val="0"/>
              </a:spcBef>
              <a:spcAft>
                <a:spcPct val="0"/>
              </a:spcAft>
              <a:defRPr>
                <a:solidFill>
                  <a:schemeClr val="tx1"/>
                </a:solidFill>
                <a:latin typeface="Calibri" panose="020F0502020204030204" pitchFamily="34" charset="0"/>
              </a:defRPr>
            </a:lvl6pPr>
            <a:lvl7pPr marL="2971800" indent="-228600" defTabSz="922338" fontAlgn="base">
              <a:spcBef>
                <a:spcPct val="0"/>
              </a:spcBef>
              <a:spcAft>
                <a:spcPct val="0"/>
              </a:spcAft>
              <a:defRPr>
                <a:solidFill>
                  <a:schemeClr val="tx1"/>
                </a:solidFill>
                <a:latin typeface="Calibri" panose="020F0502020204030204" pitchFamily="34" charset="0"/>
              </a:defRPr>
            </a:lvl7pPr>
            <a:lvl8pPr marL="3429000" indent="-228600" defTabSz="922338" fontAlgn="base">
              <a:spcBef>
                <a:spcPct val="0"/>
              </a:spcBef>
              <a:spcAft>
                <a:spcPct val="0"/>
              </a:spcAft>
              <a:defRPr>
                <a:solidFill>
                  <a:schemeClr val="tx1"/>
                </a:solidFill>
                <a:latin typeface="Calibri" panose="020F0502020204030204" pitchFamily="34" charset="0"/>
              </a:defRPr>
            </a:lvl8pPr>
            <a:lvl9pPr marL="3886200" indent="-228600" defTabSz="922338" fontAlgn="base">
              <a:spcBef>
                <a:spcPct val="0"/>
              </a:spcBef>
              <a:spcAft>
                <a:spcPct val="0"/>
              </a:spcAft>
              <a:defRPr>
                <a:solidFill>
                  <a:schemeClr val="tx1"/>
                </a:solidFill>
                <a:latin typeface="Calibri" panose="020F0502020204030204" pitchFamily="34" charset="0"/>
              </a:defRPr>
            </a:lvl9pPr>
          </a:lstStyle>
          <a:p>
            <a:pPr marL="0" marR="0" lvl="0" indent="0" algn="r" defTabSz="922338" rtl="0" eaLnBrk="1" fontAlgn="base" latinLnBrk="0" hangingPunct="1">
              <a:lnSpc>
                <a:spcPct val="100000"/>
              </a:lnSpc>
              <a:spcBef>
                <a:spcPct val="0"/>
              </a:spcBef>
              <a:spcAft>
                <a:spcPct val="0"/>
              </a:spcAft>
              <a:buClrTx/>
              <a:buSzTx/>
              <a:buFontTx/>
              <a:buNone/>
              <a:tabLst/>
              <a:defRPr/>
            </a:pPr>
            <a:fld id="{723EA4D9-6B79-47DE-91CD-B86B586E804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338"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275" name="Rectangle 2">
            <a:extLst>
              <a:ext uri="{FF2B5EF4-FFF2-40B4-BE49-F238E27FC236}">
                <a16:creationId xmlns:a16="http://schemas.microsoft.com/office/drawing/2014/main" id="{28FDA996-002A-41E0-8971-C52B913855EB}"/>
              </a:ext>
            </a:extLst>
          </p:cNvPr>
          <p:cNvSpPr>
            <a:spLocks noGrp="1" noRot="1" noChangeAspect="1" noChangeArrowheads="1" noTextEdit="1"/>
          </p:cNvSpPr>
          <p:nvPr>
            <p:ph type="sldImg"/>
          </p:nvPr>
        </p:nvSpPr>
        <p:spPr bwMode="auto">
          <a:xfrm>
            <a:off x="409575" y="700088"/>
            <a:ext cx="6194425"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E72065CE-556F-4CEF-94E3-A4251B4738AD}"/>
              </a:ext>
            </a:extLst>
          </p:cNvPr>
          <p:cNvSpPr>
            <a:spLocks noGrp="1" noChangeArrowheads="1"/>
          </p:cNvSpPr>
          <p:nvPr>
            <p:ph type="body" idx="1"/>
          </p:nvPr>
        </p:nvSpPr>
        <p:spPr bwMode="auto">
          <a:xfrm>
            <a:off x="530225" y="4192588"/>
            <a:ext cx="5605463"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latin typeface="Arial" panose="020B0604020202020204" pitchFamily="34" charset="0"/>
              </a:rPr>
              <a:t>Quick little overview to get us started.  </a:t>
            </a:r>
          </a:p>
          <a:p>
            <a:pPr>
              <a:spcBef>
                <a:spcPct val="0"/>
              </a:spcBef>
            </a:pPr>
            <a:endParaRPr lang="en-US" altLang="en-US" b="1">
              <a:latin typeface="Arial" panose="020B0604020202020204" pitchFamily="34" charset="0"/>
            </a:endParaRPr>
          </a:p>
          <a:p>
            <a:pPr>
              <a:spcBef>
                <a:spcPct val="0"/>
              </a:spcBef>
            </a:pPr>
            <a:r>
              <a:rPr lang="en-US" altLang="en-US" b="1">
                <a:latin typeface="Arial" panose="020B0604020202020204" pitchFamily="34" charset="0"/>
              </a:rPr>
              <a:t>Where do Sanctions decisions come from?  </a:t>
            </a:r>
          </a:p>
          <a:p>
            <a:pPr>
              <a:spcBef>
                <a:spcPct val="0"/>
              </a:spcBef>
            </a:pPr>
            <a:endParaRPr lang="en-US" altLang="en-US" b="1">
              <a:latin typeface="Arial" panose="020B0604020202020204" pitchFamily="34" charset="0"/>
            </a:endParaRPr>
          </a:p>
          <a:p>
            <a:pPr>
              <a:spcBef>
                <a:spcPct val="0"/>
              </a:spcBef>
            </a:pPr>
            <a:r>
              <a:rPr lang="en-US" altLang="en-US" b="1">
                <a:latin typeface="Arial" panose="020B0604020202020204" pitchFamily="34" charset="0"/>
              </a:rPr>
              <a:t>As you can see from this chart:</a:t>
            </a:r>
          </a:p>
          <a:p>
            <a:pPr>
              <a:spcBef>
                <a:spcPct val="0"/>
              </a:spcBef>
            </a:pPr>
            <a:endParaRPr lang="en-US" altLang="en-US" b="1">
              <a:latin typeface="Arial" panose="020B0604020202020204" pitchFamily="34" charset="0"/>
            </a:endParaRPr>
          </a:p>
          <a:p>
            <a:pPr>
              <a:spcBef>
                <a:spcPct val="0"/>
              </a:spcBef>
              <a:buFontTx/>
              <a:buChar char="•"/>
            </a:pPr>
            <a:r>
              <a:rPr lang="en-US" altLang="en-US" b="1">
                <a:latin typeface="Arial" panose="020B0604020202020204" pitchFamily="34" charset="0"/>
              </a:rPr>
              <a:t>39% of the decisions come from the Sanctions Board;  </a:t>
            </a:r>
          </a:p>
          <a:p>
            <a:pPr>
              <a:spcBef>
                <a:spcPct val="0"/>
              </a:spcBef>
              <a:buFontTx/>
              <a:buChar char="•"/>
            </a:pPr>
            <a:r>
              <a:rPr lang="en-US" altLang="en-US" b="1">
                <a:latin typeface="Arial" panose="020B0604020202020204" pitchFamily="34" charset="0"/>
              </a:rPr>
              <a:t>61% of decisions are made at the OSD level – so, most cases get resolved at the OSD level.</a:t>
            </a:r>
          </a:p>
          <a:p>
            <a:pPr>
              <a:spcBef>
                <a:spcPct val="0"/>
              </a:spcBef>
            </a:pPr>
            <a:r>
              <a:rPr lang="en-US" altLang="en-US" b="1">
                <a:latin typeface="Arial" panose="020B0604020202020204" pitchFamily="34" charset="0"/>
              </a:rPr>
              <a:t>*As of October 2013</a:t>
            </a:r>
          </a:p>
          <a:p>
            <a:pPr>
              <a:spcBef>
                <a:spcPct val="0"/>
              </a:spcBef>
            </a:pPr>
            <a:endParaRPr lang="en-US" altLang="en-US" b="1">
              <a:latin typeface="Arial" panose="020B0604020202020204" pitchFamily="34" charset="0"/>
            </a:endParaRPr>
          </a:p>
          <a:p>
            <a:pPr>
              <a:spcBef>
                <a:spcPct val="0"/>
              </a:spcBef>
            </a:pPr>
            <a:r>
              <a:rPr lang="en-US" altLang="en-US" b="1">
                <a:latin typeface="Arial" panose="020B0604020202020204" pitchFamily="34" charset="0"/>
              </a:rPr>
              <a:t>All cases are based on investigations by INT.  My role as SDO is essentially that of an administrative judge.</a:t>
            </a:r>
          </a:p>
          <a:p>
            <a:pPr>
              <a:spcBef>
                <a:spcPct val="0"/>
              </a:spcBef>
            </a:pPr>
            <a:endParaRPr lang="en-US" altLang="en-US" b="1">
              <a:latin typeface="Arial" panose="020B0604020202020204" pitchFamily="34" charset="0"/>
            </a:endParaRPr>
          </a:p>
          <a:p>
            <a:pPr>
              <a:spcBef>
                <a:spcPct val="0"/>
              </a:spcBef>
            </a:pPr>
            <a:endParaRPr lang="en-US" altLang="en-US" b="1">
              <a:latin typeface="Arial" panose="020B0604020202020204" pitchFamily="34" charset="0"/>
            </a:endParaRPr>
          </a:p>
          <a:p>
            <a:pPr>
              <a:spcBef>
                <a:spcPct val="0"/>
              </a:spcBef>
            </a:pPr>
            <a:r>
              <a:rPr lang="en-US" altLang="en-US">
                <a:latin typeface="Arial" panose="020B0604020202020204" pitchFamily="34"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BA3BABD-2FBE-4B7A-A1D8-707CC10604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6647915D-917A-4AEB-A463-211B01243D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DF27F293-5729-4EF4-B631-51AB3829C8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CBACC6-7B23-4F92-9DF2-DA0FDCE64C4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7C60D1B0-165A-4681-96F6-95ACB6D20782}"/>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5BBF62-9E12-49A3-B24C-2024457284E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059" name="Rectangle 2">
            <a:extLst>
              <a:ext uri="{FF2B5EF4-FFF2-40B4-BE49-F238E27FC236}">
                <a16:creationId xmlns:a16="http://schemas.microsoft.com/office/drawing/2014/main" id="{4C22B919-28E1-4B07-B2B3-6F8499D62E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23B7A38F-DB79-4462-8BCD-592624F9CF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9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87F3BF08-BC9D-42B6-86EA-52592DEC05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90367423-4B6E-46C6-957E-A9D327689B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2036" name="Slide Number Placeholder 3">
            <a:extLst>
              <a:ext uri="{FF2B5EF4-FFF2-40B4-BE49-F238E27FC236}">
                <a16:creationId xmlns:a16="http://schemas.microsoft.com/office/drawing/2014/main" id="{C822610B-049C-48B1-BA07-29F800443B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28663" indent="-279400">
              <a:defRPr>
                <a:solidFill>
                  <a:schemeClr val="tx1"/>
                </a:solidFill>
                <a:latin typeface="Perpetua" panose="02020502060401020303" pitchFamily="18" charset="0"/>
              </a:defRPr>
            </a:lvl2pPr>
            <a:lvl3pPr marL="1120775" indent="-223838">
              <a:defRPr>
                <a:solidFill>
                  <a:schemeClr val="tx1"/>
                </a:solidFill>
                <a:latin typeface="Perpetua" panose="02020502060401020303" pitchFamily="18" charset="0"/>
              </a:defRPr>
            </a:lvl3pPr>
            <a:lvl4pPr marL="1570038" indent="-223838">
              <a:defRPr>
                <a:solidFill>
                  <a:schemeClr val="tx1"/>
                </a:solidFill>
                <a:latin typeface="Perpetua" panose="02020502060401020303" pitchFamily="18" charset="0"/>
              </a:defRPr>
            </a:lvl4pPr>
            <a:lvl5pPr marL="2017713" indent="-223838">
              <a:defRPr>
                <a:solidFill>
                  <a:schemeClr val="tx1"/>
                </a:solidFill>
                <a:latin typeface="Perpetua" panose="02020502060401020303" pitchFamily="18" charset="0"/>
              </a:defRPr>
            </a:lvl5pPr>
            <a:lvl6pPr marL="2474913" indent="-223838" fontAlgn="base">
              <a:spcBef>
                <a:spcPct val="0"/>
              </a:spcBef>
              <a:spcAft>
                <a:spcPct val="0"/>
              </a:spcAft>
              <a:defRPr>
                <a:solidFill>
                  <a:schemeClr val="tx1"/>
                </a:solidFill>
                <a:latin typeface="Perpetua" panose="02020502060401020303" pitchFamily="18" charset="0"/>
              </a:defRPr>
            </a:lvl6pPr>
            <a:lvl7pPr marL="2932113" indent="-223838" fontAlgn="base">
              <a:spcBef>
                <a:spcPct val="0"/>
              </a:spcBef>
              <a:spcAft>
                <a:spcPct val="0"/>
              </a:spcAft>
              <a:defRPr>
                <a:solidFill>
                  <a:schemeClr val="tx1"/>
                </a:solidFill>
                <a:latin typeface="Perpetua" panose="02020502060401020303" pitchFamily="18" charset="0"/>
              </a:defRPr>
            </a:lvl7pPr>
            <a:lvl8pPr marL="3389313" indent="-223838" fontAlgn="base">
              <a:spcBef>
                <a:spcPct val="0"/>
              </a:spcBef>
              <a:spcAft>
                <a:spcPct val="0"/>
              </a:spcAft>
              <a:defRPr>
                <a:solidFill>
                  <a:schemeClr val="tx1"/>
                </a:solidFill>
                <a:latin typeface="Perpetua" panose="02020502060401020303" pitchFamily="18" charset="0"/>
              </a:defRPr>
            </a:lvl8pPr>
            <a:lvl9pPr marL="3846513" indent="-223838"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3CE623-F0D5-46F1-9DE6-36987E02C9A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CCA35709-0D11-45E1-820D-21977A0F28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0DEB54E-5DD4-47DD-8EE1-F1040D2D7D35}"/>
              </a:ext>
            </a:extLst>
          </p:cNvPr>
          <p:cNvSpPr>
            <a:spLocks noGrp="1"/>
          </p:cNvSpPr>
          <p:nvPr>
            <p:ph type="body" idx="1"/>
          </p:nvPr>
        </p:nvSpPr>
        <p:spPr/>
        <p:txBody>
          <a:bodyPr>
            <a:normAutofit fontScale="85000" lnSpcReduction="10000"/>
          </a:bodyPr>
          <a:lstStyle/>
          <a:p>
            <a:pPr fontAlgn="auto">
              <a:spcBef>
                <a:spcPts val="0"/>
              </a:spcBef>
              <a:spcAft>
                <a:spcPts val="0"/>
              </a:spcAft>
              <a:defRPr/>
            </a:pPr>
            <a:r>
              <a:rPr lang="en-US" dirty="0"/>
              <a:t>"The pressures on networks as well as the risks from highly developed viruses or Trojans are rising," Germany's Interior Ministry said in a statement on Thursday.</a:t>
            </a:r>
          </a:p>
          <a:p>
            <a:pPr fontAlgn="auto">
              <a:spcBef>
                <a:spcPts val="0"/>
              </a:spcBef>
              <a:spcAft>
                <a:spcPts val="0"/>
              </a:spcAft>
              <a:defRPr/>
            </a:pPr>
            <a:r>
              <a:rPr lang="en-US" dirty="0"/>
              <a:t>"Furthermore, the ties revealed between foreign intelligence agencies and firms in the wake of the U.S. National Security Agency (</a:t>
            </a:r>
            <a:r>
              <a:rPr lang="en-US" dirty="0" err="1"/>
              <a:t>NSA</a:t>
            </a:r>
            <a:r>
              <a:rPr lang="en-US" dirty="0"/>
              <a:t>) affair show that the German government needs a very high level of security for its critical networks."</a:t>
            </a:r>
          </a:p>
          <a:p>
            <a:pPr fontAlgn="auto">
              <a:spcBef>
                <a:spcPts val="0"/>
              </a:spcBef>
              <a:spcAft>
                <a:spcPts val="0"/>
              </a:spcAft>
              <a:defRPr/>
            </a:pPr>
            <a:r>
              <a:rPr lang="en-US" dirty="0"/>
              <a:t>Verizon has been providing network infrastructure for the German government's Berlin-Bonn network, used for communication between ministries, since 2010, the statement said. The contract is set to expire in 2015.</a:t>
            </a:r>
          </a:p>
          <a:p>
            <a:pPr fontAlgn="auto">
              <a:spcBef>
                <a:spcPts val="0"/>
              </a:spcBef>
              <a:spcAft>
                <a:spcPts val="0"/>
              </a:spcAft>
              <a:defRPr/>
            </a:pPr>
            <a:r>
              <a:rPr lang="en-US" dirty="0"/>
              <a:t>The government said Deutsche Telekom AG DTEGn.DE would replace services provided by Verizon, and noted Deutsche Telekom was already responsible for the most sensitive communications between ministries or between the government and German intelligence agencies.</a:t>
            </a:r>
          </a:p>
          <a:p>
            <a:pPr fontAlgn="auto">
              <a:spcBef>
                <a:spcPts val="0"/>
              </a:spcBef>
              <a:spcAft>
                <a:spcPts val="0"/>
              </a:spcAft>
              <a:defRPr/>
            </a:pPr>
            <a:r>
              <a:rPr lang="en-US" dirty="0"/>
              <a:t>Information on the value of the contract was not immediately available.</a:t>
            </a:r>
          </a:p>
          <a:p>
            <a:pPr fontAlgn="auto">
              <a:spcBef>
                <a:spcPts val="0"/>
              </a:spcBef>
              <a:spcAft>
                <a:spcPts val="0"/>
              </a:spcAft>
              <a:defRPr/>
            </a:pPr>
            <a:r>
              <a:rPr lang="en-US" dirty="0"/>
              <a:t>According to reports and documents published last year, Verizon was obliged to turn over international and domestic calling records of its customers to U.S. intelligence agencies.</a:t>
            </a:r>
          </a:p>
          <a:p>
            <a:pPr fontAlgn="auto">
              <a:spcBef>
                <a:spcPts val="0"/>
              </a:spcBef>
              <a:spcAft>
                <a:spcPts val="0"/>
              </a:spcAft>
              <a:defRPr/>
            </a:pPr>
            <a:r>
              <a:rPr lang="en-US" dirty="0"/>
              <a:t>Verizon is the second-biggest U.S. telephone company behind AT&amp;T Inc </a:t>
            </a:r>
            <a:r>
              <a:rPr lang="en-US" dirty="0" err="1"/>
              <a:t>T.N</a:t>
            </a:r>
            <a:r>
              <a:rPr lang="en-US" dirty="0"/>
              <a:t> in terms of revenue.</a:t>
            </a:r>
          </a:p>
          <a:p>
            <a:pPr fontAlgn="auto">
              <a:spcBef>
                <a:spcPts val="0"/>
              </a:spcBef>
              <a:spcAft>
                <a:spcPts val="0"/>
              </a:spcAft>
              <a:defRPr/>
            </a:pPr>
            <a:r>
              <a:rPr lang="en-US" dirty="0" err="1"/>
              <a:t>Detlef</a:t>
            </a:r>
            <a:r>
              <a:rPr lang="en-US" dirty="0"/>
              <a:t> </a:t>
            </a:r>
            <a:r>
              <a:rPr lang="en-US" dirty="0" err="1"/>
              <a:t>Eppig</a:t>
            </a:r>
            <a:r>
              <a:rPr lang="en-US" dirty="0"/>
              <a:t>, head of Verizon's German unit Verizon Germany said on Thursday: "Verizon Germany is a German company and we comply with German law."</a:t>
            </a:r>
          </a:p>
          <a:p>
            <a:pPr fontAlgn="auto">
              <a:spcBef>
                <a:spcPts val="0"/>
              </a:spcBef>
              <a:spcAft>
                <a:spcPts val="0"/>
              </a:spcAft>
              <a:defRPr/>
            </a:pPr>
            <a:r>
              <a:rPr lang="en-US" dirty="0"/>
              <a:t>Verizon did not receive any demands from Washington in 2013 for data stored in other countries, the company said.</a:t>
            </a:r>
          </a:p>
          <a:p>
            <a:pPr fontAlgn="auto">
              <a:spcBef>
                <a:spcPts val="0"/>
              </a:spcBef>
              <a:spcAft>
                <a:spcPts val="0"/>
              </a:spcAft>
              <a:defRPr/>
            </a:pPr>
            <a:r>
              <a:rPr lang="en-US" dirty="0"/>
              <a:t>"The U.S. government cannot compel us to produce our customers' data stored in data </a:t>
            </a:r>
            <a:r>
              <a:rPr lang="en-US" dirty="0" err="1"/>
              <a:t>centres</a:t>
            </a:r>
            <a:r>
              <a:rPr lang="en-US" dirty="0"/>
              <a:t> outside the U.S., and if it attempts to do so, we would challenge that attempt in a court," it added.</a:t>
            </a:r>
          </a:p>
          <a:p>
            <a:pPr fontAlgn="auto">
              <a:spcBef>
                <a:spcPts val="0"/>
              </a:spcBef>
              <a:spcAft>
                <a:spcPts val="0"/>
              </a:spcAft>
              <a:defRPr/>
            </a:pPr>
            <a:r>
              <a:rPr lang="en-US" dirty="0"/>
              <a:t>The firm declined to comment on whether there had been requests in previous years.</a:t>
            </a:r>
          </a:p>
          <a:p>
            <a:pPr fontAlgn="auto">
              <a:spcBef>
                <a:spcPts val="0"/>
              </a:spcBef>
              <a:spcAft>
                <a:spcPts val="0"/>
              </a:spcAft>
              <a:defRPr/>
            </a:pPr>
            <a:r>
              <a:rPr lang="en-US" dirty="0"/>
              <a:t>(Reporting by Thorsten </a:t>
            </a:r>
            <a:r>
              <a:rPr lang="en-US" dirty="0" err="1"/>
              <a:t>Severin</a:t>
            </a:r>
            <a:r>
              <a:rPr lang="en-US" dirty="0"/>
              <a:t>; Additional reporting by Marina Lopes in Washington D.C.; Writing by </a:t>
            </a:r>
            <a:r>
              <a:rPr lang="en-US" dirty="0">
                <a:hlinkClick r:id="rId3"/>
              </a:rPr>
              <a:t>Alexandra Hudson</a:t>
            </a:r>
            <a:r>
              <a:rPr lang="en-US" dirty="0"/>
              <a:t>; Editing by </a:t>
            </a:r>
            <a:r>
              <a:rPr lang="en-US" dirty="0">
                <a:hlinkClick r:id="rId4"/>
              </a:rPr>
              <a:t>David Holmes</a:t>
            </a:r>
            <a:r>
              <a:rPr lang="en-US" dirty="0"/>
              <a:t> and </a:t>
            </a:r>
            <a:r>
              <a:rPr lang="en-US" dirty="0">
                <a:hlinkClick r:id="rId5"/>
              </a:rPr>
              <a:t>Eric Walsh</a:t>
            </a:r>
            <a:r>
              <a:rPr lang="en-US" dirty="0"/>
              <a:t>)</a:t>
            </a:r>
          </a:p>
        </p:txBody>
      </p:sp>
      <p:sp>
        <p:nvSpPr>
          <p:cNvPr id="173060" name="Slide Number Placeholder 3">
            <a:extLst>
              <a:ext uri="{FF2B5EF4-FFF2-40B4-BE49-F238E27FC236}">
                <a16:creationId xmlns:a16="http://schemas.microsoft.com/office/drawing/2014/main" id="{F079408F-5121-4D90-8F7F-382CDCD61C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28663" indent="-279400">
              <a:defRPr>
                <a:solidFill>
                  <a:schemeClr val="tx1"/>
                </a:solidFill>
                <a:latin typeface="Perpetua" panose="02020502060401020303" pitchFamily="18" charset="0"/>
              </a:defRPr>
            </a:lvl2pPr>
            <a:lvl3pPr marL="1120775" indent="-223838">
              <a:defRPr>
                <a:solidFill>
                  <a:schemeClr val="tx1"/>
                </a:solidFill>
                <a:latin typeface="Perpetua" panose="02020502060401020303" pitchFamily="18" charset="0"/>
              </a:defRPr>
            </a:lvl3pPr>
            <a:lvl4pPr marL="1570038" indent="-223838">
              <a:defRPr>
                <a:solidFill>
                  <a:schemeClr val="tx1"/>
                </a:solidFill>
                <a:latin typeface="Perpetua" panose="02020502060401020303" pitchFamily="18" charset="0"/>
              </a:defRPr>
            </a:lvl4pPr>
            <a:lvl5pPr marL="2017713" indent="-223838">
              <a:defRPr>
                <a:solidFill>
                  <a:schemeClr val="tx1"/>
                </a:solidFill>
                <a:latin typeface="Perpetua" panose="02020502060401020303" pitchFamily="18" charset="0"/>
              </a:defRPr>
            </a:lvl5pPr>
            <a:lvl6pPr marL="2474913" indent="-223838" fontAlgn="base">
              <a:spcBef>
                <a:spcPct val="0"/>
              </a:spcBef>
              <a:spcAft>
                <a:spcPct val="0"/>
              </a:spcAft>
              <a:defRPr>
                <a:solidFill>
                  <a:schemeClr val="tx1"/>
                </a:solidFill>
                <a:latin typeface="Perpetua" panose="02020502060401020303" pitchFamily="18" charset="0"/>
              </a:defRPr>
            </a:lvl6pPr>
            <a:lvl7pPr marL="2932113" indent="-223838" fontAlgn="base">
              <a:spcBef>
                <a:spcPct val="0"/>
              </a:spcBef>
              <a:spcAft>
                <a:spcPct val="0"/>
              </a:spcAft>
              <a:defRPr>
                <a:solidFill>
                  <a:schemeClr val="tx1"/>
                </a:solidFill>
                <a:latin typeface="Perpetua" panose="02020502060401020303" pitchFamily="18" charset="0"/>
              </a:defRPr>
            </a:lvl7pPr>
            <a:lvl8pPr marL="3389313" indent="-223838" fontAlgn="base">
              <a:spcBef>
                <a:spcPct val="0"/>
              </a:spcBef>
              <a:spcAft>
                <a:spcPct val="0"/>
              </a:spcAft>
              <a:defRPr>
                <a:solidFill>
                  <a:schemeClr val="tx1"/>
                </a:solidFill>
                <a:latin typeface="Perpetua" panose="02020502060401020303" pitchFamily="18" charset="0"/>
              </a:defRPr>
            </a:lvl8pPr>
            <a:lvl9pPr marL="3846513" indent="-223838"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9086A7-FB58-41DD-A13A-F9068919642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0E21BC05-C254-472F-90F4-FBC2472002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B44EEE1C-934E-4E46-AE9F-FE102CE799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http://europa.eu/rapid/press-release_IP-17-1508_en.htm</a:t>
            </a:r>
          </a:p>
          <a:p>
            <a:pPr>
              <a:spcBef>
                <a:spcPct val="0"/>
              </a:spcBef>
            </a:pPr>
            <a:endParaRPr lang="en-US" altLang="en-US"/>
          </a:p>
          <a:p>
            <a:pPr>
              <a:spcBef>
                <a:spcPct val="0"/>
              </a:spcBef>
            </a:pPr>
            <a:r>
              <a:rPr lang="en-US" altLang="en-US"/>
              <a:t>The European Defence Fund has two strands:</a:t>
            </a:r>
          </a:p>
          <a:p>
            <a:pPr>
              <a:spcBef>
                <a:spcPct val="0"/>
              </a:spcBef>
            </a:pPr>
            <a:r>
              <a:rPr lang="en-US" altLang="en-US" b="1"/>
              <a:t>Research:</a:t>
            </a:r>
            <a:r>
              <a:rPr lang="en-US" altLang="en-US"/>
              <a:t> The research aspect of the Fund is already delivering. Starting in 2017, the EU will for the first time offer grants for collaborative research in innovative defence technologies and products, fully and directly funded from the EU budget. Projects eligible for EU funding will focus on priority areas previously agreed by Member States, and could typically include electronics, metamaterials, encrypted software or robotics. This will be financed with:</a:t>
            </a:r>
          </a:p>
          <a:p>
            <a:pPr lvl="1">
              <a:spcBef>
                <a:spcPct val="0"/>
              </a:spcBef>
            </a:pPr>
            <a:r>
              <a:rPr lang="en-US" altLang="en-US" b="1"/>
              <a:t>€90 million</a:t>
            </a:r>
            <a:r>
              <a:rPr lang="en-US" altLang="en-US"/>
              <a:t> until the end of 2019, with </a:t>
            </a:r>
            <a:r>
              <a:rPr lang="en-US" altLang="en-US" b="1"/>
              <a:t>€25</a:t>
            </a:r>
            <a:r>
              <a:rPr lang="en-US" altLang="en-US"/>
              <a:t> </a:t>
            </a:r>
            <a:r>
              <a:rPr lang="en-US" altLang="en-US" b="1"/>
              <a:t>million</a:t>
            </a:r>
            <a:r>
              <a:rPr lang="en-US" altLang="en-US"/>
              <a:t> allocated for 2017. A call for proposals is being launched today for projects in the areas of unmanned systems in a naval environment and soldiers systems. The signature of the first grant agreements is expected by the end of this year.</a:t>
            </a:r>
          </a:p>
          <a:p>
            <a:pPr lvl="1">
              <a:spcBef>
                <a:spcPct val="0"/>
              </a:spcBef>
            </a:pPr>
            <a:r>
              <a:rPr lang="en-US" altLang="en-US" b="1"/>
              <a:t>€500 million</a:t>
            </a:r>
            <a:r>
              <a:rPr lang="en-US" altLang="en-US"/>
              <a:t> per year after 2020</a:t>
            </a:r>
            <a:r>
              <a:rPr lang="en-US" altLang="en-US" b="1"/>
              <a:t>. </a:t>
            </a:r>
            <a:r>
              <a:rPr lang="en-US" altLang="en-US"/>
              <a:t>In 2018, the Commission will propose a dedicated EU defence research programme with an estimated annual budget of €500 million making the EU one of the biggest defence research investors in Europe.</a:t>
            </a:r>
          </a:p>
          <a:p>
            <a:pPr>
              <a:spcBef>
                <a:spcPct val="0"/>
              </a:spcBef>
            </a:pPr>
            <a:r>
              <a:rPr lang="en-US" altLang="en-US" b="1"/>
              <a:t>Development and acquisition: </a:t>
            </a:r>
            <a:r>
              <a:rPr lang="en-US" altLang="en-US"/>
              <a:t>The Fund will create incentives for Member States to cooperate on joint development and the acquisition of defence equipment and technology through co-financing from the EU budget and practical support from the Commission. Member States may for example jointly invest in developing drone technology or satellite communication, or bulk buy helicopters to reduce costs. Only collaborative projects will be eligible, and a proportion of the overall budget will be earmarked for projects involving cross-border participation of SMEs. The EU will offer co-financing with:</a:t>
            </a:r>
          </a:p>
          <a:p>
            <a:pPr lvl="1">
              <a:spcBef>
                <a:spcPct val="0"/>
              </a:spcBef>
            </a:pPr>
            <a:r>
              <a:rPr lang="en-US" altLang="en-US" b="1"/>
              <a:t>€500 million</a:t>
            </a:r>
            <a:r>
              <a:rPr lang="en-US" altLang="en-US"/>
              <a:t> in total for 2019 and 2020, under a dedicated defence and industrial development programme proposed today.</a:t>
            </a:r>
          </a:p>
          <a:p>
            <a:pPr lvl="1">
              <a:spcBef>
                <a:spcPct val="0"/>
              </a:spcBef>
            </a:pPr>
            <a:r>
              <a:rPr lang="en-US" altLang="en-US" b="1"/>
              <a:t>€1 billion </a:t>
            </a:r>
            <a:r>
              <a:rPr lang="en-US" altLang="en-US"/>
              <a:t>per year after 2020. A more substantial programme will be prepared for post-2020, with an estimated annual budget of €1 billion. The programme will leverage national financing with an expected multiplying effect of 5. It could therefore generate a total investment in defence capability development of </a:t>
            </a:r>
            <a:r>
              <a:rPr lang="en-US" altLang="en-US" b="1"/>
              <a:t>€5 billion </a:t>
            </a:r>
            <a:r>
              <a:rPr lang="en-US" altLang="en-US"/>
              <a:t>per year after 2020.</a:t>
            </a:r>
          </a:p>
          <a:p>
            <a:pPr>
              <a:spcBef>
                <a:spcPct val="0"/>
              </a:spcBef>
            </a:pPr>
            <a:endParaRPr lang="en-US" altLang="en-US"/>
          </a:p>
        </p:txBody>
      </p:sp>
      <p:sp>
        <p:nvSpPr>
          <p:cNvPr id="174084" name="Slide Number Placeholder 3">
            <a:extLst>
              <a:ext uri="{FF2B5EF4-FFF2-40B4-BE49-F238E27FC236}">
                <a16:creationId xmlns:a16="http://schemas.microsoft.com/office/drawing/2014/main" id="{69CCA0FB-0AEF-4BEA-930D-A59D4E481D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28663" indent="-279400">
              <a:defRPr>
                <a:solidFill>
                  <a:schemeClr val="tx1"/>
                </a:solidFill>
                <a:latin typeface="Perpetua" panose="02020502060401020303" pitchFamily="18" charset="0"/>
              </a:defRPr>
            </a:lvl2pPr>
            <a:lvl3pPr marL="1120775" indent="-223838">
              <a:defRPr>
                <a:solidFill>
                  <a:schemeClr val="tx1"/>
                </a:solidFill>
                <a:latin typeface="Perpetua" panose="02020502060401020303" pitchFamily="18" charset="0"/>
              </a:defRPr>
            </a:lvl3pPr>
            <a:lvl4pPr marL="1570038" indent="-223838">
              <a:defRPr>
                <a:solidFill>
                  <a:schemeClr val="tx1"/>
                </a:solidFill>
                <a:latin typeface="Perpetua" panose="02020502060401020303" pitchFamily="18" charset="0"/>
              </a:defRPr>
            </a:lvl4pPr>
            <a:lvl5pPr marL="2017713" indent="-223838">
              <a:defRPr>
                <a:solidFill>
                  <a:schemeClr val="tx1"/>
                </a:solidFill>
                <a:latin typeface="Perpetua" panose="02020502060401020303" pitchFamily="18" charset="0"/>
              </a:defRPr>
            </a:lvl5pPr>
            <a:lvl6pPr marL="2474913" indent="-223838" fontAlgn="base">
              <a:spcBef>
                <a:spcPct val="0"/>
              </a:spcBef>
              <a:spcAft>
                <a:spcPct val="0"/>
              </a:spcAft>
              <a:defRPr>
                <a:solidFill>
                  <a:schemeClr val="tx1"/>
                </a:solidFill>
                <a:latin typeface="Perpetua" panose="02020502060401020303" pitchFamily="18" charset="0"/>
              </a:defRPr>
            </a:lvl6pPr>
            <a:lvl7pPr marL="2932113" indent="-223838" fontAlgn="base">
              <a:spcBef>
                <a:spcPct val="0"/>
              </a:spcBef>
              <a:spcAft>
                <a:spcPct val="0"/>
              </a:spcAft>
              <a:defRPr>
                <a:solidFill>
                  <a:schemeClr val="tx1"/>
                </a:solidFill>
                <a:latin typeface="Perpetua" panose="02020502060401020303" pitchFamily="18" charset="0"/>
              </a:defRPr>
            </a:lvl7pPr>
            <a:lvl8pPr marL="3389313" indent="-223838" fontAlgn="base">
              <a:spcBef>
                <a:spcPct val="0"/>
              </a:spcBef>
              <a:spcAft>
                <a:spcPct val="0"/>
              </a:spcAft>
              <a:defRPr>
                <a:solidFill>
                  <a:schemeClr val="tx1"/>
                </a:solidFill>
                <a:latin typeface="Perpetua" panose="02020502060401020303" pitchFamily="18" charset="0"/>
              </a:defRPr>
            </a:lvl8pPr>
            <a:lvl9pPr marL="3846513" indent="-223838"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3683CA-CD49-4A1A-80B9-8602A5BA3A7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290662D2-4C4A-4941-A1B6-EC9634F7CB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39D2CC1F-3266-4BBE-B302-1562EDF7AA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http://europa.eu/rapid/press-release_IP-17-1508_en.htm</a:t>
            </a:r>
          </a:p>
          <a:p>
            <a:pPr>
              <a:spcBef>
                <a:spcPct val="0"/>
              </a:spcBef>
            </a:pPr>
            <a:endParaRPr lang="en-US" altLang="en-US"/>
          </a:p>
          <a:p>
            <a:pPr>
              <a:spcBef>
                <a:spcPct val="0"/>
              </a:spcBef>
            </a:pPr>
            <a:r>
              <a:rPr lang="en-US" altLang="en-US"/>
              <a:t>The European Defence Fund has two strands:</a:t>
            </a:r>
          </a:p>
          <a:p>
            <a:pPr>
              <a:spcBef>
                <a:spcPct val="0"/>
              </a:spcBef>
            </a:pPr>
            <a:r>
              <a:rPr lang="en-US" altLang="en-US" b="1"/>
              <a:t>Research:</a:t>
            </a:r>
            <a:r>
              <a:rPr lang="en-US" altLang="en-US"/>
              <a:t> The research aspect of the Fund is already delivering. Starting in 2017, the EU will for the first time offer grants for collaborative research in innovative defence technologies and products, fully and directly funded from the EU budget. Projects eligible for EU funding will focus on priority areas previously agreed by Member States, and could typically include electronics, metamaterials, encrypted software or robotics. This will be financed with:</a:t>
            </a:r>
          </a:p>
          <a:p>
            <a:pPr lvl="1">
              <a:spcBef>
                <a:spcPct val="0"/>
              </a:spcBef>
            </a:pPr>
            <a:r>
              <a:rPr lang="en-US" altLang="en-US" b="1"/>
              <a:t>€90 million</a:t>
            </a:r>
            <a:r>
              <a:rPr lang="en-US" altLang="en-US"/>
              <a:t> until the end of 2019, with </a:t>
            </a:r>
            <a:r>
              <a:rPr lang="en-US" altLang="en-US" b="1"/>
              <a:t>€25</a:t>
            </a:r>
            <a:r>
              <a:rPr lang="en-US" altLang="en-US"/>
              <a:t> </a:t>
            </a:r>
            <a:r>
              <a:rPr lang="en-US" altLang="en-US" b="1"/>
              <a:t>million</a:t>
            </a:r>
            <a:r>
              <a:rPr lang="en-US" altLang="en-US"/>
              <a:t> allocated for 2017. A call for proposals is being launched today for projects in the areas of unmanned systems in a naval environment and soldiers systems. The signature of the first grant agreements is expected by the end of this year.</a:t>
            </a:r>
          </a:p>
          <a:p>
            <a:pPr lvl="1">
              <a:spcBef>
                <a:spcPct val="0"/>
              </a:spcBef>
            </a:pPr>
            <a:r>
              <a:rPr lang="en-US" altLang="en-US" b="1"/>
              <a:t>€500 million</a:t>
            </a:r>
            <a:r>
              <a:rPr lang="en-US" altLang="en-US"/>
              <a:t> per year after 2020</a:t>
            </a:r>
            <a:r>
              <a:rPr lang="en-US" altLang="en-US" b="1"/>
              <a:t>. </a:t>
            </a:r>
            <a:r>
              <a:rPr lang="en-US" altLang="en-US"/>
              <a:t>In 2018, the Commission will propose a dedicated EU defence research programme with an estimated annual budget of €500 million making the EU one of the biggest defence research investors in Europe.</a:t>
            </a:r>
          </a:p>
          <a:p>
            <a:pPr>
              <a:spcBef>
                <a:spcPct val="0"/>
              </a:spcBef>
            </a:pPr>
            <a:r>
              <a:rPr lang="en-US" altLang="en-US" b="1"/>
              <a:t>Development and acquisition: </a:t>
            </a:r>
            <a:r>
              <a:rPr lang="en-US" altLang="en-US"/>
              <a:t>The Fund will create incentives for Member States to cooperate on joint development and the acquisition of defence equipment and technology through co-financing from the EU budget and practical support from the Commission. Member States may for example jointly invest in developing drone technology or satellite communication, or bulk buy helicopters to reduce costs. Only collaborative projects will be eligible, and a proportion of the overall budget will be earmarked for projects involving cross-border participation of SMEs. The EU will offer co-financing with:</a:t>
            </a:r>
          </a:p>
          <a:p>
            <a:pPr lvl="1">
              <a:spcBef>
                <a:spcPct val="0"/>
              </a:spcBef>
            </a:pPr>
            <a:r>
              <a:rPr lang="en-US" altLang="en-US" b="1"/>
              <a:t>€500 million</a:t>
            </a:r>
            <a:r>
              <a:rPr lang="en-US" altLang="en-US"/>
              <a:t> in total for 2019 and 2020, under a dedicated defence and industrial development programme proposed today.</a:t>
            </a:r>
          </a:p>
          <a:p>
            <a:pPr lvl="1">
              <a:spcBef>
                <a:spcPct val="0"/>
              </a:spcBef>
            </a:pPr>
            <a:r>
              <a:rPr lang="en-US" altLang="en-US" b="1"/>
              <a:t>€1 billion </a:t>
            </a:r>
            <a:r>
              <a:rPr lang="en-US" altLang="en-US"/>
              <a:t>per year after 2020. A more substantial programme will be prepared for post-2020, with an estimated annual budget of €1 billion. The programme will leverage national financing with an expected multiplying effect of 5. It could therefore generate a total investment in defence capability development of </a:t>
            </a:r>
            <a:r>
              <a:rPr lang="en-US" altLang="en-US" b="1"/>
              <a:t>€5 billion </a:t>
            </a:r>
            <a:r>
              <a:rPr lang="en-US" altLang="en-US"/>
              <a:t>per year after 2020.</a:t>
            </a:r>
          </a:p>
          <a:p>
            <a:pPr>
              <a:spcBef>
                <a:spcPct val="0"/>
              </a:spcBef>
            </a:pPr>
            <a:endParaRPr lang="en-US" altLang="en-US"/>
          </a:p>
        </p:txBody>
      </p:sp>
      <p:sp>
        <p:nvSpPr>
          <p:cNvPr id="175108" name="Slide Number Placeholder 3">
            <a:extLst>
              <a:ext uri="{FF2B5EF4-FFF2-40B4-BE49-F238E27FC236}">
                <a16:creationId xmlns:a16="http://schemas.microsoft.com/office/drawing/2014/main" id="{AD4A4A8B-8F76-4072-91AC-C38514B626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28663" indent="-279400">
              <a:defRPr>
                <a:solidFill>
                  <a:schemeClr val="tx1"/>
                </a:solidFill>
                <a:latin typeface="Perpetua" panose="02020502060401020303" pitchFamily="18" charset="0"/>
              </a:defRPr>
            </a:lvl2pPr>
            <a:lvl3pPr marL="1120775" indent="-223838">
              <a:defRPr>
                <a:solidFill>
                  <a:schemeClr val="tx1"/>
                </a:solidFill>
                <a:latin typeface="Perpetua" panose="02020502060401020303" pitchFamily="18" charset="0"/>
              </a:defRPr>
            </a:lvl3pPr>
            <a:lvl4pPr marL="1570038" indent="-223838">
              <a:defRPr>
                <a:solidFill>
                  <a:schemeClr val="tx1"/>
                </a:solidFill>
                <a:latin typeface="Perpetua" panose="02020502060401020303" pitchFamily="18" charset="0"/>
              </a:defRPr>
            </a:lvl4pPr>
            <a:lvl5pPr marL="2017713" indent="-223838">
              <a:defRPr>
                <a:solidFill>
                  <a:schemeClr val="tx1"/>
                </a:solidFill>
                <a:latin typeface="Perpetua" panose="02020502060401020303" pitchFamily="18" charset="0"/>
              </a:defRPr>
            </a:lvl5pPr>
            <a:lvl6pPr marL="2474913" indent="-223838" fontAlgn="base">
              <a:spcBef>
                <a:spcPct val="0"/>
              </a:spcBef>
              <a:spcAft>
                <a:spcPct val="0"/>
              </a:spcAft>
              <a:defRPr>
                <a:solidFill>
                  <a:schemeClr val="tx1"/>
                </a:solidFill>
                <a:latin typeface="Perpetua" panose="02020502060401020303" pitchFamily="18" charset="0"/>
              </a:defRPr>
            </a:lvl6pPr>
            <a:lvl7pPr marL="2932113" indent="-223838" fontAlgn="base">
              <a:spcBef>
                <a:spcPct val="0"/>
              </a:spcBef>
              <a:spcAft>
                <a:spcPct val="0"/>
              </a:spcAft>
              <a:defRPr>
                <a:solidFill>
                  <a:schemeClr val="tx1"/>
                </a:solidFill>
                <a:latin typeface="Perpetua" panose="02020502060401020303" pitchFamily="18" charset="0"/>
              </a:defRPr>
            </a:lvl7pPr>
            <a:lvl8pPr marL="3389313" indent="-223838" fontAlgn="base">
              <a:spcBef>
                <a:spcPct val="0"/>
              </a:spcBef>
              <a:spcAft>
                <a:spcPct val="0"/>
              </a:spcAft>
              <a:defRPr>
                <a:solidFill>
                  <a:schemeClr val="tx1"/>
                </a:solidFill>
                <a:latin typeface="Perpetua" panose="02020502060401020303" pitchFamily="18" charset="0"/>
              </a:defRPr>
            </a:lvl8pPr>
            <a:lvl9pPr marL="3846513" indent="-223838"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A49CBF-3B67-48D9-8C74-693C09BF6F6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https://ec.europa.eu/docsroom/documents/34509/attachments/1/translations/en/renditions/native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2A751B-AE11-41E2-9F03-35571DEB98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4629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9A9DEB7-CE38-46BA-91DE-044CB36139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D6E4BE1-E775-4E95-92A1-6FB18B6501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3012" name="Slide Number Placeholder 3">
            <a:extLst>
              <a:ext uri="{FF2B5EF4-FFF2-40B4-BE49-F238E27FC236}">
                <a16:creationId xmlns:a16="http://schemas.microsoft.com/office/drawing/2014/main" id="{FA6A230A-CAA5-4065-9A09-DE8098615A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E78396-54E7-4D75-B433-4C58E1A77E0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A92FF75-4166-4BEF-A421-CA336706F7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412FD0-1B61-47E0-B4C8-AF4E8D7001B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035" name="Rectangle 2">
            <a:extLst>
              <a:ext uri="{FF2B5EF4-FFF2-40B4-BE49-F238E27FC236}">
                <a16:creationId xmlns:a16="http://schemas.microsoft.com/office/drawing/2014/main" id="{042422A7-6BAB-4A54-A88C-5965215817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52D80668-482D-4ED2-B254-5957D88A5A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FAR 2.101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vmlDrawing" Target="../drawings/vmlDrawing4.v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vmlDrawing" Target="../drawings/vmlDrawing5.v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vmlDrawing" Target="../drawings/vmlDrawing6.v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vmlDrawing" Target="../drawings/vmlDrawing7.v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5.xml"/><Relationship Id="rId1" Type="http://schemas.openxmlformats.org/officeDocument/2006/relationships/vmlDrawing" Target="../drawings/vmlDrawing8.v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5.xml"/><Relationship Id="rId1" Type="http://schemas.openxmlformats.org/officeDocument/2006/relationships/vmlDrawing" Target="../drawings/vmlDrawing9.v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5.xml"/><Relationship Id="rId1" Type="http://schemas.openxmlformats.org/officeDocument/2006/relationships/vmlDrawing" Target="../drawings/vmlDrawing10.v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5.xml"/><Relationship Id="rId1" Type="http://schemas.openxmlformats.org/officeDocument/2006/relationships/vmlDrawing" Target="../drawings/vmlDrawing11.v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5.xml"/><Relationship Id="rId1" Type="http://schemas.openxmlformats.org/officeDocument/2006/relationships/vmlDrawing" Target="../drawings/vmlDrawing12.v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5.xml"/><Relationship Id="rId1" Type="http://schemas.openxmlformats.org/officeDocument/2006/relationships/vmlDrawing" Target="../drawings/vmlDrawing13.v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5.xml"/><Relationship Id="rId1" Type="http://schemas.openxmlformats.org/officeDocument/2006/relationships/vmlDrawing" Target="../drawings/vmlDrawing14.vml"/><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5.xml"/><Relationship Id="rId1" Type="http://schemas.openxmlformats.org/officeDocument/2006/relationships/vmlDrawing" Target="../drawings/vmlDrawing15.v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5.xml"/><Relationship Id="rId1" Type="http://schemas.openxmlformats.org/officeDocument/2006/relationships/vmlDrawing" Target="../drawings/vmlDrawing16.v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5.xml"/><Relationship Id="rId1" Type="http://schemas.openxmlformats.org/officeDocument/2006/relationships/vmlDrawing" Target="../drawings/vmlDrawing17.v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F5EA-0195-4EC5-B8BF-C6CAEACC43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923FA3-2A72-4EA3-B9F1-F21A8BFF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3F3407-BBFB-49A0-8526-47830183B5DA}"/>
              </a:ext>
            </a:extLst>
          </p:cNvPr>
          <p:cNvSpPr>
            <a:spLocks noGrp="1"/>
          </p:cNvSpPr>
          <p:nvPr>
            <p:ph type="dt" sz="half" idx="10"/>
          </p:nvPr>
        </p:nvSpPr>
        <p:spPr/>
        <p:txBody>
          <a:bodyPr/>
          <a:lstStyle/>
          <a:p>
            <a:fld id="{0C08B2A5-1572-4DE8-941E-858EF0E10F23}" type="datetimeFigureOut">
              <a:rPr lang="en-US" smtClean="0"/>
              <a:t>12/6/2019</a:t>
            </a:fld>
            <a:endParaRPr lang="en-US"/>
          </a:p>
        </p:txBody>
      </p:sp>
      <p:sp>
        <p:nvSpPr>
          <p:cNvPr id="5" name="Footer Placeholder 4">
            <a:extLst>
              <a:ext uri="{FF2B5EF4-FFF2-40B4-BE49-F238E27FC236}">
                <a16:creationId xmlns:a16="http://schemas.microsoft.com/office/drawing/2014/main" id="{FA1F81C4-1A69-4411-9ADB-BCA3266E8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23CAD-34CF-4897-99A0-01D47240521B}"/>
              </a:ext>
            </a:extLst>
          </p:cNvPr>
          <p:cNvSpPr>
            <a:spLocks noGrp="1"/>
          </p:cNvSpPr>
          <p:nvPr>
            <p:ph type="sldNum" sz="quarter" idx="12"/>
          </p:nvPr>
        </p:nvSpPr>
        <p:spPr/>
        <p:txBody>
          <a:bodyPr/>
          <a:lstStyle/>
          <a:p>
            <a:fld id="{E5FAEECA-10E4-45EC-A9E1-A5331A7A6F2F}" type="slidenum">
              <a:rPr lang="en-US" smtClean="0"/>
              <a:t>‹#›</a:t>
            </a:fld>
            <a:endParaRPr lang="en-US"/>
          </a:p>
        </p:txBody>
      </p:sp>
    </p:spTree>
    <p:extLst>
      <p:ext uri="{BB962C8B-B14F-4D97-AF65-F5344CB8AC3E}">
        <p14:creationId xmlns:p14="http://schemas.microsoft.com/office/powerpoint/2010/main" val="116731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8DBA-FAC7-4FCB-ADA4-1636F37357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939E6F-E2D0-4BC6-8D87-4062B3F7AA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A8D42-4858-4FAE-9134-31F10B1E2982}"/>
              </a:ext>
            </a:extLst>
          </p:cNvPr>
          <p:cNvSpPr>
            <a:spLocks noGrp="1"/>
          </p:cNvSpPr>
          <p:nvPr>
            <p:ph type="dt" sz="half" idx="10"/>
          </p:nvPr>
        </p:nvSpPr>
        <p:spPr/>
        <p:txBody>
          <a:bodyPr/>
          <a:lstStyle/>
          <a:p>
            <a:fld id="{0C08B2A5-1572-4DE8-941E-858EF0E10F23}" type="datetimeFigureOut">
              <a:rPr lang="en-US" smtClean="0"/>
              <a:t>12/6/2019</a:t>
            </a:fld>
            <a:endParaRPr lang="en-US"/>
          </a:p>
        </p:txBody>
      </p:sp>
      <p:sp>
        <p:nvSpPr>
          <p:cNvPr id="5" name="Footer Placeholder 4">
            <a:extLst>
              <a:ext uri="{FF2B5EF4-FFF2-40B4-BE49-F238E27FC236}">
                <a16:creationId xmlns:a16="http://schemas.microsoft.com/office/drawing/2014/main" id="{C1231ABF-7899-4842-91F7-D1135E889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98E7B-2A87-4950-B516-315659ADB378}"/>
              </a:ext>
            </a:extLst>
          </p:cNvPr>
          <p:cNvSpPr>
            <a:spLocks noGrp="1"/>
          </p:cNvSpPr>
          <p:nvPr>
            <p:ph type="sldNum" sz="quarter" idx="12"/>
          </p:nvPr>
        </p:nvSpPr>
        <p:spPr/>
        <p:txBody>
          <a:bodyPr/>
          <a:lstStyle/>
          <a:p>
            <a:fld id="{E5FAEECA-10E4-45EC-A9E1-A5331A7A6F2F}" type="slidenum">
              <a:rPr lang="en-US" smtClean="0"/>
              <a:t>‹#›</a:t>
            </a:fld>
            <a:endParaRPr lang="en-US"/>
          </a:p>
        </p:txBody>
      </p:sp>
    </p:spTree>
    <p:extLst>
      <p:ext uri="{BB962C8B-B14F-4D97-AF65-F5344CB8AC3E}">
        <p14:creationId xmlns:p14="http://schemas.microsoft.com/office/powerpoint/2010/main" val="176903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6B82C0-0888-4409-8704-B75D174CBF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28C4A5-4CC4-44DE-9CA1-099F95ADE7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69ADB-3F7F-42AE-914B-57B65C806C07}"/>
              </a:ext>
            </a:extLst>
          </p:cNvPr>
          <p:cNvSpPr>
            <a:spLocks noGrp="1"/>
          </p:cNvSpPr>
          <p:nvPr>
            <p:ph type="dt" sz="half" idx="10"/>
          </p:nvPr>
        </p:nvSpPr>
        <p:spPr/>
        <p:txBody>
          <a:bodyPr/>
          <a:lstStyle/>
          <a:p>
            <a:fld id="{0C08B2A5-1572-4DE8-941E-858EF0E10F23}" type="datetimeFigureOut">
              <a:rPr lang="en-US" smtClean="0"/>
              <a:t>12/6/2019</a:t>
            </a:fld>
            <a:endParaRPr lang="en-US"/>
          </a:p>
        </p:txBody>
      </p:sp>
      <p:sp>
        <p:nvSpPr>
          <p:cNvPr id="5" name="Footer Placeholder 4">
            <a:extLst>
              <a:ext uri="{FF2B5EF4-FFF2-40B4-BE49-F238E27FC236}">
                <a16:creationId xmlns:a16="http://schemas.microsoft.com/office/drawing/2014/main" id="{367CD395-BCEF-4FB4-9641-5E274D23E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3B3F1-A8AF-4742-8CC7-A5EBF41E5AFE}"/>
              </a:ext>
            </a:extLst>
          </p:cNvPr>
          <p:cNvSpPr>
            <a:spLocks noGrp="1"/>
          </p:cNvSpPr>
          <p:nvPr>
            <p:ph type="sldNum" sz="quarter" idx="12"/>
          </p:nvPr>
        </p:nvSpPr>
        <p:spPr/>
        <p:txBody>
          <a:bodyPr/>
          <a:lstStyle/>
          <a:p>
            <a:fld id="{E5FAEECA-10E4-45EC-A9E1-A5331A7A6F2F}" type="slidenum">
              <a:rPr lang="en-US" smtClean="0"/>
              <a:t>‹#›</a:t>
            </a:fld>
            <a:endParaRPr lang="en-US"/>
          </a:p>
        </p:txBody>
      </p:sp>
    </p:spTree>
    <p:extLst>
      <p:ext uri="{BB962C8B-B14F-4D97-AF65-F5344CB8AC3E}">
        <p14:creationId xmlns:p14="http://schemas.microsoft.com/office/powerpoint/2010/main" val="2473443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01F0B-005B-4F32-9F3C-26AF3FEB8DFC}"/>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5" name="Rounded Rectangle 10">
            <a:extLst>
              <a:ext uri="{FF2B5EF4-FFF2-40B4-BE49-F238E27FC236}">
                <a16:creationId xmlns:a16="http://schemas.microsoft.com/office/drawing/2014/main" id="{5EBBAC00-DFFA-4303-B655-0B734777FCF1}"/>
              </a:ext>
            </a:extLst>
          </p:cNvPr>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C24AFDAB-F33A-4C57-B978-08BD83AF1C4F}"/>
              </a:ext>
            </a:extLst>
          </p:cNvPr>
          <p:cNvSpPr/>
          <p:nvPr/>
        </p:nvSpPr>
        <p:spPr>
          <a:xfrm>
            <a:off x="84668" y="1449389"/>
            <a:ext cx="12029017"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5460F049-CDA7-4A39-B6E0-37DBFC7247C7}"/>
              </a:ext>
            </a:extLst>
          </p:cNvPr>
          <p:cNvSpPr/>
          <p:nvPr/>
        </p:nvSpPr>
        <p:spPr>
          <a:xfrm>
            <a:off x="84668" y="1397000"/>
            <a:ext cx="12029017"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 name="Rectangle 9">
            <a:extLst>
              <a:ext uri="{FF2B5EF4-FFF2-40B4-BE49-F238E27FC236}">
                <a16:creationId xmlns:a16="http://schemas.microsoft.com/office/drawing/2014/main" id="{EE11CCEA-4B52-4DC1-AA0D-2D0514B6F887}"/>
              </a:ext>
            </a:extLst>
          </p:cNvPr>
          <p:cNvSpPr/>
          <p:nvPr/>
        </p:nvSpPr>
        <p:spPr>
          <a:xfrm>
            <a:off x="84668" y="2976564"/>
            <a:ext cx="12029017"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11" name="Picture 16">
            <a:extLst>
              <a:ext uri="{FF2B5EF4-FFF2-40B4-BE49-F238E27FC236}">
                <a16:creationId xmlns:a16="http://schemas.microsoft.com/office/drawing/2014/main" id="{319F52C6-1561-4520-810D-F28041E07C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5751" y="5373688"/>
            <a:ext cx="265218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lang="en-US"/>
              <a:t>Click to edit Master title style</a:t>
            </a:r>
          </a:p>
        </p:txBody>
      </p:sp>
      <p:sp>
        <p:nvSpPr>
          <p:cNvPr id="12" name="Date Placeholder 27">
            <a:extLst>
              <a:ext uri="{FF2B5EF4-FFF2-40B4-BE49-F238E27FC236}">
                <a16:creationId xmlns:a16="http://schemas.microsoft.com/office/drawing/2014/main" id="{E2A526E7-7E67-4538-BEDB-FB34EFE5F756}"/>
              </a:ext>
            </a:extLst>
          </p:cNvPr>
          <p:cNvSpPr>
            <a:spLocks noGrp="1"/>
          </p:cNvSpPr>
          <p:nvPr>
            <p:ph type="dt" sz="half" idx="10"/>
          </p:nvPr>
        </p:nvSpPr>
        <p:spPr/>
        <p:txBody>
          <a:bodyPr/>
          <a:lstStyle>
            <a:lvl1pPr>
              <a:defRPr/>
            </a:lvl1pPr>
          </a:lstStyle>
          <a:p>
            <a:pPr>
              <a:defRPr/>
            </a:pPr>
            <a:fld id="{1ADF19AA-145C-408E-B0B9-BF37D289F42A}" type="datetimeFigureOut">
              <a:rPr lang="en-US"/>
              <a:pPr>
                <a:defRPr/>
              </a:pPr>
              <a:t>12/6/2019</a:t>
            </a:fld>
            <a:endParaRPr lang="en-US"/>
          </a:p>
        </p:txBody>
      </p:sp>
      <p:sp>
        <p:nvSpPr>
          <p:cNvPr id="13" name="Footer Placeholder 16">
            <a:extLst>
              <a:ext uri="{FF2B5EF4-FFF2-40B4-BE49-F238E27FC236}">
                <a16:creationId xmlns:a16="http://schemas.microsoft.com/office/drawing/2014/main" id="{BE88D408-05F7-486D-9E3C-2B4399BCA185}"/>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28">
            <a:extLst>
              <a:ext uri="{FF2B5EF4-FFF2-40B4-BE49-F238E27FC236}">
                <a16:creationId xmlns:a16="http://schemas.microsoft.com/office/drawing/2014/main" id="{F39024ED-0D93-438D-8C3E-8D7F92FFD1F2}"/>
              </a:ext>
            </a:extLst>
          </p:cNvPr>
          <p:cNvSpPr>
            <a:spLocks noGrp="1"/>
          </p:cNvSpPr>
          <p:nvPr>
            <p:ph type="sldNum" sz="quarter" idx="12"/>
          </p:nvPr>
        </p:nvSpPr>
        <p:spPr/>
        <p:txBody>
          <a:bodyPr/>
          <a:lstStyle>
            <a:lvl1pPr>
              <a:defRPr/>
            </a:lvl1pPr>
          </a:lstStyle>
          <a:p>
            <a:fld id="{1050A121-F964-4C12-B615-E828D04C7025}" type="slidenum">
              <a:rPr lang="en-US" altLang="en-US"/>
              <a:pPr/>
              <a:t>‹#›</a:t>
            </a:fld>
            <a:endParaRPr lang="en-US" altLang="en-US"/>
          </a:p>
        </p:txBody>
      </p:sp>
    </p:spTree>
    <p:extLst>
      <p:ext uri="{BB962C8B-B14F-4D97-AF65-F5344CB8AC3E}">
        <p14:creationId xmlns:p14="http://schemas.microsoft.com/office/powerpoint/2010/main" val="112435198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A1ABA024-E5CA-4512-93BD-533E6C586DEF}"/>
              </a:ext>
            </a:extLst>
          </p:cNvPr>
          <p:cNvSpPr txBox="1">
            <a:spLocks noChangeArrowheads="1"/>
          </p:cNvSpPr>
          <p:nvPr userDrawn="1"/>
        </p:nvSpPr>
        <p:spPr bwMode="auto">
          <a:xfrm>
            <a:off x="10231968" y="566739"/>
            <a:ext cx="115781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r"/>
            <a:fld id="{344E5861-17CC-4ED4-B791-882326A42F42}" type="slidenum">
              <a:rPr lang="en-US" altLang="en-US" sz="1800">
                <a:solidFill>
                  <a:srgbClr val="000000"/>
                </a:solidFill>
              </a:rPr>
              <a:pPr algn="r"/>
              <a:t>‹#›</a:t>
            </a:fld>
            <a:endParaRPr lang="en-US" altLang="en-US" sz="1800">
              <a:solidFill>
                <a:srgbClr val="000000"/>
              </a:solidFill>
            </a:endParaRPr>
          </a:p>
        </p:txBody>
      </p:sp>
      <p:pic>
        <p:nvPicPr>
          <p:cNvPr id="5" name="Picture 10">
            <a:extLst>
              <a:ext uri="{FF2B5EF4-FFF2-40B4-BE49-F238E27FC236}">
                <a16:creationId xmlns:a16="http://schemas.microsoft.com/office/drawing/2014/main" id="{3E0BC49A-06A4-4CFB-AFC3-5A0851DA0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75751" y="5373688"/>
            <a:ext cx="265218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49F65757-EF79-4490-9F74-58FEE4A8C0AB}"/>
              </a:ext>
            </a:extLst>
          </p:cNvPr>
          <p:cNvSpPr>
            <a:spLocks noGrp="1"/>
          </p:cNvSpPr>
          <p:nvPr>
            <p:ph type="dt" sz="half" idx="10"/>
          </p:nvPr>
        </p:nvSpPr>
        <p:spPr/>
        <p:txBody>
          <a:bodyPr/>
          <a:lstStyle>
            <a:lvl1pPr>
              <a:defRPr/>
            </a:lvl1pPr>
          </a:lstStyle>
          <a:p>
            <a:pPr>
              <a:defRPr/>
            </a:pPr>
            <a:fld id="{4704CECA-EA3E-41F8-8AA7-7FA36044E46A}" type="datetimeFigureOut">
              <a:rPr lang="en-US"/>
              <a:pPr>
                <a:defRPr/>
              </a:pPr>
              <a:t>12/6/2019</a:t>
            </a:fld>
            <a:endParaRPr lang="en-US"/>
          </a:p>
        </p:txBody>
      </p:sp>
      <p:sp>
        <p:nvSpPr>
          <p:cNvPr id="7" name="Footer Placeholder 4">
            <a:extLst>
              <a:ext uri="{FF2B5EF4-FFF2-40B4-BE49-F238E27FC236}">
                <a16:creationId xmlns:a16="http://schemas.microsoft.com/office/drawing/2014/main" id="{C9CDDE5C-078F-45BD-92CC-061AA652A0CB}"/>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894952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90A233-2772-451C-BD04-C532C3658C43}"/>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5" name="Rounded Rectangle 10">
            <a:extLst>
              <a:ext uri="{FF2B5EF4-FFF2-40B4-BE49-F238E27FC236}">
                <a16:creationId xmlns:a16="http://schemas.microsoft.com/office/drawing/2014/main" id="{2D4C8540-F524-4DB5-9EE2-4DCCF4263DF1}"/>
              </a:ext>
            </a:extLst>
          </p:cNvPr>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79750CF1-34C3-4EBA-88DF-0808EEFDD969}"/>
              </a:ext>
            </a:extLst>
          </p:cNvPr>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85C548D2-CD6D-4AC8-8EA0-9CA8C6A85AD8}"/>
              </a:ext>
            </a:extLst>
          </p:cNvPr>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69B27370-3D53-4E4A-AE4F-4AF7E6DA9D9C}"/>
              </a:ext>
            </a:extLst>
          </p:cNvPr>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9" name="Picture 16">
            <a:extLst>
              <a:ext uri="{FF2B5EF4-FFF2-40B4-BE49-F238E27FC236}">
                <a16:creationId xmlns:a16="http://schemas.microsoft.com/office/drawing/2014/main" id="{2291040B-4159-4C82-ACF1-4688C44D078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66767" y="5526089"/>
            <a:ext cx="265006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952503"/>
            <a:ext cx="103632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 name="Date Placeholder 3">
            <a:extLst>
              <a:ext uri="{FF2B5EF4-FFF2-40B4-BE49-F238E27FC236}">
                <a16:creationId xmlns:a16="http://schemas.microsoft.com/office/drawing/2014/main" id="{D0C977FE-8B36-4733-9E85-6FAD540BF3EF}"/>
              </a:ext>
            </a:extLst>
          </p:cNvPr>
          <p:cNvSpPr>
            <a:spLocks noGrp="1"/>
          </p:cNvSpPr>
          <p:nvPr>
            <p:ph type="dt" sz="half" idx="10"/>
          </p:nvPr>
        </p:nvSpPr>
        <p:spPr/>
        <p:txBody>
          <a:bodyPr/>
          <a:lstStyle>
            <a:lvl1pPr>
              <a:defRPr/>
            </a:lvl1pPr>
          </a:lstStyle>
          <a:p>
            <a:pPr>
              <a:defRPr/>
            </a:pPr>
            <a:fld id="{C2347440-1C08-46CA-8D4C-C63EB660812C}" type="datetimeFigureOut">
              <a:rPr lang="en-US"/>
              <a:pPr>
                <a:defRPr/>
              </a:pPr>
              <a:t>12/6/2019</a:t>
            </a:fld>
            <a:endParaRPr lang="en-US"/>
          </a:p>
        </p:txBody>
      </p:sp>
      <p:sp>
        <p:nvSpPr>
          <p:cNvPr id="11" name="Footer Placeholder 4">
            <a:extLst>
              <a:ext uri="{FF2B5EF4-FFF2-40B4-BE49-F238E27FC236}">
                <a16:creationId xmlns:a16="http://schemas.microsoft.com/office/drawing/2014/main" id="{A214D7CE-DAEA-462C-87FD-C261ED473E57}"/>
              </a:ext>
            </a:extLst>
          </p:cNvPr>
          <p:cNvSpPr>
            <a:spLocks noGrp="1"/>
          </p:cNvSpPr>
          <p:nvPr>
            <p:ph type="ftr" sz="quarter" idx="11"/>
          </p:nvPr>
        </p:nvSpPr>
        <p:spPr>
          <a:xfrm>
            <a:off x="1066800" y="6172200"/>
            <a:ext cx="5334000" cy="4572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86A49A70-89C0-44EE-BF4C-FCDDC4D2C226}"/>
              </a:ext>
            </a:extLst>
          </p:cNvPr>
          <p:cNvSpPr>
            <a:spLocks noGrp="1"/>
          </p:cNvSpPr>
          <p:nvPr>
            <p:ph type="sldNum" sz="quarter" idx="12"/>
          </p:nvPr>
        </p:nvSpPr>
        <p:spPr>
          <a:xfrm>
            <a:off x="194733" y="6208713"/>
            <a:ext cx="609600" cy="457200"/>
          </a:xfrm>
        </p:spPr>
        <p:txBody>
          <a:bodyPr/>
          <a:lstStyle>
            <a:lvl1pPr>
              <a:defRPr/>
            </a:lvl1pPr>
          </a:lstStyle>
          <a:p>
            <a:fld id="{5ECCEA21-FC20-4547-B4A0-446FDB51152E}" type="slidenum">
              <a:rPr lang="en-US" altLang="en-US"/>
              <a:pPr/>
              <a:t>‹#›</a:t>
            </a:fld>
            <a:endParaRPr lang="en-US" altLang="en-US"/>
          </a:p>
        </p:txBody>
      </p:sp>
    </p:spTree>
    <p:extLst>
      <p:ext uri="{BB962C8B-B14F-4D97-AF65-F5344CB8AC3E}">
        <p14:creationId xmlns:p14="http://schemas.microsoft.com/office/powerpoint/2010/main" val="147268580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12192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5786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D9D2986-BD6F-4281-90BB-D39A686B483A}"/>
              </a:ext>
            </a:extLst>
          </p:cNvPr>
          <p:cNvSpPr>
            <a:spLocks noGrp="1"/>
          </p:cNvSpPr>
          <p:nvPr>
            <p:ph type="dt" sz="half" idx="10"/>
          </p:nvPr>
        </p:nvSpPr>
        <p:spPr/>
        <p:txBody>
          <a:bodyPr/>
          <a:lstStyle>
            <a:lvl1pPr>
              <a:defRPr/>
            </a:lvl1pPr>
          </a:lstStyle>
          <a:p>
            <a:pPr>
              <a:defRPr/>
            </a:pPr>
            <a:fld id="{3F777B4A-24A2-49CC-B6BC-46A0F7E41B4F}" type="datetimeFigureOut">
              <a:rPr lang="en-US"/>
              <a:pPr>
                <a:defRPr/>
              </a:pPr>
              <a:t>12/6/2019</a:t>
            </a:fld>
            <a:endParaRPr lang="en-US"/>
          </a:p>
        </p:txBody>
      </p:sp>
      <p:sp>
        <p:nvSpPr>
          <p:cNvPr id="6" name="Footer Placeholder 2">
            <a:extLst>
              <a:ext uri="{FF2B5EF4-FFF2-40B4-BE49-F238E27FC236}">
                <a16:creationId xmlns:a16="http://schemas.microsoft.com/office/drawing/2014/main" id="{F027E78D-C0FF-4522-9B2F-4F5B959E11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94702C3-9411-46A3-8BF7-087876AA7C26}"/>
              </a:ext>
            </a:extLst>
          </p:cNvPr>
          <p:cNvSpPr>
            <a:spLocks noGrp="1"/>
          </p:cNvSpPr>
          <p:nvPr>
            <p:ph type="sldNum" sz="quarter" idx="12"/>
          </p:nvPr>
        </p:nvSpPr>
        <p:spPr/>
        <p:txBody>
          <a:bodyPr/>
          <a:lstStyle>
            <a:lvl1pPr>
              <a:defRPr/>
            </a:lvl1pPr>
          </a:lstStyle>
          <a:p>
            <a:fld id="{9636827D-C4B0-4DD3-A2DC-4E4C0CACFC41}" type="slidenum">
              <a:rPr lang="en-US" altLang="en-US"/>
              <a:pPr/>
              <a:t>‹#›</a:t>
            </a:fld>
            <a:endParaRPr lang="en-US" altLang="en-US"/>
          </a:p>
        </p:txBody>
      </p:sp>
    </p:spTree>
    <p:extLst>
      <p:ext uri="{BB962C8B-B14F-4D97-AF65-F5344CB8AC3E}">
        <p14:creationId xmlns:p14="http://schemas.microsoft.com/office/powerpoint/2010/main" val="146493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66040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200B304E-EC65-4B85-9E6B-5D9B9F5A71C7}"/>
              </a:ext>
            </a:extLst>
          </p:cNvPr>
          <p:cNvSpPr>
            <a:spLocks noGrp="1"/>
          </p:cNvSpPr>
          <p:nvPr>
            <p:ph type="dt" sz="half" idx="10"/>
          </p:nvPr>
        </p:nvSpPr>
        <p:spPr/>
        <p:txBody>
          <a:bodyPr/>
          <a:lstStyle>
            <a:lvl1pPr>
              <a:defRPr/>
            </a:lvl1pPr>
          </a:lstStyle>
          <a:p>
            <a:pPr>
              <a:defRPr/>
            </a:pPr>
            <a:fld id="{9EA96C9F-0518-4111-A588-50498919AC3F}" type="datetimeFigureOut">
              <a:rPr lang="en-US"/>
              <a:pPr>
                <a:defRPr/>
              </a:pPr>
              <a:t>12/6/2019</a:t>
            </a:fld>
            <a:endParaRPr lang="en-US"/>
          </a:p>
        </p:txBody>
      </p:sp>
      <p:sp>
        <p:nvSpPr>
          <p:cNvPr id="8" name="Footer Placeholder 2">
            <a:extLst>
              <a:ext uri="{FF2B5EF4-FFF2-40B4-BE49-F238E27FC236}">
                <a16:creationId xmlns:a16="http://schemas.microsoft.com/office/drawing/2014/main" id="{C4ED653F-2BC9-44C4-8DF6-D834577A223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BCD09A6A-F600-4A66-B035-CAA380862BF7}"/>
              </a:ext>
            </a:extLst>
          </p:cNvPr>
          <p:cNvSpPr>
            <a:spLocks noGrp="1"/>
          </p:cNvSpPr>
          <p:nvPr>
            <p:ph type="sldNum" sz="quarter" idx="12"/>
          </p:nvPr>
        </p:nvSpPr>
        <p:spPr/>
        <p:txBody>
          <a:bodyPr/>
          <a:lstStyle>
            <a:lvl1pPr>
              <a:defRPr/>
            </a:lvl1pPr>
          </a:lstStyle>
          <a:p>
            <a:fld id="{F2E47F9F-BCD4-47AF-ABFB-CE6AB8BFCE3C}" type="slidenum">
              <a:rPr lang="en-US" altLang="en-US"/>
              <a:pPr/>
              <a:t>‹#›</a:t>
            </a:fld>
            <a:endParaRPr lang="en-US" altLang="en-US"/>
          </a:p>
        </p:txBody>
      </p:sp>
    </p:spTree>
    <p:extLst>
      <p:ext uri="{BB962C8B-B14F-4D97-AF65-F5344CB8AC3E}">
        <p14:creationId xmlns:p14="http://schemas.microsoft.com/office/powerpoint/2010/main" val="1465963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8AD80-4581-448B-9AE9-A1D8CA88EC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32900" y="5538789"/>
            <a:ext cx="265853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7B3111AF-950F-423E-A681-EC0C601AB7BD}"/>
              </a:ext>
            </a:extLst>
          </p:cNvPr>
          <p:cNvSpPr>
            <a:spLocks noGrp="1"/>
          </p:cNvSpPr>
          <p:nvPr>
            <p:ph type="dt" sz="half" idx="10"/>
          </p:nvPr>
        </p:nvSpPr>
        <p:spPr/>
        <p:txBody>
          <a:bodyPr/>
          <a:lstStyle>
            <a:lvl1pPr>
              <a:defRPr/>
            </a:lvl1pPr>
          </a:lstStyle>
          <a:p>
            <a:pPr>
              <a:defRPr/>
            </a:pPr>
            <a:fld id="{E449CA87-611F-44C0-A415-463AFD5C0E11}" type="datetimeFigureOut">
              <a:rPr lang="en-US"/>
              <a:pPr>
                <a:defRPr/>
              </a:pPr>
              <a:t>12/6/2019</a:t>
            </a:fld>
            <a:endParaRPr lang="en-US"/>
          </a:p>
        </p:txBody>
      </p:sp>
      <p:sp>
        <p:nvSpPr>
          <p:cNvPr id="5" name="Footer Placeholder 3">
            <a:extLst>
              <a:ext uri="{FF2B5EF4-FFF2-40B4-BE49-F238E27FC236}">
                <a16:creationId xmlns:a16="http://schemas.microsoft.com/office/drawing/2014/main" id="{27A3CAFE-7781-4B38-9964-C9A99BB54D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821F199-E17F-435F-8AF1-8E76D194AC56}"/>
              </a:ext>
            </a:extLst>
          </p:cNvPr>
          <p:cNvSpPr>
            <a:spLocks noGrp="1"/>
          </p:cNvSpPr>
          <p:nvPr>
            <p:ph type="sldNum" sz="quarter" idx="12"/>
          </p:nvPr>
        </p:nvSpPr>
        <p:spPr/>
        <p:txBody>
          <a:bodyPr/>
          <a:lstStyle>
            <a:lvl1pPr>
              <a:defRPr/>
            </a:lvl1pPr>
          </a:lstStyle>
          <a:p>
            <a:fld id="{B0B9477C-9681-4C57-8FC2-5F71538327CA}" type="slidenum">
              <a:rPr lang="en-US" altLang="en-US"/>
              <a:pPr/>
              <a:t>‹#›</a:t>
            </a:fld>
            <a:endParaRPr lang="en-US" altLang="en-US"/>
          </a:p>
        </p:txBody>
      </p:sp>
    </p:spTree>
    <p:extLst>
      <p:ext uri="{BB962C8B-B14F-4D97-AF65-F5344CB8AC3E}">
        <p14:creationId xmlns:p14="http://schemas.microsoft.com/office/powerpoint/2010/main" val="343419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DCBD05D3-8F8F-4EE1-8C56-AFEEE5D30F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86333" y="5519739"/>
            <a:ext cx="2652184"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E55AE6BB-F2B9-4E67-89BF-343CEDA359E1}"/>
              </a:ext>
            </a:extLst>
          </p:cNvPr>
          <p:cNvSpPr>
            <a:spLocks noGrp="1"/>
          </p:cNvSpPr>
          <p:nvPr>
            <p:ph type="dt" sz="half" idx="10"/>
          </p:nvPr>
        </p:nvSpPr>
        <p:spPr/>
        <p:txBody>
          <a:bodyPr/>
          <a:lstStyle>
            <a:lvl1pPr>
              <a:defRPr/>
            </a:lvl1pPr>
          </a:lstStyle>
          <a:p>
            <a:pPr>
              <a:defRPr/>
            </a:pPr>
            <a:fld id="{C3137619-E0A8-47E8-A2F0-7E5E7ED9BA6C}" type="datetimeFigureOut">
              <a:rPr lang="en-US"/>
              <a:pPr>
                <a:defRPr/>
              </a:pPr>
              <a:t>12/6/2019</a:t>
            </a:fld>
            <a:endParaRPr lang="en-US"/>
          </a:p>
        </p:txBody>
      </p:sp>
      <p:sp>
        <p:nvSpPr>
          <p:cNvPr id="4" name="Footer Placeholder 2">
            <a:extLst>
              <a:ext uri="{FF2B5EF4-FFF2-40B4-BE49-F238E27FC236}">
                <a16:creationId xmlns:a16="http://schemas.microsoft.com/office/drawing/2014/main" id="{D132DBA2-1EC8-4C97-BF91-E6156B2149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E1CFF5E-3B56-410C-9FB2-99B57B20C398}"/>
              </a:ext>
            </a:extLst>
          </p:cNvPr>
          <p:cNvSpPr>
            <a:spLocks noGrp="1"/>
          </p:cNvSpPr>
          <p:nvPr>
            <p:ph type="sldNum" sz="quarter" idx="12"/>
          </p:nvPr>
        </p:nvSpPr>
        <p:spPr/>
        <p:txBody>
          <a:bodyPr/>
          <a:lstStyle>
            <a:lvl1pPr>
              <a:defRPr/>
            </a:lvl1pPr>
          </a:lstStyle>
          <a:p>
            <a:fld id="{4D9D9BC1-6AAF-4ACE-85AB-6E764BBB2590}" type="slidenum">
              <a:rPr lang="en-US" altLang="en-US"/>
              <a:pPr/>
              <a:t>‹#›</a:t>
            </a:fld>
            <a:endParaRPr lang="en-US" altLang="en-US"/>
          </a:p>
        </p:txBody>
      </p:sp>
    </p:spTree>
    <p:extLst>
      <p:ext uri="{BB962C8B-B14F-4D97-AF65-F5344CB8AC3E}">
        <p14:creationId xmlns:p14="http://schemas.microsoft.com/office/powerpoint/2010/main" val="2042717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1CA1E4-C0AA-4E00-B3BA-6888004EDDCC}"/>
              </a:ext>
            </a:extLst>
          </p:cNvPr>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6" name="Rounded Rectangle 10">
            <a:extLst>
              <a:ext uri="{FF2B5EF4-FFF2-40B4-BE49-F238E27FC236}">
                <a16:creationId xmlns:a16="http://schemas.microsoft.com/office/drawing/2014/main" id="{F68BE872-DDAE-4797-B01B-CAF0214AE08D}"/>
              </a:ext>
            </a:extLst>
          </p:cNvPr>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7" name="Picture 11">
            <a:extLst>
              <a:ext uri="{FF2B5EF4-FFF2-40B4-BE49-F238E27FC236}">
                <a16:creationId xmlns:a16="http://schemas.microsoft.com/office/drawing/2014/main" id="{817E885C-4B2D-41CE-95AD-D960B636F9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47718" y="5519739"/>
            <a:ext cx="265218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CEE9432C-A242-4A73-A48A-260C5A87E608}"/>
              </a:ext>
            </a:extLst>
          </p:cNvPr>
          <p:cNvSpPr>
            <a:spLocks noGrp="1"/>
          </p:cNvSpPr>
          <p:nvPr>
            <p:ph type="dt" sz="half" idx="10"/>
          </p:nvPr>
        </p:nvSpPr>
        <p:spPr/>
        <p:txBody>
          <a:bodyPr/>
          <a:lstStyle>
            <a:lvl1pPr>
              <a:defRPr/>
            </a:lvl1pPr>
          </a:lstStyle>
          <a:p>
            <a:pPr>
              <a:defRPr/>
            </a:pPr>
            <a:fld id="{D27269C1-0D38-4431-9C75-940E98C51A68}" type="datetimeFigureOut">
              <a:rPr lang="en-US"/>
              <a:pPr>
                <a:defRPr/>
              </a:pPr>
              <a:t>12/6/2019</a:t>
            </a:fld>
            <a:endParaRPr lang="en-US"/>
          </a:p>
        </p:txBody>
      </p:sp>
      <p:sp>
        <p:nvSpPr>
          <p:cNvPr id="9" name="Footer Placeholder 5">
            <a:extLst>
              <a:ext uri="{FF2B5EF4-FFF2-40B4-BE49-F238E27FC236}">
                <a16:creationId xmlns:a16="http://schemas.microsoft.com/office/drawing/2014/main" id="{EDCC78F7-DCEB-4392-9118-43EA14DE712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ACC9328-1FE3-4483-8566-DF1C8B4BBEC3}"/>
              </a:ext>
            </a:extLst>
          </p:cNvPr>
          <p:cNvSpPr>
            <a:spLocks noGrp="1"/>
          </p:cNvSpPr>
          <p:nvPr>
            <p:ph type="sldNum" sz="quarter" idx="12"/>
          </p:nvPr>
        </p:nvSpPr>
        <p:spPr/>
        <p:txBody>
          <a:bodyPr/>
          <a:lstStyle>
            <a:lvl1pPr>
              <a:defRPr/>
            </a:lvl1pPr>
          </a:lstStyle>
          <a:p>
            <a:fld id="{E583EE8E-404C-4244-B2DC-87A340925C81}" type="slidenum">
              <a:rPr lang="en-US" altLang="en-US"/>
              <a:pPr/>
              <a:t>‹#›</a:t>
            </a:fld>
            <a:endParaRPr lang="en-US" altLang="en-US"/>
          </a:p>
        </p:txBody>
      </p:sp>
    </p:spTree>
    <p:extLst>
      <p:ext uri="{BB962C8B-B14F-4D97-AF65-F5344CB8AC3E}">
        <p14:creationId xmlns:p14="http://schemas.microsoft.com/office/powerpoint/2010/main" val="44949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DFDB-11D7-422E-8B96-65E39D9BF6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0C96C-4E86-4323-844C-6AD4E845E7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71DCE-15ED-4C7C-A0B2-27417FC472F8}"/>
              </a:ext>
            </a:extLst>
          </p:cNvPr>
          <p:cNvSpPr>
            <a:spLocks noGrp="1"/>
          </p:cNvSpPr>
          <p:nvPr>
            <p:ph type="dt" sz="half" idx="10"/>
          </p:nvPr>
        </p:nvSpPr>
        <p:spPr/>
        <p:txBody>
          <a:bodyPr/>
          <a:lstStyle/>
          <a:p>
            <a:fld id="{0C08B2A5-1572-4DE8-941E-858EF0E10F23}" type="datetimeFigureOut">
              <a:rPr lang="en-US" smtClean="0"/>
              <a:t>12/6/2019</a:t>
            </a:fld>
            <a:endParaRPr lang="en-US"/>
          </a:p>
        </p:txBody>
      </p:sp>
      <p:sp>
        <p:nvSpPr>
          <p:cNvPr id="5" name="Footer Placeholder 4">
            <a:extLst>
              <a:ext uri="{FF2B5EF4-FFF2-40B4-BE49-F238E27FC236}">
                <a16:creationId xmlns:a16="http://schemas.microsoft.com/office/drawing/2014/main" id="{D05BE65D-232A-496F-97CE-BA51D3F27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AA576-F562-4C71-A60D-A668FB0F36B9}"/>
              </a:ext>
            </a:extLst>
          </p:cNvPr>
          <p:cNvSpPr>
            <a:spLocks noGrp="1"/>
          </p:cNvSpPr>
          <p:nvPr>
            <p:ph type="sldNum" sz="quarter" idx="12"/>
          </p:nvPr>
        </p:nvSpPr>
        <p:spPr/>
        <p:txBody>
          <a:bodyPr/>
          <a:lstStyle/>
          <a:p>
            <a:fld id="{E5FAEECA-10E4-45EC-A9E1-A5331A7A6F2F}" type="slidenum">
              <a:rPr lang="en-US" smtClean="0"/>
              <a:t>‹#›</a:t>
            </a:fld>
            <a:endParaRPr lang="en-US"/>
          </a:p>
        </p:txBody>
      </p:sp>
    </p:spTree>
    <p:extLst>
      <p:ext uri="{BB962C8B-B14F-4D97-AF65-F5344CB8AC3E}">
        <p14:creationId xmlns:p14="http://schemas.microsoft.com/office/powerpoint/2010/main" val="81206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1DCE19-0E2D-4EB0-B3B8-5B4E7F37F4E2}"/>
              </a:ext>
            </a:extLst>
          </p:cNvPr>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6EBCD14A-ED04-4D87-B31B-F7ED757C6CFD}"/>
              </a:ext>
            </a:extLst>
          </p:cNvPr>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7B09A35E-4128-4DD9-8C01-3D73C552E076}"/>
              </a:ext>
            </a:extLst>
          </p:cNvPr>
          <p:cNvSpPr/>
          <p:nvPr/>
        </p:nvSpPr>
        <p:spPr>
          <a:xfrm>
            <a:off x="91018" y="4773613"/>
            <a:ext cx="12009967"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91080"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349B339A-1E65-4DFA-8564-134B144A80FF}"/>
              </a:ext>
            </a:extLst>
          </p:cNvPr>
          <p:cNvSpPr>
            <a:spLocks noGrp="1"/>
          </p:cNvSpPr>
          <p:nvPr>
            <p:ph type="dt" sz="half" idx="10"/>
          </p:nvPr>
        </p:nvSpPr>
        <p:spPr/>
        <p:txBody>
          <a:bodyPr/>
          <a:lstStyle>
            <a:lvl1pPr>
              <a:defRPr/>
            </a:lvl1pPr>
          </a:lstStyle>
          <a:p>
            <a:pPr>
              <a:defRPr/>
            </a:pPr>
            <a:fld id="{8773A8AD-2011-4AEB-A457-8520F092B770}" type="datetimeFigureOut">
              <a:rPr lang="en-US"/>
              <a:pPr>
                <a:defRPr/>
              </a:pPr>
              <a:t>12/6/2019</a:t>
            </a:fld>
            <a:endParaRPr lang="en-US"/>
          </a:p>
        </p:txBody>
      </p:sp>
      <p:sp>
        <p:nvSpPr>
          <p:cNvPr id="9" name="Footer Placeholder 5">
            <a:extLst>
              <a:ext uri="{FF2B5EF4-FFF2-40B4-BE49-F238E27FC236}">
                <a16:creationId xmlns:a16="http://schemas.microsoft.com/office/drawing/2014/main" id="{39BC3403-07AA-4476-8B83-B4307AC1071C}"/>
              </a:ext>
            </a:extLst>
          </p:cNvPr>
          <p:cNvSpPr>
            <a:spLocks noGrp="1"/>
          </p:cNvSpPr>
          <p:nvPr>
            <p:ph type="ftr" sz="quarter" idx="11"/>
          </p:nvPr>
        </p:nvSpPr>
        <p:spPr>
          <a:xfrm>
            <a:off x="1219200" y="6172200"/>
            <a:ext cx="51816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1B83586-B093-4951-BC3F-DF0DF23CFE01}"/>
              </a:ext>
            </a:extLst>
          </p:cNvPr>
          <p:cNvSpPr>
            <a:spLocks noGrp="1"/>
          </p:cNvSpPr>
          <p:nvPr>
            <p:ph type="sldNum" sz="quarter" idx="12"/>
          </p:nvPr>
        </p:nvSpPr>
        <p:spPr>
          <a:xfrm>
            <a:off x="194733" y="6208713"/>
            <a:ext cx="609600" cy="457200"/>
          </a:xfrm>
        </p:spPr>
        <p:txBody>
          <a:bodyPr/>
          <a:lstStyle>
            <a:lvl1pPr>
              <a:defRPr/>
            </a:lvl1pPr>
          </a:lstStyle>
          <a:p>
            <a:fld id="{C064A041-847A-4802-9414-A504154EDC0A}" type="slidenum">
              <a:rPr lang="en-US" altLang="en-US"/>
              <a:pPr/>
              <a:t>‹#›</a:t>
            </a:fld>
            <a:endParaRPr lang="en-US" altLang="en-US"/>
          </a:p>
        </p:txBody>
      </p:sp>
    </p:spTree>
    <p:extLst>
      <p:ext uri="{BB962C8B-B14F-4D97-AF65-F5344CB8AC3E}">
        <p14:creationId xmlns:p14="http://schemas.microsoft.com/office/powerpoint/2010/main" val="2243026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E5AABC9-14D3-4BFB-9A8E-E6C4774C6527}"/>
              </a:ext>
            </a:extLst>
          </p:cNvPr>
          <p:cNvSpPr>
            <a:spLocks noGrp="1"/>
          </p:cNvSpPr>
          <p:nvPr>
            <p:ph type="dt" sz="half" idx="10"/>
          </p:nvPr>
        </p:nvSpPr>
        <p:spPr/>
        <p:txBody>
          <a:bodyPr/>
          <a:lstStyle>
            <a:lvl1pPr>
              <a:defRPr/>
            </a:lvl1pPr>
          </a:lstStyle>
          <a:p>
            <a:pPr>
              <a:defRPr/>
            </a:pPr>
            <a:fld id="{DA6A18A5-C84B-493E-BD79-F081D6EA6FE9}" type="datetimeFigureOut">
              <a:rPr lang="en-US"/>
              <a:pPr>
                <a:defRPr/>
              </a:pPr>
              <a:t>12/6/2019</a:t>
            </a:fld>
            <a:endParaRPr lang="en-US"/>
          </a:p>
        </p:txBody>
      </p:sp>
      <p:sp>
        <p:nvSpPr>
          <p:cNvPr id="5" name="Footer Placeholder 2">
            <a:extLst>
              <a:ext uri="{FF2B5EF4-FFF2-40B4-BE49-F238E27FC236}">
                <a16:creationId xmlns:a16="http://schemas.microsoft.com/office/drawing/2014/main" id="{061EA3FE-FF21-45C1-BC98-BE1E75A46B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B15AEA9-271E-402A-95DC-0AF832357F86}"/>
              </a:ext>
            </a:extLst>
          </p:cNvPr>
          <p:cNvSpPr>
            <a:spLocks noGrp="1"/>
          </p:cNvSpPr>
          <p:nvPr>
            <p:ph type="sldNum" sz="quarter" idx="12"/>
          </p:nvPr>
        </p:nvSpPr>
        <p:spPr/>
        <p:txBody>
          <a:bodyPr/>
          <a:lstStyle>
            <a:lvl1pPr>
              <a:defRPr/>
            </a:lvl1pPr>
          </a:lstStyle>
          <a:p>
            <a:fld id="{6F88649D-8106-4D38-86F1-2BAAC125AB4C}" type="slidenum">
              <a:rPr lang="en-US" altLang="en-US"/>
              <a:pPr/>
              <a:t>‹#›</a:t>
            </a:fld>
            <a:endParaRPr lang="en-US" altLang="en-US"/>
          </a:p>
        </p:txBody>
      </p:sp>
    </p:spTree>
    <p:extLst>
      <p:ext uri="{BB962C8B-B14F-4D97-AF65-F5344CB8AC3E}">
        <p14:creationId xmlns:p14="http://schemas.microsoft.com/office/powerpoint/2010/main" val="3335835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822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BABEEC6-D4FE-4DFB-B76A-6340E7571D66}"/>
              </a:ext>
            </a:extLst>
          </p:cNvPr>
          <p:cNvSpPr>
            <a:spLocks noGrp="1"/>
          </p:cNvSpPr>
          <p:nvPr>
            <p:ph type="dt" sz="half" idx="10"/>
          </p:nvPr>
        </p:nvSpPr>
        <p:spPr/>
        <p:txBody>
          <a:bodyPr/>
          <a:lstStyle>
            <a:lvl1pPr>
              <a:defRPr/>
            </a:lvl1pPr>
          </a:lstStyle>
          <a:p>
            <a:pPr>
              <a:defRPr/>
            </a:pPr>
            <a:fld id="{59D49FB2-4431-4778-B582-AEF50B888D8B}" type="datetimeFigureOut">
              <a:rPr lang="en-US"/>
              <a:pPr>
                <a:defRPr/>
              </a:pPr>
              <a:t>12/6/2019</a:t>
            </a:fld>
            <a:endParaRPr lang="en-US"/>
          </a:p>
        </p:txBody>
      </p:sp>
      <p:sp>
        <p:nvSpPr>
          <p:cNvPr id="5" name="Footer Placeholder 2">
            <a:extLst>
              <a:ext uri="{FF2B5EF4-FFF2-40B4-BE49-F238E27FC236}">
                <a16:creationId xmlns:a16="http://schemas.microsoft.com/office/drawing/2014/main" id="{938DAF48-A8BB-4B91-8933-1EFC977DA3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EEAE7A8-FCAD-498E-9808-818924728728}"/>
              </a:ext>
            </a:extLst>
          </p:cNvPr>
          <p:cNvSpPr>
            <a:spLocks noGrp="1"/>
          </p:cNvSpPr>
          <p:nvPr>
            <p:ph type="sldNum" sz="quarter" idx="12"/>
          </p:nvPr>
        </p:nvSpPr>
        <p:spPr/>
        <p:txBody>
          <a:bodyPr/>
          <a:lstStyle>
            <a:lvl1pPr>
              <a:defRPr/>
            </a:lvl1pPr>
          </a:lstStyle>
          <a:p>
            <a:fld id="{E5456664-14AC-4A87-91D7-CF1AAC475B16}" type="slidenum">
              <a:rPr lang="en-US" altLang="en-US"/>
              <a:pPr/>
              <a:t>‹#›</a:t>
            </a:fld>
            <a:endParaRPr lang="en-US" altLang="en-US"/>
          </a:p>
        </p:txBody>
      </p:sp>
    </p:spTree>
    <p:extLst>
      <p:ext uri="{BB962C8B-B14F-4D97-AF65-F5344CB8AC3E}">
        <p14:creationId xmlns:p14="http://schemas.microsoft.com/office/powerpoint/2010/main" val="2575071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3"/>
            <a:ext cx="109728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8C8AF988-D35F-43EE-BE91-3CA2CA5A12E7}"/>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9CA1B4A4-8486-4FA0-9EE5-ED621169C86E}"/>
              </a:ext>
            </a:extLst>
          </p:cNvPr>
          <p:cNvSpPr>
            <a:spLocks noGrp="1" noChangeArrowheads="1"/>
          </p:cNvSpPr>
          <p:nvPr>
            <p:ph type="sldNum" sz="quarter" idx="11"/>
          </p:nvPr>
        </p:nvSpPr>
        <p:spPr/>
        <p:txBody>
          <a:bodyPr/>
          <a:lstStyle>
            <a:lvl1pPr>
              <a:defRPr/>
            </a:lvl1pPr>
          </a:lstStyle>
          <a:p>
            <a:fld id="{67D11383-F66C-48C0-950E-CA73167E5B94}" type="slidenum">
              <a:rPr lang="en-US" altLang="en-US"/>
              <a:pPr/>
              <a:t>‹#›</a:t>
            </a:fld>
            <a:endParaRPr lang="en-US" altLang="en-US"/>
          </a:p>
        </p:txBody>
      </p:sp>
      <p:sp>
        <p:nvSpPr>
          <p:cNvPr id="6" name="Rectangle 14">
            <a:extLst>
              <a:ext uri="{FF2B5EF4-FFF2-40B4-BE49-F238E27FC236}">
                <a16:creationId xmlns:a16="http://schemas.microsoft.com/office/drawing/2014/main" id="{36C2304C-D6C2-4BFF-BACF-E51A69EA40EB}"/>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080483745"/>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3"/>
            <a:ext cx="109728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B44541C7-2EF9-46EC-94C7-B4E9C39007E1}"/>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6A0CC8EC-98B5-4F15-B536-5EE04B663626}"/>
              </a:ext>
            </a:extLst>
          </p:cNvPr>
          <p:cNvSpPr>
            <a:spLocks noGrp="1" noChangeArrowheads="1"/>
          </p:cNvSpPr>
          <p:nvPr>
            <p:ph type="sldNum" sz="quarter" idx="11"/>
          </p:nvPr>
        </p:nvSpPr>
        <p:spPr/>
        <p:txBody>
          <a:bodyPr/>
          <a:lstStyle>
            <a:lvl1pPr>
              <a:defRPr/>
            </a:lvl1pPr>
          </a:lstStyle>
          <a:p>
            <a:fld id="{F71CBEC7-EDD8-45CC-9CC1-2B6F1ADA7B27}" type="slidenum">
              <a:rPr lang="en-US" altLang="en-US"/>
              <a:pPr/>
              <a:t>‹#›</a:t>
            </a:fld>
            <a:endParaRPr lang="en-US" altLang="en-US"/>
          </a:p>
        </p:txBody>
      </p:sp>
      <p:sp>
        <p:nvSpPr>
          <p:cNvPr id="6" name="Rectangle 14">
            <a:extLst>
              <a:ext uri="{FF2B5EF4-FFF2-40B4-BE49-F238E27FC236}">
                <a16:creationId xmlns:a16="http://schemas.microsoft.com/office/drawing/2014/main" id="{2F27D3BA-0B8C-4656-BDD6-F6CD6866E664}"/>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624435864"/>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E50C157-217D-4BF1-9B92-C205A1CDF20B}"/>
              </a:ext>
            </a:extLst>
          </p:cNvPr>
          <p:cNvGrpSpPr>
            <a:grpSpLocks/>
          </p:cNvGrpSpPr>
          <p:nvPr/>
        </p:nvGrpSpPr>
        <p:grpSpPr bwMode="auto">
          <a:xfrm>
            <a:off x="1" y="1"/>
            <a:ext cx="12187767" cy="6850063"/>
            <a:chOff x="0" y="0"/>
            <a:chExt cx="5758" cy="4315"/>
          </a:xfrm>
        </p:grpSpPr>
        <p:grpSp>
          <p:nvGrpSpPr>
            <p:cNvPr id="5" name="Group 5">
              <a:extLst>
                <a:ext uri="{FF2B5EF4-FFF2-40B4-BE49-F238E27FC236}">
                  <a16:creationId xmlns:a16="http://schemas.microsoft.com/office/drawing/2014/main" id="{FA629D32-EBEC-43C0-BCD7-C5F36C9775AB}"/>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52A9FCF7-2C15-490A-9980-12DA77C0F04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750C6A5E-225E-410F-AEC6-D846046BE4F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BE7E78FE-6C2C-4010-9E3D-287B985EF11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54C138E6-8D98-4F68-92E8-177A4A97D9D1}"/>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0">
                <a:extLst>
                  <a:ext uri="{FF2B5EF4-FFF2-40B4-BE49-F238E27FC236}">
                    <a16:creationId xmlns:a16="http://schemas.microsoft.com/office/drawing/2014/main" id="{6351F604-E14E-4EAA-8210-CDBE88554A36}"/>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F529DC3C-AB8D-4A36-8F71-BC420F189FD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EC5EBD32-E7A0-48F9-A1D4-0D260C724BFD}"/>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 name="Text Box 16">
            <a:extLst>
              <a:ext uri="{FF2B5EF4-FFF2-40B4-BE49-F238E27FC236}">
                <a16:creationId xmlns:a16="http://schemas.microsoft.com/office/drawing/2014/main" id="{E5B7A35D-32F4-43B1-BD83-5115A593CA07}"/>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endParaRPr lang="en-US" altLang="en-US" sz="1800">
              <a:solidFill>
                <a:srgbClr val="FFFFFF"/>
              </a:solidFill>
            </a:endParaRPr>
          </a:p>
        </p:txBody>
      </p:sp>
      <p:sp>
        <p:nvSpPr>
          <p:cNvPr id="15" name="Text Box 17">
            <a:extLst>
              <a:ext uri="{FF2B5EF4-FFF2-40B4-BE49-F238E27FC236}">
                <a16:creationId xmlns:a16="http://schemas.microsoft.com/office/drawing/2014/main" id="{9DF2018C-C41D-4A8D-BC12-CD9BF05237FF}"/>
              </a:ext>
            </a:extLst>
          </p:cNvPr>
          <p:cNvSpPr txBox="1">
            <a:spLocks noChangeArrowheads="1"/>
          </p:cNvSpPr>
          <p:nvPr/>
        </p:nvSpPr>
        <p:spPr bwMode="auto">
          <a:xfrm>
            <a:off x="11582400" y="2286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fld id="{79B88AEA-D326-4EE3-BCA2-D25F91DDE5B8}" type="slidenum">
              <a:rPr lang="en-US" altLang="en-US" sz="1800">
                <a:solidFill>
                  <a:srgbClr val="FFFFFF"/>
                </a:solidFill>
              </a:rPr>
              <a:pPr eaLnBrk="0" hangingPunct="0">
                <a:spcBef>
                  <a:spcPct val="50000"/>
                </a:spcBef>
              </a:pPr>
              <a:t>‹#›</a:t>
            </a:fld>
            <a:endParaRPr lang="en-US" altLang="en-US" sz="1800">
              <a:solidFill>
                <a:srgbClr val="FFFFFF"/>
              </a:solidFill>
            </a:endParaRPr>
          </a:p>
        </p:txBody>
      </p:sp>
      <p:graphicFrame>
        <p:nvGraphicFramePr>
          <p:cNvPr id="16" name="Object 18">
            <a:extLst>
              <a:ext uri="{FF2B5EF4-FFF2-40B4-BE49-F238E27FC236}">
                <a16:creationId xmlns:a16="http://schemas.microsoft.com/office/drawing/2014/main" id="{ED6251D1-DAF0-4C6C-A0D8-43CEF3CF7E05}"/>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028" name="Bitmap Image" r:id="rId4" imgW="2142857" imgH="1057423" progId="Paint.Picture">
                  <p:embed/>
                </p:oleObj>
              </mc:Choice>
              <mc:Fallback>
                <p:oleObj name="Bitmap Image" r:id="rId4" imgW="2142857" imgH="1057423" progId="Paint.Picture">
                  <p:embed/>
                  <p:pic>
                    <p:nvPicPr>
                      <p:cNvPr id="16" name="Object 18">
                        <a:extLst>
                          <a:ext uri="{FF2B5EF4-FFF2-40B4-BE49-F238E27FC236}">
                            <a16:creationId xmlns:a16="http://schemas.microsoft.com/office/drawing/2014/main" id="{ED6251D1-DAF0-4C6C-A0D8-43CEF3CF7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a:extLst>
              <a:ext uri="{FF2B5EF4-FFF2-40B4-BE49-F238E27FC236}">
                <a16:creationId xmlns:a16="http://schemas.microsoft.com/office/drawing/2014/main" id="{DC664330-F86E-4691-9557-98A096B51DEF}"/>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9" name="think-cell Slide" r:id="rId6" imgW="360" imgH="360" progId="">
                  <p:embed/>
                </p:oleObj>
              </mc:Choice>
              <mc:Fallback>
                <p:oleObj name="think-cell Slide" r:id="rId6" imgW="360" imgH="360" progId="">
                  <p:embed/>
                  <p:pic>
                    <p:nvPicPr>
                      <p:cNvPr id="17" name="Object 2">
                        <a:extLst>
                          <a:ext uri="{FF2B5EF4-FFF2-40B4-BE49-F238E27FC236}">
                            <a16:creationId xmlns:a16="http://schemas.microsoft.com/office/drawing/2014/main" id="{DC664330-F86E-4691-9557-98A096B51D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Flowchart: Process 17">
            <a:extLst>
              <a:ext uri="{FF2B5EF4-FFF2-40B4-BE49-F238E27FC236}">
                <a16:creationId xmlns:a16="http://schemas.microsoft.com/office/drawing/2014/main" id="{6C31B6A4-50F3-40F4-B08E-F0B1875ACE9B}"/>
              </a:ext>
            </a:extLst>
          </p:cNvPr>
          <p:cNvSpPr/>
          <p:nvPr userDrawn="1"/>
        </p:nvSpPr>
        <p:spPr>
          <a:xfrm>
            <a:off x="334433" y="908050"/>
            <a:ext cx="3744384" cy="46038"/>
          </a:xfrm>
          <a:prstGeom prst="flowChartProcess">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800">
              <a:solidFill>
                <a:srgbClr val="FFFFFF"/>
              </a:solidFill>
            </a:endParaRPr>
          </a:p>
        </p:txBody>
      </p:sp>
      <p:sp>
        <p:nvSpPr>
          <p:cNvPr id="19" name="Flowchart: Process 18">
            <a:extLst>
              <a:ext uri="{FF2B5EF4-FFF2-40B4-BE49-F238E27FC236}">
                <a16:creationId xmlns:a16="http://schemas.microsoft.com/office/drawing/2014/main" id="{921DA94A-D855-469E-8060-1F43FCCE196C}"/>
              </a:ext>
            </a:extLst>
          </p:cNvPr>
          <p:cNvSpPr/>
          <p:nvPr userDrawn="1"/>
        </p:nvSpPr>
        <p:spPr>
          <a:xfrm>
            <a:off x="3467100" y="908050"/>
            <a:ext cx="2271184" cy="46038"/>
          </a:xfrm>
          <a:prstGeom prst="flowChartProcess">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800">
              <a:solidFill>
                <a:srgbClr val="FFFFFF"/>
              </a:solidFill>
            </a:endParaRPr>
          </a:p>
        </p:txBody>
      </p:sp>
      <p:sp>
        <p:nvSpPr>
          <p:cNvPr id="20" name="Flowchart: Process 19">
            <a:extLst>
              <a:ext uri="{FF2B5EF4-FFF2-40B4-BE49-F238E27FC236}">
                <a16:creationId xmlns:a16="http://schemas.microsoft.com/office/drawing/2014/main" id="{E3AE0E8D-0392-4E19-8E31-BB7E35A5D7DF}"/>
              </a:ext>
            </a:extLst>
          </p:cNvPr>
          <p:cNvSpPr/>
          <p:nvPr userDrawn="1"/>
        </p:nvSpPr>
        <p:spPr>
          <a:xfrm>
            <a:off x="5738285" y="908050"/>
            <a:ext cx="2271183" cy="46038"/>
          </a:xfrm>
          <a:prstGeom prst="flowChartProcess">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800">
              <a:solidFill>
                <a:srgbClr val="FFFFFF"/>
              </a:solidFill>
            </a:endParaRPr>
          </a:p>
        </p:txBody>
      </p:sp>
      <p:sp>
        <p:nvSpPr>
          <p:cNvPr id="21" name="TextBox 29">
            <a:extLst>
              <a:ext uri="{FF2B5EF4-FFF2-40B4-BE49-F238E27FC236}">
                <a16:creationId xmlns:a16="http://schemas.microsoft.com/office/drawing/2014/main" id="{D4DF3043-CEDC-4450-BC74-C382FFB9E5FD}"/>
              </a:ext>
            </a:extLst>
          </p:cNvPr>
          <p:cNvSpPr txBox="1">
            <a:spLocks noChangeArrowheads="1"/>
          </p:cNvSpPr>
          <p:nvPr userDrawn="1"/>
        </p:nvSpPr>
        <p:spPr bwMode="auto">
          <a:xfrm>
            <a:off x="508001" y="6438900"/>
            <a:ext cx="673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fld id="{AE47310D-74EE-4380-B219-541613B126C9}" type="slidenum">
              <a:rPr lang="en-GB" altLang="en-US" sz="1400">
                <a:solidFill>
                  <a:srgbClr val="FFFFFF"/>
                </a:solidFill>
                <a:latin typeface="Arial" panose="020B0604020202020204" pitchFamily="34" charset="0"/>
              </a:rPr>
              <a:pPr eaLnBrk="0" hangingPunct="0"/>
              <a:t>‹#›</a:t>
            </a:fld>
            <a:endParaRPr lang="en-GB" altLang="en-US" sz="1800">
              <a:solidFill>
                <a:srgbClr val="FFFFFF"/>
              </a:solidFill>
              <a:latin typeface="Arial" panose="020B0604020202020204" pitchFamily="34" charset="0"/>
            </a:endParaRPr>
          </a:p>
        </p:txBody>
      </p:sp>
      <p:sp>
        <p:nvSpPr>
          <p:cNvPr id="3" name="Subtitle 2"/>
          <p:cNvSpPr>
            <a:spLocks noGrp="1"/>
          </p:cNvSpPr>
          <p:nvPr>
            <p:ph type="subTitle" idx="1"/>
          </p:nvPr>
        </p:nvSpPr>
        <p:spPr>
          <a:xfrm>
            <a:off x="335360" y="476672"/>
            <a:ext cx="9889099" cy="360040"/>
          </a:xfrm>
          <a:prstGeom prst="rect">
            <a:avLst/>
          </a:prstGeom>
        </p:spPr>
        <p:txBody>
          <a:bodyPr anchor="b">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0"/>
          </p:nvPr>
        </p:nvSpPr>
        <p:spPr>
          <a:xfrm>
            <a:off x="335360" y="1989138"/>
            <a:ext cx="11618384" cy="4320182"/>
          </a:xfrm>
          <a:prstGeom prst="rect">
            <a:avLst/>
          </a:prstGeom>
        </p:spPr>
        <p:txBody>
          <a:bodyPr/>
          <a:lstStyle>
            <a:lvl1pPr marL="342900" indent="-342900">
              <a:buFont typeface="Arial" panose="020B0604020202020204" pitchFamily="34" charset="0"/>
              <a:buChar char="•"/>
              <a:defRPr sz="16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81239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2C4819E-5546-429D-AA98-EB88CF441AC9}"/>
              </a:ext>
            </a:extLst>
          </p:cNvPr>
          <p:cNvSpPr>
            <a:spLocks noGrp="1"/>
          </p:cNvSpPr>
          <p:nvPr>
            <p:ph type="dt" sz="half" idx="10"/>
          </p:nvPr>
        </p:nvSpPr>
        <p:spPr/>
        <p:txBody>
          <a:bodyPr/>
          <a:lstStyle>
            <a:lvl1pPr>
              <a:defRPr/>
            </a:lvl1pPr>
          </a:lstStyle>
          <a:p>
            <a:pPr>
              <a:defRPr/>
            </a:pPr>
            <a:fld id="{F2A74927-19ED-485D-A846-E2D9F9E1128D}" type="datetimeFigureOut">
              <a:rPr lang="en-US"/>
              <a:pPr>
                <a:defRPr/>
              </a:pPr>
              <a:t>12/6/2019</a:t>
            </a:fld>
            <a:endParaRPr lang="en-US" dirty="0"/>
          </a:p>
        </p:txBody>
      </p:sp>
      <p:sp>
        <p:nvSpPr>
          <p:cNvPr id="5" name="Footer Placeholder 4">
            <a:extLst>
              <a:ext uri="{FF2B5EF4-FFF2-40B4-BE49-F238E27FC236}">
                <a16:creationId xmlns:a16="http://schemas.microsoft.com/office/drawing/2014/main" id="{0BDA65B9-6052-4ADF-993F-40F8A1494B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46BB7E-C1DE-445E-AD90-D3A2023E5930}"/>
              </a:ext>
            </a:extLst>
          </p:cNvPr>
          <p:cNvSpPr>
            <a:spLocks noGrp="1"/>
          </p:cNvSpPr>
          <p:nvPr>
            <p:ph type="sldNum" sz="quarter" idx="12"/>
          </p:nvPr>
        </p:nvSpPr>
        <p:spPr/>
        <p:txBody>
          <a:bodyPr/>
          <a:lstStyle>
            <a:lvl1pPr>
              <a:defRPr/>
            </a:lvl1pPr>
          </a:lstStyle>
          <a:p>
            <a:fld id="{C0FC5670-830F-48D3-9806-9F636AE2766E}" type="slidenum">
              <a:rPr lang="en-US" altLang="en-US"/>
              <a:pPr/>
              <a:t>‹#›</a:t>
            </a:fld>
            <a:endParaRPr lang="en-US" altLang="en-US"/>
          </a:p>
        </p:txBody>
      </p:sp>
    </p:spTree>
    <p:extLst>
      <p:ext uri="{BB962C8B-B14F-4D97-AF65-F5344CB8AC3E}">
        <p14:creationId xmlns:p14="http://schemas.microsoft.com/office/powerpoint/2010/main" val="2762004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9AD01D63-7DF9-4011-9B09-A5311F3D4127}"/>
              </a:ext>
            </a:extLst>
          </p:cNvPr>
          <p:cNvSpPr txBox="1">
            <a:spLocks noChangeArrowheads="1"/>
          </p:cNvSpPr>
          <p:nvPr userDrawn="1"/>
        </p:nvSpPr>
        <p:spPr bwMode="auto">
          <a:xfrm>
            <a:off x="10769600" y="60960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6DEAA7F-CBEF-45C1-A79A-1ADEB60D2C4C}" type="slidenum">
              <a:rPr lang="en-US" altLang="en-US" sz="1800"/>
              <a:pPr/>
              <a:t>‹#›</a:t>
            </a:fld>
            <a:endParaRPr lang="en-US" alt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A609A64-836A-4E36-AC0F-D55250D77771}"/>
              </a:ext>
            </a:extLst>
          </p:cNvPr>
          <p:cNvSpPr>
            <a:spLocks noGrp="1"/>
          </p:cNvSpPr>
          <p:nvPr>
            <p:ph type="dt" sz="half" idx="10"/>
          </p:nvPr>
        </p:nvSpPr>
        <p:spPr/>
        <p:txBody>
          <a:bodyPr/>
          <a:lstStyle>
            <a:lvl1pPr>
              <a:defRPr/>
            </a:lvl1pPr>
          </a:lstStyle>
          <a:p>
            <a:pPr>
              <a:defRPr/>
            </a:pPr>
            <a:fld id="{EAC11DBE-E3B4-4621-AD47-00C4AE8910A2}" type="datetimeFigureOut">
              <a:rPr lang="en-US"/>
              <a:pPr>
                <a:defRPr/>
              </a:pPr>
              <a:t>12/6/2019</a:t>
            </a:fld>
            <a:endParaRPr lang="en-US" dirty="0"/>
          </a:p>
        </p:txBody>
      </p:sp>
      <p:sp>
        <p:nvSpPr>
          <p:cNvPr id="6" name="Footer Placeholder 4">
            <a:extLst>
              <a:ext uri="{FF2B5EF4-FFF2-40B4-BE49-F238E27FC236}">
                <a16:creationId xmlns:a16="http://schemas.microsoft.com/office/drawing/2014/main" id="{384E254F-B987-4A72-AF64-489EFF5425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39E9AD-5ACA-44B6-A732-3B556623F838}"/>
              </a:ext>
            </a:extLst>
          </p:cNvPr>
          <p:cNvSpPr>
            <a:spLocks noGrp="1"/>
          </p:cNvSpPr>
          <p:nvPr>
            <p:ph type="sldNum" sz="quarter" idx="12"/>
          </p:nvPr>
        </p:nvSpPr>
        <p:spPr/>
        <p:txBody>
          <a:bodyPr/>
          <a:lstStyle>
            <a:lvl1pPr>
              <a:defRPr/>
            </a:lvl1pPr>
          </a:lstStyle>
          <a:p>
            <a:fld id="{3B214139-E1C9-413F-A9E7-60A15B5FFFDE}" type="slidenum">
              <a:rPr lang="en-US" altLang="en-US"/>
              <a:pPr/>
              <a:t>‹#›</a:t>
            </a:fld>
            <a:endParaRPr lang="en-US" altLang="en-US"/>
          </a:p>
        </p:txBody>
      </p:sp>
    </p:spTree>
    <p:extLst>
      <p:ext uri="{BB962C8B-B14F-4D97-AF65-F5344CB8AC3E}">
        <p14:creationId xmlns:p14="http://schemas.microsoft.com/office/powerpoint/2010/main" val="3186136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B3D582-555A-4C6A-9843-22325AFFB07D}"/>
              </a:ext>
            </a:extLst>
          </p:cNvPr>
          <p:cNvSpPr>
            <a:spLocks noGrp="1"/>
          </p:cNvSpPr>
          <p:nvPr>
            <p:ph type="dt" sz="half" idx="10"/>
          </p:nvPr>
        </p:nvSpPr>
        <p:spPr/>
        <p:txBody>
          <a:bodyPr/>
          <a:lstStyle>
            <a:lvl1pPr>
              <a:defRPr/>
            </a:lvl1pPr>
          </a:lstStyle>
          <a:p>
            <a:pPr>
              <a:defRPr/>
            </a:pPr>
            <a:fld id="{BD742F6A-BAB7-47C9-B41B-453D9060B7EB}" type="datetimeFigureOut">
              <a:rPr lang="en-US"/>
              <a:pPr>
                <a:defRPr/>
              </a:pPr>
              <a:t>12/6/2019</a:t>
            </a:fld>
            <a:endParaRPr lang="en-US" dirty="0"/>
          </a:p>
        </p:txBody>
      </p:sp>
      <p:sp>
        <p:nvSpPr>
          <p:cNvPr id="5" name="Footer Placeholder 4">
            <a:extLst>
              <a:ext uri="{FF2B5EF4-FFF2-40B4-BE49-F238E27FC236}">
                <a16:creationId xmlns:a16="http://schemas.microsoft.com/office/drawing/2014/main" id="{95424D84-BBA6-4CA3-B577-201830A49B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1ADCE4-713C-4019-A56B-E3D7AD58BF02}"/>
              </a:ext>
            </a:extLst>
          </p:cNvPr>
          <p:cNvSpPr>
            <a:spLocks noGrp="1"/>
          </p:cNvSpPr>
          <p:nvPr>
            <p:ph type="sldNum" sz="quarter" idx="12"/>
          </p:nvPr>
        </p:nvSpPr>
        <p:spPr/>
        <p:txBody>
          <a:bodyPr/>
          <a:lstStyle>
            <a:lvl1pPr>
              <a:defRPr/>
            </a:lvl1pPr>
          </a:lstStyle>
          <a:p>
            <a:fld id="{7642CCD2-479C-478F-AB81-5F467638DD88}" type="slidenum">
              <a:rPr lang="en-US" altLang="en-US"/>
              <a:pPr/>
              <a:t>‹#›</a:t>
            </a:fld>
            <a:endParaRPr lang="en-US" altLang="en-US"/>
          </a:p>
        </p:txBody>
      </p:sp>
    </p:spTree>
    <p:extLst>
      <p:ext uri="{BB962C8B-B14F-4D97-AF65-F5344CB8AC3E}">
        <p14:creationId xmlns:p14="http://schemas.microsoft.com/office/powerpoint/2010/main" val="1795397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1571BA4-71DA-4BAB-AAB6-EA01B81B2AA6}"/>
              </a:ext>
            </a:extLst>
          </p:cNvPr>
          <p:cNvSpPr>
            <a:spLocks noGrp="1"/>
          </p:cNvSpPr>
          <p:nvPr>
            <p:ph type="dt" sz="half" idx="10"/>
          </p:nvPr>
        </p:nvSpPr>
        <p:spPr/>
        <p:txBody>
          <a:bodyPr/>
          <a:lstStyle>
            <a:lvl1pPr>
              <a:defRPr/>
            </a:lvl1pPr>
          </a:lstStyle>
          <a:p>
            <a:pPr>
              <a:defRPr/>
            </a:pPr>
            <a:fld id="{D544806F-1C61-4659-91D3-CB9DE06FCF5E}" type="datetimeFigureOut">
              <a:rPr lang="en-US"/>
              <a:pPr>
                <a:defRPr/>
              </a:pPr>
              <a:t>12/6/2019</a:t>
            </a:fld>
            <a:endParaRPr lang="en-US" dirty="0"/>
          </a:p>
        </p:txBody>
      </p:sp>
      <p:sp>
        <p:nvSpPr>
          <p:cNvPr id="6" name="Footer Placeholder 4">
            <a:extLst>
              <a:ext uri="{FF2B5EF4-FFF2-40B4-BE49-F238E27FC236}">
                <a16:creationId xmlns:a16="http://schemas.microsoft.com/office/drawing/2014/main" id="{6585A04C-D1A8-47D3-A4DD-ABA7F13C5B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26B2AF4-F331-4985-8A7F-86A4E764EDF9}"/>
              </a:ext>
            </a:extLst>
          </p:cNvPr>
          <p:cNvSpPr>
            <a:spLocks noGrp="1"/>
          </p:cNvSpPr>
          <p:nvPr>
            <p:ph type="sldNum" sz="quarter" idx="12"/>
          </p:nvPr>
        </p:nvSpPr>
        <p:spPr/>
        <p:txBody>
          <a:bodyPr/>
          <a:lstStyle>
            <a:lvl1pPr>
              <a:defRPr/>
            </a:lvl1pPr>
          </a:lstStyle>
          <a:p>
            <a:fld id="{DF6E93D7-741D-4C85-A3D1-6CDDBDB06B51}" type="slidenum">
              <a:rPr lang="en-US" altLang="en-US"/>
              <a:pPr/>
              <a:t>‹#›</a:t>
            </a:fld>
            <a:endParaRPr lang="en-US" altLang="en-US"/>
          </a:p>
        </p:txBody>
      </p:sp>
    </p:spTree>
    <p:extLst>
      <p:ext uri="{BB962C8B-B14F-4D97-AF65-F5344CB8AC3E}">
        <p14:creationId xmlns:p14="http://schemas.microsoft.com/office/powerpoint/2010/main" val="297553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B4F9-779A-4806-AD75-674EF6D919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01269F-705A-40FD-8248-51E8394D58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A27CCB-D6F0-4457-AC07-5155EDCBF27E}"/>
              </a:ext>
            </a:extLst>
          </p:cNvPr>
          <p:cNvSpPr>
            <a:spLocks noGrp="1"/>
          </p:cNvSpPr>
          <p:nvPr>
            <p:ph type="dt" sz="half" idx="10"/>
          </p:nvPr>
        </p:nvSpPr>
        <p:spPr/>
        <p:txBody>
          <a:bodyPr/>
          <a:lstStyle/>
          <a:p>
            <a:fld id="{0C08B2A5-1572-4DE8-941E-858EF0E10F23}" type="datetimeFigureOut">
              <a:rPr lang="en-US" smtClean="0"/>
              <a:t>12/6/2019</a:t>
            </a:fld>
            <a:endParaRPr lang="en-US"/>
          </a:p>
        </p:txBody>
      </p:sp>
      <p:sp>
        <p:nvSpPr>
          <p:cNvPr id="5" name="Footer Placeholder 4">
            <a:extLst>
              <a:ext uri="{FF2B5EF4-FFF2-40B4-BE49-F238E27FC236}">
                <a16:creationId xmlns:a16="http://schemas.microsoft.com/office/drawing/2014/main" id="{608DBB55-2DB9-4A89-A730-EA630ADE3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792D6-821A-446E-BB38-1E87165CFE9D}"/>
              </a:ext>
            </a:extLst>
          </p:cNvPr>
          <p:cNvSpPr>
            <a:spLocks noGrp="1"/>
          </p:cNvSpPr>
          <p:nvPr>
            <p:ph type="sldNum" sz="quarter" idx="12"/>
          </p:nvPr>
        </p:nvSpPr>
        <p:spPr/>
        <p:txBody>
          <a:bodyPr/>
          <a:lstStyle/>
          <a:p>
            <a:fld id="{E5FAEECA-10E4-45EC-A9E1-A5331A7A6F2F}" type="slidenum">
              <a:rPr lang="en-US" smtClean="0"/>
              <a:t>‹#›</a:t>
            </a:fld>
            <a:endParaRPr lang="en-US"/>
          </a:p>
        </p:txBody>
      </p:sp>
    </p:spTree>
    <p:extLst>
      <p:ext uri="{BB962C8B-B14F-4D97-AF65-F5344CB8AC3E}">
        <p14:creationId xmlns:p14="http://schemas.microsoft.com/office/powerpoint/2010/main" val="21014968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F7E9F02-8B4F-4F97-83F6-225719D686E0}"/>
              </a:ext>
            </a:extLst>
          </p:cNvPr>
          <p:cNvSpPr>
            <a:spLocks noGrp="1"/>
          </p:cNvSpPr>
          <p:nvPr>
            <p:ph type="dt" sz="half" idx="10"/>
          </p:nvPr>
        </p:nvSpPr>
        <p:spPr/>
        <p:txBody>
          <a:bodyPr/>
          <a:lstStyle>
            <a:lvl1pPr>
              <a:defRPr/>
            </a:lvl1pPr>
          </a:lstStyle>
          <a:p>
            <a:pPr>
              <a:defRPr/>
            </a:pPr>
            <a:fld id="{4052E192-A770-47FC-9CA5-C47C0C7D6F3D}" type="datetimeFigureOut">
              <a:rPr lang="en-US"/>
              <a:pPr>
                <a:defRPr/>
              </a:pPr>
              <a:t>12/6/2019</a:t>
            </a:fld>
            <a:endParaRPr lang="en-US" dirty="0"/>
          </a:p>
        </p:txBody>
      </p:sp>
      <p:sp>
        <p:nvSpPr>
          <p:cNvPr id="8" name="Footer Placeholder 4">
            <a:extLst>
              <a:ext uri="{FF2B5EF4-FFF2-40B4-BE49-F238E27FC236}">
                <a16:creationId xmlns:a16="http://schemas.microsoft.com/office/drawing/2014/main" id="{643100AE-0DBD-44A6-BBDB-3C5757A5927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9AAB0E4-3535-408E-88CB-51B4100C906C}"/>
              </a:ext>
            </a:extLst>
          </p:cNvPr>
          <p:cNvSpPr>
            <a:spLocks noGrp="1"/>
          </p:cNvSpPr>
          <p:nvPr>
            <p:ph type="sldNum" sz="quarter" idx="12"/>
          </p:nvPr>
        </p:nvSpPr>
        <p:spPr/>
        <p:txBody>
          <a:bodyPr/>
          <a:lstStyle>
            <a:lvl1pPr>
              <a:defRPr/>
            </a:lvl1pPr>
          </a:lstStyle>
          <a:p>
            <a:fld id="{30D98910-4C1D-4FC1-960C-48068CA5E2F3}" type="slidenum">
              <a:rPr lang="en-US" altLang="en-US"/>
              <a:pPr/>
              <a:t>‹#›</a:t>
            </a:fld>
            <a:endParaRPr lang="en-US" altLang="en-US"/>
          </a:p>
        </p:txBody>
      </p:sp>
    </p:spTree>
    <p:extLst>
      <p:ext uri="{BB962C8B-B14F-4D97-AF65-F5344CB8AC3E}">
        <p14:creationId xmlns:p14="http://schemas.microsoft.com/office/powerpoint/2010/main" val="2374433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B845777-E3E4-419F-B3BB-481C6376FF66}"/>
              </a:ext>
            </a:extLst>
          </p:cNvPr>
          <p:cNvSpPr>
            <a:spLocks noGrp="1"/>
          </p:cNvSpPr>
          <p:nvPr>
            <p:ph type="dt" sz="half" idx="10"/>
          </p:nvPr>
        </p:nvSpPr>
        <p:spPr/>
        <p:txBody>
          <a:bodyPr/>
          <a:lstStyle>
            <a:lvl1pPr>
              <a:defRPr/>
            </a:lvl1pPr>
          </a:lstStyle>
          <a:p>
            <a:pPr>
              <a:defRPr/>
            </a:pPr>
            <a:fld id="{6413CAE6-724E-499B-868A-6FAE9C87C4EF}" type="datetimeFigureOut">
              <a:rPr lang="en-US"/>
              <a:pPr>
                <a:defRPr/>
              </a:pPr>
              <a:t>12/6/2019</a:t>
            </a:fld>
            <a:endParaRPr lang="en-US" dirty="0"/>
          </a:p>
        </p:txBody>
      </p:sp>
      <p:sp>
        <p:nvSpPr>
          <p:cNvPr id="4" name="Footer Placeholder 4">
            <a:extLst>
              <a:ext uri="{FF2B5EF4-FFF2-40B4-BE49-F238E27FC236}">
                <a16:creationId xmlns:a16="http://schemas.microsoft.com/office/drawing/2014/main" id="{2C3640B1-F935-4673-888B-A85546ED78D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2BE49FD-126B-4294-A979-E3C9791D371B}"/>
              </a:ext>
            </a:extLst>
          </p:cNvPr>
          <p:cNvSpPr>
            <a:spLocks noGrp="1"/>
          </p:cNvSpPr>
          <p:nvPr>
            <p:ph type="sldNum" sz="quarter" idx="12"/>
          </p:nvPr>
        </p:nvSpPr>
        <p:spPr/>
        <p:txBody>
          <a:bodyPr/>
          <a:lstStyle>
            <a:lvl1pPr>
              <a:defRPr/>
            </a:lvl1pPr>
          </a:lstStyle>
          <a:p>
            <a:fld id="{EEB389A6-2042-4660-BE4C-07164F41947E}" type="slidenum">
              <a:rPr lang="en-US" altLang="en-US"/>
              <a:pPr/>
              <a:t>‹#›</a:t>
            </a:fld>
            <a:endParaRPr lang="en-US" altLang="en-US"/>
          </a:p>
        </p:txBody>
      </p:sp>
    </p:spTree>
    <p:extLst>
      <p:ext uri="{BB962C8B-B14F-4D97-AF65-F5344CB8AC3E}">
        <p14:creationId xmlns:p14="http://schemas.microsoft.com/office/powerpoint/2010/main" val="4212680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26E39DE-C7FD-41EA-B729-9486074AD3C1}"/>
              </a:ext>
            </a:extLst>
          </p:cNvPr>
          <p:cNvSpPr>
            <a:spLocks noGrp="1"/>
          </p:cNvSpPr>
          <p:nvPr>
            <p:ph type="dt" sz="half" idx="10"/>
          </p:nvPr>
        </p:nvSpPr>
        <p:spPr/>
        <p:txBody>
          <a:bodyPr/>
          <a:lstStyle>
            <a:lvl1pPr>
              <a:defRPr/>
            </a:lvl1pPr>
          </a:lstStyle>
          <a:p>
            <a:pPr>
              <a:defRPr/>
            </a:pPr>
            <a:fld id="{107AE63B-FCC5-4DD3-9653-5683C88D3AA0}" type="datetimeFigureOut">
              <a:rPr lang="en-US"/>
              <a:pPr>
                <a:defRPr/>
              </a:pPr>
              <a:t>12/6/2019</a:t>
            </a:fld>
            <a:endParaRPr lang="en-US" dirty="0"/>
          </a:p>
        </p:txBody>
      </p:sp>
      <p:sp>
        <p:nvSpPr>
          <p:cNvPr id="3" name="Footer Placeholder 4">
            <a:extLst>
              <a:ext uri="{FF2B5EF4-FFF2-40B4-BE49-F238E27FC236}">
                <a16:creationId xmlns:a16="http://schemas.microsoft.com/office/drawing/2014/main" id="{454088CC-33E8-444D-A8BF-38200D7A49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72F1C6-7953-43B0-8509-0FCAFC79F0A8}"/>
              </a:ext>
            </a:extLst>
          </p:cNvPr>
          <p:cNvSpPr>
            <a:spLocks noGrp="1"/>
          </p:cNvSpPr>
          <p:nvPr>
            <p:ph type="sldNum" sz="quarter" idx="12"/>
          </p:nvPr>
        </p:nvSpPr>
        <p:spPr/>
        <p:txBody>
          <a:bodyPr/>
          <a:lstStyle>
            <a:lvl1pPr>
              <a:defRPr/>
            </a:lvl1pPr>
          </a:lstStyle>
          <a:p>
            <a:fld id="{A16E58BF-6F30-4B92-BA96-9CC7D429FFDF}" type="slidenum">
              <a:rPr lang="en-US" altLang="en-US"/>
              <a:pPr/>
              <a:t>‹#›</a:t>
            </a:fld>
            <a:endParaRPr lang="en-US" altLang="en-US"/>
          </a:p>
        </p:txBody>
      </p:sp>
    </p:spTree>
    <p:extLst>
      <p:ext uri="{BB962C8B-B14F-4D97-AF65-F5344CB8AC3E}">
        <p14:creationId xmlns:p14="http://schemas.microsoft.com/office/powerpoint/2010/main" val="2927303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A35C66B-DA40-49AC-B4B6-8C29A056E0B0}"/>
              </a:ext>
            </a:extLst>
          </p:cNvPr>
          <p:cNvSpPr>
            <a:spLocks noGrp="1"/>
          </p:cNvSpPr>
          <p:nvPr>
            <p:ph type="dt" sz="half" idx="10"/>
          </p:nvPr>
        </p:nvSpPr>
        <p:spPr/>
        <p:txBody>
          <a:bodyPr/>
          <a:lstStyle>
            <a:lvl1pPr>
              <a:defRPr/>
            </a:lvl1pPr>
          </a:lstStyle>
          <a:p>
            <a:pPr>
              <a:defRPr/>
            </a:pPr>
            <a:fld id="{9967E3CC-5AC4-4C3F-AFA7-6645CA7A6F9F}" type="datetimeFigureOut">
              <a:rPr lang="en-US"/>
              <a:pPr>
                <a:defRPr/>
              </a:pPr>
              <a:t>12/6/2019</a:t>
            </a:fld>
            <a:endParaRPr lang="en-US" dirty="0"/>
          </a:p>
        </p:txBody>
      </p:sp>
      <p:sp>
        <p:nvSpPr>
          <p:cNvPr id="6" name="Footer Placeholder 4">
            <a:extLst>
              <a:ext uri="{FF2B5EF4-FFF2-40B4-BE49-F238E27FC236}">
                <a16:creationId xmlns:a16="http://schemas.microsoft.com/office/drawing/2014/main" id="{F5860FFE-9C24-4B86-98A3-71F9502E5D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F02433-109B-48BE-87B0-6E7487E9F320}"/>
              </a:ext>
            </a:extLst>
          </p:cNvPr>
          <p:cNvSpPr>
            <a:spLocks noGrp="1"/>
          </p:cNvSpPr>
          <p:nvPr>
            <p:ph type="sldNum" sz="quarter" idx="12"/>
          </p:nvPr>
        </p:nvSpPr>
        <p:spPr/>
        <p:txBody>
          <a:bodyPr/>
          <a:lstStyle>
            <a:lvl1pPr>
              <a:defRPr/>
            </a:lvl1pPr>
          </a:lstStyle>
          <a:p>
            <a:fld id="{416D36A3-4BFC-4B86-9562-8093B288340D}" type="slidenum">
              <a:rPr lang="en-US" altLang="en-US"/>
              <a:pPr/>
              <a:t>‹#›</a:t>
            </a:fld>
            <a:endParaRPr lang="en-US" altLang="en-US"/>
          </a:p>
        </p:txBody>
      </p:sp>
    </p:spTree>
    <p:extLst>
      <p:ext uri="{BB962C8B-B14F-4D97-AF65-F5344CB8AC3E}">
        <p14:creationId xmlns:p14="http://schemas.microsoft.com/office/powerpoint/2010/main" val="1021999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322320D-B105-43E9-9B5A-6781B49AA544}"/>
              </a:ext>
            </a:extLst>
          </p:cNvPr>
          <p:cNvSpPr>
            <a:spLocks noGrp="1"/>
          </p:cNvSpPr>
          <p:nvPr>
            <p:ph type="dt" sz="half" idx="10"/>
          </p:nvPr>
        </p:nvSpPr>
        <p:spPr/>
        <p:txBody>
          <a:bodyPr/>
          <a:lstStyle>
            <a:lvl1pPr>
              <a:defRPr/>
            </a:lvl1pPr>
          </a:lstStyle>
          <a:p>
            <a:pPr>
              <a:defRPr/>
            </a:pPr>
            <a:fld id="{39CCAD79-8FFB-4C3C-AB8F-6DB9F67CAC87}" type="datetimeFigureOut">
              <a:rPr lang="en-US"/>
              <a:pPr>
                <a:defRPr/>
              </a:pPr>
              <a:t>12/6/2019</a:t>
            </a:fld>
            <a:endParaRPr lang="en-US" dirty="0"/>
          </a:p>
        </p:txBody>
      </p:sp>
      <p:sp>
        <p:nvSpPr>
          <p:cNvPr id="6" name="Footer Placeholder 4">
            <a:extLst>
              <a:ext uri="{FF2B5EF4-FFF2-40B4-BE49-F238E27FC236}">
                <a16:creationId xmlns:a16="http://schemas.microsoft.com/office/drawing/2014/main" id="{2BFE81A0-677D-42AB-86F2-2CCDBEF138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C991C0-C045-4179-BE5C-71613677CA3D}"/>
              </a:ext>
            </a:extLst>
          </p:cNvPr>
          <p:cNvSpPr>
            <a:spLocks noGrp="1"/>
          </p:cNvSpPr>
          <p:nvPr>
            <p:ph type="sldNum" sz="quarter" idx="12"/>
          </p:nvPr>
        </p:nvSpPr>
        <p:spPr/>
        <p:txBody>
          <a:bodyPr/>
          <a:lstStyle>
            <a:lvl1pPr>
              <a:defRPr/>
            </a:lvl1pPr>
          </a:lstStyle>
          <a:p>
            <a:fld id="{A7BD1D7A-72B7-4641-90FD-2F30E8449E2F}" type="slidenum">
              <a:rPr lang="en-US" altLang="en-US"/>
              <a:pPr/>
              <a:t>‹#›</a:t>
            </a:fld>
            <a:endParaRPr lang="en-US" altLang="en-US"/>
          </a:p>
        </p:txBody>
      </p:sp>
    </p:spTree>
    <p:extLst>
      <p:ext uri="{BB962C8B-B14F-4D97-AF65-F5344CB8AC3E}">
        <p14:creationId xmlns:p14="http://schemas.microsoft.com/office/powerpoint/2010/main" val="2297629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A6F30-447C-4180-921B-8CE76A19B484}"/>
              </a:ext>
            </a:extLst>
          </p:cNvPr>
          <p:cNvSpPr>
            <a:spLocks noGrp="1"/>
          </p:cNvSpPr>
          <p:nvPr>
            <p:ph type="dt" sz="half" idx="10"/>
          </p:nvPr>
        </p:nvSpPr>
        <p:spPr/>
        <p:txBody>
          <a:bodyPr/>
          <a:lstStyle>
            <a:lvl1pPr>
              <a:defRPr/>
            </a:lvl1pPr>
          </a:lstStyle>
          <a:p>
            <a:pPr>
              <a:defRPr/>
            </a:pPr>
            <a:fld id="{C75D8B7A-9594-4BA7-B7E0-3B495BA63C0F}" type="datetimeFigureOut">
              <a:rPr lang="en-US"/>
              <a:pPr>
                <a:defRPr/>
              </a:pPr>
              <a:t>12/6/2019</a:t>
            </a:fld>
            <a:endParaRPr lang="en-US" dirty="0"/>
          </a:p>
        </p:txBody>
      </p:sp>
      <p:sp>
        <p:nvSpPr>
          <p:cNvPr id="5" name="Footer Placeholder 4">
            <a:extLst>
              <a:ext uri="{FF2B5EF4-FFF2-40B4-BE49-F238E27FC236}">
                <a16:creationId xmlns:a16="http://schemas.microsoft.com/office/drawing/2014/main" id="{121D69B9-273E-4AE8-9639-B2A46F7161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CA4DD0-AAC6-4D47-9668-CC835BA5DCF1}"/>
              </a:ext>
            </a:extLst>
          </p:cNvPr>
          <p:cNvSpPr>
            <a:spLocks noGrp="1"/>
          </p:cNvSpPr>
          <p:nvPr>
            <p:ph type="sldNum" sz="quarter" idx="12"/>
          </p:nvPr>
        </p:nvSpPr>
        <p:spPr/>
        <p:txBody>
          <a:bodyPr/>
          <a:lstStyle>
            <a:lvl1pPr>
              <a:defRPr/>
            </a:lvl1pPr>
          </a:lstStyle>
          <a:p>
            <a:fld id="{FE9E65CD-946B-480A-961F-440FE8A70C3B}" type="slidenum">
              <a:rPr lang="en-US" altLang="en-US"/>
              <a:pPr/>
              <a:t>‹#›</a:t>
            </a:fld>
            <a:endParaRPr lang="en-US" altLang="en-US"/>
          </a:p>
        </p:txBody>
      </p:sp>
    </p:spTree>
    <p:extLst>
      <p:ext uri="{BB962C8B-B14F-4D97-AF65-F5344CB8AC3E}">
        <p14:creationId xmlns:p14="http://schemas.microsoft.com/office/powerpoint/2010/main" val="3683790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59591-DB73-41A0-9A88-740911A3DB7C}"/>
              </a:ext>
            </a:extLst>
          </p:cNvPr>
          <p:cNvSpPr>
            <a:spLocks noGrp="1"/>
          </p:cNvSpPr>
          <p:nvPr>
            <p:ph type="dt" sz="half" idx="10"/>
          </p:nvPr>
        </p:nvSpPr>
        <p:spPr/>
        <p:txBody>
          <a:bodyPr/>
          <a:lstStyle>
            <a:lvl1pPr>
              <a:defRPr/>
            </a:lvl1pPr>
          </a:lstStyle>
          <a:p>
            <a:pPr>
              <a:defRPr/>
            </a:pPr>
            <a:fld id="{E2238B28-ADF0-454A-B862-1A41675CBE12}" type="datetimeFigureOut">
              <a:rPr lang="en-US"/>
              <a:pPr>
                <a:defRPr/>
              </a:pPr>
              <a:t>12/6/2019</a:t>
            </a:fld>
            <a:endParaRPr lang="en-US" dirty="0"/>
          </a:p>
        </p:txBody>
      </p:sp>
      <p:sp>
        <p:nvSpPr>
          <p:cNvPr id="5" name="Footer Placeholder 4">
            <a:extLst>
              <a:ext uri="{FF2B5EF4-FFF2-40B4-BE49-F238E27FC236}">
                <a16:creationId xmlns:a16="http://schemas.microsoft.com/office/drawing/2014/main" id="{6EE64C4E-3389-4434-9C61-32AD55215C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648E5A-0EFD-416C-883D-630A5DD6455F}"/>
              </a:ext>
            </a:extLst>
          </p:cNvPr>
          <p:cNvSpPr>
            <a:spLocks noGrp="1"/>
          </p:cNvSpPr>
          <p:nvPr>
            <p:ph type="sldNum" sz="quarter" idx="12"/>
          </p:nvPr>
        </p:nvSpPr>
        <p:spPr/>
        <p:txBody>
          <a:bodyPr/>
          <a:lstStyle>
            <a:lvl1pPr>
              <a:defRPr/>
            </a:lvl1pPr>
          </a:lstStyle>
          <a:p>
            <a:fld id="{EA4C10D5-EC0A-48BC-909F-CC3A503E2B66}" type="slidenum">
              <a:rPr lang="en-US" altLang="en-US"/>
              <a:pPr/>
              <a:t>‹#›</a:t>
            </a:fld>
            <a:endParaRPr lang="en-US" altLang="en-US"/>
          </a:p>
        </p:txBody>
      </p:sp>
    </p:spTree>
    <p:extLst>
      <p:ext uri="{BB962C8B-B14F-4D97-AF65-F5344CB8AC3E}">
        <p14:creationId xmlns:p14="http://schemas.microsoft.com/office/powerpoint/2010/main" val="262309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8E754E5C-3F93-401F-B884-03E0D0083E9F}"/>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en-US"/>
          </a:p>
        </p:txBody>
      </p:sp>
      <p:sp>
        <p:nvSpPr>
          <p:cNvPr id="6" name="Rectangle 3">
            <a:extLst>
              <a:ext uri="{FF2B5EF4-FFF2-40B4-BE49-F238E27FC236}">
                <a16:creationId xmlns:a16="http://schemas.microsoft.com/office/drawing/2014/main" id="{494348C2-EECD-46BD-AE13-B6C0658B5801}"/>
              </a:ext>
            </a:extLst>
          </p:cNvPr>
          <p:cNvSpPr>
            <a:spLocks noGrp="1" noChangeArrowheads="1"/>
          </p:cNvSpPr>
          <p:nvPr>
            <p:ph type="sldNum" sz="quarter" idx="11"/>
          </p:nvPr>
        </p:nvSpPr>
        <p:spPr/>
        <p:txBody>
          <a:bodyPr/>
          <a:lstStyle>
            <a:lvl1pPr>
              <a:defRPr/>
            </a:lvl1pPr>
          </a:lstStyle>
          <a:p>
            <a:fld id="{F8EE13E1-751F-45AC-88BD-562533008B75}" type="slidenum">
              <a:rPr lang="en-US" altLang="en-US"/>
              <a:pPr/>
              <a:t>‹#›</a:t>
            </a:fld>
            <a:endParaRPr lang="en-US" altLang="en-US"/>
          </a:p>
        </p:txBody>
      </p:sp>
      <p:sp>
        <p:nvSpPr>
          <p:cNvPr id="7" name="Rectangle 14">
            <a:extLst>
              <a:ext uri="{FF2B5EF4-FFF2-40B4-BE49-F238E27FC236}">
                <a16:creationId xmlns:a16="http://schemas.microsoft.com/office/drawing/2014/main" id="{55DF4FC6-4505-4EAC-B87C-56690083D36F}"/>
              </a:ext>
            </a:extLst>
          </p:cNvPr>
          <p:cNvSpPr>
            <a:spLocks noGrp="1" noChangeArrowheads="1"/>
          </p:cNvSpPr>
          <p:nvPr>
            <p:ph type="ftr" sz="quarter" idx="12"/>
          </p:nvPr>
        </p:nvSpPr>
        <p:spPr/>
        <p:txBody>
          <a:bodyPr/>
          <a:lstStyle>
            <a:lvl1pPr fontAlgn="auto">
              <a:spcBef>
                <a:spcPts val="0"/>
              </a:spcBef>
              <a:spcAft>
                <a:spcPts val="0"/>
              </a:spcAft>
              <a:defRPr>
                <a:latin typeface="Arial" charset="0"/>
              </a:defRPr>
            </a:lvl1pPr>
          </a:lstStyle>
          <a:p>
            <a:pPr>
              <a:defRPr/>
            </a:pPr>
            <a:endParaRPr lang="en-US"/>
          </a:p>
        </p:txBody>
      </p:sp>
    </p:spTree>
    <p:extLst>
      <p:ext uri="{BB962C8B-B14F-4D97-AF65-F5344CB8AC3E}">
        <p14:creationId xmlns:p14="http://schemas.microsoft.com/office/powerpoint/2010/main" val="2438123479"/>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EE9FD49-62E7-4EAF-8B2D-9184536FB0B4}"/>
              </a:ext>
            </a:extLst>
          </p:cNvPr>
          <p:cNvGrpSpPr>
            <a:grpSpLocks/>
          </p:cNvGrpSpPr>
          <p:nvPr/>
        </p:nvGrpSpPr>
        <p:grpSpPr bwMode="auto">
          <a:xfrm>
            <a:off x="1" y="1"/>
            <a:ext cx="12187767" cy="6850063"/>
            <a:chOff x="0" y="0"/>
            <a:chExt cx="5758" cy="4315"/>
          </a:xfrm>
        </p:grpSpPr>
        <p:grpSp>
          <p:nvGrpSpPr>
            <p:cNvPr id="5" name="Group 3">
              <a:extLst>
                <a:ext uri="{FF2B5EF4-FFF2-40B4-BE49-F238E27FC236}">
                  <a16:creationId xmlns:a16="http://schemas.microsoft.com/office/drawing/2014/main" id="{8FCDA12D-0D7F-4B24-926D-4D7E3F24886B}"/>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3C135F00-FBAB-4B96-BC62-AA48E840E5E1}"/>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9" name="Freeform 5">
                <a:extLst>
                  <a:ext uri="{FF2B5EF4-FFF2-40B4-BE49-F238E27FC236}">
                    <a16:creationId xmlns:a16="http://schemas.microsoft.com/office/drawing/2014/main" id="{9D5DD18F-193D-43A6-B9CA-44C74E0321E5}"/>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10" name="Freeform 6">
                <a:extLst>
                  <a:ext uri="{FF2B5EF4-FFF2-40B4-BE49-F238E27FC236}">
                    <a16:creationId xmlns:a16="http://schemas.microsoft.com/office/drawing/2014/main" id="{6982C7FF-35F0-4E34-93C2-FAE94D48E560}"/>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11" name="Freeform 7">
                <a:extLst>
                  <a:ext uri="{FF2B5EF4-FFF2-40B4-BE49-F238E27FC236}">
                    <a16:creationId xmlns:a16="http://schemas.microsoft.com/office/drawing/2014/main" id="{2DD2E1B1-526A-45C9-8A72-1B8015F6D73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8">
                <a:extLst>
                  <a:ext uri="{FF2B5EF4-FFF2-40B4-BE49-F238E27FC236}">
                    <a16:creationId xmlns:a16="http://schemas.microsoft.com/office/drawing/2014/main" id="{A489CFBC-92B0-4B91-B5A6-CFC77BC1E36D}"/>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grpSp>
        <p:sp>
          <p:nvSpPr>
            <p:cNvPr id="6" name="Freeform 9">
              <a:extLst>
                <a:ext uri="{FF2B5EF4-FFF2-40B4-BE49-F238E27FC236}">
                  <a16:creationId xmlns:a16="http://schemas.microsoft.com/office/drawing/2014/main" id="{8C2DE4A7-0E7D-4962-87C9-17B65B63EEB4}"/>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7" name="Freeform 10">
              <a:extLst>
                <a:ext uri="{FF2B5EF4-FFF2-40B4-BE49-F238E27FC236}">
                  <a16:creationId xmlns:a16="http://schemas.microsoft.com/office/drawing/2014/main" id="{D25FA037-C834-4BB4-842F-11B6BC49AC8C}"/>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207883"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20788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a:extLst>
              <a:ext uri="{FF2B5EF4-FFF2-40B4-BE49-F238E27FC236}">
                <a16:creationId xmlns:a16="http://schemas.microsoft.com/office/drawing/2014/main" id="{CA431741-63F8-4001-A6BF-DF707E1BF8BF}"/>
              </a:ext>
            </a:extLst>
          </p:cNvPr>
          <p:cNvSpPr>
            <a:spLocks noGrp="1" noChangeArrowheads="1"/>
          </p:cNvSpPr>
          <p:nvPr>
            <p:ph type="dt" sz="quarter" idx="10"/>
          </p:nvPr>
        </p:nvSpPr>
        <p:spPr>
          <a:xfrm>
            <a:off x="609600" y="6248400"/>
            <a:ext cx="2844800" cy="476250"/>
          </a:xfrm>
        </p:spPr>
        <p:txBody>
          <a:bodyPr/>
          <a:lstStyle>
            <a:lvl1pPr fontAlgn="auto">
              <a:spcBef>
                <a:spcPts val="0"/>
              </a:spcBef>
              <a:spcAft>
                <a:spcPts val="0"/>
              </a:spcAft>
              <a:defRPr/>
            </a:lvl1pPr>
          </a:lstStyle>
          <a:p>
            <a:pPr>
              <a:defRPr/>
            </a:pPr>
            <a:endParaRPr lang="en-US"/>
          </a:p>
        </p:txBody>
      </p:sp>
      <p:sp>
        <p:nvSpPr>
          <p:cNvPr id="14" name="Rectangle 14">
            <a:extLst>
              <a:ext uri="{FF2B5EF4-FFF2-40B4-BE49-F238E27FC236}">
                <a16:creationId xmlns:a16="http://schemas.microsoft.com/office/drawing/2014/main" id="{0B04BA74-21B6-4C6C-9025-F56CF7F809D6}"/>
              </a:ext>
            </a:extLst>
          </p:cNvPr>
          <p:cNvSpPr>
            <a:spLocks noGrp="1" noChangeArrowheads="1"/>
          </p:cNvSpPr>
          <p:nvPr>
            <p:ph type="ftr" sz="quarter" idx="11"/>
          </p:nvPr>
        </p:nvSpPr>
        <p:spPr>
          <a:xfrm>
            <a:off x="4165600" y="6251575"/>
            <a:ext cx="3860800" cy="476250"/>
          </a:xfrm>
        </p:spPr>
        <p:txBody>
          <a:bodyPr/>
          <a:lstStyle>
            <a:lvl1pPr fontAlgn="auto">
              <a:spcBef>
                <a:spcPts val="0"/>
              </a:spcBef>
              <a:spcAft>
                <a:spcPts val="0"/>
              </a:spcAft>
              <a:defRPr/>
            </a:lvl1pPr>
          </a:lstStyle>
          <a:p>
            <a:pPr>
              <a:defRPr/>
            </a:pPr>
            <a:endParaRPr lang="en-US"/>
          </a:p>
        </p:txBody>
      </p:sp>
      <p:sp>
        <p:nvSpPr>
          <p:cNvPr id="15" name="Rectangle 15">
            <a:extLst>
              <a:ext uri="{FF2B5EF4-FFF2-40B4-BE49-F238E27FC236}">
                <a16:creationId xmlns:a16="http://schemas.microsoft.com/office/drawing/2014/main" id="{F024D372-A93F-44A5-BA6A-CCB9F20257EA}"/>
              </a:ext>
            </a:extLst>
          </p:cNvPr>
          <p:cNvSpPr>
            <a:spLocks noGrp="1" noChangeArrowheads="1"/>
          </p:cNvSpPr>
          <p:nvPr>
            <p:ph type="sldNum" sz="quarter" idx="12"/>
          </p:nvPr>
        </p:nvSpPr>
        <p:spPr>
          <a:xfrm>
            <a:off x="8737600" y="6254750"/>
            <a:ext cx="2844800" cy="476250"/>
          </a:xfrm>
        </p:spPr>
        <p:txBody>
          <a:bodyPr/>
          <a:lstStyle>
            <a:lvl1pPr>
              <a:defRPr/>
            </a:lvl1pPr>
          </a:lstStyle>
          <a:p>
            <a:fld id="{41953E79-57AF-4703-9FB0-27F3417DA020}" type="slidenum">
              <a:rPr lang="en-US" altLang="en-US"/>
              <a:pPr/>
              <a:t>‹#›</a:t>
            </a:fld>
            <a:endParaRPr lang="en-US" altLang="en-US"/>
          </a:p>
        </p:txBody>
      </p:sp>
    </p:spTree>
    <p:extLst>
      <p:ext uri="{BB962C8B-B14F-4D97-AF65-F5344CB8AC3E}">
        <p14:creationId xmlns:p14="http://schemas.microsoft.com/office/powerpoint/2010/main" val="2053108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478F1E2-4D8C-4ACD-9E16-2A458D52EDC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3">
            <a:extLst>
              <a:ext uri="{FF2B5EF4-FFF2-40B4-BE49-F238E27FC236}">
                <a16:creationId xmlns:a16="http://schemas.microsoft.com/office/drawing/2014/main" id="{CD32025F-ADDA-487C-BA06-D965AC72ADC0}"/>
              </a:ext>
            </a:extLst>
          </p:cNvPr>
          <p:cNvSpPr>
            <a:spLocks noGrp="1" noChangeArrowheads="1"/>
          </p:cNvSpPr>
          <p:nvPr>
            <p:ph type="sldNum" sz="quarter" idx="11"/>
          </p:nvPr>
        </p:nvSpPr>
        <p:spPr/>
        <p:txBody>
          <a:bodyPr/>
          <a:lstStyle>
            <a:lvl1pPr>
              <a:defRPr/>
            </a:lvl1pPr>
          </a:lstStyle>
          <a:p>
            <a:fld id="{CFA5CD06-8702-4A77-94C2-90E8362D9B93}" type="slidenum">
              <a:rPr lang="en-US" altLang="en-US"/>
              <a:pPr/>
              <a:t>‹#›</a:t>
            </a:fld>
            <a:endParaRPr lang="en-US" altLang="en-US"/>
          </a:p>
        </p:txBody>
      </p:sp>
      <p:sp>
        <p:nvSpPr>
          <p:cNvPr id="6" name="Rectangle 14">
            <a:extLst>
              <a:ext uri="{FF2B5EF4-FFF2-40B4-BE49-F238E27FC236}">
                <a16:creationId xmlns:a16="http://schemas.microsoft.com/office/drawing/2014/main" id="{B06B806B-301D-4C0C-8BAE-533078D023FD}"/>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86159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AED5-A90D-48C9-957C-337586EF28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EC936-58AB-47A1-A6D4-0D2B3B4631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2A8A1C-B341-4A99-877C-DE590A1635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4BF671-86D8-4CD1-B42A-54FA39474307}"/>
              </a:ext>
            </a:extLst>
          </p:cNvPr>
          <p:cNvSpPr>
            <a:spLocks noGrp="1"/>
          </p:cNvSpPr>
          <p:nvPr>
            <p:ph type="dt" sz="half" idx="10"/>
          </p:nvPr>
        </p:nvSpPr>
        <p:spPr/>
        <p:txBody>
          <a:bodyPr/>
          <a:lstStyle/>
          <a:p>
            <a:fld id="{0C08B2A5-1572-4DE8-941E-858EF0E10F23}" type="datetimeFigureOut">
              <a:rPr lang="en-US" smtClean="0"/>
              <a:t>12/6/2019</a:t>
            </a:fld>
            <a:endParaRPr lang="en-US"/>
          </a:p>
        </p:txBody>
      </p:sp>
      <p:sp>
        <p:nvSpPr>
          <p:cNvPr id="6" name="Footer Placeholder 5">
            <a:extLst>
              <a:ext uri="{FF2B5EF4-FFF2-40B4-BE49-F238E27FC236}">
                <a16:creationId xmlns:a16="http://schemas.microsoft.com/office/drawing/2014/main" id="{18D6E5AA-747F-4BF6-9C9B-E97B80F142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D70AF-4895-42F2-AA5E-BA72CAB94E76}"/>
              </a:ext>
            </a:extLst>
          </p:cNvPr>
          <p:cNvSpPr>
            <a:spLocks noGrp="1"/>
          </p:cNvSpPr>
          <p:nvPr>
            <p:ph type="sldNum" sz="quarter" idx="12"/>
          </p:nvPr>
        </p:nvSpPr>
        <p:spPr/>
        <p:txBody>
          <a:bodyPr/>
          <a:lstStyle/>
          <a:p>
            <a:fld id="{E5FAEECA-10E4-45EC-A9E1-A5331A7A6F2F}" type="slidenum">
              <a:rPr lang="en-US" smtClean="0"/>
              <a:t>‹#›</a:t>
            </a:fld>
            <a:endParaRPr lang="en-US"/>
          </a:p>
        </p:txBody>
      </p:sp>
    </p:spTree>
    <p:extLst>
      <p:ext uri="{BB962C8B-B14F-4D97-AF65-F5344CB8AC3E}">
        <p14:creationId xmlns:p14="http://schemas.microsoft.com/office/powerpoint/2010/main" val="3854917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AA2C5F46-F8C4-4A4D-AB16-551675FAD67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3">
            <a:extLst>
              <a:ext uri="{FF2B5EF4-FFF2-40B4-BE49-F238E27FC236}">
                <a16:creationId xmlns:a16="http://schemas.microsoft.com/office/drawing/2014/main" id="{AAA5C647-EBAC-4CA0-BB8D-104983CE18B7}"/>
              </a:ext>
            </a:extLst>
          </p:cNvPr>
          <p:cNvSpPr>
            <a:spLocks noGrp="1" noChangeArrowheads="1"/>
          </p:cNvSpPr>
          <p:nvPr>
            <p:ph type="sldNum" sz="quarter" idx="11"/>
          </p:nvPr>
        </p:nvSpPr>
        <p:spPr/>
        <p:txBody>
          <a:bodyPr/>
          <a:lstStyle>
            <a:lvl1pPr>
              <a:defRPr/>
            </a:lvl1pPr>
          </a:lstStyle>
          <a:p>
            <a:fld id="{51284A80-97F8-4543-918C-BF2CF8E6CD88}" type="slidenum">
              <a:rPr lang="en-US" altLang="en-US"/>
              <a:pPr/>
              <a:t>‹#›</a:t>
            </a:fld>
            <a:endParaRPr lang="en-US" altLang="en-US"/>
          </a:p>
        </p:txBody>
      </p:sp>
      <p:sp>
        <p:nvSpPr>
          <p:cNvPr id="6" name="Rectangle 14">
            <a:extLst>
              <a:ext uri="{FF2B5EF4-FFF2-40B4-BE49-F238E27FC236}">
                <a16:creationId xmlns:a16="http://schemas.microsoft.com/office/drawing/2014/main" id="{161FBF54-27C1-4B87-9A25-28E277756B00}"/>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87248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D8E9FFC-61A4-4E60-BB0C-20CDCC2B298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3">
            <a:extLst>
              <a:ext uri="{FF2B5EF4-FFF2-40B4-BE49-F238E27FC236}">
                <a16:creationId xmlns:a16="http://schemas.microsoft.com/office/drawing/2014/main" id="{215C305D-8181-4EBE-BB19-4D3B645B91C8}"/>
              </a:ext>
            </a:extLst>
          </p:cNvPr>
          <p:cNvSpPr>
            <a:spLocks noGrp="1" noChangeArrowheads="1"/>
          </p:cNvSpPr>
          <p:nvPr>
            <p:ph type="sldNum" sz="quarter" idx="11"/>
          </p:nvPr>
        </p:nvSpPr>
        <p:spPr/>
        <p:txBody>
          <a:bodyPr/>
          <a:lstStyle>
            <a:lvl1pPr>
              <a:defRPr/>
            </a:lvl1pPr>
          </a:lstStyle>
          <a:p>
            <a:fld id="{CA465CBB-36D1-4AE0-8FB3-84CF1ED7CC74}" type="slidenum">
              <a:rPr lang="en-US" altLang="en-US"/>
              <a:pPr/>
              <a:t>‹#›</a:t>
            </a:fld>
            <a:endParaRPr lang="en-US" altLang="en-US"/>
          </a:p>
        </p:txBody>
      </p:sp>
      <p:sp>
        <p:nvSpPr>
          <p:cNvPr id="7" name="Rectangle 14">
            <a:extLst>
              <a:ext uri="{FF2B5EF4-FFF2-40B4-BE49-F238E27FC236}">
                <a16:creationId xmlns:a16="http://schemas.microsoft.com/office/drawing/2014/main" id="{10A3FCA3-3D55-4F91-8EBB-FD60AED6EAC0}"/>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283022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BF007E92-4B8C-44F3-B088-B5B9CB7833E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3">
            <a:extLst>
              <a:ext uri="{FF2B5EF4-FFF2-40B4-BE49-F238E27FC236}">
                <a16:creationId xmlns:a16="http://schemas.microsoft.com/office/drawing/2014/main" id="{5557833A-354E-4A44-A416-D1EDE042855E}"/>
              </a:ext>
            </a:extLst>
          </p:cNvPr>
          <p:cNvSpPr>
            <a:spLocks noGrp="1" noChangeArrowheads="1"/>
          </p:cNvSpPr>
          <p:nvPr>
            <p:ph type="sldNum" sz="quarter" idx="11"/>
          </p:nvPr>
        </p:nvSpPr>
        <p:spPr/>
        <p:txBody>
          <a:bodyPr/>
          <a:lstStyle>
            <a:lvl1pPr>
              <a:defRPr/>
            </a:lvl1pPr>
          </a:lstStyle>
          <a:p>
            <a:fld id="{5442CF2A-0CE0-4FBC-B2B8-15BE1CB2F6AA}" type="slidenum">
              <a:rPr lang="en-US" altLang="en-US"/>
              <a:pPr/>
              <a:t>‹#›</a:t>
            </a:fld>
            <a:endParaRPr lang="en-US" altLang="en-US"/>
          </a:p>
        </p:txBody>
      </p:sp>
      <p:sp>
        <p:nvSpPr>
          <p:cNvPr id="9" name="Rectangle 14">
            <a:extLst>
              <a:ext uri="{FF2B5EF4-FFF2-40B4-BE49-F238E27FC236}">
                <a16:creationId xmlns:a16="http://schemas.microsoft.com/office/drawing/2014/main" id="{7372E540-F63F-44CA-983C-1CAA48781A98}"/>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51374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50F99F-37FD-4BF4-8B07-CB2FF506C89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3">
            <a:extLst>
              <a:ext uri="{FF2B5EF4-FFF2-40B4-BE49-F238E27FC236}">
                <a16:creationId xmlns:a16="http://schemas.microsoft.com/office/drawing/2014/main" id="{E36609E2-3998-4617-AE36-17EDBBC43A4D}"/>
              </a:ext>
            </a:extLst>
          </p:cNvPr>
          <p:cNvSpPr>
            <a:spLocks noGrp="1" noChangeArrowheads="1"/>
          </p:cNvSpPr>
          <p:nvPr>
            <p:ph type="sldNum" sz="quarter" idx="11"/>
          </p:nvPr>
        </p:nvSpPr>
        <p:spPr/>
        <p:txBody>
          <a:bodyPr/>
          <a:lstStyle>
            <a:lvl1pPr>
              <a:defRPr/>
            </a:lvl1pPr>
          </a:lstStyle>
          <a:p>
            <a:fld id="{4A7CF21F-44A8-4555-81A6-5BF2B700D0F8}" type="slidenum">
              <a:rPr lang="en-US" altLang="en-US"/>
              <a:pPr/>
              <a:t>‹#›</a:t>
            </a:fld>
            <a:endParaRPr lang="en-US" altLang="en-US"/>
          </a:p>
        </p:txBody>
      </p:sp>
      <p:sp>
        <p:nvSpPr>
          <p:cNvPr id="5" name="Rectangle 14">
            <a:extLst>
              <a:ext uri="{FF2B5EF4-FFF2-40B4-BE49-F238E27FC236}">
                <a16:creationId xmlns:a16="http://schemas.microsoft.com/office/drawing/2014/main" id="{FE81A242-A109-4C8B-9F54-9680FF81F6BB}"/>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7171323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B64E7C1-0574-4905-A47F-6197275037B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3">
            <a:extLst>
              <a:ext uri="{FF2B5EF4-FFF2-40B4-BE49-F238E27FC236}">
                <a16:creationId xmlns:a16="http://schemas.microsoft.com/office/drawing/2014/main" id="{C1D078A8-BEBE-4C49-869B-F71517D6832E}"/>
              </a:ext>
            </a:extLst>
          </p:cNvPr>
          <p:cNvSpPr>
            <a:spLocks noGrp="1" noChangeArrowheads="1"/>
          </p:cNvSpPr>
          <p:nvPr>
            <p:ph type="sldNum" sz="quarter" idx="11"/>
          </p:nvPr>
        </p:nvSpPr>
        <p:spPr/>
        <p:txBody>
          <a:bodyPr/>
          <a:lstStyle>
            <a:lvl1pPr>
              <a:defRPr/>
            </a:lvl1pPr>
          </a:lstStyle>
          <a:p>
            <a:fld id="{29C0AEE3-6D40-4BFD-81CD-DE9AD7BB12CB}" type="slidenum">
              <a:rPr lang="en-US" altLang="en-US"/>
              <a:pPr/>
              <a:t>‹#›</a:t>
            </a:fld>
            <a:endParaRPr lang="en-US" altLang="en-US"/>
          </a:p>
        </p:txBody>
      </p:sp>
      <p:sp>
        <p:nvSpPr>
          <p:cNvPr id="4" name="Rectangle 14">
            <a:extLst>
              <a:ext uri="{FF2B5EF4-FFF2-40B4-BE49-F238E27FC236}">
                <a16:creationId xmlns:a16="http://schemas.microsoft.com/office/drawing/2014/main" id="{B4C62381-4078-430D-A132-BA9D89E1A91D}"/>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668690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1DFC4DCB-909D-4A4A-A85D-44B047A4EBA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3">
            <a:extLst>
              <a:ext uri="{FF2B5EF4-FFF2-40B4-BE49-F238E27FC236}">
                <a16:creationId xmlns:a16="http://schemas.microsoft.com/office/drawing/2014/main" id="{E743CCC4-A707-4E52-89D6-575FB4A32580}"/>
              </a:ext>
            </a:extLst>
          </p:cNvPr>
          <p:cNvSpPr>
            <a:spLocks noGrp="1" noChangeArrowheads="1"/>
          </p:cNvSpPr>
          <p:nvPr>
            <p:ph type="sldNum" sz="quarter" idx="11"/>
          </p:nvPr>
        </p:nvSpPr>
        <p:spPr/>
        <p:txBody>
          <a:bodyPr/>
          <a:lstStyle>
            <a:lvl1pPr>
              <a:defRPr/>
            </a:lvl1pPr>
          </a:lstStyle>
          <a:p>
            <a:fld id="{BD8373EB-E671-4EF5-8289-FABBD2230521}" type="slidenum">
              <a:rPr lang="en-US" altLang="en-US"/>
              <a:pPr/>
              <a:t>‹#›</a:t>
            </a:fld>
            <a:endParaRPr lang="en-US" altLang="en-US"/>
          </a:p>
        </p:txBody>
      </p:sp>
      <p:sp>
        <p:nvSpPr>
          <p:cNvPr id="7" name="Rectangle 14">
            <a:extLst>
              <a:ext uri="{FF2B5EF4-FFF2-40B4-BE49-F238E27FC236}">
                <a16:creationId xmlns:a16="http://schemas.microsoft.com/office/drawing/2014/main" id="{22C55A6C-2CB8-400F-9784-D4BB0DAFBCCE}"/>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53048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7FF0DB3-699F-4D28-A6A8-2CEFF9A2282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3">
            <a:extLst>
              <a:ext uri="{FF2B5EF4-FFF2-40B4-BE49-F238E27FC236}">
                <a16:creationId xmlns:a16="http://schemas.microsoft.com/office/drawing/2014/main" id="{4F5BC15A-C237-4E59-B3F5-F177F4397623}"/>
              </a:ext>
            </a:extLst>
          </p:cNvPr>
          <p:cNvSpPr>
            <a:spLocks noGrp="1" noChangeArrowheads="1"/>
          </p:cNvSpPr>
          <p:nvPr>
            <p:ph type="sldNum" sz="quarter" idx="11"/>
          </p:nvPr>
        </p:nvSpPr>
        <p:spPr/>
        <p:txBody>
          <a:bodyPr/>
          <a:lstStyle>
            <a:lvl1pPr>
              <a:defRPr/>
            </a:lvl1pPr>
          </a:lstStyle>
          <a:p>
            <a:fld id="{25C52D42-D528-4715-8C80-B524DDEF3B7C}" type="slidenum">
              <a:rPr lang="en-US" altLang="en-US"/>
              <a:pPr/>
              <a:t>‹#›</a:t>
            </a:fld>
            <a:endParaRPr lang="en-US" altLang="en-US"/>
          </a:p>
        </p:txBody>
      </p:sp>
      <p:sp>
        <p:nvSpPr>
          <p:cNvPr id="7" name="Rectangle 14">
            <a:extLst>
              <a:ext uri="{FF2B5EF4-FFF2-40B4-BE49-F238E27FC236}">
                <a16:creationId xmlns:a16="http://schemas.microsoft.com/office/drawing/2014/main" id="{88B24716-7966-4449-A6F1-BDD02EDD33F4}"/>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2587456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C012ED1-1355-4F3A-BF3C-2DDABAA5EB0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3">
            <a:extLst>
              <a:ext uri="{FF2B5EF4-FFF2-40B4-BE49-F238E27FC236}">
                <a16:creationId xmlns:a16="http://schemas.microsoft.com/office/drawing/2014/main" id="{119407FD-3AF4-4BAE-8141-3B4CBBDBB675}"/>
              </a:ext>
            </a:extLst>
          </p:cNvPr>
          <p:cNvSpPr>
            <a:spLocks noGrp="1" noChangeArrowheads="1"/>
          </p:cNvSpPr>
          <p:nvPr>
            <p:ph type="sldNum" sz="quarter" idx="11"/>
          </p:nvPr>
        </p:nvSpPr>
        <p:spPr/>
        <p:txBody>
          <a:bodyPr/>
          <a:lstStyle>
            <a:lvl1pPr>
              <a:defRPr/>
            </a:lvl1pPr>
          </a:lstStyle>
          <a:p>
            <a:fld id="{D109BA00-E454-406D-87F6-EA56A529BC50}" type="slidenum">
              <a:rPr lang="en-US" altLang="en-US"/>
              <a:pPr/>
              <a:t>‹#›</a:t>
            </a:fld>
            <a:endParaRPr lang="en-US" altLang="en-US"/>
          </a:p>
        </p:txBody>
      </p:sp>
      <p:sp>
        <p:nvSpPr>
          <p:cNvPr id="6" name="Rectangle 14">
            <a:extLst>
              <a:ext uri="{FF2B5EF4-FFF2-40B4-BE49-F238E27FC236}">
                <a16:creationId xmlns:a16="http://schemas.microsoft.com/office/drawing/2014/main" id="{EB5B5096-FFC3-45FD-995B-198C358B14D6}"/>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252988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FB3B0537-E322-482A-A5EA-28A574CD8CC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3">
            <a:extLst>
              <a:ext uri="{FF2B5EF4-FFF2-40B4-BE49-F238E27FC236}">
                <a16:creationId xmlns:a16="http://schemas.microsoft.com/office/drawing/2014/main" id="{B67907A1-E75C-4A7E-BB4F-4047C85D0412}"/>
              </a:ext>
            </a:extLst>
          </p:cNvPr>
          <p:cNvSpPr>
            <a:spLocks noGrp="1" noChangeArrowheads="1"/>
          </p:cNvSpPr>
          <p:nvPr>
            <p:ph type="sldNum" sz="quarter" idx="11"/>
          </p:nvPr>
        </p:nvSpPr>
        <p:spPr/>
        <p:txBody>
          <a:bodyPr/>
          <a:lstStyle>
            <a:lvl1pPr>
              <a:defRPr/>
            </a:lvl1pPr>
          </a:lstStyle>
          <a:p>
            <a:fld id="{122F0607-79AF-42F9-B1FC-8C8C5FDF54AB}" type="slidenum">
              <a:rPr lang="en-US" altLang="en-US"/>
              <a:pPr/>
              <a:t>‹#›</a:t>
            </a:fld>
            <a:endParaRPr lang="en-US" altLang="en-US"/>
          </a:p>
        </p:txBody>
      </p:sp>
      <p:sp>
        <p:nvSpPr>
          <p:cNvPr id="6" name="Rectangle 14">
            <a:extLst>
              <a:ext uri="{FF2B5EF4-FFF2-40B4-BE49-F238E27FC236}">
                <a16:creationId xmlns:a16="http://schemas.microsoft.com/office/drawing/2014/main" id="{B8903B15-393A-4BBF-9477-AFB360CE4C59}"/>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548826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B15722DC-A9BD-449D-AD84-B7D85691CAB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7" name="Rectangle 3">
            <a:extLst>
              <a:ext uri="{FF2B5EF4-FFF2-40B4-BE49-F238E27FC236}">
                <a16:creationId xmlns:a16="http://schemas.microsoft.com/office/drawing/2014/main" id="{F8347FB9-4127-4896-8BD6-21E0B6A9E9F2}"/>
              </a:ext>
            </a:extLst>
          </p:cNvPr>
          <p:cNvSpPr>
            <a:spLocks noGrp="1" noChangeArrowheads="1"/>
          </p:cNvSpPr>
          <p:nvPr>
            <p:ph type="sldNum" sz="quarter" idx="11"/>
          </p:nvPr>
        </p:nvSpPr>
        <p:spPr/>
        <p:txBody>
          <a:bodyPr/>
          <a:lstStyle>
            <a:lvl1pPr>
              <a:defRPr/>
            </a:lvl1pPr>
          </a:lstStyle>
          <a:p>
            <a:fld id="{2070912D-03F1-4EB4-9EF5-D54FA2083E38}" type="slidenum">
              <a:rPr lang="en-US" altLang="en-US"/>
              <a:pPr/>
              <a:t>‹#›</a:t>
            </a:fld>
            <a:endParaRPr lang="en-US" altLang="en-US"/>
          </a:p>
        </p:txBody>
      </p:sp>
      <p:sp>
        <p:nvSpPr>
          <p:cNvPr id="8" name="Rectangle 14">
            <a:extLst>
              <a:ext uri="{FF2B5EF4-FFF2-40B4-BE49-F238E27FC236}">
                <a16:creationId xmlns:a16="http://schemas.microsoft.com/office/drawing/2014/main" id="{34096010-31B3-4C75-A5FE-774361887E04}"/>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49542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BDBA-DFD8-4DB6-A205-04FFFEF2D4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BF4206-5CFF-4E21-94C6-88BBC54BAB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67B148-0A9C-47A4-BF1D-B7CB917C9C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29AFCF-8055-4CE7-9A1D-854ED12AEF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773260-9A61-4ADE-8B06-8A48FD547B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628468-D5D2-464A-A2C5-9F93A0D0773B}"/>
              </a:ext>
            </a:extLst>
          </p:cNvPr>
          <p:cNvSpPr>
            <a:spLocks noGrp="1"/>
          </p:cNvSpPr>
          <p:nvPr>
            <p:ph type="dt" sz="half" idx="10"/>
          </p:nvPr>
        </p:nvSpPr>
        <p:spPr/>
        <p:txBody>
          <a:bodyPr/>
          <a:lstStyle/>
          <a:p>
            <a:fld id="{0C08B2A5-1572-4DE8-941E-858EF0E10F23}" type="datetimeFigureOut">
              <a:rPr lang="en-US" smtClean="0"/>
              <a:t>12/6/2019</a:t>
            </a:fld>
            <a:endParaRPr lang="en-US"/>
          </a:p>
        </p:txBody>
      </p:sp>
      <p:sp>
        <p:nvSpPr>
          <p:cNvPr id="8" name="Footer Placeholder 7">
            <a:extLst>
              <a:ext uri="{FF2B5EF4-FFF2-40B4-BE49-F238E27FC236}">
                <a16:creationId xmlns:a16="http://schemas.microsoft.com/office/drawing/2014/main" id="{769604CB-F6DE-4A50-A621-C2FBE770EC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EC02C8-B3E9-4256-B195-43597C11B99D}"/>
              </a:ext>
            </a:extLst>
          </p:cNvPr>
          <p:cNvSpPr>
            <a:spLocks noGrp="1"/>
          </p:cNvSpPr>
          <p:nvPr>
            <p:ph type="sldNum" sz="quarter" idx="12"/>
          </p:nvPr>
        </p:nvSpPr>
        <p:spPr/>
        <p:txBody>
          <a:bodyPr/>
          <a:lstStyle/>
          <a:p>
            <a:fld id="{E5FAEECA-10E4-45EC-A9E1-A5331A7A6F2F}" type="slidenum">
              <a:rPr lang="en-US" smtClean="0"/>
              <a:t>‹#›</a:t>
            </a:fld>
            <a:endParaRPr lang="en-US"/>
          </a:p>
        </p:txBody>
      </p:sp>
    </p:spTree>
    <p:extLst>
      <p:ext uri="{BB962C8B-B14F-4D97-AF65-F5344CB8AC3E}">
        <p14:creationId xmlns:p14="http://schemas.microsoft.com/office/powerpoint/2010/main" val="31211463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1863B8F-B607-4A54-A899-0D9B8691F544}"/>
              </a:ext>
            </a:extLst>
          </p:cNvPr>
          <p:cNvGrpSpPr>
            <a:grpSpLocks/>
          </p:cNvGrpSpPr>
          <p:nvPr/>
        </p:nvGrpSpPr>
        <p:grpSpPr bwMode="auto">
          <a:xfrm>
            <a:off x="1" y="1"/>
            <a:ext cx="12187767" cy="6850063"/>
            <a:chOff x="0" y="0"/>
            <a:chExt cx="5758" cy="4315"/>
          </a:xfrm>
        </p:grpSpPr>
        <p:grpSp>
          <p:nvGrpSpPr>
            <p:cNvPr id="5" name="Group 3">
              <a:extLst>
                <a:ext uri="{FF2B5EF4-FFF2-40B4-BE49-F238E27FC236}">
                  <a16:creationId xmlns:a16="http://schemas.microsoft.com/office/drawing/2014/main" id="{739256F7-3DB1-478A-ABE3-1E1E7764F192}"/>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0ABFA755-3F58-49B1-A807-9EF9D3DFC0B4}"/>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5">
                <a:extLst>
                  <a:ext uri="{FF2B5EF4-FFF2-40B4-BE49-F238E27FC236}">
                    <a16:creationId xmlns:a16="http://schemas.microsoft.com/office/drawing/2014/main" id="{1E70602E-2126-42A3-8605-7519724960F8}"/>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6">
                <a:extLst>
                  <a:ext uri="{FF2B5EF4-FFF2-40B4-BE49-F238E27FC236}">
                    <a16:creationId xmlns:a16="http://schemas.microsoft.com/office/drawing/2014/main" id="{195ED6DB-F8A3-4DA5-9831-57F9DB773889}"/>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7">
                <a:extLst>
                  <a:ext uri="{FF2B5EF4-FFF2-40B4-BE49-F238E27FC236}">
                    <a16:creationId xmlns:a16="http://schemas.microsoft.com/office/drawing/2014/main" id="{C2F44215-2EE9-4CE6-A06E-88B85DB31C3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8">
                <a:extLst>
                  <a:ext uri="{FF2B5EF4-FFF2-40B4-BE49-F238E27FC236}">
                    <a16:creationId xmlns:a16="http://schemas.microsoft.com/office/drawing/2014/main" id="{33B98703-E468-4BF4-B86A-DCE8CDC87314}"/>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9">
              <a:extLst>
                <a:ext uri="{FF2B5EF4-FFF2-40B4-BE49-F238E27FC236}">
                  <a16:creationId xmlns:a16="http://schemas.microsoft.com/office/drawing/2014/main" id="{FBF104E7-9320-497B-827A-08668E410C4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0">
              <a:extLst>
                <a:ext uri="{FF2B5EF4-FFF2-40B4-BE49-F238E27FC236}">
                  <a16:creationId xmlns:a16="http://schemas.microsoft.com/office/drawing/2014/main" id="{222D14CE-6D0F-444B-8027-49E1E6633539}"/>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aphicFrame>
        <p:nvGraphicFramePr>
          <p:cNvPr id="13" name="Object 16">
            <a:extLst>
              <a:ext uri="{FF2B5EF4-FFF2-40B4-BE49-F238E27FC236}">
                <a16:creationId xmlns:a16="http://schemas.microsoft.com/office/drawing/2014/main" id="{3B5E2D28-E431-4023-BD25-A34AB27B9882}"/>
              </a:ext>
            </a:extLst>
          </p:cNvPr>
          <p:cNvGraphicFramePr>
            <a:graphicFrameLocks noChangeAspect="1"/>
          </p:cNvGraphicFramePr>
          <p:nvPr/>
        </p:nvGraphicFramePr>
        <p:xfrm>
          <a:off x="9334501" y="5800726"/>
          <a:ext cx="2857500" cy="1057275"/>
        </p:xfrm>
        <a:graphic>
          <a:graphicData uri="http://schemas.openxmlformats.org/presentationml/2006/ole">
            <mc:AlternateContent xmlns:mc="http://schemas.openxmlformats.org/markup-compatibility/2006">
              <mc:Choice xmlns:v="urn:schemas-microsoft-com:vml" Requires="v">
                <p:oleObj spid="_x0000_s4099" name="Bitmap Image" r:id="rId3" imgW="2142857" imgH="1057423" progId="Paint.Picture">
                  <p:embed/>
                </p:oleObj>
              </mc:Choice>
              <mc:Fallback>
                <p:oleObj name="Bitmap Image" r:id="rId3" imgW="2142857" imgH="1057423" progId="Paint.Picture">
                  <p:embed/>
                  <p:pic>
                    <p:nvPicPr>
                      <p:cNvPr id="13" name="Object 16">
                        <a:extLst>
                          <a:ext uri="{FF2B5EF4-FFF2-40B4-BE49-F238E27FC236}">
                            <a16:creationId xmlns:a16="http://schemas.microsoft.com/office/drawing/2014/main" id="{3B5E2D28-E431-4023-BD25-A34AB27B98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1" y="5800726"/>
                        <a:ext cx="285750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4" name="Date Placeholder 13">
            <a:extLst>
              <a:ext uri="{FF2B5EF4-FFF2-40B4-BE49-F238E27FC236}">
                <a16:creationId xmlns:a16="http://schemas.microsoft.com/office/drawing/2014/main" id="{73F50E49-3D69-43F3-B9AA-F214ADA78F60}"/>
              </a:ext>
            </a:extLst>
          </p:cNvPr>
          <p:cNvSpPr>
            <a:spLocks noGrp="1" noChangeArrowheads="1"/>
          </p:cNvSpPr>
          <p:nvPr>
            <p:ph type="dt" sz="quarter" idx="10"/>
          </p:nvPr>
        </p:nvSpPr>
        <p:spPr>
          <a:xfrm>
            <a:off x="609600" y="6248400"/>
            <a:ext cx="2844800" cy="476250"/>
          </a:xfrm>
        </p:spPr>
        <p:txBody>
          <a:bodyPr/>
          <a:lstStyle>
            <a:lvl1pPr fontAlgn="auto">
              <a:spcBef>
                <a:spcPts val="0"/>
              </a:spcBef>
              <a:spcAft>
                <a:spcPts val="0"/>
              </a:spcAft>
              <a:defRPr/>
            </a:lvl1pPr>
          </a:lstStyle>
          <a:p>
            <a:pPr>
              <a:defRPr/>
            </a:pPr>
            <a:endParaRPr lang="en-US"/>
          </a:p>
        </p:txBody>
      </p:sp>
      <p:sp>
        <p:nvSpPr>
          <p:cNvPr id="15" name="Footer Placeholder 14">
            <a:extLst>
              <a:ext uri="{FF2B5EF4-FFF2-40B4-BE49-F238E27FC236}">
                <a16:creationId xmlns:a16="http://schemas.microsoft.com/office/drawing/2014/main" id="{8BD99668-AAC1-450C-858D-15DF15E898F7}"/>
              </a:ext>
            </a:extLst>
          </p:cNvPr>
          <p:cNvSpPr>
            <a:spLocks noGrp="1" noChangeArrowheads="1"/>
          </p:cNvSpPr>
          <p:nvPr>
            <p:ph type="ftr" sz="quarter" idx="11"/>
          </p:nvPr>
        </p:nvSpPr>
        <p:spPr>
          <a:xfrm>
            <a:off x="4165600" y="6251575"/>
            <a:ext cx="3860800" cy="476250"/>
          </a:xfrm>
        </p:spPr>
        <p:txBody>
          <a:bodyPr/>
          <a:lstStyle>
            <a:lvl1pPr fontAlgn="auto">
              <a:spcBef>
                <a:spcPts val="0"/>
              </a:spcBef>
              <a:spcAft>
                <a:spcPts val="0"/>
              </a:spcAft>
              <a:defRPr/>
            </a:lvl1pPr>
          </a:lstStyle>
          <a:p>
            <a:pPr>
              <a:defRPr/>
            </a:pPr>
            <a:endParaRPr lang="en-US"/>
          </a:p>
        </p:txBody>
      </p:sp>
      <p:sp>
        <p:nvSpPr>
          <p:cNvPr id="16" name="Slide Number Placeholder 15">
            <a:extLst>
              <a:ext uri="{FF2B5EF4-FFF2-40B4-BE49-F238E27FC236}">
                <a16:creationId xmlns:a16="http://schemas.microsoft.com/office/drawing/2014/main" id="{345C2812-559F-4FE6-9D32-3984F2482DAF}"/>
              </a:ext>
            </a:extLst>
          </p:cNvPr>
          <p:cNvSpPr>
            <a:spLocks noGrp="1" noChangeArrowheads="1"/>
          </p:cNvSpPr>
          <p:nvPr>
            <p:ph type="sldNum" sz="quarter" idx="12"/>
          </p:nvPr>
        </p:nvSpPr>
        <p:spPr>
          <a:xfrm>
            <a:off x="8737600" y="6254750"/>
            <a:ext cx="2844800" cy="476250"/>
          </a:xfrm>
        </p:spPr>
        <p:txBody>
          <a:bodyPr/>
          <a:lstStyle>
            <a:lvl1pPr>
              <a:defRPr/>
            </a:lvl1pPr>
          </a:lstStyle>
          <a:p>
            <a:fld id="{FC95F6B2-6684-4108-80F0-DC3F3922C1B0}" type="slidenum">
              <a:rPr lang="en-US" altLang="en-US"/>
              <a:pPr/>
              <a:t>‹#›</a:t>
            </a:fld>
            <a:endParaRPr lang="en-US" altLang="en-US"/>
          </a:p>
        </p:txBody>
      </p:sp>
    </p:spTree>
    <p:extLst>
      <p:ext uri="{BB962C8B-B14F-4D97-AF65-F5344CB8AC3E}">
        <p14:creationId xmlns:p14="http://schemas.microsoft.com/office/powerpoint/2010/main" val="1249392767"/>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47CA781-09A1-4E60-96AA-C4A7B1C0B7D6}"/>
              </a:ext>
            </a:extLst>
          </p:cNvPr>
          <p:cNvGrpSpPr>
            <a:grpSpLocks/>
          </p:cNvGrpSpPr>
          <p:nvPr/>
        </p:nvGrpSpPr>
        <p:grpSpPr bwMode="auto">
          <a:xfrm>
            <a:off x="1" y="1"/>
            <a:ext cx="12187767" cy="6850063"/>
            <a:chOff x="0" y="0"/>
            <a:chExt cx="5758" cy="4315"/>
          </a:xfrm>
        </p:grpSpPr>
        <p:grpSp>
          <p:nvGrpSpPr>
            <p:cNvPr id="5" name="Group 5">
              <a:extLst>
                <a:ext uri="{FF2B5EF4-FFF2-40B4-BE49-F238E27FC236}">
                  <a16:creationId xmlns:a16="http://schemas.microsoft.com/office/drawing/2014/main" id="{48A2C6F1-463D-4796-B4BD-8FFC6DFAD9F0}"/>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38276AAF-A550-437D-8958-6D48A18498B3}"/>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31F237D1-A1DB-40FB-BE80-C7FD3C756492}"/>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0EECAA15-4384-4C66-A139-8557C1EDE0F5}"/>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6E671A14-A2BB-44FE-A297-936E1E5C1317}"/>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90503329-9D18-4A71-A6BB-04D965D58C64}"/>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71A89075-8F98-4428-AE97-A9A4BE371291}"/>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AFA196C5-31D4-4BF3-99D2-EA8A0EF95229}"/>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 name="Text Box 16">
            <a:extLst>
              <a:ext uri="{FF2B5EF4-FFF2-40B4-BE49-F238E27FC236}">
                <a16:creationId xmlns:a16="http://schemas.microsoft.com/office/drawing/2014/main" id="{C1FE873C-70C5-451F-BFDB-5599FE11E396}"/>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4" name="Text Box 17">
            <a:extLst>
              <a:ext uri="{FF2B5EF4-FFF2-40B4-BE49-F238E27FC236}">
                <a16:creationId xmlns:a16="http://schemas.microsoft.com/office/drawing/2014/main" id="{90956A48-E75C-4D99-A337-A0AA9291E960}"/>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A8120E0C-2DB3-40C5-B7FC-50A14A4089C3}"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8C1BEC53-59F2-42DD-BC29-E6495F3CDEFF}"/>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5123"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8C1BEC53-59F2-42DD-BC29-E6495F3CD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2">
            <a:extLst>
              <a:ext uri="{FF2B5EF4-FFF2-40B4-BE49-F238E27FC236}">
                <a16:creationId xmlns:a16="http://schemas.microsoft.com/office/drawing/2014/main" id="{6C7B2D69-3E12-4736-A4B5-517879CDE68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D2A9E747-3C09-478D-B54C-0B5A7CBEFB91}"/>
              </a:ext>
            </a:extLst>
          </p:cNvPr>
          <p:cNvSpPr>
            <a:spLocks noGrp="1" noChangeArrowheads="1"/>
          </p:cNvSpPr>
          <p:nvPr>
            <p:ph type="sldNum" sz="quarter" idx="11"/>
          </p:nvPr>
        </p:nvSpPr>
        <p:spPr/>
        <p:txBody>
          <a:bodyPr/>
          <a:lstStyle>
            <a:lvl1pPr>
              <a:defRPr/>
            </a:lvl1pPr>
          </a:lstStyle>
          <a:p>
            <a:fld id="{D1189F0C-5D74-4326-BFF4-32FE7DFE0833}" type="slidenum">
              <a:rPr lang="en-US" altLang="en-US"/>
              <a:pPr/>
              <a:t>‹#›</a:t>
            </a:fld>
            <a:endParaRPr lang="en-US" altLang="en-US"/>
          </a:p>
        </p:txBody>
      </p:sp>
      <p:sp>
        <p:nvSpPr>
          <p:cNvPr id="18" name="Rectangle 14">
            <a:extLst>
              <a:ext uri="{FF2B5EF4-FFF2-40B4-BE49-F238E27FC236}">
                <a16:creationId xmlns:a16="http://schemas.microsoft.com/office/drawing/2014/main" id="{752B36AD-F8D6-4DB0-A564-0CCBFE539B86}"/>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694090801"/>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1AF70B79-1AF2-456B-AD17-993569607C1B}"/>
              </a:ext>
            </a:extLst>
          </p:cNvPr>
          <p:cNvGrpSpPr>
            <a:grpSpLocks/>
          </p:cNvGrpSpPr>
          <p:nvPr/>
        </p:nvGrpSpPr>
        <p:grpSpPr bwMode="auto">
          <a:xfrm>
            <a:off x="1" y="1"/>
            <a:ext cx="12187767" cy="6850063"/>
            <a:chOff x="0" y="0"/>
            <a:chExt cx="5758" cy="4315"/>
          </a:xfrm>
        </p:grpSpPr>
        <p:grpSp>
          <p:nvGrpSpPr>
            <p:cNvPr id="5" name="Group 5">
              <a:extLst>
                <a:ext uri="{FF2B5EF4-FFF2-40B4-BE49-F238E27FC236}">
                  <a16:creationId xmlns:a16="http://schemas.microsoft.com/office/drawing/2014/main" id="{067E0AED-B681-4CF6-9E31-BD5E9168D112}"/>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B962E2FA-F4B1-48F8-B270-2D167A5BA770}"/>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BBEFAAD8-50FE-42BA-88A2-41D6CDD09608}"/>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9DB53C6A-BC7A-4D4A-90F9-51C5445EA58A}"/>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01ACEFAD-82C9-4DD1-800B-5303858D345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A29C0D5E-C82A-42D3-A189-373BE61DD7B6}"/>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F02E45A5-3717-41FF-8A00-B2D22E1D1DE1}"/>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990CF305-BEF9-426D-80CE-66395734DE24}"/>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 name="Text Box 16">
            <a:extLst>
              <a:ext uri="{FF2B5EF4-FFF2-40B4-BE49-F238E27FC236}">
                <a16:creationId xmlns:a16="http://schemas.microsoft.com/office/drawing/2014/main" id="{3EF532DA-E89F-48F0-A151-832499F73C86}"/>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4" name="Text Box 17">
            <a:extLst>
              <a:ext uri="{FF2B5EF4-FFF2-40B4-BE49-F238E27FC236}">
                <a16:creationId xmlns:a16="http://schemas.microsoft.com/office/drawing/2014/main" id="{80259560-B936-43AB-BF49-3B05891F196A}"/>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6305E76F-F263-4BC8-B1CF-6BAA39AA1FC2}"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6FFD474D-6F7F-4D62-8A79-7C099FBB7C6D}"/>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6147"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6FFD474D-6F7F-4D62-8A79-7C099FBB7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6" name="Rectangle 2">
            <a:extLst>
              <a:ext uri="{FF2B5EF4-FFF2-40B4-BE49-F238E27FC236}">
                <a16:creationId xmlns:a16="http://schemas.microsoft.com/office/drawing/2014/main" id="{55EE3AA4-F0EA-42FF-B550-C784A1CEC97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589A5654-BB7E-47BF-88AD-1C46CAB15C1F}"/>
              </a:ext>
            </a:extLst>
          </p:cNvPr>
          <p:cNvSpPr>
            <a:spLocks noGrp="1" noChangeArrowheads="1"/>
          </p:cNvSpPr>
          <p:nvPr>
            <p:ph type="sldNum" sz="quarter" idx="11"/>
          </p:nvPr>
        </p:nvSpPr>
        <p:spPr/>
        <p:txBody>
          <a:bodyPr/>
          <a:lstStyle>
            <a:lvl1pPr>
              <a:defRPr/>
            </a:lvl1pPr>
          </a:lstStyle>
          <a:p>
            <a:fld id="{71378F21-D6DF-4952-BE43-8949771195A6}" type="slidenum">
              <a:rPr lang="en-US" altLang="en-US"/>
              <a:pPr/>
              <a:t>‹#›</a:t>
            </a:fld>
            <a:endParaRPr lang="en-US" altLang="en-US"/>
          </a:p>
        </p:txBody>
      </p:sp>
      <p:sp>
        <p:nvSpPr>
          <p:cNvPr id="18" name="Rectangle 14">
            <a:extLst>
              <a:ext uri="{FF2B5EF4-FFF2-40B4-BE49-F238E27FC236}">
                <a16:creationId xmlns:a16="http://schemas.microsoft.com/office/drawing/2014/main" id="{C247D926-F87B-4C03-B391-3D9C484FC9A0}"/>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364865138"/>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4CC6B792-33F8-4979-8678-A25B2E1B6DE8}"/>
              </a:ext>
            </a:extLst>
          </p:cNvPr>
          <p:cNvGrpSpPr>
            <a:grpSpLocks/>
          </p:cNvGrpSpPr>
          <p:nvPr/>
        </p:nvGrpSpPr>
        <p:grpSpPr bwMode="auto">
          <a:xfrm>
            <a:off x="1" y="1"/>
            <a:ext cx="12187767" cy="6850063"/>
            <a:chOff x="0" y="0"/>
            <a:chExt cx="5758" cy="4315"/>
          </a:xfrm>
        </p:grpSpPr>
        <p:grpSp>
          <p:nvGrpSpPr>
            <p:cNvPr id="6" name="Group 19">
              <a:extLst>
                <a:ext uri="{FF2B5EF4-FFF2-40B4-BE49-F238E27FC236}">
                  <a16:creationId xmlns:a16="http://schemas.microsoft.com/office/drawing/2014/main" id="{B6D58FF9-706A-4542-829C-DB7333513B2F}"/>
                </a:ext>
              </a:extLst>
            </p:cNvPr>
            <p:cNvGrpSpPr>
              <a:grpSpLocks/>
            </p:cNvGrpSpPr>
            <p:nvPr userDrawn="1"/>
          </p:nvGrpSpPr>
          <p:grpSpPr bwMode="auto">
            <a:xfrm>
              <a:off x="1728" y="2230"/>
              <a:ext cx="4027" cy="2085"/>
              <a:chOff x="1728" y="2230"/>
              <a:chExt cx="4027" cy="2085"/>
            </a:xfrm>
          </p:grpSpPr>
          <p:sp>
            <p:nvSpPr>
              <p:cNvPr id="9" name="Freeform 6">
                <a:extLst>
                  <a:ext uri="{FF2B5EF4-FFF2-40B4-BE49-F238E27FC236}">
                    <a16:creationId xmlns:a16="http://schemas.microsoft.com/office/drawing/2014/main" id="{74813167-3DED-4333-8A45-0B3C6309FB1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7">
                <a:extLst>
                  <a:ext uri="{FF2B5EF4-FFF2-40B4-BE49-F238E27FC236}">
                    <a16:creationId xmlns:a16="http://schemas.microsoft.com/office/drawing/2014/main" id="{8616DDCF-B56D-4E54-B416-4A582CC08121}"/>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8">
                <a:extLst>
                  <a:ext uri="{FF2B5EF4-FFF2-40B4-BE49-F238E27FC236}">
                    <a16:creationId xmlns:a16="http://schemas.microsoft.com/office/drawing/2014/main" id="{140BEA08-E0BE-4ADE-9654-5F4068F4C62F}"/>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2" name="Freeform 9">
                <a:extLst>
                  <a:ext uri="{FF2B5EF4-FFF2-40B4-BE49-F238E27FC236}">
                    <a16:creationId xmlns:a16="http://schemas.microsoft.com/office/drawing/2014/main" id="{D325A653-AC08-478D-9953-6E3C165F6F3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0">
                <a:extLst>
                  <a:ext uri="{FF2B5EF4-FFF2-40B4-BE49-F238E27FC236}">
                    <a16:creationId xmlns:a16="http://schemas.microsoft.com/office/drawing/2014/main" id="{A06D09B0-66B8-4035-8C39-21B8AAC8F6C8}"/>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7" name="Freeform 11">
              <a:extLst>
                <a:ext uri="{FF2B5EF4-FFF2-40B4-BE49-F238E27FC236}">
                  <a16:creationId xmlns:a16="http://schemas.microsoft.com/office/drawing/2014/main" id="{C23F8959-97E0-4892-89AB-8C971F367674}"/>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8" name="Freeform 12">
              <a:extLst>
                <a:ext uri="{FF2B5EF4-FFF2-40B4-BE49-F238E27FC236}">
                  <a16:creationId xmlns:a16="http://schemas.microsoft.com/office/drawing/2014/main" id="{A1CEDC61-831E-4F33-A7E0-B81117620E44}"/>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 name="Text Box 16">
            <a:extLst>
              <a:ext uri="{FF2B5EF4-FFF2-40B4-BE49-F238E27FC236}">
                <a16:creationId xmlns:a16="http://schemas.microsoft.com/office/drawing/2014/main" id="{6EFA1FE4-4B2C-4652-9982-65DC393F8DA5}"/>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5" name="Text Box 17">
            <a:extLst>
              <a:ext uri="{FF2B5EF4-FFF2-40B4-BE49-F238E27FC236}">
                <a16:creationId xmlns:a16="http://schemas.microsoft.com/office/drawing/2014/main" id="{9435FB93-7A94-498E-BC69-C613843B713E}"/>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898C83E5-6C80-4896-A12F-E7A7554F75FC}"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6" name="Object 18">
            <a:extLst>
              <a:ext uri="{FF2B5EF4-FFF2-40B4-BE49-F238E27FC236}">
                <a16:creationId xmlns:a16="http://schemas.microsoft.com/office/drawing/2014/main" id="{D63B9630-5701-4BE3-B4AB-5A2579F69E41}"/>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7171" name="Bitmap Image" r:id="rId3" imgW="2142857" imgH="1057423" progId="Paint.Picture">
                  <p:embed/>
                </p:oleObj>
              </mc:Choice>
              <mc:Fallback>
                <p:oleObj name="Bitmap Image" r:id="rId3" imgW="2142857" imgH="1057423" progId="Paint.Picture">
                  <p:embed/>
                  <p:pic>
                    <p:nvPicPr>
                      <p:cNvPr id="16" name="Object 18">
                        <a:extLst>
                          <a:ext uri="{FF2B5EF4-FFF2-40B4-BE49-F238E27FC236}">
                            <a16:creationId xmlns:a16="http://schemas.microsoft.com/office/drawing/2014/main" id="{D63B9630-5701-4BE3-B4AB-5A2579F69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2">
            <a:extLst>
              <a:ext uri="{FF2B5EF4-FFF2-40B4-BE49-F238E27FC236}">
                <a16:creationId xmlns:a16="http://schemas.microsoft.com/office/drawing/2014/main" id="{6A44A27F-7BC1-414C-BB65-6AB1CA90620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8" name="Rectangle 3">
            <a:extLst>
              <a:ext uri="{FF2B5EF4-FFF2-40B4-BE49-F238E27FC236}">
                <a16:creationId xmlns:a16="http://schemas.microsoft.com/office/drawing/2014/main" id="{6A943248-0FAE-4DCF-9165-996AF65F0B4C}"/>
              </a:ext>
            </a:extLst>
          </p:cNvPr>
          <p:cNvSpPr>
            <a:spLocks noGrp="1" noChangeArrowheads="1"/>
          </p:cNvSpPr>
          <p:nvPr>
            <p:ph type="sldNum" sz="quarter" idx="11"/>
          </p:nvPr>
        </p:nvSpPr>
        <p:spPr/>
        <p:txBody>
          <a:bodyPr/>
          <a:lstStyle>
            <a:lvl1pPr>
              <a:defRPr/>
            </a:lvl1pPr>
          </a:lstStyle>
          <a:p>
            <a:fld id="{FF045FF5-686E-45BC-A559-AD89233CD1CC}" type="slidenum">
              <a:rPr lang="en-US" altLang="en-US"/>
              <a:pPr/>
              <a:t>‹#›</a:t>
            </a:fld>
            <a:endParaRPr lang="en-US" altLang="en-US"/>
          </a:p>
        </p:txBody>
      </p:sp>
      <p:sp>
        <p:nvSpPr>
          <p:cNvPr id="19" name="Rectangle 14">
            <a:extLst>
              <a:ext uri="{FF2B5EF4-FFF2-40B4-BE49-F238E27FC236}">
                <a16:creationId xmlns:a16="http://schemas.microsoft.com/office/drawing/2014/main" id="{831E8800-A85D-47EA-8B28-B521AC69E741}"/>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506629922"/>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15CA0502-AE97-40D7-9235-0D4B54798D6E}"/>
              </a:ext>
            </a:extLst>
          </p:cNvPr>
          <p:cNvGrpSpPr>
            <a:grpSpLocks/>
          </p:cNvGrpSpPr>
          <p:nvPr/>
        </p:nvGrpSpPr>
        <p:grpSpPr bwMode="auto">
          <a:xfrm>
            <a:off x="1" y="1"/>
            <a:ext cx="12187767" cy="6850063"/>
            <a:chOff x="0" y="0"/>
            <a:chExt cx="5758" cy="4315"/>
          </a:xfrm>
        </p:grpSpPr>
        <p:grpSp>
          <p:nvGrpSpPr>
            <p:cNvPr id="8" name="Group 5">
              <a:extLst>
                <a:ext uri="{FF2B5EF4-FFF2-40B4-BE49-F238E27FC236}">
                  <a16:creationId xmlns:a16="http://schemas.microsoft.com/office/drawing/2014/main" id="{CCC194CA-B1D1-4050-8342-500EBDD4C805}"/>
                </a:ext>
              </a:extLst>
            </p:cNvPr>
            <p:cNvGrpSpPr>
              <a:grpSpLocks/>
            </p:cNvGrpSpPr>
            <p:nvPr userDrawn="1"/>
          </p:nvGrpSpPr>
          <p:grpSpPr bwMode="auto">
            <a:xfrm>
              <a:off x="1728" y="2230"/>
              <a:ext cx="4027" cy="2085"/>
              <a:chOff x="1728" y="2230"/>
              <a:chExt cx="4027" cy="2085"/>
            </a:xfrm>
          </p:grpSpPr>
          <p:sp>
            <p:nvSpPr>
              <p:cNvPr id="11" name="Freeform 6">
                <a:extLst>
                  <a:ext uri="{FF2B5EF4-FFF2-40B4-BE49-F238E27FC236}">
                    <a16:creationId xmlns:a16="http://schemas.microsoft.com/office/drawing/2014/main" id="{67B2EA3C-8FFD-4512-9BC1-F4B15978E0A3}"/>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2" name="Freeform 7">
                <a:extLst>
                  <a:ext uri="{FF2B5EF4-FFF2-40B4-BE49-F238E27FC236}">
                    <a16:creationId xmlns:a16="http://schemas.microsoft.com/office/drawing/2014/main" id="{E480930D-BEA7-49E8-BBFE-7D52C2E5A1FA}"/>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3" name="Freeform 8">
                <a:extLst>
                  <a:ext uri="{FF2B5EF4-FFF2-40B4-BE49-F238E27FC236}">
                    <a16:creationId xmlns:a16="http://schemas.microsoft.com/office/drawing/2014/main" id="{9F7D4370-4CFE-4B1C-B62B-14081A356E42}"/>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4" name="Freeform 9">
                <a:extLst>
                  <a:ext uri="{FF2B5EF4-FFF2-40B4-BE49-F238E27FC236}">
                    <a16:creationId xmlns:a16="http://schemas.microsoft.com/office/drawing/2014/main" id="{2ED94557-D4E8-4E7D-8423-AF295D6748C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0">
                <a:extLst>
                  <a:ext uri="{FF2B5EF4-FFF2-40B4-BE49-F238E27FC236}">
                    <a16:creationId xmlns:a16="http://schemas.microsoft.com/office/drawing/2014/main" id="{18922C15-6365-4BD0-BDB3-58757076A3EF}"/>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9" name="Freeform 11">
              <a:extLst>
                <a:ext uri="{FF2B5EF4-FFF2-40B4-BE49-F238E27FC236}">
                  <a16:creationId xmlns:a16="http://schemas.microsoft.com/office/drawing/2014/main" id="{A2F68502-E2DC-4BE4-A6E1-299F3B652580}"/>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12">
              <a:extLst>
                <a:ext uri="{FF2B5EF4-FFF2-40B4-BE49-F238E27FC236}">
                  <a16:creationId xmlns:a16="http://schemas.microsoft.com/office/drawing/2014/main" id="{C2F2758B-7F7E-411A-B7C2-AC95B9D0CB68}"/>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6" name="Text Box 16">
            <a:extLst>
              <a:ext uri="{FF2B5EF4-FFF2-40B4-BE49-F238E27FC236}">
                <a16:creationId xmlns:a16="http://schemas.microsoft.com/office/drawing/2014/main" id="{DEEC3D75-5799-43EB-BD69-FAC050D03FDA}"/>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7" name="Text Box 17">
            <a:extLst>
              <a:ext uri="{FF2B5EF4-FFF2-40B4-BE49-F238E27FC236}">
                <a16:creationId xmlns:a16="http://schemas.microsoft.com/office/drawing/2014/main" id="{F0C7B827-8D3F-4F11-BE15-29A470D53E7A}"/>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6FC24977-D6C1-4379-911A-1B2FB3184FED}"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8" name="Object 18">
            <a:extLst>
              <a:ext uri="{FF2B5EF4-FFF2-40B4-BE49-F238E27FC236}">
                <a16:creationId xmlns:a16="http://schemas.microsoft.com/office/drawing/2014/main" id="{8B9CD30B-B11A-4ABB-827A-B8561B97502B}"/>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8195" name="Bitmap Image" r:id="rId3" imgW="2142857" imgH="1057423" progId="Paint.Picture">
                  <p:embed/>
                </p:oleObj>
              </mc:Choice>
              <mc:Fallback>
                <p:oleObj name="Bitmap Image" r:id="rId3" imgW="2142857" imgH="1057423" progId="Paint.Picture">
                  <p:embed/>
                  <p:pic>
                    <p:nvPicPr>
                      <p:cNvPr id="18" name="Object 18">
                        <a:extLst>
                          <a:ext uri="{FF2B5EF4-FFF2-40B4-BE49-F238E27FC236}">
                            <a16:creationId xmlns:a16="http://schemas.microsoft.com/office/drawing/2014/main" id="{8B9CD30B-B11A-4ABB-827A-B8561B975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2">
            <a:extLst>
              <a:ext uri="{FF2B5EF4-FFF2-40B4-BE49-F238E27FC236}">
                <a16:creationId xmlns:a16="http://schemas.microsoft.com/office/drawing/2014/main" id="{5849BAD4-CD9E-485D-8D20-3B449135C50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20" name="Rectangle 3">
            <a:extLst>
              <a:ext uri="{FF2B5EF4-FFF2-40B4-BE49-F238E27FC236}">
                <a16:creationId xmlns:a16="http://schemas.microsoft.com/office/drawing/2014/main" id="{24363986-F77E-4FC8-B5BE-7584FDACB587}"/>
              </a:ext>
            </a:extLst>
          </p:cNvPr>
          <p:cNvSpPr>
            <a:spLocks noGrp="1" noChangeArrowheads="1"/>
          </p:cNvSpPr>
          <p:nvPr>
            <p:ph type="sldNum" sz="quarter" idx="11"/>
          </p:nvPr>
        </p:nvSpPr>
        <p:spPr/>
        <p:txBody>
          <a:bodyPr/>
          <a:lstStyle>
            <a:lvl1pPr>
              <a:defRPr/>
            </a:lvl1pPr>
          </a:lstStyle>
          <a:p>
            <a:fld id="{B32B6A80-134E-4BFB-8BF5-1F0390F60F23}" type="slidenum">
              <a:rPr lang="en-US" altLang="en-US"/>
              <a:pPr/>
              <a:t>‹#›</a:t>
            </a:fld>
            <a:endParaRPr lang="en-US" altLang="en-US"/>
          </a:p>
        </p:txBody>
      </p:sp>
      <p:sp>
        <p:nvSpPr>
          <p:cNvPr id="21" name="Rectangle 14">
            <a:extLst>
              <a:ext uri="{FF2B5EF4-FFF2-40B4-BE49-F238E27FC236}">
                <a16:creationId xmlns:a16="http://schemas.microsoft.com/office/drawing/2014/main" id="{FCFDC286-7800-4971-9B26-6F59DD52D001}"/>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167653533"/>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A501EC7E-1C35-4D7B-804C-222630980D05}"/>
              </a:ext>
            </a:extLst>
          </p:cNvPr>
          <p:cNvGrpSpPr>
            <a:grpSpLocks/>
          </p:cNvGrpSpPr>
          <p:nvPr/>
        </p:nvGrpSpPr>
        <p:grpSpPr bwMode="auto">
          <a:xfrm>
            <a:off x="1" y="1"/>
            <a:ext cx="12187767" cy="6850063"/>
            <a:chOff x="0" y="0"/>
            <a:chExt cx="5758" cy="4315"/>
          </a:xfrm>
        </p:grpSpPr>
        <p:grpSp>
          <p:nvGrpSpPr>
            <p:cNvPr id="4" name="Group 5">
              <a:extLst>
                <a:ext uri="{FF2B5EF4-FFF2-40B4-BE49-F238E27FC236}">
                  <a16:creationId xmlns:a16="http://schemas.microsoft.com/office/drawing/2014/main" id="{7C9EEBCC-E62A-4B4A-BE22-7347CABB39EC}"/>
                </a:ext>
              </a:extLst>
            </p:cNvPr>
            <p:cNvGrpSpPr>
              <a:grpSpLocks/>
            </p:cNvGrpSpPr>
            <p:nvPr userDrawn="1"/>
          </p:nvGrpSpPr>
          <p:grpSpPr bwMode="auto">
            <a:xfrm>
              <a:off x="1728" y="2230"/>
              <a:ext cx="4027" cy="2085"/>
              <a:chOff x="1728" y="2230"/>
              <a:chExt cx="4027" cy="2085"/>
            </a:xfrm>
          </p:grpSpPr>
          <p:sp>
            <p:nvSpPr>
              <p:cNvPr id="7" name="Freeform 22">
                <a:extLst>
                  <a:ext uri="{FF2B5EF4-FFF2-40B4-BE49-F238E27FC236}">
                    <a16:creationId xmlns:a16="http://schemas.microsoft.com/office/drawing/2014/main" id="{90EC4140-1FAE-48E0-9569-68AF4E1D70E3}"/>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8" name="Freeform 23">
                <a:extLst>
                  <a:ext uri="{FF2B5EF4-FFF2-40B4-BE49-F238E27FC236}">
                    <a16:creationId xmlns:a16="http://schemas.microsoft.com/office/drawing/2014/main" id="{FC684F13-DAC8-4879-8D37-3A35C07F8774}"/>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24">
                <a:extLst>
                  <a:ext uri="{FF2B5EF4-FFF2-40B4-BE49-F238E27FC236}">
                    <a16:creationId xmlns:a16="http://schemas.microsoft.com/office/drawing/2014/main" id="{FF9CFD10-E9D2-4A3A-9A50-E9DBBF6BC055}"/>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25">
                <a:extLst>
                  <a:ext uri="{FF2B5EF4-FFF2-40B4-BE49-F238E27FC236}">
                    <a16:creationId xmlns:a16="http://schemas.microsoft.com/office/drawing/2014/main" id="{E13266E6-F8BE-48BF-9B2D-C0597B72032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26">
                <a:extLst>
                  <a:ext uri="{FF2B5EF4-FFF2-40B4-BE49-F238E27FC236}">
                    <a16:creationId xmlns:a16="http://schemas.microsoft.com/office/drawing/2014/main" id="{BDFFDA22-181E-4A7F-9852-0655BB954D8C}"/>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5" name="Freeform 11">
              <a:extLst>
                <a:ext uri="{FF2B5EF4-FFF2-40B4-BE49-F238E27FC236}">
                  <a16:creationId xmlns:a16="http://schemas.microsoft.com/office/drawing/2014/main" id="{D82CF85F-7598-4CEF-8E03-4E50470B5AD3}"/>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6" name="Freeform 12">
              <a:extLst>
                <a:ext uri="{FF2B5EF4-FFF2-40B4-BE49-F238E27FC236}">
                  <a16:creationId xmlns:a16="http://schemas.microsoft.com/office/drawing/2014/main" id="{9C5871F9-7E6C-41EA-A5DF-4525860BB3F6}"/>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2" name="Text Box 16">
            <a:extLst>
              <a:ext uri="{FF2B5EF4-FFF2-40B4-BE49-F238E27FC236}">
                <a16:creationId xmlns:a16="http://schemas.microsoft.com/office/drawing/2014/main" id="{EA486A38-E02B-419F-832B-F591A6D114C6}"/>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3" name="Text Box 17">
            <a:extLst>
              <a:ext uri="{FF2B5EF4-FFF2-40B4-BE49-F238E27FC236}">
                <a16:creationId xmlns:a16="http://schemas.microsoft.com/office/drawing/2014/main" id="{E9713014-F814-4515-828D-2FB4C3F52D34}"/>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9F4D6EF6-ADDA-495D-A9A6-2664C095B927}"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4" name="Object 18">
            <a:extLst>
              <a:ext uri="{FF2B5EF4-FFF2-40B4-BE49-F238E27FC236}">
                <a16:creationId xmlns:a16="http://schemas.microsoft.com/office/drawing/2014/main" id="{9BEDA3A3-CF3D-4D8F-9A52-B58B8A4D2C30}"/>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9219" name="Bitmap Image" r:id="rId3" imgW="2142857" imgH="1057423" progId="Paint.Picture">
                  <p:embed/>
                </p:oleObj>
              </mc:Choice>
              <mc:Fallback>
                <p:oleObj name="Bitmap Image" r:id="rId3" imgW="2142857" imgH="1057423" progId="Paint.Picture">
                  <p:embed/>
                  <p:pic>
                    <p:nvPicPr>
                      <p:cNvPr id="14" name="Object 18">
                        <a:extLst>
                          <a:ext uri="{FF2B5EF4-FFF2-40B4-BE49-F238E27FC236}">
                            <a16:creationId xmlns:a16="http://schemas.microsoft.com/office/drawing/2014/main" id="{9BEDA3A3-CF3D-4D8F-9A52-B58B8A4D2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15" name="Date Placeholder 14">
            <a:extLst>
              <a:ext uri="{FF2B5EF4-FFF2-40B4-BE49-F238E27FC236}">
                <a16:creationId xmlns:a16="http://schemas.microsoft.com/office/drawing/2014/main" id="{6D20918A-9BD4-4DCF-BEFF-0744D4FC6B9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6" name="Slide Number Placeholder 15">
            <a:extLst>
              <a:ext uri="{FF2B5EF4-FFF2-40B4-BE49-F238E27FC236}">
                <a16:creationId xmlns:a16="http://schemas.microsoft.com/office/drawing/2014/main" id="{74456756-95A1-4C09-896D-BDD6794B9F96}"/>
              </a:ext>
            </a:extLst>
          </p:cNvPr>
          <p:cNvSpPr>
            <a:spLocks noGrp="1" noChangeArrowheads="1"/>
          </p:cNvSpPr>
          <p:nvPr>
            <p:ph type="sldNum" sz="quarter" idx="11"/>
          </p:nvPr>
        </p:nvSpPr>
        <p:spPr/>
        <p:txBody>
          <a:bodyPr/>
          <a:lstStyle>
            <a:lvl1pPr>
              <a:defRPr/>
            </a:lvl1pPr>
          </a:lstStyle>
          <a:p>
            <a:fld id="{8DF74D22-169F-4836-8EF7-F9E043C9E303}" type="slidenum">
              <a:rPr lang="en-US" altLang="en-US"/>
              <a:pPr/>
              <a:t>‹#›</a:t>
            </a:fld>
            <a:endParaRPr lang="en-US" altLang="en-US"/>
          </a:p>
        </p:txBody>
      </p:sp>
      <p:sp>
        <p:nvSpPr>
          <p:cNvPr id="17" name="Rectangle 14">
            <a:extLst>
              <a:ext uri="{FF2B5EF4-FFF2-40B4-BE49-F238E27FC236}">
                <a16:creationId xmlns:a16="http://schemas.microsoft.com/office/drawing/2014/main" id="{0E4DE9BD-A327-41F5-8897-E10CDD8A2BC7}"/>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801282862"/>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1C544E3C-C997-437C-9418-523653C56BDC}"/>
              </a:ext>
            </a:extLst>
          </p:cNvPr>
          <p:cNvGrpSpPr>
            <a:grpSpLocks/>
          </p:cNvGrpSpPr>
          <p:nvPr/>
        </p:nvGrpSpPr>
        <p:grpSpPr bwMode="auto">
          <a:xfrm>
            <a:off x="1" y="1"/>
            <a:ext cx="12187767" cy="6850063"/>
            <a:chOff x="0" y="0"/>
            <a:chExt cx="5758" cy="4315"/>
          </a:xfrm>
        </p:grpSpPr>
        <p:grpSp>
          <p:nvGrpSpPr>
            <p:cNvPr id="3" name="Group 5">
              <a:extLst>
                <a:ext uri="{FF2B5EF4-FFF2-40B4-BE49-F238E27FC236}">
                  <a16:creationId xmlns:a16="http://schemas.microsoft.com/office/drawing/2014/main" id="{54E27800-5BCB-48BB-BD77-820EF30AC7F0}"/>
                </a:ext>
              </a:extLst>
            </p:cNvPr>
            <p:cNvGrpSpPr>
              <a:grpSpLocks/>
            </p:cNvGrpSpPr>
            <p:nvPr userDrawn="1"/>
          </p:nvGrpSpPr>
          <p:grpSpPr bwMode="auto">
            <a:xfrm>
              <a:off x="1728" y="2230"/>
              <a:ext cx="4027" cy="2085"/>
              <a:chOff x="1728" y="2230"/>
              <a:chExt cx="4027" cy="2085"/>
            </a:xfrm>
          </p:grpSpPr>
          <p:sp>
            <p:nvSpPr>
              <p:cNvPr id="6" name="Freeform 6">
                <a:extLst>
                  <a:ext uri="{FF2B5EF4-FFF2-40B4-BE49-F238E27FC236}">
                    <a16:creationId xmlns:a16="http://schemas.microsoft.com/office/drawing/2014/main" id="{1B082B0C-98CF-4C9E-B56E-C5452A97954D}"/>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7">
                <a:extLst>
                  <a:ext uri="{FF2B5EF4-FFF2-40B4-BE49-F238E27FC236}">
                    <a16:creationId xmlns:a16="http://schemas.microsoft.com/office/drawing/2014/main" id="{372ECC18-3D88-4291-B003-EB62733DBB52}"/>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8" name="Freeform 8">
                <a:extLst>
                  <a:ext uri="{FF2B5EF4-FFF2-40B4-BE49-F238E27FC236}">
                    <a16:creationId xmlns:a16="http://schemas.microsoft.com/office/drawing/2014/main" id="{EC182E6A-260D-4DB8-ADA7-C825C40DDADB}"/>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9">
                <a:extLst>
                  <a:ext uri="{FF2B5EF4-FFF2-40B4-BE49-F238E27FC236}">
                    <a16:creationId xmlns:a16="http://schemas.microsoft.com/office/drawing/2014/main" id="{84C21CA6-1C48-4A3B-956D-64582DA8E4EB}"/>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10">
                <a:extLst>
                  <a:ext uri="{FF2B5EF4-FFF2-40B4-BE49-F238E27FC236}">
                    <a16:creationId xmlns:a16="http://schemas.microsoft.com/office/drawing/2014/main" id="{1690B4FB-33C8-4C8E-85F5-2DD5C3E80C0E}"/>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4" name="Freeform 11">
              <a:extLst>
                <a:ext uri="{FF2B5EF4-FFF2-40B4-BE49-F238E27FC236}">
                  <a16:creationId xmlns:a16="http://schemas.microsoft.com/office/drawing/2014/main" id="{0D27CAC2-8E96-4660-9C60-DE3C8886FEA5}"/>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5" name="Freeform 12">
              <a:extLst>
                <a:ext uri="{FF2B5EF4-FFF2-40B4-BE49-F238E27FC236}">
                  <a16:creationId xmlns:a16="http://schemas.microsoft.com/office/drawing/2014/main" id="{0DC5BB1C-FB99-4567-9B8C-9911A4188055}"/>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1" name="Text Box 16">
            <a:extLst>
              <a:ext uri="{FF2B5EF4-FFF2-40B4-BE49-F238E27FC236}">
                <a16:creationId xmlns:a16="http://schemas.microsoft.com/office/drawing/2014/main" id="{EF7F8B5F-6E08-40D7-BFF1-FCA73CE1CCAE}"/>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2" name="Text Box 17">
            <a:extLst>
              <a:ext uri="{FF2B5EF4-FFF2-40B4-BE49-F238E27FC236}">
                <a16:creationId xmlns:a16="http://schemas.microsoft.com/office/drawing/2014/main" id="{3E003B48-F424-4113-ABA4-1FD4B06EC83A}"/>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8B076B7A-4115-4E84-87F9-9CD2B691D9E1}"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3" name="Object 18">
            <a:extLst>
              <a:ext uri="{FF2B5EF4-FFF2-40B4-BE49-F238E27FC236}">
                <a16:creationId xmlns:a16="http://schemas.microsoft.com/office/drawing/2014/main" id="{D09544F4-08A8-494D-9E7B-2068F2CEA29E}"/>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0243" name="Bitmap Image" r:id="rId3" imgW="2142857" imgH="1057423" progId="Paint.Picture">
                  <p:embed/>
                </p:oleObj>
              </mc:Choice>
              <mc:Fallback>
                <p:oleObj name="Bitmap Image" r:id="rId3" imgW="2142857" imgH="1057423" progId="Paint.Picture">
                  <p:embed/>
                  <p:pic>
                    <p:nvPicPr>
                      <p:cNvPr id="13" name="Object 18">
                        <a:extLst>
                          <a:ext uri="{FF2B5EF4-FFF2-40B4-BE49-F238E27FC236}">
                            <a16:creationId xmlns:a16="http://schemas.microsoft.com/office/drawing/2014/main" id="{D09544F4-08A8-494D-9E7B-2068F2CEA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2">
            <a:extLst>
              <a:ext uri="{FF2B5EF4-FFF2-40B4-BE49-F238E27FC236}">
                <a16:creationId xmlns:a16="http://schemas.microsoft.com/office/drawing/2014/main" id="{9659C0AA-FE70-4D81-B35F-11A014A8F4F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5" name="Rectangle 3">
            <a:extLst>
              <a:ext uri="{FF2B5EF4-FFF2-40B4-BE49-F238E27FC236}">
                <a16:creationId xmlns:a16="http://schemas.microsoft.com/office/drawing/2014/main" id="{B3A60433-571B-495A-B507-6ACA7240ED78}"/>
              </a:ext>
            </a:extLst>
          </p:cNvPr>
          <p:cNvSpPr>
            <a:spLocks noGrp="1" noChangeArrowheads="1"/>
          </p:cNvSpPr>
          <p:nvPr>
            <p:ph type="sldNum" sz="quarter" idx="11"/>
          </p:nvPr>
        </p:nvSpPr>
        <p:spPr/>
        <p:txBody>
          <a:bodyPr/>
          <a:lstStyle>
            <a:lvl1pPr>
              <a:defRPr/>
            </a:lvl1pPr>
          </a:lstStyle>
          <a:p>
            <a:fld id="{B95CF091-E210-4E52-943A-E630DD6CED01}" type="slidenum">
              <a:rPr lang="en-US" altLang="en-US"/>
              <a:pPr/>
              <a:t>‹#›</a:t>
            </a:fld>
            <a:endParaRPr lang="en-US" altLang="en-US"/>
          </a:p>
        </p:txBody>
      </p:sp>
      <p:sp>
        <p:nvSpPr>
          <p:cNvPr id="16" name="Rectangle 14">
            <a:extLst>
              <a:ext uri="{FF2B5EF4-FFF2-40B4-BE49-F238E27FC236}">
                <a16:creationId xmlns:a16="http://schemas.microsoft.com/office/drawing/2014/main" id="{8D97E242-1CEC-4EC9-947C-B929E5A34A5D}"/>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16288776"/>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75CF122D-0FE4-4CCE-9D45-69ACC9CBA9AB}"/>
              </a:ext>
            </a:extLst>
          </p:cNvPr>
          <p:cNvGrpSpPr>
            <a:grpSpLocks/>
          </p:cNvGrpSpPr>
          <p:nvPr/>
        </p:nvGrpSpPr>
        <p:grpSpPr bwMode="auto">
          <a:xfrm>
            <a:off x="1" y="1"/>
            <a:ext cx="12187767" cy="6850063"/>
            <a:chOff x="0" y="0"/>
            <a:chExt cx="5758" cy="4315"/>
          </a:xfrm>
        </p:grpSpPr>
        <p:grpSp>
          <p:nvGrpSpPr>
            <p:cNvPr id="6" name="Group 19">
              <a:extLst>
                <a:ext uri="{FF2B5EF4-FFF2-40B4-BE49-F238E27FC236}">
                  <a16:creationId xmlns:a16="http://schemas.microsoft.com/office/drawing/2014/main" id="{2E76A416-92A1-444A-A2CE-A23E903EA430}"/>
                </a:ext>
              </a:extLst>
            </p:cNvPr>
            <p:cNvGrpSpPr>
              <a:grpSpLocks/>
            </p:cNvGrpSpPr>
            <p:nvPr userDrawn="1"/>
          </p:nvGrpSpPr>
          <p:grpSpPr bwMode="auto">
            <a:xfrm>
              <a:off x="1728" y="2230"/>
              <a:ext cx="4027" cy="2085"/>
              <a:chOff x="1728" y="2230"/>
              <a:chExt cx="4027" cy="2085"/>
            </a:xfrm>
          </p:grpSpPr>
          <p:sp>
            <p:nvSpPr>
              <p:cNvPr id="9" name="Freeform 6">
                <a:extLst>
                  <a:ext uri="{FF2B5EF4-FFF2-40B4-BE49-F238E27FC236}">
                    <a16:creationId xmlns:a16="http://schemas.microsoft.com/office/drawing/2014/main" id="{07A8D127-DA39-4648-BEE2-84619C36D1FD}"/>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7">
                <a:extLst>
                  <a:ext uri="{FF2B5EF4-FFF2-40B4-BE49-F238E27FC236}">
                    <a16:creationId xmlns:a16="http://schemas.microsoft.com/office/drawing/2014/main" id="{9E1CA35E-0F46-451A-8E9B-6D31A793D4E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8">
                <a:extLst>
                  <a:ext uri="{FF2B5EF4-FFF2-40B4-BE49-F238E27FC236}">
                    <a16:creationId xmlns:a16="http://schemas.microsoft.com/office/drawing/2014/main" id="{EF2C1CC7-D366-4E4A-85D4-82CE83A7DB1C}"/>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2" name="Freeform 9">
                <a:extLst>
                  <a:ext uri="{FF2B5EF4-FFF2-40B4-BE49-F238E27FC236}">
                    <a16:creationId xmlns:a16="http://schemas.microsoft.com/office/drawing/2014/main" id="{AA62CE2D-9EE2-4791-AA20-1326948EF08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0">
                <a:extLst>
                  <a:ext uri="{FF2B5EF4-FFF2-40B4-BE49-F238E27FC236}">
                    <a16:creationId xmlns:a16="http://schemas.microsoft.com/office/drawing/2014/main" id="{59E969E5-60E8-4675-B886-B885D47F793E}"/>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7" name="Freeform 11">
              <a:extLst>
                <a:ext uri="{FF2B5EF4-FFF2-40B4-BE49-F238E27FC236}">
                  <a16:creationId xmlns:a16="http://schemas.microsoft.com/office/drawing/2014/main" id="{9320651F-F977-4651-AA6C-16E6605EDF53}"/>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8" name="Freeform 12">
              <a:extLst>
                <a:ext uri="{FF2B5EF4-FFF2-40B4-BE49-F238E27FC236}">
                  <a16:creationId xmlns:a16="http://schemas.microsoft.com/office/drawing/2014/main" id="{F34048D7-940F-4240-8CA8-60C8CB9A7653}"/>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 name="Text Box 16">
            <a:extLst>
              <a:ext uri="{FF2B5EF4-FFF2-40B4-BE49-F238E27FC236}">
                <a16:creationId xmlns:a16="http://schemas.microsoft.com/office/drawing/2014/main" id="{F4B489A5-9555-4B83-981B-1D6B997BAE2E}"/>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5" name="Text Box 17">
            <a:extLst>
              <a:ext uri="{FF2B5EF4-FFF2-40B4-BE49-F238E27FC236}">
                <a16:creationId xmlns:a16="http://schemas.microsoft.com/office/drawing/2014/main" id="{1898B41F-A92D-4F15-9D19-3377E6B24BCB}"/>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B18F1F1C-F381-43D5-8246-2DF354D987EA}"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6" name="Object 18">
            <a:extLst>
              <a:ext uri="{FF2B5EF4-FFF2-40B4-BE49-F238E27FC236}">
                <a16:creationId xmlns:a16="http://schemas.microsoft.com/office/drawing/2014/main" id="{4B34ECC3-36A1-43E7-9FA9-22C84C2D06EA}"/>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1267" name="Bitmap Image" r:id="rId3" imgW="2142857" imgH="1057423" progId="Paint.Picture">
                  <p:embed/>
                </p:oleObj>
              </mc:Choice>
              <mc:Fallback>
                <p:oleObj name="Bitmap Image" r:id="rId3" imgW="2142857" imgH="1057423" progId="Paint.Picture">
                  <p:embed/>
                  <p:pic>
                    <p:nvPicPr>
                      <p:cNvPr id="16" name="Object 18">
                        <a:extLst>
                          <a:ext uri="{FF2B5EF4-FFF2-40B4-BE49-F238E27FC236}">
                            <a16:creationId xmlns:a16="http://schemas.microsoft.com/office/drawing/2014/main" id="{4B34ECC3-36A1-43E7-9FA9-22C84C2D0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Rectangle 2">
            <a:extLst>
              <a:ext uri="{FF2B5EF4-FFF2-40B4-BE49-F238E27FC236}">
                <a16:creationId xmlns:a16="http://schemas.microsoft.com/office/drawing/2014/main" id="{D35914CC-A18E-4F2C-BB3C-20A74841A5B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8" name="Rectangle 3">
            <a:extLst>
              <a:ext uri="{FF2B5EF4-FFF2-40B4-BE49-F238E27FC236}">
                <a16:creationId xmlns:a16="http://schemas.microsoft.com/office/drawing/2014/main" id="{283268CA-3531-4C1E-A133-4C2AC4A6FC6A}"/>
              </a:ext>
            </a:extLst>
          </p:cNvPr>
          <p:cNvSpPr>
            <a:spLocks noGrp="1" noChangeArrowheads="1"/>
          </p:cNvSpPr>
          <p:nvPr>
            <p:ph type="sldNum" sz="quarter" idx="11"/>
          </p:nvPr>
        </p:nvSpPr>
        <p:spPr/>
        <p:txBody>
          <a:bodyPr/>
          <a:lstStyle>
            <a:lvl1pPr>
              <a:defRPr/>
            </a:lvl1pPr>
          </a:lstStyle>
          <a:p>
            <a:fld id="{889AB924-C79B-468D-8539-6A70A7D2AC00}" type="slidenum">
              <a:rPr lang="en-US" altLang="en-US"/>
              <a:pPr/>
              <a:t>‹#›</a:t>
            </a:fld>
            <a:endParaRPr lang="en-US" altLang="en-US"/>
          </a:p>
        </p:txBody>
      </p:sp>
      <p:sp>
        <p:nvSpPr>
          <p:cNvPr id="19" name="Rectangle 14">
            <a:extLst>
              <a:ext uri="{FF2B5EF4-FFF2-40B4-BE49-F238E27FC236}">
                <a16:creationId xmlns:a16="http://schemas.microsoft.com/office/drawing/2014/main" id="{38E926CC-C395-47C8-83E6-8F7BDFE42FA1}"/>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665383248"/>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00990F80-B419-46A4-B439-AD4CF403D108}"/>
              </a:ext>
            </a:extLst>
          </p:cNvPr>
          <p:cNvGrpSpPr>
            <a:grpSpLocks/>
          </p:cNvGrpSpPr>
          <p:nvPr/>
        </p:nvGrpSpPr>
        <p:grpSpPr bwMode="auto">
          <a:xfrm>
            <a:off x="1" y="1"/>
            <a:ext cx="12187767" cy="6850063"/>
            <a:chOff x="0" y="0"/>
            <a:chExt cx="5758" cy="4315"/>
          </a:xfrm>
        </p:grpSpPr>
        <p:grpSp>
          <p:nvGrpSpPr>
            <p:cNvPr id="6" name="Group 19">
              <a:extLst>
                <a:ext uri="{FF2B5EF4-FFF2-40B4-BE49-F238E27FC236}">
                  <a16:creationId xmlns:a16="http://schemas.microsoft.com/office/drawing/2014/main" id="{E1C8FC32-A4F2-432F-BF9A-12B185D70A2A}"/>
                </a:ext>
              </a:extLst>
            </p:cNvPr>
            <p:cNvGrpSpPr>
              <a:grpSpLocks/>
            </p:cNvGrpSpPr>
            <p:nvPr userDrawn="1"/>
          </p:nvGrpSpPr>
          <p:grpSpPr bwMode="auto">
            <a:xfrm>
              <a:off x="1728" y="2230"/>
              <a:ext cx="4027" cy="2085"/>
              <a:chOff x="1728" y="2230"/>
              <a:chExt cx="4027" cy="2085"/>
            </a:xfrm>
          </p:grpSpPr>
          <p:sp>
            <p:nvSpPr>
              <p:cNvPr id="9" name="Freeform 6">
                <a:extLst>
                  <a:ext uri="{FF2B5EF4-FFF2-40B4-BE49-F238E27FC236}">
                    <a16:creationId xmlns:a16="http://schemas.microsoft.com/office/drawing/2014/main" id="{E7FC690E-449B-47C8-A4A7-A8F2D3297246}"/>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7">
                <a:extLst>
                  <a:ext uri="{FF2B5EF4-FFF2-40B4-BE49-F238E27FC236}">
                    <a16:creationId xmlns:a16="http://schemas.microsoft.com/office/drawing/2014/main" id="{2E340D88-3313-4F83-8643-D1CDEB54BD7A}"/>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8">
                <a:extLst>
                  <a:ext uri="{FF2B5EF4-FFF2-40B4-BE49-F238E27FC236}">
                    <a16:creationId xmlns:a16="http://schemas.microsoft.com/office/drawing/2014/main" id="{8A58EBDE-9D70-41C2-B2FA-5FDD651A363E}"/>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2" name="Freeform 9">
                <a:extLst>
                  <a:ext uri="{FF2B5EF4-FFF2-40B4-BE49-F238E27FC236}">
                    <a16:creationId xmlns:a16="http://schemas.microsoft.com/office/drawing/2014/main" id="{9B6DD101-17D2-4339-9230-62E0E0B264F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0">
                <a:extLst>
                  <a:ext uri="{FF2B5EF4-FFF2-40B4-BE49-F238E27FC236}">
                    <a16:creationId xmlns:a16="http://schemas.microsoft.com/office/drawing/2014/main" id="{2DA02DD9-AF90-47F2-8989-0F3E9B9F7AB2}"/>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7" name="Freeform 11">
              <a:extLst>
                <a:ext uri="{FF2B5EF4-FFF2-40B4-BE49-F238E27FC236}">
                  <a16:creationId xmlns:a16="http://schemas.microsoft.com/office/drawing/2014/main" id="{22E95DCC-59CC-49D5-911E-6B188C32EE59}"/>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8" name="Freeform 12">
              <a:extLst>
                <a:ext uri="{FF2B5EF4-FFF2-40B4-BE49-F238E27FC236}">
                  <a16:creationId xmlns:a16="http://schemas.microsoft.com/office/drawing/2014/main" id="{52F2CE1E-7366-416E-B6D9-C47271893F91}"/>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 name="Text Box 16">
            <a:extLst>
              <a:ext uri="{FF2B5EF4-FFF2-40B4-BE49-F238E27FC236}">
                <a16:creationId xmlns:a16="http://schemas.microsoft.com/office/drawing/2014/main" id="{CC55662B-14FD-4D0E-A418-A05775B62998}"/>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5" name="Text Box 17">
            <a:extLst>
              <a:ext uri="{FF2B5EF4-FFF2-40B4-BE49-F238E27FC236}">
                <a16:creationId xmlns:a16="http://schemas.microsoft.com/office/drawing/2014/main" id="{10E66DC9-EBAA-43B1-A77C-10B44161BB91}"/>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720B40B6-A000-4D34-8DD0-4DAA91DB8104}"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6" name="Object 18">
            <a:extLst>
              <a:ext uri="{FF2B5EF4-FFF2-40B4-BE49-F238E27FC236}">
                <a16:creationId xmlns:a16="http://schemas.microsoft.com/office/drawing/2014/main" id="{9B18B675-3317-4756-AAED-FC7DB64A0AD3}"/>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2291" name="Bitmap Image" r:id="rId3" imgW="2142857" imgH="1057423" progId="Paint.Picture">
                  <p:embed/>
                </p:oleObj>
              </mc:Choice>
              <mc:Fallback>
                <p:oleObj name="Bitmap Image" r:id="rId3" imgW="2142857" imgH="1057423" progId="Paint.Picture">
                  <p:embed/>
                  <p:pic>
                    <p:nvPicPr>
                      <p:cNvPr id="16" name="Object 18">
                        <a:extLst>
                          <a:ext uri="{FF2B5EF4-FFF2-40B4-BE49-F238E27FC236}">
                            <a16:creationId xmlns:a16="http://schemas.microsoft.com/office/drawing/2014/main" id="{9B18B675-3317-4756-AAED-FC7DB64A0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Rectangle 2">
            <a:extLst>
              <a:ext uri="{FF2B5EF4-FFF2-40B4-BE49-F238E27FC236}">
                <a16:creationId xmlns:a16="http://schemas.microsoft.com/office/drawing/2014/main" id="{5A41F0F4-01A0-4DA6-9878-53AAB6AA49F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8" name="Rectangle 3">
            <a:extLst>
              <a:ext uri="{FF2B5EF4-FFF2-40B4-BE49-F238E27FC236}">
                <a16:creationId xmlns:a16="http://schemas.microsoft.com/office/drawing/2014/main" id="{780F3C59-C71F-4BC2-BA19-AEBAD29C7FD7}"/>
              </a:ext>
            </a:extLst>
          </p:cNvPr>
          <p:cNvSpPr>
            <a:spLocks noGrp="1" noChangeArrowheads="1"/>
          </p:cNvSpPr>
          <p:nvPr>
            <p:ph type="sldNum" sz="quarter" idx="11"/>
          </p:nvPr>
        </p:nvSpPr>
        <p:spPr/>
        <p:txBody>
          <a:bodyPr/>
          <a:lstStyle>
            <a:lvl1pPr>
              <a:defRPr/>
            </a:lvl1pPr>
          </a:lstStyle>
          <a:p>
            <a:fld id="{A8D36F80-F7DB-48AC-B905-3BCA9515BC64}" type="slidenum">
              <a:rPr lang="en-US" altLang="en-US"/>
              <a:pPr/>
              <a:t>‹#›</a:t>
            </a:fld>
            <a:endParaRPr lang="en-US" altLang="en-US"/>
          </a:p>
        </p:txBody>
      </p:sp>
      <p:sp>
        <p:nvSpPr>
          <p:cNvPr id="19" name="Rectangle 14">
            <a:extLst>
              <a:ext uri="{FF2B5EF4-FFF2-40B4-BE49-F238E27FC236}">
                <a16:creationId xmlns:a16="http://schemas.microsoft.com/office/drawing/2014/main" id="{1EB6A3BE-C1ED-4AF8-8FAF-BA8376613757}"/>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401498716"/>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A22C5FEB-BB7C-49F6-93A2-739BCAD839A9}"/>
              </a:ext>
            </a:extLst>
          </p:cNvPr>
          <p:cNvGrpSpPr>
            <a:grpSpLocks/>
          </p:cNvGrpSpPr>
          <p:nvPr/>
        </p:nvGrpSpPr>
        <p:grpSpPr bwMode="auto">
          <a:xfrm>
            <a:off x="1" y="1"/>
            <a:ext cx="12187767" cy="6850063"/>
            <a:chOff x="0" y="0"/>
            <a:chExt cx="5758" cy="4315"/>
          </a:xfrm>
        </p:grpSpPr>
        <p:grpSp>
          <p:nvGrpSpPr>
            <p:cNvPr id="5" name="Group 5">
              <a:extLst>
                <a:ext uri="{FF2B5EF4-FFF2-40B4-BE49-F238E27FC236}">
                  <a16:creationId xmlns:a16="http://schemas.microsoft.com/office/drawing/2014/main" id="{ED9E8C5C-8169-4560-B852-98DC89F7FA34}"/>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7FFF6754-8861-4B56-96FB-F67CAACD81E1}"/>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CAB5B38C-072A-467C-B68C-B70A4D6E6DD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6F82F8D5-4853-4217-A043-6BB4C03E433F}"/>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064A203A-F47C-42C5-B05E-7D7EF4EF852B}"/>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F786C7E2-8DA8-44F2-BCD7-E529D12D1B22}"/>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83C29E2A-28AD-4B64-BEF5-7C26B72BE170}"/>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8526120E-E583-4DB6-8C30-4359A47FE6EC}"/>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 name="Text Box 16">
            <a:extLst>
              <a:ext uri="{FF2B5EF4-FFF2-40B4-BE49-F238E27FC236}">
                <a16:creationId xmlns:a16="http://schemas.microsoft.com/office/drawing/2014/main" id="{196FE3D8-E4DA-4B02-9140-4EF652E1D454}"/>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4" name="Text Box 17">
            <a:extLst>
              <a:ext uri="{FF2B5EF4-FFF2-40B4-BE49-F238E27FC236}">
                <a16:creationId xmlns:a16="http://schemas.microsoft.com/office/drawing/2014/main" id="{493D2A5D-5963-4B1C-BB3D-D3E4416835CD}"/>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7BCAE609-7AE8-40EE-92A6-80B355CA1B09}"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15E24494-9D71-4804-930C-777190388FCF}"/>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3315"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15E24494-9D71-4804-930C-777190388F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2">
            <a:extLst>
              <a:ext uri="{FF2B5EF4-FFF2-40B4-BE49-F238E27FC236}">
                <a16:creationId xmlns:a16="http://schemas.microsoft.com/office/drawing/2014/main" id="{AD94AC97-5538-4016-8C05-B1D830799A4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73AA150E-E5D5-476C-A3B5-DDD14BB69F4D}"/>
              </a:ext>
            </a:extLst>
          </p:cNvPr>
          <p:cNvSpPr>
            <a:spLocks noGrp="1" noChangeArrowheads="1"/>
          </p:cNvSpPr>
          <p:nvPr>
            <p:ph type="sldNum" sz="quarter" idx="11"/>
          </p:nvPr>
        </p:nvSpPr>
        <p:spPr/>
        <p:txBody>
          <a:bodyPr/>
          <a:lstStyle>
            <a:lvl1pPr>
              <a:defRPr/>
            </a:lvl1pPr>
          </a:lstStyle>
          <a:p>
            <a:fld id="{298CB860-60AB-418F-8B90-4C43ABFB95BF}" type="slidenum">
              <a:rPr lang="en-US" altLang="en-US"/>
              <a:pPr/>
              <a:t>‹#›</a:t>
            </a:fld>
            <a:endParaRPr lang="en-US" altLang="en-US"/>
          </a:p>
        </p:txBody>
      </p:sp>
      <p:sp>
        <p:nvSpPr>
          <p:cNvPr id="18" name="Rectangle 14">
            <a:extLst>
              <a:ext uri="{FF2B5EF4-FFF2-40B4-BE49-F238E27FC236}">
                <a16:creationId xmlns:a16="http://schemas.microsoft.com/office/drawing/2014/main" id="{AE67C472-A394-4651-B80D-9EC685BB6249}"/>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60089499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37B-81C5-48D9-8279-28D8ECA5B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CBCBB-E92B-45B5-8269-FBBD7B2B392C}"/>
              </a:ext>
            </a:extLst>
          </p:cNvPr>
          <p:cNvSpPr>
            <a:spLocks noGrp="1"/>
          </p:cNvSpPr>
          <p:nvPr>
            <p:ph type="dt" sz="half" idx="10"/>
          </p:nvPr>
        </p:nvSpPr>
        <p:spPr/>
        <p:txBody>
          <a:bodyPr/>
          <a:lstStyle/>
          <a:p>
            <a:fld id="{0C08B2A5-1572-4DE8-941E-858EF0E10F23}" type="datetimeFigureOut">
              <a:rPr lang="en-US" smtClean="0"/>
              <a:t>12/6/2019</a:t>
            </a:fld>
            <a:endParaRPr lang="en-US"/>
          </a:p>
        </p:txBody>
      </p:sp>
      <p:sp>
        <p:nvSpPr>
          <p:cNvPr id="4" name="Footer Placeholder 3">
            <a:extLst>
              <a:ext uri="{FF2B5EF4-FFF2-40B4-BE49-F238E27FC236}">
                <a16:creationId xmlns:a16="http://schemas.microsoft.com/office/drawing/2014/main" id="{FC83DF7B-E3D9-4B1F-A7A4-FE88EB74DD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19776A-1E45-46AE-BB1E-CF2B09D68DD3}"/>
              </a:ext>
            </a:extLst>
          </p:cNvPr>
          <p:cNvSpPr>
            <a:spLocks noGrp="1"/>
          </p:cNvSpPr>
          <p:nvPr>
            <p:ph type="sldNum" sz="quarter" idx="12"/>
          </p:nvPr>
        </p:nvSpPr>
        <p:spPr/>
        <p:txBody>
          <a:bodyPr/>
          <a:lstStyle/>
          <a:p>
            <a:fld id="{E5FAEECA-10E4-45EC-A9E1-A5331A7A6F2F}" type="slidenum">
              <a:rPr lang="en-US" smtClean="0"/>
              <a:t>‹#›</a:t>
            </a:fld>
            <a:endParaRPr lang="en-US"/>
          </a:p>
        </p:txBody>
      </p:sp>
    </p:spTree>
    <p:extLst>
      <p:ext uri="{BB962C8B-B14F-4D97-AF65-F5344CB8AC3E}">
        <p14:creationId xmlns:p14="http://schemas.microsoft.com/office/powerpoint/2010/main" val="2750490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642DADD-195B-4D58-905B-4E9A316C67EC}"/>
              </a:ext>
            </a:extLst>
          </p:cNvPr>
          <p:cNvGrpSpPr>
            <a:grpSpLocks/>
          </p:cNvGrpSpPr>
          <p:nvPr/>
        </p:nvGrpSpPr>
        <p:grpSpPr bwMode="auto">
          <a:xfrm>
            <a:off x="1" y="1"/>
            <a:ext cx="12187767" cy="6850063"/>
            <a:chOff x="0" y="0"/>
            <a:chExt cx="5758" cy="4315"/>
          </a:xfrm>
        </p:grpSpPr>
        <p:grpSp>
          <p:nvGrpSpPr>
            <p:cNvPr id="5" name="Group 5">
              <a:extLst>
                <a:ext uri="{FF2B5EF4-FFF2-40B4-BE49-F238E27FC236}">
                  <a16:creationId xmlns:a16="http://schemas.microsoft.com/office/drawing/2014/main" id="{F1BDBDC7-515D-4372-9B4F-2E9A80D96729}"/>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5EA79FF7-B6CC-4304-B29C-413C2F408CE9}"/>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515A9982-8573-4287-A828-C342B81CFCE3}"/>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294072C5-BDCC-47D6-B84D-6ED88E2C851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7C3C16FD-34B1-46E2-A729-A251D6125D27}"/>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EE1454AB-10CF-4C59-AC95-EC30B3CFB90A}"/>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D1013A4E-B237-45C5-98C0-EBF2EA103054}"/>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62E08E8F-A57A-4D62-ABB4-775A99ECE5BD}"/>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 name="Text Box 16">
            <a:extLst>
              <a:ext uri="{FF2B5EF4-FFF2-40B4-BE49-F238E27FC236}">
                <a16:creationId xmlns:a16="http://schemas.microsoft.com/office/drawing/2014/main" id="{217039C5-011E-43FE-929D-0CE735F69183}"/>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4" name="Text Box 17">
            <a:extLst>
              <a:ext uri="{FF2B5EF4-FFF2-40B4-BE49-F238E27FC236}">
                <a16:creationId xmlns:a16="http://schemas.microsoft.com/office/drawing/2014/main" id="{89133C55-519D-4A56-BED5-F1E968DC100C}"/>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6F2F7BE3-3624-4BFB-A2FF-316BCF250481}"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3174F964-637C-46A0-B5B9-EBD20DEBBBFE}"/>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4339"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3174F964-637C-46A0-B5B9-EBD20DEBB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2">
            <a:extLst>
              <a:ext uri="{FF2B5EF4-FFF2-40B4-BE49-F238E27FC236}">
                <a16:creationId xmlns:a16="http://schemas.microsoft.com/office/drawing/2014/main" id="{F35EFF2F-9DB5-4028-AB00-DCE147A3169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3D25E335-F36B-4AA7-ADD4-B8727C99E342}"/>
              </a:ext>
            </a:extLst>
          </p:cNvPr>
          <p:cNvSpPr>
            <a:spLocks noGrp="1" noChangeArrowheads="1"/>
          </p:cNvSpPr>
          <p:nvPr>
            <p:ph type="sldNum" sz="quarter" idx="11"/>
          </p:nvPr>
        </p:nvSpPr>
        <p:spPr/>
        <p:txBody>
          <a:bodyPr/>
          <a:lstStyle>
            <a:lvl1pPr>
              <a:defRPr/>
            </a:lvl1pPr>
          </a:lstStyle>
          <a:p>
            <a:fld id="{1C6952F1-D791-4646-8B13-01ABF892D47D}" type="slidenum">
              <a:rPr lang="en-US" altLang="en-US"/>
              <a:pPr/>
              <a:t>‹#›</a:t>
            </a:fld>
            <a:endParaRPr lang="en-US" altLang="en-US"/>
          </a:p>
        </p:txBody>
      </p:sp>
      <p:sp>
        <p:nvSpPr>
          <p:cNvPr id="18" name="Rectangle 14">
            <a:extLst>
              <a:ext uri="{FF2B5EF4-FFF2-40B4-BE49-F238E27FC236}">
                <a16:creationId xmlns:a16="http://schemas.microsoft.com/office/drawing/2014/main" id="{DB83FCB2-304F-4D89-B0DD-2914DE00F521}"/>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713702789"/>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D7A15CD-7AF9-42B4-AAFE-898F39B96097}"/>
              </a:ext>
            </a:extLst>
          </p:cNvPr>
          <p:cNvGrpSpPr>
            <a:grpSpLocks/>
          </p:cNvGrpSpPr>
          <p:nvPr/>
        </p:nvGrpSpPr>
        <p:grpSpPr bwMode="auto">
          <a:xfrm>
            <a:off x="1" y="1"/>
            <a:ext cx="12187767" cy="6850063"/>
            <a:chOff x="0" y="0"/>
            <a:chExt cx="5758" cy="4315"/>
          </a:xfrm>
        </p:grpSpPr>
        <p:grpSp>
          <p:nvGrpSpPr>
            <p:cNvPr id="5" name="Group 5">
              <a:extLst>
                <a:ext uri="{FF2B5EF4-FFF2-40B4-BE49-F238E27FC236}">
                  <a16:creationId xmlns:a16="http://schemas.microsoft.com/office/drawing/2014/main" id="{104DD0D2-A016-4F40-B861-A63762AAD340}"/>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29270F5F-3E73-4C52-B2E8-E04CD6BB4AA1}"/>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62DB7585-1E00-4374-AC3D-F34237760C09}"/>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25343881-4697-42DA-A5C8-2D0520B9B0C7}"/>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DC299F51-82BD-476E-8E35-192FCC20C33E}"/>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A0D3D1E3-7EC4-4C83-8961-03E280A4D4DA}"/>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3B72FD45-D62B-4252-9E43-1645C4B66ACA}"/>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C5A0702B-CFC1-4A53-A204-BF068D9B3B15}"/>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 name="Text Box 16">
            <a:extLst>
              <a:ext uri="{FF2B5EF4-FFF2-40B4-BE49-F238E27FC236}">
                <a16:creationId xmlns:a16="http://schemas.microsoft.com/office/drawing/2014/main" id="{6872C4AE-0BE3-417C-B597-5775B2FC2450}"/>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4" name="Text Box 17">
            <a:extLst>
              <a:ext uri="{FF2B5EF4-FFF2-40B4-BE49-F238E27FC236}">
                <a16:creationId xmlns:a16="http://schemas.microsoft.com/office/drawing/2014/main" id="{A532C464-43B0-488E-82D4-402C686A795A}"/>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EDE8A447-D5C0-44AC-96FB-A1D99BD8C8C7}"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C6186B8B-C02A-4B38-BEA6-E0A06C34C4FE}"/>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5363"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C6186B8B-C02A-4B38-BEA6-E0A06C34C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16" name="Rectangle 2">
            <a:extLst>
              <a:ext uri="{FF2B5EF4-FFF2-40B4-BE49-F238E27FC236}">
                <a16:creationId xmlns:a16="http://schemas.microsoft.com/office/drawing/2014/main" id="{5D14D9C0-B119-426F-A4DC-0FBAB37D41E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DBD2B8C1-CBD8-49F9-8BD1-AE5A8BBD5EEC}"/>
              </a:ext>
            </a:extLst>
          </p:cNvPr>
          <p:cNvSpPr>
            <a:spLocks noGrp="1" noChangeArrowheads="1"/>
          </p:cNvSpPr>
          <p:nvPr>
            <p:ph type="sldNum" sz="quarter" idx="11"/>
          </p:nvPr>
        </p:nvSpPr>
        <p:spPr/>
        <p:txBody>
          <a:bodyPr/>
          <a:lstStyle>
            <a:lvl1pPr>
              <a:defRPr/>
            </a:lvl1pPr>
          </a:lstStyle>
          <a:p>
            <a:fld id="{2CFBFDDC-1A96-44D6-9227-F1599D71B329}" type="slidenum">
              <a:rPr lang="en-US" altLang="en-US"/>
              <a:pPr/>
              <a:t>‹#›</a:t>
            </a:fld>
            <a:endParaRPr lang="en-US" altLang="en-US"/>
          </a:p>
        </p:txBody>
      </p:sp>
      <p:sp>
        <p:nvSpPr>
          <p:cNvPr id="18" name="Rectangle 14">
            <a:extLst>
              <a:ext uri="{FF2B5EF4-FFF2-40B4-BE49-F238E27FC236}">
                <a16:creationId xmlns:a16="http://schemas.microsoft.com/office/drawing/2014/main" id="{219B221A-EF04-491A-A2DB-99A48824B2B9}"/>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138815210"/>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843930E-60F8-4A1D-BD68-C16EAC046123}"/>
              </a:ext>
            </a:extLst>
          </p:cNvPr>
          <p:cNvGrpSpPr>
            <a:grpSpLocks/>
          </p:cNvGrpSpPr>
          <p:nvPr/>
        </p:nvGrpSpPr>
        <p:grpSpPr bwMode="auto">
          <a:xfrm>
            <a:off x="1" y="1"/>
            <a:ext cx="12187767" cy="6850063"/>
            <a:chOff x="0" y="0"/>
            <a:chExt cx="5758" cy="4315"/>
          </a:xfrm>
        </p:grpSpPr>
        <p:grpSp>
          <p:nvGrpSpPr>
            <p:cNvPr id="5" name="Group 5">
              <a:extLst>
                <a:ext uri="{FF2B5EF4-FFF2-40B4-BE49-F238E27FC236}">
                  <a16:creationId xmlns:a16="http://schemas.microsoft.com/office/drawing/2014/main" id="{290F99BB-5A4B-43A3-A0BA-63A951B142AA}"/>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6A0B8CB5-E342-4CE4-BAB3-3F0FC018D844}"/>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DB0A236D-D843-4774-85C6-30A19038E9FA}"/>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1ECBCF91-6782-433B-9B3D-7534E1C033E9}"/>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8B454E3D-F3CE-4EBE-BF69-2FA5F82E590B}"/>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8B4E1941-45A4-4443-96AC-D77C64DF8ABB}"/>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6E42A07A-1F66-48ED-A115-6C2162E77C36}"/>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A7AB3F31-EBF6-4D93-AE54-CC16CBC68728}"/>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 name="Text Box 16">
            <a:extLst>
              <a:ext uri="{FF2B5EF4-FFF2-40B4-BE49-F238E27FC236}">
                <a16:creationId xmlns:a16="http://schemas.microsoft.com/office/drawing/2014/main" id="{5B79C2FA-3608-4E4B-B7DD-E46043E3DCC4}"/>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4" name="Text Box 17">
            <a:extLst>
              <a:ext uri="{FF2B5EF4-FFF2-40B4-BE49-F238E27FC236}">
                <a16:creationId xmlns:a16="http://schemas.microsoft.com/office/drawing/2014/main" id="{E29E84A3-4AE7-483D-AD6F-BE27695FC422}"/>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9A663674-E353-4D54-A1B5-43AB01FB1356}"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A6D942FE-2C68-4515-BC32-EB10883FEDA2}"/>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6387"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A6D942FE-2C68-4515-BC32-EB10883FE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r>
              <a:rPr lang="en-US" noProof="0"/>
              <a:t>Click icon to add table</a:t>
            </a:r>
          </a:p>
        </p:txBody>
      </p:sp>
      <p:sp>
        <p:nvSpPr>
          <p:cNvPr id="16" name="Rectangle 2">
            <a:extLst>
              <a:ext uri="{FF2B5EF4-FFF2-40B4-BE49-F238E27FC236}">
                <a16:creationId xmlns:a16="http://schemas.microsoft.com/office/drawing/2014/main" id="{FCCBC6B1-BDEA-43B9-8F8C-3E3053E96C2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1E7E8027-B0C8-4734-9F19-21DD32244423}"/>
              </a:ext>
            </a:extLst>
          </p:cNvPr>
          <p:cNvSpPr>
            <a:spLocks noGrp="1" noChangeArrowheads="1"/>
          </p:cNvSpPr>
          <p:nvPr>
            <p:ph type="sldNum" sz="quarter" idx="11"/>
          </p:nvPr>
        </p:nvSpPr>
        <p:spPr/>
        <p:txBody>
          <a:bodyPr/>
          <a:lstStyle>
            <a:lvl1pPr>
              <a:defRPr/>
            </a:lvl1pPr>
          </a:lstStyle>
          <a:p>
            <a:fld id="{7BAB20BE-9A1C-4360-8550-AF0C80974351}" type="slidenum">
              <a:rPr lang="en-US" altLang="en-US"/>
              <a:pPr/>
              <a:t>‹#›</a:t>
            </a:fld>
            <a:endParaRPr lang="en-US" altLang="en-US"/>
          </a:p>
        </p:txBody>
      </p:sp>
      <p:sp>
        <p:nvSpPr>
          <p:cNvPr id="18" name="Rectangle 14">
            <a:extLst>
              <a:ext uri="{FF2B5EF4-FFF2-40B4-BE49-F238E27FC236}">
                <a16:creationId xmlns:a16="http://schemas.microsoft.com/office/drawing/2014/main" id="{F4A42D20-718C-46FF-A317-8865FD1B1905}"/>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253003339"/>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mediaAndTx" preserve="1">
  <p:cSld name="Title, Media Clip and Text">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E561F808-E770-451E-ACF4-DE22D3824372}"/>
              </a:ext>
            </a:extLst>
          </p:cNvPr>
          <p:cNvGrpSpPr>
            <a:grpSpLocks/>
          </p:cNvGrpSpPr>
          <p:nvPr/>
        </p:nvGrpSpPr>
        <p:grpSpPr bwMode="auto">
          <a:xfrm>
            <a:off x="1" y="1"/>
            <a:ext cx="12187767" cy="6850063"/>
            <a:chOff x="0" y="0"/>
            <a:chExt cx="5758" cy="4315"/>
          </a:xfrm>
        </p:grpSpPr>
        <p:grpSp>
          <p:nvGrpSpPr>
            <p:cNvPr id="6" name="Group 19">
              <a:extLst>
                <a:ext uri="{FF2B5EF4-FFF2-40B4-BE49-F238E27FC236}">
                  <a16:creationId xmlns:a16="http://schemas.microsoft.com/office/drawing/2014/main" id="{C866FF8C-754B-421C-9DF9-DFFC0B6B533C}"/>
                </a:ext>
              </a:extLst>
            </p:cNvPr>
            <p:cNvGrpSpPr>
              <a:grpSpLocks/>
            </p:cNvGrpSpPr>
            <p:nvPr userDrawn="1"/>
          </p:nvGrpSpPr>
          <p:grpSpPr bwMode="auto">
            <a:xfrm>
              <a:off x="1728" y="2230"/>
              <a:ext cx="4027" cy="2085"/>
              <a:chOff x="1728" y="2230"/>
              <a:chExt cx="4027" cy="2085"/>
            </a:xfrm>
          </p:grpSpPr>
          <p:sp>
            <p:nvSpPr>
              <p:cNvPr id="9" name="Freeform 6">
                <a:extLst>
                  <a:ext uri="{FF2B5EF4-FFF2-40B4-BE49-F238E27FC236}">
                    <a16:creationId xmlns:a16="http://schemas.microsoft.com/office/drawing/2014/main" id="{8CD97AC5-3E27-4F2F-AA92-CB81D2C099E7}"/>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7">
                <a:extLst>
                  <a:ext uri="{FF2B5EF4-FFF2-40B4-BE49-F238E27FC236}">
                    <a16:creationId xmlns:a16="http://schemas.microsoft.com/office/drawing/2014/main" id="{9DCDDDB2-637F-4180-BAF6-58A2172F1A1F}"/>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8">
                <a:extLst>
                  <a:ext uri="{FF2B5EF4-FFF2-40B4-BE49-F238E27FC236}">
                    <a16:creationId xmlns:a16="http://schemas.microsoft.com/office/drawing/2014/main" id="{87C9D90A-15AC-4E8E-AC99-DBFF6AC6BC25}"/>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2" name="Freeform 9">
                <a:extLst>
                  <a:ext uri="{FF2B5EF4-FFF2-40B4-BE49-F238E27FC236}">
                    <a16:creationId xmlns:a16="http://schemas.microsoft.com/office/drawing/2014/main" id="{360AB505-5F9A-47B9-842A-3577DC9C209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0">
                <a:extLst>
                  <a:ext uri="{FF2B5EF4-FFF2-40B4-BE49-F238E27FC236}">
                    <a16:creationId xmlns:a16="http://schemas.microsoft.com/office/drawing/2014/main" id="{814E400F-D275-401F-8BB4-6B75166E2501}"/>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7" name="Freeform 11">
              <a:extLst>
                <a:ext uri="{FF2B5EF4-FFF2-40B4-BE49-F238E27FC236}">
                  <a16:creationId xmlns:a16="http://schemas.microsoft.com/office/drawing/2014/main" id="{98E1640C-EB57-420D-8CE2-FC5E1781E6D0}"/>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8" name="Freeform 12">
              <a:extLst>
                <a:ext uri="{FF2B5EF4-FFF2-40B4-BE49-F238E27FC236}">
                  <a16:creationId xmlns:a16="http://schemas.microsoft.com/office/drawing/2014/main" id="{51A9D3DC-302D-40A9-A389-FFA20A4AF747}"/>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 name="Text Box 16">
            <a:extLst>
              <a:ext uri="{FF2B5EF4-FFF2-40B4-BE49-F238E27FC236}">
                <a16:creationId xmlns:a16="http://schemas.microsoft.com/office/drawing/2014/main" id="{7AB4850F-F75E-45DF-9023-CD0F82275138}"/>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5" name="Text Box 17">
            <a:extLst>
              <a:ext uri="{FF2B5EF4-FFF2-40B4-BE49-F238E27FC236}">
                <a16:creationId xmlns:a16="http://schemas.microsoft.com/office/drawing/2014/main" id="{2AF144CC-47CA-4BCD-ABBC-A84448F8F546}"/>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2B488FFB-7BEA-4FAD-A18B-39D623725FF0}"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6" name="Object 18">
            <a:extLst>
              <a:ext uri="{FF2B5EF4-FFF2-40B4-BE49-F238E27FC236}">
                <a16:creationId xmlns:a16="http://schemas.microsoft.com/office/drawing/2014/main" id="{3E06A435-AE94-45BF-A704-3DBA78F43B05}"/>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7411" name="Bitmap Image" r:id="rId3" imgW="2142857" imgH="1057423" progId="Paint.Picture">
                  <p:embed/>
                </p:oleObj>
              </mc:Choice>
              <mc:Fallback>
                <p:oleObj name="Bitmap Image" r:id="rId3" imgW="2142857" imgH="1057423" progId="Paint.Picture">
                  <p:embed/>
                  <p:pic>
                    <p:nvPicPr>
                      <p:cNvPr id="16" name="Object 18">
                        <a:extLst>
                          <a:ext uri="{FF2B5EF4-FFF2-40B4-BE49-F238E27FC236}">
                            <a16:creationId xmlns:a16="http://schemas.microsoft.com/office/drawing/2014/main" id="{3E06A435-AE94-45BF-A704-3DBA78F43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1"/>
            <a:ext cx="5384800" cy="4525963"/>
          </a:xfrm>
        </p:spPr>
        <p:txBody>
          <a:bodyPr/>
          <a:lstStyle/>
          <a:p>
            <a:pPr lvl="0"/>
            <a:r>
              <a:rPr lang="en-US" noProof="0"/>
              <a:t>Click icon to add media</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2">
            <a:extLst>
              <a:ext uri="{FF2B5EF4-FFF2-40B4-BE49-F238E27FC236}">
                <a16:creationId xmlns:a16="http://schemas.microsoft.com/office/drawing/2014/main" id="{9BD08EB3-6FCD-4A49-9135-9FD9154B083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8" name="Rectangle 3">
            <a:extLst>
              <a:ext uri="{FF2B5EF4-FFF2-40B4-BE49-F238E27FC236}">
                <a16:creationId xmlns:a16="http://schemas.microsoft.com/office/drawing/2014/main" id="{555E68AF-A4ED-4D26-AF70-54D117FC2046}"/>
              </a:ext>
            </a:extLst>
          </p:cNvPr>
          <p:cNvSpPr>
            <a:spLocks noGrp="1" noChangeArrowheads="1"/>
          </p:cNvSpPr>
          <p:nvPr>
            <p:ph type="sldNum" sz="quarter" idx="11"/>
          </p:nvPr>
        </p:nvSpPr>
        <p:spPr/>
        <p:txBody>
          <a:bodyPr/>
          <a:lstStyle>
            <a:lvl1pPr>
              <a:defRPr/>
            </a:lvl1pPr>
          </a:lstStyle>
          <a:p>
            <a:fld id="{BB2EEB6A-83E8-419C-AB44-61FF845C6E99}" type="slidenum">
              <a:rPr lang="en-US" altLang="en-US"/>
              <a:pPr/>
              <a:t>‹#›</a:t>
            </a:fld>
            <a:endParaRPr lang="en-US" altLang="en-US"/>
          </a:p>
        </p:txBody>
      </p:sp>
      <p:sp>
        <p:nvSpPr>
          <p:cNvPr id="19" name="Rectangle 14">
            <a:extLst>
              <a:ext uri="{FF2B5EF4-FFF2-40B4-BE49-F238E27FC236}">
                <a16:creationId xmlns:a16="http://schemas.microsoft.com/office/drawing/2014/main" id="{CCF49F63-D53A-4F81-878C-CB6D96B5E8A4}"/>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06856172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92E4-1125-455B-B9B3-B38C12D4D3E4}"/>
              </a:ext>
            </a:extLst>
          </p:cNvPr>
          <p:cNvSpPr>
            <a:spLocks noGrp="1"/>
          </p:cNvSpPr>
          <p:nvPr>
            <p:ph type="dt" sz="half" idx="10"/>
          </p:nvPr>
        </p:nvSpPr>
        <p:spPr/>
        <p:txBody>
          <a:bodyPr/>
          <a:lstStyle/>
          <a:p>
            <a:fld id="{0C08B2A5-1572-4DE8-941E-858EF0E10F23}" type="datetimeFigureOut">
              <a:rPr lang="en-US" smtClean="0"/>
              <a:t>12/6/2019</a:t>
            </a:fld>
            <a:endParaRPr lang="en-US"/>
          </a:p>
        </p:txBody>
      </p:sp>
      <p:sp>
        <p:nvSpPr>
          <p:cNvPr id="3" name="Footer Placeholder 2">
            <a:extLst>
              <a:ext uri="{FF2B5EF4-FFF2-40B4-BE49-F238E27FC236}">
                <a16:creationId xmlns:a16="http://schemas.microsoft.com/office/drawing/2014/main" id="{A8F71DD2-E06E-4EA1-8926-2D384256E6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1273B3-7791-42A3-AA01-E9ECE7108005}"/>
              </a:ext>
            </a:extLst>
          </p:cNvPr>
          <p:cNvSpPr>
            <a:spLocks noGrp="1"/>
          </p:cNvSpPr>
          <p:nvPr>
            <p:ph type="sldNum" sz="quarter" idx="12"/>
          </p:nvPr>
        </p:nvSpPr>
        <p:spPr/>
        <p:txBody>
          <a:bodyPr/>
          <a:lstStyle/>
          <a:p>
            <a:fld id="{E5FAEECA-10E4-45EC-A9E1-A5331A7A6F2F}" type="slidenum">
              <a:rPr lang="en-US" smtClean="0"/>
              <a:t>‹#›</a:t>
            </a:fld>
            <a:endParaRPr lang="en-US"/>
          </a:p>
        </p:txBody>
      </p:sp>
    </p:spTree>
    <p:extLst>
      <p:ext uri="{BB962C8B-B14F-4D97-AF65-F5344CB8AC3E}">
        <p14:creationId xmlns:p14="http://schemas.microsoft.com/office/powerpoint/2010/main" val="77774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B026-555D-4B9F-B572-AF8A5A697A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6CFEB9-2AB8-4448-AF85-A0527E2F63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53F8DD-5A2D-4C65-9910-82283018D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A1DAA-49EA-426B-AD06-590E766E9C2B}"/>
              </a:ext>
            </a:extLst>
          </p:cNvPr>
          <p:cNvSpPr>
            <a:spLocks noGrp="1"/>
          </p:cNvSpPr>
          <p:nvPr>
            <p:ph type="dt" sz="half" idx="10"/>
          </p:nvPr>
        </p:nvSpPr>
        <p:spPr/>
        <p:txBody>
          <a:bodyPr/>
          <a:lstStyle/>
          <a:p>
            <a:fld id="{0C08B2A5-1572-4DE8-941E-858EF0E10F23}" type="datetimeFigureOut">
              <a:rPr lang="en-US" smtClean="0"/>
              <a:t>12/6/2019</a:t>
            </a:fld>
            <a:endParaRPr lang="en-US"/>
          </a:p>
        </p:txBody>
      </p:sp>
      <p:sp>
        <p:nvSpPr>
          <p:cNvPr id="6" name="Footer Placeholder 5">
            <a:extLst>
              <a:ext uri="{FF2B5EF4-FFF2-40B4-BE49-F238E27FC236}">
                <a16:creationId xmlns:a16="http://schemas.microsoft.com/office/drawing/2014/main" id="{F435DC8F-F2B4-47EC-8D94-616B3C144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360824-6DAB-4A35-B6D9-4A5735940D0A}"/>
              </a:ext>
            </a:extLst>
          </p:cNvPr>
          <p:cNvSpPr>
            <a:spLocks noGrp="1"/>
          </p:cNvSpPr>
          <p:nvPr>
            <p:ph type="sldNum" sz="quarter" idx="12"/>
          </p:nvPr>
        </p:nvSpPr>
        <p:spPr/>
        <p:txBody>
          <a:bodyPr/>
          <a:lstStyle/>
          <a:p>
            <a:fld id="{E5FAEECA-10E4-45EC-A9E1-A5331A7A6F2F}" type="slidenum">
              <a:rPr lang="en-US" smtClean="0"/>
              <a:t>‹#›</a:t>
            </a:fld>
            <a:endParaRPr lang="en-US"/>
          </a:p>
        </p:txBody>
      </p:sp>
    </p:spTree>
    <p:extLst>
      <p:ext uri="{BB962C8B-B14F-4D97-AF65-F5344CB8AC3E}">
        <p14:creationId xmlns:p14="http://schemas.microsoft.com/office/powerpoint/2010/main" val="33664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C2CC-20F6-4252-A29A-C6D77DC8D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231927-6498-48F8-AD7C-346315C12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897E44-8FC5-491F-96CC-81E108E71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47217B-FF43-4B82-A672-4B5A2D05792D}"/>
              </a:ext>
            </a:extLst>
          </p:cNvPr>
          <p:cNvSpPr>
            <a:spLocks noGrp="1"/>
          </p:cNvSpPr>
          <p:nvPr>
            <p:ph type="dt" sz="half" idx="10"/>
          </p:nvPr>
        </p:nvSpPr>
        <p:spPr/>
        <p:txBody>
          <a:bodyPr/>
          <a:lstStyle/>
          <a:p>
            <a:fld id="{0C08B2A5-1572-4DE8-941E-858EF0E10F23}" type="datetimeFigureOut">
              <a:rPr lang="en-US" smtClean="0"/>
              <a:t>12/6/2019</a:t>
            </a:fld>
            <a:endParaRPr lang="en-US"/>
          </a:p>
        </p:txBody>
      </p:sp>
      <p:sp>
        <p:nvSpPr>
          <p:cNvPr id="6" name="Footer Placeholder 5">
            <a:extLst>
              <a:ext uri="{FF2B5EF4-FFF2-40B4-BE49-F238E27FC236}">
                <a16:creationId xmlns:a16="http://schemas.microsoft.com/office/drawing/2014/main" id="{5D89FDD1-C508-4542-A8DE-A75BED5FAA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6E4711-7257-4377-8DEC-AA1E8290516C}"/>
              </a:ext>
            </a:extLst>
          </p:cNvPr>
          <p:cNvSpPr>
            <a:spLocks noGrp="1"/>
          </p:cNvSpPr>
          <p:nvPr>
            <p:ph type="sldNum" sz="quarter" idx="12"/>
          </p:nvPr>
        </p:nvSpPr>
        <p:spPr/>
        <p:txBody>
          <a:bodyPr/>
          <a:lstStyle/>
          <a:p>
            <a:fld id="{E5FAEECA-10E4-45EC-A9E1-A5331A7A6F2F}" type="slidenum">
              <a:rPr lang="en-US" smtClean="0"/>
              <a:t>‹#›</a:t>
            </a:fld>
            <a:endParaRPr lang="en-US"/>
          </a:p>
        </p:txBody>
      </p:sp>
    </p:spTree>
    <p:extLst>
      <p:ext uri="{BB962C8B-B14F-4D97-AF65-F5344CB8AC3E}">
        <p14:creationId xmlns:p14="http://schemas.microsoft.com/office/powerpoint/2010/main" val="151983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oleObject" Target="../embeddings/oleObject3.bin"/><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vmlDrawing" Target="../drawings/vmlDrawing2.v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5.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oleObject" Target="../embeddings/oleObject4.bin"/><Relationship Id="rId2" Type="http://schemas.openxmlformats.org/officeDocument/2006/relationships/slideLayout" Target="../slideLayouts/slideLayout51.xml"/><Relationship Id="rId16" Type="http://schemas.openxmlformats.org/officeDocument/2006/relationships/vmlDrawing" Target="../drawings/vmlDrawing3.v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C035A-5DAB-4E67-94D6-1010ED6DA5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DEA418-E8E0-4C14-8948-0854739A7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4E0B7-1764-442E-9B78-B6F7E1583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8B2A5-1572-4DE8-941E-858EF0E10F23}" type="datetimeFigureOut">
              <a:rPr lang="en-US" smtClean="0"/>
              <a:t>12/6/2019</a:t>
            </a:fld>
            <a:endParaRPr lang="en-US"/>
          </a:p>
        </p:txBody>
      </p:sp>
      <p:sp>
        <p:nvSpPr>
          <p:cNvPr id="5" name="Footer Placeholder 4">
            <a:extLst>
              <a:ext uri="{FF2B5EF4-FFF2-40B4-BE49-F238E27FC236}">
                <a16:creationId xmlns:a16="http://schemas.microsoft.com/office/drawing/2014/main" id="{BAA707F9-82E8-49E4-AA72-DA0ED282D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4BACE9-850D-4D49-8BA4-02BE4D888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AEECA-10E4-45EC-A9E1-A5331A7A6F2F}" type="slidenum">
              <a:rPr lang="en-US" smtClean="0"/>
              <a:t>‹#›</a:t>
            </a:fld>
            <a:endParaRPr lang="en-US"/>
          </a:p>
        </p:txBody>
      </p:sp>
    </p:spTree>
    <p:extLst>
      <p:ext uri="{BB962C8B-B14F-4D97-AF65-F5344CB8AC3E}">
        <p14:creationId xmlns:p14="http://schemas.microsoft.com/office/powerpoint/2010/main" val="3854848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150E81-E172-4824-BA5D-05B8FBCBD141}"/>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8" name="Rounded Rectangle 7">
            <a:extLst>
              <a:ext uri="{FF2B5EF4-FFF2-40B4-BE49-F238E27FC236}">
                <a16:creationId xmlns:a16="http://schemas.microsoft.com/office/drawing/2014/main" id="{AB3E22F9-1E21-4108-A6AB-21B3B5381220}"/>
              </a:ext>
            </a:extLst>
          </p:cNvPr>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28" name="Title Placeholder 21">
            <a:extLst>
              <a:ext uri="{FF2B5EF4-FFF2-40B4-BE49-F238E27FC236}">
                <a16:creationId xmlns:a16="http://schemas.microsoft.com/office/drawing/2014/main" id="{D74AAABD-3228-40C7-882C-62F10693B72A}"/>
              </a:ext>
            </a:extLst>
          </p:cNvPr>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C147CA45-842D-41D6-B94A-88DD06880A34}"/>
              </a:ext>
            </a:extLst>
          </p:cNvPr>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DE5950D5-F80D-4ADE-B110-28C163B4CB4F}"/>
              </a:ext>
            </a:extLst>
          </p:cNvPr>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smtClean="0">
                <a:solidFill>
                  <a:srgbClr val="696464"/>
                </a:solidFill>
                <a:latin typeface="+mn-lt"/>
                <a:cs typeface="+mn-cs"/>
              </a:defRPr>
            </a:lvl1pPr>
          </a:lstStyle>
          <a:p>
            <a:pPr>
              <a:defRPr/>
            </a:pPr>
            <a:fld id="{7AA0EA55-D2DC-46AF-995D-D8F5F8F24BCB}" type="datetimeFigureOut">
              <a:rPr lang="en-US"/>
              <a:pPr>
                <a:defRPr/>
              </a:pPr>
              <a:t>12/6/2019</a:t>
            </a:fld>
            <a:endParaRPr lang="en-US"/>
          </a:p>
        </p:txBody>
      </p:sp>
      <p:sp>
        <p:nvSpPr>
          <p:cNvPr id="3" name="Footer Placeholder 2">
            <a:extLst>
              <a:ext uri="{FF2B5EF4-FFF2-40B4-BE49-F238E27FC236}">
                <a16:creationId xmlns:a16="http://schemas.microsoft.com/office/drawing/2014/main" id="{995DF018-F4E5-45F5-B427-21005364176F}"/>
              </a:ext>
            </a:extLst>
          </p:cNvPr>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E3582C6F-31C2-416B-A61B-2E14B03D6296}"/>
              </a:ext>
            </a:extLst>
          </p:cNvPr>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D77237F0-1B99-41B5-A965-E1B8A03E44BA}" type="slidenum">
              <a:rPr lang="en-US" altLang="en-US"/>
              <a:pPr/>
              <a:t>‹#›</a:t>
            </a:fld>
            <a:endParaRPr lang="en-US" altLang="en-US"/>
          </a:p>
        </p:txBody>
      </p:sp>
    </p:spTree>
    <p:extLst>
      <p:ext uri="{BB962C8B-B14F-4D97-AF65-F5344CB8AC3E}">
        <p14:creationId xmlns:p14="http://schemas.microsoft.com/office/powerpoint/2010/main" val="2174887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anose="020B0503020102020204" pitchFamily="34" charset="0"/>
        </a:defRPr>
      </a:lvl2pPr>
      <a:lvl3pPr algn="l" rtl="0" fontAlgn="base">
        <a:spcBef>
          <a:spcPct val="0"/>
        </a:spcBef>
        <a:spcAft>
          <a:spcPct val="0"/>
        </a:spcAft>
        <a:defRPr sz="4000">
          <a:solidFill>
            <a:schemeClr val="tx2"/>
          </a:solidFill>
          <a:latin typeface="Franklin Gothic Book" panose="020B0503020102020204" pitchFamily="34" charset="0"/>
        </a:defRPr>
      </a:lvl3pPr>
      <a:lvl4pPr algn="l" rtl="0" fontAlgn="base">
        <a:spcBef>
          <a:spcPct val="0"/>
        </a:spcBef>
        <a:spcAft>
          <a:spcPct val="0"/>
        </a:spcAft>
        <a:defRPr sz="4000">
          <a:solidFill>
            <a:schemeClr val="tx2"/>
          </a:solidFill>
          <a:latin typeface="Franklin Gothic Book" panose="020B0503020102020204" pitchFamily="34" charset="0"/>
        </a:defRPr>
      </a:lvl4pPr>
      <a:lvl5pPr algn="l" rtl="0" fontAlgn="base">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0CE5AE0-9ECF-43C0-B1C2-C8204E5318A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441826A-8487-443B-BA43-9242FF8E974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282357-A123-44BD-A67E-54C8E0FEFA4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9408052-C704-42C9-92DA-28B17384B5EF}" type="datetimeFigureOut">
              <a:rPr lang="en-US"/>
              <a:pPr>
                <a:defRPr/>
              </a:pPr>
              <a:t>12/6/2019</a:t>
            </a:fld>
            <a:endParaRPr lang="en-US" dirty="0"/>
          </a:p>
        </p:txBody>
      </p:sp>
      <p:sp>
        <p:nvSpPr>
          <p:cNvPr id="5" name="Footer Placeholder 4">
            <a:extLst>
              <a:ext uri="{FF2B5EF4-FFF2-40B4-BE49-F238E27FC236}">
                <a16:creationId xmlns:a16="http://schemas.microsoft.com/office/drawing/2014/main" id="{7FAFD2AF-B37D-46D8-BAED-8684A6573E6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7D5B7D8-112C-42F5-B1B0-42043F4BB41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FD4EB6D5-068D-4B61-8DD2-D7B9B06D3E3E}" type="slidenum">
              <a:rPr lang="en-US" altLang="en-US"/>
              <a:pPr/>
              <a:t>‹#›</a:t>
            </a:fld>
            <a:endParaRPr lang="en-US" altLang="en-US"/>
          </a:p>
        </p:txBody>
      </p:sp>
    </p:spTree>
    <p:extLst>
      <p:ext uri="{BB962C8B-B14F-4D97-AF65-F5344CB8AC3E}">
        <p14:creationId xmlns:p14="http://schemas.microsoft.com/office/powerpoint/2010/main" val="3176975730"/>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AFE30932-A8AD-4FFF-82DF-E1B78F0928B9}"/>
              </a:ext>
            </a:extLst>
          </p:cNvPr>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cs typeface="+mn-cs"/>
              </a:defRPr>
            </a:lvl1pPr>
          </a:lstStyle>
          <a:p>
            <a:pPr>
              <a:defRPr/>
            </a:pPr>
            <a:endParaRPr lang="en-US"/>
          </a:p>
        </p:txBody>
      </p:sp>
      <p:sp>
        <p:nvSpPr>
          <p:cNvPr id="206851" name="Rectangle 3">
            <a:extLst>
              <a:ext uri="{FF2B5EF4-FFF2-40B4-BE49-F238E27FC236}">
                <a16:creationId xmlns:a16="http://schemas.microsoft.com/office/drawing/2014/main" id="{603F1AC1-79FD-4D91-A223-D7C7F1213130}"/>
              </a:ext>
            </a:extLst>
          </p:cNvPr>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panose="020B0604020202020204" pitchFamily="34" charset="0"/>
              </a:defRPr>
            </a:lvl1pPr>
          </a:lstStyle>
          <a:p>
            <a:fld id="{ED997E33-EB6D-4BE5-A572-284408D68F1D}" type="slidenum">
              <a:rPr lang="en-US" altLang="en-US"/>
              <a:pPr/>
              <a:t>‹#›</a:t>
            </a:fld>
            <a:endParaRPr lang="en-US" altLang="en-US"/>
          </a:p>
        </p:txBody>
      </p:sp>
      <p:grpSp>
        <p:nvGrpSpPr>
          <p:cNvPr id="1028" name="Group 4">
            <a:extLst>
              <a:ext uri="{FF2B5EF4-FFF2-40B4-BE49-F238E27FC236}">
                <a16:creationId xmlns:a16="http://schemas.microsoft.com/office/drawing/2014/main" id="{3A237AE9-A60A-4CFF-BBA2-B515BB837FEA}"/>
              </a:ext>
            </a:extLst>
          </p:cNvPr>
          <p:cNvGrpSpPr>
            <a:grpSpLocks/>
          </p:cNvGrpSpPr>
          <p:nvPr/>
        </p:nvGrpSpPr>
        <p:grpSpPr bwMode="auto">
          <a:xfrm>
            <a:off x="1" y="1"/>
            <a:ext cx="12187767" cy="6850063"/>
            <a:chOff x="0" y="0"/>
            <a:chExt cx="5758" cy="4315"/>
          </a:xfrm>
        </p:grpSpPr>
        <p:grpSp>
          <p:nvGrpSpPr>
            <p:cNvPr id="1035" name="Group 5">
              <a:extLst>
                <a:ext uri="{FF2B5EF4-FFF2-40B4-BE49-F238E27FC236}">
                  <a16:creationId xmlns:a16="http://schemas.microsoft.com/office/drawing/2014/main" id="{2BBB6799-BA21-4A6C-85A4-3449070725E7}"/>
                </a:ext>
              </a:extLst>
            </p:cNvPr>
            <p:cNvGrpSpPr>
              <a:grpSpLocks/>
            </p:cNvGrpSpPr>
            <p:nvPr userDrawn="1"/>
          </p:nvGrpSpPr>
          <p:grpSpPr bwMode="auto">
            <a:xfrm>
              <a:off x="1728" y="2230"/>
              <a:ext cx="4027" cy="2085"/>
              <a:chOff x="1728" y="2230"/>
              <a:chExt cx="4027" cy="2085"/>
            </a:xfrm>
          </p:grpSpPr>
          <p:sp>
            <p:nvSpPr>
              <p:cNvPr id="206854" name="Freeform 6">
                <a:extLst>
                  <a:ext uri="{FF2B5EF4-FFF2-40B4-BE49-F238E27FC236}">
                    <a16:creationId xmlns:a16="http://schemas.microsoft.com/office/drawing/2014/main" id="{8696B8BC-EF83-4F56-89D4-A7C4DE4151E8}"/>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206855" name="Freeform 7">
                <a:extLst>
                  <a:ext uri="{FF2B5EF4-FFF2-40B4-BE49-F238E27FC236}">
                    <a16:creationId xmlns:a16="http://schemas.microsoft.com/office/drawing/2014/main" id="{E571A6EF-745F-477D-90BC-3B850C1DE77E}"/>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206856" name="Freeform 8">
                <a:extLst>
                  <a:ext uri="{FF2B5EF4-FFF2-40B4-BE49-F238E27FC236}">
                    <a16:creationId xmlns:a16="http://schemas.microsoft.com/office/drawing/2014/main" id="{6B39D07C-5DE1-41DA-B0BC-A70EAAA6CD4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1041" name="Freeform 9">
                <a:extLst>
                  <a:ext uri="{FF2B5EF4-FFF2-40B4-BE49-F238E27FC236}">
                    <a16:creationId xmlns:a16="http://schemas.microsoft.com/office/drawing/2014/main" id="{B6364742-DCF0-4A24-82A4-C5B49858C841}"/>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6858" name="Freeform 10">
                <a:extLst>
                  <a:ext uri="{FF2B5EF4-FFF2-40B4-BE49-F238E27FC236}">
                    <a16:creationId xmlns:a16="http://schemas.microsoft.com/office/drawing/2014/main" id="{C276B96F-9013-4A04-93D9-E530B01952AE}"/>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grpSp>
        <p:sp>
          <p:nvSpPr>
            <p:cNvPr id="206859" name="Freeform 11">
              <a:extLst>
                <a:ext uri="{FF2B5EF4-FFF2-40B4-BE49-F238E27FC236}">
                  <a16:creationId xmlns:a16="http://schemas.microsoft.com/office/drawing/2014/main" id="{15F9AD6C-BF93-40E9-BA17-864A0E65A6CD}"/>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1037" name="Freeform 12">
              <a:extLst>
                <a:ext uri="{FF2B5EF4-FFF2-40B4-BE49-F238E27FC236}">
                  <a16:creationId xmlns:a16="http://schemas.microsoft.com/office/drawing/2014/main" id="{1027DCF1-C73A-4227-A3B0-A3BEF2381184}"/>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206861" name="Rectangle 13">
            <a:extLst>
              <a:ext uri="{FF2B5EF4-FFF2-40B4-BE49-F238E27FC236}">
                <a16:creationId xmlns:a16="http://schemas.microsoft.com/office/drawing/2014/main" id="{52C25D8B-36AC-4DEE-88F2-39BC1B644D88}"/>
              </a:ext>
            </a:extLst>
          </p:cNvPr>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862" name="Rectangle 14">
            <a:extLst>
              <a:ext uri="{FF2B5EF4-FFF2-40B4-BE49-F238E27FC236}">
                <a16:creationId xmlns:a16="http://schemas.microsoft.com/office/drawing/2014/main" id="{3E6D6145-BA89-4EC1-ADAB-BCEEC708B059}"/>
              </a:ext>
            </a:extLst>
          </p:cNvPr>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cs typeface="+mn-cs"/>
              </a:defRPr>
            </a:lvl1pPr>
          </a:lstStyle>
          <a:p>
            <a:pPr>
              <a:defRPr/>
            </a:pPr>
            <a:endParaRPr lang="en-US"/>
          </a:p>
        </p:txBody>
      </p:sp>
      <p:sp>
        <p:nvSpPr>
          <p:cNvPr id="206863" name="Rectangle 15">
            <a:extLst>
              <a:ext uri="{FF2B5EF4-FFF2-40B4-BE49-F238E27FC236}">
                <a16:creationId xmlns:a16="http://schemas.microsoft.com/office/drawing/2014/main" id="{01CC3336-CF40-4446-8E51-922784AFE7B1}"/>
              </a:ext>
            </a:extLst>
          </p:cNvPr>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032" name="Object 16">
            <a:extLst>
              <a:ext uri="{FF2B5EF4-FFF2-40B4-BE49-F238E27FC236}">
                <a16:creationId xmlns:a16="http://schemas.microsoft.com/office/drawing/2014/main" id="{0ABF228D-0757-4787-ACCF-6899A4E32ED4}"/>
              </a:ext>
            </a:extLst>
          </p:cNvPr>
          <p:cNvGraphicFramePr>
            <a:graphicFrameLocks noChangeAspect="1"/>
          </p:cNvGraphicFramePr>
          <p:nvPr/>
        </p:nvGraphicFramePr>
        <p:xfrm>
          <a:off x="9334501" y="5800726"/>
          <a:ext cx="2857500" cy="1057275"/>
        </p:xfrm>
        <a:graphic>
          <a:graphicData uri="http://schemas.openxmlformats.org/presentationml/2006/ole">
            <mc:AlternateContent xmlns:mc="http://schemas.openxmlformats.org/markup-compatibility/2006">
              <mc:Choice xmlns:v="urn:schemas-microsoft-com:vml" Requires="v">
                <p:oleObj spid="_x0000_s2051" name="Bitmap Image" r:id="rId15" imgW="2142857" imgH="1057423" progId="Paint.Picture">
                  <p:embed/>
                </p:oleObj>
              </mc:Choice>
              <mc:Fallback>
                <p:oleObj name="Bitmap Image" r:id="rId15" imgW="2142857" imgH="1057423" progId="Paint.Picture">
                  <p:embed/>
                  <p:pic>
                    <p:nvPicPr>
                      <p:cNvPr id="1032" name="Object 16">
                        <a:extLst>
                          <a:ext uri="{FF2B5EF4-FFF2-40B4-BE49-F238E27FC236}">
                            <a16:creationId xmlns:a16="http://schemas.microsoft.com/office/drawing/2014/main" id="{0ABF228D-0757-4787-ACCF-6899A4E32ED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4501" y="5800726"/>
                        <a:ext cx="285750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17">
            <a:extLst>
              <a:ext uri="{FF2B5EF4-FFF2-40B4-BE49-F238E27FC236}">
                <a16:creationId xmlns:a16="http://schemas.microsoft.com/office/drawing/2014/main" id="{F3C15F8D-A899-4C7A-8742-A922176CC47C}"/>
              </a:ext>
            </a:extLst>
          </p:cNvPr>
          <p:cNvSpPr txBox="1">
            <a:spLocks noChangeArrowheads="1"/>
          </p:cNvSpPr>
          <p:nvPr/>
        </p:nvSpPr>
        <p:spPr bwMode="auto">
          <a:xfrm>
            <a:off x="11176000" y="457201"/>
            <a:ext cx="101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hangingPunct="0">
              <a:spcBef>
                <a:spcPct val="50000"/>
              </a:spcBef>
              <a:defRPr/>
            </a:pPr>
            <a:endParaRPr lang="en-US" altLang="en-US" sz="1800">
              <a:solidFill>
                <a:srgbClr val="FFFFFF"/>
              </a:solidFill>
              <a:cs typeface="Arial" charset="0"/>
            </a:endParaRPr>
          </a:p>
        </p:txBody>
      </p:sp>
      <p:sp>
        <p:nvSpPr>
          <p:cNvPr id="1034" name="Text Box 18">
            <a:extLst>
              <a:ext uri="{FF2B5EF4-FFF2-40B4-BE49-F238E27FC236}">
                <a16:creationId xmlns:a16="http://schemas.microsoft.com/office/drawing/2014/main" id="{BCF6176C-E610-403B-949F-CFF57B8A80AE}"/>
              </a:ext>
            </a:extLst>
          </p:cNvPr>
          <p:cNvSpPr txBox="1">
            <a:spLocks noChangeArrowheads="1"/>
          </p:cNvSpPr>
          <p:nvPr/>
        </p:nvSpPr>
        <p:spPr bwMode="auto">
          <a:xfrm>
            <a:off x="11480800" y="5257801"/>
            <a:ext cx="142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eaLnBrk="0" hangingPunct="0">
              <a:spcBef>
                <a:spcPct val="50000"/>
              </a:spcBef>
            </a:pPr>
            <a:fld id="{23E2F1F7-C2C6-4C30-A0FE-ACFA7507D8D8}" type="slidenum">
              <a:rPr lang="en-US" altLang="en-US" sz="1800">
                <a:solidFill>
                  <a:srgbClr val="FFFFFF"/>
                </a:solidFill>
              </a:rPr>
              <a:pPr eaLnBrk="0" hangingPunct="0">
                <a:spcBef>
                  <a:spcPct val="50000"/>
                </a:spcBef>
              </a:pPr>
              <a:t>‹#›</a:t>
            </a:fld>
            <a:endParaRPr lang="en-US" altLang="en-US" sz="1800">
              <a:solidFill>
                <a:srgbClr val="FFFFFF"/>
              </a:solidFill>
            </a:endParaRPr>
          </a:p>
        </p:txBody>
      </p:sp>
    </p:spTree>
    <p:extLst>
      <p:ext uri="{BB962C8B-B14F-4D97-AF65-F5344CB8AC3E}">
        <p14:creationId xmlns:p14="http://schemas.microsoft.com/office/powerpoint/2010/main" val="1451265184"/>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CA5674A-513E-4A92-B7D7-AD3B928C7166}"/>
              </a:ext>
            </a:extLst>
          </p:cNvPr>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cs typeface="+mn-cs"/>
              </a:defRPr>
            </a:lvl1pPr>
          </a:lstStyle>
          <a:p>
            <a:pPr>
              <a:defRPr/>
            </a:pPr>
            <a:endParaRPr lang="en-US"/>
          </a:p>
        </p:txBody>
      </p:sp>
      <p:sp>
        <p:nvSpPr>
          <p:cNvPr id="4099" name="Rectangle 3">
            <a:extLst>
              <a:ext uri="{FF2B5EF4-FFF2-40B4-BE49-F238E27FC236}">
                <a16:creationId xmlns:a16="http://schemas.microsoft.com/office/drawing/2014/main" id="{C0350892-8E8A-402D-BC3D-C9D83BA6E991}"/>
              </a:ext>
            </a:extLst>
          </p:cNvPr>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panose="020B0604020202020204" pitchFamily="34" charset="0"/>
              </a:defRPr>
            </a:lvl1pPr>
          </a:lstStyle>
          <a:p>
            <a:fld id="{FE79DD90-366C-4245-985E-6F2BF13068A9}" type="slidenum">
              <a:rPr lang="en-US" altLang="en-US"/>
              <a:pPr/>
              <a:t>‹#›</a:t>
            </a:fld>
            <a:endParaRPr lang="en-US" altLang="en-US"/>
          </a:p>
        </p:txBody>
      </p:sp>
      <p:grpSp>
        <p:nvGrpSpPr>
          <p:cNvPr id="2052" name="Group 4">
            <a:extLst>
              <a:ext uri="{FF2B5EF4-FFF2-40B4-BE49-F238E27FC236}">
                <a16:creationId xmlns:a16="http://schemas.microsoft.com/office/drawing/2014/main" id="{EEE64A57-1FB2-4939-B99C-06A2BD4CD8AD}"/>
              </a:ext>
            </a:extLst>
          </p:cNvPr>
          <p:cNvGrpSpPr>
            <a:grpSpLocks/>
          </p:cNvGrpSpPr>
          <p:nvPr/>
        </p:nvGrpSpPr>
        <p:grpSpPr bwMode="auto">
          <a:xfrm>
            <a:off x="1" y="1"/>
            <a:ext cx="12187767" cy="6850063"/>
            <a:chOff x="0" y="0"/>
            <a:chExt cx="5758" cy="4315"/>
          </a:xfrm>
        </p:grpSpPr>
        <p:grpSp>
          <p:nvGrpSpPr>
            <p:cNvPr id="2059" name="Group 5">
              <a:extLst>
                <a:ext uri="{FF2B5EF4-FFF2-40B4-BE49-F238E27FC236}">
                  <a16:creationId xmlns:a16="http://schemas.microsoft.com/office/drawing/2014/main" id="{8BE6285C-EFD3-4AAC-8DDA-82B38C06D454}"/>
                </a:ext>
              </a:extLst>
            </p:cNvPr>
            <p:cNvGrpSpPr>
              <a:grpSpLocks/>
            </p:cNvGrpSpPr>
            <p:nvPr userDrawn="1"/>
          </p:nvGrpSpPr>
          <p:grpSpPr bwMode="auto">
            <a:xfrm>
              <a:off x="1728" y="2230"/>
              <a:ext cx="4027" cy="2085"/>
              <a:chOff x="1728" y="2230"/>
              <a:chExt cx="4027" cy="2085"/>
            </a:xfrm>
          </p:grpSpPr>
          <p:sp>
            <p:nvSpPr>
              <p:cNvPr id="4102" name="Freeform 6">
                <a:extLst>
                  <a:ext uri="{FF2B5EF4-FFF2-40B4-BE49-F238E27FC236}">
                    <a16:creationId xmlns:a16="http://schemas.microsoft.com/office/drawing/2014/main" id="{16B9BD23-008F-4A50-A040-34454E6F6CA3}"/>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4103" name="Freeform 7">
                <a:extLst>
                  <a:ext uri="{FF2B5EF4-FFF2-40B4-BE49-F238E27FC236}">
                    <a16:creationId xmlns:a16="http://schemas.microsoft.com/office/drawing/2014/main" id="{58034371-F8AA-4D2B-A4E6-8AC1ED8EACCA}"/>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4104" name="Freeform 8">
                <a:extLst>
                  <a:ext uri="{FF2B5EF4-FFF2-40B4-BE49-F238E27FC236}">
                    <a16:creationId xmlns:a16="http://schemas.microsoft.com/office/drawing/2014/main" id="{B4305F14-0443-4387-9C64-DF2E5CC6133F}"/>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2065" name="Freeform 9">
                <a:extLst>
                  <a:ext uri="{FF2B5EF4-FFF2-40B4-BE49-F238E27FC236}">
                    <a16:creationId xmlns:a16="http://schemas.microsoft.com/office/drawing/2014/main" id="{D82A23C2-B531-4A33-9519-DBB6640CA2E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06" name="Freeform 10">
                <a:extLst>
                  <a:ext uri="{FF2B5EF4-FFF2-40B4-BE49-F238E27FC236}">
                    <a16:creationId xmlns:a16="http://schemas.microsoft.com/office/drawing/2014/main" id="{A111FCFF-069F-43BE-AC24-03A400A38E6F}"/>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4107" name="Freeform 11">
              <a:extLst>
                <a:ext uri="{FF2B5EF4-FFF2-40B4-BE49-F238E27FC236}">
                  <a16:creationId xmlns:a16="http://schemas.microsoft.com/office/drawing/2014/main" id="{758D108C-310F-44FF-A5B9-D5CB5ACC5893}"/>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2061" name="Freeform 12">
              <a:extLst>
                <a:ext uri="{FF2B5EF4-FFF2-40B4-BE49-F238E27FC236}">
                  <a16:creationId xmlns:a16="http://schemas.microsoft.com/office/drawing/2014/main" id="{7E63F898-0281-4BC7-AF12-AB25B8CB5F2E}"/>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4109" name="Rectangle 13">
            <a:extLst>
              <a:ext uri="{FF2B5EF4-FFF2-40B4-BE49-F238E27FC236}">
                <a16:creationId xmlns:a16="http://schemas.microsoft.com/office/drawing/2014/main" id="{F6109F54-1CFE-4FEF-981C-52DF59ABEDEF}"/>
              </a:ext>
            </a:extLst>
          </p:cNvPr>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a:extLst>
              <a:ext uri="{FF2B5EF4-FFF2-40B4-BE49-F238E27FC236}">
                <a16:creationId xmlns:a16="http://schemas.microsoft.com/office/drawing/2014/main" id="{D2D46C3C-2AFA-4FC3-99B4-1B9C29FB48A3}"/>
              </a:ext>
            </a:extLst>
          </p:cNvPr>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cs typeface="+mn-cs"/>
              </a:defRPr>
            </a:lvl1pPr>
          </a:lstStyle>
          <a:p>
            <a:pPr>
              <a:defRPr/>
            </a:pPr>
            <a:endParaRPr lang="en-US"/>
          </a:p>
        </p:txBody>
      </p:sp>
      <p:sp>
        <p:nvSpPr>
          <p:cNvPr id="4111" name="Rectangle 15">
            <a:extLst>
              <a:ext uri="{FF2B5EF4-FFF2-40B4-BE49-F238E27FC236}">
                <a16:creationId xmlns:a16="http://schemas.microsoft.com/office/drawing/2014/main" id="{1E59DB6F-1801-4D4B-999F-89EE2623119A}"/>
              </a:ext>
            </a:extLst>
          </p:cNvPr>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6" name="Text Box 16">
            <a:extLst>
              <a:ext uri="{FF2B5EF4-FFF2-40B4-BE49-F238E27FC236}">
                <a16:creationId xmlns:a16="http://schemas.microsoft.com/office/drawing/2014/main" id="{54966BD9-A306-48BE-A6C2-19B552041F05}"/>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2057" name="Text Box 17">
            <a:extLst>
              <a:ext uri="{FF2B5EF4-FFF2-40B4-BE49-F238E27FC236}">
                <a16:creationId xmlns:a16="http://schemas.microsoft.com/office/drawing/2014/main" id="{E12D11F4-1DE0-4FCE-8638-8F3148199D35}"/>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53A3F273-149F-4181-BD6E-7D972C5E8255}"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2058" name="Object 18">
            <a:extLst>
              <a:ext uri="{FF2B5EF4-FFF2-40B4-BE49-F238E27FC236}">
                <a16:creationId xmlns:a16="http://schemas.microsoft.com/office/drawing/2014/main" id="{87EA4BCE-6B7D-42B9-B971-B4D7541DDFDB}"/>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3075" name="Bitmap Image" r:id="rId17" imgW="2142857" imgH="1057423" progId="Paint.Picture">
                  <p:embed/>
                </p:oleObj>
              </mc:Choice>
              <mc:Fallback>
                <p:oleObj name="Bitmap Image" r:id="rId17" imgW="2142857" imgH="1057423" progId="Paint.Picture">
                  <p:embed/>
                  <p:pic>
                    <p:nvPicPr>
                      <p:cNvPr id="2058" name="Object 18">
                        <a:extLst>
                          <a:ext uri="{FF2B5EF4-FFF2-40B4-BE49-F238E27FC236}">
                            <a16:creationId xmlns:a16="http://schemas.microsoft.com/office/drawing/2014/main" id="{87EA4BCE-6B7D-42B9-B971-B4D7541DDFD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43114212"/>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ransition>
    <p:random/>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32.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32.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52.wmf"/><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png"/><Relationship Id="rId4" Type="http://schemas.openxmlformats.org/officeDocument/2006/relationships/image" Target="../media/image50.jpeg"/><Relationship Id="rId9" Type="http://schemas.openxmlformats.org/officeDocument/2006/relationships/image" Target="../media/image55.jpeg"/></Relationships>
</file>

<file path=ppt/slides/_rels/slide3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9.png"/><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63.wmf"/></Relationships>
</file>

<file path=ppt/slides/_rels/slide42.xml.rels><?xml version="1.0" encoding="UTF-8" standalone="yes"?>
<Relationships xmlns="http://schemas.openxmlformats.org/package/2006/relationships"><Relationship Id="rId3" Type="http://schemas.openxmlformats.org/officeDocument/2006/relationships/hyperlink" Target="//upload.wikimedia.org/wikipedia/en/0/05/Flag_of_Brazil.svg" TargetMode="External"/><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32.xml"/><Relationship Id="rId5" Type="http://schemas.openxmlformats.org/officeDocument/2006/relationships/image" Target="../media/image70.png"/><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3.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3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76.wmf"/><Relationship Id="rId2" Type="http://schemas.openxmlformats.org/officeDocument/2006/relationships/diagramData" Target="../diagrams/data12.xml"/><Relationship Id="rId1" Type="http://schemas.openxmlformats.org/officeDocument/2006/relationships/slideLayout" Target="../slideLayouts/slideLayout3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2zbVO_20WUKr-M&amp;tbnid=Rd9b49cDWIKQvM:&amp;ved=0CAUQjRw&amp;url=http://acumen.org/blog/our-world/navel-gazing-101-why-the-world-banks-poverty-estimates-miss-the-point/&amp;ei=3qS4Ud77O4PJ0wG41oDwCw&amp;bvm=bv.47810305,d.dmg&amp;psig=AFQjCNHx1m4vJeUWmwpjKWbGDaN84K8Jdw&amp;ust=1371141723644979" TargetMode="External"/><Relationship Id="rId2" Type="http://schemas.openxmlformats.org/officeDocument/2006/relationships/notesSlide" Target="../notesSlides/notesSlide20.xml"/><Relationship Id="rId1" Type="http://schemas.openxmlformats.org/officeDocument/2006/relationships/slideLayout" Target="../slideLayouts/slideLayout30.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jpeg"/></Relationships>
</file>

<file path=ppt/slides/_rels/slide59.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2zbVO_20WUKr-M&amp;tbnid=Rd9b49cDWIKQvM:&amp;ved=0CAUQjRw&amp;url=http://acumen.org/blog/our-world/navel-gazing-101-why-the-world-banks-poverty-estimates-miss-the-point/&amp;ei=3qS4Ud77O4PJ0wG41oDwCw&amp;bvm=bv.47810305,d.dmg&amp;psig=AFQjCNHx1m4vJeUWmwpjKWbGDaN84K8Jdw&amp;ust=1371141723644979" TargetMode="Externa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3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77.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80.png"/><Relationship Id="rId1" Type="http://schemas.openxmlformats.org/officeDocument/2006/relationships/slideLayout" Target="../slideLayouts/slideLayout3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55.xml"/></Relationships>
</file>

<file path=ppt/slides/_rels/slide7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55.xml"/></Relationships>
</file>

<file path=ppt/slides/_rels/slide72.xml.rels><?xml version="1.0" encoding="UTF-8" standalone="yes"?>
<Relationships xmlns="http://schemas.openxmlformats.org/package/2006/relationships"><Relationship Id="rId3" Type="http://schemas.openxmlformats.org/officeDocument/2006/relationships/hyperlink" Target="http://www.transparency.ge/en/node/3117" TargetMode="External"/><Relationship Id="rId2" Type="http://schemas.openxmlformats.org/officeDocument/2006/relationships/hyperlink" Target="https://prezi.com/1yugudjld6rw/e-procurement-reform-in-georgia-everyone-sees-everything/" TargetMode="External"/><Relationship Id="rId1" Type="http://schemas.openxmlformats.org/officeDocument/2006/relationships/slideLayout" Target="../slideLayouts/slideLayout51.xml"/><Relationship Id="rId5" Type="http://schemas.openxmlformats.org/officeDocument/2006/relationships/image" Target="../media/image85.png"/><Relationship Id="rId4" Type="http://schemas.openxmlformats.org/officeDocument/2006/relationships/image" Target="../media/image84.png"/></Relationships>
</file>

<file path=ppt/slides/_rels/slide7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51.xml"/></Relationships>
</file>

<file path=ppt/slides/_rels/slide7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56E7-AF87-4B98-90D9-3C576D0DB7C0}"/>
              </a:ext>
            </a:extLst>
          </p:cNvPr>
          <p:cNvSpPr>
            <a:spLocks noGrp="1"/>
          </p:cNvSpPr>
          <p:nvPr>
            <p:ph type="title"/>
          </p:nvPr>
        </p:nvSpPr>
        <p:spPr/>
        <p:txBody>
          <a:bodyPr/>
          <a:lstStyle/>
          <a:p>
            <a:r>
              <a:rPr lang="en-US" dirty="0"/>
              <a:t>Sustainability</a:t>
            </a:r>
          </a:p>
        </p:txBody>
      </p:sp>
      <p:sp>
        <p:nvSpPr>
          <p:cNvPr id="3" name="Text Placeholder 2">
            <a:extLst>
              <a:ext uri="{FF2B5EF4-FFF2-40B4-BE49-F238E27FC236}">
                <a16:creationId xmlns:a16="http://schemas.microsoft.com/office/drawing/2014/main" id="{769FD756-36F2-4CA9-8880-EFF48D8D36A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2031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391BAC04-1767-4E12-8421-495097542EC5}"/>
              </a:ext>
            </a:extLst>
          </p:cNvPr>
          <p:cNvSpPr>
            <a:spLocks noGrp="1"/>
          </p:cNvSpPr>
          <p:nvPr>
            <p:ph type="title"/>
          </p:nvPr>
        </p:nvSpPr>
        <p:spPr>
          <a:xfrm>
            <a:off x="1981200" y="0"/>
            <a:ext cx="7848600" cy="838200"/>
          </a:xfrm>
        </p:spPr>
        <p:txBody>
          <a:bodyPr/>
          <a:lstStyle/>
          <a:p>
            <a:r>
              <a:rPr lang="en-US" altLang="en-US" sz="2400"/>
              <a:t>Defense – Memoranda of Understanding – UK Example</a:t>
            </a:r>
          </a:p>
        </p:txBody>
      </p:sp>
      <p:pic>
        <p:nvPicPr>
          <p:cNvPr id="115716" name="Picture 2">
            <a:extLst>
              <a:ext uri="{FF2B5EF4-FFF2-40B4-BE49-F238E27FC236}">
                <a16:creationId xmlns:a16="http://schemas.microsoft.com/office/drawing/2014/main" id="{5CEEFFBC-DECC-43A2-A617-68B4BEFEE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34" t="3751" r="14056" b="6250"/>
          <a:stretch>
            <a:fillRect/>
          </a:stretch>
        </p:blipFill>
        <p:spPr bwMode="auto">
          <a:xfrm>
            <a:off x="2438401" y="838200"/>
            <a:ext cx="7993063"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3">
            <a:extLst>
              <a:ext uri="{FF2B5EF4-FFF2-40B4-BE49-F238E27FC236}">
                <a16:creationId xmlns:a16="http://schemas.microsoft.com/office/drawing/2014/main" id="{16E259A3-8159-44DD-987C-C4A24C918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895" t="7500" r="23192" b="14999"/>
          <a:stretch>
            <a:fillRect/>
          </a:stretch>
        </p:blipFill>
        <p:spPr bwMode="auto">
          <a:xfrm>
            <a:off x="4295775" y="1484314"/>
            <a:ext cx="5710238"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2">
            <a:extLst>
              <a:ext uri="{FF2B5EF4-FFF2-40B4-BE49-F238E27FC236}">
                <a16:creationId xmlns:a16="http://schemas.microsoft.com/office/drawing/2014/main" id="{6B712B36-9AEF-4995-8551-E9FD2DFF4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5084764"/>
            <a:ext cx="23939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9" name="Right Arrow 6">
            <a:extLst>
              <a:ext uri="{FF2B5EF4-FFF2-40B4-BE49-F238E27FC236}">
                <a16:creationId xmlns:a16="http://schemas.microsoft.com/office/drawing/2014/main" id="{B3C9E264-957D-4B0F-8D33-06DA66759587}"/>
              </a:ext>
            </a:extLst>
          </p:cNvPr>
          <p:cNvSpPr>
            <a:spLocks noChangeArrowheads="1"/>
          </p:cNvSpPr>
          <p:nvPr/>
        </p:nvSpPr>
        <p:spPr bwMode="auto">
          <a:xfrm>
            <a:off x="2927350" y="1557339"/>
            <a:ext cx="1873250" cy="719137"/>
          </a:xfrm>
          <a:prstGeom prst="rightArrow">
            <a:avLst>
              <a:gd name="adj1" fmla="val 50000"/>
              <a:gd name="adj2" fmla="val 50095"/>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1800">
                <a:solidFill>
                  <a:srgbClr val="FFFF00"/>
                </a:solidFill>
                <a:latin typeface="Calibri" panose="020F0502020204030204" pitchFamily="34" charset="0"/>
                <a:cs typeface="Arial" panose="020B0604020202020204" pitchFamily="34" charset="0"/>
              </a:rPr>
              <a:t>Discuss</a:t>
            </a:r>
          </a:p>
        </p:txBody>
      </p:sp>
      <p:sp>
        <p:nvSpPr>
          <p:cNvPr id="115720" name="Right Arrow 7">
            <a:extLst>
              <a:ext uri="{FF2B5EF4-FFF2-40B4-BE49-F238E27FC236}">
                <a16:creationId xmlns:a16="http://schemas.microsoft.com/office/drawing/2014/main" id="{CDB4E5C0-C3BA-4D97-8EFB-1FD28CE621D3}"/>
              </a:ext>
            </a:extLst>
          </p:cNvPr>
          <p:cNvSpPr>
            <a:spLocks noChangeArrowheads="1"/>
          </p:cNvSpPr>
          <p:nvPr/>
        </p:nvSpPr>
        <p:spPr bwMode="auto">
          <a:xfrm>
            <a:off x="1847850" y="3284539"/>
            <a:ext cx="3024188" cy="936625"/>
          </a:xfrm>
          <a:prstGeom prst="rightArrow">
            <a:avLst>
              <a:gd name="adj1" fmla="val 50000"/>
              <a:gd name="adj2" fmla="val 49972"/>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1800">
                <a:solidFill>
                  <a:srgbClr val="FFFF00"/>
                </a:solidFill>
                <a:latin typeface="Calibri" panose="020F0502020204030204" pitchFamily="34" charset="0"/>
                <a:cs typeface="Arial" panose="020B0604020202020204" pitchFamily="34" charset="0"/>
              </a:rPr>
              <a:t>Don’t discriminate</a:t>
            </a:r>
          </a:p>
        </p:txBody>
      </p:sp>
      <p:sp>
        <p:nvSpPr>
          <p:cNvPr id="3" name="Slide Number Placeholder 2">
            <a:extLst>
              <a:ext uri="{FF2B5EF4-FFF2-40B4-BE49-F238E27FC236}">
                <a16:creationId xmlns:a16="http://schemas.microsoft.com/office/drawing/2014/main" id="{F6EDEFB1-C224-4120-B3CB-38D2D9544737}"/>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357C72C5-6DFD-42BD-B47C-B0FED405F5BB}"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10</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62DD125B-7C8B-491D-9E01-5D77E0116C4C}"/>
              </a:ext>
            </a:extLst>
          </p:cNvPr>
          <p:cNvSpPr>
            <a:spLocks noGrp="1"/>
          </p:cNvSpPr>
          <p:nvPr>
            <p:ph type="title"/>
          </p:nvPr>
        </p:nvSpPr>
        <p:spPr>
          <a:xfrm>
            <a:off x="2246313" y="952501"/>
            <a:ext cx="7772400" cy="1362075"/>
          </a:xfrm>
        </p:spPr>
        <p:txBody>
          <a:bodyPr/>
          <a:lstStyle/>
          <a:p>
            <a:r>
              <a:rPr lang="en-US" altLang="en-US"/>
              <a:t>Security of Supply</a:t>
            </a:r>
          </a:p>
        </p:txBody>
      </p:sp>
      <p:sp>
        <p:nvSpPr>
          <p:cNvPr id="5" name="Text Placeholder 4">
            <a:extLst>
              <a:ext uri="{FF2B5EF4-FFF2-40B4-BE49-F238E27FC236}">
                <a16:creationId xmlns:a16="http://schemas.microsoft.com/office/drawing/2014/main" id="{1968745B-9903-426D-912C-5B0E5139991F}"/>
              </a:ext>
            </a:extLst>
          </p:cNvPr>
          <p:cNvSpPr>
            <a:spLocks noGrp="1"/>
          </p:cNvSpPr>
          <p:nvPr>
            <p:ph type="body" idx="1"/>
          </p:nvPr>
        </p:nvSpPr>
        <p:spPr/>
        <p:txBody>
          <a:bodyPr rtlCol="0">
            <a:normAutofit/>
          </a:bodyPr>
          <a:lstStyle/>
          <a:p>
            <a:pPr fontAlgn="auto">
              <a:spcBef>
                <a:spcPts val="580"/>
              </a:spcBef>
              <a:spcAft>
                <a:spcPts val="0"/>
              </a:spcAft>
              <a:defRPr/>
            </a:pPr>
            <a:endParaRPr lang="en-US"/>
          </a:p>
        </p:txBody>
      </p:sp>
      <p:sp>
        <p:nvSpPr>
          <p:cNvPr id="4" name="Slide Number Placeholder 3">
            <a:extLst>
              <a:ext uri="{FF2B5EF4-FFF2-40B4-BE49-F238E27FC236}">
                <a16:creationId xmlns:a16="http://schemas.microsoft.com/office/drawing/2014/main" id="{9D518683-A95B-4A9C-B2B5-7F7EBD42DCD6}"/>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930B6C88-2773-4E41-989D-9D613B9B4AB9}"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11</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4F8B35DD-26BF-4554-A0BA-A48446316B44}"/>
              </a:ext>
            </a:extLst>
          </p:cNvPr>
          <p:cNvSpPr>
            <a:spLocks noGrp="1"/>
          </p:cNvSpPr>
          <p:nvPr>
            <p:ph type="title"/>
          </p:nvPr>
        </p:nvSpPr>
        <p:spPr>
          <a:xfrm>
            <a:off x="2246313" y="952501"/>
            <a:ext cx="7772400" cy="1362075"/>
          </a:xfrm>
        </p:spPr>
        <p:txBody>
          <a:bodyPr/>
          <a:lstStyle/>
          <a:p>
            <a:r>
              <a:rPr lang="en-US" altLang="en-US">
                <a:solidFill>
                  <a:srgbClr val="FFC000"/>
                </a:solidFill>
              </a:rPr>
              <a:t>Angela Merkel’s Mobile Phone</a:t>
            </a:r>
          </a:p>
        </p:txBody>
      </p:sp>
      <p:pic>
        <p:nvPicPr>
          <p:cNvPr id="117763" name="Picture 2">
            <a:extLst>
              <a:ext uri="{FF2B5EF4-FFF2-40B4-BE49-F238E27FC236}">
                <a16:creationId xmlns:a16="http://schemas.microsoft.com/office/drawing/2014/main" id="{BF4B2D5D-4585-4C53-8D48-CEE227200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351" y="3048000"/>
            <a:ext cx="46085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A99CEC9-179F-4AF7-B3EE-AC011E0A3F9F}"/>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3704ACA3-F8EC-4CF2-AB96-7A2874E3CDB6}"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12</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1D32C830-A308-4C9F-A205-00CFF8C0ECC2}"/>
              </a:ext>
            </a:extLst>
          </p:cNvPr>
          <p:cNvSpPr>
            <a:spLocks noGrp="1"/>
          </p:cNvSpPr>
          <p:nvPr>
            <p:ph type="title"/>
          </p:nvPr>
        </p:nvSpPr>
        <p:spPr>
          <a:xfrm>
            <a:off x="2389188" y="0"/>
            <a:ext cx="7772400" cy="1143000"/>
          </a:xfrm>
        </p:spPr>
        <p:txBody>
          <a:bodyPr/>
          <a:lstStyle/>
          <a:p>
            <a:r>
              <a:rPr lang="en-US" altLang="en-US" sz="3200" b="1"/>
              <a:t>Germany Canceled Verizon Contract</a:t>
            </a:r>
          </a:p>
        </p:txBody>
      </p:sp>
      <p:sp>
        <p:nvSpPr>
          <p:cNvPr id="3" name="Content Placeholder 2">
            <a:extLst>
              <a:ext uri="{FF2B5EF4-FFF2-40B4-BE49-F238E27FC236}">
                <a16:creationId xmlns:a16="http://schemas.microsoft.com/office/drawing/2014/main" id="{4F713024-8A4B-4EE9-A866-4FE96B4AE8F6}"/>
              </a:ext>
            </a:extLst>
          </p:cNvPr>
          <p:cNvSpPr>
            <a:spLocks noGrp="1"/>
          </p:cNvSpPr>
          <p:nvPr>
            <p:ph sz="quarter" idx="1"/>
          </p:nvPr>
        </p:nvSpPr>
        <p:spPr>
          <a:xfrm>
            <a:off x="2316163" y="1246188"/>
            <a:ext cx="7772400" cy="4572000"/>
          </a:xfrm>
        </p:spPr>
        <p:txBody>
          <a:bodyPr rtlCol="0">
            <a:normAutofit fontScale="62500" lnSpcReduction="20000"/>
          </a:bodyPr>
          <a:lstStyle/>
          <a:p>
            <a:pPr marL="274320" indent="-274320" fontAlgn="auto">
              <a:spcBef>
                <a:spcPts val="580"/>
              </a:spcBef>
              <a:spcAft>
                <a:spcPts val="0"/>
              </a:spcAft>
              <a:buNone/>
              <a:defRPr/>
            </a:pPr>
            <a:r>
              <a:rPr lang="en-US" sz="2800" dirty="0"/>
              <a:t>Thu Jun 26, 2014</a:t>
            </a:r>
          </a:p>
          <a:p>
            <a:pPr marL="274320" indent="-274320" fontAlgn="auto">
              <a:spcBef>
                <a:spcPts val="580"/>
              </a:spcBef>
              <a:spcAft>
                <a:spcPts val="0"/>
              </a:spcAft>
              <a:buNone/>
              <a:defRPr/>
            </a:pPr>
            <a:r>
              <a:rPr lang="en-US" sz="2800" i="1" dirty="0"/>
              <a:t>German government cancels Verizon contract in wake of U.S. spying row</a:t>
            </a:r>
          </a:p>
          <a:p>
            <a:pPr marL="274320" indent="-274320" fontAlgn="auto">
              <a:spcBef>
                <a:spcPts val="580"/>
              </a:spcBef>
              <a:spcAft>
                <a:spcPts val="0"/>
              </a:spcAft>
              <a:buNone/>
              <a:defRPr/>
            </a:pPr>
            <a:r>
              <a:rPr lang="en-US" sz="2800" b="1" cap="all" dirty="0"/>
              <a:t>BERLIN</a:t>
            </a:r>
            <a:endParaRPr lang="en-US" sz="2800" dirty="0"/>
          </a:p>
          <a:p>
            <a:pPr marL="274320" indent="-274320" fontAlgn="auto">
              <a:spcBef>
                <a:spcPts val="580"/>
              </a:spcBef>
              <a:spcAft>
                <a:spcPts val="0"/>
              </a:spcAft>
              <a:buNone/>
              <a:defRPr/>
            </a:pPr>
            <a:r>
              <a:rPr lang="en-US" sz="2800" cap="all" dirty="0"/>
              <a:t>REUTERS/RICK </a:t>
            </a:r>
            <a:r>
              <a:rPr lang="en-US" sz="2800" cap="all" dirty="0" err="1"/>
              <a:t>WILKING</a:t>
            </a:r>
            <a:endParaRPr lang="en-US" sz="2800" cap="all" dirty="0"/>
          </a:p>
          <a:p>
            <a:pPr marL="274320" indent="-274320" fontAlgn="auto">
              <a:spcBef>
                <a:spcPts val="580"/>
              </a:spcBef>
              <a:spcAft>
                <a:spcPts val="0"/>
              </a:spcAft>
              <a:buNone/>
              <a:defRPr/>
            </a:pPr>
            <a:r>
              <a:rPr lang="en-US" sz="2800" b="1" dirty="0"/>
              <a:t>The German government has cancelled a contract with U.S. telecoms firm Verizon Communications Inc </a:t>
            </a:r>
            <a:r>
              <a:rPr lang="en-US" sz="2800" b="1" dirty="0" err="1"/>
              <a:t>VZ.N</a:t>
            </a:r>
            <a:r>
              <a:rPr lang="en-US" sz="2800" b="1" dirty="0"/>
              <a:t> as part of an overhaul of its internal communications, prompted by revelations last year of U.S. government spying.</a:t>
            </a:r>
          </a:p>
          <a:p>
            <a:pPr marL="274320" indent="-274320" fontAlgn="auto">
              <a:spcBef>
                <a:spcPts val="580"/>
              </a:spcBef>
              <a:spcAft>
                <a:spcPts val="0"/>
              </a:spcAft>
              <a:buNone/>
              <a:defRPr/>
            </a:pPr>
            <a:r>
              <a:rPr lang="en-US" sz="2800" dirty="0"/>
              <a:t>Reports based on disclosures by former U.S. intelligence contractor Edward Snowden alleged Washington had conducted mass surveillance in Germany and had even eavesdropped on Chancellor Angela Merkel's mobile phone.</a:t>
            </a:r>
          </a:p>
          <a:p>
            <a:pPr marL="274320" indent="-274320" fontAlgn="auto">
              <a:spcBef>
                <a:spcPts val="580"/>
              </a:spcBef>
              <a:spcAft>
                <a:spcPts val="0"/>
              </a:spcAft>
              <a:buNone/>
              <a:defRPr/>
            </a:pPr>
            <a:r>
              <a:rPr lang="en-US" sz="2800" dirty="0"/>
              <a:t>Berlin subsequently demanded talks with Washington on a "no-spy" deal, but these collapsed after the United States appeared unwilling to give the assurances Germany wanted.</a:t>
            </a:r>
          </a:p>
          <a:p>
            <a:pPr marL="274320" indent="-274320" fontAlgn="auto">
              <a:spcBef>
                <a:spcPts val="580"/>
              </a:spcBef>
              <a:spcAft>
                <a:spcPts val="0"/>
              </a:spcAft>
              <a:buNone/>
              <a:defRPr/>
            </a:pPr>
            <a:r>
              <a:rPr lang="en-US" sz="2800" b="1" dirty="0"/>
              <a:t>Germany also launched an overhaul of its internal communications and secure government networks.</a:t>
            </a:r>
            <a:r>
              <a:rPr lang="en-US" sz="2800" dirty="0"/>
              <a:t> This is one of the first actions involving a U.S. firm to result.</a:t>
            </a:r>
          </a:p>
          <a:p>
            <a:pPr marL="274320" indent="-274320" fontAlgn="auto">
              <a:spcBef>
                <a:spcPts val="580"/>
              </a:spcBef>
              <a:spcAft>
                <a:spcPts val="0"/>
              </a:spcAft>
              <a:buFont typeface="Wingdings 2"/>
              <a:buChar char=""/>
              <a:defRPr/>
            </a:pPr>
            <a:endParaRPr lang="en-US" dirty="0"/>
          </a:p>
        </p:txBody>
      </p:sp>
      <p:sp>
        <p:nvSpPr>
          <p:cNvPr id="5" name="Slide Number Placeholder 4">
            <a:extLst>
              <a:ext uri="{FF2B5EF4-FFF2-40B4-BE49-F238E27FC236}">
                <a16:creationId xmlns:a16="http://schemas.microsoft.com/office/drawing/2014/main" id="{131C274E-4D5A-4CEB-ABD6-0DF131968609}"/>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CB5ECFAB-CF95-4579-8320-1C89CE436490}"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13</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6ECB70CF-53B7-4D0D-99CA-B96451FBB420}"/>
              </a:ext>
            </a:extLst>
          </p:cNvPr>
          <p:cNvSpPr>
            <a:spLocks noGrp="1"/>
          </p:cNvSpPr>
          <p:nvPr>
            <p:ph type="title"/>
          </p:nvPr>
        </p:nvSpPr>
        <p:spPr>
          <a:xfrm>
            <a:off x="4876801" y="601663"/>
            <a:ext cx="5345113" cy="1143000"/>
          </a:xfrm>
        </p:spPr>
        <p:txBody>
          <a:bodyPr>
            <a:normAutofit fontScale="90000"/>
          </a:bodyPr>
          <a:lstStyle/>
          <a:p>
            <a:pPr algn="r" fontAlgn="auto">
              <a:spcAft>
                <a:spcPts val="0"/>
              </a:spcAft>
              <a:defRPr/>
            </a:pPr>
            <a:r>
              <a:rPr lang="en-US" altLang="en-US" sz="3200" b="1"/>
              <a:t>GPA, Art. III Leaves Discretion To Discriminate Regarding Classified Work</a:t>
            </a:r>
          </a:p>
        </p:txBody>
      </p:sp>
      <p:sp>
        <p:nvSpPr>
          <p:cNvPr id="119811" name="Content Placeholder 2">
            <a:extLst>
              <a:ext uri="{FF2B5EF4-FFF2-40B4-BE49-F238E27FC236}">
                <a16:creationId xmlns:a16="http://schemas.microsoft.com/office/drawing/2014/main" id="{51CCEE3B-2577-4E2B-89DA-0585457612D4}"/>
              </a:ext>
            </a:extLst>
          </p:cNvPr>
          <p:cNvSpPr>
            <a:spLocks noGrp="1"/>
          </p:cNvSpPr>
          <p:nvPr>
            <p:ph sz="quarter" idx="1"/>
          </p:nvPr>
        </p:nvSpPr>
        <p:spPr>
          <a:xfrm>
            <a:off x="2133600" y="2062163"/>
            <a:ext cx="7772400" cy="4572000"/>
          </a:xfrm>
        </p:spPr>
        <p:txBody>
          <a:bodyPr/>
          <a:lstStyle/>
          <a:p>
            <a:pPr>
              <a:buFont typeface="Arial" panose="020B0604020202020204" pitchFamily="34" charset="0"/>
              <a:buNone/>
            </a:pPr>
            <a:r>
              <a:rPr lang="en-US" altLang="en-US" dirty="0"/>
              <a:t>1. Nothing in this Agreement shall be construed to prevent any Party from taking any action or not disclosing any information </a:t>
            </a:r>
            <a:r>
              <a:rPr lang="en-US" altLang="en-US" b="1" dirty="0">
                <a:solidFill>
                  <a:schemeClr val="accent2">
                    <a:lumMod val="75000"/>
                  </a:schemeClr>
                </a:solidFill>
              </a:rPr>
              <a:t>that it considers necessary for the protection of its essential security interests </a:t>
            </a:r>
            <a:r>
              <a:rPr lang="en-US" altLang="en-US" dirty="0"/>
              <a:t>relating to the procurement of arms, ammunition or war materials, or to procurement indispensable for national security or for national </a:t>
            </a:r>
            <a:r>
              <a:rPr lang="en-US" altLang="en-US" dirty="0" err="1"/>
              <a:t>defence</a:t>
            </a:r>
            <a:r>
              <a:rPr lang="en-US" altLang="en-US" dirty="0"/>
              <a:t> purposes.</a:t>
            </a:r>
          </a:p>
        </p:txBody>
      </p:sp>
      <p:pic>
        <p:nvPicPr>
          <p:cNvPr id="119812" name="Picture 2">
            <a:extLst>
              <a:ext uri="{FF2B5EF4-FFF2-40B4-BE49-F238E27FC236}">
                <a16:creationId xmlns:a16="http://schemas.microsoft.com/office/drawing/2014/main" id="{BAEF87EC-CD54-402E-AF2C-E51FF8E0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9" y="300039"/>
            <a:ext cx="1546225"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34D636D-7F84-48B0-B5D8-0659D7C01909}"/>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E0E2C5AA-F61E-46CE-B3EA-0783A4F6E98C}"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14</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DB06F638-4454-40F3-9FFF-C0CCE5E4C0BB}"/>
              </a:ext>
            </a:extLst>
          </p:cNvPr>
          <p:cNvSpPr>
            <a:spLocks noGrp="1"/>
          </p:cNvSpPr>
          <p:nvPr>
            <p:ph type="title"/>
          </p:nvPr>
        </p:nvSpPr>
        <p:spPr>
          <a:xfrm>
            <a:off x="4267201" y="602456"/>
            <a:ext cx="5345113" cy="1143000"/>
          </a:xfrm>
        </p:spPr>
        <p:txBody>
          <a:bodyPr>
            <a:normAutofit fontScale="90000"/>
          </a:bodyPr>
          <a:lstStyle/>
          <a:p>
            <a:pPr algn="r" fontAlgn="auto">
              <a:spcAft>
                <a:spcPts val="0"/>
              </a:spcAft>
              <a:defRPr/>
            </a:pPr>
            <a:r>
              <a:rPr lang="en-US" altLang="en-US" sz="3200" b="1" dirty="0"/>
              <a:t>GPA, Art. III Leaves Discretion To Discriminate Regarding Classified Work</a:t>
            </a:r>
          </a:p>
        </p:txBody>
      </p:sp>
      <p:sp>
        <p:nvSpPr>
          <p:cNvPr id="120835" name="Content Placeholder 2">
            <a:extLst>
              <a:ext uri="{FF2B5EF4-FFF2-40B4-BE49-F238E27FC236}">
                <a16:creationId xmlns:a16="http://schemas.microsoft.com/office/drawing/2014/main" id="{D5F17BF1-B6FE-452A-BA8E-3D9EDF2818F3}"/>
              </a:ext>
            </a:extLst>
          </p:cNvPr>
          <p:cNvSpPr>
            <a:spLocks noGrp="1"/>
          </p:cNvSpPr>
          <p:nvPr>
            <p:ph sz="quarter" idx="1"/>
          </p:nvPr>
        </p:nvSpPr>
        <p:spPr>
          <a:xfrm>
            <a:off x="2133600" y="2062163"/>
            <a:ext cx="7772400" cy="4572000"/>
          </a:xfrm>
        </p:spPr>
        <p:txBody>
          <a:bodyPr/>
          <a:lstStyle/>
          <a:p>
            <a:pPr>
              <a:buFont typeface="Arial" panose="020B0604020202020204" pitchFamily="34" charset="0"/>
              <a:buNone/>
            </a:pPr>
            <a:r>
              <a:rPr lang="en-US" altLang="en-US" sz="2400" dirty="0"/>
              <a:t>1</a:t>
            </a:r>
            <a:r>
              <a:rPr lang="en-US" altLang="en-US" sz="1800" dirty="0"/>
              <a:t>. </a:t>
            </a:r>
            <a:r>
              <a:rPr lang="en-US" altLang="en-US" sz="2000" dirty="0"/>
              <a:t>Nothing in this Agreement shall be construed to prevent any Party from taking any action or not disclosing any information </a:t>
            </a:r>
            <a:r>
              <a:rPr lang="en-US" altLang="en-US" sz="2000" dirty="0">
                <a:solidFill>
                  <a:srgbClr val="FFC000"/>
                </a:solidFill>
              </a:rPr>
              <a:t>that it considers necessary for the protection of its essential security interests </a:t>
            </a:r>
            <a:r>
              <a:rPr lang="en-US" altLang="en-US" sz="2000" dirty="0"/>
              <a:t>relating to the procurement of arms, ammunition or war materials, or to procurement indispensable for national security or for national </a:t>
            </a:r>
            <a:r>
              <a:rPr lang="en-US" altLang="en-US" sz="2000" dirty="0" err="1"/>
              <a:t>defence</a:t>
            </a:r>
            <a:r>
              <a:rPr lang="en-US" altLang="en-US" sz="2000" dirty="0"/>
              <a:t> purposes.</a:t>
            </a:r>
          </a:p>
        </p:txBody>
      </p:sp>
      <p:pic>
        <p:nvPicPr>
          <p:cNvPr id="120836" name="Picture 2">
            <a:extLst>
              <a:ext uri="{FF2B5EF4-FFF2-40B4-BE49-F238E27FC236}">
                <a16:creationId xmlns:a16="http://schemas.microsoft.com/office/drawing/2014/main" id="{8524E186-C4C1-467B-8710-305C0C1C8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300039"/>
            <a:ext cx="2138362"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Content Placeholder 2">
            <a:extLst>
              <a:ext uri="{FF2B5EF4-FFF2-40B4-BE49-F238E27FC236}">
                <a16:creationId xmlns:a16="http://schemas.microsoft.com/office/drawing/2014/main" id="{0A6E9019-2E32-41AB-B39F-573DBA4F1A91}"/>
              </a:ext>
            </a:extLst>
          </p:cNvPr>
          <p:cNvSpPr txBox="1">
            <a:spLocks/>
          </p:cNvSpPr>
          <p:nvPr/>
        </p:nvSpPr>
        <p:spPr bwMode="auto">
          <a:xfrm>
            <a:off x="2305667" y="4271962"/>
            <a:ext cx="8229600" cy="2286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20000"/>
              </a:spcBef>
              <a:spcAft>
                <a:spcPct val="0"/>
              </a:spcAft>
              <a:buClrTx/>
              <a:buSzTx/>
              <a:buNone/>
            </a:pPr>
            <a:r>
              <a:rPr lang="en-US" altLang="en-US" sz="3200" dirty="0">
                <a:solidFill>
                  <a:prstClr val="black"/>
                </a:solidFill>
                <a:latin typeface="Calibri" panose="020F0502020204030204" pitchFamily="34" charset="0"/>
                <a:cs typeface="Arial" panose="020B0604020202020204" pitchFamily="34" charset="0"/>
              </a:rPr>
              <a:t>DoD May Exclude “Risky” Contractors:</a:t>
            </a:r>
          </a:p>
          <a:p>
            <a:pPr fontAlgn="base">
              <a:spcBef>
                <a:spcPct val="20000"/>
              </a:spcBef>
              <a:spcAft>
                <a:spcPct val="0"/>
              </a:spcAft>
              <a:buClrTx/>
              <a:buSzTx/>
              <a:buNone/>
            </a:pPr>
            <a:r>
              <a:rPr lang="en-US" altLang="en-US" sz="3200" b="1" dirty="0">
                <a:solidFill>
                  <a:prstClr val="black"/>
                </a:solidFill>
                <a:latin typeface="Calibri" panose="020F0502020204030204" pitchFamily="34" charset="0"/>
                <a:cs typeface="Arial" panose="020B0604020202020204" pitchFamily="34" charset="0"/>
              </a:rPr>
              <a:t>SUBPART 239.73--REQUIREMENTS FOR INFORMATION RELATING TO SUPPLY CHAIN RISK</a:t>
            </a:r>
            <a:endParaRPr lang="en-US" altLang="en-US" sz="3200" dirty="0">
              <a:solidFill>
                <a:prstClr val="black"/>
              </a:solidFill>
              <a:latin typeface="Calibri" panose="020F050202020403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4">
            <a:extLst>
              <a:ext uri="{FF2B5EF4-FFF2-40B4-BE49-F238E27FC236}">
                <a16:creationId xmlns:a16="http://schemas.microsoft.com/office/drawing/2014/main" id="{80C94350-77F3-4F47-979B-BC7515A43E14}"/>
              </a:ext>
            </a:extLst>
          </p:cNvPr>
          <p:cNvSpPr>
            <a:spLocks noGrp="1"/>
          </p:cNvSpPr>
          <p:nvPr>
            <p:ph type="title"/>
          </p:nvPr>
        </p:nvSpPr>
        <p:spPr>
          <a:xfrm>
            <a:off x="2246313" y="952501"/>
            <a:ext cx="7772400" cy="1362075"/>
          </a:xfrm>
        </p:spPr>
        <p:txBody>
          <a:bodyPr/>
          <a:lstStyle/>
          <a:p>
            <a:r>
              <a:rPr lang="en-US" altLang="en-US"/>
              <a:t>European Response</a:t>
            </a:r>
          </a:p>
        </p:txBody>
      </p:sp>
      <p:sp>
        <p:nvSpPr>
          <p:cNvPr id="6" name="Text Placeholder 5">
            <a:extLst>
              <a:ext uri="{FF2B5EF4-FFF2-40B4-BE49-F238E27FC236}">
                <a16:creationId xmlns:a16="http://schemas.microsoft.com/office/drawing/2014/main" id="{0186295E-AD67-4EFA-A231-338D0005E95F}"/>
              </a:ext>
            </a:extLst>
          </p:cNvPr>
          <p:cNvSpPr>
            <a:spLocks noGrp="1"/>
          </p:cNvSpPr>
          <p:nvPr>
            <p:ph type="body" idx="1"/>
          </p:nvPr>
        </p:nvSpPr>
        <p:spPr/>
        <p:txBody>
          <a:bodyPr rtlCol="0">
            <a:normAutofit/>
          </a:bodyPr>
          <a:lstStyle/>
          <a:p>
            <a:pPr fontAlgn="auto">
              <a:spcBef>
                <a:spcPts val="580"/>
              </a:spcBef>
              <a:spcAft>
                <a:spcPts val="0"/>
              </a:spcAft>
              <a:defRPr/>
            </a:pPr>
            <a:endParaRPr lang="en-US"/>
          </a:p>
        </p:txBody>
      </p:sp>
      <p:sp>
        <p:nvSpPr>
          <p:cNvPr id="2" name="Slide Number Placeholder 1">
            <a:extLst>
              <a:ext uri="{FF2B5EF4-FFF2-40B4-BE49-F238E27FC236}">
                <a16:creationId xmlns:a16="http://schemas.microsoft.com/office/drawing/2014/main" id="{D7217715-5FD3-4772-A24E-ADFCC9D93718}"/>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36114F4C-2DD4-4A02-8665-577A65047D6B}"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16</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8B46D3A-EC0A-424C-9D1F-B2D9B6608712}"/>
              </a:ext>
            </a:extLst>
          </p:cNvPr>
          <p:cNvSpPr>
            <a:spLocks noGrp="1"/>
          </p:cNvSpPr>
          <p:nvPr>
            <p:ph type="title"/>
          </p:nvPr>
        </p:nvSpPr>
        <p:spPr>
          <a:xfrm>
            <a:off x="1546225" y="742950"/>
            <a:ext cx="8229600" cy="1068388"/>
          </a:xfrm>
        </p:spPr>
        <p:txBody>
          <a:bodyPr>
            <a:normAutofit fontScale="90000"/>
          </a:bodyPr>
          <a:lstStyle/>
          <a:p>
            <a:pPr fontAlgn="auto">
              <a:spcAft>
                <a:spcPts val="0"/>
              </a:spcAft>
              <a:defRPr/>
            </a:pPr>
            <a:r>
              <a:rPr lang="en-US" altLang="en-US" sz="3200" b="1"/>
              <a:t>Background:</a:t>
            </a:r>
            <a:br>
              <a:rPr lang="en-US" altLang="en-US" sz="3200" b="1"/>
            </a:br>
            <a:r>
              <a:rPr lang="en-US" altLang="en-US" sz="3200" b="1"/>
              <a:t>Top 10 U.S. Defense Contractors</a:t>
            </a:r>
          </a:p>
        </p:txBody>
      </p:sp>
      <p:pic>
        <p:nvPicPr>
          <p:cNvPr id="122883" name="Picture 2">
            <a:extLst>
              <a:ext uri="{FF2B5EF4-FFF2-40B4-BE49-F238E27FC236}">
                <a16:creationId xmlns:a16="http://schemas.microsoft.com/office/drawing/2014/main" id="{69C5FE3D-F52F-4AF7-8BAA-C6FA7C14F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225" y="1944688"/>
            <a:ext cx="896461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884" name="Picture 3">
            <a:extLst>
              <a:ext uri="{FF2B5EF4-FFF2-40B4-BE49-F238E27FC236}">
                <a16:creationId xmlns:a16="http://schemas.microsoft.com/office/drawing/2014/main" id="{7D8EA2A9-710E-49BA-B81E-D5E133FAB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739" y="609600"/>
            <a:ext cx="20859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a:extLst>
              <a:ext uri="{FF2B5EF4-FFF2-40B4-BE49-F238E27FC236}">
                <a16:creationId xmlns:a16="http://schemas.microsoft.com/office/drawing/2014/main" id="{F059754E-069B-4635-A16A-03D959CC1767}"/>
              </a:ext>
            </a:extLst>
          </p:cNvPr>
          <p:cNvSpPr/>
          <p:nvPr/>
        </p:nvSpPr>
        <p:spPr>
          <a:xfrm>
            <a:off x="2209800" y="3665538"/>
            <a:ext cx="228600" cy="2286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sp>
        <p:nvSpPr>
          <p:cNvPr id="7" name="Right Arrow 6">
            <a:extLst>
              <a:ext uri="{FF2B5EF4-FFF2-40B4-BE49-F238E27FC236}">
                <a16:creationId xmlns:a16="http://schemas.microsoft.com/office/drawing/2014/main" id="{B6224897-8EAD-4B61-8B1A-C4702B4A6133}"/>
              </a:ext>
            </a:extLst>
          </p:cNvPr>
          <p:cNvSpPr/>
          <p:nvPr/>
        </p:nvSpPr>
        <p:spPr>
          <a:xfrm>
            <a:off x="2190750" y="5011738"/>
            <a:ext cx="2286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sp>
        <p:nvSpPr>
          <p:cNvPr id="9" name="Right Arrow 8">
            <a:extLst>
              <a:ext uri="{FF2B5EF4-FFF2-40B4-BE49-F238E27FC236}">
                <a16:creationId xmlns:a16="http://schemas.microsoft.com/office/drawing/2014/main" id="{96884788-6B87-4192-A2FD-511B9C45863A}"/>
              </a:ext>
            </a:extLst>
          </p:cNvPr>
          <p:cNvSpPr/>
          <p:nvPr/>
        </p:nvSpPr>
        <p:spPr>
          <a:xfrm>
            <a:off x="2190750" y="5334000"/>
            <a:ext cx="2286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sp>
        <p:nvSpPr>
          <p:cNvPr id="10" name="Right Arrow 9">
            <a:extLst>
              <a:ext uri="{FF2B5EF4-FFF2-40B4-BE49-F238E27FC236}">
                <a16:creationId xmlns:a16="http://schemas.microsoft.com/office/drawing/2014/main" id="{CC4DD286-CE1E-47E8-B9F1-81F246CDE591}"/>
              </a:ext>
            </a:extLst>
          </p:cNvPr>
          <p:cNvSpPr/>
          <p:nvPr/>
        </p:nvSpPr>
        <p:spPr>
          <a:xfrm>
            <a:off x="2209800" y="6019800"/>
            <a:ext cx="2286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sp>
        <p:nvSpPr>
          <p:cNvPr id="6" name="Slide Number Placeholder 5">
            <a:extLst>
              <a:ext uri="{FF2B5EF4-FFF2-40B4-BE49-F238E27FC236}">
                <a16:creationId xmlns:a16="http://schemas.microsoft.com/office/drawing/2014/main" id="{2A376D18-4482-43D7-A821-69D3F6356341}"/>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22CACE0C-BBF5-40D8-9DF5-DA2F0B6705F6}"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17</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a:extLst>
              <a:ext uri="{FF2B5EF4-FFF2-40B4-BE49-F238E27FC236}">
                <a16:creationId xmlns:a16="http://schemas.microsoft.com/office/drawing/2014/main" id="{8E6C7441-24A0-4D6A-BCE8-DF49462C7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0" y="-123908"/>
            <a:ext cx="12359950" cy="698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Title 3">
            <a:extLst>
              <a:ext uri="{FF2B5EF4-FFF2-40B4-BE49-F238E27FC236}">
                <a16:creationId xmlns:a16="http://schemas.microsoft.com/office/drawing/2014/main" id="{37FF2747-209A-4014-91DA-68A64312F587}"/>
              </a:ext>
            </a:extLst>
          </p:cNvPr>
          <p:cNvSpPr>
            <a:spLocks noGrp="1"/>
          </p:cNvSpPr>
          <p:nvPr>
            <p:ph type="title"/>
          </p:nvPr>
        </p:nvSpPr>
        <p:spPr>
          <a:xfrm>
            <a:off x="1774825" y="5495926"/>
            <a:ext cx="7772400" cy="1362075"/>
          </a:xfrm>
        </p:spPr>
        <p:txBody>
          <a:bodyPr/>
          <a:lstStyle/>
          <a:p>
            <a:r>
              <a:rPr lang="en-US" altLang="en-US"/>
              <a:t>Reciprocal defense procurement agreements</a:t>
            </a:r>
          </a:p>
        </p:txBody>
      </p:sp>
      <p:sp>
        <p:nvSpPr>
          <p:cNvPr id="3" name="Slide Number Placeholder 2">
            <a:extLst>
              <a:ext uri="{FF2B5EF4-FFF2-40B4-BE49-F238E27FC236}">
                <a16:creationId xmlns:a16="http://schemas.microsoft.com/office/drawing/2014/main" id="{73A23455-1D22-433E-8C14-5CD3850608BC}"/>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976F8E8B-E63F-44D3-BDB6-8FFD6B378C64}"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18</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3">
            <a:extLst>
              <a:ext uri="{FF2B5EF4-FFF2-40B4-BE49-F238E27FC236}">
                <a16:creationId xmlns:a16="http://schemas.microsoft.com/office/drawing/2014/main" id="{B418597D-C2D9-483E-9CB4-15B9B1A7E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988" y="377825"/>
            <a:ext cx="664845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83" name="Title 1">
            <a:extLst>
              <a:ext uri="{FF2B5EF4-FFF2-40B4-BE49-F238E27FC236}">
                <a16:creationId xmlns:a16="http://schemas.microsoft.com/office/drawing/2014/main" id="{51D7DCC4-8044-4014-81C6-FB1E1107C9D6}"/>
              </a:ext>
            </a:extLst>
          </p:cNvPr>
          <p:cNvSpPr>
            <a:spLocks noGrp="1"/>
          </p:cNvSpPr>
          <p:nvPr>
            <p:ph type="title"/>
          </p:nvPr>
        </p:nvSpPr>
        <p:spPr>
          <a:xfrm>
            <a:off x="1501775" y="746125"/>
            <a:ext cx="1900238" cy="1066800"/>
          </a:xfrm>
        </p:spPr>
        <p:txBody>
          <a:bodyPr>
            <a:normAutofit fontScale="90000"/>
          </a:bodyPr>
          <a:lstStyle/>
          <a:p>
            <a:pPr fontAlgn="auto">
              <a:spcAft>
                <a:spcPts val="0"/>
              </a:spcAft>
              <a:defRPr/>
            </a:pPr>
            <a:r>
              <a:rPr lang="en-US" altLang="en-US" sz="1600" b="1"/>
              <a:t>Sample Reciprocal Defense Procurement Agreement:  </a:t>
            </a:r>
            <a:br>
              <a:rPr lang="en-US" altLang="en-US" sz="1600" b="1"/>
            </a:br>
            <a:r>
              <a:rPr lang="en-US" altLang="en-US" sz="1600" b="1"/>
              <a:t>U.S. - France</a:t>
            </a:r>
          </a:p>
        </p:txBody>
      </p:sp>
      <p:sp>
        <p:nvSpPr>
          <p:cNvPr id="124932" name="Right Arrow 7">
            <a:extLst>
              <a:ext uri="{FF2B5EF4-FFF2-40B4-BE49-F238E27FC236}">
                <a16:creationId xmlns:a16="http://schemas.microsoft.com/office/drawing/2014/main" id="{4B1F04CD-A851-40C9-8E8A-28F07B29EA79}"/>
              </a:ext>
            </a:extLst>
          </p:cNvPr>
          <p:cNvSpPr>
            <a:spLocks noChangeArrowheads="1"/>
          </p:cNvSpPr>
          <p:nvPr/>
        </p:nvSpPr>
        <p:spPr bwMode="auto">
          <a:xfrm>
            <a:off x="1552575" y="1944689"/>
            <a:ext cx="2325688" cy="936625"/>
          </a:xfrm>
          <a:prstGeom prst="rightArrow">
            <a:avLst>
              <a:gd name="adj1" fmla="val 50000"/>
              <a:gd name="adj2" fmla="val 49960"/>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2000">
                <a:solidFill>
                  <a:prstClr val="white"/>
                </a:solidFill>
                <a:latin typeface="Times New Roman" panose="02020603050405020304" pitchFamily="18" charset="0"/>
                <a:cs typeface="Arial" panose="020B0604020202020204" pitchFamily="34" charset="0"/>
              </a:rPr>
              <a:t>Don’t discriminate</a:t>
            </a:r>
          </a:p>
        </p:txBody>
      </p:sp>
      <p:pic>
        <p:nvPicPr>
          <p:cNvPr id="124933" name="Picture 2">
            <a:extLst>
              <a:ext uri="{FF2B5EF4-FFF2-40B4-BE49-F238E27FC236}">
                <a16:creationId xmlns:a16="http://schemas.microsoft.com/office/drawing/2014/main" id="{BD7A10DD-561D-4164-838E-7AB4E0A9B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989" y="3416300"/>
            <a:ext cx="7229475" cy="3009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4934" name="Right Arrow 6">
            <a:extLst>
              <a:ext uri="{FF2B5EF4-FFF2-40B4-BE49-F238E27FC236}">
                <a16:creationId xmlns:a16="http://schemas.microsoft.com/office/drawing/2014/main" id="{1E928026-8FDB-4937-B7C6-1DDBF0A02515}"/>
              </a:ext>
            </a:extLst>
          </p:cNvPr>
          <p:cNvSpPr>
            <a:spLocks noChangeArrowheads="1"/>
          </p:cNvSpPr>
          <p:nvPr/>
        </p:nvSpPr>
        <p:spPr bwMode="auto">
          <a:xfrm>
            <a:off x="1524000" y="4016376"/>
            <a:ext cx="2528888" cy="1857375"/>
          </a:xfrm>
          <a:prstGeom prst="rightArrow">
            <a:avLst>
              <a:gd name="adj1" fmla="val 50000"/>
              <a:gd name="adj2" fmla="val 50118"/>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1800">
                <a:solidFill>
                  <a:prstClr val="white"/>
                </a:solidFill>
                <a:latin typeface="Times New Roman" panose="02020603050405020304" pitchFamily="18" charset="0"/>
                <a:cs typeface="Arial" panose="020B0604020202020204" pitchFamily="34" charset="0"/>
              </a:rPr>
              <a:t>Amended to cover both materiel and R&amp;D</a:t>
            </a:r>
          </a:p>
        </p:txBody>
      </p:sp>
      <p:pic>
        <p:nvPicPr>
          <p:cNvPr id="124935" name="Picture 6">
            <a:extLst>
              <a:ext uri="{FF2B5EF4-FFF2-40B4-BE49-F238E27FC236}">
                <a16:creationId xmlns:a16="http://schemas.microsoft.com/office/drawing/2014/main" id="{97A9A567-D805-4453-9505-4D4F53494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770189"/>
            <a:ext cx="139065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6" name="Picture 8">
            <a:extLst>
              <a:ext uri="{FF2B5EF4-FFF2-40B4-BE49-F238E27FC236}">
                <a16:creationId xmlns:a16="http://schemas.microsoft.com/office/drawing/2014/main" id="{A4B5AFC0-ED85-43C0-9CBF-8C8A7DC2BA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8" y="3646489"/>
            <a:ext cx="13890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F924E886-C6EA-453B-90A5-57FCE27DDA1B}"/>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62FC1B67-0ECE-4535-9A32-BF18DD3FE5AD}"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19</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a:extLst>
              <a:ext uri="{FF2B5EF4-FFF2-40B4-BE49-F238E27FC236}">
                <a16:creationId xmlns:a16="http://schemas.microsoft.com/office/drawing/2014/main" id="{FD4AEE36-7652-435B-B7E4-DCDCA6856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6" y="0"/>
            <a:ext cx="10360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itle 1">
            <a:extLst>
              <a:ext uri="{FF2B5EF4-FFF2-40B4-BE49-F238E27FC236}">
                <a16:creationId xmlns:a16="http://schemas.microsoft.com/office/drawing/2014/main" id="{312F7637-B6CC-40A4-AEE9-E56FDC7379CF}"/>
              </a:ext>
            </a:extLst>
          </p:cNvPr>
          <p:cNvSpPr>
            <a:spLocks noGrp="1"/>
          </p:cNvSpPr>
          <p:nvPr>
            <p:ph type="title"/>
          </p:nvPr>
        </p:nvSpPr>
        <p:spPr>
          <a:xfrm>
            <a:off x="1524000" y="0"/>
            <a:ext cx="7265988" cy="1143000"/>
          </a:xfrm>
        </p:spPr>
        <p:txBody>
          <a:bodyPr/>
          <a:lstStyle/>
          <a:p>
            <a:r>
              <a:rPr lang="en-US" altLang="en-US" sz="3200">
                <a:solidFill>
                  <a:srgbClr val="FFC000"/>
                </a:solidFill>
              </a:rPr>
              <a:t>Three “Pillars” to Sustainable Procurement</a:t>
            </a:r>
          </a:p>
        </p:txBody>
      </p:sp>
      <p:graphicFrame>
        <p:nvGraphicFramePr>
          <p:cNvPr id="6" name="Diagram 5">
            <a:extLst>
              <a:ext uri="{FF2B5EF4-FFF2-40B4-BE49-F238E27FC236}">
                <a16:creationId xmlns:a16="http://schemas.microsoft.com/office/drawing/2014/main" id="{40E691F5-69F4-4406-BAC7-7179E7D14387}"/>
              </a:ext>
            </a:extLst>
          </p:cNvPr>
          <p:cNvGraphicFramePr/>
          <p:nvPr/>
        </p:nvGraphicFramePr>
        <p:xfrm>
          <a:off x="381000" y="1371600"/>
          <a:ext cx="102870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97B8E73A-C294-4812-91F8-E662DBE3C63F}"/>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9F734F69-161D-4B23-ADAE-BB69EA9E4909}"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a:extLst>
              <a:ext uri="{FF2B5EF4-FFF2-40B4-BE49-F238E27FC236}">
                <a16:creationId xmlns:a16="http://schemas.microsoft.com/office/drawing/2014/main" id="{3BC2F631-626A-43A7-A20D-3EEFCE621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81050"/>
            <a:ext cx="4319588" cy="595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5" name="Picture 3">
            <a:extLst>
              <a:ext uri="{FF2B5EF4-FFF2-40B4-BE49-F238E27FC236}">
                <a16:creationId xmlns:a16="http://schemas.microsoft.com/office/drawing/2014/main" id="{9F08B170-A31B-4AEC-8D82-444C8DCFC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113" y="1143000"/>
            <a:ext cx="436721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956" name="TextBox 1">
            <a:extLst>
              <a:ext uri="{FF2B5EF4-FFF2-40B4-BE49-F238E27FC236}">
                <a16:creationId xmlns:a16="http://schemas.microsoft.com/office/drawing/2014/main" id="{F39E7275-D8CC-4E95-8117-9C8147867D81}"/>
              </a:ext>
            </a:extLst>
          </p:cNvPr>
          <p:cNvSpPr txBox="1">
            <a:spLocks noChangeArrowheads="1"/>
          </p:cNvSpPr>
          <p:nvPr/>
        </p:nvSpPr>
        <p:spPr bwMode="auto">
          <a:xfrm>
            <a:off x="6629401" y="5638800"/>
            <a:ext cx="3681413" cy="9540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r" fontAlgn="base">
              <a:spcBef>
                <a:spcPct val="0"/>
              </a:spcBef>
              <a:spcAft>
                <a:spcPct val="0"/>
              </a:spcAft>
              <a:buClrTx/>
              <a:buSzTx/>
              <a:buNone/>
            </a:pPr>
            <a:r>
              <a:rPr lang="en-US" altLang="en-US" sz="2800" b="1">
                <a:solidFill>
                  <a:srgbClr val="FF0000"/>
                </a:solidFill>
                <a:latin typeface="Calibri" panose="020F0502020204030204" pitchFamily="34" charset="0"/>
                <a:cs typeface="Arial" panose="020B0604020202020204" pitchFamily="34" charset="0"/>
              </a:rPr>
              <a:t>Potential EU Protectionism</a:t>
            </a:r>
          </a:p>
        </p:txBody>
      </p:sp>
      <p:sp>
        <p:nvSpPr>
          <p:cNvPr id="4" name="Slide Number Placeholder 3">
            <a:extLst>
              <a:ext uri="{FF2B5EF4-FFF2-40B4-BE49-F238E27FC236}">
                <a16:creationId xmlns:a16="http://schemas.microsoft.com/office/drawing/2014/main" id="{D8E73244-4CA2-4133-A5FA-0C0E0815FDDB}"/>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B9B95AD1-668F-44DD-B770-2AC8F30043CB}"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20</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6978" name="Picture 2">
            <a:extLst>
              <a:ext uri="{FF2B5EF4-FFF2-40B4-BE49-F238E27FC236}">
                <a16:creationId xmlns:a16="http://schemas.microsoft.com/office/drawing/2014/main" id="{2B665D84-3E03-4DD3-A4E0-6EA652FC0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563" y="593726"/>
            <a:ext cx="946150" cy="571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9" name="Picture 3">
            <a:extLst>
              <a:ext uri="{FF2B5EF4-FFF2-40B4-BE49-F238E27FC236}">
                <a16:creationId xmlns:a16="http://schemas.microsoft.com/office/drawing/2014/main" id="{93274F5C-F7B4-4BEC-9C00-58514D60E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864" y="762000"/>
            <a:ext cx="4275137"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980" name="TextBox 5">
            <a:extLst>
              <a:ext uri="{FF2B5EF4-FFF2-40B4-BE49-F238E27FC236}">
                <a16:creationId xmlns:a16="http://schemas.microsoft.com/office/drawing/2014/main" id="{67BA9446-224C-4524-AE98-3F7ED91EB295}"/>
              </a:ext>
            </a:extLst>
          </p:cNvPr>
          <p:cNvSpPr txBox="1">
            <a:spLocks noChangeArrowheads="1"/>
          </p:cNvSpPr>
          <p:nvPr/>
        </p:nvSpPr>
        <p:spPr bwMode="auto">
          <a:xfrm>
            <a:off x="2525713" y="914401"/>
            <a:ext cx="386715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1800">
                <a:solidFill>
                  <a:prstClr val="black"/>
                </a:solidFill>
                <a:latin typeface="Calibri" panose="020F0502020204030204" pitchFamily="34" charset="0"/>
                <a:cs typeface="Arial" panose="020B0604020202020204" pitchFamily="34" charset="0"/>
              </a:rPr>
              <a:t>BRUSSELS (Reuters) –[June 7, 2017]  The European Union's executive is ready to increase support for the bloc's </a:t>
            </a:r>
            <a:r>
              <a:rPr lang="en-US" altLang="en-US" sz="1800" b="1">
                <a:solidFill>
                  <a:prstClr val="black"/>
                </a:solidFill>
                <a:latin typeface="Calibri" panose="020F0502020204030204" pitchFamily="34" charset="0"/>
                <a:cs typeface="Arial" panose="020B0604020202020204" pitchFamily="34" charset="0"/>
              </a:rPr>
              <a:t>first ever defense research program</a:t>
            </a:r>
            <a:r>
              <a:rPr lang="en-US" altLang="en-US" sz="1800">
                <a:solidFill>
                  <a:prstClr val="black"/>
                </a:solidFill>
                <a:latin typeface="Calibri" panose="020F0502020204030204" pitchFamily="34" charset="0"/>
                <a:cs typeface="Arial" panose="020B0604020202020204" pitchFamily="34" charset="0"/>
              </a:rPr>
              <a:t>, </a:t>
            </a:r>
            <a:r>
              <a:rPr lang="en-US" altLang="en-US" sz="1800" b="1">
                <a:solidFill>
                  <a:srgbClr val="FFC000"/>
                </a:solidFill>
                <a:latin typeface="Calibri" panose="020F0502020204030204" pitchFamily="34" charset="0"/>
                <a:cs typeface="Arial" panose="020B0604020202020204" pitchFamily="34" charset="0"/>
              </a:rPr>
              <a:t>offering more funds to develop new military hardware</a:t>
            </a:r>
            <a:r>
              <a:rPr lang="en-US" altLang="en-US" sz="1800">
                <a:solidFill>
                  <a:srgbClr val="FFC000"/>
                </a:solidFill>
                <a:latin typeface="Calibri" panose="020F0502020204030204" pitchFamily="34" charset="0"/>
                <a:cs typeface="Arial" panose="020B0604020202020204" pitchFamily="34" charset="0"/>
              </a:rPr>
              <a:t> </a:t>
            </a:r>
            <a:r>
              <a:rPr lang="en-US" altLang="en-US" sz="1800">
                <a:solidFill>
                  <a:prstClr val="black"/>
                </a:solidFill>
                <a:latin typeface="Calibri" panose="020F0502020204030204" pitchFamily="34" charset="0"/>
                <a:cs typeface="Arial" panose="020B0604020202020204" pitchFamily="34" charset="0"/>
              </a:rPr>
              <a:t>in its earliest stages after years of government cuts, a top EU official said.</a:t>
            </a:r>
          </a:p>
          <a:p>
            <a:pPr fontAlgn="base">
              <a:spcBef>
                <a:spcPct val="0"/>
              </a:spcBef>
              <a:spcAft>
                <a:spcPct val="0"/>
              </a:spcAft>
              <a:buClrTx/>
              <a:buSzTx/>
              <a:buNone/>
            </a:pPr>
            <a:r>
              <a:rPr lang="en-US" altLang="en-US" sz="1800">
                <a:solidFill>
                  <a:prstClr val="black"/>
                </a:solidFill>
                <a:latin typeface="Calibri" panose="020F0502020204030204" pitchFamily="34" charset="0"/>
                <a:cs typeface="Arial" panose="020B0604020202020204" pitchFamily="34" charset="0"/>
              </a:rPr>
              <a:t>Following a 90-million-euro pilot investment from the EU's common budget in 2017-2019, the </a:t>
            </a:r>
            <a:r>
              <a:rPr lang="en-US" altLang="en-US" sz="1800" b="1">
                <a:solidFill>
                  <a:srgbClr val="FFC000"/>
                </a:solidFill>
                <a:latin typeface="Calibri" panose="020F0502020204030204" pitchFamily="34" charset="0"/>
                <a:cs typeface="Arial" panose="020B0604020202020204" pitchFamily="34" charset="0"/>
              </a:rPr>
              <a:t>European Commission is proposing 500 million euros ($563 million) for the 2019-2020 period that could rise to 1.5 billion euros a year from 2021</a:t>
            </a:r>
            <a:r>
              <a:rPr lang="en-US" altLang="en-US" sz="1800" b="1">
                <a:solidFill>
                  <a:prstClr val="black"/>
                </a:solidFill>
                <a:latin typeface="Calibri" panose="020F0502020204030204" pitchFamily="34" charset="0"/>
                <a:cs typeface="Arial" panose="020B0604020202020204" pitchFamily="34" charset="0"/>
              </a:rPr>
              <a:t>, </a:t>
            </a:r>
            <a:r>
              <a:rPr lang="en-US" altLang="en-US" sz="1800">
                <a:solidFill>
                  <a:prstClr val="black"/>
                </a:solidFill>
                <a:latin typeface="Calibri" panose="020F0502020204030204" pitchFamily="34" charset="0"/>
                <a:cs typeface="Arial" panose="020B0604020202020204" pitchFamily="34" charset="0"/>
              </a:rPr>
              <a:t>Industry Commissioner Elzbieta Bienkowska told Reuters.</a:t>
            </a:r>
          </a:p>
          <a:p>
            <a:pPr fontAlgn="base">
              <a:spcBef>
                <a:spcPct val="0"/>
              </a:spcBef>
              <a:spcAft>
                <a:spcPct val="0"/>
              </a:spcAft>
              <a:buClrTx/>
              <a:buSzTx/>
              <a:buNone/>
            </a:pPr>
            <a:endParaRPr lang="en-US" altLang="en-US" sz="1800">
              <a:solidFill>
                <a:prstClr val="black"/>
              </a:solidFill>
              <a:latin typeface="Calibri" panose="020F0502020204030204" pitchFamily="34" charset="0"/>
              <a:cs typeface="Arial" panose="020B0604020202020204" pitchFamily="34" charset="0"/>
            </a:endParaRPr>
          </a:p>
        </p:txBody>
      </p:sp>
      <p:sp>
        <p:nvSpPr>
          <p:cNvPr id="126981" name="TextBox 6">
            <a:extLst>
              <a:ext uri="{FF2B5EF4-FFF2-40B4-BE49-F238E27FC236}">
                <a16:creationId xmlns:a16="http://schemas.microsoft.com/office/drawing/2014/main" id="{8A949EFC-4816-4413-99C7-8B51133E14E5}"/>
              </a:ext>
            </a:extLst>
          </p:cNvPr>
          <p:cNvSpPr txBox="1">
            <a:spLocks noChangeArrowheads="1"/>
          </p:cNvSpPr>
          <p:nvPr/>
        </p:nvSpPr>
        <p:spPr bwMode="auto">
          <a:xfrm>
            <a:off x="6772276" y="4267201"/>
            <a:ext cx="35163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r" fontAlgn="base">
              <a:spcBef>
                <a:spcPct val="0"/>
              </a:spcBef>
              <a:spcAft>
                <a:spcPct val="0"/>
              </a:spcAft>
              <a:buClrTx/>
              <a:buSzTx/>
              <a:buNone/>
            </a:pPr>
            <a:r>
              <a:rPr lang="en-US" altLang="en-US" sz="3200" b="1">
                <a:solidFill>
                  <a:prstClr val="black"/>
                </a:solidFill>
                <a:latin typeface="Calibri" panose="020F0502020204030204" pitchFamily="34" charset="0"/>
                <a:cs typeface="Arial" panose="020B0604020202020204" pitchFamily="34" charset="0"/>
              </a:rPr>
              <a:t>European Defense Fund</a:t>
            </a:r>
          </a:p>
        </p:txBody>
      </p:sp>
      <p:pic>
        <p:nvPicPr>
          <p:cNvPr id="126982" name="Picture 5">
            <a:extLst>
              <a:ext uri="{FF2B5EF4-FFF2-40B4-BE49-F238E27FC236}">
                <a16:creationId xmlns:a16="http://schemas.microsoft.com/office/drawing/2014/main" id="{8F585A7C-9AAF-4120-8005-D08B1BCDF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369" y="5789810"/>
            <a:ext cx="3416300" cy="80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33A064A6-AC33-40CA-8463-C03902174DB5}"/>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A2BA96CF-7132-47C9-94A9-4DC93820DB9F}"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21</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D37A-F307-4CB6-92BF-946252B52E5B}"/>
              </a:ext>
            </a:extLst>
          </p:cNvPr>
          <p:cNvSpPr>
            <a:spLocks noGrp="1"/>
          </p:cNvSpPr>
          <p:nvPr>
            <p:ph type="title"/>
          </p:nvPr>
        </p:nvSpPr>
        <p:spPr>
          <a:xfrm>
            <a:off x="1676400" y="609601"/>
            <a:ext cx="8229600" cy="1069975"/>
          </a:xfrm>
        </p:spPr>
        <p:txBody>
          <a:bodyPr rtlCol="0">
            <a:normAutofit/>
          </a:bodyPr>
          <a:lstStyle/>
          <a:p>
            <a:pPr fontAlgn="auto">
              <a:spcAft>
                <a:spcPts val="0"/>
              </a:spcAft>
              <a:defRPr/>
            </a:pPr>
            <a:r>
              <a:rPr lang="en-US" dirty="0"/>
              <a:t>EU Defense Fund:  Macron Manifesto</a:t>
            </a:r>
          </a:p>
        </p:txBody>
      </p:sp>
      <p:pic>
        <p:nvPicPr>
          <p:cNvPr id="128003" name="Picture 2">
            <a:extLst>
              <a:ext uri="{FF2B5EF4-FFF2-40B4-BE49-F238E27FC236}">
                <a16:creationId xmlns:a16="http://schemas.microsoft.com/office/drawing/2014/main" id="{C3775822-E3C8-4101-AD19-E00489406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00" y="2463800"/>
            <a:ext cx="6870700" cy="128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004" name="TextBox 3">
            <a:extLst>
              <a:ext uri="{FF2B5EF4-FFF2-40B4-BE49-F238E27FC236}">
                <a16:creationId xmlns:a16="http://schemas.microsoft.com/office/drawing/2014/main" id="{5962E614-BE90-4EE0-914C-9C4BB0BB11A2}"/>
              </a:ext>
            </a:extLst>
          </p:cNvPr>
          <p:cNvSpPr txBox="1">
            <a:spLocks noChangeArrowheads="1"/>
          </p:cNvSpPr>
          <p:nvPr/>
        </p:nvSpPr>
        <p:spPr bwMode="auto">
          <a:xfrm>
            <a:off x="2070100" y="3997325"/>
            <a:ext cx="84455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2000" b="1">
                <a:solidFill>
                  <a:prstClr val="black"/>
                </a:solidFill>
                <a:latin typeface="Calibri" panose="020F0502020204030204" pitchFamily="34" charset="0"/>
                <a:cs typeface="Arial" panose="020B0604020202020204" pitchFamily="34" charset="0"/>
              </a:rPr>
              <a:t>	We will support the creation of a European Defense Fund to finance joint programs such as a European drone.</a:t>
            </a:r>
          </a:p>
          <a:p>
            <a:pPr fontAlgn="base">
              <a:spcBef>
                <a:spcPct val="0"/>
              </a:spcBef>
              <a:spcAft>
                <a:spcPct val="0"/>
              </a:spcAft>
              <a:buClrTx/>
              <a:buSzTx/>
              <a:buNone/>
            </a:pPr>
            <a:endParaRPr lang="en-US" altLang="en-US" sz="2000" b="1">
              <a:solidFill>
                <a:prstClr val="black"/>
              </a:solidFill>
              <a:latin typeface="Calibri" panose="020F0502020204030204" pitchFamily="34" charset="0"/>
              <a:cs typeface="Arial" panose="020B0604020202020204" pitchFamily="34" charset="0"/>
            </a:endParaRPr>
          </a:p>
          <a:p>
            <a:pPr fontAlgn="base">
              <a:spcBef>
                <a:spcPct val="0"/>
              </a:spcBef>
              <a:spcAft>
                <a:spcPct val="0"/>
              </a:spcAft>
              <a:buClrTx/>
              <a:buSzTx/>
              <a:buNone/>
            </a:pPr>
            <a:r>
              <a:rPr lang="en-US" altLang="en-US" sz="2000">
                <a:solidFill>
                  <a:prstClr val="black"/>
                </a:solidFill>
                <a:latin typeface="Calibri" panose="020F0502020204030204" pitchFamily="34" charset="0"/>
                <a:cs typeface="Arial" panose="020B0604020202020204" pitchFamily="34" charset="0"/>
              </a:rPr>
              <a:t>To continue to innovate in the face of American or Chinese giants, and in the face of increasing costs of armaments programs, a joint effort is key.</a:t>
            </a:r>
          </a:p>
        </p:txBody>
      </p:sp>
      <p:sp>
        <p:nvSpPr>
          <p:cNvPr id="5" name="Right Arrow 4">
            <a:extLst>
              <a:ext uri="{FF2B5EF4-FFF2-40B4-BE49-F238E27FC236}">
                <a16:creationId xmlns:a16="http://schemas.microsoft.com/office/drawing/2014/main" id="{D6D89926-0909-4D66-A516-4C88A8AE33CB}"/>
              </a:ext>
            </a:extLst>
          </p:cNvPr>
          <p:cNvSpPr/>
          <p:nvPr/>
        </p:nvSpPr>
        <p:spPr>
          <a:xfrm>
            <a:off x="2286000" y="4114800"/>
            <a:ext cx="2159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pic>
        <p:nvPicPr>
          <p:cNvPr id="128006" name="Picture 3">
            <a:extLst>
              <a:ext uri="{FF2B5EF4-FFF2-40B4-BE49-F238E27FC236}">
                <a16:creationId xmlns:a16="http://schemas.microsoft.com/office/drawing/2014/main" id="{92C90B98-1E6E-4DDA-9BFB-BD970A5C9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6311900" cy="78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7" name="Picture 4">
            <a:extLst>
              <a:ext uri="{FF2B5EF4-FFF2-40B4-BE49-F238E27FC236}">
                <a16:creationId xmlns:a16="http://schemas.microsoft.com/office/drawing/2014/main" id="{9A1F562C-DA2E-499D-B868-70B4DD8E0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950" y="5668964"/>
            <a:ext cx="1574800" cy="103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a:extLst>
              <a:ext uri="{FF2B5EF4-FFF2-40B4-BE49-F238E27FC236}">
                <a16:creationId xmlns:a16="http://schemas.microsoft.com/office/drawing/2014/main" id="{C4AB9302-9585-4A13-9A5A-4E87F5791F7A}"/>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5A794987-0EDD-49F8-94D2-A7E35BCB62F4}"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22</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9026" name="Picture 3">
            <a:extLst>
              <a:ext uri="{FF2B5EF4-FFF2-40B4-BE49-F238E27FC236}">
                <a16:creationId xmlns:a16="http://schemas.microsoft.com/office/drawing/2014/main" id="{D99CEB83-7056-4D46-A104-6B6A7C3A2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600201"/>
            <a:ext cx="7180263" cy="398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9027" name="Title 1">
            <a:extLst>
              <a:ext uri="{FF2B5EF4-FFF2-40B4-BE49-F238E27FC236}">
                <a16:creationId xmlns:a16="http://schemas.microsoft.com/office/drawing/2014/main" id="{F3F392C1-D3BD-4154-8736-C34EB41A9162}"/>
              </a:ext>
            </a:extLst>
          </p:cNvPr>
          <p:cNvSpPr>
            <a:spLocks noGrp="1"/>
          </p:cNvSpPr>
          <p:nvPr>
            <p:ph type="title"/>
          </p:nvPr>
        </p:nvSpPr>
        <p:spPr>
          <a:xfrm>
            <a:off x="1538288" y="533401"/>
            <a:ext cx="8229600" cy="1069975"/>
          </a:xfrm>
        </p:spPr>
        <p:txBody>
          <a:bodyPr/>
          <a:lstStyle/>
          <a:p>
            <a:r>
              <a:rPr lang="en-US" altLang="en-US"/>
              <a:t>EU Defense Fund:  Progressing</a:t>
            </a:r>
          </a:p>
        </p:txBody>
      </p:sp>
      <p:pic>
        <p:nvPicPr>
          <p:cNvPr id="129028" name="Picture 2">
            <a:extLst>
              <a:ext uri="{FF2B5EF4-FFF2-40B4-BE49-F238E27FC236}">
                <a16:creationId xmlns:a16="http://schemas.microsoft.com/office/drawing/2014/main" id="{6DDE5E3A-5807-4FA8-82A8-42CA1BFC4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8" y="5410200"/>
            <a:ext cx="8875712" cy="123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2B5870B0-859A-4A83-9E3E-1485A866CDE8}"/>
              </a:ext>
            </a:extLst>
          </p:cNvPr>
          <p:cNvSpPr txBox="1"/>
          <p:nvPr/>
        </p:nvSpPr>
        <p:spPr>
          <a:xfrm>
            <a:off x="4876800" y="6026150"/>
            <a:ext cx="2667000" cy="369888"/>
          </a:xfrm>
          <a:prstGeom prst="rect">
            <a:avLst/>
          </a:prstGeom>
          <a:noFill/>
        </p:spPr>
        <p:txBody>
          <a:bodyPr>
            <a:spAutoFit/>
          </a:bodyPr>
          <a:lstStyle/>
          <a:p>
            <a:pPr>
              <a:defRPr/>
            </a:pPr>
            <a:r>
              <a:rPr lang="en-US" dirty="0">
                <a:solidFill>
                  <a:prstClr val="black"/>
                </a:solidFill>
                <a:latin typeface="Franklin Gothic Book"/>
                <a:cs typeface="Arial" panose="020B0604020202020204" pitchFamily="34" charset="0"/>
              </a:rPr>
              <a:t>(REUTERS)</a:t>
            </a:r>
          </a:p>
        </p:txBody>
      </p:sp>
      <p:sp>
        <p:nvSpPr>
          <p:cNvPr id="6" name="Slide Number Placeholder 5">
            <a:extLst>
              <a:ext uri="{FF2B5EF4-FFF2-40B4-BE49-F238E27FC236}">
                <a16:creationId xmlns:a16="http://schemas.microsoft.com/office/drawing/2014/main" id="{32D9E6CE-AA58-4FF0-9AED-F254E84D98F3}"/>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407B8BDE-357D-4B40-AE55-B283FE6A935B}"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23</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A52C4CBA-26E0-4FAD-AA93-09D985D19DBD}"/>
              </a:ext>
            </a:extLst>
          </p:cNvPr>
          <p:cNvSpPr>
            <a:spLocks noGrp="1"/>
          </p:cNvSpPr>
          <p:nvPr>
            <p:ph type="title"/>
          </p:nvPr>
        </p:nvSpPr>
        <p:spPr>
          <a:xfrm>
            <a:off x="5029200" y="5772151"/>
            <a:ext cx="8229600" cy="1069975"/>
          </a:xfrm>
        </p:spPr>
        <p:txBody>
          <a:bodyPr/>
          <a:lstStyle/>
          <a:p>
            <a:r>
              <a:rPr lang="en-US" altLang="en-US" sz="2800"/>
              <a:t>Sept. 12, 2017</a:t>
            </a:r>
          </a:p>
        </p:txBody>
      </p:sp>
      <p:pic>
        <p:nvPicPr>
          <p:cNvPr id="130051" name="Picture 2">
            <a:extLst>
              <a:ext uri="{FF2B5EF4-FFF2-40B4-BE49-F238E27FC236}">
                <a16:creationId xmlns:a16="http://schemas.microsoft.com/office/drawing/2014/main" id="{A081F666-493B-4C97-8BC9-A55869FD8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0800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2" name="Picture 3">
            <a:extLst>
              <a:ext uri="{FF2B5EF4-FFF2-40B4-BE49-F238E27FC236}">
                <a16:creationId xmlns:a16="http://schemas.microsoft.com/office/drawing/2014/main" id="{621584CD-2821-47B1-B277-2224FB683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2250"/>
            <a:ext cx="8166100" cy="137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0053" name="TextBox 3">
            <a:extLst>
              <a:ext uri="{FF2B5EF4-FFF2-40B4-BE49-F238E27FC236}">
                <a16:creationId xmlns:a16="http://schemas.microsoft.com/office/drawing/2014/main" id="{ED8D3866-7278-4F70-8280-78F8DBE8A530}"/>
              </a:ext>
            </a:extLst>
          </p:cNvPr>
          <p:cNvSpPr txBox="1">
            <a:spLocks noChangeArrowheads="1"/>
          </p:cNvSpPr>
          <p:nvPr/>
        </p:nvSpPr>
        <p:spPr bwMode="auto">
          <a:xfrm>
            <a:off x="7162800" y="1978025"/>
            <a:ext cx="33528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r>
              <a:rPr lang="en-US" altLang="en-US">
                <a:solidFill>
                  <a:srgbClr val="000000"/>
                </a:solidFill>
                <a:latin typeface="Georgia" panose="02040502050405020303" pitchFamily="18" charset="0"/>
                <a:cs typeface="Arial" panose="020B0604020202020204" pitchFamily="34" charset="0"/>
              </a:rPr>
              <a:t>The paper says the UK would like to work with the EU on its defence missions, and help with operational planning and developing their mandate. </a:t>
            </a:r>
            <a:r>
              <a:rPr lang="en-US" altLang="en-US" b="1">
                <a:solidFill>
                  <a:srgbClr val="000000"/>
                </a:solidFill>
                <a:latin typeface="Georgia" panose="02040502050405020303" pitchFamily="18" charset="0"/>
                <a:cs typeface="Arial" panose="020B0604020202020204" pitchFamily="34" charset="0"/>
              </a:rPr>
              <a:t>It also sets out plans for </a:t>
            </a:r>
            <a:r>
              <a:rPr lang="en-US" altLang="en-US" b="1">
                <a:solidFill>
                  <a:srgbClr val="FF0000"/>
                </a:solidFill>
                <a:latin typeface="Georgia" panose="02040502050405020303" pitchFamily="18" charset="0"/>
                <a:cs typeface="Arial" panose="020B0604020202020204" pitchFamily="34" charset="0"/>
              </a:rPr>
              <a:t>continuing to contribute to the commission’s nascent European defence fund</a:t>
            </a:r>
            <a:r>
              <a:rPr lang="en-US" altLang="en-US" b="1">
                <a:solidFill>
                  <a:srgbClr val="000000"/>
                </a:solidFill>
                <a:latin typeface="Georgia" panose="02040502050405020303" pitchFamily="18" charset="0"/>
                <a:cs typeface="Arial" panose="020B0604020202020204" pitchFamily="34" charset="0"/>
              </a:rPr>
              <a:t>, </a:t>
            </a:r>
            <a:r>
              <a:rPr lang="en-US" altLang="en-US">
                <a:solidFill>
                  <a:srgbClr val="000000"/>
                </a:solidFill>
                <a:latin typeface="Georgia" panose="02040502050405020303" pitchFamily="18" charset="0"/>
                <a:cs typeface="Arial" panose="020B0604020202020204" pitchFamily="34" charset="0"/>
              </a:rPr>
              <a:t>including the European defence research programme and the European defence industrial development programme.</a:t>
            </a:r>
          </a:p>
        </p:txBody>
      </p:sp>
      <p:sp>
        <p:nvSpPr>
          <p:cNvPr id="76806" name="Slide Number Placeholder 5">
            <a:extLst>
              <a:ext uri="{FF2B5EF4-FFF2-40B4-BE49-F238E27FC236}">
                <a16:creationId xmlns:a16="http://schemas.microsoft.com/office/drawing/2014/main" id="{59E65AD1-6FDD-4382-8EF5-C520334DF15D}"/>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fld id="{767BE1D7-CD37-418D-907E-21802E7B8474}" type="slidenum">
              <a:rPr lang="en-US" altLang="en-US" sz="1400">
                <a:solidFill>
                  <a:srgbClr val="FFFFFF"/>
                </a:solidFill>
                <a:latin typeface="Georgia" panose="02040502050405020303" pitchFamily="18" charset="0"/>
                <a:cs typeface="Arial" panose="020B0604020202020204" pitchFamily="34" charset="0"/>
              </a:rPr>
              <a:pPr fontAlgn="base">
                <a:spcBef>
                  <a:spcPct val="0"/>
                </a:spcBef>
                <a:spcAft>
                  <a:spcPct val="0"/>
                </a:spcAft>
                <a:buClrTx/>
                <a:buSzTx/>
                <a:buNone/>
              </a:pPr>
              <a:t>24</a:t>
            </a:fld>
            <a:endParaRPr lang="en-US" altLang="en-US" sz="1400">
              <a:solidFill>
                <a:srgbClr val="FFFFFF"/>
              </a:solidFill>
              <a:latin typeface="Georgia" panose="02040502050405020303" pitchFamily="18"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3FE023D-3846-470D-98EB-1495C33CB3B5}"/>
              </a:ext>
            </a:extLst>
          </p:cNvPr>
          <p:cNvGraphicFramePr>
            <a:graphicFrameLocks noGrp="1"/>
          </p:cNvGraphicFramePr>
          <p:nvPr/>
        </p:nvGraphicFramePr>
        <p:xfrm>
          <a:off x="1524000" y="423863"/>
          <a:ext cx="6705600" cy="1279924"/>
        </p:xfrm>
        <a:graphic>
          <a:graphicData uri="http://schemas.openxmlformats.org/drawingml/2006/table">
            <a:tbl>
              <a:tblPr/>
              <a:tblGrid>
                <a:gridCol w="6705600">
                  <a:extLst>
                    <a:ext uri="{9D8B030D-6E8A-4147-A177-3AD203B41FA5}">
                      <a16:colId xmlns:a16="http://schemas.microsoft.com/office/drawing/2014/main" val="20000"/>
                    </a:ext>
                  </a:extLst>
                </a:gridCol>
              </a:tblGrid>
              <a:tr h="365543">
                <a:tc>
                  <a:txBody>
                    <a:bodyPr/>
                    <a:lstStyle/>
                    <a:p>
                      <a:endParaRPr lang="en-US" sz="1800" dirty="0"/>
                    </a:p>
                  </a:txBody>
                  <a:tcPr marT="45661" marB="45661" anchor="ctr">
                    <a:lnL>
                      <a:noFill/>
                    </a:lnL>
                    <a:lnR>
                      <a:noFill/>
                    </a:lnR>
                    <a:lnT>
                      <a:noFill/>
                    </a:lnT>
                    <a:lnB>
                      <a:noFill/>
                    </a:lnB>
                    <a:solidFill>
                      <a:srgbClr val="FFFFFF"/>
                    </a:solidFill>
                  </a:tcPr>
                </a:tc>
                <a:extLst>
                  <a:ext uri="{0D108BD9-81ED-4DB2-BD59-A6C34878D82A}">
                    <a16:rowId xmlns:a16="http://schemas.microsoft.com/office/drawing/2014/main" val="10000"/>
                  </a:ext>
                </a:extLst>
              </a:tr>
              <a:tr h="913982">
                <a:tc>
                  <a:txBody>
                    <a:bodyPr/>
                    <a:lstStyle/>
                    <a:p>
                      <a:pPr algn="l"/>
                      <a:r>
                        <a:rPr lang="en-US" sz="1400" b="1" dirty="0">
                          <a:solidFill>
                            <a:srgbClr val="002060"/>
                          </a:solidFill>
                          <a:effectLst/>
                          <a:latin typeface="Verdana"/>
                        </a:rPr>
                        <a:t>European Commission - Press release</a:t>
                      </a:r>
                    </a:p>
                    <a:p>
                      <a:pPr algn="l"/>
                      <a:r>
                        <a:rPr lang="en-US" sz="2000" b="1" i="0" dirty="0">
                          <a:solidFill>
                            <a:srgbClr val="002060"/>
                          </a:solidFill>
                          <a:effectLst/>
                          <a:latin typeface="inherit"/>
                        </a:rPr>
                        <a:t>A European </a:t>
                      </a:r>
                      <a:r>
                        <a:rPr lang="en-US" sz="2000" b="1" i="0" dirty="0" err="1">
                          <a:solidFill>
                            <a:srgbClr val="002060"/>
                          </a:solidFill>
                          <a:effectLst/>
                          <a:latin typeface="inherit"/>
                        </a:rPr>
                        <a:t>Defence</a:t>
                      </a:r>
                      <a:r>
                        <a:rPr lang="en-US" sz="2000" b="1" i="0" dirty="0">
                          <a:solidFill>
                            <a:srgbClr val="002060"/>
                          </a:solidFill>
                          <a:effectLst/>
                          <a:latin typeface="inherit"/>
                        </a:rPr>
                        <a:t> Fund: €5.5 billion per year to boost Europe's </a:t>
                      </a:r>
                      <a:r>
                        <a:rPr lang="en-US" sz="2000" b="1" i="0" dirty="0" err="1">
                          <a:solidFill>
                            <a:srgbClr val="002060"/>
                          </a:solidFill>
                          <a:effectLst/>
                          <a:latin typeface="inherit"/>
                        </a:rPr>
                        <a:t>defence</a:t>
                      </a:r>
                      <a:r>
                        <a:rPr lang="en-US" sz="2000" b="1" i="0" dirty="0">
                          <a:solidFill>
                            <a:srgbClr val="002060"/>
                          </a:solidFill>
                          <a:effectLst/>
                          <a:latin typeface="inherit"/>
                        </a:rPr>
                        <a:t> capabilities</a:t>
                      </a:r>
                    </a:p>
                  </a:txBody>
                  <a:tcPr marT="45661" marB="45661">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pic>
        <p:nvPicPr>
          <p:cNvPr id="131077" name="Picture 5">
            <a:extLst>
              <a:ext uri="{FF2B5EF4-FFF2-40B4-BE49-F238E27FC236}">
                <a16:creationId xmlns:a16="http://schemas.microsoft.com/office/drawing/2014/main" id="{A4D2550D-870F-488E-A3F3-14863852C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3416300" cy="80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a:extLst>
              <a:ext uri="{FF2B5EF4-FFF2-40B4-BE49-F238E27FC236}">
                <a16:creationId xmlns:a16="http://schemas.microsoft.com/office/drawing/2014/main" id="{F1DDE451-982F-4044-AB35-C9323A7CA9EC}"/>
              </a:ext>
            </a:extLst>
          </p:cNvPr>
          <p:cNvGraphicFramePr/>
          <p:nvPr/>
        </p:nvGraphicFramePr>
        <p:xfrm>
          <a:off x="1524000" y="21336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746DB39F-C7CC-45D7-99B4-9CAA51E1E2F0}"/>
              </a:ext>
            </a:extLst>
          </p:cNvPr>
          <p:cNvGraphicFramePr/>
          <p:nvPr/>
        </p:nvGraphicFramePr>
        <p:xfrm>
          <a:off x="4724400" y="2133600"/>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Slide Number Placeholder 7">
            <a:extLst>
              <a:ext uri="{FF2B5EF4-FFF2-40B4-BE49-F238E27FC236}">
                <a16:creationId xmlns:a16="http://schemas.microsoft.com/office/drawing/2014/main" id="{8A051BC9-A32D-4D63-ABBF-FDA3BD7FEC3C}"/>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C71C11DD-3216-467B-B65E-D0A5F3709CFF}"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25</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3C60CA1-3C2C-4983-95D3-531E23AF1A51}"/>
              </a:ext>
            </a:extLst>
          </p:cNvPr>
          <p:cNvGraphicFramePr>
            <a:graphicFrameLocks noGrp="1"/>
          </p:cNvGraphicFramePr>
          <p:nvPr/>
        </p:nvGraphicFramePr>
        <p:xfrm>
          <a:off x="1524000" y="423863"/>
          <a:ext cx="6705600" cy="1279924"/>
        </p:xfrm>
        <a:graphic>
          <a:graphicData uri="http://schemas.openxmlformats.org/drawingml/2006/table">
            <a:tbl>
              <a:tblPr/>
              <a:tblGrid>
                <a:gridCol w="6705600">
                  <a:extLst>
                    <a:ext uri="{9D8B030D-6E8A-4147-A177-3AD203B41FA5}">
                      <a16:colId xmlns:a16="http://schemas.microsoft.com/office/drawing/2014/main" val="20000"/>
                    </a:ext>
                  </a:extLst>
                </a:gridCol>
              </a:tblGrid>
              <a:tr h="365543">
                <a:tc>
                  <a:txBody>
                    <a:bodyPr/>
                    <a:lstStyle/>
                    <a:p>
                      <a:endParaRPr lang="en-US" sz="1800" dirty="0"/>
                    </a:p>
                  </a:txBody>
                  <a:tcPr marT="45661" marB="45661" anchor="ctr">
                    <a:lnL>
                      <a:noFill/>
                    </a:lnL>
                    <a:lnR>
                      <a:noFill/>
                    </a:lnR>
                    <a:lnT>
                      <a:noFill/>
                    </a:lnT>
                    <a:lnB>
                      <a:noFill/>
                    </a:lnB>
                    <a:solidFill>
                      <a:srgbClr val="FFFFFF"/>
                    </a:solidFill>
                  </a:tcPr>
                </a:tc>
                <a:extLst>
                  <a:ext uri="{0D108BD9-81ED-4DB2-BD59-A6C34878D82A}">
                    <a16:rowId xmlns:a16="http://schemas.microsoft.com/office/drawing/2014/main" val="10000"/>
                  </a:ext>
                </a:extLst>
              </a:tr>
              <a:tr h="913982">
                <a:tc>
                  <a:txBody>
                    <a:bodyPr/>
                    <a:lstStyle/>
                    <a:p>
                      <a:pPr algn="l"/>
                      <a:r>
                        <a:rPr lang="en-US" sz="1400" b="1" dirty="0">
                          <a:solidFill>
                            <a:srgbClr val="002060"/>
                          </a:solidFill>
                          <a:effectLst/>
                          <a:latin typeface="Verdana"/>
                        </a:rPr>
                        <a:t>European Commission - Press release</a:t>
                      </a:r>
                    </a:p>
                    <a:p>
                      <a:pPr algn="l"/>
                      <a:r>
                        <a:rPr lang="en-US" sz="2000" b="1" i="0" dirty="0">
                          <a:solidFill>
                            <a:srgbClr val="002060"/>
                          </a:solidFill>
                          <a:effectLst/>
                          <a:latin typeface="inherit"/>
                        </a:rPr>
                        <a:t>A European </a:t>
                      </a:r>
                      <a:r>
                        <a:rPr lang="en-US" sz="2000" b="1" i="0" dirty="0" err="1">
                          <a:solidFill>
                            <a:srgbClr val="002060"/>
                          </a:solidFill>
                          <a:effectLst/>
                          <a:latin typeface="inherit"/>
                        </a:rPr>
                        <a:t>Defence</a:t>
                      </a:r>
                      <a:r>
                        <a:rPr lang="en-US" sz="2000" b="1" i="0" dirty="0">
                          <a:solidFill>
                            <a:srgbClr val="002060"/>
                          </a:solidFill>
                          <a:effectLst/>
                          <a:latin typeface="inherit"/>
                        </a:rPr>
                        <a:t> Fund: €5.5 billion per year to boost Europe's </a:t>
                      </a:r>
                      <a:r>
                        <a:rPr lang="en-US" sz="2000" b="1" i="0" dirty="0" err="1">
                          <a:solidFill>
                            <a:srgbClr val="002060"/>
                          </a:solidFill>
                          <a:effectLst/>
                          <a:latin typeface="inherit"/>
                        </a:rPr>
                        <a:t>defence</a:t>
                      </a:r>
                      <a:r>
                        <a:rPr lang="en-US" sz="2000" b="1" i="0" dirty="0">
                          <a:solidFill>
                            <a:srgbClr val="002060"/>
                          </a:solidFill>
                          <a:effectLst/>
                          <a:latin typeface="inherit"/>
                        </a:rPr>
                        <a:t> capabilities</a:t>
                      </a:r>
                    </a:p>
                  </a:txBody>
                  <a:tcPr marT="45661" marB="45661">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pic>
        <p:nvPicPr>
          <p:cNvPr id="132101" name="Picture 5">
            <a:extLst>
              <a:ext uri="{FF2B5EF4-FFF2-40B4-BE49-F238E27FC236}">
                <a16:creationId xmlns:a16="http://schemas.microsoft.com/office/drawing/2014/main" id="{20B5D416-4AF6-4EE0-9B4C-7C0FD5D3F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3416300" cy="80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a:extLst>
              <a:ext uri="{FF2B5EF4-FFF2-40B4-BE49-F238E27FC236}">
                <a16:creationId xmlns:a16="http://schemas.microsoft.com/office/drawing/2014/main" id="{DCE9DB65-60BF-45D6-BC87-1190E6164BA0}"/>
              </a:ext>
            </a:extLst>
          </p:cNvPr>
          <p:cNvGraphicFramePr/>
          <p:nvPr/>
        </p:nvGraphicFramePr>
        <p:xfrm>
          <a:off x="1524000" y="21336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A72B48E3-AA38-4860-ADFD-BE08A1AD9E94}"/>
              </a:ext>
            </a:extLst>
          </p:cNvPr>
          <p:cNvGraphicFramePr/>
          <p:nvPr/>
        </p:nvGraphicFramePr>
        <p:xfrm>
          <a:off x="4724400" y="2133600"/>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Slide Number Placeholder 7">
            <a:extLst>
              <a:ext uri="{FF2B5EF4-FFF2-40B4-BE49-F238E27FC236}">
                <a16:creationId xmlns:a16="http://schemas.microsoft.com/office/drawing/2014/main" id="{40448118-B7A0-402B-9264-95D148794319}"/>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A0113F42-D126-4B1C-80F2-5A2EF34281E9}"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26</a:t>
            </a:fld>
            <a:endParaRPr lang="en-US" altLang="en-US">
              <a:solidFill>
                <a:srgbClr val="FFFFFF"/>
              </a:solidFill>
              <a:latin typeface="Franklin Gothic Book" panose="020B0503020102020204" pitchFamily="34" charset="0"/>
              <a:cs typeface="Arial" panose="020B0604020202020204" pitchFamily="34" charset="0"/>
            </a:endParaRPr>
          </a:p>
        </p:txBody>
      </p:sp>
      <p:sp>
        <p:nvSpPr>
          <p:cNvPr id="132105" name="TextBox 1">
            <a:extLst>
              <a:ext uri="{FF2B5EF4-FFF2-40B4-BE49-F238E27FC236}">
                <a16:creationId xmlns:a16="http://schemas.microsoft.com/office/drawing/2014/main" id="{76C75A07-E468-4883-B838-9ED405619B41}"/>
              </a:ext>
            </a:extLst>
          </p:cNvPr>
          <p:cNvSpPr txBox="1">
            <a:spLocks noChangeArrowheads="1"/>
          </p:cNvSpPr>
          <p:nvPr/>
        </p:nvSpPr>
        <p:spPr bwMode="auto">
          <a:xfrm>
            <a:off x="2209800" y="2362200"/>
            <a:ext cx="8001000" cy="30469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3200" dirty="0">
                <a:solidFill>
                  <a:srgbClr val="FFFF00"/>
                </a:solidFill>
                <a:latin typeface="Calibri" panose="020F0502020204030204" pitchFamily="34" charset="0"/>
                <a:cs typeface="Arial" panose="020B0604020202020204" pitchFamily="34" charset="0"/>
              </a:rPr>
              <a:t>Expansion in 2018:</a:t>
            </a:r>
          </a:p>
          <a:p>
            <a:pPr fontAlgn="base">
              <a:spcBef>
                <a:spcPct val="0"/>
              </a:spcBef>
              <a:spcAft>
                <a:spcPct val="0"/>
              </a:spcAft>
              <a:buClrTx/>
              <a:buSzTx/>
              <a:buNone/>
            </a:pPr>
            <a:r>
              <a:rPr lang="en-US" altLang="en-US" sz="3200" dirty="0">
                <a:solidFill>
                  <a:srgbClr val="FFFF00"/>
                </a:solidFill>
                <a:latin typeface="Calibri" panose="020F0502020204030204" pitchFamily="34" charset="0"/>
                <a:cs typeface="Arial" panose="020B0604020202020204" pitchFamily="34" charset="0"/>
              </a:rPr>
              <a:t>In 2018, the European Commission  proposed a budget of €13 billion for 2021–2027 for the European </a:t>
            </a:r>
            <a:r>
              <a:rPr lang="en-US" altLang="en-US" sz="3200" dirty="0" err="1">
                <a:solidFill>
                  <a:srgbClr val="FFFF00"/>
                </a:solidFill>
                <a:latin typeface="Calibri" panose="020F0502020204030204" pitchFamily="34" charset="0"/>
                <a:cs typeface="Arial" panose="020B0604020202020204" pitchFamily="34" charset="0"/>
              </a:rPr>
              <a:t>Defence</a:t>
            </a:r>
            <a:r>
              <a:rPr lang="en-US" altLang="en-US" sz="3200" dirty="0">
                <a:solidFill>
                  <a:srgbClr val="FFFF00"/>
                </a:solidFill>
                <a:latin typeface="Calibri" panose="020F0502020204030204" pitchFamily="34" charset="0"/>
                <a:cs typeface="Arial" panose="020B0604020202020204" pitchFamily="34" charset="0"/>
              </a:rPr>
              <a:t> Fund. The new fund will be used to support innovation and development in defense across Europe.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B365D609-42E5-4027-BA0B-6CBF942F5900}"/>
              </a:ext>
            </a:extLst>
          </p:cNvPr>
          <p:cNvSpPr>
            <a:spLocks noGrp="1"/>
          </p:cNvSpPr>
          <p:nvPr>
            <p:ph type="title"/>
          </p:nvPr>
        </p:nvSpPr>
        <p:spPr>
          <a:xfrm>
            <a:off x="1905000" y="512763"/>
            <a:ext cx="8305800" cy="1143000"/>
          </a:xfrm>
        </p:spPr>
        <p:txBody>
          <a:bodyPr>
            <a:normAutofit fontScale="90000"/>
          </a:bodyPr>
          <a:lstStyle/>
          <a:p>
            <a:pPr fontAlgn="auto">
              <a:spcAft>
                <a:spcPts val="0"/>
              </a:spcAft>
              <a:defRPr/>
            </a:pPr>
            <a:r>
              <a:rPr lang="en-US" altLang="en-US" sz="2400" dirty="0"/>
              <a:t>Continued Support: </a:t>
            </a:r>
            <a:br>
              <a:rPr lang="en-US" altLang="en-US" sz="2400" dirty="0"/>
            </a:br>
            <a:r>
              <a:rPr lang="en-US" altLang="en-US" sz="2400" dirty="0"/>
              <a:t>EU President Jean-Clause Juncker’s State of the Union Address (Sept. 2018)</a:t>
            </a:r>
            <a:br>
              <a:rPr lang="en-US" altLang="en-US" sz="2400" dirty="0"/>
            </a:br>
            <a:endParaRPr lang="en-US" altLang="en-US" sz="2400" dirty="0"/>
          </a:p>
        </p:txBody>
      </p:sp>
      <p:sp>
        <p:nvSpPr>
          <p:cNvPr id="4" name="Content Placeholder 3">
            <a:extLst>
              <a:ext uri="{FF2B5EF4-FFF2-40B4-BE49-F238E27FC236}">
                <a16:creationId xmlns:a16="http://schemas.microsoft.com/office/drawing/2014/main" id="{83018974-A199-4699-A3BC-A3D353D1B4A4}"/>
              </a:ext>
            </a:extLst>
          </p:cNvPr>
          <p:cNvSpPr>
            <a:spLocks noGrp="1"/>
          </p:cNvSpPr>
          <p:nvPr>
            <p:ph idx="1"/>
          </p:nvPr>
        </p:nvSpPr>
        <p:spPr>
          <a:xfrm>
            <a:off x="1981200" y="1447801"/>
            <a:ext cx="5943600" cy="4678363"/>
          </a:xfrm>
        </p:spPr>
        <p:txBody>
          <a:bodyPr rtlCol="0">
            <a:normAutofit fontScale="62500" lnSpcReduction="20000"/>
          </a:bodyPr>
          <a:lstStyle/>
          <a:p>
            <a:pPr marL="0" indent="0" fontAlgn="auto">
              <a:spcBef>
                <a:spcPts val="580"/>
              </a:spcBef>
              <a:spcAft>
                <a:spcPts val="0"/>
              </a:spcAft>
              <a:buNone/>
              <a:defRPr/>
            </a:pPr>
            <a:r>
              <a:rPr lang="en-US" sz="4400" dirty="0"/>
              <a:t>. . . [D]</a:t>
            </a:r>
            <a:r>
              <a:rPr lang="en-US" sz="4400" dirty="0" err="1"/>
              <a:t>espite</a:t>
            </a:r>
            <a:r>
              <a:rPr lang="en-US" sz="4400" dirty="0"/>
              <a:t> great resistance at the time - I reignited the Europe of </a:t>
            </a:r>
            <a:r>
              <a:rPr lang="en-US" sz="4400" dirty="0" err="1"/>
              <a:t>Defence</a:t>
            </a:r>
            <a:r>
              <a:rPr lang="en-US" sz="4400" dirty="0"/>
              <a:t> as early as 2014. </a:t>
            </a:r>
            <a:r>
              <a:rPr lang="en-US" sz="4400" b="1" dirty="0">
                <a:solidFill>
                  <a:srgbClr val="FFC000"/>
                </a:solidFill>
              </a:rPr>
              <a:t>And this is why I will continue to work day and night over the next months to see the European </a:t>
            </a:r>
            <a:r>
              <a:rPr lang="en-US" sz="4400" b="1" dirty="0" err="1">
                <a:solidFill>
                  <a:srgbClr val="FFC000"/>
                </a:solidFill>
              </a:rPr>
              <a:t>Defence</a:t>
            </a:r>
            <a:r>
              <a:rPr lang="en-US" sz="4400" b="1" dirty="0">
                <a:solidFill>
                  <a:srgbClr val="FFC000"/>
                </a:solidFill>
              </a:rPr>
              <a:t> Fund</a:t>
            </a:r>
            <a:r>
              <a:rPr lang="en-US" sz="4400" dirty="0"/>
              <a:t> and Permanent Structured Cooperation in </a:t>
            </a:r>
            <a:r>
              <a:rPr lang="en-US" sz="4400" dirty="0" err="1"/>
              <a:t>Defence</a:t>
            </a:r>
            <a:r>
              <a:rPr lang="en-US" sz="4400" dirty="0"/>
              <a:t> </a:t>
            </a:r>
            <a:r>
              <a:rPr lang="en-US" sz="4400" b="1" dirty="0">
                <a:solidFill>
                  <a:srgbClr val="FFC000"/>
                </a:solidFill>
              </a:rPr>
              <a:t>become fully operational</a:t>
            </a:r>
            <a:r>
              <a:rPr lang="en-US" sz="4400" dirty="0"/>
              <a:t>. Allow me to clarify one important point: we will not </a:t>
            </a:r>
            <a:r>
              <a:rPr lang="en-US" sz="4400" dirty="0" err="1"/>
              <a:t>militarise</a:t>
            </a:r>
            <a:r>
              <a:rPr lang="en-US" sz="4400" dirty="0"/>
              <a:t> the European Union. What we want is to become more autonomous and live up to our global responsibilities.</a:t>
            </a:r>
            <a:endParaRPr lang="en-US" dirty="0"/>
          </a:p>
        </p:txBody>
      </p:sp>
      <p:pic>
        <p:nvPicPr>
          <p:cNvPr id="133125" name="Picture 2">
            <a:extLst>
              <a:ext uri="{FF2B5EF4-FFF2-40B4-BE49-F238E27FC236}">
                <a16:creationId xmlns:a16="http://schemas.microsoft.com/office/drawing/2014/main" id="{D73BB447-5933-49C9-AAE5-533342206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1" y="1676400"/>
            <a:ext cx="2324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BC0A4F-CF91-49A3-BBBD-C43C881887A6}"/>
              </a:ext>
            </a:extLst>
          </p:cNvPr>
          <p:cNvPicPr>
            <a:picLocks noChangeAspect="1"/>
          </p:cNvPicPr>
          <p:nvPr/>
        </p:nvPicPr>
        <p:blipFill>
          <a:blip r:embed="rId3"/>
          <a:stretch>
            <a:fillRect/>
          </a:stretch>
        </p:blipFill>
        <p:spPr>
          <a:xfrm>
            <a:off x="1752600" y="990601"/>
            <a:ext cx="8610600" cy="4358745"/>
          </a:xfrm>
          <a:prstGeom prst="rect">
            <a:avLst/>
          </a:prstGeom>
        </p:spPr>
      </p:pic>
    </p:spTree>
    <p:extLst>
      <p:ext uri="{BB962C8B-B14F-4D97-AF65-F5344CB8AC3E}">
        <p14:creationId xmlns:p14="http://schemas.microsoft.com/office/powerpoint/2010/main" val="4178063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C82F-9357-48F5-B371-D1784D8CAE46}"/>
              </a:ext>
            </a:extLst>
          </p:cNvPr>
          <p:cNvSpPr>
            <a:spLocks noGrp="1"/>
          </p:cNvSpPr>
          <p:nvPr>
            <p:ph type="title"/>
          </p:nvPr>
        </p:nvSpPr>
        <p:spPr>
          <a:xfrm>
            <a:off x="2057400" y="304800"/>
            <a:ext cx="5334000" cy="1066800"/>
          </a:xfrm>
        </p:spPr>
        <p:txBody>
          <a:bodyPr rtlCol="0">
            <a:normAutofit fontScale="90000"/>
          </a:bodyPr>
          <a:lstStyle/>
          <a:p>
            <a:pPr fontAlgn="auto">
              <a:spcAft>
                <a:spcPts val="0"/>
              </a:spcAft>
              <a:defRPr/>
            </a:pPr>
            <a:r>
              <a:rPr lang="en-US" dirty="0"/>
              <a:t>Domestic Preference Under EU Defense Fund</a:t>
            </a:r>
          </a:p>
        </p:txBody>
      </p:sp>
      <p:sp>
        <p:nvSpPr>
          <p:cNvPr id="134147" name="Content Placeholder 3">
            <a:extLst>
              <a:ext uri="{FF2B5EF4-FFF2-40B4-BE49-F238E27FC236}">
                <a16:creationId xmlns:a16="http://schemas.microsoft.com/office/drawing/2014/main" id="{33317943-ADD2-48FF-9344-7E5C80AC1B85}"/>
              </a:ext>
            </a:extLst>
          </p:cNvPr>
          <p:cNvSpPr>
            <a:spLocks noGrp="1"/>
          </p:cNvSpPr>
          <p:nvPr>
            <p:ph idx="1"/>
          </p:nvPr>
        </p:nvSpPr>
        <p:spPr>
          <a:xfrm>
            <a:off x="2083594" y="1941250"/>
            <a:ext cx="7772400" cy="4572000"/>
          </a:xfrm>
        </p:spPr>
        <p:txBody>
          <a:bodyPr/>
          <a:lstStyle/>
          <a:p>
            <a:r>
              <a:rPr lang="en-US" altLang="en-US" sz="2400" dirty="0"/>
              <a:t>“As the </a:t>
            </a:r>
            <a:r>
              <a:rPr lang="en-US" altLang="en-US" sz="2400" dirty="0" err="1"/>
              <a:t>Programme</a:t>
            </a:r>
            <a:r>
              <a:rPr lang="en-US" altLang="en-US" sz="2400" dirty="0"/>
              <a:t> aims at enhancing the competitiveness of the Union's </a:t>
            </a:r>
            <a:r>
              <a:rPr lang="en-US" altLang="en-US" sz="2400" dirty="0" err="1"/>
              <a:t>defence</a:t>
            </a:r>
            <a:r>
              <a:rPr lang="en-US" altLang="en-US" sz="2400" dirty="0"/>
              <a:t> industry, </a:t>
            </a:r>
            <a:r>
              <a:rPr lang="en-US" altLang="en-US" sz="2400" b="1" dirty="0">
                <a:solidFill>
                  <a:schemeClr val="accent1"/>
                </a:solidFill>
              </a:rPr>
              <a:t>only</a:t>
            </a:r>
            <a:r>
              <a:rPr lang="en-US" altLang="en-US" sz="2400" b="1" dirty="0">
                <a:solidFill>
                  <a:srgbClr val="FFFF00"/>
                </a:solidFill>
              </a:rPr>
              <a:t> </a:t>
            </a:r>
            <a:r>
              <a:rPr lang="en-US" altLang="en-US" sz="2400" b="1" dirty="0">
                <a:solidFill>
                  <a:srgbClr val="FFC000"/>
                </a:solidFill>
              </a:rPr>
              <a:t>entities established in the Union and effectively controlled by Member States or their nationals should be eligible for support</a:t>
            </a:r>
            <a:r>
              <a:rPr lang="en-US" altLang="en-US" sz="2400" dirty="0">
                <a:solidFill>
                  <a:srgbClr val="FFFF00"/>
                </a:solidFill>
              </a:rPr>
              <a:t>. </a:t>
            </a:r>
            <a:r>
              <a:rPr lang="en-US" altLang="en-US" sz="2400" dirty="0"/>
              <a:t>Additionally, in order to ensure the protection of essential security interests of the Union and its Member States, </a:t>
            </a:r>
            <a:r>
              <a:rPr lang="en-US" altLang="en-US" sz="2400" b="1" u="sng" dirty="0"/>
              <a:t>the infrastructure, facilities, assets and resources used by the beneficiaries and subcontractors in actions funded under the </a:t>
            </a:r>
            <a:r>
              <a:rPr lang="en-US" altLang="en-US" sz="2400" b="1" u="sng" dirty="0" err="1"/>
              <a:t>Programme</a:t>
            </a:r>
            <a:r>
              <a:rPr lang="en-US" altLang="en-US" sz="2400" b="1" u="sng" dirty="0"/>
              <a:t>, shall not be located on the territory of non-Member States</a:t>
            </a:r>
            <a:r>
              <a:rPr lang="en-US" altLang="en-US" sz="2400" b="1" dirty="0"/>
              <a:t>.”</a:t>
            </a:r>
            <a:endParaRPr lang="en-US" altLang="en-US" sz="2400" dirty="0"/>
          </a:p>
        </p:txBody>
      </p:sp>
      <p:pic>
        <p:nvPicPr>
          <p:cNvPr id="134148" name="Picture 2">
            <a:extLst>
              <a:ext uri="{FF2B5EF4-FFF2-40B4-BE49-F238E27FC236}">
                <a16:creationId xmlns:a16="http://schemas.microsoft.com/office/drawing/2014/main" id="{E699FAA4-23BF-403D-B7FB-2E52BD689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89133"/>
            <a:ext cx="1760538"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a:extLst>
              <a:ext uri="{FF2B5EF4-FFF2-40B4-BE49-F238E27FC236}">
                <a16:creationId xmlns:a16="http://schemas.microsoft.com/office/drawing/2014/main" id="{37D804F6-19CF-44EC-B900-8A181E040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917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3">
            <a:extLst>
              <a:ext uri="{FF2B5EF4-FFF2-40B4-BE49-F238E27FC236}">
                <a16:creationId xmlns:a16="http://schemas.microsoft.com/office/drawing/2014/main" id="{2207EA5B-954D-4A3B-AAD8-D2610D40E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638" y="762000"/>
            <a:ext cx="9123362"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Content Placeholder 2">
            <a:extLst>
              <a:ext uri="{FF2B5EF4-FFF2-40B4-BE49-F238E27FC236}">
                <a16:creationId xmlns:a16="http://schemas.microsoft.com/office/drawing/2014/main" id="{D34716BA-2907-4261-BB1D-73C140AD9AB8}"/>
              </a:ext>
            </a:extLst>
          </p:cNvPr>
          <p:cNvSpPr>
            <a:spLocks noGrp="1"/>
          </p:cNvSpPr>
          <p:nvPr>
            <p:ph idx="1"/>
          </p:nvPr>
        </p:nvSpPr>
        <p:spPr>
          <a:xfrm>
            <a:off x="1992313" y="-304800"/>
            <a:ext cx="8229600" cy="1295400"/>
          </a:xfrm>
          <a:solidFill>
            <a:schemeClr val="tx1"/>
          </a:solidFill>
        </p:spPr>
        <p:txBody>
          <a:bodyPr/>
          <a:lstStyle/>
          <a:p>
            <a:endParaRPr lang="en-US" altLang="en-US"/>
          </a:p>
          <a:p>
            <a:pPr algn="ctr">
              <a:buFont typeface="Arial" panose="020B0604020202020204" pitchFamily="34" charset="0"/>
              <a:buNone/>
            </a:pPr>
            <a:r>
              <a:rPr lang="en-US" altLang="en-US" sz="4000" b="1">
                <a:solidFill>
                  <a:schemeClr val="bg2"/>
                </a:solidFill>
              </a:rPr>
              <a:t> </a:t>
            </a:r>
            <a:r>
              <a:rPr lang="en-US" altLang="en-US" b="1">
                <a:solidFill>
                  <a:schemeClr val="bg2"/>
                </a:solidFill>
              </a:rPr>
              <a:t>Goal:  Reduce Government Scope 3 Emissions</a:t>
            </a:r>
          </a:p>
        </p:txBody>
      </p:sp>
      <p:sp>
        <p:nvSpPr>
          <p:cNvPr id="2" name="Slide Number Placeholder 1">
            <a:extLst>
              <a:ext uri="{FF2B5EF4-FFF2-40B4-BE49-F238E27FC236}">
                <a16:creationId xmlns:a16="http://schemas.microsoft.com/office/drawing/2014/main" id="{447909F2-7AF6-4359-8381-C0336ACF7194}"/>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573BF4EE-1A5E-40C8-AEEC-69349D2E03E0}"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3</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8FF6-66F4-4D66-A43F-3CFA4CE01690}"/>
              </a:ext>
            </a:extLst>
          </p:cNvPr>
          <p:cNvSpPr>
            <a:spLocks noGrp="1"/>
          </p:cNvSpPr>
          <p:nvPr>
            <p:ph type="title"/>
          </p:nvPr>
        </p:nvSpPr>
        <p:spPr>
          <a:xfrm>
            <a:off x="1905000" y="228600"/>
            <a:ext cx="8229600" cy="1066800"/>
          </a:xfrm>
        </p:spPr>
        <p:txBody>
          <a:bodyPr rtlCol="0">
            <a:normAutofit fontScale="90000"/>
          </a:bodyPr>
          <a:lstStyle/>
          <a:p>
            <a:pPr fontAlgn="auto">
              <a:spcAft>
                <a:spcPts val="0"/>
              </a:spcAft>
              <a:defRPr/>
            </a:pPr>
            <a:r>
              <a:rPr lang="en-US" dirty="0"/>
              <a:t>EU Defense Fund:</a:t>
            </a:r>
            <a:br>
              <a:rPr lang="en-US" dirty="0"/>
            </a:br>
            <a:r>
              <a:rPr lang="en-US" dirty="0"/>
              <a:t>Limited Caveat</a:t>
            </a:r>
          </a:p>
        </p:txBody>
      </p:sp>
      <p:sp>
        <p:nvSpPr>
          <p:cNvPr id="3" name="Content Placeholder 2">
            <a:extLst>
              <a:ext uri="{FF2B5EF4-FFF2-40B4-BE49-F238E27FC236}">
                <a16:creationId xmlns:a16="http://schemas.microsoft.com/office/drawing/2014/main" id="{00D1FA8E-FC84-4C4C-AAF4-1B0E366F9A3C}"/>
              </a:ext>
            </a:extLst>
          </p:cNvPr>
          <p:cNvSpPr>
            <a:spLocks noGrp="1"/>
          </p:cNvSpPr>
          <p:nvPr>
            <p:ph idx="1"/>
          </p:nvPr>
        </p:nvSpPr>
        <p:spPr/>
        <p:txBody>
          <a:bodyPr rtlCol="0">
            <a:normAutofit fontScale="92500" lnSpcReduction="20000"/>
          </a:bodyPr>
          <a:lstStyle/>
          <a:p>
            <a:pPr marL="109728" indent="0" fontAlgn="auto">
              <a:spcBef>
                <a:spcPts val="580"/>
              </a:spcBef>
              <a:spcAft>
                <a:spcPts val="0"/>
              </a:spcAft>
              <a:buNone/>
              <a:defRPr/>
            </a:pPr>
            <a:r>
              <a:rPr lang="en-US" dirty="0"/>
              <a:t>(16) The promotion of innovation and technological development in the Union </a:t>
            </a:r>
            <a:r>
              <a:rPr lang="en-US" dirty="0" err="1"/>
              <a:t>defence</a:t>
            </a:r>
            <a:r>
              <a:rPr lang="en-US" dirty="0"/>
              <a:t> industry should take place in a manner coherent with the security interests of the Union. Accordingly, the action's contribution to those interests and to the </a:t>
            </a:r>
            <a:r>
              <a:rPr lang="en-US" dirty="0" err="1"/>
              <a:t>defence</a:t>
            </a:r>
            <a:r>
              <a:rPr lang="en-US" dirty="0"/>
              <a:t> capability priorities commonly agreed by Member States should serve as an award criterion. Within the Union, common </a:t>
            </a:r>
            <a:r>
              <a:rPr lang="en-US" dirty="0" err="1"/>
              <a:t>defence</a:t>
            </a:r>
            <a:r>
              <a:rPr lang="en-US" dirty="0"/>
              <a:t> capability priorities are identified notably through the Capability Development Plan. Other Union processes such as the Coordinated Annual Review on </a:t>
            </a:r>
            <a:r>
              <a:rPr lang="en-US" dirty="0" err="1"/>
              <a:t>Defence</a:t>
            </a:r>
            <a:r>
              <a:rPr lang="en-US" dirty="0"/>
              <a:t> (CARD) and the Permanent Structured Cooperation will support the implementation of relevant priorities through enhanced cooperation. </a:t>
            </a:r>
            <a:r>
              <a:rPr lang="en-US" sz="4000" b="1" dirty="0">
                <a:solidFill>
                  <a:srgbClr val="FFC000"/>
                </a:solidFill>
              </a:rPr>
              <a:t>Where appropriate regional or international cooperative initiatives, such as in the NATO context, and serving the Union security and </a:t>
            </a:r>
            <a:r>
              <a:rPr lang="en-US" sz="4000" b="1" dirty="0" err="1">
                <a:solidFill>
                  <a:srgbClr val="FFC000"/>
                </a:solidFill>
              </a:rPr>
              <a:t>defence</a:t>
            </a:r>
            <a:r>
              <a:rPr lang="en-US" sz="4000" b="1" dirty="0">
                <a:solidFill>
                  <a:srgbClr val="FFC000"/>
                </a:solidFill>
              </a:rPr>
              <a:t> interest, may also be taken into account. </a:t>
            </a:r>
          </a:p>
        </p:txBody>
      </p:sp>
      <p:pic>
        <p:nvPicPr>
          <p:cNvPr id="135172" name="Picture 2">
            <a:extLst>
              <a:ext uri="{FF2B5EF4-FFF2-40B4-BE49-F238E27FC236}">
                <a16:creationId xmlns:a16="http://schemas.microsoft.com/office/drawing/2014/main" id="{8E3DD344-E6B3-44F9-8188-2C2E377AB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76201"/>
            <a:ext cx="17526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5310-7FF3-4D9A-A42C-5E1E53422EB4}"/>
              </a:ext>
            </a:extLst>
          </p:cNvPr>
          <p:cNvSpPr>
            <a:spLocks noGrp="1"/>
          </p:cNvSpPr>
          <p:nvPr>
            <p:ph type="title"/>
          </p:nvPr>
        </p:nvSpPr>
        <p:spPr/>
        <p:txBody>
          <a:bodyPr/>
          <a:lstStyle/>
          <a:p>
            <a:r>
              <a:rPr lang="en-US" dirty="0"/>
              <a:t>U.S. Response:  June 2019</a:t>
            </a:r>
          </a:p>
        </p:txBody>
      </p:sp>
      <p:pic>
        <p:nvPicPr>
          <p:cNvPr id="4" name="Picture 3">
            <a:extLst>
              <a:ext uri="{FF2B5EF4-FFF2-40B4-BE49-F238E27FC236}">
                <a16:creationId xmlns:a16="http://schemas.microsoft.com/office/drawing/2014/main" id="{D15D0454-62FC-40E2-9762-479FE6E7B5A9}"/>
              </a:ext>
            </a:extLst>
          </p:cNvPr>
          <p:cNvPicPr>
            <a:picLocks noChangeAspect="1"/>
          </p:cNvPicPr>
          <p:nvPr/>
        </p:nvPicPr>
        <p:blipFill>
          <a:blip r:embed="rId2"/>
          <a:stretch>
            <a:fillRect/>
          </a:stretch>
        </p:blipFill>
        <p:spPr>
          <a:xfrm>
            <a:off x="2362201" y="1417638"/>
            <a:ext cx="5100667" cy="5223966"/>
          </a:xfrm>
          <a:prstGeom prst="rect">
            <a:avLst/>
          </a:prstGeom>
        </p:spPr>
      </p:pic>
    </p:spTree>
    <p:extLst>
      <p:ext uri="{BB962C8B-B14F-4D97-AF65-F5344CB8AC3E}">
        <p14:creationId xmlns:p14="http://schemas.microsoft.com/office/powerpoint/2010/main" val="2800035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DF2F-B940-4F67-9688-8FC293E0A4F2}"/>
              </a:ext>
            </a:extLst>
          </p:cNvPr>
          <p:cNvSpPr>
            <a:spLocks noGrp="1"/>
          </p:cNvSpPr>
          <p:nvPr>
            <p:ph type="title"/>
          </p:nvPr>
        </p:nvSpPr>
        <p:spPr/>
        <p:txBody>
          <a:bodyPr/>
          <a:lstStyle/>
          <a:p>
            <a:r>
              <a:rPr lang="en-US" dirty="0"/>
              <a:t>Anti-Corruption</a:t>
            </a:r>
          </a:p>
        </p:txBody>
      </p:sp>
      <p:sp>
        <p:nvSpPr>
          <p:cNvPr id="3" name="Text Placeholder 2">
            <a:extLst>
              <a:ext uri="{FF2B5EF4-FFF2-40B4-BE49-F238E27FC236}">
                <a16:creationId xmlns:a16="http://schemas.microsoft.com/office/drawing/2014/main" id="{9756F887-E77A-4F61-A49C-DCBF0BFC3D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9924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D20BE54-1B18-4460-A91E-5793C11316A7}"/>
              </a:ext>
            </a:extLst>
          </p:cNvPr>
          <p:cNvSpPr>
            <a:spLocks noGrp="1"/>
          </p:cNvSpPr>
          <p:nvPr>
            <p:ph type="title"/>
          </p:nvPr>
        </p:nvSpPr>
        <p:spPr/>
        <p:txBody>
          <a:bodyPr/>
          <a:lstStyle/>
          <a:p>
            <a:r>
              <a:rPr lang="en-US" altLang="en-US"/>
              <a:t>Risks of Corruption</a:t>
            </a:r>
          </a:p>
        </p:txBody>
      </p:sp>
      <p:graphicFrame>
        <p:nvGraphicFramePr>
          <p:cNvPr id="4" name="Content Placeholder 3">
            <a:extLst>
              <a:ext uri="{FF2B5EF4-FFF2-40B4-BE49-F238E27FC236}">
                <a16:creationId xmlns:a16="http://schemas.microsoft.com/office/drawing/2014/main" id="{26D13B42-D63F-4D71-8A72-5C6D24AE47A1}"/>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5F543F3A-6E32-4DFA-B0E3-BBB336F13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8">
            <a:extLst>
              <a:ext uri="{FF2B5EF4-FFF2-40B4-BE49-F238E27FC236}">
                <a16:creationId xmlns:a16="http://schemas.microsoft.com/office/drawing/2014/main" id="{C98F6DCE-C105-4C53-850B-E429C2DAB0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6" y="2305050"/>
            <a:ext cx="28098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4128956C-2DB3-44B7-A718-216E37E8F8AE}"/>
              </a:ext>
            </a:extLst>
          </p:cNvPr>
          <p:cNvSpPr>
            <a:spLocks noGrp="1"/>
          </p:cNvSpPr>
          <p:nvPr>
            <p:ph idx="1"/>
          </p:nvPr>
        </p:nvSpPr>
        <p:spPr>
          <a:xfrm>
            <a:off x="1981200" y="381000"/>
            <a:ext cx="8229600" cy="1828800"/>
          </a:xfrm>
        </p:spPr>
        <p:txBody>
          <a:bodyPr/>
          <a:lstStyle/>
          <a:p>
            <a:r>
              <a:rPr lang="en-US" altLang="en-US"/>
              <a:t>Public corruption occurs when an office-holder or other governmental employee acts in an official capacity for personal gain.</a:t>
            </a:r>
          </a:p>
        </p:txBody>
      </p:sp>
      <p:sp>
        <p:nvSpPr>
          <p:cNvPr id="4" name="Footer Placeholder 3">
            <a:extLst>
              <a:ext uri="{FF2B5EF4-FFF2-40B4-BE49-F238E27FC236}">
                <a16:creationId xmlns:a16="http://schemas.microsoft.com/office/drawing/2014/main" id="{F603F639-32AD-4B0F-92A9-68FFC61AE8E6}"/>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sp>
        <p:nvSpPr>
          <p:cNvPr id="6148" name="Oval 4">
            <a:extLst>
              <a:ext uri="{FF2B5EF4-FFF2-40B4-BE49-F238E27FC236}">
                <a16:creationId xmlns:a16="http://schemas.microsoft.com/office/drawing/2014/main" id="{E9EE2317-58E1-4195-9C86-5675964AAC19}"/>
              </a:ext>
            </a:extLst>
          </p:cNvPr>
          <p:cNvSpPr>
            <a:spLocks noChangeArrowheads="1"/>
          </p:cNvSpPr>
          <p:nvPr/>
        </p:nvSpPr>
        <p:spPr bwMode="auto">
          <a:xfrm>
            <a:off x="1524000" y="3962400"/>
            <a:ext cx="2133600" cy="914400"/>
          </a:xfrm>
          <a:prstGeom prst="ellipse">
            <a:avLst/>
          </a:prstGeom>
          <a:solidFill>
            <a:srgbClr val="FF66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2800" b="1">
                <a:solidFill>
                  <a:prstClr val="white"/>
                </a:solidFill>
                <a:cs typeface="Arial" panose="020B0604020202020204" pitchFamily="34" charset="0"/>
              </a:rPr>
              <a:t>Principal</a:t>
            </a:r>
          </a:p>
        </p:txBody>
      </p:sp>
      <p:sp>
        <p:nvSpPr>
          <p:cNvPr id="6149" name="Oval 5">
            <a:extLst>
              <a:ext uri="{FF2B5EF4-FFF2-40B4-BE49-F238E27FC236}">
                <a16:creationId xmlns:a16="http://schemas.microsoft.com/office/drawing/2014/main" id="{15DC6804-A408-4EBB-B3F9-45F38FF4555C}"/>
              </a:ext>
            </a:extLst>
          </p:cNvPr>
          <p:cNvSpPr>
            <a:spLocks noChangeArrowheads="1"/>
          </p:cNvSpPr>
          <p:nvPr/>
        </p:nvSpPr>
        <p:spPr bwMode="auto">
          <a:xfrm>
            <a:off x="3657600" y="3810000"/>
            <a:ext cx="1981200" cy="10668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3200" b="1">
                <a:solidFill>
                  <a:prstClr val="white"/>
                </a:solidFill>
                <a:cs typeface="Arial" panose="020B0604020202020204" pitchFamily="34" charset="0"/>
              </a:rPr>
              <a:t>Agent 1</a:t>
            </a:r>
          </a:p>
          <a:p>
            <a:pPr algn="ctr" fontAlgn="base">
              <a:spcBef>
                <a:spcPct val="0"/>
              </a:spcBef>
              <a:spcAft>
                <a:spcPct val="0"/>
              </a:spcAft>
            </a:pPr>
            <a:r>
              <a:rPr lang="en-US" altLang="en-US" sz="3200" b="1">
                <a:solidFill>
                  <a:prstClr val="white"/>
                </a:solidFill>
                <a:cs typeface="Arial" panose="020B0604020202020204" pitchFamily="34" charset="0"/>
              </a:rPr>
              <a:t>CO</a:t>
            </a:r>
          </a:p>
        </p:txBody>
      </p:sp>
      <p:sp>
        <p:nvSpPr>
          <p:cNvPr id="6150" name="Rectangle 6">
            <a:extLst>
              <a:ext uri="{FF2B5EF4-FFF2-40B4-BE49-F238E27FC236}">
                <a16:creationId xmlns:a16="http://schemas.microsoft.com/office/drawing/2014/main" id="{9BF2CE98-7393-4D9F-B8DA-A756D619C207}"/>
              </a:ext>
            </a:extLst>
          </p:cNvPr>
          <p:cNvSpPr>
            <a:spLocks noChangeArrowheads="1"/>
          </p:cNvSpPr>
          <p:nvPr/>
        </p:nvSpPr>
        <p:spPr bwMode="auto">
          <a:xfrm>
            <a:off x="8382000" y="3810000"/>
            <a:ext cx="1981200" cy="1219200"/>
          </a:xfrm>
          <a:prstGeom prst="rect">
            <a:avLst/>
          </a:prstGeom>
          <a:solidFill>
            <a:srgbClr val="0066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2800" b="1">
                <a:solidFill>
                  <a:prstClr val="white"/>
                </a:solidFill>
                <a:cs typeface="Arial" panose="020B0604020202020204" pitchFamily="34" charset="0"/>
              </a:rPr>
              <a:t>Purchase</a:t>
            </a:r>
          </a:p>
        </p:txBody>
      </p:sp>
      <p:sp>
        <p:nvSpPr>
          <p:cNvPr id="6151" name="Line 7">
            <a:extLst>
              <a:ext uri="{FF2B5EF4-FFF2-40B4-BE49-F238E27FC236}">
                <a16:creationId xmlns:a16="http://schemas.microsoft.com/office/drawing/2014/main" id="{069BD38E-A33C-4011-9891-02025296157A}"/>
              </a:ext>
            </a:extLst>
          </p:cNvPr>
          <p:cNvSpPr>
            <a:spLocks noChangeShapeType="1"/>
          </p:cNvSpPr>
          <p:nvPr/>
        </p:nvSpPr>
        <p:spPr bwMode="auto">
          <a:xfrm>
            <a:off x="3581400" y="4419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Calibri" panose="020F0502020204030204" pitchFamily="34" charset="0"/>
              <a:cs typeface="Arial" panose="020B0604020202020204" pitchFamily="34" charset="0"/>
            </a:endParaRPr>
          </a:p>
        </p:txBody>
      </p:sp>
      <p:sp>
        <p:nvSpPr>
          <p:cNvPr id="6152" name="Line 8">
            <a:extLst>
              <a:ext uri="{FF2B5EF4-FFF2-40B4-BE49-F238E27FC236}">
                <a16:creationId xmlns:a16="http://schemas.microsoft.com/office/drawing/2014/main" id="{5A7B42A8-B027-4F93-BB7A-F22FD2AE5DFE}"/>
              </a:ext>
            </a:extLst>
          </p:cNvPr>
          <p:cNvSpPr>
            <a:spLocks noChangeShapeType="1"/>
          </p:cNvSpPr>
          <p:nvPr/>
        </p:nvSpPr>
        <p:spPr bwMode="auto">
          <a:xfrm>
            <a:off x="7391400" y="4267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Calibri" panose="020F0502020204030204" pitchFamily="34" charset="0"/>
              <a:cs typeface="Arial" panose="020B0604020202020204" pitchFamily="34" charset="0"/>
            </a:endParaRPr>
          </a:p>
        </p:txBody>
      </p:sp>
      <p:sp>
        <p:nvSpPr>
          <p:cNvPr id="6153" name="Curved Down Arrow 10">
            <a:extLst>
              <a:ext uri="{FF2B5EF4-FFF2-40B4-BE49-F238E27FC236}">
                <a16:creationId xmlns:a16="http://schemas.microsoft.com/office/drawing/2014/main" id="{FFF69B2E-D198-4729-985B-6D2ED9CBA881}"/>
              </a:ext>
            </a:extLst>
          </p:cNvPr>
          <p:cNvSpPr>
            <a:spLocks noChangeArrowheads="1"/>
          </p:cNvSpPr>
          <p:nvPr/>
        </p:nvSpPr>
        <p:spPr bwMode="auto">
          <a:xfrm>
            <a:off x="2590800" y="2590800"/>
            <a:ext cx="3200400" cy="1143000"/>
          </a:xfrm>
          <a:prstGeom prst="curvedDownArrow">
            <a:avLst>
              <a:gd name="adj1" fmla="val 25006"/>
              <a:gd name="adj2" fmla="val 49998"/>
              <a:gd name="adj3" fmla="val 25000"/>
            </a:avLst>
          </a:prstGeom>
          <a:solidFill>
            <a:schemeClr val="accent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white"/>
              </a:solidFill>
              <a:cs typeface="Arial" panose="020B0604020202020204" pitchFamily="34" charset="0"/>
            </a:endParaRPr>
          </a:p>
        </p:txBody>
      </p:sp>
      <p:sp>
        <p:nvSpPr>
          <p:cNvPr id="6154" name="Curved Up Arrow 11">
            <a:extLst>
              <a:ext uri="{FF2B5EF4-FFF2-40B4-BE49-F238E27FC236}">
                <a16:creationId xmlns:a16="http://schemas.microsoft.com/office/drawing/2014/main" id="{5BA2D252-C5C2-4B0D-961E-88D82FB26E71}"/>
              </a:ext>
            </a:extLst>
          </p:cNvPr>
          <p:cNvSpPr>
            <a:spLocks noChangeArrowheads="1"/>
          </p:cNvSpPr>
          <p:nvPr/>
        </p:nvSpPr>
        <p:spPr bwMode="auto">
          <a:xfrm>
            <a:off x="2743200" y="4953000"/>
            <a:ext cx="2819400" cy="1219200"/>
          </a:xfrm>
          <a:prstGeom prst="curvedUpArrow">
            <a:avLst>
              <a:gd name="adj1" fmla="val 25009"/>
              <a:gd name="adj2" fmla="val 49997"/>
              <a:gd name="adj3" fmla="val 25000"/>
            </a:avLst>
          </a:prstGeom>
          <a:solidFill>
            <a:schemeClr val="accent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white"/>
              </a:solidFill>
              <a:cs typeface="Arial" panose="020B0604020202020204" pitchFamily="34" charset="0"/>
            </a:endParaRPr>
          </a:p>
        </p:txBody>
      </p:sp>
      <p:sp>
        <p:nvSpPr>
          <p:cNvPr id="6155" name="TextBox 12">
            <a:extLst>
              <a:ext uri="{FF2B5EF4-FFF2-40B4-BE49-F238E27FC236}">
                <a16:creationId xmlns:a16="http://schemas.microsoft.com/office/drawing/2014/main" id="{1E133413-A172-47E6-B281-2D906F5FA3B6}"/>
              </a:ext>
            </a:extLst>
          </p:cNvPr>
          <p:cNvSpPr txBox="1">
            <a:spLocks noChangeArrowheads="1"/>
          </p:cNvSpPr>
          <p:nvPr/>
        </p:nvSpPr>
        <p:spPr bwMode="auto">
          <a:xfrm>
            <a:off x="1828800" y="2514601"/>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400" b="1">
                <a:solidFill>
                  <a:prstClr val="white"/>
                </a:solidFill>
                <a:cs typeface="Arial" panose="020B0604020202020204" pitchFamily="34" charset="0"/>
              </a:rPr>
              <a:t>MONITORING</a:t>
            </a:r>
          </a:p>
        </p:txBody>
      </p:sp>
      <p:sp>
        <p:nvSpPr>
          <p:cNvPr id="6156" name="TextBox 13">
            <a:extLst>
              <a:ext uri="{FF2B5EF4-FFF2-40B4-BE49-F238E27FC236}">
                <a16:creationId xmlns:a16="http://schemas.microsoft.com/office/drawing/2014/main" id="{0A919B3A-FDB7-4DC6-AD70-B1B31C0C73CF}"/>
              </a:ext>
            </a:extLst>
          </p:cNvPr>
          <p:cNvSpPr txBox="1">
            <a:spLocks noChangeArrowheads="1"/>
          </p:cNvSpPr>
          <p:nvPr/>
        </p:nvSpPr>
        <p:spPr bwMode="auto">
          <a:xfrm>
            <a:off x="2438400" y="5562601"/>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400" b="1">
                <a:solidFill>
                  <a:prstClr val="white"/>
                </a:solidFill>
                <a:cs typeface="Arial" panose="020B0604020202020204" pitchFamily="34" charset="0"/>
              </a:rPr>
              <a:t>BONDING (PUNISHING)</a:t>
            </a:r>
          </a:p>
        </p:txBody>
      </p:sp>
      <p:cxnSp>
        <p:nvCxnSpPr>
          <p:cNvPr id="6157" name="Straight Arrow Connector 15">
            <a:extLst>
              <a:ext uri="{FF2B5EF4-FFF2-40B4-BE49-F238E27FC236}">
                <a16:creationId xmlns:a16="http://schemas.microsoft.com/office/drawing/2014/main" id="{065890A2-5312-41F0-A66C-5A6F060DE6F3}"/>
              </a:ext>
            </a:extLst>
          </p:cNvPr>
          <p:cNvCxnSpPr>
            <a:cxnSpLocks noChangeShapeType="1"/>
          </p:cNvCxnSpPr>
          <p:nvPr/>
        </p:nvCxnSpPr>
        <p:spPr bwMode="auto">
          <a:xfrm flipV="1">
            <a:off x="5410200" y="3352800"/>
            <a:ext cx="1219200" cy="609600"/>
          </a:xfrm>
          <a:prstGeom prst="straightConnector1">
            <a:avLst/>
          </a:prstGeom>
          <a:noFill/>
          <a:ln w="127000" algn="ctr">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
        <p:nvSpPr>
          <p:cNvPr id="6158" name="Oval 5">
            <a:extLst>
              <a:ext uri="{FF2B5EF4-FFF2-40B4-BE49-F238E27FC236}">
                <a16:creationId xmlns:a16="http://schemas.microsoft.com/office/drawing/2014/main" id="{CD0458EC-DD6A-466E-8955-FB085C4CDFF9}"/>
              </a:ext>
            </a:extLst>
          </p:cNvPr>
          <p:cNvSpPr>
            <a:spLocks noChangeArrowheads="1"/>
          </p:cNvSpPr>
          <p:nvPr/>
        </p:nvSpPr>
        <p:spPr bwMode="auto">
          <a:xfrm>
            <a:off x="5791200" y="3733800"/>
            <a:ext cx="1981200" cy="10668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3200" b="1">
                <a:solidFill>
                  <a:prstClr val="white"/>
                </a:solidFill>
                <a:cs typeface="Arial" panose="020B0604020202020204" pitchFamily="34" charset="0"/>
              </a:rPr>
              <a:t>Agent 2</a:t>
            </a:r>
          </a:p>
          <a:p>
            <a:pPr algn="ctr" fontAlgn="base">
              <a:spcBef>
                <a:spcPct val="0"/>
              </a:spcBef>
              <a:spcAft>
                <a:spcPct val="0"/>
              </a:spcAft>
            </a:pPr>
            <a:r>
              <a:rPr lang="en-US" altLang="en-US" sz="2400" b="1">
                <a:solidFill>
                  <a:prstClr val="white"/>
                </a:solidFill>
                <a:cs typeface="Arial" panose="020B0604020202020204" pitchFamily="34" charset="0"/>
              </a:rPr>
              <a:t>Contractor</a:t>
            </a:r>
          </a:p>
        </p:txBody>
      </p:sp>
      <p:cxnSp>
        <p:nvCxnSpPr>
          <p:cNvPr id="6159" name="Straight Arrow Connector 15">
            <a:extLst>
              <a:ext uri="{FF2B5EF4-FFF2-40B4-BE49-F238E27FC236}">
                <a16:creationId xmlns:a16="http://schemas.microsoft.com/office/drawing/2014/main" id="{04B2C2D5-E53B-4C52-96F6-63378F805C1C}"/>
              </a:ext>
            </a:extLst>
          </p:cNvPr>
          <p:cNvCxnSpPr>
            <a:cxnSpLocks noChangeShapeType="1"/>
          </p:cNvCxnSpPr>
          <p:nvPr/>
        </p:nvCxnSpPr>
        <p:spPr bwMode="auto">
          <a:xfrm flipV="1">
            <a:off x="7315200" y="3200400"/>
            <a:ext cx="1219200" cy="609600"/>
          </a:xfrm>
          <a:prstGeom prst="straightConnector1">
            <a:avLst/>
          </a:prstGeom>
          <a:noFill/>
          <a:ln w="127000" algn="ctr">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a:extLst>
              <a:ext uri="{FF2B5EF4-FFF2-40B4-BE49-F238E27FC236}">
                <a16:creationId xmlns:a16="http://schemas.microsoft.com/office/drawing/2014/main" id="{A123C6AD-0F68-4A8A-AECC-0BD0CAE0F315}"/>
              </a:ext>
            </a:extLst>
          </p:cNvPr>
          <p:cNvSpPr>
            <a:spLocks noGrp="1"/>
          </p:cNvSpPr>
          <p:nvPr>
            <p:ph type="title"/>
          </p:nvPr>
        </p:nvSpPr>
        <p:spPr>
          <a:solidFill>
            <a:schemeClr val="accent1">
              <a:lumMod val="10000"/>
              <a:lumOff val="90000"/>
            </a:schemeClr>
          </a:solidFill>
        </p:spPr>
        <p:txBody>
          <a:bodyPr rtlCol="0" anchor="t">
            <a:normAutofit/>
          </a:bodyPr>
          <a:lstStyle/>
          <a:p>
            <a:pPr algn="l" defTabSz="1219170" fontAlgn="auto">
              <a:spcAft>
                <a:spcPts val="0"/>
              </a:spcAft>
              <a:defRPr/>
            </a:pPr>
            <a:r>
              <a:rPr lang="en-US" altLang="en-US" sz="5867" dirty="0">
                <a:solidFill>
                  <a:schemeClr val="bg1"/>
                </a:solidFill>
              </a:rPr>
              <a:t>Processes</a:t>
            </a:r>
          </a:p>
        </p:txBody>
      </p:sp>
      <p:pic>
        <p:nvPicPr>
          <p:cNvPr id="7171" name="Picture 2">
            <a:extLst>
              <a:ext uri="{FF2B5EF4-FFF2-40B4-BE49-F238E27FC236}">
                <a16:creationId xmlns:a16="http://schemas.microsoft.com/office/drawing/2014/main" id="{62DA9FDB-DC1F-43A5-9B52-65F066FDA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226" y="2406651"/>
            <a:ext cx="51149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548F610-20A4-4B96-B6DC-F27153FA3748}"/>
              </a:ext>
            </a:extLst>
          </p:cNvPr>
          <p:cNvSpPr/>
          <p:nvPr/>
        </p:nvSpPr>
        <p:spPr>
          <a:xfrm>
            <a:off x="2308226" y="2613025"/>
            <a:ext cx="1247775"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Planning</a:t>
            </a:r>
          </a:p>
        </p:txBody>
      </p:sp>
      <p:sp>
        <p:nvSpPr>
          <p:cNvPr id="8" name="Rectangle 7">
            <a:extLst>
              <a:ext uri="{FF2B5EF4-FFF2-40B4-BE49-F238E27FC236}">
                <a16:creationId xmlns:a16="http://schemas.microsoft.com/office/drawing/2014/main" id="{5EFBCA51-A51F-454C-BF75-2B777694CE08}"/>
              </a:ext>
            </a:extLst>
          </p:cNvPr>
          <p:cNvSpPr/>
          <p:nvPr/>
        </p:nvSpPr>
        <p:spPr>
          <a:xfrm>
            <a:off x="7046913" y="4041775"/>
            <a:ext cx="9144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Cost </a:t>
            </a:r>
            <a:r>
              <a:rPr lang="en-US" dirty="0" err="1">
                <a:solidFill>
                  <a:prstClr val="white"/>
                </a:solidFill>
                <a:latin typeface="Calibri"/>
              </a:rPr>
              <a:t>Reimb</a:t>
            </a:r>
            <a:r>
              <a:rPr lang="en-US" dirty="0">
                <a:solidFill>
                  <a:prstClr val="white"/>
                </a:solidFill>
                <a:latin typeface="Calibri"/>
              </a:rPr>
              <a:t>.</a:t>
            </a:r>
          </a:p>
        </p:txBody>
      </p:sp>
      <p:sp>
        <p:nvSpPr>
          <p:cNvPr id="10" name="Rectangle 9">
            <a:extLst>
              <a:ext uri="{FF2B5EF4-FFF2-40B4-BE49-F238E27FC236}">
                <a16:creationId xmlns:a16="http://schemas.microsoft.com/office/drawing/2014/main" id="{3BFC2F1F-B253-4C71-A330-CF3DEB907833}"/>
              </a:ext>
            </a:extLst>
          </p:cNvPr>
          <p:cNvSpPr/>
          <p:nvPr/>
        </p:nvSpPr>
        <p:spPr>
          <a:xfrm>
            <a:off x="5311775" y="3976688"/>
            <a:ext cx="14668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Competition - Methods</a:t>
            </a:r>
          </a:p>
        </p:txBody>
      </p:sp>
      <p:sp>
        <p:nvSpPr>
          <p:cNvPr id="11" name="Rectangle 10">
            <a:extLst>
              <a:ext uri="{FF2B5EF4-FFF2-40B4-BE49-F238E27FC236}">
                <a16:creationId xmlns:a16="http://schemas.microsoft.com/office/drawing/2014/main" id="{F6EDFF56-720D-4B23-ACCE-D451300195F9}"/>
              </a:ext>
            </a:extLst>
          </p:cNvPr>
          <p:cNvSpPr/>
          <p:nvPr/>
        </p:nvSpPr>
        <p:spPr>
          <a:xfrm>
            <a:off x="4862513" y="1851025"/>
            <a:ext cx="15811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Qualification</a:t>
            </a:r>
          </a:p>
        </p:txBody>
      </p:sp>
      <p:sp>
        <p:nvSpPr>
          <p:cNvPr id="12" name="Rectangle 11">
            <a:extLst>
              <a:ext uri="{FF2B5EF4-FFF2-40B4-BE49-F238E27FC236}">
                <a16:creationId xmlns:a16="http://schemas.microsoft.com/office/drawing/2014/main" id="{743699F0-9793-47A7-B1A1-255ECD264628}"/>
              </a:ext>
            </a:extLst>
          </p:cNvPr>
          <p:cNvSpPr/>
          <p:nvPr/>
        </p:nvSpPr>
        <p:spPr>
          <a:xfrm>
            <a:off x="6626226" y="1865313"/>
            <a:ext cx="1865313"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Responsiveness</a:t>
            </a:r>
          </a:p>
        </p:txBody>
      </p:sp>
      <p:cxnSp>
        <p:nvCxnSpPr>
          <p:cNvPr id="15" name="Straight Connector 14">
            <a:extLst>
              <a:ext uri="{FF2B5EF4-FFF2-40B4-BE49-F238E27FC236}">
                <a16:creationId xmlns:a16="http://schemas.microsoft.com/office/drawing/2014/main" id="{C35C97D8-8463-4743-A7B4-10C01C0A1B6B}"/>
              </a:ext>
            </a:extLst>
          </p:cNvPr>
          <p:cNvCxnSpPr/>
          <p:nvPr/>
        </p:nvCxnSpPr>
        <p:spPr>
          <a:xfrm flipH="1">
            <a:off x="6632575" y="2801938"/>
            <a:ext cx="349250" cy="449262"/>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0615114-C342-4B61-BAB2-BA59AF04C90F}"/>
              </a:ext>
            </a:extLst>
          </p:cNvPr>
          <p:cNvCxnSpPr/>
          <p:nvPr/>
        </p:nvCxnSpPr>
        <p:spPr>
          <a:xfrm>
            <a:off x="6096001" y="2771775"/>
            <a:ext cx="231775" cy="465138"/>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323EE77-6098-44DF-87D7-5C9AB158904D}"/>
              </a:ext>
            </a:extLst>
          </p:cNvPr>
          <p:cNvSpPr/>
          <p:nvPr/>
        </p:nvSpPr>
        <p:spPr>
          <a:xfrm>
            <a:off x="3157538" y="1582738"/>
            <a:ext cx="15811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Rules</a:t>
            </a:r>
          </a:p>
        </p:txBody>
      </p:sp>
      <p:sp>
        <p:nvSpPr>
          <p:cNvPr id="24" name="Rectangle 23">
            <a:extLst>
              <a:ext uri="{FF2B5EF4-FFF2-40B4-BE49-F238E27FC236}">
                <a16:creationId xmlns:a16="http://schemas.microsoft.com/office/drawing/2014/main" id="{3B193AED-EDD1-4C54-B42C-94AAFB9CD3C4}"/>
              </a:ext>
            </a:extLst>
          </p:cNvPr>
          <p:cNvSpPr/>
          <p:nvPr/>
        </p:nvSpPr>
        <p:spPr>
          <a:xfrm>
            <a:off x="8091489" y="4035425"/>
            <a:ext cx="1582737"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Contract</a:t>
            </a:r>
          </a:p>
          <a:p>
            <a:pPr algn="ctr">
              <a:defRPr/>
            </a:pPr>
            <a:r>
              <a:rPr lang="en-US" dirty="0">
                <a:solidFill>
                  <a:prstClr val="white"/>
                </a:solidFill>
                <a:latin typeface="Calibri"/>
              </a:rPr>
              <a:t>Provisions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4A44E6F7-D830-446B-BDC8-C6B01FC2723E}"/>
              </a:ext>
            </a:extLst>
          </p:cNvPr>
          <p:cNvSpPr>
            <a:spLocks noGrp="1"/>
          </p:cNvSpPr>
          <p:nvPr>
            <p:ph type="title"/>
          </p:nvPr>
        </p:nvSpPr>
        <p:spPr>
          <a:xfrm>
            <a:off x="1968501" y="142875"/>
            <a:ext cx="4492625" cy="1143000"/>
          </a:xfrm>
          <a:solidFill>
            <a:schemeClr val="accent1">
              <a:lumMod val="10000"/>
              <a:lumOff val="90000"/>
            </a:schemeClr>
          </a:solidFill>
        </p:spPr>
        <p:txBody>
          <a:bodyPr rtlCol="0" anchor="t">
            <a:normAutofit fontScale="90000"/>
          </a:bodyPr>
          <a:lstStyle/>
          <a:p>
            <a:pPr algn="l" defTabSz="1219170" fontAlgn="auto">
              <a:spcAft>
                <a:spcPts val="0"/>
              </a:spcAft>
              <a:defRPr/>
            </a:pPr>
            <a:r>
              <a:rPr lang="en-US" altLang="en-US" sz="5867" dirty="0">
                <a:solidFill>
                  <a:schemeClr val="bg1"/>
                </a:solidFill>
              </a:rPr>
              <a:t>Anti-Corruption</a:t>
            </a:r>
          </a:p>
        </p:txBody>
      </p:sp>
      <p:pic>
        <p:nvPicPr>
          <p:cNvPr id="8195" name="Picture 2">
            <a:extLst>
              <a:ext uri="{FF2B5EF4-FFF2-40B4-BE49-F238E27FC236}">
                <a16:creationId xmlns:a16="http://schemas.microsoft.com/office/drawing/2014/main" id="{AF31702B-6C9C-48A1-88C0-BE624D988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075" y="2560638"/>
            <a:ext cx="5257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sosceles Triangle 3">
            <a:extLst>
              <a:ext uri="{FF2B5EF4-FFF2-40B4-BE49-F238E27FC236}">
                <a16:creationId xmlns:a16="http://schemas.microsoft.com/office/drawing/2014/main" id="{4BAEEE1E-E4D7-4FC6-B9C6-526AFB2B88BB}"/>
              </a:ext>
            </a:extLst>
          </p:cNvPr>
          <p:cNvSpPr/>
          <p:nvPr/>
        </p:nvSpPr>
        <p:spPr>
          <a:xfrm>
            <a:off x="3962401" y="2960689"/>
            <a:ext cx="2365375" cy="784225"/>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prstClr val="white"/>
                </a:solidFill>
                <a:latin typeface="Calibri"/>
              </a:rPr>
              <a:t>Professionalism</a:t>
            </a:r>
          </a:p>
        </p:txBody>
      </p:sp>
      <p:sp>
        <p:nvSpPr>
          <p:cNvPr id="6" name="Isosceles Triangle 5">
            <a:extLst>
              <a:ext uri="{FF2B5EF4-FFF2-40B4-BE49-F238E27FC236}">
                <a16:creationId xmlns:a16="http://schemas.microsoft.com/office/drawing/2014/main" id="{65EE385E-AB8E-4653-8B4E-A2D1AF886AAD}"/>
              </a:ext>
            </a:extLst>
          </p:cNvPr>
          <p:cNvSpPr/>
          <p:nvPr/>
        </p:nvSpPr>
        <p:spPr>
          <a:xfrm>
            <a:off x="1719264" y="3127375"/>
            <a:ext cx="2395537" cy="958850"/>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Calibri"/>
              </a:rPr>
              <a:t>Users</a:t>
            </a:r>
          </a:p>
        </p:txBody>
      </p:sp>
      <p:sp>
        <p:nvSpPr>
          <p:cNvPr id="7" name="Isosceles Triangle 6">
            <a:extLst>
              <a:ext uri="{FF2B5EF4-FFF2-40B4-BE49-F238E27FC236}">
                <a16:creationId xmlns:a16="http://schemas.microsoft.com/office/drawing/2014/main" id="{68565A01-D28B-4BC2-9218-9ABF7448DA62}"/>
              </a:ext>
            </a:extLst>
          </p:cNvPr>
          <p:cNvSpPr/>
          <p:nvPr/>
        </p:nvSpPr>
        <p:spPr>
          <a:xfrm>
            <a:off x="5275264" y="5218113"/>
            <a:ext cx="2395537" cy="957262"/>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latin typeface="Calibri"/>
              </a:rPr>
              <a:t>Conditions for Use</a:t>
            </a:r>
          </a:p>
        </p:txBody>
      </p:sp>
      <p:sp>
        <p:nvSpPr>
          <p:cNvPr id="8" name="Isosceles Triangle 7">
            <a:extLst>
              <a:ext uri="{FF2B5EF4-FFF2-40B4-BE49-F238E27FC236}">
                <a16:creationId xmlns:a16="http://schemas.microsoft.com/office/drawing/2014/main" id="{C44A2259-7F33-4F2A-BD91-76220BAD05BB}"/>
              </a:ext>
            </a:extLst>
          </p:cNvPr>
          <p:cNvSpPr/>
          <p:nvPr/>
        </p:nvSpPr>
        <p:spPr>
          <a:xfrm>
            <a:off x="4230689" y="4783139"/>
            <a:ext cx="2395537" cy="731837"/>
          </a:xfrm>
          <a:prstGeom prst="triangle">
            <a:avLst/>
          </a:prstGeom>
          <a:solidFill>
            <a:srgbClr val="0080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latin typeface="Calibri"/>
              </a:rPr>
              <a:t>Challenges</a:t>
            </a:r>
          </a:p>
        </p:txBody>
      </p:sp>
      <p:sp>
        <p:nvSpPr>
          <p:cNvPr id="9" name="Isosceles Triangle 8">
            <a:extLst>
              <a:ext uri="{FF2B5EF4-FFF2-40B4-BE49-F238E27FC236}">
                <a16:creationId xmlns:a16="http://schemas.microsoft.com/office/drawing/2014/main" id="{21FCBDE7-274B-44CC-BFC2-4F710BD74F0D}"/>
              </a:ext>
            </a:extLst>
          </p:cNvPr>
          <p:cNvSpPr/>
          <p:nvPr/>
        </p:nvSpPr>
        <p:spPr>
          <a:xfrm>
            <a:off x="6073775" y="4710114"/>
            <a:ext cx="2025650" cy="631825"/>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Calibri"/>
              </a:rPr>
              <a:t>Audits</a:t>
            </a:r>
          </a:p>
        </p:txBody>
      </p:sp>
      <p:sp>
        <p:nvSpPr>
          <p:cNvPr id="10" name="Isosceles Triangle 9">
            <a:extLst>
              <a:ext uri="{FF2B5EF4-FFF2-40B4-BE49-F238E27FC236}">
                <a16:creationId xmlns:a16="http://schemas.microsoft.com/office/drawing/2014/main" id="{69192636-DBB5-44B3-A034-B98686FDF8F4}"/>
              </a:ext>
            </a:extLst>
          </p:cNvPr>
          <p:cNvSpPr/>
          <p:nvPr/>
        </p:nvSpPr>
        <p:spPr>
          <a:xfrm>
            <a:off x="4710113" y="1871663"/>
            <a:ext cx="2068512" cy="893762"/>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prstClr val="white"/>
                </a:solidFill>
                <a:latin typeface="Calibri"/>
              </a:rPr>
              <a:t>Exclusion/</a:t>
            </a:r>
          </a:p>
          <a:p>
            <a:pPr algn="ctr">
              <a:defRPr/>
            </a:pPr>
            <a:r>
              <a:rPr lang="en-US" sz="1200" b="1" dirty="0">
                <a:solidFill>
                  <a:prstClr val="white"/>
                </a:solidFill>
                <a:latin typeface="Calibri"/>
              </a:rPr>
              <a:t>Debarment</a:t>
            </a:r>
          </a:p>
        </p:txBody>
      </p:sp>
      <p:sp>
        <p:nvSpPr>
          <p:cNvPr id="11" name="Isosceles Triangle 10">
            <a:extLst>
              <a:ext uri="{FF2B5EF4-FFF2-40B4-BE49-F238E27FC236}">
                <a16:creationId xmlns:a16="http://schemas.microsoft.com/office/drawing/2014/main" id="{C501B93F-CE17-407D-A4FC-FDABD1E28190}"/>
              </a:ext>
            </a:extLst>
          </p:cNvPr>
          <p:cNvSpPr/>
          <p:nvPr/>
        </p:nvSpPr>
        <p:spPr>
          <a:xfrm>
            <a:off x="6234113" y="1989138"/>
            <a:ext cx="2038350" cy="804862"/>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Calibri"/>
              </a:rPr>
              <a:t>Fraud</a:t>
            </a:r>
          </a:p>
        </p:txBody>
      </p:sp>
      <p:sp>
        <p:nvSpPr>
          <p:cNvPr id="12" name="Isosceles Triangle 11">
            <a:extLst>
              <a:ext uri="{FF2B5EF4-FFF2-40B4-BE49-F238E27FC236}">
                <a16:creationId xmlns:a16="http://schemas.microsoft.com/office/drawing/2014/main" id="{61C77D66-F687-4DB4-B150-67EF12384302}"/>
              </a:ext>
            </a:extLst>
          </p:cNvPr>
          <p:cNvSpPr/>
          <p:nvPr/>
        </p:nvSpPr>
        <p:spPr>
          <a:xfrm>
            <a:off x="8272463" y="3919539"/>
            <a:ext cx="2032000" cy="985837"/>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Calibri"/>
              </a:rPr>
              <a:t>Gov. Claims</a:t>
            </a:r>
          </a:p>
        </p:txBody>
      </p:sp>
      <p:sp>
        <p:nvSpPr>
          <p:cNvPr id="14" name="Isosceles Triangle 13">
            <a:extLst>
              <a:ext uri="{FF2B5EF4-FFF2-40B4-BE49-F238E27FC236}">
                <a16:creationId xmlns:a16="http://schemas.microsoft.com/office/drawing/2014/main" id="{DFC3FC86-ED13-426D-8175-D29EBAF31E76}"/>
              </a:ext>
            </a:extLst>
          </p:cNvPr>
          <p:cNvSpPr/>
          <p:nvPr/>
        </p:nvSpPr>
        <p:spPr>
          <a:xfrm>
            <a:off x="3832225" y="3773488"/>
            <a:ext cx="2393950" cy="958850"/>
          </a:xfrm>
          <a:prstGeom prst="triangle">
            <a:avLst/>
          </a:prstGeom>
          <a:solidFill>
            <a:srgbClr val="0080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prstClr val="white"/>
                </a:solidFill>
                <a:latin typeface="Calibri"/>
              </a:rPr>
              <a:t>UNCAC</a:t>
            </a:r>
            <a:endParaRPr lang="en-US" b="1" dirty="0">
              <a:solidFill>
                <a:prstClr val="white"/>
              </a:solidFill>
              <a:latin typeface="Calibri"/>
            </a:endParaRPr>
          </a:p>
        </p:txBody>
      </p:sp>
      <p:sp>
        <p:nvSpPr>
          <p:cNvPr id="15" name="Isosceles Triangle 14">
            <a:extLst>
              <a:ext uri="{FF2B5EF4-FFF2-40B4-BE49-F238E27FC236}">
                <a16:creationId xmlns:a16="http://schemas.microsoft.com/office/drawing/2014/main" id="{0463623F-E583-4665-B7FE-E349C6AFEED3}"/>
              </a:ext>
            </a:extLst>
          </p:cNvPr>
          <p:cNvSpPr/>
          <p:nvPr/>
        </p:nvSpPr>
        <p:spPr>
          <a:xfrm>
            <a:off x="2757489" y="2162175"/>
            <a:ext cx="2801937" cy="958850"/>
          </a:xfrm>
          <a:prstGeom prst="triangle">
            <a:avLst/>
          </a:prstGeom>
          <a:solidFill>
            <a:srgbClr val="0080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latin typeface="Calibri"/>
              </a:rPr>
              <a:t>Transparency</a:t>
            </a:r>
          </a:p>
        </p:txBody>
      </p:sp>
      <p:sp>
        <p:nvSpPr>
          <p:cNvPr id="16" name="Isosceles Triangle 15">
            <a:extLst>
              <a:ext uri="{FF2B5EF4-FFF2-40B4-BE49-F238E27FC236}">
                <a16:creationId xmlns:a16="http://schemas.microsoft.com/office/drawing/2014/main" id="{D1BB5766-7BC9-4F6D-81A9-8BC4AA3CB259}"/>
              </a:ext>
            </a:extLst>
          </p:cNvPr>
          <p:cNvSpPr/>
          <p:nvPr/>
        </p:nvSpPr>
        <p:spPr>
          <a:xfrm>
            <a:off x="4978401" y="1058863"/>
            <a:ext cx="3381375" cy="958850"/>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Calibri"/>
              </a:rPr>
              <a:t>Compliance</a:t>
            </a:r>
          </a:p>
        </p:txBody>
      </p:sp>
      <p:sp>
        <p:nvSpPr>
          <p:cNvPr id="17" name="Isosceles Triangle 16">
            <a:extLst>
              <a:ext uri="{FF2B5EF4-FFF2-40B4-BE49-F238E27FC236}">
                <a16:creationId xmlns:a16="http://schemas.microsoft.com/office/drawing/2014/main" id="{369F3BE5-C435-4EE2-8814-628049F9FAC5}"/>
              </a:ext>
            </a:extLst>
          </p:cNvPr>
          <p:cNvSpPr/>
          <p:nvPr/>
        </p:nvSpPr>
        <p:spPr>
          <a:xfrm>
            <a:off x="2568575" y="1611313"/>
            <a:ext cx="2395538" cy="957262"/>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Calibri"/>
              </a:rPr>
              <a:t>“Brains”</a:t>
            </a:r>
          </a:p>
        </p:txBody>
      </p:sp>
      <p:sp>
        <p:nvSpPr>
          <p:cNvPr id="18" name="Isosceles Triangle 17">
            <a:extLst>
              <a:ext uri="{FF2B5EF4-FFF2-40B4-BE49-F238E27FC236}">
                <a16:creationId xmlns:a16="http://schemas.microsoft.com/office/drawing/2014/main" id="{D3922128-737C-48EE-87A7-1EE512B0F286}"/>
              </a:ext>
            </a:extLst>
          </p:cNvPr>
          <p:cNvSpPr/>
          <p:nvPr/>
        </p:nvSpPr>
        <p:spPr>
          <a:xfrm>
            <a:off x="2359025" y="4157663"/>
            <a:ext cx="2393950" cy="958850"/>
          </a:xfrm>
          <a:prstGeom prst="triangle">
            <a:avLst/>
          </a:prstGeom>
          <a:solidFill>
            <a:srgbClr val="0080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Calibri"/>
              </a:rPr>
              <a:t>Ethics</a:t>
            </a:r>
          </a:p>
        </p:txBody>
      </p:sp>
      <p:sp>
        <p:nvSpPr>
          <p:cNvPr id="19" name="Isosceles Triangle 18">
            <a:extLst>
              <a:ext uri="{FF2B5EF4-FFF2-40B4-BE49-F238E27FC236}">
                <a16:creationId xmlns:a16="http://schemas.microsoft.com/office/drawing/2014/main" id="{7E448895-4CCB-4A3F-8AC7-2F8BA4251E38}"/>
              </a:ext>
            </a:extLst>
          </p:cNvPr>
          <p:cNvSpPr/>
          <p:nvPr/>
        </p:nvSpPr>
        <p:spPr>
          <a:xfrm>
            <a:off x="3832225" y="1285876"/>
            <a:ext cx="2038350" cy="804863"/>
          </a:xfrm>
          <a:prstGeom prst="triangle">
            <a:avLst/>
          </a:prstGeom>
          <a:solidFill>
            <a:srgbClr val="0080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white"/>
                </a:solidFill>
                <a:latin typeface="Calibri"/>
              </a:rPr>
              <a:t>Objective Criteria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a:extLst>
              <a:ext uri="{FF2B5EF4-FFF2-40B4-BE49-F238E27FC236}">
                <a16:creationId xmlns:a16="http://schemas.microsoft.com/office/drawing/2014/main" id="{C147026B-7070-4027-A936-CCDAADB32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61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3">
            <a:extLst>
              <a:ext uri="{FF2B5EF4-FFF2-40B4-BE49-F238E27FC236}">
                <a16:creationId xmlns:a16="http://schemas.microsoft.com/office/drawing/2014/main" id="{879A68C2-B259-4B5A-8AF3-858D172D5474}"/>
              </a:ext>
            </a:extLst>
          </p:cNvPr>
          <p:cNvSpPr>
            <a:spLocks noGrp="1"/>
          </p:cNvSpPr>
          <p:nvPr>
            <p:ph type="title"/>
          </p:nvPr>
        </p:nvSpPr>
        <p:spPr>
          <a:xfrm>
            <a:off x="2438400" y="-228600"/>
            <a:ext cx="8229600" cy="1143000"/>
          </a:xfrm>
        </p:spPr>
        <p:txBody>
          <a:bodyPr/>
          <a:lstStyle/>
          <a:p>
            <a:pPr algn="r"/>
            <a:r>
              <a:rPr lang="en-US" altLang="en-US" sz="4000"/>
              <a:t>Tools for Fighting Corruption</a:t>
            </a:r>
          </a:p>
        </p:txBody>
      </p:sp>
      <p:pic>
        <p:nvPicPr>
          <p:cNvPr id="10244" name="Picture 2">
            <a:extLst>
              <a:ext uri="{FF2B5EF4-FFF2-40B4-BE49-F238E27FC236}">
                <a16:creationId xmlns:a16="http://schemas.microsoft.com/office/drawing/2014/main" id="{4A22F14F-588D-43A2-A07B-C9363D0D5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4495800"/>
            <a:ext cx="36210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a:extLst>
              <a:ext uri="{FF2B5EF4-FFF2-40B4-BE49-F238E27FC236}">
                <a16:creationId xmlns:a16="http://schemas.microsoft.com/office/drawing/2014/main" id="{9EECA428-F4E0-4FAE-8F04-A63C8FE340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762000"/>
            <a:ext cx="20462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a:extLst>
              <a:ext uri="{FF2B5EF4-FFF2-40B4-BE49-F238E27FC236}">
                <a16:creationId xmlns:a16="http://schemas.microsoft.com/office/drawing/2014/main" id="{2877C4B9-B5F3-4A16-A06C-E3622CAC6A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201" y="1524001"/>
            <a:ext cx="25749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12">
            <a:extLst>
              <a:ext uri="{FF2B5EF4-FFF2-40B4-BE49-F238E27FC236}">
                <a16:creationId xmlns:a16="http://schemas.microsoft.com/office/drawing/2014/main" id="{76DA94CF-9980-4D19-96E0-7270445ED1AE}"/>
              </a:ext>
            </a:extLst>
          </p:cNvPr>
          <p:cNvSpPr txBox="1">
            <a:spLocks noChangeArrowheads="1"/>
          </p:cNvSpPr>
          <p:nvPr/>
        </p:nvSpPr>
        <p:spPr bwMode="auto">
          <a:xfrm>
            <a:off x="2057400" y="2590801"/>
            <a:ext cx="1676400" cy="646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white"/>
                </a:solidFill>
                <a:cs typeface="Arial" panose="020B0604020202020204" pitchFamily="34" charset="0"/>
              </a:rPr>
              <a:t>Suspension / Debarment</a:t>
            </a:r>
          </a:p>
        </p:txBody>
      </p:sp>
      <p:sp>
        <p:nvSpPr>
          <p:cNvPr id="10248" name="TextBox 13">
            <a:extLst>
              <a:ext uri="{FF2B5EF4-FFF2-40B4-BE49-F238E27FC236}">
                <a16:creationId xmlns:a16="http://schemas.microsoft.com/office/drawing/2014/main" id="{A14A0D12-4D29-467B-840A-AA536BDA76C4}"/>
              </a:ext>
            </a:extLst>
          </p:cNvPr>
          <p:cNvSpPr txBox="1">
            <a:spLocks noChangeArrowheads="1"/>
          </p:cNvSpPr>
          <p:nvPr/>
        </p:nvSpPr>
        <p:spPr bwMode="auto">
          <a:xfrm>
            <a:off x="8534400" y="1447801"/>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cs typeface="Arial" panose="020B0604020202020204" pitchFamily="34" charset="0"/>
              </a:rPr>
              <a:t>Tendering Rules</a:t>
            </a:r>
          </a:p>
        </p:txBody>
      </p:sp>
      <p:sp>
        <p:nvSpPr>
          <p:cNvPr id="15" name="TextBox 14">
            <a:extLst>
              <a:ext uri="{FF2B5EF4-FFF2-40B4-BE49-F238E27FC236}">
                <a16:creationId xmlns:a16="http://schemas.microsoft.com/office/drawing/2014/main" id="{75BE1AC4-C919-41A0-9BEB-93E9BAC26620}"/>
              </a:ext>
            </a:extLst>
          </p:cNvPr>
          <p:cNvSpPr txBox="1"/>
          <p:nvPr/>
        </p:nvSpPr>
        <p:spPr>
          <a:xfrm>
            <a:off x="9448800" y="6488114"/>
            <a:ext cx="1676400" cy="369887"/>
          </a:xfrm>
          <a:prstGeom prst="rect">
            <a:avLst/>
          </a:prstGeom>
          <a:solidFill>
            <a:schemeClr val="tx1"/>
          </a:solidFill>
        </p:spPr>
        <p:txBody>
          <a:bodyPr>
            <a:spAutoFit/>
          </a:bodyPr>
          <a:lstStyle/>
          <a:p>
            <a:pPr algn="r">
              <a:defRPr/>
            </a:pPr>
            <a:r>
              <a:rPr lang="en-US" b="1" dirty="0">
                <a:solidFill>
                  <a:prstClr val="black">
                    <a:lumMod val="50000"/>
                  </a:prstClr>
                </a:solidFill>
                <a:latin typeface="Calibri"/>
                <a:cs typeface="Arial" panose="020B0604020202020204" pitchFamily="34" charset="0"/>
              </a:rPr>
              <a:t>Prosecution</a:t>
            </a:r>
          </a:p>
        </p:txBody>
      </p:sp>
      <p:pic>
        <p:nvPicPr>
          <p:cNvPr id="10250" name="Picture 12">
            <a:extLst>
              <a:ext uri="{FF2B5EF4-FFF2-40B4-BE49-F238E27FC236}">
                <a16:creationId xmlns:a16="http://schemas.microsoft.com/office/drawing/2014/main" id="{AA827D5C-5CF5-4CC0-9A43-F898103FF1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9144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48F733CE-A544-4B4D-AA06-588794377D04}"/>
              </a:ext>
            </a:extLst>
          </p:cNvPr>
          <p:cNvSpPr txBox="1"/>
          <p:nvPr/>
        </p:nvSpPr>
        <p:spPr>
          <a:xfrm>
            <a:off x="7010400" y="1676400"/>
            <a:ext cx="1676400" cy="369888"/>
          </a:xfrm>
          <a:prstGeom prst="rect">
            <a:avLst/>
          </a:prstGeom>
          <a:noFill/>
        </p:spPr>
        <p:txBody>
          <a:bodyPr>
            <a:spAutoFit/>
          </a:bodyPr>
          <a:lstStyle/>
          <a:p>
            <a:pPr>
              <a:defRPr/>
            </a:pPr>
            <a:r>
              <a:rPr lang="en-US" b="1" dirty="0">
                <a:solidFill>
                  <a:prstClr val="black">
                    <a:lumMod val="50000"/>
                  </a:prstClr>
                </a:solidFill>
                <a:latin typeface="Calibri"/>
                <a:cs typeface="Arial" panose="020B0604020202020204" pitchFamily="34" charset="0"/>
              </a:rPr>
              <a:t>Audits</a:t>
            </a:r>
          </a:p>
        </p:txBody>
      </p:sp>
      <p:pic>
        <p:nvPicPr>
          <p:cNvPr id="10252" name="Picture 14">
            <a:extLst>
              <a:ext uri="{FF2B5EF4-FFF2-40B4-BE49-F238E27FC236}">
                <a16:creationId xmlns:a16="http://schemas.microsoft.com/office/drawing/2014/main" id="{91AEFD92-0CD2-42C4-88C5-0273805450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8260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3314215-7311-4A69-9848-FFBAA7C00D7D}"/>
              </a:ext>
            </a:extLst>
          </p:cNvPr>
          <p:cNvSpPr txBox="1"/>
          <p:nvPr/>
        </p:nvSpPr>
        <p:spPr>
          <a:xfrm>
            <a:off x="2743200" y="6477000"/>
            <a:ext cx="1676400" cy="381000"/>
          </a:xfrm>
          <a:prstGeom prst="rect">
            <a:avLst/>
          </a:prstGeom>
          <a:noFill/>
        </p:spPr>
        <p:txBody>
          <a:bodyPr>
            <a:spAutoFit/>
          </a:bodyPr>
          <a:lstStyle/>
          <a:p>
            <a:pPr>
              <a:defRPr/>
            </a:pPr>
            <a:r>
              <a:rPr lang="en-US" b="1" dirty="0">
                <a:solidFill>
                  <a:prstClr val="black">
                    <a:lumMod val="50000"/>
                  </a:prstClr>
                </a:solidFill>
                <a:latin typeface="Calibri"/>
                <a:cs typeface="Arial" panose="020B0604020202020204" pitchFamily="34" charset="0"/>
              </a:rPr>
              <a:t>Bid Challenges</a:t>
            </a:r>
          </a:p>
        </p:txBody>
      </p:sp>
      <p:pic>
        <p:nvPicPr>
          <p:cNvPr id="10254" name="Picture 19">
            <a:extLst>
              <a:ext uri="{FF2B5EF4-FFF2-40B4-BE49-F238E27FC236}">
                <a16:creationId xmlns:a16="http://schemas.microsoft.com/office/drawing/2014/main" id="{D8EC4887-5A01-49E5-8EC0-8D35323726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762000"/>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6">
            <a:extLst>
              <a:ext uri="{FF2B5EF4-FFF2-40B4-BE49-F238E27FC236}">
                <a16:creationId xmlns:a16="http://schemas.microsoft.com/office/drawing/2014/main" id="{4068F1D9-CB4D-41A7-8A76-C8C6058C46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4743450"/>
            <a:ext cx="29908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B8773FC5-40D4-427D-B496-2C14FD5D5909}"/>
              </a:ext>
            </a:extLst>
          </p:cNvPr>
          <p:cNvSpPr txBox="1"/>
          <p:nvPr/>
        </p:nvSpPr>
        <p:spPr>
          <a:xfrm>
            <a:off x="4876800" y="6400800"/>
            <a:ext cx="2438400" cy="369888"/>
          </a:xfrm>
          <a:prstGeom prst="rect">
            <a:avLst/>
          </a:prstGeom>
          <a:solidFill>
            <a:schemeClr val="bg1">
              <a:lumMod val="75000"/>
            </a:schemeClr>
          </a:solidFill>
        </p:spPr>
        <p:txBody>
          <a:bodyPr>
            <a:spAutoFit/>
          </a:bodyPr>
          <a:lstStyle/>
          <a:p>
            <a:pPr>
              <a:defRPr/>
            </a:pPr>
            <a:r>
              <a:rPr lang="en-US" b="1" dirty="0">
                <a:solidFill>
                  <a:prstClr val="white"/>
                </a:solidFill>
                <a:latin typeface="Calibri"/>
                <a:cs typeface="Arial" panose="020B0604020202020204" pitchFamily="34" charset="0"/>
              </a:rPr>
              <a:t>Transparency</a:t>
            </a:r>
          </a:p>
        </p:txBody>
      </p:sp>
      <p:pic>
        <p:nvPicPr>
          <p:cNvPr id="10257" name="Picture 18">
            <a:extLst>
              <a:ext uri="{FF2B5EF4-FFF2-40B4-BE49-F238E27FC236}">
                <a16:creationId xmlns:a16="http://schemas.microsoft.com/office/drawing/2014/main" id="{2E0C6CDE-0190-4BAF-A08D-90E84CDA4B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00" y="2209801"/>
            <a:ext cx="1828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FA6076C4-C90B-4348-A9C1-ADA1BFBDC2E7}"/>
              </a:ext>
            </a:extLst>
          </p:cNvPr>
          <p:cNvSpPr txBox="1"/>
          <p:nvPr/>
        </p:nvSpPr>
        <p:spPr>
          <a:xfrm>
            <a:off x="4800600" y="4191000"/>
            <a:ext cx="2438400" cy="369888"/>
          </a:xfrm>
          <a:prstGeom prst="rect">
            <a:avLst/>
          </a:prstGeom>
          <a:solidFill>
            <a:schemeClr val="bg1">
              <a:lumMod val="75000"/>
            </a:schemeClr>
          </a:solidFill>
        </p:spPr>
        <p:txBody>
          <a:bodyPr>
            <a:spAutoFit/>
          </a:bodyPr>
          <a:lstStyle/>
          <a:p>
            <a:pPr>
              <a:defRPr/>
            </a:pPr>
            <a:r>
              <a:rPr lang="en-US" b="1" dirty="0">
                <a:solidFill>
                  <a:prstClr val="white"/>
                </a:solidFill>
                <a:latin typeface="Calibri"/>
                <a:cs typeface="Arial" panose="020B0604020202020204" pitchFamily="34" charset="0"/>
              </a:rPr>
              <a:t>Oversight</a:t>
            </a:r>
          </a:p>
        </p:txBody>
      </p:sp>
      <p:sp>
        <p:nvSpPr>
          <p:cNvPr id="30" name="TextBox 29">
            <a:extLst>
              <a:ext uri="{FF2B5EF4-FFF2-40B4-BE49-F238E27FC236}">
                <a16:creationId xmlns:a16="http://schemas.microsoft.com/office/drawing/2014/main" id="{F7E12038-5A5E-409C-BAC8-87658364617B}"/>
              </a:ext>
            </a:extLst>
          </p:cNvPr>
          <p:cNvSpPr txBox="1"/>
          <p:nvPr/>
        </p:nvSpPr>
        <p:spPr>
          <a:xfrm>
            <a:off x="3962400" y="1447800"/>
            <a:ext cx="2438400" cy="369888"/>
          </a:xfrm>
          <a:prstGeom prst="rect">
            <a:avLst/>
          </a:prstGeom>
          <a:solidFill>
            <a:schemeClr val="bg1">
              <a:lumMod val="75000"/>
            </a:schemeClr>
          </a:solidFill>
        </p:spPr>
        <p:txBody>
          <a:bodyPr>
            <a:spAutoFit/>
          </a:bodyPr>
          <a:lstStyle/>
          <a:p>
            <a:pPr>
              <a:defRPr/>
            </a:pPr>
            <a:r>
              <a:rPr lang="en-US" b="1" dirty="0">
                <a:solidFill>
                  <a:prstClr val="white"/>
                </a:solidFill>
                <a:latin typeface="Calibri"/>
                <a:cs typeface="Arial" panose="020B0604020202020204" pitchFamily="34" charset="0"/>
              </a:rPr>
              <a:t>Corporate Compliance</a:t>
            </a:r>
          </a:p>
        </p:txBody>
      </p:sp>
      <p:pic>
        <p:nvPicPr>
          <p:cNvPr id="10260" name="Picture 20">
            <a:extLst>
              <a:ext uri="{FF2B5EF4-FFF2-40B4-BE49-F238E27FC236}">
                <a16:creationId xmlns:a16="http://schemas.microsoft.com/office/drawing/2014/main" id="{9074A606-F264-41F5-A1EC-77812F7265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1" y="3200400"/>
            <a:ext cx="18589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9E5C23D8-2CF4-493F-8FB6-B23252E0D70A}"/>
              </a:ext>
            </a:extLst>
          </p:cNvPr>
          <p:cNvSpPr txBox="1"/>
          <p:nvPr/>
        </p:nvSpPr>
        <p:spPr>
          <a:xfrm>
            <a:off x="1752600" y="3200400"/>
            <a:ext cx="1676400" cy="381000"/>
          </a:xfrm>
          <a:prstGeom prst="rect">
            <a:avLst/>
          </a:prstGeom>
          <a:noFill/>
        </p:spPr>
        <p:txBody>
          <a:bodyPr>
            <a:spAutoFit/>
          </a:bodyPr>
          <a:lstStyle/>
          <a:p>
            <a:pPr>
              <a:defRPr/>
            </a:pPr>
            <a:r>
              <a:rPr lang="en-US" b="1" dirty="0">
                <a:solidFill>
                  <a:prstClr val="black">
                    <a:lumMod val="50000"/>
                  </a:prstClr>
                </a:solidFill>
                <a:latin typeface="Calibri"/>
                <a:cs typeface="Arial" panose="020B0604020202020204" pitchFamily="34" charset="0"/>
              </a:rPr>
              <a:t>Ethics</a:t>
            </a:r>
          </a:p>
        </p:txBody>
      </p:sp>
      <p:sp>
        <p:nvSpPr>
          <p:cNvPr id="23" name="Rectangle 22">
            <a:extLst>
              <a:ext uri="{FF2B5EF4-FFF2-40B4-BE49-F238E27FC236}">
                <a16:creationId xmlns:a16="http://schemas.microsoft.com/office/drawing/2014/main" id="{7E5F3F87-70CC-48BC-9DD8-5F7AC0D600A6}"/>
              </a:ext>
            </a:extLst>
          </p:cNvPr>
          <p:cNvSpPr/>
          <p:nvPr/>
        </p:nvSpPr>
        <p:spPr>
          <a:xfrm>
            <a:off x="10058400" y="6477000"/>
            <a:ext cx="990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red%20flag%20banner%20clipart">
            <a:extLst>
              <a:ext uri="{FF2B5EF4-FFF2-40B4-BE49-F238E27FC236}">
                <a16:creationId xmlns:a16="http://schemas.microsoft.com/office/drawing/2014/main" id="{2E9486E2-33BC-4154-812F-07CBDB809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28384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175A2E-7BF6-472D-AE7B-0E27DEB5F9FB}"/>
              </a:ext>
            </a:extLst>
          </p:cNvPr>
          <p:cNvSpPr>
            <a:spLocks noGrp="1"/>
          </p:cNvSpPr>
          <p:nvPr>
            <p:ph type="title"/>
          </p:nvPr>
        </p:nvSpPr>
        <p:spPr/>
        <p:txBody>
          <a:bodyPr rtlCol="0">
            <a:normAutofit/>
          </a:bodyPr>
          <a:lstStyle/>
          <a:p>
            <a:pPr fontAlgn="auto">
              <a:spcAft>
                <a:spcPts val="0"/>
              </a:spcAft>
              <a:defRPr/>
            </a:pPr>
            <a:r>
              <a:rPr lang="en-US" b="1" dirty="0">
                <a:solidFill>
                  <a:srgbClr val="FF0000"/>
                </a:solidFill>
              </a:rPr>
              <a:t>                  Red Flags </a:t>
            </a:r>
            <a:r>
              <a:rPr lang="en-US" dirty="0"/>
              <a:t>– Third Parties</a:t>
            </a:r>
          </a:p>
        </p:txBody>
      </p:sp>
      <p:graphicFrame>
        <p:nvGraphicFramePr>
          <p:cNvPr id="5" name="Content Placeholder 4">
            <a:extLst>
              <a:ext uri="{FF2B5EF4-FFF2-40B4-BE49-F238E27FC236}">
                <a16:creationId xmlns:a16="http://schemas.microsoft.com/office/drawing/2014/main" id="{11129D2C-C078-4F7E-858D-8B54D5590214}"/>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ACC495FF-B7EE-4A2F-A9BB-EC260ED561AC}"/>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sp>
        <p:nvSpPr>
          <p:cNvPr id="14342" name="AutoShape 2" descr="Image result for red flag clip art">
            <a:extLst>
              <a:ext uri="{FF2B5EF4-FFF2-40B4-BE49-F238E27FC236}">
                <a16:creationId xmlns:a16="http://schemas.microsoft.com/office/drawing/2014/main" id="{04A8E9A3-CE64-4DCD-B754-887533CBD939}"/>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white"/>
              </a:solidFill>
              <a:cs typeface="Arial" panose="020B0604020202020204" pitchFamily="34" charset="0"/>
            </a:endParaRPr>
          </a:p>
        </p:txBody>
      </p:sp>
      <p:pic>
        <p:nvPicPr>
          <p:cNvPr id="14343" name="Picture 2">
            <a:extLst>
              <a:ext uri="{FF2B5EF4-FFF2-40B4-BE49-F238E27FC236}">
                <a16:creationId xmlns:a16="http://schemas.microsoft.com/office/drawing/2014/main" id="{074C11BD-2DB1-4AF6-BE42-4E93429942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6537" y="5016500"/>
            <a:ext cx="1436688" cy="184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a:extLst>
              <a:ext uri="{FF2B5EF4-FFF2-40B4-BE49-F238E27FC236}">
                <a16:creationId xmlns:a16="http://schemas.microsoft.com/office/drawing/2014/main" id="{C2BD1C67-E7D8-423B-8649-CA3E238CE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394996"/>
            <a:ext cx="8547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F49CBE9-0CC7-4750-9E7F-5D099A4EDE55}"/>
              </a:ext>
            </a:extLst>
          </p:cNvPr>
          <p:cNvSpPr txBox="1"/>
          <p:nvPr/>
        </p:nvSpPr>
        <p:spPr>
          <a:xfrm>
            <a:off x="2244725" y="4045502"/>
            <a:ext cx="3962400" cy="768350"/>
          </a:xfrm>
          <a:prstGeom prst="rect">
            <a:avLst/>
          </a:prstGeom>
          <a:solidFill>
            <a:schemeClr val="accent2">
              <a:lumMod val="50000"/>
            </a:schemeClr>
          </a:solidFill>
        </p:spPr>
        <p:txBody>
          <a:bodyPr>
            <a:spAutoFit/>
          </a:bodyPr>
          <a:lstStyle/>
          <a:p>
            <a:pPr algn="ctr">
              <a:defRPr/>
            </a:pPr>
            <a:r>
              <a:rPr lang="en-US" sz="4400" b="1" dirty="0">
                <a:solidFill>
                  <a:srgbClr val="FFC000"/>
                </a:solidFill>
                <a:latin typeface="Perpetua"/>
                <a:cs typeface="Arial" panose="020B0604020202020204" pitchFamily="34" charset="0"/>
              </a:rPr>
              <a:t>Eco-Labels</a:t>
            </a:r>
          </a:p>
        </p:txBody>
      </p:sp>
      <p:cxnSp>
        <p:nvCxnSpPr>
          <p:cNvPr id="6" name="Straight Arrow Connector 5">
            <a:extLst>
              <a:ext uri="{FF2B5EF4-FFF2-40B4-BE49-F238E27FC236}">
                <a16:creationId xmlns:a16="http://schemas.microsoft.com/office/drawing/2014/main" id="{48FC0CB7-36AD-4B6E-8DD6-8387786C7155}"/>
              </a:ext>
            </a:extLst>
          </p:cNvPr>
          <p:cNvCxnSpPr/>
          <p:nvPr/>
        </p:nvCxnSpPr>
        <p:spPr>
          <a:xfrm flipH="1" flipV="1">
            <a:off x="2511425" y="2904932"/>
            <a:ext cx="1371600" cy="1216025"/>
          </a:xfrm>
          <a:prstGeom prst="straightConnector1">
            <a:avLst/>
          </a:prstGeom>
          <a:ln w="793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F831A78-153F-4CE5-B950-8F6B8526FDEA}"/>
              </a:ext>
            </a:extLst>
          </p:cNvPr>
          <p:cNvCxnSpPr/>
          <p:nvPr/>
        </p:nvCxnSpPr>
        <p:spPr>
          <a:xfrm flipV="1">
            <a:off x="4887686" y="2516187"/>
            <a:ext cx="1676400" cy="1825625"/>
          </a:xfrm>
          <a:prstGeom prst="straightConnector1">
            <a:avLst/>
          </a:prstGeom>
          <a:ln w="793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5478" name="Picture 4">
            <a:extLst>
              <a:ext uri="{FF2B5EF4-FFF2-40B4-BE49-F238E27FC236}">
                <a16:creationId xmlns:a16="http://schemas.microsoft.com/office/drawing/2014/main" id="{A5CAEF0E-E457-4365-821F-CCF7FC7CC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9" b="6921"/>
          <a:stretch>
            <a:fillRect/>
          </a:stretch>
        </p:blipFill>
        <p:spPr bwMode="auto">
          <a:xfrm>
            <a:off x="8382000" y="4518025"/>
            <a:ext cx="180498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D59B54A-B744-46DE-9BC6-C932030F34FE}"/>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15CACA62-0160-4AD8-83F3-E8538E3F20E6}"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4</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A4386C6-563C-48B1-9566-54AE4DB878AA}"/>
              </a:ext>
            </a:extLst>
          </p:cNvPr>
          <p:cNvSpPr>
            <a:spLocks noGrp="1"/>
          </p:cNvSpPr>
          <p:nvPr>
            <p:ph type="title"/>
          </p:nvPr>
        </p:nvSpPr>
        <p:spPr/>
        <p:txBody>
          <a:bodyPr/>
          <a:lstStyle/>
          <a:p>
            <a:r>
              <a:rPr lang="en-US" altLang="en-US"/>
              <a:t>UK Bribery Act of 2010</a:t>
            </a:r>
          </a:p>
        </p:txBody>
      </p:sp>
      <p:sp>
        <p:nvSpPr>
          <p:cNvPr id="18435" name="Content Placeholder 2">
            <a:extLst>
              <a:ext uri="{FF2B5EF4-FFF2-40B4-BE49-F238E27FC236}">
                <a16:creationId xmlns:a16="http://schemas.microsoft.com/office/drawing/2014/main" id="{8923FF62-570C-48F7-9B7A-B6C7EDD25B4F}"/>
              </a:ext>
            </a:extLst>
          </p:cNvPr>
          <p:cNvSpPr>
            <a:spLocks noGrp="1"/>
          </p:cNvSpPr>
          <p:nvPr>
            <p:ph idx="1"/>
          </p:nvPr>
        </p:nvSpPr>
        <p:spPr/>
        <p:txBody>
          <a:bodyPr/>
          <a:lstStyle/>
          <a:p>
            <a:r>
              <a:rPr lang="en-US" altLang="en-US"/>
              <a:t>Strict liability – unless compliance plan</a:t>
            </a:r>
          </a:p>
          <a:p>
            <a:pPr lvl="1"/>
            <a:r>
              <a:rPr lang="en-US" altLang="en-US"/>
              <a:t>UK Ministry of Justice guidance (2011)</a:t>
            </a:r>
          </a:p>
          <a:p>
            <a:r>
              <a:rPr lang="en-US" altLang="en-US"/>
              <a:t>Extraterritorial application</a:t>
            </a:r>
          </a:p>
          <a:p>
            <a:r>
              <a:rPr lang="en-US" altLang="en-US"/>
              <a:t>Covers commercial bribery</a:t>
            </a:r>
          </a:p>
        </p:txBody>
      </p:sp>
      <p:sp>
        <p:nvSpPr>
          <p:cNvPr id="4" name="Footer Placeholder 3">
            <a:extLst>
              <a:ext uri="{FF2B5EF4-FFF2-40B4-BE49-F238E27FC236}">
                <a16:creationId xmlns:a16="http://schemas.microsoft.com/office/drawing/2014/main" id="{301E54BD-DD05-47F4-B8EA-7C86E406952B}"/>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pic>
        <p:nvPicPr>
          <p:cNvPr id="18437" name="Picture 2">
            <a:extLst>
              <a:ext uri="{FF2B5EF4-FFF2-40B4-BE49-F238E27FC236}">
                <a16:creationId xmlns:a16="http://schemas.microsoft.com/office/drawing/2014/main" id="{CFA04517-C4E2-4E06-9F14-9EC9039CA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337" y="3234094"/>
            <a:ext cx="43434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oup 71">
            <a:extLst>
              <a:ext uri="{FF2B5EF4-FFF2-40B4-BE49-F238E27FC236}">
                <a16:creationId xmlns:a16="http://schemas.microsoft.com/office/drawing/2014/main" id="{CBB7F423-A102-49EC-9EE0-EE7C6C54A00F}"/>
              </a:ext>
            </a:extLst>
          </p:cNvPr>
          <p:cNvGraphicFramePr>
            <a:graphicFrameLocks/>
          </p:cNvGraphicFramePr>
          <p:nvPr>
            <p:extLst>
              <p:ext uri="{D42A27DB-BD31-4B8C-83A1-F6EECF244321}">
                <p14:modId xmlns:p14="http://schemas.microsoft.com/office/powerpoint/2010/main" val="3537845665"/>
              </p:ext>
            </p:extLst>
          </p:nvPr>
        </p:nvGraphicFramePr>
        <p:xfrm>
          <a:off x="289248" y="74423"/>
          <a:ext cx="10294776" cy="6709153"/>
        </p:xfrm>
        <a:graphic>
          <a:graphicData uri="http://schemas.openxmlformats.org/drawingml/2006/table">
            <a:tbl>
              <a:tblPr/>
              <a:tblGrid>
                <a:gridCol w="1372637">
                  <a:extLst>
                    <a:ext uri="{9D8B030D-6E8A-4147-A177-3AD203B41FA5}">
                      <a16:colId xmlns:a16="http://schemas.microsoft.com/office/drawing/2014/main" val="20000"/>
                    </a:ext>
                  </a:extLst>
                </a:gridCol>
                <a:gridCol w="2402114">
                  <a:extLst>
                    <a:ext uri="{9D8B030D-6E8A-4147-A177-3AD203B41FA5}">
                      <a16:colId xmlns:a16="http://schemas.microsoft.com/office/drawing/2014/main" val="20001"/>
                    </a:ext>
                  </a:extLst>
                </a:gridCol>
                <a:gridCol w="6520025">
                  <a:extLst>
                    <a:ext uri="{9D8B030D-6E8A-4147-A177-3AD203B41FA5}">
                      <a16:colId xmlns:a16="http://schemas.microsoft.com/office/drawing/2014/main" val="20002"/>
                    </a:ext>
                  </a:extLst>
                </a:gridCol>
              </a:tblGrid>
              <a:tr h="971142">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tx1"/>
                          </a:solidFill>
                          <a:effectLst/>
                          <a:latin typeface="Arial" charset="0"/>
                          <a:ea typeface="ＭＳ Ｐゴシック" pitchFamily="34" charset="-128"/>
                        </a:rPr>
                        <a:t>U.S. Sentencing Commission Sentencing Guidelines -  §8B2.1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tx1"/>
                          </a:solidFill>
                          <a:effectLst/>
                          <a:latin typeface="Arial" charset="0"/>
                          <a:ea typeface="ＭＳ Ｐゴシック" pitchFamily="34" charset="-128"/>
                        </a:rPr>
                        <a:t>U.S. Contractor Compliance System:   Final Federal Acquisition Regulation Rule (73 Fed. Reg. 67064 (Nov. 12, 2008) (effective 12/12/08)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600" b="1" i="0" u="none" strike="noStrike" cap="none" normalizeH="0" baseline="0" dirty="0">
                          <a:ln>
                            <a:noFill/>
                          </a:ln>
                          <a:solidFill>
                            <a:schemeClr val="tx1"/>
                          </a:solidFill>
                          <a:effectLst/>
                          <a:latin typeface="Arial" charset="0"/>
                          <a:ea typeface="ＭＳ Ｐゴシック" pitchFamily="34" charset="-128"/>
                        </a:rPr>
                        <a:t>UK Ministry of Justice Guidance for Corporate Compliance (March 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0"/>
                  </a:ext>
                </a:extLst>
              </a:tr>
              <a:tr h="840925">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1. 	Standards and procedures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W/in 30 days: written code of business ethics and conduct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nSpc>
                          <a:spcPct val="100000"/>
                        </a:lnSpc>
                        <a:buFont typeface="Arial" pitchFamily="34" charset="0"/>
                        <a:buChar char="•"/>
                      </a:pPr>
                      <a:r>
                        <a:rPr lang="en-US" sz="1100" b="1" kern="1200" baseline="0" dirty="0">
                          <a:solidFill>
                            <a:schemeClr val="bg2"/>
                          </a:solidFill>
                          <a:latin typeface="Times New Roman" pitchFamily="18" charset="0"/>
                          <a:ea typeface="+mn-ea"/>
                          <a:cs typeface="Times New Roman" pitchFamily="18" charset="0"/>
                        </a:rPr>
                        <a:t> “Clear, Practical and Accessible Policies and Procedures”</a:t>
                      </a:r>
                    </a:p>
                    <a:p>
                      <a:pPr>
                        <a:lnSpc>
                          <a:spcPct val="100000"/>
                        </a:lnSpc>
                        <a:buFont typeface="Arial" pitchFamily="34" charset="0"/>
                        <a:buChar char="•"/>
                      </a:pPr>
                      <a:r>
                        <a:rPr lang="en-US" sz="1100" b="1" kern="1200" baseline="0" dirty="0">
                          <a:solidFill>
                            <a:schemeClr val="bg2"/>
                          </a:solidFill>
                          <a:latin typeface="Times New Roman" pitchFamily="18" charset="0"/>
                          <a:ea typeface="+mn-ea"/>
                          <a:cs typeface="Times New Roman" pitchFamily="18" charset="0"/>
                        </a:rPr>
                        <a:t> A </a:t>
                      </a:r>
                      <a:r>
                        <a:rPr lang="en-US" sz="1100" b="1" kern="1200" dirty="0">
                          <a:solidFill>
                            <a:schemeClr val="bg2"/>
                          </a:solidFill>
                          <a:latin typeface="Times New Roman" pitchFamily="18" charset="0"/>
                          <a:ea typeface="+mn-ea"/>
                          <a:cs typeface="Times New Roman" pitchFamily="18" charset="0"/>
                        </a:rPr>
                        <a:t>Code of</a:t>
                      </a:r>
                      <a:r>
                        <a:rPr lang="en-US" sz="1100" b="1" kern="1200" baseline="0" dirty="0">
                          <a:solidFill>
                            <a:schemeClr val="bg2"/>
                          </a:solidFill>
                          <a:latin typeface="Times New Roman" pitchFamily="18" charset="0"/>
                          <a:ea typeface="+mn-ea"/>
                          <a:cs typeface="Times New Roman" pitchFamily="18" charset="0"/>
                        </a:rPr>
                        <a:t> Ethics; p</a:t>
                      </a:r>
                      <a:r>
                        <a:rPr lang="en-US" sz="1100" b="1" kern="1200" dirty="0">
                          <a:solidFill>
                            <a:schemeClr val="bg2"/>
                          </a:solidFill>
                          <a:latin typeface="Times New Roman" pitchFamily="18" charset="0"/>
                          <a:ea typeface="+mn-ea"/>
                          <a:cs typeface="Times New Roman" pitchFamily="18" charset="0"/>
                        </a:rPr>
                        <a:t>rinciples applicable regardless of local laws or culture.</a:t>
                      </a:r>
                    </a:p>
                    <a:p>
                      <a:pPr>
                        <a:lnSpc>
                          <a:spcPct val="100000"/>
                        </a:lnSpc>
                        <a:buFont typeface="Arial" pitchFamily="34" charset="0"/>
                        <a:buChar char="•"/>
                      </a:pPr>
                      <a:r>
                        <a:rPr lang="en-US" sz="1100" b="1" kern="1200" dirty="0">
                          <a:solidFill>
                            <a:schemeClr val="bg2"/>
                          </a:solidFill>
                          <a:latin typeface="Times New Roman" pitchFamily="18" charset="0"/>
                          <a:ea typeface="+mn-ea"/>
                          <a:cs typeface="Times New Roman" pitchFamily="18" charset="0"/>
                        </a:rPr>
                        <a:t> A</a:t>
                      </a:r>
                      <a:r>
                        <a:rPr lang="en-US" sz="1100" b="1" kern="1200" baseline="0" dirty="0">
                          <a:solidFill>
                            <a:schemeClr val="bg2"/>
                          </a:solidFill>
                          <a:latin typeface="Times New Roman" pitchFamily="18" charset="0"/>
                          <a:ea typeface="+mn-ea"/>
                          <a:cs typeface="Times New Roman" pitchFamily="18" charset="0"/>
                        </a:rPr>
                        <a:t> </a:t>
                      </a:r>
                      <a:r>
                        <a:rPr lang="en-US" sz="1100" b="1" kern="1200" dirty="0">
                          <a:solidFill>
                            <a:schemeClr val="bg2"/>
                          </a:solidFill>
                          <a:latin typeface="Times New Roman" pitchFamily="18" charset="0"/>
                          <a:ea typeface="+mn-ea"/>
                          <a:cs typeface="Times New Roman" pitchFamily="18" charset="0"/>
                        </a:rPr>
                        <a:t>policy concerning political contributions and lobbying activities.</a:t>
                      </a:r>
                    </a:p>
                    <a:p>
                      <a:pPr>
                        <a:lnSpc>
                          <a:spcPct val="100000"/>
                        </a:lnSpc>
                        <a:buFont typeface="Arial" pitchFamily="34" charset="0"/>
                        <a:buChar char="•"/>
                      </a:pPr>
                      <a:r>
                        <a:rPr lang="en-US" sz="1100" b="1" kern="1200" dirty="0">
                          <a:solidFill>
                            <a:schemeClr val="bg2"/>
                          </a:solidFill>
                          <a:latin typeface="Times New Roman" pitchFamily="18" charset="0"/>
                          <a:ea typeface="+mn-ea"/>
                          <a:cs typeface="Times New Roman" pitchFamily="18" charset="0"/>
                        </a:rPr>
                        <a:t> A</a:t>
                      </a:r>
                      <a:r>
                        <a:rPr lang="en-US" sz="1100" b="1" kern="1200" baseline="0" dirty="0">
                          <a:solidFill>
                            <a:schemeClr val="bg2"/>
                          </a:solidFill>
                          <a:latin typeface="Times New Roman" pitchFamily="18" charset="0"/>
                          <a:ea typeface="+mn-ea"/>
                          <a:cs typeface="Times New Roman" pitchFamily="18" charset="0"/>
                        </a:rPr>
                        <a:t> </a:t>
                      </a:r>
                      <a:r>
                        <a:rPr lang="en-US" sz="1100" b="1" kern="1200" dirty="0">
                          <a:solidFill>
                            <a:schemeClr val="bg2"/>
                          </a:solidFill>
                          <a:latin typeface="Times New Roman" pitchFamily="18" charset="0"/>
                          <a:ea typeface="+mn-ea"/>
                          <a:cs typeface="Times New Roman" pitchFamily="18" charset="0"/>
                        </a:rPr>
                        <a:t>policy on gifts and hospitality and facilitation payments.</a:t>
                      </a:r>
                    </a:p>
                    <a:p>
                      <a:pPr>
                        <a:lnSpc>
                          <a:spcPct val="100000"/>
                        </a:lnSpc>
                        <a:buFont typeface="Arial" pitchFamily="34" charset="0"/>
                        <a:buChar char="•"/>
                      </a:pPr>
                      <a:r>
                        <a:rPr lang="en-US" sz="1100" b="1" kern="1200" dirty="0">
                          <a:solidFill>
                            <a:schemeClr val="bg2"/>
                          </a:solidFill>
                          <a:latin typeface="Times New Roman" pitchFamily="18" charset="0"/>
                          <a:ea typeface="+mn-ea"/>
                          <a:cs typeface="Times New Roman" pitchFamily="18" charset="0"/>
                        </a:rPr>
                        <a:t> A commitment to making it explicit that the anti-bribery code applies to business partners</a:t>
                      </a:r>
                      <a:endPar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744425">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2.  Knowledgeable leadership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No explicit reference.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“Top Level Commitment”  </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 Board expected to take a strong anti-bribery stance; CEO should take leading role.</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 Senior officer should be in charge of compliance function.</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 </a:t>
                      </a:r>
                      <a:r>
                        <a:rPr kumimoji="0" lang="en-US" sz="1100" b="1" i="0" u="none" strike="noStrike" cap="none" normalizeH="0" baseline="0" dirty="0" err="1">
                          <a:ln>
                            <a:noFill/>
                          </a:ln>
                          <a:solidFill>
                            <a:schemeClr val="bg2"/>
                          </a:solidFill>
                          <a:effectLst/>
                          <a:latin typeface="Times New Roman" pitchFamily="18" charset="0"/>
                          <a:ea typeface="ＭＳ Ｐゴシック" pitchFamily="34" charset="-128"/>
                          <a:cs typeface="Times New Roman" pitchFamily="18" charset="0"/>
                        </a:rPr>
                        <a:t>Decisionmaking</a:t>
                      </a: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 structured to address risk.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1119511">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3. 	Exclude risky personnel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W/in 90 days:  “reasonable efforts not to include an individual as a principal, whom due diligence would have exposed as having engaged in conduct that is in conflict with Contractor’s code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nSpc>
                          <a:spcPct val="100000"/>
                        </a:lnSpc>
                        <a:buFont typeface="Arial" pitchFamily="34" charset="0"/>
                        <a:buChar char="•"/>
                      </a:pPr>
                      <a:r>
                        <a:rPr lang="en-US" sz="1100" b="1" kern="1200" baseline="0" dirty="0">
                          <a:solidFill>
                            <a:schemeClr val="bg2"/>
                          </a:solidFill>
                          <a:latin typeface="Times New Roman" pitchFamily="18" charset="0"/>
                          <a:ea typeface="+mn-ea"/>
                          <a:cs typeface="Times New Roman" pitchFamily="18" charset="0"/>
                        </a:rPr>
                        <a:t> Where appropriate, employees should be vetted.</a:t>
                      </a:r>
                    </a:p>
                    <a:p>
                      <a:pPr>
                        <a:lnSpc>
                          <a:spcPct val="100000"/>
                        </a:lnSpc>
                        <a:buFont typeface="Arial" pitchFamily="34" charset="0"/>
                        <a:buChar char="•"/>
                      </a:pPr>
                      <a:r>
                        <a:rPr lang="en-US" sz="1100" b="1" kern="1200" baseline="0" dirty="0">
                          <a:solidFill>
                            <a:schemeClr val="bg2"/>
                          </a:solidFill>
                          <a:latin typeface="Times New Roman" pitchFamily="18" charset="0"/>
                          <a:ea typeface="+mn-ea"/>
                          <a:cs typeface="Times New Roman" pitchFamily="18" charset="0"/>
                        </a:rPr>
                        <a:t>A</a:t>
                      </a:r>
                      <a:r>
                        <a:rPr lang="en-US" sz="1100" b="1" kern="1200" dirty="0">
                          <a:solidFill>
                            <a:schemeClr val="bg2"/>
                          </a:solidFill>
                          <a:latin typeface="Times New Roman" pitchFamily="18" charset="0"/>
                          <a:ea typeface="+mn-ea"/>
                          <a:cs typeface="Times New Roman" pitchFamily="18" charset="0"/>
                        </a:rPr>
                        <a:t> policy on outside advisers/third parties including vetting and due</a:t>
                      </a:r>
                      <a:r>
                        <a:rPr lang="en-US" sz="1100" b="1" kern="1200" baseline="0" dirty="0">
                          <a:solidFill>
                            <a:schemeClr val="bg2"/>
                          </a:solidFill>
                          <a:latin typeface="Times New Roman" pitchFamily="18" charset="0"/>
                          <a:ea typeface="+mn-ea"/>
                          <a:cs typeface="Times New Roman" pitchFamily="18" charset="0"/>
                        </a:rPr>
                        <a:t> </a:t>
                      </a:r>
                      <a:r>
                        <a:rPr lang="en-US" sz="1100" b="1" kern="1200" dirty="0">
                          <a:solidFill>
                            <a:schemeClr val="bg2"/>
                          </a:solidFill>
                          <a:latin typeface="Times New Roman" pitchFamily="18" charset="0"/>
                          <a:ea typeface="+mn-ea"/>
                          <a:cs typeface="Times New Roman" pitchFamily="18" charset="0"/>
                        </a:rPr>
                        <a:t>diligence and appropriate risk assessments.</a:t>
                      </a:r>
                      <a:endPar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526036">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4. 	Training</a:t>
                      </a:r>
                      <a:r>
                        <a:rPr kumimoji="0" lang="en-US" sz="1200" b="0"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W/in 90 days:  business ethics  awareness , compliance program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nSpc>
                          <a:spcPct val="100000"/>
                        </a:lnSpc>
                        <a:buFont typeface="Arial" pitchFamily="34" charset="0"/>
                        <a:buChar char="•"/>
                      </a:pPr>
                      <a:r>
                        <a:rPr lang="en-US" sz="1100" b="1" kern="1200" baseline="0" dirty="0">
                          <a:solidFill>
                            <a:schemeClr val="bg2"/>
                          </a:solidFill>
                          <a:latin typeface="Times New Roman" pitchFamily="18" charset="0"/>
                          <a:ea typeface="+mn-ea"/>
                          <a:cs typeface="Times New Roman" pitchFamily="18" charset="0"/>
                        </a:rPr>
                        <a:t> T</a:t>
                      </a:r>
                      <a:r>
                        <a:rPr lang="en-US" sz="1100" b="1" kern="1200" dirty="0">
                          <a:solidFill>
                            <a:schemeClr val="bg2"/>
                          </a:solidFill>
                          <a:latin typeface="Times New Roman" pitchFamily="18" charset="0"/>
                          <a:ea typeface="+mn-ea"/>
                          <a:cs typeface="Times New Roman" pitchFamily="18" charset="0"/>
                        </a:rPr>
                        <a:t>raining to ensure dissemination of the anti-corruption culture to all staff at all levels within the corporate.</a:t>
                      </a:r>
                      <a:endPar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840925">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5. 	Monitor, evaluate, reporting hotlin</a:t>
                      </a:r>
                      <a:r>
                        <a:rPr kumimoji="0" lang="en-US" sz="1200" b="0"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W/in 90 days:  internal control system to facilitate timely discovery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baseline="0" dirty="0">
                          <a:solidFill>
                            <a:schemeClr val="bg2"/>
                          </a:solidFill>
                          <a:latin typeface="Times New Roman" pitchFamily="18" charset="0"/>
                          <a:ea typeface="+mn-ea"/>
                          <a:cs typeface="Times New Roman" pitchFamily="18" charset="0"/>
                        </a:rPr>
                        <a:t> “Due diligence” and “Monitoring and Review”</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baseline="0" dirty="0">
                          <a:solidFill>
                            <a:schemeClr val="bg2"/>
                          </a:solidFill>
                          <a:latin typeface="Times New Roman" pitchFamily="18" charset="0"/>
                          <a:ea typeface="+mn-ea"/>
                          <a:cs typeface="Times New Roman" pitchFamily="18" charset="0"/>
                        </a:rPr>
                        <a:t>  R</a:t>
                      </a:r>
                      <a:r>
                        <a:rPr lang="en-US" sz="1100" b="1" kern="1200" dirty="0">
                          <a:solidFill>
                            <a:schemeClr val="bg2"/>
                          </a:solidFill>
                          <a:latin typeface="Times New Roman" pitchFamily="18" charset="0"/>
                          <a:ea typeface="+mn-ea"/>
                          <a:cs typeface="Times New Roman" pitchFamily="18" charset="0"/>
                        </a:rPr>
                        <a:t>egular checks and auditing in a proportionate manner.</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baseline="0" dirty="0">
                          <a:solidFill>
                            <a:schemeClr val="bg2"/>
                          </a:solidFill>
                          <a:latin typeface="Times New Roman" pitchFamily="18" charset="0"/>
                          <a:ea typeface="+mn-ea"/>
                          <a:cs typeface="Times New Roman" pitchFamily="18" charset="0"/>
                        </a:rPr>
                        <a:t> A </a:t>
                      </a:r>
                      <a:r>
                        <a:rPr lang="en-US" sz="1100" b="1" kern="1200" dirty="0">
                          <a:solidFill>
                            <a:schemeClr val="bg2"/>
                          </a:solidFill>
                          <a:latin typeface="Times New Roman" pitchFamily="18" charset="0"/>
                          <a:ea typeface="+mn-ea"/>
                          <a:cs typeface="Times New Roman" pitchFamily="18" charset="0"/>
                        </a:rPr>
                        <a:t>helpline which enables employees to report</a:t>
                      </a:r>
                      <a:r>
                        <a:rPr lang="en-US" sz="1100" b="1" kern="1200" baseline="0" dirty="0">
                          <a:solidFill>
                            <a:schemeClr val="bg2"/>
                          </a:solidFill>
                          <a:latin typeface="Times New Roman" pitchFamily="18" charset="0"/>
                          <a:ea typeface="+mn-ea"/>
                          <a:cs typeface="Times New Roman" pitchFamily="18" charset="0"/>
                        </a:rPr>
                        <a:t> c</a:t>
                      </a:r>
                      <a:r>
                        <a:rPr lang="en-US" sz="1100" b="1" kern="1200" dirty="0">
                          <a:solidFill>
                            <a:schemeClr val="bg2"/>
                          </a:solidFill>
                          <a:latin typeface="Times New Roman" pitchFamily="18" charset="0"/>
                          <a:ea typeface="+mn-ea"/>
                          <a:cs typeface="Times New Roman" pitchFamily="18" charset="0"/>
                        </a:rPr>
                        <a:t>oncerns; safeguards</a:t>
                      </a:r>
                      <a:r>
                        <a:rPr lang="en-US" sz="1100" b="1" kern="1200" baseline="0" dirty="0">
                          <a:solidFill>
                            <a:schemeClr val="bg2"/>
                          </a:solidFill>
                          <a:latin typeface="Times New Roman" pitchFamily="18" charset="0"/>
                          <a:ea typeface="+mn-ea"/>
                          <a:cs typeface="Times New Roman" pitchFamily="18" charset="0"/>
                        </a:rPr>
                        <a:t> for whistleblowers</a:t>
                      </a:r>
                      <a:endParaRPr lang="en-US" sz="1100" b="1" kern="1200" dirty="0">
                        <a:solidFill>
                          <a:schemeClr val="bg2"/>
                        </a:solidFill>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dirty="0">
                          <a:solidFill>
                            <a:schemeClr val="bg2"/>
                          </a:solidFill>
                          <a:latin typeface="Times New Roman" pitchFamily="18" charset="0"/>
                          <a:ea typeface="+mn-ea"/>
                          <a:cs typeface="Times New Roman" pitchFamily="18" charset="0"/>
                        </a:rPr>
                        <a:t> Financial</a:t>
                      </a:r>
                      <a:r>
                        <a:rPr lang="en-US" sz="1100" b="1" kern="1200" baseline="0" dirty="0">
                          <a:solidFill>
                            <a:schemeClr val="bg2"/>
                          </a:solidFill>
                          <a:latin typeface="Times New Roman" pitchFamily="18" charset="0"/>
                          <a:ea typeface="+mn-ea"/>
                          <a:cs typeface="Times New Roman" pitchFamily="18" charset="0"/>
                        </a:rPr>
                        <a:t> controls</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baseline="0" dirty="0">
                          <a:solidFill>
                            <a:schemeClr val="bg2"/>
                          </a:solidFill>
                          <a:latin typeface="Times New Roman" pitchFamily="18" charset="0"/>
                          <a:ea typeface="+mn-ea"/>
                          <a:cs typeface="Times New Roman" pitchFamily="18" charset="0"/>
                        </a:rPr>
                        <a:t> Supply chain partners to have  codes of conduct</a:t>
                      </a:r>
                      <a:endParaRPr lang="en-US" sz="1100" b="1" kern="1200" dirty="0">
                        <a:solidFill>
                          <a:schemeClr val="bg2"/>
                        </a:solidFill>
                        <a:latin typeface="Times New Roman" pitchFamily="18" charset="0"/>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643798">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6. 	Incentives and discipline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W/in 90 days:  internal control system to ensure corrective measures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baseline="0" dirty="0">
                          <a:solidFill>
                            <a:schemeClr val="bg2"/>
                          </a:solidFill>
                          <a:latin typeface="Times New Roman" pitchFamily="18" charset="0"/>
                          <a:ea typeface="+mn-ea"/>
                          <a:cs typeface="Times New Roman" pitchFamily="18" charset="0"/>
                        </a:rPr>
                        <a:t> “Effective Implementation”</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baseline="0" dirty="0">
                          <a:solidFill>
                            <a:schemeClr val="bg2"/>
                          </a:solidFill>
                          <a:latin typeface="Times New Roman" pitchFamily="18" charset="0"/>
                          <a:ea typeface="+mn-ea"/>
                          <a:cs typeface="Times New Roman" pitchFamily="18" charset="0"/>
                        </a:rPr>
                        <a:t>I</a:t>
                      </a:r>
                      <a:r>
                        <a:rPr lang="en-US" sz="1100" b="1" kern="1200" dirty="0">
                          <a:solidFill>
                            <a:schemeClr val="bg2"/>
                          </a:solidFill>
                          <a:latin typeface="Times New Roman" pitchFamily="18" charset="0"/>
                          <a:ea typeface="+mn-ea"/>
                          <a:cs typeface="Times New Roman" pitchFamily="18" charset="0"/>
                        </a:rPr>
                        <a:t>ndividual accountability</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dirty="0">
                          <a:solidFill>
                            <a:schemeClr val="bg2"/>
                          </a:solidFill>
                          <a:latin typeface="Times New Roman" pitchFamily="18" charset="0"/>
                          <a:ea typeface="+mn-ea"/>
                          <a:cs typeface="Times New Roman" pitchFamily="18" charset="0"/>
                        </a:rPr>
                        <a:t>Appropriate and consistent disciplinary processes.</a:t>
                      </a:r>
                      <a:endPar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766426">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7. 	Adjust program to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W/in 90 days:  review and adjust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nSpc>
                          <a:spcPct val="100000"/>
                        </a:lnSpc>
                        <a:buFont typeface="Arial" pitchFamily="34" charset="0"/>
                        <a:buChar char="•"/>
                      </a:pPr>
                      <a:r>
                        <a:rPr lang="en-US" sz="1100" b="1" kern="1200" baseline="0" dirty="0">
                          <a:solidFill>
                            <a:schemeClr val="bg2"/>
                          </a:solidFill>
                          <a:latin typeface="Times New Roman" pitchFamily="18" charset="0"/>
                          <a:ea typeface="+mn-ea"/>
                          <a:cs typeface="Times New Roman" pitchFamily="18" charset="0"/>
                        </a:rPr>
                        <a:t> “Risk Assessment”:   Risk management to address corruption.</a:t>
                      </a:r>
                    </a:p>
                    <a:p>
                      <a:pPr>
                        <a:lnSpc>
                          <a:spcPct val="100000"/>
                        </a:lnSpc>
                        <a:buFont typeface="Arial" pitchFamily="34" charset="0"/>
                        <a:buChar char="•"/>
                      </a:pPr>
                      <a:r>
                        <a:rPr lang="en-US" sz="1100" b="1" kern="1200" baseline="0" dirty="0">
                          <a:solidFill>
                            <a:schemeClr val="bg2"/>
                          </a:solidFill>
                          <a:latin typeface="Times New Roman" pitchFamily="18" charset="0"/>
                          <a:ea typeface="+mn-ea"/>
                          <a:cs typeface="Times New Roman" pitchFamily="18" charset="0"/>
                        </a:rPr>
                        <a:t> W</a:t>
                      </a:r>
                      <a:r>
                        <a:rPr lang="en-US" sz="1100" b="1" kern="1200" dirty="0">
                          <a:solidFill>
                            <a:schemeClr val="bg2"/>
                          </a:solidFill>
                          <a:latin typeface="Times New Roman" pitchFamily="18" charset="0"/>
                          <a:ea typeface="+mn-ea"/>
                          <a:cs typeface="Times New Roman" pitchFamily="18" charset="0"/>
                        </a:rPr>
                        <a:t>hether there have been previous cases of corruption within the corporate and, if so, the effect of any remedial action.</a:t>
                      </a:r>
                      <a:endParaRPr kumimoji="0" lang="en-US" sz="1100" b="1" i="0" u="none" strike="noStrike" kern="1200" cap="none" normalizeH="0" baseline="0" dirty="0">
                        <a:ln>
                          <a:noFill/>
                        </a:ln>
                        <a:solidFill>
                          <a:schemeClr val="bg2"/>
                        </a:solidFill>
                        <a:effectLst/>
                        <a:latin typeface="Times New Roman" pitchFamily="18" charset="0"/>
                        <a:ea typeface="ＭＳ Ｐゴシック" pitchFamily="34" charset="-128"/>
                        <a:cs typeface="Times New Roman" pitchFamily="18" charset="0"/>
                      </a:endParaRPr>
                    </a:p>
                    <a:p>
                      <a:pPr>
                        <a:lnSpc>
                          <a:spcPct val="100000"/>
                        </a:lnSpc>
                        <a:buFont typeface="Arial" pitchFamily="34" charset="0"/>
                        <a:buChar char="•"/>
                      </a:pPr>
                      <a:r>
                        <a:rPr kumimoji="0" lang="en-US" sz="1100" b="1" i="0" u="none" strike="noStrike" kern="1200" cap="none" normalizeH="0" baseline="0" dirty="0">
                          <a:ln>
                            <a:noFill/>
                          </a:ln>
                          <a:solidFill>
                            <a:schemeClr val="bg2"/>
                          </a:solidFill>
                          <a:effectLst/>
                          <a:latin typeface="Times New Roman" pitchFamily="18" charset="0"/>
                          <a:ea typeface="ＭＳ Ｐゴシック" pitchFamily="34" charset="-128"/>
                          <a:cs typeface="Times New Roman" pitchFamily="18" charset="0"/>
                        </a:rPr>
                        <a:t>  Due diligence and risk assessments.</a:t>
                      </a:r>
                      <a:endParaRPr lang="en-US" sz="1100" b="1" kern="1200" dirty="0">
                        <a:solidFill>
                          <a:schemeClr val="bg2"/>
                        </a:solidFill>
                        <a:latin typeface="Times New Roman" pitchFamily="18" charset="0"/>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7"/>
                  </a:ext>
                </a:extLst>
              </a:tr>
            </a:tbl>
          </a:graphicData>
        </a:graphic>
      </p:graphicFrame>
      <p:pic>
        <p:nvPicPr>
          <p:cNvPr id="19496" name="Picture 2">
            <a:extLst>
              <a:ext uri="{FF2B5EF4-FFF2-40B4-BE49-F238E27FC236}">
                <a16:creationId xmlns:a16="http://schemas.microsoft.com/office/drawing/2014/main" id="{85BBF2B7-7E35-4A59-9E30-463FA1736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00200"/>
            <a:ext cx="73818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7" name="Picture 3">
            <a:extLst>
              <a:ext uri="{FF2B5EF4-FFF2-40B4-BE49-F238E27FC236}">
                <a16:creationId xmlns:a16="http://schemas.microsoft.com/office/drawing/2014/main" id="{9EF51D9F-5852-4AF4-A3AF-E3673A712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800" y="838200"/>
            <a:ext cx="685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525ED3DA-CE22-4AA9-AD87-257CAA8F8772}"/>
              </a:ext>
            </a:extLst>
          </p:cNvPr>
          <p:cNvSpPr>
            <a:spLocks noGrp="1"/>
          </p:cNvSpPr>
          <p:nvPr>
            <p:ph type="title"/>
          </p:nvPr>
        </p:nvSpPr>
        <p:spPr>
          <a:xfrm>
            <a:off x="2057400" y="0"/>
            <a:ext cx="8229600" cy="1143000"/>
          </a:xfrm>
        </p:spPr>
        <p:txBody>
          <a:bodyPr/>
          <a:lstStyle/>
          <a:p>
            <a:r>
              <a:rPr lang="en-US" altLang="en-US"/>
              <a:t>Brazil’s Anti-Corruption Law</a:t>
            </a:r>
          </a:p>
        </p:txBody>
      </p:sp>
      <p:sp>
        <p:nvSpPr>
          <p:cNvPr id="5" name="Content Placeholder 4">
            <a:extLst>
              <a:ext uri="{FF2B5EF4-FFF2-40B4-BE49-F238E27FC236}">
                <a16:creationId xmlns:a16="http://schemas.microsoft.com/office/drawing/2014/main" id="{18354393-9352-4087-9118-31BBCDF74034}"/>
              </a:ext>
            </a:extLst>
          </p:cNvPr>
          <p:cNvSpPr>
            <a:spLocks noGrp="1"/>
          </p:cNvSpPr>
          <p:nvPr>
            <p:ph idx="1"/>
          </p:nvPr>
        </p:nvSpPr>
        <p:spPr>
          <a:xfrm>
            <a:off x="1905000" y="1143001"/>
            <a:ext cx="8229600" cy="4525963"/>
          </a:xfrm>
        </p:spPr>
        <p:txBody>
          <a:bodyPr rtlCol="0">
            <a:normAutofit lnSpcReduction="10000"/>
          </a:bodyPr>
          <a:lstStyle/>
          <a:p>
            <a:pPr fontAlgn="auto">
              <a:spcAft>
                <a:spcPts val="0"/>
              </a:spcAft>
              <a:buNone/>
              <a:defRPr/>
            </a:pPr>
            <a:r>
              <a:rPr lang="en-US" sz="2000" dirty="0"/>
              <a:t>Art. 5th. For the purposes of this Law, acts harmful to the public administration, national or foreign, are those performed by the legal persons cited in the paragraph of Art. 1st, which violate the national or foreign public patrimony, principles of the public administration, or the international commitments assumed by Brazil, defined thus: </a:t>
            </a:r>
          </a:p>
          <a:p>
            <a:pPr fontAlgn="auto">
              <a:spcAft>
                <a:spcPts val="0"/>
              </a:spcAft>
              <a:buNone/>
              <a:defRPr/>
            </a:pPr>
            <a:r>
              <a:rPr lang="en-US" sz="2000" dirty="0"/>
              <a:t>. . .</a:t>
            </a:r>
          </a:p>
          <a:p>
            <a:pPr fontAlgn="auto">
              <a:spcAft>
                <a:spcPts val="0"/>
              </a:spcAft>
              <a:buNone/>
              <a:defRPr/>
            </a:pPr>
            <a:r>
              <a:rPr lang="en-US" sz="2000" dirty="0"/>
              <a:t>IV – insofar as requests for bids and contracts: </a:t>
            </a:r>
          </a:p>
          <a:p>
            <a:pPr fontAlgn="auto">
              <a:spcAft>
                <a:spcPts val="0"/>
              </a:spcAft>
              <a:buNone/>
              <a:defRPr/>
            </a:pPr>
            <a:r>
              <a:rPr lang="en-US" sz="2000" dirty="0"/>
              <a:t>. . .</a:t>
            </a:r>
          </a:p>
          <a:p>
            <a:pPr fontAlgn="auto">
              <a:spcAft>
                <a:spcPts val="0"/>
              </a:spcAft>
              <a:buNone/>
              <a:defRPr/>
            </a:pPr>
            <a:r>
              <a:rPr lang="en-US" sz="2000" dirty="0"/>
              <a:t>f) to obtain an improper advantage or benefit</a:t>
            </a:r>
            <a:r>
              <a:rPr lang="en-US" sz="2000" b="1" dirty="0"/>
              <a:t>,</a:t>
            </a:r>
            <a:r>
              <a:rPr lang="en-US" sz="2000" b="1" dirty="0">
                <a:solidFill>
                  <a:srgbClr val="FFFF00"/>
                </a:solidFill>
              </a:rPr>
              <a:t> fraudulently</a:t>
            </a:r>
            <a:r>
              <a:rPr lang="en-US" sz="2000" dirty="0"/>
              <a:t>, for modifications or extensions in contracts entered into with the public administration, not authorized by law, the invitation to the public request for bid, or the respective contractual instruments; or </a:t>
            </a:r>
          </a:p>
          <a:p>
            <a:pPr fontAlgn="auto">
              <a:spcAft>
                <a:spcPts val="0"/>
              </a:spcAft>
              <a:buNone/>
              <a:defRPr/>
            </a:pPr>
            <a:r>
              <a:rPr lang="en-US" sz="2000" dirty="0"/>
              <a:t>g) to </a:t>
            </a:r>
            <a:r>
              <a:rPr lang="en-US" sz="2000" b="1" dirty="0">
                <a:solidFill>
                  <a:srgbClr val="FFFF00"/>
                </a:solidFill>
              </a:rPr>
              <a:t>manipulate or defraud the economic and financial balance </a:t>
            </a:r>
            <a:r>
              <a:rPr lang="en-US" sz="2000" dirty="0"/>
              <a:t>of contracts entered into with the public administration; </a:t>
            </a:r>
          </a:p>
          <a:p>
            <a:pPr fontAlgn="auto">
              <a:spcAft>
                <a:spcPts val="0"/>
              </a:spcAft>
              <a:defRPr/>
            </a:pPr>
            <a:endParaRPr lang="en-US" dirty="0"/>
          </a:p>
        </p:txBody>
      </p:sp>
      <p:pic>
        <p:nvPicPr>
          <p:cNvPr id="19460" name="Picture 2">
            <a:hlinkClick r:id="rId3"/>
            <a:extLst>
              <a:ext uri="{FF2B5EF4-FFF2-40B4-BE49-F238E27FC236}">
                <a16:creationId xmlns:a16="http://schemas.microsoft.com/office/drawing/2014/main" id="{6291DD56-7EE9-4931-92EC-26EE235E1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5470526"/>
            <a:ext cx="19812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5FAB42-1E6C-43BC-81BB-2D9D15BE9E36}"/>
              </a:ext>
            </a:extLst>
          </p:cNvPr>
          <p:cNvSpPr>
            <a:spLocks noGrp="1"/>
          </p:cNvSpPr>
          <p:nvPr>
            <p:ph type="title"/>
          </p:nvPr>
        </p:nvSpPr>
        <p:spPr>
          <a:xfrm>
            <a:off x="1828800" y="-9525"/>
            <a:ext cx="8229600" cy="1143000"/>
          </a:xfrm>
        </p:spPr>
        <p:txBody>
          <a:bodyPr/>
          <a:lstStyle/>
          <a:p>
            <a:pPr algn="l" eaLnBrk="1" hangingPunct="1">
              <a:defRPr/>
            </a:pPr>
            <a:r>
              <a:rPr lang="en-US" dirty="0"/>
              <a:t>France’s Law “</a:t>
            </a:r>
            <a:r>
              <a:rPr lang="en-US" dirty="0" err="1"/>
              <a:t>Sapin</a:t>
            </a:r>
            <a:r>
              <a:rPr lang="en-US" dirty="0"/>
              <a:t> II” (2016)</a:t>
            </a:r>
          </a:p>
        </p:txBody>
      </p:sp>
      <p:sp>
        <p:nvSpPr>
          <p:cNvPr id="6" name="Content Placeholder 5">
            <a:extLst>
              <a:ext uri="{FF2B5EF4-FFF2-40B4-BE49-F238E27FC236}">
                <a16:creationId xmlns:a16="http://schemas.microsoft.com/office/drawing/2014/main" id="{79A6F039-41D1-4951-8D36-071DABA419AA}"/>
              </a:ext>
            </a:extLst>
          </p:cNvPr>
          <p:cNvSpPr>
            <a:spLocks noGrp="1"/>
          </p:cNvSpPr>
          <p:nvPr>
            <p:ph idx="1"/>
          </p:nvPr>
        </p:nvSpPr>
        <p:spPr>
          <a:xfrm>
            <a:off x="1587500" y="1041401"/>
            <a:ext cx="8229600" cy="4525963"/>
          </a:xfrm>
        </p:spPr>
        <p:txBody>
          <a:bodyPr/>
          <a:lstStyle/>
          <a:p>
            <a:pPr eaLnBrk="1" hangingPunct="1">
              <a:defRPr/>
            </a:pPr>
            <a:r>
              <a:rPr lang="en-US" sz="2400" dirty="0"/>
              <a:t>The new law “also lays down an obligation to implement </a:t>
            </a:r>
            <a:r>
              <a:rPr lang="en-US" sz="2400" b="1" dirty="0"/>
              <a:t>a </a:t>
            </a:r>
            <a:r>
              <a:rPr lang="en-US" sz="2400" b="1" dirty="0">
                <a:solidFill>
                  <a:srgbClr val="FFFF00"/>
                </a:solidFill>
              </a:rPr>
              <a:t>corruption prevention plan</a:t>
            </a:r>
            <a:r>
              <a:rPr lang="en-US" sz="2400" b="1" dirty="0"/>
              <a:t> </a:t>
            </a:r>
            <a:r>
              <a:rPr lang="en-US" sz="2400" dirty="0"/>
              <a:t>in large companies. The National [Anti-Corruption] Agency will ensure that </a:t>
            </a:r>
            <a:r>
              <a:rPr lang="en-US" sz="2400" b="1" dirty="0"/>
              <a:t>companies with a workforce of over 500 </a:t>
            </a:r>
            <a:r>
              <a:rPr lang="en-US" sz="2400" dirty="0"/>
              <a:t>and whose </a:t>
            </a:r>
            <a:r>
              <a:rPr lang="en-US" sz="2400" b="1" dirty="0"/>
              <a:t>annual turnover exceeds €100 million </a:t>
            </a:r>
            <a:r>
              <a:rPr lang="en-US" sz="2400" dirty="0"/>
              <a:t>put in place </a:t>
            </a:r>
            <a:r>
              <a:rPr lang="en-US" sz="2400" u="sng" dirty="0">
                <a:solidFill>
                  <a:srgbClr val="FFFF00"/>
                </a:solidFill>
              </a:rPr>
              <a:t>procedures to guard against the risk of corruption, for example by training their employees</a:t>
            </a:r>
            <a:r>
              <a:rPr lang="en-US" sz="2400" dirty="0">
                <a:solidFill>
                  <a:srgbClr val="FFFF00"/>
                </a:solidFill>
              </a:rPr>
              <a:t>.</a:t>
            </a:r>
            <a:r>
              <a:rPr lang="en-US" sz="2400" dirty="0"/>
              <a:t> This obligation already exists in a number of countries, including the United Kingdom and Switzerland. The Agency will be able to </a:t>
            </a:r>
            <a:r>
              <a:rPr lang="en-US" sz="2400" dirty="0" err="1"/>
              <a:t>penalise</a:t>
            </a:r>
            <a:r>
              <a:rPr lang="en-US" sz="2400" dirty="0"/>
              <a:t> any failings in the 1,600 companies in France in this bracket. In this way, it will be able to issue a formal warning or impose a fine of up to €1 million for legal entities and €200,000 for natural persons, and make the proposed penalty public.”</a:t>
            </a:r>
          </a:p>
        </p:txBody>
      </p:sp>
      <p:pic>
        <p:nvPicPr>
          <p:cNvPr id="25604" name="Picture 2">
            <a:extLst>
              <a:ext uri="{FF2B5EF4-FFF2-40B4-BE49-F238E27FC236}">
                <a16:creationId xmlns:a16="http://schemas.microsoft.com/office/drawing/2014/main" id="{3A75C3FE-E668-4902-808A-BC825269F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67364"/>
            <a:ext cx="2971800" cy="1290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355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DF2DBD-A5A2-428D-8C34-0901D3AAF6B3}"/>
              </a:ext>
            </a:extLst>
          </p:cNvPr>
          <p:cNvSpPr>
            <a:spLocks noGrp="1"/>
          </p:cNvSpPr>
          <p:nvPr>
            <p:ph type="title"/>
          </p:nvPr>
        </p:nvSpPr>
        <p:spPr>
          <a:xfrm>
            <a:off x="1828800" y="-9525"/>
            <a:ext cx="8229600" cy="1143000"/>
          </a:xfrm>
        </p:spPr>
        <p:txBody>
          <a:bodyPr/>
          <a:lstStyle/>
          <a:p>
            <a:pPr algn="l" eaLnBrk="1" hangingPunct="1">
              <a:defRPr/>
            </a:pPr>
            <a:r>
              <a:rPr lang="en-US" dirty="0"/>
              <a:t>France’s Law “</a:t>
            </a:r>
            <a:r>
              <a:rPr lang="en-US" dirty="0" err="1"/>
              <a:t>Sapin</a:t>
            </a:r>
            <a:r>
              <a:rPr lang="en-US" dirty="0"/>
              <a:t> II”</a:t>
            </a:r>
          </a:p>
        </p:txBody>
      </p:sp>
      <p:pic>
        <p:nvPicPr>
          <p:cNvPr id="26627" name="Picture 2">
            <a:extLst>
              <a:ext uri="{FF2B5EF4-FFF2-40B4-BE49-F238E27FC236}">
                <a16:creationId xmlns:a16="http://schemas.microsoft.com/office/drawing/2014/main" id="{2D5A1867-EDF5-461A-9C5B-B48762451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908050"/>
            <a:ext cx="2971800" cy="128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73213A1A-E538-4A61-BB5E-6FFFA54FB82B}"/>
              </a:ext>
            </a:extLst>
          </p:cNvPr>
          <p:cNvSpPr>
            <a:spLocks noGrp="1"/>
          </p:cNvSpPr>
          <p:nvPr>
            <p:ph idx="1"/>
          </p:nvPr>
        </p:nvSpPr>
        <p:spPr>
          <a:xfrm>
            <a:off x="1752600" y="1143001"/>
            <a:ext cx="6019800" cy="4525963"/>
          </a:xfrm>
        </p:spPr>
        <p:txBody>
          <a:bodyPr/>
          <a:lstStyle/>
          <a:p>
            <a:pPr eaLnBrk="1" hangingPunct="1">
              <a:defRPr/>
            </a:pPr>
            <a:r>
              <a:rPr lang="en-US" b="1" dirty="0"/>
              <a:t>Corporate compliance system must include (Art. 17)</a:t>
            </a:r>
          </a:p>
          <a:p>
            <a:pPr marL="457200" lvl="1" indent="0">
              <a:buNone/>
              <a:defRPr/>
            </a:pPr>
            <a:r>
              <a:rPr lang="en-US" dirty="0"/>
              <a:t>1. Code of Conduct</a:t>
            </a:r>
          </a:p>
          <a:p>
            <a:pPr marL="457200" lvl="1" indent="0">
              <a:buNone/>
              <a:defRPr/>
            </a:pPr>
            <a:r>
              <a:rPr lang="en-US" dirty="0"/>
              <a:t>2. Internal alert system</a:t>
            </a:r>
          </a:p>
          <a:p>
            <a:pPr marL="457200" lvl="1" indent="0">
              <a:buNone/>
              <a:defRPr/>
            </a:pPr>
            <a:r>
              <a:rPr lang="en-US" dirty="0"/>
              <a:t>3. Risk-mapping</a:t>
            </a:r>
          </a:p>
          <a:p>
            <a:pPr marL="457200" lvl="1" indent="0">
              <a:buNone/>
              <a:defRPr/>
            </a:pPr>
            <a:r>
              <a:rPr lang="en-US" dirty="0"/>
              <a:t>4. Customer and supplier assessment</a:t>
            </a:r>
          </a:p>
          <a:p>
            <a:pPr marL="457200" lvl="1" indent="0">
              <a:buNone/>
              <a:defRPr/>
            </a:pPr>
            <a:r>
              <a:rPr lang="en-US" dirty="0"/>
              <a:t>5. Internal accounting controls</a:t>
            </a:r>
          </a:p>
          <a:p>
            <a:pPr marL="457200" lvl="1" indent="0">
              <a:buNone/>
              <a:defRPr/>
            </a:pPr>
            <a:r>
              <a:rPr lang="en-US" dirty="0"/>
              <a:t>6. Training for those at risk</a:t>
            </a:r>
          </a:p>
          <a:p>
            <a:pPr marL="457200" lvl="1" indent="0">
              <a:buNone/>
              <a:defRPr/>
            </a:pPr>
            <a:r>
              <a:rPr lang="en-US" dirty="0"/>
              <a:t>7. Discipline</a:t>
            </a:r>
          </a:p>
          <a:p>
            <a:pPr marL="457200" lvl="1" indent="0">
              <a:buNone/>
              <a:defRPr/>
            </a:pPr>
            <a:r>
              <a:rPr lang="en-US" dirty="0"/>
              <a:t>8. Evaluation and oversight of system</a:t>
            </a:r>
          </a:p>
        </p:txBody>
      </p:sp>
    </p:spTree>
    <p:extLst>
      <p:ext uri="{BB962C8B-B14F-4D97-AF65-F5344CB8AC3E}">
        <p14:creationId xmlns:p14="http://schemas.microsoft.com/office/powerpoint/2010/main" val="146835352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5B61-5C6B-4F88-9988-EB5CA66C2E29}"/>
              </a:ext>
            </a:extLst>
          </p:cNvPr>
          <p:cNvSpPr>
            <a:spLocks noGrp="1"/>
          </p:cNvSpPr>
          <p:nvPr>
            <p:ph type="title"/>
          </p:nvPr>
        </p:nvSpPr>
        <p:spPr/>
        <p:txBody>
          <a:bodyPr/>
          <a:lstStyle/>
          <a:p>
            <a:pPr>
              <a:defRPr/>
            </a:pPr>
            <a:r>
              <a:rPr lang="en-US" sz="3600" dirty="0"/>
              <a:t>Mexico’s General Law of Administrative Accountability (2017)</a:t>
            </a:r>
          </a:p>
        </p:txBody>
      </p:sp>
      <p:sp>
        <p:nvSpPr>
          <p:cNvPr id="3" name="Content Placeholder 2">
            <a:extLst>
              <a:ext uri="{FF2B5EF4-FFF2-40B4-BE49-F238E27FC236}">
                <a16:creationId xmlns:a16="http://schemas.microsoft.com/office/drawing/2014/main" id="{3C60D4E2-933A-46A8-917E-D64AF12A59C1}"/>
              </a:ext>
            </a:extLst>
          </p:cNvPr>
          <p:cNvSpPr>
            <a:spLocks noGrp="1"/>
          </p:cNvSpPr>
          <p:nvPr>
            <p:ph idx="1"/>
          </p:nvPr>
        </p:nvSpPr>
        <p:spPr>
          <a:xfrm>
            <a:off x="1676400" y="1503363"/>
            <a:ext cx="8686800" cy="4525962"/>
          </a:xfrm>
        </p:spPr>
        <p:txBody>
          <a:bodyPr/>
          <a:lstStyle/>
          <a:p>
            <a:pPr>
              <a:defRPr/>
            </a:pPr>
            <a:r>
              <a:rPr lang="en-US" sz="2000" dirty="0"/>
              <a:t>However, Mexico’s new law also provides that </a:t>
            </a:r>
            <a:r>
              <a:rPr lang="en-US" sz="2000" b="1" dirty="0">
                <a:solidFill>
                  <a:srgbClr val="FFFF00"/>
                </a:solidFill>
              </a:rPr>
              <a:t>sanctions shall be mitigated by 50-70 percent where a company self-reports past or ongoing misconduct </a:t>
            </a:r>
            <a:r>
              <a:rPr lang="en-US" sz="2000" dirty="0"/>
              <a:t>and has implemented and enforced an </a:t>
            </a:r>
            <a:r>
              <a:rPr lang="en-US" sz="2000" b="1" dirty="0">
                <a:solidFill>
                  <a:srgbClr val="FFFF00"/>
                </a:solidFill>
              </a:rPr>
              <a:t>adequate “Integrity Policy</a:t>
            </a:r>
            <a:r>
              <a:rPr lang="en-US" sz="2000" dirty="0"/>
              <a:t>.” An “Integrity Policy” is defined to include, at a minimum: (</a:t>
            </a:r>
            <a:r>
              <a:rPr lang="en-US" sz="2000" b="1" dirty="0">
                <a:solidFill>
                  <a:srgbClr val="FFFF00"/>
                </a:solidFill>
              </a:rPr>
              <a:t>1) a document</a:t>
            </a:r>
            <a:r>
              <a:rPr lang="en-US" sz="2000" dirty="0"/>
              <a:t> setting forth the functions and responsibilities of each of the company’s areas, the leadership throughout the company and a clear chain of command; (2) </a:t>
            </a:r>
            <a:r>
              <a:rPr lang="en-US" sz="2000" b="1" dirty="0">
                <a:solidFill>
                  <a:srgbClr val="FFFF00"/>
                </a:solidFill>
              </a:rPr>
              <a:t>a code of conduct with enforcement protocol</a:t>
            </a:r>
            <a:r>
              <a:rPr lang="en-US" sz="2000" dirty="0"/>
              <a:t>; (3) </a:t>
            </a:r>
            <a:r>
              <a:rPr lang="en-US" sz="2000" b="1" dirty="0">
                <a:solidFill>
                  <a:srgbClr val="FFFF00"/>
                </a:solidFill>
              </a:rPr>
              <a:t>control and audit systems</a:t>
            </a:r>
            <a:r>
              <a:rPr lang="en-US" sz="2000" dirty="0"/>
              <a:t> that regularly supervise standards of compliance within the organization; (4) </a:t>
            </a:r>
            <a:r>
              <a:rPr lang="en-US" sz="2000" b="1" dirty="0">
                <a:solidFill>
                  <a:srgbClr val="FFFF00"/>
                </a:solidFill>
              </a:rPr>
              <a:t>internal whistleblower and reporting systems </a:t>
            </a:r>
            <a:r>
              <a:rPr lang="en-US" sz="2000" dirty="0"/>
              <a:t>that allow for appropriate reporting to enforcement authorities and disciplinary procedures for employees acting contrary to company policy or Mexican law; and (5) </a:t>
            </a:r>
            <a:r>
              <a:rPr lang="en-US" sz="2000" b="1" dirty="0">
                <a:solidFill>
                  <a:srgbClr val="FFFF00"/>
                </a:solidFill>
              </a:rPr>
              <a:t>human resources policies for preventing the hiring of persons that may pose compliance risks</a:t>
            </a:r>
            <a:r>
              <a:rPr lang="en-US" sz="2000" dirty="0"/>
              <a:t> to the organization.</a:t>
            </a:r>
          </a:p>
        </p:txBody>
      </p:sp>
      <p:sp>
        <p:nvSpPr>
          <p:cNvPr id="27652" name="TextBox 3">
            <a:extLst>
              <a:ext uri="{FF2B5EF4-FFF2-40B4-BE49-F238E27FC236}">
                <a16:creationId xmlns:a16="http://schemas.microsoft.com/office/drawing/2014/main" id="{0B3766CE-7504-4998-B10A-691E20B45284}"/>
              </a:ext>
            </a:extLst>
          </p:cNvPr>
          <p:cNvSpPr txBox="1">
            <a:spLocks noChangeArrowheads="1"/>
          </p:cNvSpPr>
          <p:nvPr/>
        </p:nvSpPr>
        <p:spPr bwMode="auto">
          <a:xfrm>
            <a:off x="1981200" y="6019801"/>
            <a:ext cx="487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solidFill>
                  <a:srgbClr val="FFFFFF"/>
                </a:solidFill>
                <a:cs typeface="Arial" panose="020B0604020202020204" pitchFamily="34" charset="0"/>
              </a:rPr>
              <a:t>https://www.corporatecomplianceinsights.com/anti-corruption-enforcement-mexico/</a:t>
            </a:r>
          </a:p>
        </p:txBody>
      </p:sp>
      <p:pic>
        <p:nvPicPr>
          <p:cNvPr id="27653" name="Picture 2" descr="Image result for mexico flag">
            <a:extLst>
              <a:ext uri="{FF2B5EF4-FFF2-40B4-BE49-F238E27FC236}">
                <a16:creationId xmlns:a16="http://schemas.microsoft.com/office/drawing/2014/main" id="{C2BB20F0-B077-459C-A01D-4733444C0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334000"/>
            <a:ext cx="266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669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0450276-704C-4C21-9FB5-82F60EBD5742}"/>
              </a:ext>
            </a:extLst>
          </p:cNvPr>
          <p:cNvSpPr>
            <a:spLocks noGrp="1"/>
          </p:cNvSpPr>
          <p:nvPr>
            <p:ph type="title"/>
          </p:nvPr>
        </p:nvSpPr>
        <p:spPr/>
        <p:txBody>
          <a:bodyPr/>
          <a:lstStyle/>
          <a:p>
            <a:r>
              <a:rPr lang="en-US" altLang="en-US"/>
              <a:t>U.S. Anti-Fraud Law</a:t>
            </a:r>
          </a:p>
        </p:txBody>
      </p:sp>
      <p:graphicFrame>
        <p:nvGraphicFramePr>
          <p:cNvPr id="5" name="Content Placeholder 4">
            <a:extLst>
              <a:ext uri="{FF2B5EF4-FFF2-40B4-BE49-F238E27FC236}">
                <a16:creationId xmlns:a16="http://schemas.microsoft.com/office/drawing/2014/main" id="{F3102F14-F468-4B32-9111-351EE5E06365}"/>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BE5CA7-1366-4450-9B39-19D43FCAC13A}"/>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8" descr="unlogo">
            <a:extLst>
              <a:ext uri="{FF2B5EF4-FFF2-40B4-BE49-F238E27FC236}">
                <a16:creationId xmlns:a16="http://schemas.microsoft.com/office/drawing/2014/main" id="{8AA56798-F9D1-4726-BD83-0B0401757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326" y="2143126"/>
            <a:ext cx="50196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49034" name="Group 106">
            <a:extLst>
              <a:ext uri="{FF2B5EF4-FFF2-40B4-BE49-F238E27FC236}">
                <a16:creationId xmlns:a16="http://schemas.microsoft.com/office/drawing/2014/main" id="{D5B50D92-3861-4191-85D7-D30C95FB77B2}"/>
              </a:ext>
            </a:extLst>
          </p:cNvPr>
          <p:cNvGraphicFramePr>
            <a:graphicFrameLocks noGrp="1"/>
          </p:cNvGraphicFramePr>
          <p:nvPr/>
        </p:nvGraphicFramePr>
        <p:xfrm>
          <a:off x="1524000" y="0"/>
          <a:ext cx="7162800" cy="6991350"/>
        </p:xfrm>
        <a:graphic>
          <a:graphicData uri="http://schemas.openxmlformats.org/drawingml/2006/table">
            <a:tbl>
              <a:tblPr/>
              <a:tblGrid>
                <a:gridCol w="7162800">
                  <a:extLst>
                    <a:ext uri="{9D8B030D-6E8A-4147-A177-3AD203B41FA5}">
                      <a16:colId xmlns:a16="http://schemas.microsoft.com/office/drawing/2014/main" val="20000"/>
                    </a:ext>
                  </a:extLst>
                </a:gridCol>
              </a:tblGrid>
              <a:tr h="93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chemeClr val="bg1"/>
                          </a:solidFill>
                          <a:effectLst/>
                          <a:latin typeface="Times New Roman" pitchFamily="18" charset="0"/>
                          <a:cs typeface="Times New Roman" pitchFamily="18" charset="0"/>
                        </a:rPr>
                        <a:t>UN Convention Against Corruption (Art. 9)</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bg1"/>
                          </a:solidFill>
                          <a:effectLst/>
                          <a:latin typeface="Times New Roman" pitchFamily="18" charset="0"/>
                          <a:cs typeface="Times New Roman" pitchFamily="18" charset="0"/>
                        </a:rPr>
                        <a:t>Public Information</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1"/>
                  </a:ext>
                </a:extLst>
              </a:tr>
              <a:tr h="937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bg1"/>
                          </a:solidFill>
                          <a:effectLst/>
                          <a:latin typeface="Times New Roman" pitchFamily="18" charset="0"/>
                          <a:cs typeface="Times New Roman" pitchFamily="18" charset="0"/>
                        </a:rPr>
                        <a:t>Advance award criteria and publication</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r h="1360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bg1"/>
                          </a:solidFill>
                          <a:effectLst/>
                          <a:latin typeface="Times New Roman" pitchFamily="18" charset="0"/>
                          <a:cs typeface="Times New Roman" pitchFamily="18" charset="0"/>
                        </a:rPr>
                        <a:t>Objective and predetermined criteria for award</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3"/>
                  </a:ext>
                </a:extLst>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bg1"/>
                          </a:solidFill>
                          <a:effectLst/>
                          <a:latin typeface="Times New Roman" pitchFamily="18" charset="0"/>
                          <a:cs typeface="Times New Roman" pitchFamily="18" charset="0"/>
                        </a:rPr>
                        <a:t>Bid protest and appeal</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4"/>
                  </a:ext>
                </a:extLst>
              </a:tr>
              <a:tr h="1360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bg1"/>
                          </a:solidFill>
                          <a:effectLst/>
                          <a:latin typeface="Times New Roman" pitchFamily="18" charset="0"/>
                          <a:cs typeface="Times New Roman" pitchFamily="18" charset="0"/>
                        </a:rPr>
                        <a:t>Measures to control procurement personnel – e.g., rules and codes</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5"/>
                  </a:ext>
                </a:extLst>
              </a:tr>
              <a:tr h="1360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bg1"/>
                          </a:solidFill>
                          <a:effectLst/>
                          <a:latin typeface="Times New Roman" pitchFamily="18" charset="0"/>
                          <a:cs typeface="Times New Roman" pitchFamily="18" charset="0"/>
                        </a:rPr>
                        <a:t>Transparency, including in budgeting and accounting</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6F4948-A049-4A35-9BC2-971D9631B89D}"/>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pic>
        <p:nvPicPr>
          <p:cNvPr id="22531" name="Picture 2">
            <a:extLst>
              <a:ext uri="{FF2B5EF4-FFF2-40B4-BE49-F238E27FC236}">
                <a16:creationId xmlns:a16="http://schemas.microsoft.com/office/drawing/2014/main" id="{83DF2487-9740-4482-9CE9-C5130FFD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4926"/>
            <a:ext cx="8994775" cy="682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2" name="TextBox 2">
            <a:extLst>
              <a:ext uri="{FF2B5EF4-FFF2-40B4-BE49-F238E27FC236}">
                <a16:creationId xmlns:a16="http://schemas.microsoft.com/office/drawing/2014/main" id="{C7FD533F-AF7D-4743-BB75-47587F906AC2}"/>
              </a:ext>
            </a:extLst>
          </p:cNvPr>
          <p:cNvSpPr txBox="1">
            <a:spLocks noChangeArrowheads="1"/>
          </p:cNvSpPr>
          <p:nvPr/>
        </p:nvSpPr>
        <p:spPr bwMode="auto">
          <a:xfrm>
            <a:off x="2362200" y="4267200"/>
            <a:ext cx="2514600" cy="19383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4000" b="1">
                <a:solidFill>
                  <a:prstClr val="white"/>
                </a:solidFill>
                <a:cs typeface="Arial" panose="020B0604020202020204" pitchFamily="34" charset="0"/>
              </a:rPr>
              <a:t>UNCAC Peer Review</a:t>
            </a:r>
          </a:p>
        </p:txBody>
      </p:sp>
      <p:pic>
        <p:nvPicPr>
          <p:cNvPr id="22533" name="Picture 4">
            <a:extLst>
              <a:ext uri="{FF2B5EF4-FFF2-40B4-BE49-F238E27FC236}">
                <a16:creationId xmlns:a16="http://schemas.microsoft.com/office/drawing/2014/main" id="{3BC66D35-5098-46DF-ABBE-84087B17D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475" y="2198688"/>
            <a:ext cx="4605338" cy="2068512"/>
          </a:xfrm>
          <a:prstGeom prst="rect">
            <a:avLst/>
          </a:prstGeom>
          <a:noFill/>
          <a:ln w="571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2534" name="Picture 3">
            <a:extLst>
              <a:ext uri="{FF2B5EF4-FFF2-40B4-BE49-F238E27FC236}">
                <a16:creationId xmlns:a16="http://schemas.microsoft.com/office/drawing/2014/main" id="{167060A2-C848-43ED-AB36-7D4619423E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5939" y="4238626"/>
            <a:ext cx="2193925" cy="272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2F85DC1D-6F1B-44EE-AD2B-51A3F5442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5" y="0"/>
            <a:ext cx="14747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3518EFE7-17D2-4365-B92F-018D7CDF822D}"/>
              </a:ext>
            </a:extLst>
          </p:cNvPr>
          <p:cNvSpPr>
            <a:spLocks noGrp="1"/>
          </p:cNvSpPr>
          <p:nvPr>
            <p:ph type="title"/>
          </p:nvPr>
        </p:nvSpPr>
        <p:spPr>
          <a:solidFill>
            <a:schemeClr val="bg1"/>
          </a:solidFill>
        </p:spPr>
        <p:txBody>
          <a:bodyPr rtlCol="0">
            <a:normAutofit/>
          </a:bodyPr>
          <a:lstStyle/>
          <a:p>
            <a:pPr fontAlgn="auto">
              <a:spcAft>
                <a:spcPts val="0"/>
              </a:spcAft>
              <a:defRPr/>
            </a:pPr>
            <a:r>
              <a:rPr lang="en-US" dirty="0"/>
              <a:t>Corporate compliance</a:t>
            </a:r>
          </a:p>
        </p:txBody>
      </p:sp>
      <p:sp>
        <p:nvSpPr>
          <p:cNvPr id="4" name="Text Placeholder 3">
            <a:extLst>
              <a:ext uri="{FF2B5EF4-FFF2-40B4-BE49-F238E27FC236}">
                <a16:creationId xmlns:a16="http://schemas.microsoft.com/office/drawing/2014/main" id="{4B174746-B0C2-45B4-9973-76CC1DAA2B6B}"/>
              </a:ext>
            </a:extLst>
          </p:cNvPr>
          <p:cNvSpPr>
            <a:spLocks noGrp="1"/>
          </p:cNvSpPr>
          <p:nvPr>
            <p:ph type="body" idx="1"/>
          </p:nvPr>
        </p:nvSpPr>
        <p:spPr/>
        <p:txBody>
          <a:bodyPr rtlCol="0">
            <a:normAutofit/>
          </a:bodyPr>
          <a:lstStyle/>
          <a:p>
            <a:pPr fontAlgn="auto">
              <a:spcAft>
                <a:spcPts val="0"/>
              </a:spcAft>
              <a:defRPr/>
            </a:pPr>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792C070-60C9-408B-A360-678952FC4803}"/>
              </a:ext>
            </a:extLst>
          </p:cNvPr>
          <p:cNvGraphicFramePr/>
          <p:nvPr/>
        </p:nvGraphicFramePr>
        <p:xfrm>
          <a:off x="1524000" y="1447800"/>
          <a:ext cx="91440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6499" name="TextBox 2">
            <a:extLst>
              <a:ext uri="{FF2B5EF4-FFF2-40B4-BE49-F238E27FC236}">
                <a16:creationId xmlns:a16="http://schemas.microsoft.com/office/drawing/2014/main" id="{9ABEBAAB-7C04-4761-AEAC-A5B3D25F48B7}"/>
              </a:ext>
            </a:extLst>
          </p:cNvPr>
          <p:cNvSpPr txBox="1">
            <a:spLocks noChangeArrowheads="1"/>
          </p:cNvSpPr>
          <p:nvPr/>
        </p:nvSpPr>
        <p:spPr bwMode="auto">
          <a:xfrm>
            <a:off x="1752600" y="228601"/>
            <a:ext cx="480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3200" b="1">
                <a:solidFill>
                  <a:prstClr val="black"/>
                </a:solidFill>
                <a:latin typeface="Calibri" panose="020F0502020204030204" pitchFamily="34" charset="0"/>
                <a:cs typeface="Arial" panose="020B0604020202020204" pitchFamily="34" charset="0"/>
              </a:rPr>
              <a:t>Sustainability in Public Procurement:  Trajectory</a:t>
            </a:r>
          </a:p>
        </p:txBody>
      </p:sp>
      <p:sp>
        <p:nvSpPr>
          <p:cNvPr id="106500" name="TextBox 3">
            <a:extLst>
              <a:ext uri="{FF2B5EF4-FFF2-40B4-BE49-F238E27FC236}">
                <a16:creationId xmlns:a16="http://schemas.microsoft.com/office/drawing/2014/main" id="{7CEF67AA-A03B-4392-BC73-C88E6D41F908}"/>
              </a:ext>
            </a:extLst>
          </p:cNvPr>
          <p:cNvSpPr txBox="1">
            <a:spLocks noChangeArrowheads="1"/>
          </p:cNvSpPr>
          <p:nvPr/>
        </p:nvSpPr>
        <p:spPr bwMode="auto">
          <a:xfrm rot="5400000">
            <a:off x="5301457" y="2939257"/>
            <a:ext cx="3352800" cy="3698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fontAlgn="base">
              <a:spcBef>
                <a:spcPct val="0"/>
              </a:spcBef>
              <a:spcAft>
                <a:spcPct val="0"/>
              </a:spcAft>
              <a:buClrTx/>
              <a:buSzTx/>
              <a:buNone/>
            </a:pPr>
            <a:r>
              <a:rPr lang="en-US" altLang="en-US" sz="1800" b="1">
                <a:solidFill>
                  <a:prstClr val="black"/>
                </a:solidFill>
                <a:latin typeface="Calibri" panose="020F0502020204030204" pitchFamily="34" charset="0"/>
                <a:cs typeface="Arial" panose="020B0604020202020204" pitchFamily="34" charset="0"/>
              </a:rPr>
              <a:t>TRUMP</a:t>
            </a:r>
          </a:p>
        </p:txBody>
      </p:sp>
      <p:sp>
        <p:nvSpPr>
          <p:cNvPr id="3" name="Slide Number Placeholder 2">
            <a:extLst>
              <a:ext uri="{FF2B5EF4-FFF2-40B4-BE49-F238E27FC236}">
                <a16:creationId xmlns:a16="http://schemas.microsoft.com/office/drawing/2014/main" id="{75F18FE0-08F0-4107-8D7A-70D14694087A}"/>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9EBB6DBB-7734-479A-A149-49F5F30FB474}"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5</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466F42EF-8EBB-4D76-A74C-417ABDA67A5B}"/>
              </a:ext>
            </a:extLst>
          </p:cNvPr>
          <p:cNvSpPr>
            <a:spLocks noGrp="1"/>
          </p:cNvSpPr>
          <p:nvPr>
            <p:ph type="title"/>
          </p:nvPr>
        </p:nvSpPr>
        <p:spPr>
          <a:xfrm>
            <a:off x="1827213" y="2216151"/>
            <a:ext cx="8229600" cy="3889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l">
              <a:defRPr/>
            </a:pPr>
            <a:r>
              <a:rPr lang="en-US" altLang="en-US" sz="3200"/>
              <a:t>What Is a Compliance System?</a:t>
            </a:r>
          </a:p>
        </p:txBody>
      </p:sp>
      <p:graphicFrame>
        <p:nvGraphicFramePr>
          <p:cNvPr id="5" name="Table 4">
            <a:extLst>
              <a:ext uri="{FF2B5EF4-FFF2-40B4-BE49-F238E27FC236}">
                <a16:creationId xmlns:a16="http://schemas.microsoft.com/office/drawing/2014/main" id="{05F5E1A2-43D2-4130-A68D-637F1E3FC004}"/>
              </a:ext>
            </a:extLst>
          </p:cNvPr>
          <p:cNvGraphicFramePr>
            <a:graphicFrameLocks noGrp="1"/>
          </p:cNvGraphicFramePr>
          <p:nvPr/>
        </p:nvGraphicFramePr>
        <p:xfrm>
          <a:off x="7467600" y="533401"/>
          <a:ext cx="3194050" cy="6324601"/>
        </p:xfrm>
        <a:graphic>
          <a:graphicData uri="http://schemas.openxmlformats.org/drawingml/2006/table">
            <a:tbl>
              <a:tblPr/>
              <a:tblGrid>
                <a:gridCol w="3194050">
                  <a:extLst>
                    <a:ext uri="{9D8B030D-6E8A-4147-A177-3AD203B41FA5}">
                      <a16:colId xmlns:a16="http://schemas.microsoft.com/office/drawing/2014/main" val="20000"/>
                    </a:ext>
                  </a:extLst>
                </a:gridCol>
              </a:tblGrid>
              <a:tr h="997231">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1. 	Standards and procedures	</a:t>
                      </a:r>
                    </a:p>
                  </a:txBody>
                  <a:tcPr marL="91437" marR="91437"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0"/>
                  </a:ext>
                </a:extLst>
              </a:tr>
              <a:tr h="1019234">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2.  Knowledgeable leadership</a:t>
                      </a:r>
                    </a:p>
                  </a:txBody>
                  <a:tcPr marL="91437" marR="91437"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1"/>
                  </a:ext>
                </a:extLst>
              </a:tr>
              <a:tr h="81683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3. 	Exclude risky personnel</a:t>
                      </a:r>
                    </a:p>
                  </a:txBody>
                  <a:tcPr marL="91437" marR="91437"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2"/>
                  </a:ext>
                </a:extLst>
              </a:tr>
              <a:tr h="409122">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4. 	Training</a:t>
                      </a:r>
                      <a:r>
                        <a:rPr kumimoji="0" lang="en-US" sz="1800" b="0"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 </a:t>
                      </a:r>
                    </a:p>
                  </a:txBody>
                  <a:tcPr marL="91437" marR="91437"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3"/>
                  </a:ext>
                </a:extLst>
              </a:tr>
              <a:tr h="1151357">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5. 	Monitor, evaluate, reporting hotlin</a:t>
                      </a:r>
                      <a:r>
                        <a:rPr kumimoji="0" lang="en-US" sz="1800" b="0"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e</a:t>
                      </a:r>
                    </a:p>
                  </a:txBody>
                  <a:tcPr marL="91437" marR="91437"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4"/>
                  </a:ext>
                </a:extLst>
              </a:tr>
              <a:tr h="881461">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6. 	Incentives and discipline </a:t>
                      </a:r>
                    </a:p>
                  </a:txBody>
                  <a:tcPr marL="91437" marR="91437"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5"/>
                  </a:ext>
                </a:extLst>
              </a:tr>
              <a:tr h="1049357">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7. 	Adjust program to risk</a:t>
                      </a:r>
                    </a:p>
                  </a:txBody>
                  <a:tcPr marL="91437" marR="91437"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85739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1">
            <a:extLst>
              <a:ext uri="{FF2B5EF4-FFF2-40B4-BE49-F238E27FC236}">
                <a16:creationId xmlns:a16="http://schemas.microsoft.com/office/drawing/2014/main" id="{9F9E96D1-5DB1-4C0B-9CAD-11CBB6A60E5B}"/>
              </a:ext>
            </a:extLst>
          </p:cNvPr>
          <p:cNvGraphicFramePr>
            <a:graphicFrameLocks/>
          </p:cNvGraphicFramePr>
          <p:nvPr/>
        </p:nvGraphicFramePr>
        <p:xfrm>
          <a:off x="1524001" y="1"/>
          <a:ext cx="9143999" cy="6857999"/>
        </p:xfrm>
        <a:graphic>
          <a:graphicData uri="http://schemas.openxmlformats.org/drawingml/2006/table">
            <a:tbl>
              <a:tblPr/>
              <a:tblGrid>
                <a:gridCol w="2590799">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824182">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cap="none" normalizeH="0" baseline="0" dirty="0">
                        <a:ln>
                          <a:noFill/>
                        </a:ln>
                        <a:solidFill>
                          <a:schemeClr val="tx1"/>
                        </a:solidFill>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defRPr/>
                      </a:pPr>
                      <a:endParaRPr kumimoji="0" lang="en-US" sz="40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28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0"/>
                  </a:ext>
                </a:extLst>
              </a:tr>
              <a:tr h="969364">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1. 	Standards and procedures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3171">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2.  Knowledgeable leadership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defRPr/>
                      </a:pP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3. 	Exclude risky personnel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4. 	Training</a:t>
                      </a:r>
                      <a:r>
                        <a:rPr kumimoji="0" lang="en-US" sz="1800" b="0"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07286">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5. 	Monitor, evaluate, reporting hotlin</a:t>
                      </a:r>
                      <a:r>
                        <a:rPr kumimoji="0" lang="en-US" sz="1800" b="0"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6. 	Incentives and discipline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7. 	Adjust program to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24634" name="Picture 5">
            <a:extLst>
              <a:ext uri="{FF2B5EF4-FFF2-40B4-BE49-F238E27FC236}">
                <a16:creationId xmlns:a16="http://schemas.microsoft.com/office/drawing/2014/main" id="{11F199EF-5966-4F63-AE46-4A199B770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
            <a:ext cx="9144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Picture 8">
            <a:extLst>
              <a:ext uri="{FF2B5EF4-FFF2-40B4-BE49-F238E27FC236}">
                <a16:creationId xmlns:a16="http://schemas.microsoft.com/office/drawing/2014/main" id="{BC85C5DC-67C9-478B-8611-5500EB5B7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5413"/>
            <a:ext cx="890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8">
            <a:extLst>
              <a:ext uri="{FF2B5EF4-FFF2-40B4-BE49-F238E27FC236}">
                <a16:creationId xmlns:a16="http://schemas.microsoft.com/office/drawing/2014/main" id="{111E25CB-1F37-4905-8534-08F1F248B2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7" name="Picture 2">
            <a:extLst>
              <a:ext uri="{FF2B5EF4-FFF2-40B4-BE49-F238E27FC236}">
                <a16:creationId xmlns:a16="http://schemas.microsoft.com/office/drawing/2014/main" id="{DA23B15D-6339-40BB-9074-C0FA62F5AC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1" y="52389"/>
            <a:ext cx="10699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8" name="Picture 4">
            <a:extLst>
              <a:ext uri="{FF2B5EF4-FFF2-40B4-BE49-F238E27FC236}">
                <a16:creationId xmlns:a16="http://schemas.microsoft.com/office/drawing/2014/main" id="{A72F06BE-2B65-41D3-9719-E96E532CEE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2600" y="161926"/>
            <a:ext cx="914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7E6F19-BA05-4890-BB8D-6DEEA4CE1DCE}"/>
              </a:ext>
            </a:extLst>
          </p:cNvPr>
          <p:cNvSpPr>
            <a:spLocks noGrp="1"/>
          </p:cNvSpPr>
          <p:nvPr>
            <p:ph type="title"/>
          </p:nvPr>
        </p:nvSpPr>
        <p:spPr>
          <a:xfrm>
            <a:off x="1981201" y="304800"/>
            <a:ext cx="5959475" cy="1143000"/>
          </a:xfrm>
        </p:spPr>
        <p:txBody>
          <a:bodyPr/>
          <a:lstStyle/>
          <a:p>
            <a:pPr>
              <a:defRPr/>
            </a:pPr>
            <a:r>
              <a:rPr lang="en-US" dirty="0"/>
              <a:t>Issues in Compliance</a:t>
            </a:r>
          </a:p>
        </p:txBody>
      </p:sp>
      <p:sp>
        <p:nvSpPr>
          <p:cNvPr id="92163" name="Content Placeholder 4">
            <a:extLst>
              <a:ext uri="{FF2B5EF4-FFF2-40B4-BE49-F238E27FC236}">
                <a16:creationId xmlns:a16="http://schemas.microsoft.com/office/drawing/2014/main" id="{A5865F52-3111-4B1F-A014-761B96822099}"/>
              </a:ext>
            </a:extLst>
          </p:cNvPr>
          <p:cNvSpPr>
            <a:spLocks noGrp="1"/>
          </p:cNvSpPr>
          <p:nvPr>
            <p:ph idx="1"/>
          </p:nvPr>
        </p:nvSpPr>
        <p:spPr>
          <a:xfrm>
            <a:off x="1981200" y="1295401"/>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Gifts</a:t>
            </a:r>
          </a:p>
          <a:p>
            <a:pPr>
              <a:defRPr/>
            </a:pPr>
            <a:r>
              <a:rPr lang="en-US" altLang="en-US" dirty="0"/>
              <a:t>Revolving door</a:t>
            </a:r>
          </a:p>
          <a:p>
            <a:pPr>
              <a:defRPr/>
            </a:pPr>
            <a:r>
              <a:rPr lang="en-US" altLang="en-US" dirty="0"/>
              <a:t>Conflicts of interest (personal)</a:t>
            </a:r>
          </a:p>
          <a:p>
            <a:pPr>
              <a:defRPr/>
            </a:pPr>
            <a:r>
              <a:rPr lang="en-US" altLang="en-US" dirty="0"/>
              <a:t>Integrity of the procurement process</a:t>
            </a:r>
          </a:p>
          <a:p>
            <a:pPr lvl="1">
              <a:defRPr/>
            </a:pPr>
            <a:r>
              <a:rPr lang="en-US" altLang="en-US" dirty="0"/>
              <a:t>Bid &amp; proposal</a:t>
            </a:r>
          </a:p>
          <a:p>
            <a:pPr lvl="1">
              <a:defRPr/>
            </a:pPr>
            <a:r>
              <a:rPr lang="en-US" altLang="en-US" dirty="0"/>
              <a:t>Internal government procurement information</a:t>
            </a:r>
          </a:p>
          <a:p>
            <a:pPr>
              <a:defRPr/>
            </a:pPr>
            <a:r>
              <a:rPr lang="en-US" altLang="en-US" dirty="0"/>
              <a:t>Oversight by compliance officers</a:t>
            </a:r>
          </a:p>
        </p:txBody>
      </p:sp>
    </p:spTree>
    <p:extLst>
      <p:ext uri="{BB962C8B-B14F-4D97-AF65-F5344CB8AC3E}">
        <p14:creationId xmlns:p14="http://schemas.microsoft.com/office/powerpoint/2010/main" val="2269813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6041AB73-A3C0-49B8-8C1C-AD379927E43C}"/>
              </a:ext>
            </a:extLst>
          </p:cNvPr>
          <p:cNvSpPr>
            <a:spLocks noGrp="1" noRot="1" noChangeArrowheads="1"/>
          </p:cNvSpPr>
          <p:nvPr>
            <p:ph type="title"/>
          </p:nvPr>
        </p:nvSpPr>
        <p:spPr>
          <a:xfrm>
            <a:off x="1905000" y="15240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l" eaLnBrk="1" hangingPunct="1">
              <a:defRPr/>
            </a:pPr>
            <a:r>
              <a:rPr lang="en-US" altLang="en-US" sz="2400" dirty="0"/>
              <a:t>Should Organizational Conflicts of Interest Be a Basis for Debarment?  Addressed in a Compliance System?</a:t>
            </a:r>
          </a:p>
        </p:txBody>
      </p:sp>
      <p:graphicFrame>
        <p:nvGraphicFramePr>
          <p:cNvPr id="8" name="Diagram 7">
            <a:extLst>
              <a:ext uri="{FF2B5EF4-FFF2-40B4-BE49-F238E27FC236}">
                <a16:creationId xmlns:a16="http://schemas.microsoft.com/office/drawing/2014/main" id="{8BC69C31-FCD5-4901-B54E-533E16BEAC64}"/>
              </a:ext>
            </a:extLst>
          </p:cNvPr>
          <p:cNvGraphicFramePr/>
          <p:nvPr/>
        </p:nvGraphicFramePr>
        <p:xfrm>
          <a:off x="2362200" y="990600"/>
          <a:ext cx="78486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0" name="TextBox 8">
            <a:extLst>
              <a:ext uri="{FF2B5EF4-FFF2-40B4-BE49-F238E27FC236}">
                <a16:creationId xmlns:a16="http://schemas.microsoft.com/office/drawing/2014/main" id="{53FEFD8B-8EEE-4408-8776-BC46CAE1B79C}"/>
              </a:ext>
            </a:extLst>
          </p:cNvPr>
          <p:cNvSpPr txBox="1">
            <a:spLocks noChangeArrowheads="1"/>
          </p:cNvSpPr>
          <p:nvPr/>
        </p:nvSpPr>
        <p:spPr bwMode="auto">
          <a:xfrm>
            <a:off x="1524000" y="5410200"/>
            <a:ext cx="36576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fontAlgn="base" hangingPunct="1">
              <a:spcBef>
                <a:spcPct val="0"/>
              </a:spcBef>
              <a:spcAft>
                <a:spcPct val="0"/>
              </a:spcAft>
              <a:buClrTx/>
              <a:buSzTx/>
              <a:buFont typeface="Arial" panose="020B0604020202020204" pitchFamily="34" charset="0"/>
              <a:buChar char="•"/>
            </a:pPr>
            <a:r>
              <a:rPr lang="en-US" altLang="en-US" sz="2400">
                <a:solidFill>
                  <a:srgbClr val="FFFFFF"/>
                </a:solidFill>
                <a:latin typeface="Arial" panose="020B0604020202020204" pitchFamily="34" charset="0"/>
                <a:cs typeface="Arial" panose="020B0604020202020204" pitchFamily="34" charset="0"/>
              </a:rPr>
              <a:t> </a:t>
            </a:r>
            <a:r>
              <a:rPr lang="en-US" altLang="en-US" sz="2400">
                <a:solidFill>
                  <a:srgbClr val="003399"/>
                </a:solidFill>
                <a:latin typeface="Arial" panose="020B0604020202020204" pitchFamily="34" charset="0"/>
                <a:cs typeface="Arial" panose="020B0604020202020204" pitchFamily="34" charset="0"/>
              </a:rPr>
              <a:t>Unfair competition</a:t>
            </a:r>
          </a:p>
          <a:p>
            <a:pPr eaLnBrk="1" fontAlgn="base" hangingPunct="1">
              <a:spcBef>
                <a:spcPct val="0"/>
              </a:spcBef>
              <a:spcAft>
                <a:spcPct val="0"/>
              </a:spcAft>
              <a:buClrTx/>
              <a:buSzTx/>
              <a:buFont typeface="Arial" panose="020B0604020202020204" pitchFamily="34" charset="0"/>
              <a:buChar char="•"/>
            </a:pPr>
            <a:r>
              <a:rPr lang="en-US" altLang="en-US" sz="2400">
                <a:solidFill>
                  <a:srgbClr val="003399"/>
                </a:solidFill>
                <a:latin typeface="Arial" panose="020B0604020202020204" pitchFamily="34" charset="0"/>
                <a:cs typeface="Arial" panose="020B0604020202020204" pitchFamily="34" charset="0"/>
              </a:rPr>
              <a:t> Biased specifications</a:t>
            </a:r>
          </a:p>
          <a:p>
            <a:pPr eaLnBrk="1" fontAlgn="base" hangingPunct="1">
              <a:spcBef>
                <a:spcPct val="0"/>
              </a:spcBef>
              <a:spcAft>
                <a:spcPct val="0"/>
              </a:spcAft>
              <a:buClrTx/>
              <a:buSzTx/>
              <a:buFont typeface="Arial" panose="020B0604020202020204" pitchFamily="34" charset="0"/>
              <a:buChar char="•"/>
            </a:pPr>
            <a:r>
              <a:rPr lang="en-US" altLang="en-US" sz="2400">
                <a:solidFill>
                  <a:srgbClr val="003399"/>
                </a:solidFill>
                <a:latin typeface="Arial" panose="020B0604020202020204" pitchFamily="34" charset="0"/>
                <a:cs typeface="Arial" panose="020B0604020202020204" pitchFamily="34" charset="0"/>
              </a:rPr>
              <a:t> Impaired objectivity</a:t>
            </a:r>
          </a:p>
        </p:txBody>
      </p:sp>
    </p:spTree>
    <p:extLst>
      <p:ext uri="{BB962C8B-B14F-4D97-AF65-F5344CB8AC3E}">
        <p14:creationId xmlns:p14="http://schemas.microsoft.com/office/powerpoint/2010/main" val="612232778"/>
      </p:ext>
    </p:ext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2BC11-73FF-4BDE-9DC9-D491A806C51D}"/>
              </a:ext>
            </a:extLst>
          </p:cNvPr>
          <p:cNvSpPr>
            <a:spLocks noGrp="1"/>
          </p:cNvSpPr>
          <p:nvPr>
            <p:ph type="title"/>
          </p:nvPr>
        </p:nvSpPr>
        <p:spPr/>
        <p:txBody>
          <a:bodyPr rtlCol="0">
            <a:normAutofit/>
          </a:bodyPr>
          <a:lstStyle/>
          <a:p>
            <a:pPr fontAlgn="auto">
              <a:spcAft>
                <a:spcPts val="0"/>
              </a:spcAft>
              <a:defRPr/>
            </a:pPr>
            <a:r>
              <a:rPr lang="en-US" dirty="0"/>
              <a:t>Suspension/Debarment/</a:t>
            </a:r>
            <a:br>
              <a:rPr lang="en-US" dirty="0"/>
            </a:br>
            <a:r>
              <a:rPr lang="en-US" dirty="0"/>
              <a:t>Exclusion</a:t>
            </a:r>
          </a:p>
        </p:txBody>
      </p:sp>
      <p:sp>
        <p:nvSpPr>
          <p:cNvPr id="5" name="Text Placeholder 4">
            <a:extLst>
              <a:ext uri="{FF2B5EF4-FFF2-40B4-BE49-F238E27FC236}">
                <a16:creationId xmlns:a16="http://schemas.microsoft.com/office/drawing/2014/main" id="{695E0C32-3715-484D-9A01-C62E22B1445F}"/>
              </a:ext>
            </a:extLst>
          </p:cNvPr>
          <p:cNvSpPr>
            <a:spLocks noGrp="1"/>
          </p:cNvSpPr>
          <p:nvPr>
            <p:ph type="body" idx="1"/>
          </p:nvPr>
        </p:nvSpPr>
        <p:spPr/>
        <p:txBody>
          <a:bodyPr rtlCol="0">
            <a:normAutofit/>
          </a:bodyPr>
          <a:lstStyle/>
          <a:p>
            <a:pPr fontAlgn="auto">
              <a:spcAft>
                <a:spcPts val="0"/>
              </a:spcAft>
              <a:defRPr/>
            </a:pPr>
            <a:endParaRPr lang="en-US"/>
          </a:p>
        </p:txBody>
      </p:sp>
      <p:sp>
        <p:nvSpPr>
          <p:cNvPr id="4" name="Footer Placeholder 3">
            <a:extLst>
              <a:ext uri="{FF2B5EF4-FFF2-40B4-BE49-F238E27FC236}">
                <a16:creationId xmlns:a16="http://schemas.microsoft.com/office/drawing/2014/main" id="{CFBEEF28-F612-4314-A840-1C9B22B9CE80}"/>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CF01CB-DFAC-4F6F-8F31-2F285DB32E2A}"/>
              </a:ext>
            </a:extLst>
          </p:cNvPr>
          <p:cNvSpPr>
            <a:spLocks noGrp="1"/>
          </p:cNvSpPr>
          <p:nvPr>
            <p:ph type="title"/>
          </p:nvPr>
        </p:nvSpPr>
        <p:spPr/>
        <p:txBody>
          <a:bodyPr rtlCol="0">
            <a:normAutofit fontScale="90000"/>
          </a:bodyPr>
          <a:lstStyle/>
          <a:p>
            <a:pPr fontAlgn="auto">
              <a:spcAft>
                <a:spcPts val="0"/>
              </a:spcAft>
              <a:defRPr/>
            </a:pPr>
            <a:r>
              <a:rPr lang="en-US" dirty="0"/>
              <a:t>US – Mexico – Canada Agreement </a:t>
            </a:r>
            <a:br>
              <a:rPr lang="en-US" dirty="0"/>
            </a:br>
            <a:r>
              <a:rPr lang="en-US" dirty="0"/>
              <a:t>(USMCA)</a:t>
            </a:r>
          </a:p>
        </p:txBody>
      </p:sp>
      <p:sp>
        <p:nvSpPr>
          <p:cNvPr id="6" name="Content Placeholder 5">
            <a:extLst>
              <a:ext uri="{FF2B5EF4-FFF2-40B4-BE49-F238E27FC236}">
                <a16:creationId xmlns:a16="http://schemas.microsoft.com/office/drawing/2014/main" id="{BF6F66D2-44B2-41E5-8B9B-D5574289F93F}"/>
              </a:ext>
            </a:extLst>
          </p:cNvPr>
          <p:cNvSpPr>
            <a:spLocks noGrp="1"/>
          </p:cNvSpPr>
          <p:nvPr>
            <p:ph idx="1"/>
          </p:nvPr>
        </p:nvSpPr>
        <p:spPr/>
        <p:txBody>
          <a:bodyPr rtlCol="0">
            <a:normAutofit fontScale="92500" lnSpcReduction="10000"/>
          </a:bodyPr>
          <a:lstStyle/>
          <a:p>
            <a:pPr marL="0" indent="0" fontAlgn="auto">
              <a:spcAft>
                <a:spcPts val="0"/>
              </a:spcAft>
              <a:buNone/>
              <a:defRPr/>
            </a:pPr>
            <a:r>
              <a:rPr lang="en-US" dirty="0"/>
              <a:t>Article 13.17: Ensuring Integrity in Procurement Practices </a:t>
            </a:r>
          </a:p>
          <a:p>
            <a:pPr marL="514350" indent="-514350" fontAlgn="auto">
              <a:spcAft>
                <a:spcPts val="0"/>
              </a:spcAft>
              <a:buFont typeface="Arial" panose="020B0604020202020204" pitchFamily="34" charset="0"/>
              <a:buAutoNum type="arabicPeriod"/>
              <a:defRPr/>
            </a:pPr>
            <a:r>
              <a:rPr lang="en-US" dirty="0"/>
              <a:t>Each Party shall ensure that criminal, civil, or administrative measures exist that can address corruption, fraud, and other wrongful acts in its government procurement. </a:t>
            </a:r>
          </a:p>
          <a:p>
            <a:pPr marL="514350" indent="-514350" fontAlgn="auto">
              <a:spcAft>
                <a:spcPts val="0"/>
              </a:spcAft>
              <a:buFont typeface="Arial" panose="020B0604020202020204" pitchFamily="34" charset="0"/>
              <a:buAutoNum type="arabicPeriod"/>
              <a:defRPr/>
            </a:pPr>
            <a:r>
              <a:rPr lang="en-US" dirty="0"/>
              <a:t>These measures </a:t>
            </a:r>
            <a:r>
              <a:rPr lang="en-US" b="1" dirty="0">
                <a:solidFill>
                  <a:srgbClr val="FFFF00"/>
                </a:solidFill>
              </a:rPr>
              <a:t>may include procedures to debar, suspend, or declare ineligible from participation in the Party’s procurements</a:t>
            </a:r>
            <a:r>
              <a:rPr lang="en-US" dirty="0"/>
              <a:t>, for a stated period of time, a supplier that the Party has determined to have engaged in corruption, fraud, or other wrongful acts relevant to a supplier’s eligibility to participate in a Party’s government procurement . . .</a:t>
            </a:r>
          </a:p>
        </p:txBody>
      </p:sp>
      <p:sp>
        <p:nvSpPr>
          <p:cNvPr id="4" name="Footer Placeholder 3">
            <a:extLst>
              <a:ext uri="{FF2B5EF4-FFF2-40B4-BE49-F238E27FC236}">
                <a16:creationId xmlns:a16="http://schemas.microsoft.com/office/drawing/2014/main" id="{8EB5FD33-6E31-40FD-8AD2-9F0ACBA2044F}"/>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a:extLst>
              <a:ext uri="{FF2B5EF4-FFF2-40B4-BE49-F238E27FC236}">
                <a16:creationId xmlns:a16="http://schemas.microsoft.com/office/drawing/2014/main" id="{E54730EA-D2C2-43AD-BC18-31F9B6CB35BE}"/>
              </a:ext>
            </a:extLst>
          </p:cNvPr>
          <p:cNvSpPr txBox="1">
            <a:spLocks noChangeArrowheads="1"/>
          </p:cNvSpPr>
          <p:nvPr/>
        </p:nvSpPr>
        <p:spPr bwMode="auto">
          <a:xfrm>
            <a:off x="3429000" y="1752600"/>
            <a:ext cx="7239000" cy="457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fontAlgn="base">
              <a:spcBef>
                <a:spcPct val="0"/>
              </a:spcBef>
              <a:spcAft>
                <a:spcPct val="0"/>
              </a:spcAft>
            </a:pPr>
            <a:r>
              <a:rPr lang="en-US" altLang="en-US" sz="3200" b="1">
                <a:solidFill>
                  <a:prstClr val="white"/>
                </a:solidFill>
                <a:cs typeface="Arial" panose="020B0604020202020204" pitchFamily="34" charset="0"/>
              </a:rPr>
              <a:t>FAR 9.402  Policy. </a:t>
            </a:r>
          </a:p>
          <a:p>
            <a:pPr algn="r" fontAlgn="base">
              <a:spcBef>
                <a:spcPct val="0"/>
              </a:spcBef>
              <a:spcAft>
                <a:spcPct val="0"/>
              </a:spcAft>
            </a:pPr>
            <a:r>
              <a:rPr lang="en-US" altLang="en-US" sz="3200">
                <a:solidFill>
                  <a:prstClr val="white"/>
                </a:solidFill>
                <a:cs typeface="Arial" panose="020B0604020202020204" pitchFamily="34" charset="0"/>
              </a:rPr>
              <a:t>(a) Agencies shall solicit offers from, award contracts to, and consent to subcontracts with </a:t>
            </a:r>
            <a:r>
              <a:rPr lang="en-US" altLang="en-US" sz="3200" b="1">
                <a:solidFill>
                  <a:srgbClr val="FFFF00"/>
                </a:solidFill>
                <a:cs typeface="Arial" panose="020B0604020202020204" pitchFamily="34" charset="0"/>
              </a:rPr>
              <a:t>responsible contractors only</a:t>
            </a:r>
            <a:r>
              <a:rPr lang="en-US" altLang="en-US" sz="3200">
                <a:solidFill>
                  <a:srgbClr val="FFFF00"/>
                </a:solidFill>
                <a:cs typeface="Arial" panose="020B0604020202020204" pitchFamily="34" charset="0"/>
              </a:rPr>
              <a:t>. </a:t>
            </a:r>
            <a:r>
              <a:rPr lang="en-US" altLang="en-US" sz="3200">
                <a:solidFill>
                  <a:prstClr val="white"/>
                </a:solidFill>
                <a:cs typeface="Arial" panose="020B0604020202020204" pitchFamily="34" charset="0"/>
              </a:rPr>
              <a:t>Debarment and suspension are discretionary actions that, taken in accordance with this subpart, are appropriate means to effectuate this policy. </a:t>
            </a:r>
          </a:p>
        </p:txBody>
      </p:sp>
      <p:sp>
        <p:nvSpPr>
          <p:cNvPr id="631810" name="Rectangle 2">
            <a:extLst>
              <a:ext uri="{FF2B5EF4-FFF2-40B4-BE49-F238E27FC236}">
                <a16:creationId xmlns:a16="http://schemas.microsoft.com/office/drawing/2014/main" id="{377A1C69-42A0-4667-A91A-63AB2C0C7D9C}"/>
              </a:ext>
            </a:extLst>
          </p:cNvPr>
          <p:cNvSpPr>
            <a:spLocks noGrp="1" noRot="1" noChangeArrowheads="1"/>
          </p:cNvSpPr>
          <p:nvPr>
            <p:ph type="title"/>
          </p:nvPr>
        </p:nvSpPr>
        <p:spPr>
          <a:xfrm>
            <a:off x="1524000" y="274638"/>
            <a:ext cx="9144000" cy="1143000"/>
          </a:xfrm>
        </p:spPr>
        <p:txBody>
          <a:bodyPr rtlCol="0">
            <a:normAutofit fontScale="90000"/>
          </a:bodyPr>
          <a:lstStyle/>
          <a:p>
            <a:pPr algn="l" fontAlgn="auto">
              <a:spcAft>
                <a:spcPts val="0"/>
              </a:spcAft>
              <a:defRPr/>
            </a:pPr>
            <a:r>
              <a:rPr lang="en-US" sz="3600" dirty="0"/>
              <a:t>United States:  </a:t>
            </a:r>
            <a:br>
              <a:rPr lang="en-US" sz="3600" dirty="0"/>
            </a:br>
            <a:r>
              <a:rPr lang="en-US" sz="3600" dirty="0"/>
              <a:t>Procurement Suspension or Debarment =</a:t>
            </a:r>
            <a:br>
              <a:rPr lang="en-US" sz="3600" dirty="0"/>
            </a:br>
            <a:r>
              <a:rPr lang="en-US" sz="3600" dirty="0"/>
              <a:t>“Meta”- Responsibility Determination</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own Arrow 16">
            <a:extLst>
              <a:ext uri="{FF2B5EF4-FFF2-40B4-BE49-F238E27FC236}">
                <a16:creationId xmlns:a16="http://schemas.microsoft.com/office/drawing/2014/main" id="{06B1733C-AD26-4668-B5CB-927A117ECCA2}"/>
              </a:ext>
            </a:extLst>
          </p:cNvPr>
          <p:cNvSpPr>
            <a:spLocks noChangeArrowheads="1"/>
          </p:cNvSpPr>
          <p:nvPr/>
        </p:nvSpPr>
        <p:spPr bwMode="auto">
          <a:xfrm rot="18652214">
            <a:off x="7280275" y="3789363"/>
            <a:ext cx="533400" cy="2165350"/>
          </a:xfrm>
          <a:prstGeom prst="downArrow">
            <a:avLst>
              <a:gd name="adj1" fmla="val 50000"/>
              <a:gd name="adj2" fmla="val 49992"/>
            </a:avLst>
          </a:prstGeom>
          <a:solidFill>
            <a:schemeClr val="accent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white"/>
              </a:solidFill>
              <a:cs typeface="Arial" panose="020B0604020202020204" pitchFamily="34" charset="0"/>
            </a:endParaRPr>
          </a:p>
        </p:txBody>
      </p:sp>
      <p:sp>
        <p:nvSpPr>
          <p:cNvPr id="28675" name="Down Arrow 13">
            <a:extLst>
              <a:ext uri="{FF2B5EF4-FFF2-40B4-BE49-F238E27FC236}">
                <a16:creationId xmlns:a16="http://schemas.microsoft.com/office/drawing/2014/main" id="{F0DB6F45-6295-4F7C-BF2A-F165DD303F12}"/>
              </a:ext>
            </a:extLst>
          </p:cNvPr>
          <p:cNvSpPr>
            <a:spLocks noChangeArrowheads="1"/>
          </p:cNvSpPr>
          <p:nvPr/>
        </p:nvSpPr>
        <p:spPr bwMode="auto">
          <a:xfrm>
            <a:off x="5867400" y="4876800"/>
            <a:ext cx="5334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white"/>
              </a:solidFill>
              <a:cs typeface="Arial" panose="020B0604020202020204" pitchFamily="34" charset="0"/>
            </a:endParaRPr>
          </a:p>
        </p:txBody>
      </p:sp>
      <p:sp>
        <p:nvSpPr>
          <p:cNvPr id="28676" name="Title 1">
            <a:extLst>
              <a:ext uri="{FF2B5EF4-FFF2-40B4-BE49-F238E27FC236}">
                <a16:creationId xmlns:a16="http://schemas.microsoft.com/office/drawing/2014/main" id="{326C0C74-FE4F-41CB-8CF4-1267A2A1B1C5}"/>
              </a:ext>
            </a:extLst>
          </p:cNvPr>
          <p:cNvSpPr>
            <a:spLocks noGrp="1"/>
          </p:cNvSpPr>
          <p:nvPr>
            <p:ph type="title"/>
          </p:nvPr>
        </p:nvSpPr>
        <p:spPr>
          <a:xfrm>
            <a:off x="1981200" y="-152400"/>
            <a:ext cx="8229600" cy="1143000"/>
          </a:xfrm>
        </p:spPr>
        <p:txBody>
          <a:bodyPr/>
          <a:lstStyle/>
          <a:p>
            <a:r>
              <a:rPr lang="en-US" altLang="en-US" sz="3600">
                <a:solidFill>
                  <a:srgbClr val="FFFF00"/>
                </a:solidFill>
              </a:rPr>
              <a:t>U.S. Federal Discretionary Debarment</a:t>
            </a:r>
          </a:p>
        </p:txBody>
      </p:sp>
      <p:graphicFrame>
        <p:nvGraphicFramePr>
          <p:cNvPr id="3" name="Diagram 2">
            <a:extLst>
              <a:ext uri="{FF2B5EF4-FFF2-40B4-BE49-F238E27FC236}">
                <a16:creationId xmlns:a16="http://schemas.microsoft.com/office/drawing/2014/main" id="{5831B927-F386-4367-878E-F31FB8A115F4}"/>
              </a:ext>
            </a:extLst>
          </p:cNvPr>
          <p:cNvGraphicFramePr/>
          <p:nvPr/>
        </p:nvGraphicFramePr>
        <p:xfrm>
          <a:off x="3048000" y="914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8678" name="Straight Arrow Connector 4">
            <a:extLst>
              <a:ext uri="{FF2B5EF4-FFF2-40B4-BE49-F238E27FC236}">
                <a16:creationId xmlns:a16="http://schemas.microsoft.com/office/drawing/2014/main" id="{267AE5ED-5B19-4C3E-8F41-4C8751C7A2B5}"/>
              </a:ext>
            </a:extLst>
          </p:cNvPr>
          <p:cNvCxnSpPr>
            <a:cxnSpLocks noChangeShapeType="1"/>
          </p:cNvCxnSpPr>
          <p:nvPr/>
        </p:nvCxnSpPr>
        <p:spPr bwMode="auto">
          <a:xfrm flipH="1">
            <a:off x="2819400" y="3429000"/>
            <a:ext cx="12192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679" name="Straight Arrow Connector 5">
            <a:extLst>
              <a:ext uri="{FF2B5EF4-FFF2-40B4-BE49-F238E27FC236}">
                <a16:creationId xmlns:a16="http://schemas.microsoft.com/office/drawing/2014/main" id="{EB4E6058-81BC-4D8B-B810-1A7737B81DA8}"/>
              </a:ext>
            </a:extLst>
          </p:cNvPr>
          <p:cNvCxnSpPr>
            <a:cxnSpLocks noChangeShapeType="1"/>
          </p:cNvCxnSpPr>
          <p:nvPr/>
        </p:nvCxnSpPr>
        <p:spPr bwMode="auto">
          <a:xfrm>
            <a:off x="8077200" y="3352800"/>
            <a:ext cx="9144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680" name="Rounded Rectangle 6">
            <a:extLst>
              <a:ext uri="{FF2B5EF4-FFF2-40B4-BE49-F238E27FC236}">
                <a16:creationId xmlns:a16="http://schemas.microsoft.com/office/drawing/2014/main" id="{27F63892-3863-4669-893B-F58742AFA979}"/>
              </a:ext>
            </a:extLst>
          </p:cNvPr>
          <p:cNvSpPr>
            <a:spLocks noChangeArrowheads="1"/>
          </p:cNvSpPr>
          <p:nvPr/>
        </p:nvSpPr>
        <p:spPr bwMode="auto">
          <a:xfrm>
            <a:off x="1828800" y="3886200"/>
            <a:ext cx="1676400" cy="685800"/>
          </a:xfrm>
          <a:prstGeom prst="roundRect">
            <a:avLst>
              <a:gd name="adj" fmla="val 16667"/>
            </a:avLst>
          </a:prstGeom>
          <a:solidFill>
            <a:srgbClr val="FF0000"/>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a:solidFill>
                  <a:prstClr val="white"/>
                </a:solidFill>
                <a:cs typeface="Arial" panose="020B0604020202020204" pitchFamily="34" charset="0"/>
              </a:rPr>
              <a:t>Criminal or Civil Fraud</a:t>
            </a:r>
          </a:p>
        </p:txBody>
      </p:sp>
      <p:sp>
        <p:nvSpPr>
          <p:cNvPr id="8" name="Rounded Rectangle 7">
            <a:extLst>
              <a:ext uri="{FF2B5EF4-FFF2-40B4-BE49-F238E27FC236}">
                <a16:creationId xmlns:a16="http://schemas.microsoft.com/office/drawing/2014/main" id="{B1AB5926-0111-4FAE-98F5-DC365D521120}"/>
              </a:ext>
            </a:extLst>
          </p:cNvPr>
          <p:cNvSpPr/>
          <p:nvPr/>
        </p:nvSpPr>
        <p:spPr bwMode="auto">
          <a:xfrm>
            <a:off x="8610600" y="3810000"/>
            <a:ext cx="1676400" cy="990600"/>
          </a:xfrm>
          <a:prstGeom prst="roundRect">
            <a:avLst/>
          </a:prstGeom>
          <a:solidFill>
            <a:schemeClr val="bg2">
              <a:lumMod val="75000"/>
              <a:lumOff val="2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dirty="0">
                <a:solidFill>
                  <a:prstClr val="white"/>
                </a:solidFill>
                <a:latin typeface="Calibri"/>
                <a:cs typeface="Arial" panose="020B0604020202020204" pitchFamily="34" charset="0"/>
              </a:rPr>
              <a:t>Adverse Past Performance Reports</a:t>
            </a:r>
          </a:p>
        </p:txBody>
      </p:sp>
      <p:sp>
        <p:nvSpPr>
          <p:cNvPr id="28682" name="Rounded Rectangle 12">
            <a:extLst>
              <a:ext uri="{FF2B5EF4-FFF2-40B4-BE49-F238E27FC236}">
                <a16:creationId xmlns:a16="http://schemas.microsoft.com/office/drawing/2014/main" id="{CFDD3232-F2EF-4E5E-A0B3-E3D54E4957AE}"/>
              </a:ext>
            </a:extLst>
          </p:cNvPr>
          <p:cNvSpPr>
            <a:spLocks noChangeArrowheads="1"/>
          </p:cNvSpPr>
          <p:nvPr/>
        </p:nvSpPr>
        <p:spPr bwMode="auto">
          <a:xfrm>
            <a:off x="4495800" y="5410200"/>
            <a:ext cx="3276600" cy="381000"/>
          </a:xfrm>
          <a:prstGeom prst="roundRect">
            <a:avLst>
              <a:gd name="adj" fmla="val 16667"/>
            </a:avLst>
          </a:prstGeom>
          <a:solidFill>
            <a:schemeClr val="accent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b="1">
                <a:solidFill>
                  <a:prstClr val="white"/>
                </a:solidFill>
                <a:cs typeface="Arial" panose="020B0604020202020204" pitchFamily="34" charset="0"/>
              </a:rPr>
              <a:t>Suspension or Debarment</a:t>
            </a:r>
          </a:p>
        </p:txBody>
      </p:sp>
      <p:sp>
        <p:nvSpPr>
          <p:cNvPr id="28683" name="Down Arrow 11">
            <a:extLst>
              <a:ext uri="{FF2B5EF4-FFF2-40B4-BE49-F238E27FC236}">
                <a16:creationId xmlns:a16="http://schemas.microsoft.com/office/drawing/2014/main" id="{D52FD27D-FEA0-437D-91F5-F92D8E782538}"/>
              </a:ext>
            </a:extLst>
          </p:cNvPr>
          <p:cNvSpPr>
            <a:spLocks noChangeArrowheads="1"/>
          </p:cNvSpPr>
          <p:nvPr/>
        </p:nvSpPr>
        <p:spPr bwMode="auto">
          <a:xfrm>
            <a:off x="5867400" y="5791200"/>
            <a:ext cx="5334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white"/>
              </a:solidFill>
              <a:cs typeface="Arial" panose="020B0604020202020204" pitchFamily="34" charset="0"/>
            </a:endParaRPr>
          </a:p>
        </p:txBody>
      </p:sp>
      <p:sp>
        <p:nvSpPr>
          <p:cNvPr id="28684" name="TextBox 15">
            <a:extLst>
              <a:ext uri="{FF2B5EF4-FFF2-40B4-BE49-F238E27FC236}">
                <a16:creationId xmlns:a16="http://schemas.microsoft.com/office/drawing/2014/main" id="{3B4C0DF3-2E9C-44B9-9355-37994FD15DBD}"/>
              </a:ext>
            </a:extLst>
          </p:cNvPr>
          <p:cNvSpPr txBox="1">
            <a:spLocks noChangeArrowheads="1"/>
          </p:cNvSpPr>
          <p:nvPr/>
        </p:nvSpPr>
        <p:spPr bwMode="auto">
          <a:xfrm>
            <a:off x="1524000" y="6027738"/>
            <a:ext cx="2667000" cy="8302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prstClr val="black"/>
                </a:solidFill>
                <a:cs typeface="Arial" panose="020B0604020202020204" pitchFamily="34" charset="0"/>
              </a:rPr>
              <a:t>Other problems:</a:t>
            </a:r>
          </a:p>
          <a:p>
            <a:pPr fontAlgn="base">
              <a:spcBef>
                <a:spcPct val="0"/>
              </a:spcBef>
              <a:spcAft>
                <a:spcPct val="0"/>
              </a:spcAft>
              <a:buFont typeface="Arial" panose="020B0604020202020204" pitchFamily="34" charset="0"/>
              <a:buChar char="•"/>
            </a:pPr>
            <a:r>
              <a:rPr lang="en-US" altLang="en-US" sz="1600" b="1">
                <a:solidFill>
                  <a:prstClr val="black"/>
                </a:solidFill>
                <a:cs typeface="Arial" panose="020B0604020202020204" pitchFamily="34" charset="0"/>
              </a:rPr>
              <a:t>  No uniform procedures</a:t>
            </a:r>
          </a:p>
          <a:p>
            <a:pPr fontAlgn="base">
              <a:spcBef>
                <a:spcPct val="0"/>
              </a:spcBef>
              <a:spcAft>
                <a:spcPct val="0"/>
              </a:spcAft>
              <a:buFont typeface="Arial" panose="020B0604020202020204" pitchFamily="34" charset="0"/>
              <a:buChar char="•"/>
            </a:pPr>
            <a:r>
              <a:rPr lang="en-US" altLang="en-US" sz="1600" b="1">
                <a:solidFill>
                  <a:prstClr val="black"/>
                </a:solidFill>
                <a:cs typeface="Arial" panose="020B0604020202020204" pitchFamily="34" charset="0"/>
              </a:rPr>
              <a:t>  Huge disparity in actions</a:t>
            </a:r>
          </a:p>
        </p:txBody>
      </p:sp>
      <p:sp>
        <p:nvSpPr>
          <p:cNvPr id="28685" name="Rounded Rectangle 17">
            <a:extLst>
              <a:ext uri="{FF2B5EF4-FFF2-40B4-BE49-F238E27FC236}">
                <a16:creationId xmlns:a16="http://schemas.microsoft.com/office/drawing/2014/main" id="{4E665773-C95E-420B-AA7F-F0090D22400D}"/>
              </a:ext>
            </a:extLst>
          </p:cNvPr>
          <p:cNvSpPr>
            <a:spLocks noChangeArrowheads="1"/>
          </p:cNvSpPr>
          <p:nvPr/>
        </p:nvSpPr>
        <p:spPr bwMode="auto">
          <a:xfrm>
            <a:off x="8458200" y="5410200"/>
            <a:ext cx="1828800" cy="1066800"/>
          </a:xfrm>
          <a:prstGeom prst="roundRect">
            <a:avLst>
              <a:gd name="adj" fmla="val 16667"/>
            </a:avLst>
          </a:prstGeom>
          <a:solidFill>
            <a:schemeClr val="accent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b="1">
                <a:solidFill>
                  <a:prstClr val="white"/>
                </a:solidFill>
                <a:cs typeface="Arial" panose="020B0604020202020204" pitchFamily="34" charset="0"/>
              </a:rPr>
              <a:t>Administrative Agreement / Compliance</a:t>
            </a:r>
          </a:p>
        </p:txBody>
      </p:sp>
      <p:pic>
        <p:nvPicPr>
          <p:cNvPr id="28686" name="Picture 4">
            <a:extLst>
              <a:ext uri="{FF2B5EF4-FFF2-40B4-BE49-F238E27FC236}">
                <a16:creationId xmlns:a16="http://schemas.microsoft.com/office/drawing/2014/main" id="{A9CAD03C-77D6-4541-84B4-8118DF9536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862638"/>
            <a:ext cx="8763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78CB53E-7360-4E14-A61E-BF685AECA33F}"/>
              </a:ext>
            </a:extLst>
          </p:cNvPr>
          <p:cNvSpPr>
            <a:spLocks noGrp="1"/>
          </p:cNvSpPr>
          <p:nvPr>
            <p:ph type="title"/>
          </p:nvPr>
        </p:nvSpPr>
        <p:spPr>
          <a:xfrm>
            <a:off x="1905000" y="0"/>
            <a:ext cx="8229600" cy="1143000"/>
          </a:xfrm>
        </p:spPr>
        <p:txBody>
          <a:bodyPr/>
          <a:lstStyle/>
          <a:p>
            <a:r>
              <a:rPr lang="en-US" altLang="en-US" sz="3200"/>
              <a:t>Comparing </a:t>
            </a:r>
            <a:r>
              <a:rPr lang="en-US" altLang="en-US" sz="3200">
                <a:solidFill>
                  <a:srgbClr val="FFFF00"/>
                </a:solidFill>
              </a:rPr>
              <a:t>Causes for Debarment/Exclusion</a:t>
            </a:r>
          </a:p>
        </p:txBody>
      </p:sp>
      <p:sp>
        <p:nvSpPr>
          <p:cNvPr id="29699" name="Text Placeholder 2">
            <a:extLst>
              <a:ext uri="{FF2B5EF4-FFF2-40B4-BE49-F238E27FC236}">
                <a16:creationId xmlns:a16="http://schemas.microsoft.com/office/drawing/2014/main" id="{555CC735-D11B-493B-92E3-759E7E857DBD}"/>
              </a:ext>
            </a:extLst>
          </p:cNvPr>
          <p:cNvSpPr>
            <a:spLocks noGrp="1"/>
          </p:cNvSpPr>
          <p:nvPr>
            <p:ph type="body" idx="1"/>
          </p:nvPr>
        </p:nvSpPr>
        <p:spPr>
          <a:xfrm>
            <a:off x="1905000" y="1066801"/>
            <a:ext cx="4040188" cy="639763"/>
          </a:xfrm>
        </p:spPr>
        <p:txBody>
          <a:bodyPr/>
          <a:lstStyle/>
          <a:p>
            <a:r>
              <a:rPr lang="en-US" altLang="en-US">
                <a:solidFill>
                  <a:srgbClr val="FFFF00"/>
                </a:solidFill>
              </a:rPr>
              <a:t>United States</a:t>
            </a:r>
          </a:p>
        </p:txBody>
      </p:sp>
      <p:sp>
        <p:nvSpPr>
          <p:cNvPr id="29700" name="Content Placeholder 3">
            <a:extLst>
              <a:ext uri="{FF2B5EF4-FFF2-40B4-BE49-F238E27FC236}">
                <a16:creationId xmlns:a16="http://schemas.microsoft.com/office/drawing/2014/main" id="{239F8E8C-941D-4E50-81A1-BC75487DF2D0}"/>
              </a:ext>
            </a:extLst>
          </p:cNvPr>
          <p:cNvSpPr>
            <a:spLocks noGrp="1"/>
          </p:cNvSpPr>
          <p:nvPr>
            <p:ph sz="half" idx="2"/>
          </p:nvPr>
        </p:nvSpPr>
        <p:spPr>
          <a:xfrm>
            <a:off x="1524000" y="1905001"/>
            <a:ext cx="2895600" cy="4683125"/>
          </a:xfrm>
          <a:solidFill>
            <a:srgbClr val="C00000"/>
          </a:solidFill>
        </p:spPr>
        <p:txBody>
          <a:bodyPr/>
          <a:lstStyle/>
          <a:p>
            <a:r>
              <a:rPr lang="en-US" altLang="en-US"/>
              <a:t>Conviction of a crime or civil fraud</a:t>
            </a:r>
          </a:p>
          <a:p>
            <a:r>
              <a:rPr lang="en-US" altLang="en-US"/>
              <a:t>Poor contract performance</a:t>
            </a:r>
          </a:p>
          <a:p>
            <a:r>
              <a:rPr lang="en-US" altLang="en-US"/>
              <a:t>Other serious misconduct showing the contractor is not responsible</a:t>
            </a:r>
          </a:p>
        </p:txBody>
      </p:sp>
      <p:sp>
        <p:nvSpPr>
          <p:cNvPr id="29701" name="Text Placeholder 4">
            <a:extLst>
              <a:ext uri="{FF2B5EF4-FFF2-40B4-BE49-F238E27FC236}">
                <a16:creationId xmlns:a16="http://schemas.microsoft.com/office/drawing/2014/main" id="{9DA429E4-C869-4F2D-A628-2CC25399F60D}"/>
              </a:ext>
            </a:extLst>
          </p:cNvPr>
          <p:cNvSpPr>
            <a:spLocks noGrp="1"/>
          </p:cNvSpPr>
          <p:nvPr>
            <p:ph type="body" sz="quarter" idx="3"/>
          </p:nvPr>
        </p:nvSpPr>
        <p:spPr>
          <a:xfrm>
            <a:off x="4572001" y="1066801"/>
            <a:ext cx="4041775" cy="639763"/>
          </a:xfrm>
        </p:spPr>
        <p:txBody>
          <a:bodyPr/>
          <a:lstStyle/>
          <a:p>
            <a:r>
              <a:rPr lang="en-US" altLang="en-US">
                <a:solidFill>
                  <a:srgbClr val="FFFF00"/>
                </a:solidFill>
              </a:rPr>
              <a:t>World Bank</a:t>
            </a:r>
          </a:p>
        </p:txBody>
      </p:sp>
      <p:sp>
        <p:nvSpPr>
          <p:cNvPr id="29702" name="Content Placeholder 5">
            <a:extLst>
              <a:ext uri="{FF2B5EF4-FFF2-40B4-BE49-F238E27FC236}">
                <a16:creationId xmlns:a16="http://schemas.microsoft.com/office/drawing/2014/main" id="{381EB7CB-4E27-4BD8-A5F0-08FE273E75E5}"/>
              </a:ext>
            </a:extLst>
          </p:cNvPr>
          <p:cNvSpPr>
            <a:spLocks noGrp="1"/>
          </p:cNvSpPr>
          <p:nvPr>
            <p:ph sz="quarter" idx="4"/>
          </p:nvPr>
        </p:nvSpPr>
        <p:spPr>
          <a:xfrm>
            <a:off x="4419600" y="1905000"/>
            <a:ext cx="3048000" cy="4648200"/>
          </a:xfrm>
          <a:solidFill>
            <a:srgbClr val="002060"/>
          </a:solidFill>
        </p:spPr>
        <p:txBody>
          <a:bodyPr/>
          <a:lstStyle/>
          <a:p>
            <a:r>
              <a:rPr lang="en-US" altLang="en-US"/>
              <a:t>Misconduct, as narrowly defined by Anti-Corruption, Guidelines, and Consultant and Procurement Guidelines: </a:t>
            </a:r>
            <a:r>
              <a:rPr lang="en-US" altLang="en-US" b="1"/>
              <a:t>fraud, corruption, collusion, coercion and obstruction</a:t>
            </a:r>
          </a:p>
        </p:txBody>
      </p:sp>
      <p:sp>
        <p:nvSpPr>
          <p:cNvPr id="7" name="Text Placeholder 4">
            <a:extLst>
              <a:ext uri="{FF2B5EF4-FFF2-40B4-BE49-F238E27FC236}">
                <a16:creationId xmlns:a16="http://schemas.microsoft.com/office/drawing/2014/main" id="{961D97F6-525C-4FC5-83E0-B4AD609BF061}"/>
              </a:ext>
            </a:extLst>
          </p:cNvPr>
          <p:cNvSpPr txBox="1">
            <a:spLocks/>
          </p:cNvSpPr>
          <p:nvPr/>
        </p:nvSpPr>
        <p:spPr bwMode="auto">
          <a:xfrm>
            <a:off x="7848601" y="1066801"/>
            <a:ext cx="4041775" cy="639763"/>
          </a:xfrm>
          <a:prstGeom prst="rect">
            <a:avLst/>
          </a:prstGeom>
          <a:noFill/>
          <a:ln w="9525">
            <a:noFill/>
            <a:miter lim="800000"/>
            <a:headEnd/>
            <a:tailEnd/>
          </a:ln>
          <a:effectLst/>
        </p:spPr>
        <p:txBody>
          <a:bodyPr anchor="b"/>
          <a:lstStyle/>
          <a:p>
            <a:pPr>
              <a:spcBef>
                <a:spcPct val="20000"/>
              </a:spcBef>
              <a:buClr>
                <a:srgbClr val="0000FF"/>
              </a:buClr>
              <a:buSzPct val="70000"/>
              <a:defRPr/>
            </a:pPr>
            <a:r>
              <a:rPr lang="en-US" sz="2400" b="1" kern="0" dirty="0">
                <a:solidFill>
                  <a:srgbClr val="FFFF00"/>
                </a:solidFill>
                <a:effectLst>
                  <a:outerShdw blurRad="38100" dist="38100" dir="2700000" algn="tl">
                    <a:srgbClr val="000000"/>
                  </a:outerShdw>
                </a:effectLst>
                <a:latin typeface="Calibri"/>
                <a:cs typeface="Arial" panose="020B0604020202020204" pitchFamily="34" charset="0"/>
              </a:rPr>
              <a:t>European Union</a:t>
            </a:r>
          </a:p>
        </p:txBody>
      </p:sp>
      <p:sp>
        <p:nvSpPr>
          <p:cNvPr id="8" name="Content Placeholder 5">
            <a:extLst>
              <a:ext uri="{FF2B5EF4-FFF2-40B4-BE49-F238E27FC236}">
                <a16:creationId xmlns:a16="http://schemas.microsoft.com/office/drawing/2014/main" id="{2C166F8D-7BF7-4C72-A074-524064FEA5EA}"/>
              </a:ext>
            </a:extLst>
          </p:cNvPr>
          <p:cNvSpPr txBox="1">
            <a:spLocks/>
          </p:cNvSpPr>
          <p:nvPr/>
        </p:nvSpPr>
        <p:spPr bwMode="auto">
          <a:xfrm>
            <a:off x="7772400" y="2209800"/>
            <a:ext cx="2895600" cy="3951288"/>
          </a:xfrm>
          <a:prstGeom prst="rect">
            <a:avLst/>
          </a:prstGeom>
          <a:noFill/>
          <a:ln w="9525">
            <a:noFill/>
            <a:miter lim="800000"/>
            <a:headEnd/>
            <a:tailEnd/>
          </a:ln>
          <a:effectLst/>
        </p:spPr>
        <p:txBody>
          <a:bodyPr/>
          <a:lstStyle/>
          <a:p>
            <a:pPr marL="342900" indent="-342900">
              <a:spcBef>
                <a:spcPct val="20000"/>
              </a:spcBef>
              <a:buClr>
                <a:srgbClr val="0000FF"/>
              </a:buClr>
              <a:buSzPct val="70000"/>
              <a:buFont typeface="Wingdings" pitchFamily="2" charset="2"/>
              <a:buChar char="n"/>
              <a:defRPr/>
            </a:pPr>
            <a:endParaRPr lang="en-US" sz="2400" kern="0" dirty="0">
              <a:solidFill>
                <a:prstClr val="white"/>
              </a:solidFill>
              <a:effectLst>
                <a:outerShdw blurRad="38100" dist="38100" dir="2700000" algn="tl">
                  <a:srgbClr val="000000"/>
                </a:outerShdw>
              </a:effectLst>
              <a:latin typeface="Calibri"/>
              <a:cs typeface="Arial" panose="020B0604020202020204" pitchFamily="34" charset="0"/>
            </a:endParaRPr>
          </a:p>
        </p:txBody>
      </p:sp>
      <p:sp>
        <p:nvSpPr>
          <p:cNvPr id="9" name="Content Placeholder 5">
            <a:extLst>
              <a:ext uri="{FF2B5EF4-FFF2-40B4-BE49-F238E27FC236}">
                <a16:creationId xmlns:a16="http://schemas.microsoft.com/office/drawing/2014/main" id="{9F6DA24F-B628-4139-8CD1-46441BBE3E82}"/>
              </a:ext>
            </a:extLst>
          </p:cNvPr>
          <p:cNvSpPr txBox="1">
            <a:spLocks/>
          </p:cNvSpPr>
          <p:nvPr/>
        </p:nvSpPr>
        <p:spPr bwMode="auto">
          <a:xfrm>
            <a:off x="7467600" y="1905000"/>
            <a:ext cx="3200400" cy="4648200"/>
          </a:xfrm>
          <a:prstGeom prst="rect">
            <a:avLst/>
          </a:prstGeom>
          <a:solidFill>
            <a:srgbClr val="000000"/>
          </a:solidFill>
          <a:ln w="9525">
            <a:noFill/>
            <a:miter lim="800000"/>
            <a:headEnd/>
            <a:tailEnd/>
          </a:ln>
          <a:effectLst/>
        </p:spPr>
        <p:txBody>
          <a:bodyPr/>
          <a:lstStyle/>
          <a:p>
            <a:pPr marL="342900" indent="-342900">
              <a:spcBef>
                <a:spcPct val="20000"/>
              </a:spcBef>
              <a:buClr>
                <a:srgbClr val="0000FF"/>
              </a:buClr>
              <a:buSzPct val="70000"/>
              <a:defRPr/>
            </a:pPr>
            <a:r>
              <a:rPr lang="en-US" sz="2400" b="1" kern="0" dirty="0">
                <a:solidFill>
                  <a:srgbClr val="FFFF00"/>
                </a:solidFill>
                <a:effectLst>
                  <a:outerShdw blurRad="38100" dist="38100" dir="2700000" algn="tl">
                    <a:srgbClr val="000000"/>
                  </a:outerShdw>
                </a:effectLst>
                <a:latin typeface="Calibri"/>
                <a:cs typeface="Arial" panose="020B0604020202020204" pitchFamily="34" charset="0"/>
              </a:rPr>
              <a:t>Mandatory</a:t>
            </a:r>
            <a:r>
              <a:rPr lang="en-US" sz="2400" kern="0" dirty="0">
                <a:solidFill>
                  <a:srgbClr val="FFC000"/>
                </a:solidFill>
                <a:effectLst>
                  <a:outerShdw blurRad="38100" dist="38100" dir="2700000" algn="tl">
                    <a:srgbClr val="000000"/>
                  </a:outerShdw>
                </a:effectLst>
                <a:latin typeface="Calibri"/>
                <a:cs typeface="Arial" panose="020B0604020202020204" pitchFamily="34" charset="0"/>
              </a:rPr>
              <a:t>:  </a:t>
            </a:r>
          </a:p>
          <a:p>
            <a:pPr marL="342900" indent="-342900">
              <a:spcBef>
                <a:spcPct val="20000"/>
              </a:spcBef>
              <a:buClr>
                <a:srgbClr val="0000FF"/>
              </a:buClr>
              <a:buSzPct val="70000"/>
              <a:defRPr/>
            </a:pPr>
            <a:r>
              <a:rPr lang="en-US" sz="2400" kern="0" dirty="0">
                <a:solidFill>
                  <a:srgbClr val="FFC000"/>
                </a:solidFill>
                <a:effectLst>
                  <a:outerShdw blurRad="38100" dist="38100" dir="2700000" algn="tl">
                    <a:srgbClr val="000000"/>
                  </a:outerShdw>
                </a:effectLst>
                <a:latin typeface="Calibri"/>
                <a:cs typeface="Arial" panose="020B0604020202020204" pitchFamily="34" charset="0"/>
              </a:rPr>
              <a:t>	</a:t>
            </a:r>
            <a:r>
              <a:rPr lang="en-US" sz="2400" kern="0" dirty="0" err="1">
                <a:solidFill>
                  <a:prstClr val="white"/>
                </a:solidFill>
                <a:effectLst>
                  <a:outerShdw blurRad="38100" dist="38100" dir="2700000" algn="tl">
                    <a:srgbClr val="000000"/>
                  </a:outerShdw>
                </a:effectLst>
                <a:latin typeface="Calibri"/>
                <a:cs typeface="Arial" panose="020B0604020202020204" pitchFamily="34" charset="0"/>
              </a:rPr>
              <a:t>Corruption</a:t>
            </a:r>
            <a:r>
              <a:rPr lang="en-US" sz="2400" kern="0" dirty="0">
                <a:solidFill>
                  <a:prstClr val="white"/>
                </a:solidFill>
                <a:effectLst>
                  <a:outerShdw blurRad="38100" dist="38100" dir="2700000" algn="tl">
                    <a:srgbClr val="000000"/>
                  </a:outerShdw>
                </a:effectLst>
                <a:latin typeface="Calibri"/>
                <a:cs typeface="Arial" panose="020B0604020202020204" pitchFamily="34" charset="0"/>
              </a:rPr>
              <a:t>, fraud, money laundering</a:t>
            </a:r>
          </a:p>
          <a:p>
            <a:pPr marL="342900" indent="-342900">
              <a:spcBef>
                <a:spcPct val="20000"/>
              </a:spcBef>
              <a:buClr>
                <a:srgbClr val="0000FF"/>
              </a:buClr>
              <a:buSzPct val="70000"/>
              <a:defRPr/>
            </a:pPr>
            <a:r>
              <a:rPr lang="en-US" sz="2400" b="1" kern="0" dirty="0">
                <a:solidFill>
                  <a:srgbClr val="FFFF00"/>
                </a:solidFill>
                <a:effectLst>
                  <a:outerShdw blurRad="38100" dist="38100" dir="2700000" algn="tl">
                    <a:srgbClr val="000000"/>
                  </a:outerShdw>
                </a:effectLst>
                <a:latin typeface="Calibri"/>
                <a:cs typeface="Arial" panose="020B0604020202020204" pitchFamily="34" charset="0"/>
              </a:rPr>
              <a:t>Non-Mandatory: </a:t>
            </a:r>
          </a:p>
          <a:p>
            <a:pPr marL="342900" indent="-342900">
              <a:spcBef>
                <a:spcPct val="20000"/>
              </a:spcBef>
              <a:buClr>
                <a:srgbClr val="0000FF"/>
              </a:buClr>
              <a:buSzPct val="70000"/>
              <a:buFont typeface="Wingdings" pitchFamily="2" charset="2"/>
              <a:buChar char="n"/>
              <a:defRPr/>
            </a:pPr>
            <a:r>
              <a:rPr lang="en-US" sz="2400" kern="0" dirty="0">
                <a:solidFill>
                  <a:prstClr val="white"/>
                </a:solidFill>
                <a:effectLst>
                  <a:outerShdw blurRad="38100" dist="38100" dir="2700000" algn="tl">
                    <a:srgbClr val="000000"/>
                  </a:outerShdw>
                </a:effectLst>
                <a:latin typeface="Calibri"/>
                <a:cs typeface="Arial" panose="020B0604020202020204" pitchFamily="34" charset="0"/>
              </a:rPr>
              <a:t>Bankruptcy</a:t>
            </a:r>
          </a:p>
          <a:p>
            <a:pPr marL="342900" indent="-342900">
              <a:spcBef>
                <a:spcPct val="20000"/>
              </a:spcBef>
              <a:buClr>
                <a:srgbClr val="0000FF"/>
              </a:buClr>
              <a:buSzPct val="70000"/>
              <a:buFont typeface="Wingdings" pitchFamily="2" charset="2"/>
              <a:buChar char="n"/>
              <a:defRPr/>
            </a:pPr>
            <a:r>
              <a:rPr lang="en-US" sz="2400" kern="0" dirty="0">
                <a:solidFill>
                  <a:prstClr val="white"/>
                </a:solidFill>
                <a:effectLst>
                  <a:outerShdw blurRad="38100" dist="38100" dir="2700000" algn="tl">
                    <a:srgbClr val="000000"/>
                  </a:outerShdw>
                </a:effectLst>
                <a:latin typeface="Calibri"/>
                <a:cs typeface="Arial" panose="020B0604020202020204" pitchFamily="34" charset="0"/>
              </a:rPr>
              <a:t>Convicted re: professional conduct</a:t>
            </a:r>
          </a:p>
          <a:p>
            <a:pPr marL="342900" indent="-342900">
              <a:spcBef>
                <a:spcPct val="20000"/>
              </a:spcBef>
              <a:buClr>
                <a:srgbClr val="0000FF"/>
              </a:buClr>
              <a:buSzPct val="70000"/>
              <a:buFont typeface="Wingdings" pitchFamily="2" charset="2"/>
              <a:buChar char="n"/>
              <a:defRPr/>
            </a:pPr>
            <a:r>
              <a:rPr lang="en-US" sz="2400" kern="0" dirty="0">
                <a:solidFill>
                  <a:prstClr val="white"/>
                </a:solidFill>
                <a:effectLst>
                  <a:outerShdw blurRad="38100" dist="38100" dir="2700000" algn="tl">
                    <a:srgbClr val="000000"/>
                  </a:outerShdw>
                </a:effectLst>
                <a:latin typeface="Calibri"/>
                <a:cs typeface="Arial" panose="020B0604020202020204" pitchFamily="34" charset="0"/>
              </a:rPr>
              <a:t>Grave professional misconduct</a:t>
            </a:r>
          </a:p>
          <a:p>
            <a:pPr marL="342900" indent="-342900">
              <a:spcBef>
                <a:spcPct val="20000"/>
              </a:spcBef>
              <a:buClr>
                <a:srgbClr val="0000FF"/>
              </a:buClr>
              <a:buSzPct val="70000"/>
              <a:buFont typeface="Wingdings" pitchFamily="2" charset="2"/>
              <a:buChar char="n"/>
              <a:defRPr/>
            </a:pPr>
            <a:r>
              <a:rPr lang="en-US" sz="2400" kern="0" dirty="0">
                <a:solidFill>
                  <a:prstClr val="white"/>
                </a:solidFill>
                <a:effectLst>
                  <a:outerShdw blurRad="38100" dist="38100" dir="2700000" algn="tl">
                    <a:srgbClr val="000000"/>
                  </a:outerShdw>
                </a:effectLst>
                <a:latin typeface="Calibri"/>
                <a:cs typeface="Arial" panose="020B0604020202020204" pitchFamily="34" charset="0"/>
              </a:rPr>
              <a:t>Social security / taxes</a:t>
            </a:r>
          </a:p>
        </p:txBody>
      </p:sp>
      <p:pic>
        <p:nvPicPr>
          <p:cNvPr id="29706" name="Picture 7">
            <a:hlinkClick r:id="rId3"/>
            <a:extLst>
              <a:ext uri="{FF2B5EF4-FFF2-40B4-BE49-F238E27FC236}">
                <a16:creationId xmlns:a16="http://schemas.microsoft.com/office/drawing/2014/main" id="{71B1F799-C074-4829-AF0C-27CFDC8D9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6081714"/>
            <a:ext cx="7620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2">
            <a:extLst>
              <a:ext uri="{FF2B5EF4-FFF2-40B4-BE49-F238E27FC236}">
                <a16:creationId xmlns:a16="http://schemas.microsoft.com/office/drawing/2014/main" id="{9AE104B0-B46E-4995-8BE2-003014535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7714" y="6172200"/>
            <a:ext cx="10302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8">
            <a:extLst>
              <a:ext uri="{FF2B5EF4-FFF2-40B4-BE49-F238E27FC236}">
                <a16:creationId xmlns:a16="http://schemas.microsoft.com/office/drawing/2014/main" id="{E977BE2E-03E5-4454-BF75-72F8AC1F5C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1" y="6172200"/>
            <a:ext cx="1052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EED02E-5541-4A00-A9D9-B4DD274C2E5D}"/>
              </a:ext>
            </a:extLst>
          </p:cNvPr>
          <p:cNvSpPr/>
          <p:nvPr/>
        </p:nvSpPr>
        <p:spPr>
          <a:xfrm>
            <a:off x="2133600" y="3551238"/>
            <a:ext cx="8229600" cy="1554162"/>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Franklin Gothic Book"/>
            </a:endParaRPr>
          </a:p>
        </p:txBody>
      </p:sp>
      <p:sp>
        <p:nvSpPr>
          <p:cNvPr id="30723" name="Rectangle 2">
            <a:extLst>
              <a:ext uri="{FF2B5EF4-FFF2-40B4-BE49-F238E27FC236}">
                <a16:creationId xmlns:a16="http://schemas.microsoft.com/office/drawing/2014/main" id="{8FDFE35A-ADD6-4ACD-9A7B-2D373400294A}"/>
              </a:ext>
            </a:extLst>
          </p:cNvPr>
          <p:cNvSpPr>
            <a:spLocks noGrp="1" noChangeArrowheads="1"/>
          </p:cNvSpPr>
          <p:nvPr>
            <p:ph type="title"/>
          </p:nvPr>
        </p:nvSpPr>
        <p:spPr>
          <a:xfrm>
            <a:off x="1981200" y="-228600"/>
            <a:ext cx="8229600" cy="990600"/>
          </a:xfrm>
        </p:spPr>
        <p:txBody>
          <a:bodyPr/>
          <a:lstStyle/>
          <a:p>
            <a:r>
              <a:rPr lang="en-US" altLang="en-US"/>
              <a:t>World Bank Sanctions System</a:t>
            </a:r>
          </a:p>
        </p:txBody>
      </p:sp>
      <p:sp>
        <p:nvSpPr>
          <p:cNvPr id="14340" name="Slide Number Placeholder 12">
            <a:extLst>
              <a:ext uri="{FF2B5EF4-FFF2-40B4-BE49-F238E27FC236}">
                <a16:creationId xmlns:a16="http://schemas.microsoft.com/office/drawing/2014/main" id="{39E92E36-7CD6-4A70-82E9-26397DD72EC5}"/>
              </a:ext>
            </a:extLst>
          </p:cNvPr>
          <p:cNvSpPr>
            <a:spLocks noGrp="1"/>
          </p:cNvSpPr>
          <p:nvPr>
            <p:ph type="sldNum" sz="quarter" idx="12"/>
          </p:nvPr>
        </p:nvSpPr>
        <p:spPr>
          <a:xfrm>
            <a:off x="4648200" y="6248400"/>
            <a:ext cx="2895600" cy="476250"/>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fld id="{8092A0E8-0843-4C81-9267-696B56407318}" type="slidenum">
              <a:rPr lang="en-US" altLang="en-US" b="1" i="1">
                <a:solidFill>
                  <a:srgbClr val="FFFFFF"/>
                </a:solidFill>
                <a:latin typeface="Arial" panose="020B0604020202020204" pitchFamily="34" charset="0"/>
                <a:ea typeface="Verdana" panose="020B0604030504040204" pitchFamily="34" charset="0"/>
                <a:cs typeface="Verdana" panose="020B0604030504040204" pitchFamily="34" charset="0"/>
              </a:rPr>
              <a:pPr algn="ctr" fontAlgn="base">
                <a:spcBef>
                  <a:spcPct val="0"/>
                </a:spcBef>
                <a:spcAft>
                  <a:spcPct val="0"/>
                </a:spcAft>
              </a:pPr>
              <a:t>59</a:t>
            </a:fld>
            <a:endParaRPr lang="en-US" altLang="en-US" b="1" i="1">
              <a:solidFill>
                <a:srgbClr val="FFFFFF"/>
              </a:solidFill>
              <a:latin typeface="Arial" panose="020B0604020202020204" pitchFamily="34" charset="0"/>
              <a:ea typeface="Verdana" panose="020B0604030504040204" pitchFamily="34" charset="0"/>
              <a:cs typeface="Verdana" panose="020B0604030504040204" pitchFamily="34" charset="0"/>
            </a:endParaRPr>
          </a:p>
        </p:txBody>
      </p:sp>
      <p:sp>
        <p:nvSpPr>
          <p:cNvPr id="30725" name="Text Box 9">
            <a:extLst>
              <a:ext uri="{FF2B5EF4-FFF2-40B4-BE49-F238E27FC236}">
                <a16:creationId xmlns:a16="http://schemas.microsoft.com/office/drawing/2014/main" id="{2AF00D0E-168B-4E3C-B46C-9635E4687FD0}"/>
              </a:ext>
            </a:extLst>
          </p:cNvPr>
          <p:cNvSpPr txBox="1">
            <a:spLocks noChangeArrowheads="1"/>
          </p:cNvSpPr>
          <p:nvPr/>
        </p:nvSpPr>
        <p:spPr bwMode="auto">
          <a:xfrm>
            <a:off x="5410200" y="5410200"/>
            <a:ext cx="43434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Investigates allegations of fraud, corruption, collusion, coercion and obstruction</a:t>
            </a:r>
          </a:p>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Prepares and submits a Statement of Accusations and Evidence (SAE) to the Office of Suspension and Debarment</a:t>
            </a:r>
          </a:p>
        </p:txBody>
      </p:sp>
      <p:sp>
        <p:nvSpPr>
          <p:cNvPr id="30726" name="Text Box 12">
            <a:extLst>
              <a:ext uri="{FF2B5EF4-FFF2-40B4-BE49-F238E27FC236}">
                <a16:creationId xmlns:a16="http://schemas.microsoft.com/office/drawing/2014/main" id="{37996241-7001-4014-A81C-B7772E6CF1F6}"/>
              </a:ext>
            </a:extLst>
          </p:cNvPr>
          <p:cNvSpPr txBox="1">
            <a:spLocks noChangeArrowheads="1"/>
          </p:cNvSpPr>
          <p:nvPr/>
        </p:nvSpPr>
        <p:spPr bwMode="auto">
          <a:xfrm>
            <a:off x="5791200" y="3627438"/>
            <a:ext cx="487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Font typeface="Wingdings" panose="05000000000000000000" pitchFamily="2" charset="2"/>
              <a:buChar char="§"/>
            </a:pPr>
            <a:r>
              <a:rPr lang="en-US" altLang="en-US" sz="1500">
                <a:solidFill>
                  <a:srgbClr val="FFFFFF"/>
                </a:solidFill>
                <a:latin typeface="Franklin Gothic Book" panose="020B0503020102020204" pitchFamily="34" charset="0"/>
                <a:cs typeface="Arial" panose="020B0604020202020204" pitchFamily="34" charset="0"/>
              </a:rPr>
              <a:t> Evaluates evidence presented by INT</a:t>
            </a:r>
          </a:p>
          <a:p>
            <a:pPr fontAlgn="base">
              <a:spcBef>
                <a:spcPct val="0"/>
              </a:spcBef>
              <a:spcAft>
                <a:spcPct val="0"/>
              </a:spcAft>
              <a:buFont typeface="Wingdings" panose="05000000000000000000" pitchFamily="2" charset="2"/>
              <a:buChar char="§"/>
            </a:pPr>
            <a:r>
              <a:rPr lang="en-US" altLang="en-US" sz="1500">
                <a:solidFill>
                  <a:srgbClr val="FFFFFF"/>
                </a:solidFill>
                <a:latin typeface="Franklin Gothic Book" panose="020B0503020102020204" pitchFamily="34" charset="0"/>
                <a:cs typeface="Arial" panose="020B0604020202020204" pitchFamily="34" charset="0"/>
              </a:rPr>
              <a:t> Issues Notice of Sanctions Proceedings to respondent</a:t>
            </a:r>
          </a:p>
          <a:p>
            <a:pPr fontAlgn="base">
              <a:spcBef>
                <a:spcPct val="0"/>
              </a:spcBef>
              <a:spcAft>
                <a:spcPct val="0"/>
              </a:spcAft>
              <a:buFont typeface="Wingdings" panose="05000000000000000000" pitchFamily="2" charset="2"/>
              <a:buChar char="§"/>
            </a:pPr>
            <a:r>
              <a:rPr lang="en-US" altLang="en-US" sz="1500">
                <a:solidFill>
                  <a:srgbClr val="FFFFFF"/>
                </a:solidFill>
                <a:latin typeface="Franklin Gothic Book" panose="020B0503020102020204" pitchFamily="34" charset="0"/>
                <a:cs typeface="Arial" panose="020B0604020202020204" pitchFamily="34" charset="0"/>
              </a:rPr>
              <a:t> Temporarily suspends respondent</a:t>
            </a:r>
          </a:p>
          <a:p>
            <a:pPr fontAlgn="base">
              <a:spcBef>
                <a:spcPct val="0"/>
              </a:spcBef>
              <a:spcAft>
                <a:spcPct val="0"/>
              </a:spcAft>
              <a:buFont typeface="Wingdings" panose="05000000000000000000" pitchFamily="2" charset="2"/>
              <a:buChar char="§"/>
            </a:pPr>
            <a:r>
              <a:rPr lang="en-US" altLang="en-US" sz="1500">
                <a:solidFill>
                  <a:srgbClr val="FFFFFF"/>
                </a:solidFill>
                <a:latin typeface="Franklin Gothic Book" panose="020B0503020102020204" pitchFamily="34" charset="0"/>
                <a:cs typeface="Arial" panose="020B0604020202020204" pitchFamily="34" charset="0"/>
              </a:rPr>
              <a:t> Recommends a sanction (becomes effective if respondent does not contest)</a:t>
            </a:r>
          </a:p>
          <a:p>
            <a:pPr fontAlgn="base">
              <a:spcBef>
                <a:spcPct val="0"/>
              </a:spcBef>
              <a:spcAft>
                <a:spcPct val="0"/>
              </a:spcAft>
              <a:buFont typeface="Wingdings" panose="05000000000000000000" pitchFamily="2" charset="2"/>
              <a:buChar char="§"/>
            </a:pPr>
            <a:r>
              <a:rPr lang="en-US" altLang="en-US" sz="1500" b="1">
                <a:solidFill>
                  <a:srgbClr val="FFFFFF"/>
                </a:solidFill>
                <a:latin typeface="Franklin Gothic Book" panose="020B0503020102020204" pitchFamily="34" charset="0"/>
                <a:cs typeface="Arial" panose="020B0604020202020204" pitchFamily="34" charset="0"/>
              </a:rPr>
              <a:t> 61% of cases resolved at this level</a:t>
            </a:r>
          </a:p>
        </p:txBody>
      </p:sp>
      <p:sp>
        <p:nvSpPr>
          <p:cNvPr id="30727" name="Rectangle 16">
            <a:extLst>
              <a:ext uri="{FF2B5EF4-FFF2-40B4-BE49-F238E27FC236}">
                <a16:creationId xmlns:a16="http://schemas.microsoft.com/office/drawing/2014/main" id="{0FFC3DB5-16EC-4E05-AED1-AC77D4C4DF55}"/>
              </a:ext>
            </a:extLst>
          </p:cNvPr>
          <p:cNvSpPr>
            <a:spLocks noChangeArrowheads="1"/>
          </p:cNvSpPr>
          <p:nvPr/>
        </p:nvSpPr>
        <p:spPr bwMode="auto">
          <a:xfrm>
            <a:off x="5791200" y="1908175"/>
            <a:ext cx="4953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Comprised of 4 external members and 3 Bank staff </a:t>
            </a:r>
          </a:p>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Reviews case ‘de novo’</a:t>
            </a:r>
          </a:p>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May hold a hearing with parties and witnesses</a:t>
            </a:r>
          </a:p>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Imposes sanctions (not bound by SDO’s recommendation)</a:t>
            </a:r>
          </a:p>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Decisions are final and not appealable</a:t>
            </a:r>
          </a:p>
          <a:p>
            <a:pPr fontAlgn="base">
              <a:spcBef>
                <a:spcPct val="0"/>
              </a:spcBef>
              <a:spcAft>
                <a:spcPct val="0"/>
              </a:spcAft>
              <a:buFont typeface="Wingdings" panose="05000000000000000000" pitchFamily="2" charset="2"/>
              <a:buChar char="§"/>
            </a:pPr>
            <a:r>
              <a:rPr lang="en-US" altLang="en-US" sz="1500" b="1">
                <a:solidFill>
                  <a:prstClr val="white"/>
                </a:solidFill>
                <a:latin typeface="Franklin Gothic Book" panose="020B0503020102020204" pitchFamily="34" charset="0"/>
                <a:cs typeface="Arial" panose="020B0604020202020204" pitchFamily="34" charset="0"/>
              </a:rPr>
              <a:t> 39% of cases resolved at this level</a:t>
            </a:r>
          </a:p>
        </p:txBody>
      </p:sp>
      <p:graphicFrame>
        <p:nvGraphicFramePr>
          <p:cNvPr id="18" name="Diagram 17">
            <a:extLst>
              <a:ext uri="{FF2B5EF4-FFF2-40B4-BE49-F238E27FC236}">
                <a16:creationId xmlns:a16="http://schemas.microsoft.com/office/drawing/2014/main" id="{89BB1C2E-1EF0-4C67-8DF1-77934FC51302}"/>
              </a:ext>
            </a:extLst>
          </p:cNvPr>
          <p:cNvGraphicFramePr/>
          <p:nvPr/>
        </p:nvGraphicFramePr>
        <p:xfrm>
          <a:off x="914400" y="762000"/>
          <a:ext cx="6324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0729" name="Group 7">
            <a:extLst>
              <a:ext uri="{FF2B5EF4-FFF2-40B4-BE49-F238E27FC236}">
                <a16:creationId xmlns:a16="http://schemas.microsoft.com/office/drawing/2014/main" id="{3DFB775F-2D12-4E78-BDCC-E391E922AABD}"/>
              </a:ext>
            </a:extLst>
          </p:cNvPr>
          <p:cNvGrpSpPr>
            <a:grpSpLocks/>
          </p:cNvGrpSpPr>
          <p:nvPr/>
        </p:nvGrpSpPr>
        <p:grpSpPr bwMode="auto">
          <a:xfrm>
            <a:off x="2438400" y="5486400"/>
            <a:ext cx="2057400" cy="914400"/>
            <a:chOff x="2328612" y="3499989"/>
            <a:chExt cx="2630826" cy="1006334"/>
          </a:xfrm>
        </p:grpSpPr>
        <p:sp>
          <p:nvSpPr>
            <p:cNvPr id="9" name="Rounded Rectangle 8">
              <a:extLst>
                <a:ext uri="{FF2B5EF4-FFF2-40B4-BE49-F238E27FC236}">
                  <a16:creationId xmlns:a16="http://schemas.microsoft.com/office/drawing/2014/main" id="{1928AE9B-56D6-4415-8920-1C5188493C6E}"/>
                </a:ext>
              </a:extLst>
            </p:cNvPr>
            <p:cNvSpPr/>
            <p:nvPr/>
          </p:nvSpPr>
          <p:spPr>
            <a:xfrm>
              <a:off x="2328612" y="3499989"/>
              <a:ext cx="2630826" cy="1006334"/>
            </a:xfrm>
            <a:prstGeom prst="roundRect">
              <a:avLst/>
            </a:prstGeom>
            <a:ln w="952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a:extLst>
                <a:ext uri="{FF2B5EF4-FFF2-40B4-BE49-F238E27FC236}">
                  <a16:creationId xmlns:a16="http://schemas.microsoft.com/office/drawing/2014/main" id="{45276831-03D8-43DE-BA23-0576C2E64C36}"/>
                </a:ext>
              </a:extLst>
            </p:cNvPr>
            <p:cNvSpPr/>
            <p:nvPr/>
          </p:nvSpPr>
          <p:spPr>
            <a:xfrm>
              <a:off x="2377331" y="3597827"/>
              <a:ext cx="2533388" cy="9084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algn="ctr" defTabSz="1066800">
                <a:lnSpc>
                  <a:spcPct val="90000"/>
                </a:lnSpc>
                <a:spcAft>
                  <a:spcPct val="35000"/>
                </a:spcAft>
                <a:defRPr/>
              </a:pPr>
              <a:r>
                <a:rPr lang="en-US" sz="2000" b="1" dirty="0">
                  <a:solidFill>
                    <a:prstClr val="black">
                      <a:hueOff val="0"/>
                      <a:satOff val="0"/>
                      <a:lumOff val="0"/>
                      <a:alphaOff val="0"/>
                    </a:prstClr>
                  </a:solidFill>
                  <a:latin typeface="Franklin Gothic Book"/>
                </a:rPr>
                <a:t>Integrity Vice Presidency</a:t>
              </a:r>
            </a:p>
          </p:txBody>
        </p:sp>
      </p:grpSp>
      <p:cxnSp>
        <p:nvCxnSpPr>
          <p:cNvPr id="12" name="Straight Connector 11">
            <a:extLst>
              <a:ext uri="{FF2B5EF4-FFF2-40B4-BE49-F238E27FC236}">
                <a16:creationId xmlns:a16="http://schemas.microsoft.com/office/drawing/2014/main" id="{D7C303FB-CA40-4DAE-ABBC-055A13CAEF59}"/>
              </a:ext>
            </a:extLst>
          </p:cNvPr>
          <p:cNvCxnSpPr/>
          <p:nvPr/>
        </p:nvCxnSpPr>
        <p:spPr>
          <a:xfrm>
            <a:off x="2097088" y="5256214"/>
            <a:ext cx="8266112" cy="158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0731" name="TextBox 13">
            <a:extLst>
              <a:ext uri="{FF2B5EF4-FFF2-40B4-BE49-F238E27FC236}">
                <a16:creationId xmlns:a16="http://schemas.microsoft.com/office/drawing/2014/main" id="{1E087B7A-840E-4724-A006-028213EBE21B}"/>
              </a:ext>
            </a:extLst>
          </p:cNvPr>
          <p:cNvSpPr txBox="1">
            <a:spLocks noChangeArrowheads="1"/>
          </p:cNvSpPr>
          <p:nvPr/>
        </p:nvSpPr>
        <p:spPr bwMode="auto">
          <a:xfrm rot="16200000">
            <a:off x="680244" y="3221832"/>
            <a:ext cx="2239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b="1">
                <a:solidFill>
                  <a:srgbClr val="FFFF00"/>
                </a:solidFill>
                <a:latin typeface="Franklin Gothic Book" panose="020B0503020102020204" pitchFamily="34" charset="0"/>
                <a:cs typeface="Arial" panose="020B0604020202020204" pitchFamily="34" charset="0"/>
              </a:rPr>
              <a:t>Adjudicative</a:t>
            </a:r>
          </a:p>
        </p:txBody>
      </p:sp>
      <p:sp>
        <p:nvSpPr>
          <p:cNvPr id="30732" name="TextBox 14">
            <a:extLst>
              <a:ext uri="{FF2B5EF4-FFF2-40B4-BE49-F238E27FC236}">
                <a16:creationId xmlns:a16="http://schemas.microsoft.com/office/drawing/2014/main" id="{C51C9BD4-A5B8-4A82-8A04-F2F78D0354C3}"/>
              </a:ext>
            </a:extLst>
          </p:cNvPr>
          <p:cNvSpPr txBox="1">
            <a:spLocks noChangeArrowheads="1"/>
          </p:cNvSpPr>
          <p:nvPr/>
        </p:nvSpPr>
        <p:spPr bwMode="auto">
          <a:xfrm rot="16200000">
            <a:off x="756444" y="5720556"/>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b="1">
                <a:solidFill>
                  <a:srgbClr val="FFFF00"/>
                </a:solidFill>
                <a:latin typeface="Franklin Gothic Book" panose="020B0503020102020204" pitchFamily="34" charset="0"/>
                <a:cs typeface="Arial" panose="020B0604020202020204" pitchFamily="34" charset="0"/>
              </a:rPr>
              <a:t>Investigative</a:t>
            </a:r>
          </a:p>
        </p:txBody>
      </p:sp>
      <p:cxnSp>
        <p:nvCxnSpPr>
          <p:cNvPr id="16" name="Straight Connector 15">
            <a:extLst>
              <a:ext uri="{FF2B5EF4-FFF2-40B4-BE49-F238E27FC236}">
                <a16:creationId xmlns:a16="http://schemas.microsoft.com/office/drawing/2014/main" id="{F7A0BF7A-E7AE-4866-A642-E987E0BCB89D}"/>
              </a:ext>
            </a:extLst>
          </p:cNvPr>
          <p:cNvCxnSpPr/>
          <p:nvPr/>
        </p:nvCxnSpPr>
        <p:spPr>
          <a:xfrm>
            <a:off x="2139950" y="1905000"/>
            <a:ext cx="8223250" cy="1588"/>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0734" name="TextBox 16">
            <a:extLst>
              <a:ext uri="{FF2B5EF4-FFF2-40B4-BE49-F238E27FC236}">
                <a16:creationId xmlns:a16="http://schemas.microsoft.com/office/drawing/2014/main" id="{55DDFA2E-D770-4F9A-ABD5-9D8CF6C73344}"/>
              </a:ext>
            </a:extLst>
          </p:cNvPr>
          <p:cNvSpPr txBox="1">
            <a:spLocks noChangeArrowheads="1"/>
          </p:cNvSpPr>
          <p:nvPr/>
        </p:nvSpPr>
        <p:spPr bwMode="auto">
          <a:xfrm rot="16200000">
            <a:off x="862013" y="107315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b="1">
                <a:solidFill>
                  <a:srgbClr val="FFFF00"/>
                </a:solidFill>
                <a:latin typeface="Franklin Gothic Book" panose="020B0503020102020204" pitchFamily="34" charset="0"/>
                <a:cs typeface="Arial" panose="020B0604020202020204" pitchFamily="34" charset="0"/>
              </a:rPr>
              <a:t>Compliance</a:t>
            </a:r>
          </a:p>
        </p:txBody>
      </p:sp>
      <p:sp>
        <p:nvSpPr>
          <p:cNvPr id="30735" name="Text Box 9">
            <a:extLst>
              <a:ext uri="{FF2B5EF4-FFF2-40B4-BE49-F238E27FC236}">
                <a16:creationId xmlns:a16="http://schemas.microsoft.com/office/drawing/2014/main" id="{5E9E0513-51F7-4E6A-8CE2-49B2C66EEECF}"/>
              </a:ext>
            </a:extLst>
          </p:cNvPr>
          <p:cNvSpPr txBox="1">
            <a:spLocks noChangeArrowheads="1"/>
          </p:cNvSpPr>
          <p:nvPr/>
        </p:nvSpPr>
        <p:spPr bwMode="auto">
          <a:xfrm>
            <a:off x="5791200" y="633414"/>
            <a:ext cx="43434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Monitors integrity compliance by sanctioned companies (or codes of conduct for individuals)</a:t>
            </a:r>
          </a:p>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Decides whether the compliance condition established by the SDO or Sanctions Board as part of a debarment has been satisfied.</a:t>
            </a:r>
          </a:p>
        </p:txBody>
      </p:sp>
      <p:pic>
        <p:nvPicPr>
          <p:cNvPr id="30736" name="Picture 7">
            <a:hlinkClick r:id="rId8"/>
            <a:extLst>
              <a:ext uri="{FF2B5EF4-FFF2-40B4-BE49-F238E27FC236}">
                <a16:creationId xmlns:a16="http://schemas.microsoft.com/office/drawing/2014/main" id="{1DA04B40-8F4E-4E1A-B117-0FD6ED0958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3600" y="6000750"/>
            <a:ext cx="7620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220EA86F-9D36-44B5-BB68-03653875F29B}"/>
              </a:ext>
            </a:extLst>
          </p:cNvPr>
          <p:cNvSpPr>
            <a:spLocks noGrp="1"/>
          </p:cNvSpPr>
          <p:nvPr>
            <p:ph type="title"/>
          </p:nvPr>
        </p:nvSpPr>
        <p:spPr>
          <a:xfrm>
            <a:off x="1524000" y="533400"/>
            <a:ext cx="8763000" cy="1143000"/>
          </a:xfrm>
        </p:spPr>
        <p:txBody>
          <a:bodyPr>
            <a:normAutofit/>
          </a:bodyPr>
          <a:lstStyle/>
          <a:p>
            <a:pPr fontAlgn="auto">
              <a:spcAft>
                <a:spcPts val="0"/>
              </a:spcAft>
              <a:defRPr/>
            </a:pPr>
            <a:r>
              <a:rPr lang="en-US" altLang="en-US" sz="2800" b="1"/>
              <a:t>Administrative Cooperation:  U.S. Defense Department</a:t>
            </a:r>
            <a:br>
              <a:rPr lang="en-US" altLang="en-US" sz="2800" b="1"/>
            </a:br>
            <a:r>
              <a:rPr lang="en-US" altLang="en-US" sz="2800" b="1"/>
              <a:t>Cybersecurity for Unclassified Information Technology</a:t>
            </a:r>
          </a:p>
        </p:txBody>
      </p:sp>
      <p:graphicFrame>
        <p:nvGraphicFramePr>
          <p:cNvPr id="4" name="Diagram 3">
            <a:extLst>
              <a:ext uri="{FF2B5EF4-FFF2-40B4-BE49-F238E27FC236}">
                <a16:creationId xmlns:a16="http://schemas.microsoft.com/office/drawing/2014/main" id="{F97DC10E-976F-4876-A31D-F100BCAC012E}"/>
              </a:ext>
            </a:extLst>
          </p:cNvPr>
          <p:cNvGraphicFramePr/>
          <p:nvPr/>
        </p:nvGraphicFramePr>
        <p:xfrm>
          <a:off x="1676400" y="1606550"/>
          <a:ext cx="87630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5F59B861-9D15-4D91-AB9A-3BC78508B365}"/>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B50AB8CE-A9FB-403B-A1AA-479A2A9C28BB}"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6</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708FCE9-C522-45E1-A8A7-90E4CD17023A}"/>
              </a:ext>
            </a:extLst>
          </p:cNvPr>
          <p:cNvSpPr>
            <a:spLocks noGrp="1"/>
          </p:cNvSpPr>
          <p:nvPr>
            <p:ph type="title"/>
          </p:nvPr>
        </p:nvSpPr>
        <p:spPr>
          <a:xfrm>
            <a:off x="2057400" y="0"/>
            <a:ext cx="8229600" cy="1143000"/>
          </a:xfrm>
        </p:spPr>
        <p:txBody>
          <a:bodyPr/>
          <a:lstStyle/>
          <a:p>
            <a:r>
              <a:rPr lang="en-US" altLang="en-US"/>
              <a:t>Four Paradigms</a:t>
            </a:r>
          </a:p>
        </p:txBody>
      </p:sp>
      <p:graphicFrame>
        <p:nvGraphicFramePr>
          <p:cNvPr id="5" name="Diagram 4">
            <a:extLst>
              <a:ext uri="{FF2B5EF4-FFF2-40B4-BE49-F238E27FC236}">
                <a16:creationId xmlns:a16="http://schemas.microsoft.com/office/drawing/2014/main" id="{D5633764-6210-46E8-9BF2-D0CF71E5E046}"/>
              </a:ext>
            </a:extLst>
          </p:cNvPr>
          <p:cNvGraphicFramePr/>
          <p:nvPr/>
        </p:nvGraphicFramePr>
        <p:xfrm>
          <a:off x="2209800" y="914400"/>
          <a:ext cx="79248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3C673266-B1C7-4804-909D-FB08E0AF67FD}"/>
              </a:ext>
            </a:extLst>
          </p:cNvPr>
          <p:cNvSpPr/>
          <p:nvPr/>
        </p:nvSpPr>
        <p:spPr bwMode="auto">
          <a:xfrm>
            <a:off x="2133600" y="5867400"/>
            <a:ext cx="2438400" cy="990600"/>
          </a:xfrm>
          <a:prstGeom prst="ellipse">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2000" b="1" dirty="0">
                <a:solidFill>
                  <a:prstClr val="white"/>
                </a:solidFill>
                <a:latin typeface="Calibri"/>
                <a:cs typeface="Arial" panose="020B0604020202020204" pitchFamily="34" charset="0"/>
              </a:rPr>
              <a:t>Performance Risk</a:t>
            </a:r>
          </a:p>
        </p:txBody>
      </p:sp>
      <p:sp>
        <p:nvSpPr>
          <p:cNvPr id="31749" name="Oval 6">
            <a:extLst>
              <a:ext uri="{FF2B5EF4-FFF2-40B4-BE49-F238E27FC236}">
                <a16:creationId xmlns:a16="http://schemas.microsoft.com/office/drawing/2014/main" id="{4BCBD93E-3E55-483E-BBE2-68249AB87BA3}"/>
              </a:ext>
            </a:extLst>
          </p:cNvPr>
          <p:cNvSpPr>
            <a:spLocks noChangeArrowheads="1"/>
          </p:cNvSpPr>
          <p:nvPr/>
        </p:nvSpPr>
        <p:spPr bwMode="auto">
          <a:xfrm>
            <a:off x="7543800" y="5867400"/>
            <a:ext cx="2514600" cy="990600"/>
          </a:xfrm>
          <a:prstGeom prst="ellipse">
            <a:avLst/>
          </a:prstGeom>
          <a:solidFill>
            <a:srgbClr val="FF0000"/>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2400" b="1">
                <a:solidFill>
                  <a:prstClr val="white"/>
                </a:solidFill>
                <a:cs typeface="Arial" panose="020B0604020202020204" pitchFamily="34" charset="0"/>
              </a:rPr>
              <a:t>Reputation Risk</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12" name="TextBox 2">
            <a:extLst>
              <a:ext uri="{FF2B5EF4-FFF2-40B4-BE49-F238E27FC236}">
                <a16:creationId xmlns:a16="http://schemas.microsoft.com/office/drawing/2014/main" id="{14D270E1-C7F0-4EAD-9EAB-0A82DD6E6C79}"/>
              </a:ext>
            </a:extLst>
          </p:cNvPr>
          <p:cNvSpPr txBox="1">
            <a:spLocks noChangeArrowheads="1"/>
          </p:cNvSpPr>
          <p:nvPr/>
        </p:nvSpPr>
        <p:spPr bwMode="auto">
          <a:xfrm>
            <a:off x="1524000" y="304800"/>
            <a:ext cx="6705600" cy="1938338"/>
          </a:xfrm>
          <a:prstGeom prst="rect">
            <a:avLst/>
          </a:prstGeom>
          <a:solidFill>
            <a:srgbClr val="7030A0"/>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6000" b="1">
                <a:solidFill>
                  <a:srgbClr val="FFFF00"/>
                </a:solidFill>
                <a:cs typeface="Arial" panose="020B0604020202020204" pitchFamily="34" charset="0"/>
              </a:rPr>
              <a:t>Looming Issue:</a:t>
            </a:r>
          </a:p>
          <a:p>
            <a:pPr fontAlgn="base">
              <a:spcBef>
                <a:spcPct val="0"/>
              </a:spcBef>
              <a:spcAft>
                <a:spcPct val="0"/>
              </a:spcAft>
            </a:pPr>
            <a:r>
              <a:rPr lang="en-US" altLang="en-US" sz="6000" b="1">
                <a:solidFill>
                  <a:srgbClr val="FFFF00"/>
                </a:solidFill>
                <a:cs typeface="Arial" panose="020B0604020202020204" pitchFamily="34" charset="0"/>
              </a:rPr>
              <a:t>Cross-Debarment</a:t>
            </a:r>
          </a:p>
        </p:txBody>
      </p:sp>
      <p:sp>
        <p:nvSpPr>
          <p:cNvPr id="32813" name="TextBox 3">
            <a:extLst>
              <a:ext uri="{FF2B5EF4-FFF2-40B4-BE49-F238E27FC236}">
                <a16:creationId xmlns:a16="http://schemas.microsoft.com/office/drawing/2014/main" id="{AE10DF24-B941-48C8-9363-030443420642}"/>
              </a:ext>
            </a:extLst>
          </p:cNvPr>
          <p:cNvSpPr txBox="1">
            <a:spLocks noChangeArrowheads="1"/>
          </p:cNvSpPr>
          <p:nvPr/>
        </p:nvSpPr>
        <p:spPr bwMode="auto">
          <a:xfrm>
            <a:off x="1752600" y="2057400"/>
            <a:ext cx="8915400" cy="44005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4000" b="1">
                <a:solidFill>
                  <a:prstClr val="white"/>
                </a:solidFill>
                <a:cs typeface="Arial" panose="020B0604020202020204" pitchFamily="34" charset="0"/>
              </a:rPr>
              <a:t>Options:</a:t>
            </a:r>
          </a:p>
          <a:p>
            <a:pPr fontAlgn="base">
              <a:spcBef>
                <a:spcPct val="0"/>
              </a:spcBef>
              <a:spcAft>
                <a:spcPct val="0"/>
              </a:spcAft>
              <a:buFont typeface="Arial" panose="020B0604020202020204" pitchFamily="34" charset="0"/>
              <a:buChar char="•"/>
            </a:pPr>
            <a:r>
              <a:rPr lang="en-US" altLang="en-US" sz="4000" b="1">
                <a:solidFill>
                  <a:prstClr val="white"/>
                </a:solidFill>
                <a:cs typeface="Arial" panose="020B0604020202020204" pitchFamily="34" charset="0"/>
              </a:rPr>
              <a:t> Automatic cross-debarment</a:t>
            </a:r>
          </a:p>
          <a:p>
            <a:pPr fontAlgn="base">
              <a:spcBef>
                <a:spcPct val="0"/>
              </a:spcBef>
              <a:spcAft>
                <a:spcPct val="0"/>
              </a:spcAft>
              <a:buFont typeface="Arial" panose="020B0604020202020204" pitchFamily="34" charset="0"/>
              <a:buChar char="•"/>
            </a:pPr>
            <a:r>
              <a:rPr lang="en-US" altLang="en-US" sz="4000" b="1">
                <a:solidFill>
                  <a:prstClr val="white"/>
                </a:solidFill>
                <a:cs typeface="Arial" panose="020B0604020202020204" pitchFamily="34" charset="0"/>
              </a:rPr>
              <a:t> Debarments to be considered in other systems</a:t>
            </a:r>
          </a:p>
          <a:p>
            <a:pPr fontAlgn="base">
              <a:spcBef>
                <a:spcPct val="0"/>
              </a:spcBef>
              <a:spcAft>
                <a:spcPct val="0"/>
              </a:spcAft>
              <a:buFont typeface="Arial" panose="020B0604020202020204" pitchFamily="34" charset="0"/>
              <a:buChar char="•"/>
            </a:pPr>
            <a:r>
              <a:rPr lang="en-US" altLang="en-US" sz="4000" b="1">
                <a:solidFill>
                  <a:prstClr val="white"/>
                </a:solidFill>
                <a:cs typeface="Arial" panose="020B0604020202020204" pitchFamily="34" charset="0"/>
              </a:rPr>
              <a:t> Adverse performance information to be considered</a:t>
            </a:r>
          </a:p>
          <a:p>
            <a:pPr fontAlgn="base">
              <a:spcBef>
                <a:spcPct val="0"/>
              </a:spcBef>
              <a:spcAft>
                <a:spcPct val="0"/>
              </a:spcAft>
              <a:buFont typeface="Arial" panose="020B0604020202020204" pitchFamily="34" charset="0"/>
              <a:buChar char="•"/>
            </a:pPr>
            <a:r>
              <a:rPr lang="en-US" altLang="en-US" sz="4000" b="1">
                <a:solidFill>
                  <a:prstClr val="white"/>
                </a:solidFill>
                <a:cs typeface="Arial" panose="020B0604020202020204" pitchFamily="34" charset="0"/>
              </a:rPr>
              <a:t> Do nothing</a:t>
            </a:r>
            <a:endParaRPr lang="en-US" altLang="en-US" sz="2400" b="1">
              <a:solidFill>
                <a:prstClr val="white"/>
              </a:solidFill>
              <a:cs typeface="Arial" panose="020B0604020202020204" pitchFamily="34"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C233C4-D102-4464-98FD-007A94B7CE1C}"/>
              </a:ext>
            </a:extLst>
          </p:cNvPr>
          <p:cNvSpPr>
            <a:spLocks noGrp="1"/>
          </p:cNvSpPr>
          <p:nvPr>
            <p:ph type="title"/>
          </p:nvPr>
        </p:nvSpPr>
        <p:spPr/>
        <p:txBody>
          <a:bodyPr rtlCol="0">
            <a:normAutofit/>
          </a:bodyPr>
          <a:lstStyle/>
          <a:p>
            <a:pPr fontAlgn="auto">
              <a:spcAft>
                <a:spcPts val="0"/>
              </a:spcAft>
              <a:defRPr/>
            </a:pPr>
            <a:r>
              <a:rPr lang="en-US" dirty="0"/>
              <a:t>Voluntary versus mandatory Disclosure</a:t>
            </a:r>
          </a:p>
        </p:txBody>
      </p:sp>
      <p:sp>
        <p:nvSpPr>
          <p:cNvPr id="9" name="Text Placeholder 8">
            <a:extLst>
              <a:ext uri="{FF2B5EF4-FFF2-40B4-BE49-F238E27FC236}">
                <a16:creationId xmlns:a16="http://schemas.microsoft.com/office/drawing/2014/main" id="{3B385E8F-A828-461C-A0AA-9B82B73B7C16}"/>
              </a:ext>
            </a:extLst>
          </p:cNvPr>
          <p:cNvSpPr>
            <a:spLocks noGrp="1"/>
          </p:cNvSpPr>
          <p:nvPr>
            <p:ph type="body" idx="1"/>
          </p:nvPr>
        </p:nvSpPr>
        <p:spPr/>
        <p:txBody>
          <a:bodyPr rtlCol="0">
            <a:normAutofit/>
          </a:bodyPr>
          <a:lstStyle/>
          <a:p>
            <a:pPr fontAlgn="auto">
              <a:spcAft>
                <a:spcPts val="0"/>
              </a:spcAft>
              <a:defRPr/>
            </a:pPr>
            <a:endParaRPr lang="en-US"/>
          </a:p>
        </p:txBody>
      </p:sp>
      <p:sp>
        <p:nvSpPr>
          <p:cNvPr id="7" name="Footer Placeholder 6">
            <a:extLst>
              <a:ext uri="{FF2B5EF4-FFF2-40B4-BE49-F238E27FC236}">
                <a16:creationId xmlns:a16="http://schemas.microsoft.com/office/drawing/2014/main" id="{A9ADC293-893C-4643-B9CB-CAE285EA0A07}"/>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D735A8-AF00-498C-8198-15FB95044B18}"/>
              </a:ext>
            </a:extLst>
          </p:cNvPr>
          <p:cNvSpPr>
            <a:spLocks noGrp="1"/>
          </p:cNvSpPr>
          <p:nvPr>
            <p:ph type="title"/>
          </p:nvPr>
        </p:nvSpPr>
        <p:spPr/>
        <p:txBody>
          <a:bodyPr rtlCol="0">
            <a:normAutofit fontScale="90000"/>
          </a:bodyPr>
          <a:lstStyle/>
          <a:p>
            <a:pPr fontAlgn="auto">
              <a:spcAft>
                <a:spcPts val="0"/>
              </a:spcAft>
              <a:defRPr/>
            </a:pPr>
            <a:r>
              <a:rPr lang="en-US" dirty="0"/>
              <a:t>U.S. Federal Mandatory Disclosure:</a:t>
            </a:r>
            <a:br>
              <a:rPr lang="en-US" dirty="0"/>
            </a:br>
            <a:r>
              <a:rPr lang="en-US" dirty="0"/>
              <a:t>FAR 52.203-13</a:t>
            </a:r>
          </a:p>
        </p:txBody>
      </p:sp>
      <p:graphicFrame>
        <p:nvGraphicFramePr>
          <p:cNvPr id="7" name="Content Placeholder 6">
            <a:extLst>
              <a:ext uri="{FF2B5EF4-FFF2-40B4-BE49-F238E27FC236}">
                <a16:creationId xmlns:a16="http://schemas.microsoft.com/office/drawing/2014/main" id="{54D3C32A-7B14-401C-ACCE-548EFE110A1C}"/>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45FF6282-3061-4F46-B071-264C562983F7}"/>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sp>
        <p:nvSpPr>
          <p:cNvPr id="8" name="Right Arrow Callout 7">
            <a:extLst>
              <a:ext uri="{FF2B5EF4-FFF2-40B4-BE49-F238E27FC236}">
                <a16:creationId xmlns:a16="http://schemas.microsoft.com/office/drawing/2014/main" id="{02BC1C63-50F7-47FD-AAC9-2D34BC2055D9}"/>
              </a:ext>
            </a:extLst>
          </p:cNvPr>
          <p:cNvSpPr/>
          <p:nvPr/>
        </p:nvSpPr>
        <p:spPr>
          <a:xfrm>
            <a:off x="1981200" y="1905000"/>
            <a:ext cx="3505200" cy="4038600"/>
          </a:xfrm>
          <a:prstGeom prst="righ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Char char="•"/>
              <a:defRPr/>
            </a:pPr>
            <a:r>
              <a:rPr lang="en-US" dirty="0">
                <a:solidFill>
                  <a:prstClr val="white"/>
                </a:solidFill>
                <a:latin typeface="Calibri"/>
              </a:rPr>
              <a:t> </a:t>
            </a:r>
            <a:r>
              <a:rPr lang="en-US" sz="2400" b="1" dirty="0">
                <a:solidFill>
                  <a:prstClr val="white"/>
                </a:solidFill>
                <a:latin typeface="Calibri"/>
              </a:rPr>
              <a:t>Report to Contracting Officer and Inspector General</a:t>
            </a:r>
          </a:p>
          <a:p>
            <a:pPr algn="ctr">
              <a:buFont typeface="Arial" pitchFamily="34" charset="0"/>
              <a:buChar char="•"/>
              <a:defRPr/>
            </a:pPr>
            <a:r>
              <a:rPr lang="en-US" sz="2400" b="1" dirty="0">
                <a:solidFill>
                  <a:prstClr val="white"/>
                </a:solidFill>
                <a:latin typeface="Calibri"/>
              </a:rPr>
              <a:t>  Failure to report: grounds for suspension or debarment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a:extLst>
              <a:ext uri="{FF2B5EF4-FFF2-40B4-BE49-F238E27FC236}">
                <a16:creationId xmlns:a16="http://schemas.microsoft.com/office/drawing/2014/main" id="{35D06157-A09E-49DA-BB36-96B06EB659CB}"/>
              </a:ext>
            </a:extLst>
          </p:cNvPr>
          <p:cNvSpPr txBox="1">
            <a:spLocks noChangeArrowheads="1"/>
          </p:cNvSpPr>
          <p:nvPr/>
        </p:nvSpPr>
        <p:spPr bwMode="auto">
          <a:xfrm>
            <a:off x="6705600" y="304800"/>
            <a:ext cx="3733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fontAlgn="base">
              <a:spcBef>
                <a:spcPct val="0"/>
              </a:spcBef>
              <a:spcAft>
                <a:spcPct val="0"/>
              </a:spcAft>
            </a:pPr>
            <a:r>
              <a:rPr lang="en-US" altLang="en-US" sz="4000">
                <a:solidFill>
                  <a:srgbClr val="FFFF00"/>
                </a:solidFill>
                <a:cs typeface="Arial" panose="020B0604020202020204" pitchFamily="34" charset="0"/>
              </a:rPr>
              <a:t>World Bank Voluntary Disclosure Program</a:t>
            </a:r>
          </a:p>
        </p:txBody>
      </p:sp>
      <p:pic>
        <p:nvPicPr>
          <p:cNvPr id="35843" name="Picture 4">
            <a:extLst>
              <a:ext uri="{FF2B5EF4-FFF2-40B4-BE49-F238E27FC236}">
                <a16:creationId xmlns:a16="http://schemas.microsoft.com/office/drawing/2014/main" id="{AB683881-B7DA-4037-877E-A4D48DC46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04801"/>
            <a:ext cx="4600575"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a:extLst>
              <a:ext uri="{FF2B5EF4-FFF2-40B4-BE49-F238E27FC236}">
                <a16:creationId xmlns:a16="http://schemas.microsoft.com/office/drawing/2014/main" id="{E47BB0E1-1C47-4844-8900-8CCE76F551A9}"/>
              </a:ext>
            </a:extLst>
          </p:cNvPr>
          <p:cNvGraphicFramePr/>
          <p:nvPr/>
        </p:nvGraphicFramePr>
        <p:xfrm>
          <a:off x="4876800" y="279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6C556399-DF49-4A98-99F6-06B0E1B81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750"/>
            <a:ext cx="5181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4">
            <a:extLst>
              <a:ext uri="{FF2B5EF4-FFF2-40B4-BE49-F238E27FC236}">
                <a16:creationId xmlns:a16="http://schemas.microsoft.com/office/drawing/2014/main" id="{BAEA91EC-E332-426F-956C-62A93092B50C}"/>
              </a:ext>
            </a:extLst>
          </p:cNvPr>
          <p:cNvSpPr txBox="1">
            <a:spLocks noChangeArrowheads="1"/>
          </p:cNvSpPr>
          <p:nvPr/>
        </p:nvSpPr>
        <p:spPr bwMode="auto">
          <a:xfrm>
            <a:off x="7620000" y="1600200"/>
            <a:ext cx="3048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4000">
                <a:solidFill>
                  <a:srgbClr val="FFFF00"/>
                </a:solidFill>
                <a:cs typeface="Arial" panose="020B0604020202020204" pitchFamily="34" charset="0"/>
              </a:rPr>
              <a:t>World Bank Voluntary Disclosure Program</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B6650129-7C29-433F-BB5A-3700E0844309}"/>
              </a:ext>
            </a:extLst>
          </p:cNvPr>
          <p:cNvSpPr>
            <a:spLocks noGrp="1"/>
          </p:cNvSpPr>
          <p:nvPr>
            <p:ph type="title"/>
          </p:nvPr>
        </p:nvSpPr>
        <p:spPr/>
        <p:txBody>
          <a:bodyPr/>
          <a:lstStyle/>
          <a:p>
            <a:r>
              <a:rPr lang="en-US" altLang="en-US"/>
              <a:t>Combine?</a:t>
            </a:r>
          </a:p>
        </p:txBody>
      </p:sp>
      <p:sp>
        <p:nvSpPr>
          <p:cNvPr id="2" name="Footer Placeholder 1">
            <a:extLst>
              <a:ext uri="{FF2B5EF4-FFF2-40B4-BE49-F238E27FC236}">
                <a16:creationId xmlns:a16="http://schemas.microsoft.com/office/drawing/2014/main" id="{C96197EB-6EA4-4711-BCFB-8DBE283AB58B}"/>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graphicFrame>
        <p:nvGraphicFramePr>
          <p:cNvPr id="4" name="Diagram 3">
            <a:extLst>
              <a:ext uri="{FF2B5EF4-FFF2-40B4-BE49-F238E27FC236}">
                <a16:creationId xmlns:a16="http://schemas.microsoft.com/office/drawing/2014/main" id="{A0CE5315-71D8-4DCF-850D-9361610FC528}"/>
              </a:ext>
            </a:extLst>
          </p:cNvPr>
          <p:cNvGraphicFramePr/>
          <p:nvPr/>
        </p:nvGraphicFramePr>
        <p:xfrm>
          <a:off x="2971800" y="1371600"/>
          <a:ext cx="6172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a:extLst>
              <a:ext uri="{FF2B5EF4-FFF2-40B4-BE49-F238E27FC236}">
                <a16:creationId xmlns:a16="http://schemas.microsoft.com/office/drawing/2014/main" id="{2FBB47A0-BCD5-477A-8717-CFD8D7243C3A}"/>
              </a:ext>
            </a:extLst>
          </p:cNvPr>
          <p:cNvSpPr>
            <a:spLocks noGrp="1"/>
          </p:cNvSpPr>
          <p:nvPr>
            <p:ph type="title"/>
          </p:nvPr>
        </p:nvSpPr>
        <p:spPr/>
        <p:txBody>
          <a:bodyPr/>
          <a:lstStyle/>
          <a:p>
            <a:r>
              <a:rPr lang="en-US" altLang="en-US"/>
              <a:t>Combine?</a:t>
            </a:r>
          </a:p>
        </p:txBody>
      </p:sp>
      <p:sp>
        <p:nvSpPr>
          <p:cNvPr id="2" name="Footer Placeholder 1">
            <a:extLst>
              <a:ext uri="{FF2B5EF4-FFF2-40B4-BE49-F238E27FC236}">
                <a16:creationId xmlns:a16="http://schemas.microsoft.com/office/drawing/2014/main" id="{59E7BE1D-0996-4667-BDB2-9166F2985B9D}"/>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graphicFrame>
        <p:nvGraphicFramePr>
          <p:cNvPr id="4" name="Diagram 3">
            <a:extLst>
              <a:ext uri="{FF2B5EF4-FFF2-40B4-BE49-F238E27FC236}">
                <a16:creationId xmlns:a16="http://schemas.microsoft.com/office/drawing/2014/main" id="{B54400E5-B730-4C84-B69A-6987E664A301}"/>
              </a:ext>
            </a:extLst>
          </p:cNvPr>
          <p:cNvGraphicFramePr/>
          <p:nvPr/>
        </p:nvGraphicFramePr>
        <p:xfrm>
          <a:off x="2971800" y="1371600"/>
          <a:ext cx="6172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Callout 4">
            <a:extLst>
              <a:ext uri="{FF2B5EF4-FFF2-40B4-BE49-F238E27FC236}">
                <a16:creationId xmlns:a16="http://schemas.microsoft.com/office/drawing/2014/main" id="{C78763AD-29D9-48E6-80D1-DF290C359852}"/>
              </a:ext>
            </a:extLst>
          </p:cNvPr>
          <p:cNvSpPr/>
          <p:nvPr/>
        </p:nvSpPr>
        <p:spPr>
          <a:xfrm>
            <a:off x="1524000" y="990600"/>
            <a:ext cx="2971800" cy="4419600"/>
          </a:xfrm>
          <a:prstGeom prst="righ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white"/>
                </a:solidFill>
                <a:latin typeface="Calibri"/>
              </a:rPr>
              <a:t>Goal:</a:t>
            </a:r>
          </a:p>
          <a:p>
            <a:pPr algn="ctr">
              <a:defRPr/>
            </a:pPr>
            <a:endParaRPr lang="en-US" sz="2400" b="1" dirty="0">
              <a:solidFill>
                <a:prstClr val="white"/>
              </a:solidFill>
              <a:latin typeface="Calibri"/>
            </a:endParaRPr>
          </a:p>
          <a:p>
            <a:pPr algn="ctr">
              <a:defRPr/>
            </a:pPr>
            <a:r>
              <a:rPr lang="en-US" sz="2400" b="1" dirty="0">
                <a:solidFill>
                  <a:prstClr val="white"/>
                </a:solidFill>
                <a:latin typeface="Calibri"/>
              </a:rPr>
              <a:t>Reputation Risk?</a:t>
            </a:r>
          </a:p>
          <a:p>
            <a:pPr algn="ctr">
              <a:defRPr/>
            </a:pPr>
            <a:endParaRPr lang="en-US" sz="2400" b="1" dirty="0">
              <a:solidFill>
                <a:prstClr val="white"/>
              </a:solidFill>
              <a:latin typeface="Calibri"/>
            </a:endParaRPr>
          </a:p>
          <a:p>
            <a:pPr algn="ctr">
              <a:defRPr/>
            </a:pPr>
            <a:r>
              <a:rPr lang="en-US" sz="2400" b="1" dirty="0">
                <a:solidFill>
                  <a:prstClr val="white"/>
                </a:solidFill>
                <a:latin typeface="Calibri"/>
              </a:rPr>
              <a:t>Performance Risk?</a:t>
            </a:r>
          </a:p>
          <a:p>
            <a:pPr algn="ctr">
              <a:defRPr/>
            </a:pPr>
            <a:endParaRPr lang="en-US" sz="2400" b="1" dirty="0">
              <a:solidFill>
                <a:prstClr val="white"/>
              </a:solidFill>
              <a:latin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a:extLst>
              <a:ext uri="{FF2B5EF4-FFF2-40B4-BE49-F238E27FC236}">
                <a16:creationId xmlns:a16="http://schemas.microsoft.com/office/drawing/2014/main" id="{06D1772B-A6C6-447D-AE8D-A9E91AD72FF4}"/>
              </a:ext>
            </a:extLst>
          </p:cNvPr>
          <p:cNvSpPr>
            <a:spLocks noGrp="1" noChangeArrowheads="1"/>
          </p:cNvSpPr>
          <p:nvPr>
            <p:ph type="ctrTitle"/>
          </p:nvPr>
        </p:nvSpPr>
        <p:spPr>
          <a:solidFill>
            <a:schemeClr val="hlink"/>
          </a:solidFill>
        </p:spPr>
        <p:txBody>
          <a:bodyPr/>
          <a:lstStyle/>
          <a:p>
            <a:pPr eaLnBrk="1" hangingPunct="1">
              <a:defRPr/>
            </a:pPr>
            <a:r>
              <a:rPr lang="en-US" sz="3600" dirty="0">
                <a:solidFill>
                  <a:schemeClr val="bg1"/>
                </a:solidFill>
              </a:rPr>
              <a:t>Reverse Auctions</a:t>
            </a:r>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a:extLst>
              <a:ext uri="{FF2B5EF4-FFF2-40B4-BE49-F238E27FC236}">
                <a16:creationId xmlns:a16="http://schemas.microsoft.com/office/drawing/2014/main" id="{DE4C2031-91F1-4569-8681-D4C8FA8B1FD6}"/>
              </a:ext>
            </a:extLst>
          </p:cNvPr>
          <p:cNvSpPr>
            <a:spLocks noGrp="1" noRot="1" noChangeArrowheads="1"/>
          </p:cNvSpPr>
          <p:nvPr>
            <p:ph type="title"/>
          </p:nvPr>
        </p:nvSpPr>
        <p:spPr/>
        <p:txBody>
          <a:bodyPr/>
          <a:lstStyle/>
          <a:p>
            <a:pPr eaLnBrk="1" hangingPunct="1">
              <a:defRPr/>
            </a:pPr>
            <a:r>
              <a:rPr lang="en-US" sz="4000"/>
              <a:t>Assessing Electronic Procurement</a:t>
            </a:r>
          </a:p>
        </p:txBody>
      </p:sp>
      <p:sp>
        <p:nvSpPr>
          <p:cNvPr id="730115" name="Rectangle 3">
            <a:extLst>
              <a:ext uri="{FF2B5EF4-FFF2-40B4-BE49-F238E27FC236}">
                <a16:creationId xmlns:a16="http://schemas.microsoft.com/office/drawing/2014/main" id="{6E52E950-259E-4AB1-B178-C8C0831BBDBB}"/>
              </a:ext>
            </a:extLst>
          </p:cNvPr>
          <p:cNvSpPr>
            <a:spLocks noGrp="1" noChangeArrowheads="1"/>
          </p:cNvSpPr>
          <p:nvPr>
            <p:ph type="body" idx="1"/>
          </p:nvPr>
        </p:nvSpPr>
        <p:spPr/>
        <p:txBody>
          <a:bodyPr/>
          <a:lstStyle/>
          <a:p>
            <a:pPr eaLnBrk="1" hangingPunct="1">
              <a:defRPr/>
            </a:pPr>
            <a:r>
              <a:rPr lang="en-US" b="1"/>
              <a:t>More efficient?</a:t>
            </a:r>
          </a:p>
          <a:p>
            <a:pPr eaLnBrk="1" hangingPunct="1">
              <a:defRPr/>
            </a:pPr>
            <a:r>
              <a:rPr lang="en-US" b="1"/>
              <a:t>More transparent?</a:t>
            </a:r>
          </a:p>
          <a:p>
            <a:pPr eaLnBrk="1" hangingPunct="1">
              <a:defRPr/>
            </a:pPr>
            <a:r>
              <a:rPr lang="en-US" b="1"/>
              <a:t>Discriminatory?</a:t>
            </a:r>
          </a:p>
          <a:p>
            <a:pPr eaLnBrk="1" hangingPunct="1">
              <a:defRPr/>
            </a:pPr>
            <a:r>
              <a:rPr lang="en-US" b="1"/>
              <a:t>Ready source of comparative lessons?</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4727CFCF-B40A-4908-85FE-70305919A894}"/>
              </a:ext>
            </a:extLst>
          </p:cNvPr>
          <p:cNvSpPr>
            <a:spLocks noGrp="1"/>
          </p:cNvSpPr>
          <p:nvPr>
            <p:ph type="title"/>
          </p:nvPr>
        </p:nvSpPr>
        <p:spPr>
          <a:xfrm>
            <a:off x="2246313" y="952501"/>
            <a:ext cx="7772400" cy="1362075"/>
          </a:xfrm>
        </p:spPr>
        <p:txBody>
          <a:bodyPr/>
          <a:lstStyle/>
          <a:p>
            <a:r>
              <a:rPr lang="en-US" altLang="en-US"/>
              <a:t>Reciprocal Defense Procurement Agreements</a:t>
            </a:r>
          </a:p>
        </p:txBody>
      </p:sp>
      <p:sp>
        <p:nvSpPr>
          <p:cNvPr id="3" name="Slide Number Placeholder 2">
            <a:extLst>
              <a:ext uri="{FF2B5EF4-FFF2-40B4-BE49-F238E27FC236}">
                <a16:creationId xmlns:a16="http://schemas.microsoft.com/office/drawing/2014/main" id="{A37D5EB0-600B-4887-96F6-4A64EB992AF4}"/>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5E5724F8-12EB-4BF5-B6E1-416D730B29F6}"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7</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20" name="Rectangle 4">
            <a:extLst>
              <a:ext uri="{FF2B5EF4-FFF2-40B4-BE49-F238E27FC236}">
                <a16:creationId xmlns:a16="http://schemas.microsoft.com/office/drawing/2014/main" id="{9379A740-B80D-42B1-8378-E9CE216A6EB4}"/>
              </a:ext>
            </a:extLst>
          </p:cNvPr>
          <p:cNvSpPr>
            <a:spLocks noGrp="1" noRot="1" noChangeArrowheads="1"/>
          </p:cNvSpPr>
          <p:nvPr>
            <p:ph type="title"/>
          </p:nvPr>
        </p:nvSpPr>
        <p:spPr/>
        <p:txBody>
          <a:bodyPr/>
          <a:lstStyle/>
          <a:p>
            <a:pPr eaLnBrk="1" hangingPunct="1">
              <a:defRPr/>
            </a:pPr>
            <a:r>
              <a:rPr lang="en-US"/>
              <a:t>What Is a Reverse Auction?</a:t>
            </a:r>
          </a:p>
        </p:txBody>
      </p:sp>
      <p:pic>
        <p:nvPicPr>
          <p:cNvPr id="25603" name="Picture 6" descr="i">
            <a:extLst>
              <a:ext uri="{FF2B5EF4-FFF2-40B4-BE49-F238E27FC236}">
                <a16:creationId xmlns:a16="http://schemas.microsoft.com/office/drawing/2014/main" id="{505B73FF-DE1C-48A7-A8E2-47B3221C1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447801"/>
            <a:ext cx="54102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31151B8-03B4-46E3-A5E7-9D5C141EBC6A}"/>
              </a:ext>
            </a:extLst>
          </p:cNvPr>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defRPr/>
            </a:pPr>
            <a:endParaRPr lang="en-US" altLang="en-US"/>
          </a:p>
        </p:txBody>
      </p:sp>
      <p:pic>
        <p:nvPicPr>
          <p:cNvPr id="26627" name="Picture 2">
            <a:extLst>
              <a:ext uri="{FF2B5EF4-FFF2-40B4-BE49-F238E27FC236}">
                <a16:creationId xmlns:a16="http://schemas.microsoft.com/office/drawing/2014/main" id="{A6CF0226-30B7-466F-AC76-59CF559D5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93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14D54-1B0F-464C-9186-3D2FBD0506EA}"/>
              </a:ext>
            </a:extLst>
          </p:cNvPr>
          <p:cNvSpPr>
            <a:spLocks noGrp="1"/>
          </p:cNvSpPr>
          <p:nvPr>
            <p:ph type="title"/>
          </p:nvPr>
        </p:nvSpPr>
        <p:spPr>
          <a:xfrm>
            <a:off x="1981200" y="228600"/>
            <a:ext cx="7924800" cy="1143000"/>
          </a:xfrm>
        </p:spPr>
        <p:txBody>
          <a:bodyPr/>
          <a:lstStyle/>
          <a:p>
            <a:pPr algn="l" eaLnBrk="1" hangingPunct="1">
              <a:defRPr/>
            </a:pPr>
            <a:r>
              <a:rPr lang="en-US" sz="2800" dirty="0"/>
              <a:t>Case study:  Georgia – </a:t>
            </a:r>
            <a:br>
              <a:rPr lang="en-US" sz="2800" dirty="0"/>
            </a:br>
            <a:r>
              <a:rPr lang="en-US" sz="2800" dirty="0"/>
              <a:t>Using E-Procurement To Combat Corruption</a:t>
            </a:r>
          </a:p>
        </p:txBody>
      </p:sp>
      <p:sp>
        <p:nvSpPr>
          <p:cNvPr id="26627" name="Content Placeholder 3">
            <a:extLst>
              <a:ext uri="{FF2B5EF4-FFF2-40B4-BE49-F238E27FC236}">
                <a16:creationId xmlns:a16="http://schemas.microsoft.com/office/drawing/2014/main" id="{DCAD79D8-72C0-4D84-ADC7-F889B1BF6BFC}"/>
              </a:ext>
            </a:extLst>
          </p:cNvPr>
          <p:cNvSpPr>
            <a:spLocks noGrp="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2800" b="1" dirty="0"/>
              <a:t>Link to presentation on Georgian e-procurement system:</a:t>
            </a:r>
          </a:p>
          <a:p>
            <a:pPr lvl="1" eaLnBrk="1" hangingPunct="1">
              <a:defRPr/>
            </a:pPr>
            <a:r>
              <a:rPr lang="en-US" altLang="en-US" sz="2400" b="1" dirty="0">
                <a:solidFill>
                  <a:srgbClr val="000000"/>
                </a:solidFill>
                <a:hlinkClick r:id="rId2"/>
              </a:rPr>
              <a:t>https://prezi.com/1yugudjld6rw/e-procurement-reform-in-georgia-everyone-sees-everything/</a:t>
            </a:r>
            <a:endParaRPr lang="en-US" altLang="en-US" sz="2400" b="1" dirty="0">
              <a:solidFill>
                <a:srgbClr val="000000"/>
              </a:solidFill>
            </a:endParaRPr>
          </a:p>
          <a:p>
            <a:pPr eaLnBrk="1" hangingPunct="1">
              <a:defRPr/>
            </a:pPr>
            <a:r>
              <a:rPr lang="en-US" altLang="en-US" sz="2800" b="1" dirty="0"/>
              <a:t>Transparency International – Georgia report on e-procurement system:</a:t>
            </a:r>
          </a:p>
          <a:p>
            <a:pPr lvl="1" eaLnBrk="1" hangingPunct="1">
              <a:defRPr/>
            </a:pPr>
            <a:r>
              <a:rPr lang="en-US" altLang="en-US" sz="2400" b="1" dirty="0">
                <a:solidFill>
                  <a:srgbClr val="000000"/>
                </a:solidFill>
                <a:hlinkClick r:id="rId3"/>
              </a:rPr>
              <a:t>http://www.transparency.ge/en/node/3117</a:t>
            </a:r>
            <a:endParaRPr lang="en-US" altLang="en-US" sz="2400" b="1" dirty="0">
              <a:solidFill>
                <a:srgbClr val="000000"/>
              </a:solidFill>
            </a:endParaRPr>
          </a:p>
          <a:p>
            <a:pPr eaLnBrk="1" hangingPunct="1">
              <a:defRPr/>
            </a:pPr>
            <a:endParaRPr lang="en-US" altLang="en-US" dirty="0"/>
          </a:p>
        </p:txBody>
      </p:sp>
      <p:pic>
        <p:nvPicPr>
          <p:cNvPr id="27652" name="Picture 5" descr="Flag of Georgia">
            <a:extLst>
              <a:ext uri="{FF2B5EF4-FFF2-40B4-BE49-F238E27FC236}">
                <a16:creationId xmlns:a16="http://schemas.microsoft.com/office/drawing/2014/main" id="{18060AE7-34A8-450A-97C1-0EB9A064E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7213" y="5029200"/>
            <a:ext cx="27447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a:extLst>
              <a:ext uri="{FF2B5EF4-FFF2-40B4-BE49-F238E27FC236}">
                <a16:creationId xmlns:a16="http://schemas.microsoft.com/office/drawing/2014/main" id="{0F762D3B-2D7A-4B4C-82ED-465240A1F2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800601"/>
            <a:ext cx="41910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C3B3-E9A2-4372-BF9A-20BD77413903}"/>
              </a:ext>
            </a:extLst>
          </p:cNvPr>
          <p:cNvSpPr>
            <a:spLocks noGrp="1"/>
          </p:cNvSpPr>
          <p:nvPr>
            <p:ph type="title"/>
          </p:nvPr>
        </p:nvSpPr>
        <p:spPr/>
        <p:txBody>
          <a:bodyPr/>
          <a:lstStyle/>
          <a:p>
            <a:pPr eaLnBrk="1" hangingPunct="1">
              <a:defRPr/>
            </a:pPr>
            <a:r>
              <a:rPr lang="en-US" dirty="0"/>
              <a:t>Georgia E-Procurement</a:t>
            </a:r>
          </a:p>
        </p:txBody>
      </p:sp>
      <p:sp>
        <p:nvSpPr>
          <p:cNvPr id="3" name="Content Placeholder 2">
            <a:extLst>
              <a:ext uri="{FF2B5EF4-FFF2-40B4-BE49-F238E27FC236}">
                <a16:creationId xmlns:a16="http://schemas.microsoft.com/office/drawing/2014/main" id="{975713B0-84BD-4327-B5FE-213956BB2608}"/>
              </a:ext>
            </a:extLst>
          </p:cNvPr>
          <p:cNvSpPr>
            <a:spLocks noGrp="1"/>
          </p:cNvSpPr>
          <p:nvPr>
            <p:ph idx="1"/>
          </p:nvPr>
        </p:nvSpPr>
        <p:spPr/>
        <p:txBody>
          <a:bodyPr/>
          <a:lstStyle/>
          <a:p>
            <a:pPr eaLnBrk="1" hangingPunct="1">
              <a:defRPr/>
            </a:pPr>
            <a:endParaRPr lang="en-US"/>
          </a:p>
        </p:txBody>
      </p:sp>
      <p:pic>
        <p:nvPicPr>
          <p:cNvPr id="28676" name="Picture 2">
            <a:extLst>
              <a:ext uri="{FF2B5EF4-FFF2-40B4-BE49-F238E27FC236}">
                <a16:creationId xmlns:a16="http://schemas.microsoft.com/office/drawing/2014/main" id="{62911845-D55D-4AA1-B356-3CA378053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371600"/>
            <a:ext cx="896302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3BD7-0F63-451B-8C15-34B05CF270B8}"/>
              </a:ext>
            </a:extLst>
          </p:cNvPr>
          <p:cNvSpPr>
            <a:spLocks noGrp="1"/>
          </p:cNvSpPr>
          <p:nvPr>
            <p:ph type="title"/>
          </p:nvPr>
        </p:nvSpPr>
        <p:spPr>
          <a:xfrm>
            <a:off x="1943100" y="152400"/>
            <a:ext cx="8229600" cy="1143000"/>
          </a:xfrm>
        </p:spPr>
        <p:txBody>
          <a:bodyPr/>
          <a:lstStyle/>
          <a:p>
            <a:pPr eaLnBrk="1" hangingPunct="1">
              <a:defRPr/>
            </a:pPr>
            <a:r>
              <a:rPr lang="en-US" dirty="0"/>
              <a:t>Sample Georgian Auction</a:t>
            </a:r>
          </a:p>
        </p:txBody>
      </p:sp>
      <p:sp>
        <p:nvSpPr>
          <p:cNvPr id="3" name="Content Placeholder 2">
            <a:extLst>
              <a:ext uri="{FF2B5EF4-FFF2-40B4-BE49-F238E27FC236}">
                <a16:creationId xmlns:a16="http://schemas.microsoft.com/office/drawing/2014/main" id="{3CB08208-F8B7-4C98-AA92-C5628EA27621}"/>
              </a:ext>
            </a:extLst>
          </p:cNvPr>
          <p:cNvSpPr>
            <a:spLocks noGrp="1"/>
          </p:cNvSpPr>
          <p:nvPr>
            <p:ph idx="1"/>
          </p:nvPr>
        </p:nvSpPr>
        <p:spPr/>
        <p:txBody>
          <a:bodyPr/>
          <a:lstStyle/>
          <a:p>
            <a:pPr eaLnBrk="1" hangingPunct="1">
              <a:defRPr/>
            </a:pPr>
            <a:endParaRPr lang="en-US"/>
          </a:p>
        </p:txBody>
      </p:sp>
      <p:pic>
        <p:nvPicPr>
          <p:cNvPr id="29700" name="Picture 2">
            <a:extLst>
              <a:ext uri="{FF2B5EF4-FFF2-40B4-BE49-F238E27FC236}">
                <a16:creationId xmlns:a16="http://schemas.microsoft.com/office/drawing/2014/main" id="{0B7274B6-C2DB-4970-973C-51E17CD86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9067800" cy="567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a:extLst>
              <a:ext uri="{FF2B5EF4-FFF2-40B4-BE49-F238E27FC236}">
                <a16:creationId xmlns:a16="http://schemas.microsoft.com/office/drawing/2014/main" id="{9B78ABE7-4BFE-4CCC-AC00-CBA851A0549F}"/>
              </a:ext>
            </a:extLst>
          </p:cNvPr>
          <p:cNvSpPr>
            <a:spLocks noGrp="1" noRot="1" noChangeArrowheads="1"/>
          </p:cNvSpPr>
          <p:nvPr>
            <p:ph type="title"/>
          </p:nvPr>
        </p:nvSpPr>
        <p:spPr/>
        <p:txBody>
          <a:bodyPr/>
          <a:lstStyle/>
          <a:p>
            <a:pPr eaLnBrk="1" hangingPunct="1">
              <a:defRPr/>
            </a:pPr>
            <a:r>
              <a:rPr lang="en-US" sz="4000"/>
              <a:t>The U.S. Rule on Reverse Auctions</a:t>
            </a:r>
          </a:p>
        </p:txBody>
      </p:sp>
    </p:spTree>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a:extLst>
              <a:ext uri="{FF2B5EF4-FFF2-40B4-BE49-F238E27FC236}">
                <a16:creationId xmlns:a16="http://schemas.microsoft.com/office/drawing/2014/main" id="{2F339E20-336C-46FE-B6F6-0F3D9018AE26}"/>
              </a:ext>
            </a:extLst>
          </p:cNvPr>
          <p:cNvSpPr>
            <a:spLocks noGrp="1" noRot="1" noChangeArrowheads="1"/>
          </p:cNvSpPr>
          <p:nvPr>
            <p:ph type="title"/>
          </p:nvPr>
        </p:nvSpPr>
        <p:spPr/>
        <p:txBody>
          <a:bodyPr/>
          <a:lstStyle/>
          <a:p>
            <a:pPr eaLnBrk="1" hangingPunct="1">
              <a:defRPr/>
            </a:pPr>
            <a:r>
              <a:rPr lang="en-GB"/>
              <a:t>Which types of auction can be used? </a:t>
            </a:r>
            <a:endParaRPr lang="en-US"/>
          </a:p>
        </p:txBody>
      </p:sp>
      <p:sp>
        <p:nvSpPr>
          <p:cNvPr id="757763" name="Rectangle 3">
            <a:extLst>
              <a:ext uri="{FF2B5EF4-FFF2-40B4-BE49-F238E27FC236}">
                <a16:creationId xmlns:a16="http://schemas.microsoft.com/office/drawing/2014/main" id="{A02D9F99-B5E5-4609-A7AD-EE965706E2A4}"/>
              </a:ext>
            </a:extLst>
          </p:cNvPr>
          <p:cNvSpPr>
            <a:spLocks noGrp="1" noChangeArrowheads="1"/>
          </p:cNvSpPr>
          <p:nvPr>
            <p:ph type="body" idx="1"/>
          </p:nvPr>
        </p:nvSpPr>
        <p:spPr/>
        <p:txBody>
          <a:bodyPr/>
          <a:lstStyle/>
          <a:p>
            <a:pPr eaLnBrk="1" hangingPunct="1">
              <a:defRPr/>
            </a:pPr>
            <a:r>
              <a:rPr lang="en-GB"/>
              <a:t>Type 1 – allowed; is the most common in UK</a:t>
            </a:r>
          </a:p>
          <a:p>
            <a:pPr lvl="1" eaLnBrk="1" hangingPunct="1">
              <a:defRPr/>
            </a:pPr>
            <a:r>
              <a:rPr lang="en-GB"/>
              <a:t>winning tender is chosen based solely on the auction phase (usually price only)</a:t>
            </a:r>
          </a:p>
          <a:p>
            <a:pPr lvl="1" eaLnBrk="1" hangingPunct="1">
              <a:defRPr/>
            </a:pPr>
            <a:r>
              <a:rPr lang="en-GB"/>
              <a:t> winner (usually lowest price) is apparent to participants during the auction process  </a:t>
            </a:r>
          </a:p>
          <a:p>
            <a:pPr eaLnBrk="1" hangingPunct="1">
              <a:defRPr/>
            </a:pPr>
            <a:endParaRPr lang="en-US"/>
          </a:p>
        </p:txBody>
      </p:sp>
      <p:sp>
        <p:nvSpPr>
          <p:cNvPr id="31748" name="Oval 4">
            <a:extLst>
              <a:ext uri="{FF2B5EF4-FFF2-40B4-BE49-F238E27FC236}">
                <a16:creationId xmlns:a16="http://schemas.microsoft.com/office/drawing/2014/main" id="{19D10398-9D36-4CF7-A9B0-50793731481F}"/>
              </a:ext>
            </a:extLst>
          </p:cNvPr>
          <p:cNvSpPr>
            <a:spLocks noChangeArrowheads="1"/>
          </p:cNvSpPr>
          <p:nvPr/>
        </p:nvSpPr>
        <p:spPr bwMode="auto">
          <a:xfrm>
            <a:off x="1905000" y="5105400"/>
            <a:ext cx="4343400" cy="1752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European Perspective</a:t>
            </a:r>
          </a:p>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 Sue Arrowsmith</a:t>
            </a:r>
          </a:p>
        </p:txBody>
      </p:sp>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a:extLst>
              <a:ext uri="{FF2B5EF4-FFF2-40B4-BE49-F238E27FC236}">
                <a16:creationId xmlns:a16="http://schemas.microsoft.com/office/drawing/2014/main" id="{57432F2B-FE9D-473E-B6D9-46216A9E0D12}"/>
              </a:ext>
            </a:extLst>
          </p:cNvPr>
          <p:cNvSpPr>
            <a:spLocks noGrp="1" noRot="1" noChangeArrowheads="1"/>
          </p:cNvSpPr>
          <p:nvPr>
            <p:ph type="title"/>
          </p:nvPr>
        </p:nvSpPr>
        <p:spPr/>
        <p:txBody>
          <a:bodyPr/>
          <a:lstStyle/>
          <a:p>
            <a:pPr eaLnBrk="1" hangingPunct="1">
              <a:defRPr/>
            </a:pPr>
            <a:r>
              <a:rPr lang="en-GB"/>
              <a:t>Which types of auction can be used?</a:t>
            </a:r>
            <a:endParaRPr lang="en-US"/>
          </a:p>
        </p:txBody>
      </p:sp>
      <p:sp>
        <p:nvSpPr>
          <p:cNvPr id="758787" name="Rectangle 3">
            <a:extLst>
              <a:ext uri="{FF2B5EF4-FFF2-40B4-BE49-F238E27FC236}">
                <a16:creationId xmlns:a16="http://schemas.microsoft.com/office/drawing/2014/main" id="{9CD5B8E5-3965-4F6A-A90F-083720896456}"/>
              </a:ext>
            </a:extLst>
          </p:cNvPr>
          <p:cNvSpPr>
            <a:spLocks noGrp="1" noChangeArrowheads="1"/>
          </p:cNvSpPr>
          <p:nvPr>
            <p:ph type="body" idx="1"/>
          </p:nvPr>
        </p:nvSpPr>
        <p:spPr/>
        <p:txBody>
          <a:bodyPr/>
          <a:lstStyle/>
          <a:p>
            <a:pPr eaLnBrk="1" hangingPunct="1">
              <a:defRPr/>
            </a:pPr>
            <a:r>
              <a:rPr lang="en-GB"/>
              <a:t>Type 2 – allowed</a:t>
            </a:r>
          </a:p>
          <a:p>
            <a:pPr eaLnBrk="1" hangingPunct="1">
              <a:buFont typeface="Wingdings" panose="05000000000000000000" pitchFamily="2" charset="2"/>
              <a:buNone/>
              <a:defRPr/>
            </a:pPr>
            <a:endParaRPr lang="en-GB"/>
          </a:p>
          <a:p>
            <a:pPr lvl="1" eaLnBrk="1" hangingPunct="1">
              <a:defRPr/>
            </a:pPr>
            <a:r>
              <a:rPr lang="en-GB"/>
              <a:t>award is based on aspects of tenders assessed before the auction (e.g.quality) </a:t>
            </a:r>
            <a:r>
              <a:rPr lang="en-GB" i="1"/>
              <a:t>and </a:t>
            </a:r>
            <a:r>
              <a:rPr lang="en-GB"/>
              <a:t>on the auction (where usually only price only is subject to change)</a:t>
            </a:r>
          </a:p>
          <a:p>
            <a:pPr lvl="1" eaLnBrk="1" hangingPunct="1">
              <a:defRPr/>
            </a:pPr>
            <a:r>
              <a:rPr lang="en-GB"/>
              <a:t>winner is apparent during the auction process</a:t>
            </a:r>
          </a:p>
          <a:p>
            <a:pPr eaLnBrk="1" hangingPunct="1">
              <a:defRPr/>
            </a:pPr>
            <a:endParaRPr lang="en-US"/>
          </a:p>
        </p:txBody>
      </p:sp>
      <p:sp>
        <p:nvSpPr>
          <p:cNvPr id="32772" name="Oval 4">
            <a:extLst>
              <a:ext uri="{FF2B5EF4-FFF2-40B4-BE49-F238E27FC236}">
                <a16:creationId xmlns:a16="http://schemas.microsoft.com/office/drawing/2014/main" id="{611CA784-7384-4B2D-9965-3B4D8297A2B7}"/>
              </a:ext>
            </a:extLst>
          </p:cNvPr>
          <p:cNvSpPr>
            <a:spLocks noChangeArrowheads="1"/>
          </p:cNvSpPr>
          <p:nvPr/>
        </p:nvSpPr>
        <p:spPr bwMode="auto">
          <a:xfrm>
            <a:off x="1905000" y="5105400"/>
            <a:ext cx="4343400" cy="1752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European Perspective</a:t>
            </a:r>
          </a:p>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 Sue Arrowsmith</a:t>
            </a:r>
          </a:p>
        </p:txBody>
      </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a:extLst>
              <a:ext uri="{FF2B5EF4-FFF2-40B4-BE49-F238E27FC236}">
                <a16:creationId xmlns:a16="http://schemas.microsoft.com/office/drawing/2014/main" id="{1575E2BE-66E4-4215-86EF-F357B8B71F64}"/>
              </a:ext>
            </a:extLst>
          </p:cNvPr>
          <p:cNvSpPr>
            <a:spLocks noGrp="1" noRot="1" noChangeArrowheads="1"/>
          </p:cNvSpPr>
          <p:nvPr>
            <p:ph type="title"/>
          </p:nvPr>
        </p:nvSpPr>
        <p:spPr/>
        <p:txBody>
          <a:bodyPr/>
          <a:lstStyle/>
          <a:p>
            <a:pPr eaLnBrk="1" hangingPunct="1">
              <a:defRPr/>
            </a:pPr>
            <a:r>
              <a:rPr lang="en-GB"/>
              <a:t>Which types of auction can be used?</a:t>
            </a:r>
            <a:endParaRPr lang="en-US"/>
          </a:p>
        </p:txBody>
      </p:sp>
      <p:sp>
        <p:nvSpPr>
          <p:cNvPr id="761859" name="Rectangle 3">
            <a:extLst>
              <a:ext uri="{FF2B5EF4-FFF2-40B4-BE49-F238E27FC236}">
                <a16:creationId xmlns:a16="http://schemas.microsoft.com/office/drawing/2014/main" id="{79964A28-2EA3-4C05-AF25-5EB7FCDF84F6}"/>
              </a:ext>
            </a:extLst>
          </p:cNvPr>
          <p:cNvSpPr>
            <a:spLocks noGrp="1" noChangeArrowheads="1"/>
          </p:cNvSpPr>
          <p:nvPr>
            <p:ph type="body" idx="1"/>
          </p:nvPr>
        </p:nvSpPr>
        <p:spPr/>
        <p:txBody>
          <a:bodyPr/>
          <a:lstStyle/>
          <a:p>
            <a:pPr eaLnBrk="1" hangingPunct="1">
              <a:defRPr/>
            </a:pPr>
            <a:r>
              <a:rPr lang="en-GB" sz="2800" dirty="0"/>
              <a:t>Type 3 – not allowed under directives at all; was rare before new directives </a:t>
            </a:r>
            <a:r>
              <a:rPr lang="en-GB" sz="2800" i="1" dirty="0"/>
              <a:t>except </a:t>
            </a:r>
            <a:r>
              <a:rPr lang="en-GB" sz="2800" dirty="0"/>
              <a:t>for utilities</a:t>
            </a:r>
          </a:p>
          <a:p>
            <a:pPr lvl="1" eaLnBrk="1" hangingPunct="1">
              <a:defRPr/>
            </a:pPr>
            <a:endParaRPr lang="en-GB" sz="2400" dirty="0"/>
          </a:p>
          <a:p>
            <a:pPr lvl="1" eaLnBrk="1" hangingPunct="1">
              <a:defRPr/>
            </a:pPr>
            <a:r>
              <a:rPr lang="en-GB" sz="2400" dirty="0"/>
              <a:t>As in type 2, award is based on aspects of tenders not changed in the auction (e.g. quality) </a:t>
            </a:r>
            <a:r>
              <a:rPr lang="en-GB" sz="2400" i="1" dirty="0"/>
              <a:t>and</a:t>
            </a:r>
            <a:r>
              <a:rPr lang="en-GB" sz="2400" dirty="0"/>
              <a:t> on the auction</a:t>
            </a:r>
          </a:p>
          <a:p>
            <a:pPr lvl="1" eaLnBrk="1" hangingPunct="1">
              <a:defRPr/>
            </a:pPr>
            <a:r>
              <a:rPr lang="en-GB" sz="2400" dirty="0"/>
              <a:t>winner is </a:t>
            </a:r>
            <a:r>
              <a:rPr lang="en-GB" sz="2400" i="1" dirty="0"/>
              <a:t>not </a:t>
            </a:r>
            <a:r>
              <a:rPr lang="en-GB" sz="2400" dirty="0"/>
              <a:t>apparent during the auction process (e.g. quality is judged </a:t>
            </a:r>
            <a:r>
              <a:rPr lang="en-GB" sz="2400" i="1" dirty="0"/>
              <a:t>after</a:t>
            </a:r>
            <a:r>
              <a:rPr lang="en-GB" sz="2400" dirty="0"/>
              <a:t> the auction and then an overall judgment made on price/quality)</a:t>
            </a:r>
          </a:p>
          <a:p>
            <a:pPr eaLnBrk="1" hangingPunct="1">
              <a:defRPr/>
            </a:pPr>
            <a:endParaRPr lang="en-US" sz="2800" dirty="0"/>
          </a:p>
        </p:txBody>
      </p:sp>
      <p:sp>
        <p:nvSpPr>
          <p:cNvPr id="33796" name="Oval 4">
            <a:extLst>
              <a:ext uri="{FF2B5EF4-FFF2-40B4-BE49-F238E27FC236}">
                <a16:creationId xmlns:a16="http://schemas.microsoft.com/office/drawing/2014/main" id="{82F37109-7639-4B4C-8526-DB8F793928E1}"/>
              </a:ext>
            </a:extLst>
          </p:cNvPr>
          <p:cNvSpPr>
            <a:spLocks noChangeArrowheads="1"/>
          </p:cNvSpPr>
          <p:nvPr/>
        </p:nvSpPr>
        <p:spPr bwMode="auto">
          <a:xfrm>
            <a:off x="5715000" y="5105400"/>
            <a:ext cx="4343400" cy="1752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European Perspective</a:t>
            </a:r>
          </a:p>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 Sue Arrowsmith</a:t>
            </a:r>
          </a:p>
        </p:txBody>
      </p:sp>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a:extLst>
              <a:ext uri="{FF2B5EF4-FFF2-40B4-BE49-F238E27FC236}">
                <a16:creationId xmlns:a16="http://schemas.microsoft.com/office/drawing/2014/main" id="{D5D09777-590F-406E-B94F-E86B19304A88}"/>
              </a:ext>
            </a:extLst>
          </p:cNvPr>
          <p:cNvSpPr>
            <a:spLocks noGrp="1" noRot="1" noChangeArrowheads="1"/>
          </p:cNvSpPr>
          <p:nvPr>
            <p:ph type="title"/>
          </p:nvPr>
        </p:nvSpPr>
        <p:spPr/>
        <p:txBody>
          <a:bodyPr/>
          <a:lstStyle/>
          <a:p>
            <a:pPr eaLnBrk="1" hangingPunct="1">
              <a:defRPr/>
            </a:pPr>
            <a:r>
              <a:rPr lang="en-US" sz="4000"/>
              <a:t>European Union Directive – Cont’d</a:t>
            </a:r>
          </a:p>
        </p:txBody>
      </p:sp>
      <p:sp>
        <p:nvSpPr>
          <p:cNvPr id="784387" name="Rectangle 3">
            <a:extLst>
              <a:ext uri="{FF2B5EF4-FFF2-40B4-BE49-F238E27FC236}">
                <a16:creationId xmlns:a16="http://schemas.microsoft.com/office/drawing/2014/main" id="{3923D916-7607-4ECC-85A9-57B41EF0654C}"/>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dirty="0">
                <a:solidFill>
                  <a:schemeClr val="hlink"/>
                </a:solidFill>
              </a:rPr>
              <a:t>The electronic auction shall be based:</a:t>
            </a:r>
          </a:p>
          <a:p>
            <a:pPr eaLnBrk="1" hangingPunct="1">
              <a:lnSpc>
                <a:spcPct val="80000"/>
              </a:lnSpc>
              <a:buFont typeface="Wingdings" panose="05000000000000000000" pitchFamily="2" charset="2"/>
              <a:buNone/>
              <a:defRPr/>
            </a:pPr>
            <a:r>
              <a:rPr lang="en-US" dirty="0"/>
              <a:t>- </a:t>
            </a:r>
            <a:r>
              <a:rPr lang="en-US" u="sng" dirty="0"/>
              <a:t>either solely on prices</a:t>
            </a:r>
            <a:r>
              <a:rPr lang="en-US" dirty="0"/>
              <a:t> when the contract is awarded to the lowest price,</a:t>
            </a:r>
          </a:p>
          <a:p>
            <a:pPr eaLnBrk="1" hangingPunct="1">
              <a:lnSpc>
                <a:spcPct val="80000"/>
              </a:lnSpc>
              <a:buFont typeface="Wingdings" panose="05000000000000000000" pitchFamily="2" charset="2"/>
              <a:buNone/>
              <a:defRPr/>
            </a:pPr>
            <a:r>
              <a:rPr lang="en-US" dirty="0"/>
              <a:t>- or </a:t>
            </a:r>
            <a:r>
              <a:rPr lang="en-US" u="sng" dirty="0"/>
              <a:t>on prices and/or on the new values of the features of the tenders indicated in the specification when the contract is awarded to the most economically advantageous tender</a:t>
            </a:r>
            <a:r>
              <a:rPr lang="en-US" dirty="0"/>
              <a:t>.</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4E2A5D8-E713-4264-ADEC-A81ACAE3A180}"/>
              </a:ext>
            </a:extLst>
          </p:cNvPr>
          <p:cNvSpPr>
            <a:spLocks noGrp="1"/>
          </p:cNvSpPr>
          <p:nvPr>
            <p:ph type="title"/>
          </p:nvPr>
        </p:nvSpPr>
        <p:spPr>
          <a:xfrm>
            <a:off x="1752600" y="152400"/>
            <a:ext cx="8229600" cy="1143000"/>
          </a:xfrm>
        </p:spPr>
        <p:txBody>
          <a:bodyPr>
            <a:normAutofit fontScale="90000"/>
          </a:bodyPr>
          <a:lstStyle/>
          <a:p>
            <a:pPr fontAlgn="auto">
              <a:spcAft>
                <a:spcPts val="0"/>
              </a:spcAft>
              <a:defRPr/>
            </a:pPr>
            <a:r>
              <a:rPr lang="en-US" altLang="en-US" sz="3600"/>
              <a:t>Defense Department Memoranda of Understanding with “Qualifying” Countries</a:t>
            </a:r>
          </a:p>
        </p:txBody>
      </p:sp>
      <p:sp>
        <p:nvSpPr>
          <p:cNvPr id="3" name="Content Placeholder 2">
            <a:extLst>
              <a:ext uri="{FF2B5EF4-FFF2-40B4-BE49-F238E27FC236}">
                <a16:creationId xmlns:a16="http://schemas.microsoft.com/office/drawing/2014/main" id="{0724887A-99A2-48C0-9D44-8FCAF989A173}"/>
              </a:ext>
            </a:extLst>
          </p:cNvPr>
          <p:cNvSpPr>
            <a:spLocks noGrp="1"/>
          </p:cNvSpPr>
          <p:nvPr>
            <p:ph idx="1"/>
          </p:nvPr>
        </p:nvSpPr>
        <p:spPr>
          <a:xfrm>
            <a:off x="1981200" y="1295400"/>
            <a:ext cx="8229600" cy="5105400"/>
          </a:xfrm>
        </p:spPr>
        <p:txBody>
          <a:bodyPr rtlCol="0">
            <a:normAutofit fontScale="32500" lnSpcReduction="20000"/>
          </a:bodyPr>
          <a:lstStyle/>
          <a:p>
            <a:pPr marL="274320" indent="-274320" fontAlgn="auto">
              <a:spcBef>
                <a:spcPts val="580"/>
              </a:spcBef>
              <a:spcAft>
                <a:spcPts val="0"/>
              </a:spcAft>
              <a:buFont typeface="Wingdings 2"/>
              <a:buChar char=""/>
              <a:defRPr/>
            </a:pPr>
            <a:r>
              <a:rPr lang="en-US" dirty="0"/>
              <a:t>             Australia</a:t>
            </a:r>
          </a:p>
          <a:p>
            <a:pPr marL="274320" indent="-274320" fontAlgn="auto">
              <a:spcBef>
                <a:spcPts val="580"/>
              </a:spcBef>
              <a:spcAft>
                <a:spcPts val="0"/>
              </a:spcAft>
              <a:buFont typeface="Wingdings 2"/>
              <a:buChar char=""/>
              <a:defRPr/>
            </a:pPr>
            <a:r>
              <a:rPr lang="en-US" dirty="0"/>
              <a:t>              Austria</a:t>
            </a:r>
          </a:p>
          <a:p>
            <a:pPr marL="274320" indent="-274320" fontAlgn="auto">
              <a:spcBef>
                <a:spcPts val="580"/>
              </a:spcBef>
              <a:spcAft>
                <a:spcPts val="0"/>
              </a:spcAft>
              <a:buFont typeface="Wingdings 2"/>
              <a:buChar char=""/>
              <a:defRPr/>
            </a:pPr>
            <a:r>
              <a:rPr lang="en-US" dirty="0"/>
              <a:t>              Belgium</a:t>
            </a:r>
          </a:p>
          <a:p>
            <a:pPr marL="274320" indent="-274320" fontAlgn="auto">
              <a:spcBef>
                <a:spcPts val="580"/>
              </a:spcBef>
              <a:spcAft>
                <a:spcPts val="0"/>
              </a:spcAft>
              <a:buFont typeface="Wingdings 2"/>
              <a:buChar char=""/>
              <a:defRPr/>
            </a:pPr>
            <a:r>
              <a:rPr lang="en-US" dirty="0"/>
              <a:t>              Canada</a:t>
            </a:r>
          </a:p>
          <a:p>
            <a:pPr marL="274320" indent="-274320" fontAlgn="auto">
              <a:spcBef>
                <a:spcPts val="580"/>
              </a:spcBef>
              <a:spcAft>
                <a:spcPts val="0"/>
              </a:spcAft>
              <a:buFont typeface="Wingdings 2"/>
              <a:buChar char=""/>
              <a:defRPr/>
            </a:pPr>
            <a:r>
              <a:rPr lang="en-US" dirty="0"/>
              <a:t>              Czech Republic</a:t>
            </a:r>
          </a:p>
          <a:p>
            <a:pPr marL="274320" indent="-274320" fontAlgn="auto">
              <a:spcBef>
                <a:spcPts val="580"/>
              </a:spcBef>
              <a:spcAft>
                <a:spcPts val="0"/>
              </a:spcAft>
              <a:buFont typeface="Wingdings 2"/>
              <a:buChar char=""/>
              <a:defRPr/>
            </a:pPr>
            <a:r>
              <a:rPr lang="en-US" dirty="0"/>
              <a:t>              Denmark</a:t>
            </a:r>
          </a:p>
          <a:p>
            <a:pPr marL="274320" indent="-274320" fontAlgn="auto">
              <a:spcBef>
                <a:spcPts val="580"/>
              </a:spcBef>
              <a:spcAft>
                <a:spcPts val="0"/>
              </a:spcAft>
              <a:buFont typeface="Wingdings 2"/>
              <a:buChar char=""/>
              <a:defRPr/>
            </a:pPr>
            <a:r>
              <a:rPr lang="en-US" dirty="0"/>
              <a:t>              Egypt</a:t>
            </a:r>
          </a:p>
          <a:p>
            <a:pPr marL="274320" indent="-274320" fontAlgn="auto">
              <a:spcBef>
                <a:spcPts val="580"/>
              </a:spcBef>
              <a:spcAft>
                <a:spcPts val="0"/>
              </a:spcAft>
              <a:buFont typeface="Wingdings 2"/>
              <a:buChar char=""/>
              <a:defRPr/>
            </a:pPr>
            <a:r>
              <a:rPr lang="en-US" dirty="0"/>
              <a:t>              Estonia</a:t>
            </a:r>
          </a:p>
          <a:p>
            <a:pPr marL="274320" indent="-274320" fontAlgn="auto">
              <a:spcBef>
                <a:spcPts val="580"/>
              </a:spcBef>
              <a:spcAft>
                <a:spcPts val="0"/>
              </a:spcAft>
              <a:buFont typeface="Wingdings 2"/>
              <a:buChar char=""/>
              <a:defRPr/>
            </a:pPr>
            <a:r>
              <a:rPr lang="en-US" dirty="0"/>
              <a:t>              Finland</a:t>
            </a:r>
          </a:p>
          <a:p>
            <a:pPr marL="274320" indent="-274320" fontAlgn="auto">
              <a:spcBef>
                <a:spcPts val="580"/>
              </a:spcBef>
              <a:spcAft>
                <a:spcPts val="0"/>
              </a:spcAft>
              <a:buFont typeface="Wingdings 2"/>
              <a:buChar char=""/>
              <a:defRPr/>
            </a:pPr>
            <a:r>
              <a:rPr lang="en-US" dirty="0"/>
              <a:t>              France</a:t>
            </a:r>
          </a:p>
          <a:p>
            <a:pPr marL="274320" indent="-274320" fontAlgn="auto">
              <a:spcBef>
                <a:spcPts val="580"/>
              </a:spcBef>
              <a:spcAft>
                <a:spcPts val="0"/>
              </a:spcAft>
              <a:buFont typeface="Wingdings 2"/>
              <a:buChar char=""/>
              <a:defRPr/>
            </a:pPr>
            <a:r>
              <a:rPr lang="en-US" dirty="0"/>
              <a:t>              Germany</a:t>
            </a:r>
          </a:p>
          <a:p>
            <a:pPr marL="274320" indent="-274320" fontAlgn="auto">
              <a:spcBef>
                <a:spcPts val="580"/>
              </a:spcBef>
              <a:spcAft>
                <a:spcPts val="0"/>
              </a:spcAft>
              <a:buFont typeface="Wingdings 2"/>
              <a:buChar char=""/>
              <a:defRPr/>
            </a:pPr>
            <a:r>
              <a:rPr lang="en-US" dirty="0"/>
              <a:t>              Greece</a:t>
            </a:r>
          </a:p>
          <a:p>
            <a:pPr marL="274320" indent="-274320" fontAlgn="auto">
              <a:spcBef>
                <a:spcPts val="580"/>
              </a:spcBef>
              <a:spcAft>
                <a:spcPts val="0"/>
              </a:spcAft>
              <a:buFont typeface="Wingdings 2"/>
              <a:buChar char=""/>
              <a:defRPr/>
            </a:pPr>
            <a:r>
              <a:rPr lang="en-US" dirty="0"/>
              <a:t>              Israel</a:t>
            </a:r>
          </a:p>
          <a:p>
            <a:pPr marL="274320" indent="-274320" fontAlgn="auto">
              <a:spcBef>
                <a:spcPts val="580"/>
              </a:spcBef>
              <a:spcAft>
                <a:spcPts val="0"/>
              </a:spcAft>
              <a:buFont typeface="Wingdings 2"/>
              <a:buChar char=""/>
              <a:defRPr/>
            </a:pPr>
            <a:r>
              <a:rPr lang="en-US" dirty="0"/>
              <a:t>              Italy</a:t>
            </a:r>
          </a:p>
          <a:p>
            <a:pPr marL="274320" indent="-274320" fontAlgn="auto">
              <a:spcBef>
                <a:spcPts val="580"/>
              </a:spcBef>
              <a:spcAft>
                <a:spcPts val="0"/>
              </a:spcAft>
              <a:buFont typeface="Wingdings 2"/>
              <a:buChar char=""/>
              <a:defRPr/>
            </a:pPr>
            <a:r>
              <a:rPr lang="en-US" dirty="0"/>
              <a:t>              Japan</a:t>
            </a:r>
          </a:p>
          <a:p>
            <a:pPr marL="274320" indent="-274320" fontAlgn="auto">
              <a:spcBef>
                <a:spcPts val="580"/>
              </a:spcBef>
              <a:spcAft>
                <a:spcPts val="0"/>
              </a:spcAft>
              <a:buFont typeface="Wingdings 2"/>
              <a:buChar char=""/>
              <a:defRPr/>
            </a:pPr>
            <a:r>
              <a:rPr lang="en-US" dirty="0"/>
              <a:t>              Latvia</a:t>
            </a:r>
          </a:p>
          <a:p>
            <a:pPr marL="274320" indent="-274320" fontAlgn="auto">
              <a:spcBef>
                <a:spcPts val="580"/>
              </a:spcBef>
              <a:spcAft>
                <a:spcPts val="0"/>
              </a:spcAft>
              <a:buFont typeface="Wingdings 2"/>
              <a:buChar char=""/>
              <a:defRPr/>
            </a:pPr>
            <a:r>
              <a:rPr lang="en-US" dirty="0"/>
              <a:t>              Luxembourg</a:t>
            </a:r>
          </a:p>
          <a:p>
            <a:pPr marL="274320" indent="-274320" fontAlgn="auto">
              <a:spcBef>
                <a:spcPts val="580"/>
              </a:spcBef>
              <a:spcAft>
                <a:spcPts val="0"/>
              </a:spcAft>
              <a:buFont typeface="Wingdings 2"/>
              <a:buChar char=""/>
              <a:defRPr/>
            </a:pPr>
            <a:r>
              <a:rPr lang="en-US" dirty="0"/>
              <a:t>              Netherlands</a:t>
            </a:r>
          </a:p>
          <a:p>
            <a:pPr marL="274320" indent="-274320" fontAlgn="auto">
              <a:spcBef>
                <a:spcPts val="580"/>
              </a:spcBef>
              <a:spcAft>
                <a:spcPts val="0"/>
              </a:spcAft>
              <a:buFont typeface="Wingdings 2"/>
              <a:buChar char=""/>
              <a:defRPr/>
            </a:pPr>
            <a:r>
              <a:rPr lang="en-US" dirty="0"/>
              <a:t>              Norway</a:t>
            </a:r>
          </a:p>
          <a:p>
            <a:pPr marL="274320" indent="-274320" fontAlgn="auto">
              <a:spcBef>
                <a:spcPts val="580"/>
              </a:spcBef>
              <a:spcAft>
                <a:spcPts val="0"/>
              </a:spcAft>
              <a:buFont typeface="Wingdings 2"/>
              <a:buChar char=""/>
              <a:defRPr/>
            </a:pPr>
            <a:r>
              <a:rPr lang="en-US" dirty="0"/>
              <a:t>              Poland</a:t>
            </a:r>
          </a:p>
          <a:p>
            <a:pPr marL="274320" indent="-274320" fontAlgn="auto">
              <a:spcBef>
                <a:spcPts val="580"/>
              </a:spcBef>
              <a:spcAft>
                <a:spcPts val="0"/>
              </a:spcAft>
              <a:buFont typeface="Wingdings 2"/>
              <a:buChar char=""/>
              <a:defRPr/>
            </a:pPr>
            <a:r>
              <a:rPr lang="en-US" dirty="0"/>
              <a:t>              Portugal</a:t>
            </a:r>
          </a:p>
          <a:p>
            <a:pPr marL="274320" indent="-274320" fontAlgn="auto">
              <a:spcBef>
                <a:spcPts val="580"/>
              </a:spcBef>
              <a:spcAft>
                <a:spcPts val="0"/>
              </a:spcAft>
              <a:buFont typeface="Wingdings 2"/>
              <a:buChar char=""/>
              <a:defRPr/>
            </a:pPr>
            <a:r>
              <a:rPr lang="en-US" dirty="0"/>
              <a:t>              Slovenia</a:t>
            </a:r>
          </a:p>
          <a:p>
            <a:pPr marL="274320" indent="-274320" fontAlgn="auto">
              <a:spcBef>
                <a:spcPts val="580"/>
              </a:spcBef>
              <a:spcAft>
                <a:spcPts val="0"/>
              </a:spcAft>
              <a:buFont typeface="Wingdings 2"/>
              <a:buChar char=""/>
              <a:defRPr/>
            </a:pPr>
            <a:r>
              <a:rPr lang="en-US" dirty="0"/>
              <a:t>              Spain</a:t>
            </a:r>
          </a:p>
          <a:p>
            <a:pPr marL="274320" indent="-274320" fontAlgn="auto">
              <a:spcBef>
                <a:spcPts val="580"/>
              </a:spcBef>
              <a:spcAft>
                <a:spcPts val="0"/>
              </a:spcAft>
              <a:buFont typeface="Wingdings 2"/>
              <a:buChar char=""/>
              <a:defRPr/>
            </a:pPr>
            <a:r>
              <a:rPr lang="en-US" dirty="0"/>
              <a:t>              Sweden</a:t>
            </a:r>
          </a:p>
          <a:p>
            <a:pPr marL="274320" indent="-274320" fontAlgn="auto">
              <a:spcBef>
                <a:spcPts val="580"/>
              </a:spcBef>
              <a:spcAft>
                <a:spcPts val="0"/>
              </a:spcAft>
              <a:buFont typeface="Wingdings 2"/>
              <a:buChar char=""/>
              <a:defRPr/>
            </a:pPr>
            <a:r>
              <a:rPr lang="en-US" dirty="0"/>
              <a:t>              Switzerland</a:t>
            </a:r>
          </a:p>
          <a:p>
            <a:pPr marL="274320" indent="-274320" fontAlgn="auto">
              <a:spcBef>
                <a:spcPts val="580"/>
              </a:spcBef>
              <a:spcAft>
                <a:spcPts val="0"/>
              </a:spcAft>
              <a:buFont typeface="Wingdings 2"/>
              <a:buChar char=""/>
              <a:defRPr/>
            </a:pPr>
            <a:r>
              <a:rPr lang="en-US" dirty="0"/>
              <a:t>              Turkey</a:t>
            </a:r>
          </a:p>
          <a:p>
            <a:pPr marL="274320" indent="-274320" fontAlgn="auto">
              <a:spcBef>
                <a:spcPts val="580"/>
              </a:spcBef>
              <a:spcAft>
                <a:spcPts val="0"/>
              </a:spcAft>
              <a:buFont typeface="Wingdings 2"/>
              <a:buChar char=""/>
              <a:defRPr/>
            </a:pPr>
            <a:r>
              <a:rPr lang="en-US" dirty="0"/>
              <a:t>              United Kingdom of Great Britain and Northern Ireland.</a:t>
            </a:r>
          </a:p>
          <a:p>
            <a:pPr marL="0" indent="0" fontAlgn="auto">
              <a:spcBef>
                <a:spcPts val="580"/>
              </a:spcBef>
              <a:spcAft>
                <a:spcPts val="0"/>
              </a:spcAft>
              <a:buNone/>
              <a:defRPr/>
            </a:pPr>
            <a:endParaRPr lang="en-US" dirty="0"/>
          </a:p>
        </p:txBody>
      </p:sp>
      <p:sp>
        <p:nvSpPr>
          <p:cNvPr id="113668" name="Rectangle 2">
            <a:extLst>
              <a:ext uri="{FF2B5EF4-FFF2-40B4-BE49-F238E27FC236}">
                <a16:creationId xmlns:a16="http://schemas.microsoft.com/office/drawing/2014/main" id="{911E9443-33CE-46E3-8D68-938381D313E7}"/>
              </a:ext>
            </a:extLst>
          </p:cNvPr>
          <p:cNvSpPr>
            <a:spLocks noChangeArrowheads="1"/>
          </p:cNvSpPr>
          <p:nvPr/>
        </p:nvSpPr>
        <p:spPr bwMode="auto">
          <a:xfrm rot="10800000" flipV="1">
            <a:off x="5486400" y="1873628"/>
            <a:ext cx="4876800" cy="313932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1800" b="1" dirty="0">
                <a:solidFill>
                  <a:srgbClr val="FFC000"/>
                </a:solidFill>
                <a:latin typeface="Century Schoolbook" panose="02040604050505020304" pitchFamily="18" charset="0"/>
                <a:cs typeface="Arial" panose="020B0604020202020204" pitchFamily="34" charset="0"/>
              </a:rPr>
              <a:t>225.872-1  General.</a:t>
            </a:r>
            <a:endParaRPr lang="en-US" altLang="en-US" sz="1800" dirty="0">
              <a:solidFill>
                <a:srgbClr val="FFC000"/>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None/>
            </a:pPr>
            <a:r>
              <a:rPr lang="en-US" altLang="en-US" sz="1800" dirty="0">
                <a:solidFill>
                  <a:srgbClr val="FFC000"/>
                </a:solidFill>
                <a:latin typeface="Century Schoolbook" panose="02040604050505020304" pitchFamily="18" charset="0"/>
                <a:cs typeface="Arial" panose="020B0604020202020204" pitchFamily="34" charset="0"/>
              </a:rPr>
              <a:t> </a:t>
            </a:r>
            <a:endParaRPr lang="en-US" altLang="en-US" sz="1800" dirty="0">
              <a:solidFill>
                <a:srgbClr val="FFC000"/>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None/>
            </a:pPr>
            <a:r>
              <a:rPr lang="en-US" altLang="en-US" sz="1800" dirty="0">
                <a:solidFill>
                  <a:srgbClr val="FFC000"/>
                </a:solidFill>
                <a:latin typeface="Century Schoolbook" panose="02040604050505020304" pitchFamily="18" charset="0"/>
                <a:cs typeface="Arial" panose="020B0604020202020204" pitchFamily="34" charset="0"/>
              </a:rPr>
              <a:t>      (a)  As a result of memoranda of understanding and other international agreements, </a:t>
            </a:r>
            <a:r>
              <a:rPr lang="en-US" altLang="en-US" sz="1800" b="1" dirty="0">
                <a:solidFill>
                  <a:srgbClr val="FFC000"/>
                </a:solidFill>
                <a:latin typeface="Century Schoolbook" panose="02040604050505020304" pitchFamily="18" charset="0"/>
                <a:cs typeface="Arial" panose="020B0604020202020204" pitchFamily="34" charset="0"/>
              </a:rPr>
              <a:t>DoD has determined it inconsistent with the public interest to apply restrictions of the Buy American statute or the Balance of Payments Program to the acquisition of qualifying country end products from the following qualifying countries . . . </a:t>
            </a:r>
            <a:r>
              <a:rPr lang="en-US" altLang="en-US" sz="1800" dirty="0">
                <a:solidFill>
                  <a:srgbClr val="FFC000"/>
                </a:solidFill>
                <a:latin typeface="Century Schoolbook" panose="02040604050505020304" pitchFamily="18" charset="0"/>
                <a:cs typeface="Arial" panose="020B0604020202020204" pitchFamily="34" charset="0"/>
              </a:rPr>
              <a:t>.</a:t>
            </a:r>
            <a:endParaRPr lang="en-US" altLang="en-US" sz="1800" dirty="0">
              <a:solidFill>
                <a:srgbClr val="FFC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D95235B-CF48-4D1C-BE5B-B8E7A364BEF7}"/>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54C1CC0C-8DDA-439E-B0CA-46E7B05206A8}"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8</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8" name="Rectangle 4">
            <a:extLst>
              <a:ext uri="{FF2B5EF4-FFF2-40B4-BE49-F238E27FC236}">
                <a16:creationId xmlns:a16="http://schemas.microsoft.com/office/drawing/2014/main" id="{7B9CC0DC-D9E3-4D2C-8927-37D1565CAD37}"/>
              </a:ext>
            </a:extLst>
          </p:cNvPr>
          <p:cNvSpPr>
            <a:spLocks noGrp="1" noChangeArrowheads="1"/>
          </p:cNvSpPr>
          <p:nvPr>
            <p:ph type="ctrTitle"/>
          </p:nvPr>
        </p:nvSpPr>
        <p:spPr/>
        <p:txBody>
          <a:bodyPr/>
          <a:lstStyle/>
          <a:p>
            <a:pPr eaLnBrk="1" hangingPunct="1">
              <a:defRPr/>
            </a:pPr>
            <a:r>
              <a:rPr lang="en-US"/>
              <a:t>Any Recourse in GPA?</a:t>
            </a:r>
          </a:p>
        </p:txBody>
      </p:sp>
    </p:spTree>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a:extLst>
              <a:ext uri="{FF2B5EF4-FFF2-40B4-BE49-F238E27FC236}">
                <a16:creationId xmlns:a16="http://schemas.microsoft.com/office/drawing/2014/main" id="{44A7BC45-997A-4BF8-BD7E-04643CAD902A}"/>
              </a:ext>
            </a:extLst>
          </p:cNvPr>
          <p:cNvSpPr>
            <a:spLocks noGrp="1" noRot="1" noChangeArrowheads="1"/>
          </p:cNvSpPr>
          <p:nvPr>
            <p:ph type="title"/>
          </p:nvPr>
        </p:nvSpPr>
        <p:spPr/>
        <p:txBody>
          <a:bodyPr/>
          <a:lstStyle/>
          <a:p>
            <a:pPr eaLnBrk="1" hangingPunct="1">
              <a:defRPr/>
            </a:pPr>
            <a:r>
              <a:rPr lang="en-US" sz="4000"/>
              <a:t>Revised GPA Defines Electronic Reverse Auction</a:t>
            </a:r>
          </a:p>
        </p:txBody>
      </p:sp>
      <p:sp>
        <p:nvSpPr>
          <p:cNvPr id="796675" name="Rectangle 3">
            <a:extLst>
              <a:ext uri="{FF2B5EF4-FFF2-40B4-BE49-F238E27FC236}">
                <a16:creationId xmlns:a16="http://schemas.microsoft.com/office/drawing/2014/main" id="{DC4E409E-A23E-4298-925B-85D29898EC32}"/>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b="1" dirty="0"/>
              <a:t>Article I:</a:t>
            </a:r>
          </a:p>
          <a:p>
            <a:pPr eaLnBrk="1" hangingPunct="1">
              <a:buFont typeface="Wingdings" panose="05000000000000000000" pitchFamily="2" charset="2"/>
              <a:buNone/>
              <a:defRPr/>
            </a:pPr>
            <a:r>
              <a:rPr lang="en-GB" dirty="0"/>
              <a:t>(e)	</a:t>
            </a:r>
            <a:r>
              <a:rPr lang="en-GB" b="1" dirty="0"/>
              <a:t>electronic auction</a:t>
            </a:r>
            <a:r>
              <a:rPr lang="en-GB" dirty="0"/>
              <a:t> means an iterative process that involves the use of electronic means for the </a:t>
            </a:r>
            <a:r>
              <a:rPr lang="en-GB" b="1" dirty="0">
                <a:solidFill>
                  <a:srgbClr val="FFFF00"/>
                </a:solidFill>
              </a:rPr>
              <a:t>presentation by suppliers of either new prices, or new values for quantifiable non-price elements of the tender related to the evaluation criteria, or both,</a:t>
            </a:r>
            <a:r>
              <a:rPr lang="en-GB" dirty="0"/>
              <a:t> resulting in a ranking or re‑ranking of tenders;</a:t>
            </a:r>
            <a:endParaRPr lang="en-US" dirty="0"/>
          </a:p>
        </p:txBody>
      </p:sp>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a:extLst>
              <a:ext uri="{FF2B5EF4-FFF2-40B4-BE49-F238E27FC236}">
                <a16:creationId xmlns:a16="http://schemas.microsoft.com/office/drawing/2014/main" id="{2BD5AD50-B89C-4246-B2FA-B5931714E6C3}"/>
              </a:ext>
            </a:extLst>
          </p:cNvPr>
          <p:cNvSpPr>
            <a:spLocks noGrp="1" noRot="1" noChangeArrowheads="1"/>
          </p:cNvSpPr>
          <p:nvPr>
            <p:ph type="title"/>
          </p:nvPr>
        </p:nvSpPr>
        <p:spPr/>
        <p:txBody>
          <a:bodyPr/>
          <a:lstStyle/>
          <a:p>
            <a:pPr algn="l" eaLnBrk="1" hangingPunct="1">
              <a:defRPr/>
            </a:pPr>
            <a:r>
              <a:rPr lang="en-US"/>
              <a:t>And GPA Regulates . . .</a:t>
            </a:r>
          </a:p>
        </p:txBody>
      </p:sp>
      <p:sp>
        <p:nvSpPr>
          <p:cNvPr id="797699" name="Rectangle 3">
            <a:extLst>
              <a:ext uri="{FF2B5EF4-FFF2-40B4-BE49-F238E27FC236}">
                <a16:creationId xmlns:a16="http://schemas.microsoft.com/office/drawing/2014/main" id="{E4E3DE74-BD9C-4F5D-89B4-7978A539E4FE}"/>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GB" sz="2400" b="1" dirty="0"/>
              <a:t>Article XIV	Electronic Auctions</a:t>
            </a:r>
            <a:endParaRPr lang="en-GB" sz="2400" dirty="0"/>
          </a:p>
          <a:p>
            <a:pPr eaLnBrk="1" hangingPunct="1">
              <a:lnSpc>
                <a:spcPct val="80000"/>
              </a:lnSpc>
              <a:buFont typeface="Wingdings" panose="05000000000000000000" pitchFamily="2" charset="2"/>
              <a:buNone/>
              <a:defRPr/>
            </a:pPr>
            <a:r>
              <a:rPr lang="en-GB" sz="2400" dirty="0"/>
              <a:t>	Where a procuring entity intends to conduct a covered procurement using an electronic auction, </a:t>
            </a:r>
            <a:r>
              <a:rPr lang="en-GB" sz="2400" b="1" u="sng" dirty="0">
                <a:solidFill>
                  <a:srgbClr val="FFFF00"/>
                </a:solidFill>
              </a:rPr>
              <a:t>the entity shall provide each participant</a:t>
            </a:r>
            <a:r>
              <a:rPr lang="en-GB" sz="2400" b="1" dirty="0">
                <a:solidFill>
                  <a:srgbClr val="FFFF00"/>
                </a:solidFill>
              </a:rPr>
              <a:t>,</a:t>
            </a:r>
            <a:r>
              <a:rPr lang="en-GB" sz="2400" dirty="0"/>
              <a:t> </a:t>
            </a:r>
            <a:r>
              <a:rPr lang="en-GB" sz="2400" b="1" dirty="0">
                <a:solidFill>
                  <a:srgbClr val="FFFF00"/>
                </a:solidFill>
              </a:rPr>
              <a:t>before commencing the electronic auction</a:t>
            </a:r>
            <a:r>
              <a:rPr lang="en-GB" sz="2400" dirty="0"/>
              <a:t>, with:</a:t>
            </a:r>
          </a:p>
          <a:p>
            <a:pPr eaLnBrk="1" hangingPunct="1">
              <a:lnSpc>
                <a:spcPct val="80000"/>
              </a:lnSpc>
              <a:buFont typeface="Wingdings" panose="05000000000000000000" pitchFamily="2" charset="2"/>
              <a:buNone/>
              <a:defRPr/>
            </a:pPr>
            <a:r>
              <a:rPr lang="en-GB" sz="2400" dirty="0"/>
              <a:t>(a)	the </a:t>
            </a:r>
            <a:r>
              <a:rPr lang="en-GB" sz="2400" b="1" dirty="0">
                <a:solidFill>
                  <a:schemeClr val="hlink"/>
                </a:solidFill>
              </a:rPr>
              <a:t>automatic evaluation method</a:t>
            </a:r>
            <a:r>
              <a:rPr lang="en-GB" sz="2400" dirty="0"/>
              <a:t>, including the mathematical formula, that is based on the evaluation criteria set out in the tender documentation and that will be used in the automatic ranking or re-ranking during the auction;</a:t>
            </a:r>
          </a:p>
          <a:p>
            <a:pPr eaLnBrk="1" hangingPunct="1">
              <a:lnSpc>
                <a:spcPct val="80000"/>
              </a:lnSpc>
              <a:buFont typeface="Wingdings" panose="05000000000000000000" pitchFamily="2" charset="2"/>
              <a:buNone/>
              <a:defRPr/>
            </a:pPr>
            <a:r>
              <a:rPr lang="en-GB" sz="2400" dirty="0"/>
              <a:t>(b)	</a:t>
            </a:r>
            <a:r>
              <a:rPr lang="en-GB" sz="2400" b="1" dirty="0">
                <a:solidFill>
                  <a:schemeClr val="hlink"/>
                </a:solidFill>
              </a:rPr>
              <a:t>the results of any initial evaluation of the elements</a:t>
            </a:r>
            <a:r>
              <a:rPr lang="en-GB" sz="2400" dirty="0"/>
              <a:t> of its tender where the contract is to be awarded on the basis of the most advantageous tender;  and</a:t>
            </a:r>
          </a:p>
          <a:p>
            <a:pPr eaLnBrk="1" hangingPunct="1">
              <a:lnSpc>
                <a:spcPct val="80000"/>
              </a:lnSpc>
              <a:buFont typeface="Wingdings" panose="05000000000000000000" pitchFamily="2" charset="2"/>
              <a:buNone/>
              <a:defRPr/>
            </a:pPr>
            <a:r>
              <a:rPr lang="en-GB" sz="2400" dirty="0"/>
              <a:t>(c)	</a:t>
            </a:r>
            <a:r>
              <a:rPr lang="en-GB" sz="2400" b="1" dirty="0">
                <a:solidFill>
                  <a:schemeClr val="hlink"/>
                </a:solidFill>
              </a:rPr>
              <a:t>any other relevant information</a:t>
            </a:r>
            <a:r>
              <a:rPr lang="en-GB" sz="2400" dirty="0"/>
              <a:t> relating to the conduct of the auction.</a:t>
            </a:r>
            <a:endParaRPr lang="en-US" sz="2400" dirty="0"/>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a:extLst>
              <a:ext uri="{FF2B5EF4-FFF2-40B4-BE49-F238E27FC236}">
                <a16:creationId xmlns:a16="http://schemas.microsoft.com/office/drawing/2014/main" id="{22F212CC-9325-4518-8983-0B035B763922}"/>
              </a:ext>
            </a:extLst>
          </p:cNvPr>
          <p:cNvSpPr>
            <a:spLocks noGrp="1" noRot="1" noChangeArrowheads="1"/>
          </p:cNvSpPr>
          <p:nvPr>
            <p:ph type="title"/>
          </p:nvPr>
        </p:nvSpPr>
        <p:spPr/>
        <p:txBody>
          <a:bodyPr/>
          <a:lstStyle/>
          <a:p>
            <a:pPr eaLnBrk="1" hangingPunct="1">
              <a:defRPr/>
            </a:pPr>
            <a:r>
              <a:rPr lang="en-US"/>
              <a:t>Mock Auction Rules</a:t>
            </a:r>
          </a:p>
        </p:txBody>
      </p:sp>
      <p:sp>
        <p:nvSpPr>
          <p:cNvPr id="799747" name="Rectangle 3">
            <a:extLst>
              <a:ext uri="{FF2B5EF4-FFF2-40B4-BE49-F238E27FC236}">
                <a16:creationId xmlns:a16="http://schemas.microsoft.com/office/drawing/2014/main" id="{3D11E0E6-D8E1-449F-A759-42F88364122F}"/>
              </a:ext>
            </a:extLst>
          </p:cNvPr>
          <p:cNvSpPr>
            <a:spLocks noGrp="1" noChangeArrowheads="1"/>
          </p:cNvSpPr>
          <p:nvPr>
            <p:ph type="body" idx="1"/>
          </p:nvPr>
        </p:nvSpPr>
        <p:spPr/>
        <p:txBody>
          <a:bodyPr/>
          <a:lstStyle/>
          <a:p>
            <a:pPr eaLnBrk="1" hangingPunct="1">
              <a:defRPr/>
            </a:pPr>
            <a:r>
              <a:rPr lang="en-US" dirty="0"/>
              <a:t>Group descriptions drive bidding strategy</a:t>
            </a:r>
          </a:p>
          <a:p>
            <a:pPr eaLnBrk="1" hangingPunct="1">
              <a:defRPr/>
            </a:pPr>
            <a:r>
              <a:rPr lang="en-US" dirty="0"/>
              <a:t>Auction per mock solicitation</a:t>
            </a:r>
          </a:p>
          <a:p>
            <a:pPr eaLnBrk="1" hangingPunct="1">
              <a:defRPr/>
            </a:pPr>
            <a:r>
              <a:rPr lang="en-US" dirty="0"/>
              <a:t>U.S. rules regarding reverse auctions apply</a:t>
            </a:r>
          </a:p>
          <a:p>
            <a:pPr eaLnBrk="1" hangingPunct="1">
              <a:defRPr/>
            </a:pPr>
            <a:r>
              <a:rPr lang="en-US" dirty="0"/>
              <a:t>U.S. bid protest rules apply</a:t>
            </a:r>
          </a:p>
          <a:p>
            <a:pPr eaLnBrk="1" hangingPunct="1">
              <a:defRPr/>
            </a:pPr>
            <a:r>
              <a:rPr lang="en-US" dirty="0"/>
              <a:t>Bids to be submitted; low bid posted</a:t>
            </a:r>
          </a:p>
          <a:p>
            <a:pPr eaLnBrk="1" hangingPunct="1">
              <a:defRPr/>
            </a:pPr>
            <a:r>
              <a:rPr lang="en-US" dirty="0"/>
              <a:t>Professor is both auctioneer and arbiter</a:t>
            </a:r>
          </a:p>
        </p:txBody>
      </p:sp>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78A7-AF8B-4613-B15B-DA900718D1F4}"/>
              </a:ext>
            </a:extLst>
          </p:cNvPr>
          <p:cNvSpPr>
            <a:spLocks noGrp="1"/>
          </p:cNvSpPr>
          <p:nvPr>
            <p:ph type="title"/>
          </p:nvPr>
        </p:nvSpPr>
        <p:spPr/>
        <p:txBody>
          <a:bodyPr/>
          <a:lstStyle/>
          <a:p>
            <a:pPr eaLnBrk="1" hangingPunct="1">
              <a:defRPr/>
            </a:pPr>
            <a:r>
              <a:rPr lang="en-US" dirty="0"/>
              <a:t>Mock Auction</a:t>
            </a:r>
          </a:p>
        </p:txBody>
      </p:sp>
      <p:sp>
        <p:nvSpPr>
          <p:cNvPr id="3" name="Content Placeholder 2">
            <a:extLst>
              <a:ext uri="{FF2B5EF4-FFF2-40B4-BE49-F238E27FC236}">
                <a16:creationId xmlns:a16="http://schemas.microsoft.com/office/drawing/2014/main" id="{70E95109-A42A-42F2-8028-69D11EC93F47}"/>
              </a:ext>
            </a:extLst>
          </p:cNvPr>
          <p:cNvSpPr>
            <a:spLocks noGrp="1"/>
          </p:cNvSpPr>
          <p:nvPr>
            <p:ph idx="1"/>
          </p:nvPr>
        </p:nvSpPr>
        <p:spPr/>
        <p:txBody>
          <a:bodyPr/>
          <a:lstStyle/>
          <a:p>
            <a:pPr eaLnBrk="1" hangingPunct="1">
              <a:defRPr/>
            </a:pPr>
            <a:r>
              <a:rPr lang="en-US" dirty="0"/>
              <a:t>General Facts:  Solicitation </a:t>
            </a:r>
          </a:p>
          <a:p>
            <a:pPr marL="0" indent="0" eaLnBrk="1" hangingPunct="1">
              <a:buNone/>
              <a:defRPr/>
            </a:pPr>
            <a:endParaRPr lang="en-US" dirty="0"/>
          </a:p>
          <a:p>
            <a:pPr marL="0" indent="0" eaLnBrk="1" hangingPunct="1">
              <a:buNone/>
              <a:defRPr/>
            </a:pPr>
            <a:endParaRPr lang="en-US" dirty="0"/>
          </a:p>
          <a:p>
            <a:pPr eaLnBrk="1" hangingPunct="1">
              <a:defRPr/>
            </a:pPr>
            <a:r>
              <a:rPr lang="en-US" dirty="0"/>
              <a:t>Team-Specific Facts (to be distributed)</a:t>
            </a:r>
          </a:p>
          <a:p>
            <a:pPr eaLnBrk="1" hangingPunct="1">
              <a:defRPr/>
            </a:pPr>
            <a:endParaRPr lang="en-US" dirty="0"/>
          </a:p>
          <a:p>
            <a:pPr marL="0" indent="0" eaLnBrk="1" hangingPunct="1">
              <a:buNone/>
              <a:defRPr/>
            </a:pPr>
            <a:endParaRPr lang="en-US" dirty="0"/>
          </a:p>
        </p:txBody>
      </p:sp>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C032EF28-B7C3-40D2-ADA2-FA6BE7464CB1}"/>
              </a:ext>
            </a:extLst>
          </p:cNvPr>
          <p:cNvSpPr>
            <a:spLocks noGrp="1"/>
          </p:cNvSpPr>
          <p:nvPr>
            <p:ph type="title"/>
          </p:nvPr>
        </p:nvSpPr>
        <p:spPr>
          <a:xfrm>
            <a:off x="2246313" y="952501"/>
            <a:ext cx="7772400" cy="1362075"/>
          </a:xfrm>
        </p:spPr>
        <p:txBody>
          <a:bodyPr/>
          <a:lstStyle/>
          <a:p>
            <a:r>
              <a:rPr lang="en-US" altLang="en-US"/>
              <a:t>Conclusion</a:t>
            </a:r>
          </a:p>
        </p:txBody>
      </p:sp>
      <p:sp>
        <p:nvSpPr>
          <p:cNvPr id="3" name="Slide Number Placeholder 2">
            <a:extLst>
              <a:ext uri="{FF2B5EF4-FFF2-40B4-BE49-F238E27FC236}">
                <a16:creationId xmlns:a16="http://schemas.microsoft.com/office/drawing/2014/main" id="{3D145399-0DEE-45E1-8CFD-4F81B7E654E2}"/>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A97B91CF-0CCC-4615-854D-14A6F181F7FC}"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85</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37B5269-B450-4EE8-950D-95787CC476F7}"/>
              </a:ext>
            </a:extLst>
          </p:cNvPr>
          <p:cNvSpPr>
            <a:spLocks noGrp="1"/>
          </p:cNvSpPr>
          <p:nvPr>
            <p:ph type="title"/>
          </p:nvPr>
        </p:nvSpPr>
        <p:spPr/>
        <p:txBody>
          <a:bodyPr rtlCol="0">
            <a:normAutofit/>
          </a:bodyPr>
          <a:lstStyle/>
          <a:p>
            <a:pPr fontAlgn="auto">
              <a:spcAft>
                <a:spcPts val="0"/>
              </a:spcAft>
              <a:defRPr/>
            </a:pPr>
            <a:r>
              <a:rPr lang="en-US"/>
              <a:t>Defense – Memoranda of Understanding</a:t>
            </a:r>
          </a:p>
        </p:txBody>
      </p:sp>
      <p:sp>
        <p:nvSpPr>
          <p:cNvPr id="114691" name="Content Placeholder 2">
            <a:extLst>
              <a:ext uri="{FF2B5EF4-FFF2-40B4-BE49-F238E27FC236}">
                <a16:creationId xmlns:a16="http://schemas.microsoft.com/office/drawing/2014/main" id="{112D0931-7663-45E6-A479-69C54851B2A3}"/>
              </a:ext>
            </a:extLst>
          </p:cNvPr>
          <p:cNvSpPr>
            <a:spLocks noGrp="1"/>
          </p:cNvSpPr>
          <p:nvPr>
            <p:ph idx="1"/>
          </p:nvPr>
        </p:nvSpPr>
        <p:spPr/>
        <p:txBody>
          <a:bodyPr/>
          <a:lstStyle/>
          <a:p>
            <a:endParaRPr lang="en-US" altLang="en-US"/>
          </a:p>
        </p:txBody>
      </p:sp>
      <p:pic>
        <p:nvPicPr>
          <p:cNvPr id="114692" name="Picture 2">
            <a:extLst>
              <a:ext uri="{FF2B5EF4-FFF2-40B4-BE49-F238E27FC236}">
                <a16:creationId xmlns:a16="http://schemas.microsoft.com/office/drawing/2014/main" id="{02763E0F-4511-4B92-8933-897F7D070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34" t="3751" r="14056" b="6250"/>
          <a:stretch>
            <a:fillRect/>
          </a:stretch>
        </p:blipFill>
        <p:spPr bwMode="auto">
          <a:xfrm>
            <a:off x="2286001" y="1524000"/>
            <a:ext cx="714057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TextBox 4">
            <a:extLst>
              <a:ext uri="{FF2B5EF4-FFF2-40B4-BE49-F238E27FC236}">
                <a16:creationId xmlns:a16="http://schemas.microsoft.com/office/drawing/2014/main" id="{CA04D5AA-AE60-4DF1-B67D-EF98D283EF29}"/>
              </a:ext>
            </a:extLst>
          </p:cNvPr>
          <p:cNvSpPr txBox="1">
            <a:spLocks noChangeArrowheads="1"/>
          </p:cNvSpPr>
          <p:nvPr/>
        </p:nvSpPr>
        <p:spPr bwMode="auto">
          <a:xfrm>
            <a:off x="5257800" y="42672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endParaRPr lang="en-US" altLang="en-US" sz="1800">
              <a:solidFill>
                <a:prstClr val="black"/>
              </a:solidFill>
              <a:latin typeface="Calibri" panose="020F0502020204030204" pitchFamily="34" charset="0"/>
              <a:cs typeface="Arial" panose="020B0604020202020204" pitchFamily="34" charset="0"/>
            </a:endParaRPr>
          </a:p>
        </p:txBody>
      </p:sp>
      <p:sp>
        <p:nvSpPr>
          <p:cNvPr id="114694" name="TextBox 5">
            <a:extLst>
              <a:ext uri="{FF2B5EF4-FFF2-40B4-BE49-F238E27FC236}">
                <a16:creationId xmlns:a16="http://schemas.microsoft.com/office/drawing/2014/main" id="{ECC0DA1B-C8B4-42B4-99FA-5A2260303B36}"/>
              </a:ext>
            </a:extLst>
          </p:cNvPr>
          <p:cNvSpPr txBox="1">
            <a:spLocks noChangeArrowheads="1"/>
          </p:cNvSpPr>
          <p:nvPr/>
        </p:nvSpPr>
        <p:spPr bwMode="auto">
          <a:xfrm>
            <a:off x="4953000" y="4038601"/>
            <a:ext cx="36576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r" fontAlgn="base">
              <a:spcBef>
                <a:spcPct val="0"/>
              </a:spcBef>
              <a:spcAft>
                <a:spcPct val="0"/>
              </a:spcAft>
              <a:buClrTx/>
              <a:buSzTx/>
              <a:buNone/>
            </a:pPr>
            <a:r>
              <a:rPr lang="en-US" altLang="en-US" sz="1800" b="1">
                <a:solidFill>
                  <a:prstClr val="black"/>
                </a:solidFill>
                <a:latin typeface="Calibri" panose="020F0502020204030204" pitchFamily="34" charset="0"/>
                <a:cs typeface="Arial" panose="020B0604020202020204" pitchFamily="34" charset="0"/>
              </a:rPr>
              <a:t>Authority for the defense MOUs rests in the “public interest” exception to the BAA. The agreements serve as a national security benefit, enhance alliance-wide security objectives, and serve as an underpinning for armaments cooperation. – Text § 2:21</a:t>
            </a:r>
          </a:p>
        </p:txBody>
      </p:sp>
      <p:sp>
        <p:nvSpPr>
          <p:cNvPr id="3" name="Slide Number Placeholder 2">
            <a:extLst>
              <a:ext uri="{FF2B5EF4-FFF2-40B4-BE49-F238E27FC236}">
                <a16:creationId xmlns:a16="http://schemas.microsoft.com/office/drawing/2014/main" id="{CB65BD18-6A6A-48E6-9101-E51F9E88B54C}"/>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0017CCBE-C114-4B0D-B103-54B07637BF8B}"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9</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hris Yukins - Session 4 - Compliance Case Study">
  <a:themeElements>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hap 8 Pricing of Adjustments - Cont'd Feb 2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hap 8 Pricing of Adjustments - Cont'd Feb 25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Chap 8 Pricing of Adjustments - Cont'd Feb 25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Chap 8 Pricing of Adjustments - Cont'd Feb 25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Chap 8 Pricing of Adjustments - Cont'd Feb 25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hap 8 Pricing of Adjustments - Cont'd Feb 25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Chap 8 Pricing of Adjustments - Cont'd Feb 25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Chap 8 Pricing of Adjustments - Cont'd Feb 25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Chap 8 Pricing of Adjustments - Cont'd Feb 25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5066</Words>
  <Application>Microsoft Office PowerPoint</Application>
  <PresentationFormat>Widescreen</PresentationFormat>
  <Paragraphs>672</Paragraphs>
  <Slides>85</Slides>
  <Notes>23</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2</vt:i4>
      </vt:variant>
      <vt:variant>
        <vt:lpstr>Slide Titles</vt:lpstr>
      </vt:variant>
      <vt:variant>
        <vt:i4>85</vt:i4>
      </vt:variant>
    </vt:vector>
  </HeadingPairs>
  <TitlesOfParts>
    <vt:vector size="106" baseType="lpstr">
      <vt:lpstr>Arial</vt:lpstr>
      <vt:lpstr>Calibri</vt:lpstr>
      <vt:lpstr>Calibri Light</vt:lpstr>
      <vt:lpstr>Century Schoolbook</vt:lpstr>
      <vt:lpstr>Franklin Gothic Book</vt:lpstr>
      <vt:lpstr>Garamond</vt:lpstr>
      <vt:lpstr>Georgia</vt:lpstr>
      <vt:lpstr>inherit</vt:lpstr>
      <vt:lpstr>Perpetua</vt:lpstr>
      <vt:lpstr>Times</vt:lpstr>
      <vt:lpstr>Times New Roman</vt:lpstr>
      <vt:lpstr>Verdana</vt:lpstr>
      <vt:lpstr>Wingdings</vt:lpstr>
      <vt:lpstr>Wingdings 2</vt:lpstr>
      <vt:lpstr>Office Theme</vt:lpstr>
      <vt:lpstr>Equity</vt:lpstr>
      <vt:lpstr>1_Office Theme</vt:lpstr>
      <vt:lpstr>Stream</vt:lpstr>
      <vt:lpstr>Chris Yukins - Session 4 - Compliance Case Study</vt:lpstr>
      <vt:lpstr>Bitmap Image</vt:lpstr>
      <vt:lpstr>think-cell Slide</vt:lpstr>
      <vt:lpstr>Sustainability</vt:lpstr>
      <vt:lpstr>Three “Pillars” to Sustainable Procurement</vt:lpstr>
      <vt:lpstr>PowerPoint Presentation</vt:lpstr>
      <vt:lpstr>PowerPoint Presentation</vt:lpstr>
      <vt:lpstr>PowerPoint Presentation</vt:lpstr>
      <vt:lpstr>Administrative Cooperation:  U.S. Defense Department Cybersecurity for Unclassified Information Technology</vt:lpstr>
      <vt:lpstr>Reciprocal Defense Procurement Agreements</vt:lpstr>
      <vt:lpstr>Defense Department Memoranda of Understanding with “Qualifying” Countries</vt:lpstr>
      <vt:lpstr>Defense – Memoranda of Understanding</vt:lpstr>
      <vt:lpstr>Defense – Memoranda of Understanding – UK Example</vt:lpstr>
      <vt:lpstr>Security of Supply</vt:lpstr>
      <vt:lpstr>Angela Merkel’s Mobile Phone</vt:lpstr>
      <vt:lpstr>Germany Canceled Verizon Contract</vt:lpstr>
      <vt:lpstr>GPA, Art. III Leaves Discretion To Discriminate Regarding Classified Work</vt:lpstr>
      <vt:lpstr>GPA, Art. III Leaves Discretion To Discriminate Regarding Classified Work</vt:lpstr>
      <vt:lpstr>European Response</vt:lpstr>
      <vt:lpstr>Background: Top 10 U.S. Defense Contractors</vt:lpstr>
      <vt:lpstr>Reciprocal defense procurement agreements</vt:lpstr>
      <vt:lpstr>Sample Reciprocal Defense Procurement Agreement:   U.S. - France</vt:lpstr>
      <vt:lpstr>PowerPoint Presentation</vt:lpstr>
      <vt:lpstr>PowerPoint Presentation</vt:lpstr>
      <vt:lpstr>EU Defense Fund:  Macron Manifesto</vt:lpstr>
      <vt:lpstr>EU Defense Fund:  Progressing</vt:lpstr>
      <vt:lpstr>Sept. 12, 2017</vt:lpstr>
      <vt:lpstr>PowerPoint Presentation</vt:lpstr>
      <vt:lpstr>PowerPoint Presentation</vt:lpstr>
      <vt:lpstr>Continued Support:  EU President Jean-Clause Juncker’s State of the Union Address (Sept. 2018) </vt:lpstr>
      <vt:lpstr>PowerPoint Presentation</vt:lpstr>
      <vt:lpstr>Domestic Preference Under EU Defense Fund</vt:lpstr>
      <vt:lpstr>EU Defense Fund: Limited Caveat</vt:lpstr>
      <vt:lpstr>U.S. Response:  June 2019</vt:lpstr>
      <vt:lpstr>Anti-Corruption</vt:lpstr>
      <vt:lpstr>Risks of Corruption</vt:lpstr>
      <vt:lpstr>PowerPoint Presentation</vt:lpstr>
      <vt:lpstr>PowerPoint Presentation</vt:lpstr>
      <vt:lpstr>Processes</vt:lpstr>
      <vt:lpstr>Anti-Corruption</vt:lpstr>
      <vt:lpstr>Tools for Fighting Corruption</vt:lpstr>
      <vt:lpstr>                  Red Flags – Third Parties</vt:lpstr>
      <vt:lpstr>UK Bribery Act of 2010</vt:lpstr>
      <vt:lpstr>PowerPoint Presentation</vt:lpstr>
      <vt:lpstr>Brazil’s Anti-Corruption Law</vt:lpstr>
      <vt:lpstr>France’s Law “Sapin II” (2016)</vt:lpstr>
      <vt:lpstr>France’s Law “Sapin II”</vt:lpstr>
      <vt:lpstr>Mexico’s General Law of Administrative Accountability (2017)</vt:lpstr>
      <vt:lpstr>U.S. Anti-Fraud Law</vt:lpstr>
      <vt:lpstr>PowerPoint Presentation</vt:lpstr>
      <vt:lpstr>PowerPoint Presentation</vt:lpstr>
      <vt:lpstr>Corporate compliance</vt:lpstr>
      <vt:lpstr>What Is a Compliance System?</vt:lpstr>
      <vt:lpstr>PowerPoint Presentation</vt:lpstr>
      <vt:lpstr>Issues in Compliance</vt:lpstr>
      <vt:lpstr>Should Organizational Conflicts of Interest Be a Basis for Debarment?  Addressed in a Compliance System?</vt:lpstr>
      <vt:lpstr>Suspension/Debarment/ Exclusion</vt:lpstr>
      <vt:lpstr>US – Mexico – Canada Agreement  (USMCA)</vt:lpstr>
      <vt:lpstr>United States:   Procurement Suspension or Debarment = “Meta”- Responsibility Determination</vt:lpstr>
      <vt:lpstr>U.S. Federal Discretionary Debarment</vt:lpstr>
      <vt:lpstr>Comparing Causes for Debarment/Exclusion</vt:lpstr>
      <vt:lpstr>World Bank Sanctions System</vt:lpstr>
      <vt:lpstr>Four Paradigms</vt:lpstr>
      <vt:lpstr>PowerPoint Presentation</vt:lpstr>
      <vt:lpstr>Voluntary versus mandatory Disclosure</vt:lpstr>
      <vt:lpstr>U.S. Federal Mandatory Disclosure: FAR 52.203-13</vt:lpstr>
      <vt:lpstr>PowerPoint Presentation</vt:lpstr>
      <vt:lpstr>PowerPoint Presentation</vt:lpstr>
      <vt:lpstr>Combine?</vt:lpstr>
      <vt:lpstr>Combine?</vt:lpstr>
      <vt:lpstr>Reverse Auctions</vt:lpstr>
      <vt:lpstr>Assessing Electronic Procurement</vt:lpstr>
      <vt:lpstr>What Is a Reverse Auction?</vt:lpstr>
      <vt:lpstr>PowerPoint Presentation</vt:lpstr>
      <vt:lpstr>Case study:  Georgia –  Using E-Procurement To Combat Corruption</vt:lpstr>
      <vt:lpstr>Georgia E-Procurement</vt:lpstr>
      <vt:lpstr>Sample Georgian Auction</vt:lpstr>
      <vt:lpstr>The U.S. Rule on Reverse Auctions</vt:lpstr>
      <vt:lpstr>Which types of auction can be used? </vt:lpstr>
      <vt:lpstr>Which types of auction can be used?</vt:lpstr>
      <vt:lpstr>Which types of auction can be used?</vt:lpstr>
      <vt:lpstr>European Union Directive – Cont’d</vt:lpstr>
      <vt:lpstr>Any Recourse in GPA?</vt:lpstr>
      <vt:lpstr>Revised GPA Defines Electronic Reverse Auction</vt:lpstr>
      <vt:lpstr>And GPA Regulates . . .</vt:lpstr>
      <vt:lpstr>Mock Auction Rules</vt:lpstr>
      <vt:lpstr>Mock Auction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dc:title>
  <dc:creator>Yukins, Christopher R.</dc:creator>
  <cp:lastModifiedBy>Yukins, Christopher R.</cp:lastModifiedBy>
  <cp:revision>2</cp:revision>
  <dcterms:created xsi:type="dcterms:W3CDTF">2019-12-07T01:47:17Z</dcterms:created>
  <dcterms:modified xsi:type="dcterms:W3CDTF">2019-12-07T02:02:15Z</dcterms:modified>
</cp:coreProperties>
</file>