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 id="2147483731" r:id="rId3"/>
  </p:sldMasterIdLst>
  <p:notesMasterIdLst>
    <p:notesMasterId r:id="rId29"/>
  </p:notesMasterIdLst>
  <p:handoutMasterIdLst>
    <p:handoutMasterId r:id="rId30"/>
  </p:handoutMasterIdLst>
  <p:sldIdLst>
    <p:sldId id="256" r:id="rId4"/>
    <p:sldId id="457" r:id="rId5"/>
    <p:sldId id="449" r:id="rId6"/>
    <p:sldId id="458" r:id="rId7"/>
    <p:sldId id="453" r:id="rId8"/>
    <p:sldId id="450" r:id="rId9"/>
    <p:sldId id="454" r:id="rId10"/>
    <p:sldId id="459" r:id="rId11"/>
    <p:sldId id="456" r:id="rId12"/>
    <p:sldId id="455" r:id="rId13"/>
    <p:sldId id="263" r:id="rId14"/>
    <p:sldId id="460" r:id="rId15"/>
    <p:sldId id="462" r:id="rId16"/>
    <p:sldId id="470" r:id="rId17"/>
    <p:sldId id="463" r:id="rId18"/>
    <p:sldId id="464" r:id="rId19"/>
    <p:sldId id="472" r:id="rId20"/>
    <p:sldId id="471" r:id="rId21"/>
    <p:sldId id="473" r:id="rId22"/>
    <p:sldId id="465" r:id="rId23"/>
    <p:sldId id="466" r:id="rId24"/>
    <p:sldId id="467" r:id="rId25"/>
    <p:sldId id="461" r:id="rId26"/>
    <p:sldId id="452" r:id="rId27"/>
    <p:sldId id="469"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1" autoAdjust="0"/>
    <p:restoredTop sz="83092" autoAdjust="0"/>
  </p:normalViewPr>
  <p:slideViewPr>
    <p:cSldViewPr>
      <p:cViewPr varScale="1">
        <p:scale>
          <a:sx n="95" d="100"/>
          <a:sy n="95" d="100"/>
        </p:scale>
        <p:origin x="1662" y="66"/>
      </p:cViewPr>
      <p:guideLst>
        <p:guide orient="horz" pos="2160"/>
        <p:guide pos="2880"/>
      </p:guideLst>
    </p:cSldViewPr>
  </p:slideViewPr>
  <p:outlineViewPr>
    <p:cViewPr>
      <p:scale>
        <a:sx n="33" d="100"/>
        <a:sy n="33" d="100"/>
      </p:scale>
      <p:origin x="0" y="1932"/>
    </p:cViewPr>
  </p:outlineViewPr>
  <p:notesTextViewPr>
    <p:cViewPr>
      <p:scale>
        <a:sx n="100" d="100"/>
        <a:sy n="100" d="100"/>
      </p:scale>
      <p:origin x="0" y="0"/>
    </p:cViewPr>
  </p:notesTextViewPr>
  <p:sorterViewPr>
    <p:cViewPr>
      <p:scale>
        <a:sx n="100" d="100"/>
        <a:sy n="100" d="100"/>
      </p:scale>
      <p:origin x="0" y="10368"/>
    </p:cViewPr>
  </p:sorterViewPr>
  <p:notesViewPr>
    <p:cSldViewPr>
      <p:cViewPr varScale="1">
        <p:scale>
          <a:sx n="60" d="100"/>
          <a:sy n="60" d="100"/>
        </p:scale>
        <p:origin x="-317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DA52C-C283-4F17-8C4D-DEA3397E2B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EA8B7A-74B0-495D-B660-0F50086E176A}">
      <dgm:prSet phldrT="[Text]"/>
      <dgm:spPr>
        <a:solidFill>
          <a:srgbClr val="FF0000"/>
        </a:solidFill>
      </dgm:spPr>
      <dgm:t>
        <a:bodyPr/>
        <a:lstStyle/>
        <a:p>
          <a:r>
            <a:rPr lang="en-US" dirty="0"/>
            <a:t>Agency-Level Protests</a:t>
          </a:r>
        </a:p>
      </dgm:t>
    </dgm:pt>
    <dgm:pt modelId="{319CDA9C-DAC8-4942-B2DB-B9F7737B6E68}" type="parTrans" cxnId="{ACB12E8C-8270-4A86-9430-96DB2C9FC4E2}">
      <dgm:prSet/>
      <dgm:spPr/>
      <dgm:t>
        <a:bodyPr/>
        <a:lstStyle/>
        <a:p>
          <a:endParaRPr lang="en-US"/>
        </a:p>
      </dgm:t>
    </dgm:pt>
    <dgm:pt modelId="{72430584-EA7C-416F-AFCC-B6D3824E544F}" type="sibTrans" cxnId="{ACB12E8C-8270-4A86-9430-96DB2C9FC4E2}">
      <dgm:prSet/>
      <dgm:spPr/>
      <dgm:t>
        <a:bodyPr/>
        <a:lstStyle/>
        <a:p>
          <a:endParaRPr lang="en-US"/>
        </a:p>
      </dgm:t>
    </dgm:pt>
    <dgm:pt modelId="{98F5970F-F4BF-4A01-92CA-5B5FE6524C10}">
      <dgm:prSet phldrT="[Text]"/>
      <dgm:spPr/>
      <dgm:t>
        <a:bodyPr/>
        <a:lstStyle/>
        <a:p>
          <a:r>
            <a:rPr lang="en-US" dirty="0"/>
            <a:t>Independent Agency </a:t>
          </a:r>
        </a:p>
      </dgm:t>
    </dgm:pt>
    <dgm:pt modelId="{0E98C49A-5E01-4BC7-8D4C-C546E7D09325}" type="parTrans" cxnId="{D472A526-D1F4-423A-BC0D-EF8F72696D26}">
      <dgm:prSet/>
      <dgm:spPr/>
      <dgm:t>
        <a:bodyPr/>
        <a:lstStyle/>
        <a:p>
          <a:endParaRPr lang="en-US"/>
        </a:p>
      </dgm:t>
    </dgm:pt>
    <dgm:pt modelId="{8B10C281-DCE8-4809-9EC6-5FBEF828263F}" type="sibTrans" cxnId="{D472A526-D1F4-423A-BC0D-EF8F72696D26}">
      <dgm:prSet/>
      <dgm:spPr/>
      <dgm:t>
        <a:bodyPr/>
        <a:lstStyle/>
        <a:p>
          <a:endParaRPr lang="en-US"/>
        </a:p>
      </dgm:t>
    </dgm:pt>
    <dgm:pt modelId="{1074FC8F-4B7F-429B-AE6C-BC2124A577B0}">
      <dgm:prSet phldrT="[Text]"/>
      <dgm:spPr/>
      <dgm:t>
        <a:bodyPr/>
        <a:lstStyle/>
        <a:p>
          <a:r>
            <a:rPr lang="en-US" dirty="0"/>
            <a:t>In U.S.: Government Accountability Office (GAO)</a:t>
          </a:r>
        </a:p>
      </dgm:t>
    </dgm:pt>
    <dgm:pt modelId="{6A2B243B-EF14-43A9-9049-9C38755BE488}" type="parTrans" cxnId="{DC85C7B1-E8F7-49F8-A1D8-893DE5B53980}">
      <dgm:prSet/>
      <dgm:spPr/>
      <dgm:t>
        <a:bodyPr/>
        <a:lstStyle/>
        <a:p>
          <a:endParaRPr lang="en-US"/>
        </a:p>
      </dgm:t>
    </dgm:pt>
    <dgm:pt modelId="{6176E6BB-66BB-4FC7-8C19-A415E149A8A6}" type="sibTrans" cxnId="{DC85C7B1-E8F7-49F8-A1D8-893DE5B53980}">
      <dgm:prSet/>
      <dgm:spPr/>
      <dgm:t>
        <a:bodyPr/>
        <a:lstStyle/>
        <a:p>
          <a:endParaRPr lang="en-US"/>
        </a:p>
      </dgm:t>
    </dgm:pt>
    <dgm:pt modelId="{35CECBB8-5772-4CDC-A7FF-BBC0020297E8}">
      <dgm:prSet phldrT="[Text]"/>
      <dgm:spPr/>
      <dgm:t>
        <a:bodyPr/>
        <a:lstStyle/>
        <a:p>
          <a:r>
            <a:rPr lang="en-US" dirty="0"/>
            <a:t>Court</a:t>
          </a:r>
        </a:p>
      </dgm:t>
    </dgm:pt>
    <dgm:pt modelId="{889DFF30-4039-4A35-8AF3-D182C40F0DCE}" type="parTrans" cxnId="{3C533E27-16FF-40CE-9887-14CB9CF5B11F}">
      <dgm:prSet/>
      <dgm:spPr/>
      <dgm:t>
        <a:bodyPr/>
        <a:lstStyle/>
        <a:p>
          <a:endParaRPr lang="en-US"/>
        </a:p>
      </dgm:t>
    </dgm:pt>
    <dgm:pt modelId="{679FB000-7B53-4AB2-BDE4-7BB8C988B077}" type="sibTrans" cxnId="{3C533E27-16FF-40CE-9887-14CB9CF5B11F}">
      <dgm:prSet/>
      <dgm:spPr/>
      <dgm:t>
        <a:bodyPr/>
        <a:lstStyle/>
        <a:p>
          <a:endParaRPr lang="en-US"/>
        </a:p>
      </dgm:t>
    </dgm:pt>
    <dgm:pt modelId="{8C3200D0-CDB8-4B69-951D-CBDA1A9F812B}">
      <dgm:prSet phldrT="[Text]"/>
      <dgm:spPr/>
      <dgm:t>
        <a:bodyPr/>
        <a:lstStyle/>
        <a:p>
          <a:r>
            <a:rPr lang="en-US" dirty="0"/>
            <a:t>In U.S.:   Court of Federal Claims</a:t>
          </a:r>
        </a:p>
      </dgm:t>
    </dgm:pt>
    <dgm:pt modelId="{5E9D4498-CE40-47BD-BCE1-F7EEFF285F8A}" type="parTrans" cxnId="{E4D1993C-C408-4F49-91BC-31486B0B913B}">
      <dgm:prSet/>
      <dgm:spPr/>
      <dgm:t>
        <a:bodyPr/>
        <a:lstStyle/>
        <a:p>
          <a:endParaRPr lang="en-US"/>
        </a:p>
      </dgm:t>
    </dgm:pt>
    <dgm:pt modelId="{6F2C4768-F379-4EF5-986B-79106A5713FA}" type="sibTrans" cxnId="{E4D1993C-C408-4F49-91BC-31486B0B913B}">
      <dgm:prSet/>
      <dgm:spPr/>
      <dgm:t>
        <a:bodyPr/>
        <a:lstStyle/>
        <a:p>
          <a:endParaRPr lang="en-US"/>
        </a:p>
      </dgm:t>
    </dgm:pt>
    <dgm:pt modelId="{E677DFE1-101E-4B81-AD0E-404DB3D07891}">
      <dgm:prSet phldrT="[Text]"/>
      <dgm:spPr/>
      <dgm:t>
        <a:bodyPr/>
        <a:lstStyle/>
        <a:p>
          <a:r>
            <a:rPr lang="en-US" dirty="0"/>
            <a:t>To Agency</a:t>
          </a:r>
        </a:p>
      </dgm:t>
    </dgm:pt>
    <dgm:pt modelId="{2A01D5C3-784F-4052-9000-98FCA85EC514}" type="sibTrans" cxnId="{5098795D-9755-45DE-85AF-797FF005A920}">
      <dgm:prSet/>
      <dgm:spPr/>
      <dgm:t>
        <a:bodyPr/>
        <a:lstStyle/>
        <a:p>
          <a:endParaRPr lang="en-US"/>
        </a:p>
      </dgm:t>
    </dgm:pt>
    <dgm:pt modelId="{E890AF8D-311A-4190-93AC-A558011BC9C9}" type="parTrans" cxnId="{5098795D-9755-45DE-85AF-797FF005A920}">
      <dgm:prSet/>
      <dgm:spPr/>
      <dgm:t>
        <a:bodyPr/>
        <a:lstStyle/>
        <a:p>
          <a:endParaRPr lang="en-US"/>
        </a:p>
      </dgm:t>
    </dgm:pt>
    <dgm:pt modelId="{F30DB196-1711-4832-92F7-C8A52A8726A9}">
      <dgm:prSet phldrT="[Text]"/>
      <dgm:spPr/>
      <dgm:t>
        <a:bodyPr/>
        <a:lstStyle/>
        <a:p>
          <a:r>
            <a:rPr lang="en-US" dirty="0"/>
            <a:t>Subsequent protests allowed to independent agency or court</a:t>
          </a:r>
        </a:p>
      </dgm:t>
    </dgm:pt>
    <dgm:pt modelId="{6EE5669E-21FA-46DC-BFDF-DB03BE722BB5}" type="parTrans" cxnId="{8A2073D2-B0E9-49A8-886B-CE9AD2B398D1}">
      <dgm:prSet/>
      <dgm:spPr/>
      <dgm:t>
        <a:bodyPr/>
        <a:lstStyle/>
        <a:p>
          <a:endParaRPr lang="en-US"/>
        </a:p>
      </dgm:t>
    </dgm:pt>
    <dgm:pt modelId="{992C15D3-8193-49DD-9A9E-DAA21E6A0F43}" type="sibTrans" cxnId="{8A2073D2-B0E9-49A8-886B-CE9AD2B398D1}">
      <dgm:prSet/>
      <dgm:spPr/>
      <dgm:t>
        <a:bodyPr/>
        <a:lstStyle/>
        <a:p>
          <a:endParaRPr lang="en-US"/>
        </a:p>
      </dgm:t>
    </dgm:pt>
    <dgm:pt modelId="{F7B5B7FD-C8ED-4DDA-A667-62D0192471F8}" type="pres">
      <dgm:prSet presAssocID="{F4CDA52C-C283-4F17-8C4D-DEA3397E2B76}" presName="Name0" presStyleCnt="0">
        <dgm:presLayoutVars>
          <dgm:dir/>
          <dgm:animLvl val="lvl"/>
          <dgm:resizeHandles val="exact"/>
        </dgm:presLayoutVars>
      </dgm:prSet>
      <dgm:spPr/>
    </dgm:pt>
    <dgm:pt modelId="{2E027CBC-8044-47B8-B12C-BFD54E7C2DCA}" type="pres">
      <dgm:prSet presAssocID="{EDEA8B7A-74B0-495D-B660-0F50086E176A}" presName="composite" presStyleCnt="0"/>
      <dgm:spPr/>
    </dgm:pt>
    <dgm:pt modelId="{BB101107-6714-48D5-B465-0589C7EF1873}" type="pres">
      <dgm:prSet presAssocID="{EDEA8B7A-74B0-495D-B660-0F50086E176A}" presName="parTx" presStyleLbl="alignNode1" presStyleIdx="0" presStyleCnt="3">
        <dgm:presLayoutVars>
          <dgm:chMax val="0"/>
          <dgm:chPref val="0"/>
          <dgm:bulletEnabled val="1"/>
        </dgm:presLayoutVars>
      </dgm:prSet>
      <dgm:spPr/>
    </dgm:pt>
    <dgm:pt modelId="{F507FF42-E832-46AF-9DEB-4637526DD325}" type="pres">
      <dgm:prSet presAssocID="{EDEA8B7A-74B0-495D-B660-0F50086E176A}" presName="desTx" presStyleLbl="alignAccFollowNode1" presStyleIdx="0" presStyleCnt="3">
        <dgm:presLayoutVars>
          <dgm:bulletEnabled val="1"/>
        </dgm:presLayoutVars>
      </dgm:prSet>
      <dgm:spPr/>
    </dgm:pt>
    <dgm:pt modelId="{521DDC7E-E702-451C-9C57-4C7D9AECCE67}" type="pres">
      <dgm:prSet presAssocID="{72430584-EA7C-416F-AFCC-B6D3824E544F}" presName="space" presStyleCnt="0"/>
      <dgm:spPr/>
    </dgm:pt>
    <dgm:pt modelId="{F3842F61-5D83-48CA-BFAE-2825CA991D84}" type="pres">
      <dgm:prSet presAssocID="{98F5970F-F4BF-4A01-92CA-5B5FE6524C10}" presName="composite" presStyleCnt="0"/>
      <dgm:spPr/>
    </dgm:pt>
    <dgm:pt modelId="{F131CE9D-2A78-4DFE-B17C-BC2AF2F9C2D4}" type="pres">
      <dgm:prSet presAssocID="{98F5970F-F4BF-4A01-92CA-5B5FE6524C10}" presName="parTx" presStyleLbl="alignNode1" presStyleIdx="1" presStyleCnt="3">
        <dgm:presLayoutVars>
          <dgm:chMax val="0"/>
          <dgm:chPref val="0"/>
          <dgm:bulletEnabled val="1"/>
        </dgm:presLayoutVars>
      </dgm:prSet>
      <dgm:spPr/>
    </dgm:pt>
    <dgm:pt modelId="{928DAABB-581B-4EE3-A16D-F831C41E3635}" type="pres">
      <dgm:prSet presAssocID="{98F5970F-F4BF-4A01-92CA-5B5FE6524C10}" presName="desTx" presStyleLbl="alignAccFollowNode1" presStyleIdx="1" presStyleCnt="3">
        <dgm:presLayoutVars>
          <dgm:bulletEnabled val="1"/>
        </dgm:presLayoutVars>
      </dgm:prSet>
      <dgm:spPr/>
    </dgm:pt>
    <dgm:pt modelId="{2BFD00F7-819E-44DF-844E-5053CBBAC5B4}" type="pres">
      <dgm:prSet presAssocID="{8B10C281-DCE8-4809-9EC6-5FBEF828263F}" presName="space" presStyleCnt="0"/>
      <dgm:spPr/>
    </dgm:pt>
    <dgm:pt modelId="{F26A6E75-29D2-44C3-8CAC-7F640BE1D86A}" type="pres">
      <dgm:prSet presAssocID="{35CECBB8-5772-4CDC-A7FF-BBC0020297E8}" presName="composite" presStyleCnt="0"/>
      <dgm:spPr/>
    </dgm:pt>
    <dgm:pt modelId="{DEB01393-FA5A-4E23-8E73-787EA880A42F}" type="pres">
      <dgm:prSet presAssocID="{35CECBB8-5772-4CDC-A7FF-BBC0020297E8}" presName="parTx" presStyleLbl="alignNode1" presStyleIdx="2" presStyleCnt="3">
        <dgm:presLayoutVars>
          <dgm:chMax val="0"/>
          <dgm:chPref val="0"/>
          <dgm:bulletEnabled val="1"/>
        </dgm:presLayoutVars>
      </dgm:prSet>
      <dgm:spPr/>
    </dgm:pt>
    <dgm:pt modelId="{E9EA0FBC-9F84-46D6-BB9A-B61321AB7741}" type="pres">
      <dgm:prSet presAssocID="{35CECBB8-5772-4CDC-A7FF-BBC0020297E8}" presName="desTx" presStyleLbl="alignAccFollowNode1" presStyleIdx="2" presStyleCnt="3">
        <dgm:presLayoutVars>
          <dgm:bulletEnabled val="1"/>
        </dgm:presLayoutVars>
      </dgm:prSet>
      <dgm:spPr/>
    </dgm:pt>
  </dgm:ptLst>
  <dgm:cxnLst>
    <dgm:cxn modelId="{EA4F3E26-8567-41F1-87B4-8EA017C5A05B}" type="presOf" srcId="{1074FC8F-4B7F-429B-AE6C-BC2124A577B0}" destId="{928DAABB-581B-4EE3-A16D-F831C41E3635}" srcOrd="0" destOrd="0" presId="urn:microsoft.com/office/officeart/2005/8/layout/hList1"/>
    <dgm:cxn modelId="{D472A526-D1F4-423A-BC0D-EF8F72696D26}" srcId="{F4CDA52C-C283-4F17-8C4D-DEA3397E2B76}" destId="{98F5970F-F4BF-4A01-92CA-5B5FE6524C10}" srcOrd="1" destOrd="0" parTransId="{0E98C49A-5E01-4BC7-8D4C-C546E7D09325}" sibTransId="{8B10C281-DCE8-4809-9EC6-5FBEF828263F}"/>
    <dgm:cxn modelId="{3C533E27-16FF-40CE-9887-14CB9CF5B11F}" srcId="{F4CDA52C-C283-4F17-8C4D-DEA3397E2B76}" destId="{35CECBB8-5772-4CDC-A7FF-BBC0020297E8}" srcOrd="2" destOrd="0" parTransId="{889DFF30-4039-4A35-8AF3-D182C40F0DCE}" sibTransId="{679FB000-7B53-4AB2-BDE4-7BB8C988B077}"/>
    <dgm:cxn modelId="{96BFD638-1E3B-4671-B66B-4E0644CAB8B4}" type="presOf" srcId="{EDEA8B7A-74B0-495D-B660-0F50086E176A}" destId="{BB101107-6714-48D5-B465-0589C7EF1873}" srcOrd="0" destOrd="0" presId="urn:microsoft.com/office/officeart/2005/8/layout/hList1"/>
    <dgm:cxn modelId="{E4D1993C-C408-4F49-91BC-31486B0B913B}" srcId="{35CECBB8-5772-4CDC-A7FF-BBC0020297E8}" destId="{8C3200D0-CDB8-4B69-951D-CBDA1A9F812B}" srcOrd="0" destOrd="0" parTransId="{5E9D4498-CE40-47BD-BCE1-F7EEFF285F8A}" sibTransId="{6F2C4768-F379-4EF5-986B-79106A5713FA}"/>
    <dgm:cxn modelId="{8C93993D-0755-4971-B701-E853C4E1FBF1}" type="presOf" srcId="{F4CDA52C-C283-4F17-8C4D-DEA3397E2B76}" destId="{F7B5B7FD-C8ED-4DDA-A667-62D0192471F8}" srcOrd="0" destOrd="0" presId="urn:microsoft.com/office/officeart/2005/8/layout/hList1"/>
    <dgm:cxn modelId="{5098795D-9755-45DE-85AF-797FF005A920}" srcId="{EDEA8B7A-74B0-495D-B660-0F50086E176A}" destId="{E677DFE1-101E-4B81-AD0E-404DB3D07891}" srcOrd="0" destOrd="0" parTransId="{E890AF8D-311A-4190-93AC-A558011BC9C9}" sibTransId="{2A01D5C3-784F-4052-9000-98FCA85EC514}"/>
    <dgm:cxn modelId="{B3654B48-C6D3-4E1B-9ECE-18FF0A2DF9E5}" type="presOf" srcId="{8C3200D0-CDB8-4B69-951D-CBDA1A9F812B}" destId="{E9EA0FBC-9F84-46D6-BB9A-B61321AB7741}" srcOrd="0" destOrd="0" presId="urn:microsoft.com/office/officeart/2005/8/layout/hList1"/>
    <dgm:cxn modelId="{BA96EE55-2807-4069-AF39-B12D9F39107E}" type="presOf" srcId="{35CECBB8-5772-4CDC-A7FF-BBC0020297E8}" destId="{DEB01393-FA5A-4E23-8E73-787EA880A42F}" srcOrd="0" destOrd="0" presId="urn:microsoft.com/office/officeart/2005/8/layout/hList1"/>
    <dgm:cxn modelId="{8A43FC58-2AAB-4CCA-85D6-6043EFF6F712}" type="presOf" srcId="{E677DFE1-101E-4B81-AD0E-404DB3D07891}" destId="{F507FF42-E832-46AF-9DEB-4637526DD325}" srcOrd="0" destOrd="0" presId="urn:microsoft.com/office/officeart/2005/8/layout/hList1"/>
    <dgm:cxn modelId="{ACB12E8C-8270-4A86-9430-96DB2C9FC4E2}" srcId="{F4CDA52C-C283-4F17-8C4D-DEA3397E2B76}" destId="{EDEA8B7A-74B0-495D-B660-0F50086E176A}" srcOrd="0" destOrd="0" parTransId="{319CDA9C-DAC8-4942-B2DB-B9F7737B6E68}" sibTransId="{72430584-EA7C-416F-AFCC-B6D3824E544F}"/>
    <dgm:cxn modelId="{DC85C7B1-E8F7-49F8-A1D8-893DE5B53980}" srcId="{98F5970F-F4BF-4A01-92CA-5B5FE6524C10}" destId="{1074FC8F-4B7F-429B-AE6C-BC2124A577B0}" srcOrd="0" destOrd="0" parTransId="{6A2B243B-EF14-43A9-9049-9C38755BE488}" sibTransId="{6176E6BB-66BB-4FC7-8C19-A415E149A8A6}"/>
    <dgm:cxn modelId="{8A2073D2-B0E9-49A8-886B-CE9AD2B398D1}" srcId="{EDEA8B7A-74B0-495D-B660-0F50086E176A}" destId="{F30DB196-1711-4832-92F7-C8A52A8726A9}" srcOrd="1" destOrd="0" parTransId="{6EE5669E-21FA-46DC-BFDF-DB03BE722BB5}" sibTransId="{992C15D3-8193-49DD-9A9E-DAA21E6A0F43}"/>
    <dgm:cxn modelId="{6B2EB4D4-4A6E-4CE2-B0B6-F1036E943AF3}" type="presOf" srcId="{F30DB196-1711-4832-92F7-C8A52A8726A9}" destId="{F507FF42-E832-46AF-9DEB-4637526DD325}" srcOrd="0" destOrd="1" presId="urn:microsoft.com/office/officeart/2005/8/layout/hList1"/>
    <dgm:cxn modelId="{7C84ECEB-8B9F-4053-BDEC-3DBEF975FD4C}" type="presOf" srcId="{98F5970F-F4BF-4A01-92CA-5B5FE6524C10}" destId="{F131CE9D-2A78-4DFE-B17C-BC2AF2F9C2D4}" srcOrd="0" destOrd="0" presId="urn:microsoft.com/office/officeart/2005/8/layout/hList1"/>
    <dgm:cxn modelId="{E11CD83E-42A3-4D1B-907F-CBAE1FF617D9}" type="presParOf" srcId="{F7B5B7FD-C8ED-4DDA-A667-62D0192471F8}" destId="{2E027CBC-8044-47B8-B12C-BFD54E7C2DCA}" srcOrd="0" destOrd="0" presId="urn:microsoft.com/office/officeart/2005/8/layout/hList1"/>
    <dgm:cxn modelId="{4E5AB998-1977-4D2A-B5F1-0D88EFA2B678}" type="presParOf" srcId="{2E027CBC-8044-47B8-B12C-BFD54E7C2DCA}" destId="{BB101107-6714-48D5-B465-0589C7EF1873}" srcOrd="0" destOrd="0" presId="urn:microsoft.com/office/officeart/2005/8/layout/hList1"/>
    <dgm:cxn modelId="{1C866703-45BD-4044-AD97-B8E56AA3CFBD}" type="presParOf" srcId="{2E027CBC-8044-47B8-B12C-BFD54E7C2DCA}" destId="{F507FF42-E832-46AF-9DEB-4637526DD325}" srcOrd="1" destOrd="0" presId="urn:microsoft.com/office/officeart/2005/8/layout/hList1"/>
    <dgm:cxn modelId="{DA2BC1AF-8113-4683-9407-C6F845F8B1E1}" type="presParOf" srcId="{F7B5B7FD-C8ED-4DDA-A667-62D0192471F8}" destId="{521DDC7E-E702-451C-9C57-4C7D9AECCE67}" srcOrd="1" destOrd="0" presId="urn:microsoft.com/office/officeart/2005/8/layout/hList1"/>
    <dgm:cxn modelId="{88A20E15-D638-4E4B-8497-9B4027B88190}" type="presParOf" srcId="{F7B5B7FD-C8ED-4DDA-A667-62D0192471F8}" destId="{F3842F61-5D83-48CA-BFAE-2825CA991D84}" srcOrd="2" destOrd="0" presId="urn:microsoft.com/office/officeart/2005/8/layout/hList1"/>
    <dgm:cxn modelId="{EDF43187-E24A-4B67-A824-F0491502B0C2}" type="presParOf" srcId="{F3842F61-5D83-48CA-BFAE-2825CA991D84}" destId="{F131CE9D-2A78-4DFE-B17C-BC2AF2F9C2D4}" srcOrd="0" destOrd="0" presId="urn:microsoft.com/office/officeart/2005/8/layout/hList1"/>
    <dgm:cxn modelId="{EA7BD927-36BF-401D-8CE9-04321B1222BF}" type="presParOf" srcId="{F3842F61-5D83-48CA-BFAE-2825CA991D84}" destId="{928DAABB-581B-4EE3-A16D-F831C41E3635}" srcOrd="1" destOrd="0" presId="urn:microsoft.com/office/officeart/2005/8/layout/hList1"/>
    <dgm:cxn modelId="{401BD201-AA23-4A3E-B945-AD99357C8829}" type="presParOf" srcId="{F7B5B7FD-C8ED-4DDA-A667-62D0192471F8}" destId="{2BFD00F7-819E-44DF-844E-5053CBBAC5B4}" srcOrd="3" destOrd="0" presId="urn:microsoft.com/office/officeart/2005/8/layout/hList1"/>
    <dgm:cxn modelId="{4277230D-D318-4E53-9873-48BAEA3711D3}" type="presParOf" srcId="{F7B5B7FD-C8ED-4DDA-A667-62D0192471F8}" destId="{F26A6E75-29D2-44C3-8CAC-7F640BE1D86A}" srcOrd="4" destOrd="0" presId="urn:microsoft.com/office/officeart/2005/8/layout/hList1"/>
    <dgm:cxn modelId="{672F8835-FB5E-428F-970B-D66560B80665}" type="presParOf" srcId="{F26A6E75-29D2-44C3-8CAC-7F640BE1D86A}" destId="{DEB01393-FA5A-4E23-8E73-787EA880A42F}" srcOrd="0" destOrd="0" presId="urn:microsoft.com/office/officeart/2005/8/layout/hList1"/>
    <dgm:cxn modelId="{B907EBA5-D84C-48E5-A612-FFF854F811FD}" type="presParOf" srcId="{F26A6E75-29D2-44C3-8CAC-7F640BE1D86A}" destId="{E9EA0FBC-9F84-46D6-BB9A-B61321AB77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9C25DD-00FD-495D-A638-7E29F1C50321}"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6973A15F-1E6C-42AF-A644-0940EF79AA66}">
      <dgm:prSet phldrT="[Text]" custT="1"/>
      <dgm:spPr>
        <a:solidFill>
          <a:srgbClr val="00B050"/>
        </a:solidFill>
      </dgm:spPr>
      <dgm:t>
        <a:bodyPr/>
        <a:lstStyle/>
        <a:p>
          <a:r>
            <a:rPr lang="en-US" sz="1400" b="1" dirty="0"/>
            <a:t>DoD, Air Force, NASA &amp; GSA:</a:t>
          </a:r>
        </a:p>
        <a:p>
          <a:r>
            <a:rPr lang="en-US" sz="1400" b="1" dirty="0"/>
            <a:t> Extended debriefing (e.g., redacted Source Selection doc.)</a:t>
          </a:r>
        </a:p>
      </dgm:t>
    </dgm:pt>
    <dgm:pt modelId="{9C7CB091-8A97-4247-9730-8512BDDCAAF4}" type="parTrans" cxnId="{5D607970-AF42-43E3-977E-88DFACB3C928}">
      <dgm:prSet/>
      <dgm:spPr/>
      <dgm:t>
        <a:bodyPr/>
        <a:lstStyle/>
        <a:p>
          <a:endParaRPr lang="en-US"/>
        </a:p>
      </dgm:t>
    </dgm:pt>
    <dgm:pt modelId="{09C166BB-7CE8-4DC8-B9A2-C4980CFAFF36}" type="sibTrans" cxnId="{5D607970-AF42-43E3-977E-88DFACB3C928}">
      <dgm:prSet/>
      <dgm:spPr/>
      <dgm:t>
        <a:bodyPr/>
        <a:lstStyle/>
        <a:p>
          <a:endParaRPr lang="en-US"/>
        </a:p>
      </dgm:t>
    </dgm:pt>
    <dgm:pt modelId="{83083CBB-A892-401B-BB91-70B7A56BDBF7}">
      <dgm:prSet phldrT="[Text]" custT="1"/>
      <dgm:spPr>
        <a:solidFill>
          <a:srgbClr val="7030A0"/>
        </a:solidFill>
      </dgm:spPr>
      <dgm:t>
        <a:bodyPr/>
        <a:lstStyle/>
        <a:p>
          <a:r>
            <a:rPr lang="en-US" sz="1600" dirty="0"/>
            <a:t>GSA:</a:t>
          </a:r>
        </a:p>
        <a:p>
          <a:r>
            <a:rPr lang="en-US" sz="1600" dirty="0"/>
            <a:t>Agency Protest Official may establish record</a:t>
          </a:r>
        </a:p>
      </dgm:t>
    </dgm:pt>
    <dgm:pt modelId="{56A04A43-A146-4816-A5E5-5DFD2698D585}" type="parTrans" cxnId="{859EBDCD-84D2-47F1-A687-26866953666D}">
      <dgm:prSet/>
      <dgm:spPr/>
      <dgm:t>
        <a:bodyPr/>
        <a:lstStyle/>
        <a:p>
          <a:endParaRPr lang="en-US"/>
        </a:p>
      </dgm:t>
    </dgm:pt>
    <dgm:pt modelId="{AA30B8DA-095D-443A-A1EB-F97ABAE846FC}" type="sibTrans" cxnId="{859EBDCD-84D2-47F1-A687-26866953666D}">
      <dgm:prSet/>
      <dgm:spPr/>
      <dgm:t>
        <a:bodyPr/>
        <a:lstStyle/>
        <a:p>
          <a:endParaRPr lang="en-US"/>
        </a:p>
      </dgm:t>
    </dgm:pt>
    <dgm:pt modelId="{4DEA1D58-9243-49D8-9356-8814C2EEE97B}">
      <dgm:prSet phldrT="[Text]" custT="1"/>
      <dgm:spPr>
        <a:solidFill>
          <a:srgbClr val="C00000"/>
        </a:solidFill>
      </dgm:spPr>
      <dgm:t>
        <a:bodyPr/>
        <a:lstStyle/>
        <a:p>
          <a:endParaRPr lang="en-US" sz="2400" b="1" dirty="0"/>
        </a:p>
        <a:p>
          <a:r>
            <a:rPr lang="en-US" sz="2400" b="1" dirty="0"/>
            <a:t>FAR:</a:t>
          </a:r>
        </a:p>
        <a:p>
          <a:r>
            <a:rPr lang="en-US" sz="2400" b="1" dirty="0"/>
            <a:t>None</a:t>
          </a:r>
        </a:p>
        <a:p>
          <a:endParaRPr lang="en-US" sz="1500" dirty="0"/>
        </a:p>
      </dgm:t>
    </dgm:pt>
    <dgm:pt modelId="{248D1687-8679-4037-9C76-E0384B33364F}" type="parTrans" cxnId="{8A6B2211-FB24-4157-8F8F-AB0C1C5B617E}">
      <dgm:prSet/>
      <dgm:spPr/>
      <dgm:t>
        <a:bodyPr/>
        <a:lstStyle/>
        <a:p>
          <a:endParaRPr lang="en-US"/>
        </a:p>
      </dgm:t>
    </dgm:pt>
    <dgm:pt modelId="{A5AC9BF2-6E2A-4375-B567-A1A749FED98B}" type="sibTrans" cxnId="{8A6B2211-FB24-4157-8F8F-AB0C1C5B617E}">
      <dgm:prSet/>
      <dgm:spPr/>
      <dgm:t>
        <a:bodyPr/>
        <a:lstStyle/>
        <a:p>
          <a:endParaRPr lang="en-US"/>
        </a:p>
      </dgm:t>
    </dgm:pt>
    <dgm:pt modelId="{377A403A-3AF6-4DAF-A401-146312BE664D}">
      <dgm:prSet phldrT="[Text]" custT="1"/>
      <dgm:spPr>
        <a:solidFill>
          <a:srgbClr val="7030A0"/>
        </a:solidFill>
      </dgm:spPr>
      <dgm:t>
        <a:bodyPr/>
        <a:lstStyle/>
        <a:p>
          <a:r>
            <a:rPr lang="en-US" sz="1400" dirty="0"/>
            <a:t>GSA:  </a:t>
          </a:r>
        </a:p>
        <a:p>
          <a:r>
            <a:rPr lang="en-US" sz="1400" dirty="0"/>
            <a:t>Agency Protest Official ask parties to supp. presentations with documents</a:t>
          </a:r>
        </a:p>
      </dgm:t>
    </dgm:pt>
    <dgm:pt modelId="{B7C79C0E-94EF-4A2A-A769-FC6FA6EED968}" type="parTrans" cxnId="{DD97963D-9175-460A-B07C-56736DAC8D74}">
      <dgm:prSet/>
      <dgm:spPr/>
      <dgm:t>
        <a:bodyPr/>
        <a:lstStyle/>
        <a:p>
          <a:endParaRPr lang="en-US"/>
        </a:p>
      </dgm:t>
    </dgm:pt>
    <dgm:pt modelId="{34E0C4DD-434E-4312-88B7-61DE49F0D17F}" type="sibTrans" cxnId="{DD97963D-9175-460A-B07C-56736DAC8D74}">
      <dgm:prSet/>
      <dgm:spPr/>
      <dgm:t>
        <a:bodyPr/>
        <a:lstStyle/>
        <a:p>
          <a:endParaRPr lang="en-US"/>
        </a:p>
      </dgm:t>
    </dgm:pt>
    <dgm:pt modelId="{7D1ED268-5C1E-4384-BA61-A5A037BC880D}" type="pres">
      <dgm:prSet presAssocID="{039C25DD-00FD-495D-A638-7E29F1C50321}" presName="compositeShape" presStyleCnt="0">
        <dgm:presLayoutVars>
          <dgm:chMax val="9"/>
          <dgm:dir/>
          <dgm:resizeHandles val="exact"/>
        </dgm:presLayoutVars>
      </dgm:prSet>
      <dgm:spPr/>
    </dgm:pt>
    <dgm:pt modelId="{4EDFB174-F7C7-4254-9F6F-312E6B38BE1B}" type="pres">
      <dgm:prSet presAssocID="{039C25DD-00FD-495D-A638-7E29F1C50321}" presName="triangle1" presStyleLbl="node1" presStyleIdx="0" presStyleCnt="4" custLinFactNeighborX="1143">
        <dgm:presLayoutVars>
          <dgm:bulletEnabled val="1"/>
        </dgm:presLayoutVars>
      </dgm:prSet>
      <dgm:spPr/>
    </dgm:pt>
    <dgm:pt modelId="{681C7C88-F72F-4F4E-BAE1-29DDF5FC7331}" type="pres">
      <dgm:prSet presAssocID="{039C25DD-00FD-495D-A638-7E29F1C50321}" presName="triangle2" presStyleLbl="node1" presStyleIdx="1" presStyleCnt="4">
        <dgm:presLayoutVars>
          <dgm:bulletEnabled val="1"/>
        </dgm:presLayoutVars>
      </dgm:prSet>
      <dgm:spPr/>
    </dgm:pt>
    <dgm:pt modelId="{000B78A5-FF9F-44D4-9289-3A63757E0142}" type="pres">
      <dgm:prSet presAssocID="{039C25DD-00FD-495D-A638-7E29F1C50321}" presName="triangle3" presStyleLbl="node1" presStyleIdx="2" presStyleCnt="4">
        <dgm:presLayoutVars>
          <dgm:bulletEnabled val="1"/>
        </dgm:presLayoutVars>
      </dgm:prSet>
      <dgm:spPr/>
    </dgm:pt>
    <dgm:pt modelId="{96043EA0-A71C-41B7-965E-C4FDB7C50132}" type="pres">
      <dgm:prSet presAssocID="{039C25DD-00FD-495D-A638-7E29F1C50321}" presName="triangle4" presStyleLbl="node1" presStyleIdx="3" presStyleCnt="4">
        <dgm:presLayoutVars>
          <dgm:bulletEnabled val="1"/>
        </dgm:presLayoutVars>
      </dgm:prSet>
      <dgm:spPr/>
    </dgm:pt>
  </dgm:ptLst>
  <dgm:cxnLst>
    <dgm:cxn modelId="{8A6B2211-FB24-4157-8F8F-AB0C1C5B617E}" srcId="{039C25DD-00FD-495D-A638-7E29F1C50321}" destId="{4DEA1D58-9243-49D8-9356-8814C2EEE97B}" srcOrd="2" destOrd="0" parTransId="{248D1687-8679-4037-9C76-E0384B33364F}" sibTransId="{A5AC9BF2-6E2A-4375-B567-A1A749FED98B}"/>
    <dgm:cxn modelId="{DD97963D-9175-460A-B07C-56736DAC8D74}" srcId="{039C25DD-00FD-495D-A638-7E29F1C50321}" destId="{377A403A-3AF6-4DAF-A401-146312BE664D}" srcOrd="3" destOrd="0" parTransId="{B7C79C0E-94EF-4A2A-A769-FC6FA6EED968}" sibTransId="{34E0C4DD-434E-4312-88B7-61DE49F0D17F}"/>
    <dgm:cxn modelId="{D566A260-E724-402A-843F-246E884D7E6B}" type="presOf" srcId="{039C25DD-00FD-495D-A638-7E29F1C50321}" destId="{7D1ED268-5C1E-4384-BA61-A5A037BC880D}" srcOrd="0" destOrd="0" presId="urn:microsoft.com/office/officeart/2005/8/layout/pyramid4"/>
    <dgm:cxn modelId="{B95D924A-0173-44F6-92ED-E88011D69FC3}" type="presOf" srcId="{4DEA1D58-9243-49D8-9356-8814C2EEE97B}" destId="{000B78A5-FF9F-44D4-9289-3A63757E0142}" srcOrd="0" destOrd="0" presId="urn:microsoft.com/office/officeart/2005/8/layout/pyramid4"/>
    <dgm:cxn modelId="{635E206B-39CC-45A1-85FE-1A9BA6FA9CBA}" type="presOf" srcId="{377A403A-3AF6-4DAF-A401-146312BE664D}" destId="{96043EA0-A71C-41B7-965E-C4FDB7C50132}" srcOrd="0" destOrd="0" presId="urn:microsoft.com/office/officeart/2005/8/layout/pyramid4"/>
    <dgm:cxn modelId="{5D607970-AF42-43E3-977E-88DFACB3C928}" srcId="{039C25DD-00FD-495D-A638-7E29F1C50321}" destId="{6973A15F-1E6C-42AF-A644-0940EF79AA66}" srcOrd="0" destOrd="0" parTransId="{9C7CB091-8A97-4247-9730-8512BDDCAAF4}" sibTransId="{09C166BB-7CE8-4DC8-B9A2-C4980CFAFF36}"/>
    <dgm:cxn modelId="{4698C987-1E83-45C8-A302-089925D6AA09}" type="presOf" srcId="{83083CBB-A892-401B-BB91-70B7A56BDBF7}" destId="{681C7C88-F72F-4F4E-BAE1-29DDF5FC7331}" srcOrd="0" destOrd="0" presId="urn:microsoft.com/office/officeart/2005/8/layout/pyramid4"/>
    <dgm:cxn modelId="{19958893-E29C-498F-A980-EB7779E4DD85}" type="presOf" srcId="{6973A15F-1E6C-42AF-A644-0940EF79AA66}" destId="{4EDFB174-F7C7-4254-9F6F-312E6B38BE1B}" srcOrd="0" destOrd="0" presId="urn:microsoft.com/office/officeart/2005/8/layout/pyramid4"/>
    <dgm:cxn modelId="{859EBDCD-84D2-47F1-A687-26866953666D}" srcId="{039C25DD-00FD-495D-A638-7E29F1C50321}" destId="{83083CBB-A892-401B-BB91-70B7A56BDBF7}" srcOrd="1" destOrd="0" parTransId="{56A04A43-A146-4816-A5E5-5DFD2698D585}" sibTransId="{AA30B8DA-095D-443A-A1EB-F97ABAE846FC}"/>
    <dgm:cxn modelId="{1927E884-218F-4BA5-A79A-EE5E1D39F5C3}" type="presParOf" srcId="{7D1ED268-5C1E-4384-BA61-A5A037BC880D}" destId="{4EDFB174-F7C7-4254-9F6F-312E6B38BE1B}" srcOrd="0" destOrd="0" presId="urn:microsoft.com/office/officeart/2005/8/layout/pyramid4"/>
    <dgm:cxn modelId="{39E4A62E-0561-48BF-85C1-F10525FACA3D}" type="presParOf" srcId="{7D1ED268-5C1E-4384-BA61-A5A037BC880D}" destId="{681C7C88-F72F-4F4E-BAE1-29DDF5FC7331}" srcOrd="1" destOrd="0" presId="urn:microsoft.com/office/officeart/2005/8/layout/pyramid4"/>
    <dgm:cxn modelId="{93213B52-50A6-4E1B-8D46-F389A10767D3}" type="presParOf" srcId="{7D1ED268-5C1E-4384-BA61-A5A037BC880D}" destId="{000B78A5-FF9F-44D4-9289-3A63757E0142}" srcOrd="2" destOrd="0" presId="urn:microsoft.com/office/officeart/2005/8/layout/pyramid4"/>
    <dgm:cxn modelId="{DDEE6595-977A-48F0-9E91-3069FD2E48EC}" type="presParOf" srcId="{7D1ED268-5C1E-4384-BA61-A5A037BC880D}" destId="{96043EA0-A71C-41B7-965E-C4FDB7C50132}"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7FBD75-3CBE-4EF0-866B-96501662A4E1}" type="doc">
      <dgm:prSet loTypeId="urn:microsoft.com/office/officeart/2005/8/layout/chart3" loCatId="cycle" qsTypeId="urn:microsoft.com/office/officeart/2005/8/quickstyle/simple1" qsCatId="simple" csTypeId="urn:microsoft.com/office/officeart/2005/8/colors/accent1_2" csCatId="accent1" phldr="1"/>
      <dgm:spPr/>
    </dgm:pt>
    <dgm:pt modelId="{B0C5022B-BE17-4B1F-B687-7243970F53EF}">
      <dgm:prSet phldrT="[Text]"/>
      <dgm:spPr>
        <a:solidFill>
          <a:srgbClr val="FF0000"/>
        </a:solidFill>
      </dgm:spPr>
      <dgm:t>
        <a:bodyPr/>
        <a:lstStyle/>
        <a:p>
          <a:r>
            <a:rPr lang="en-US" b="1" dirty="0"/>
            <a:t>No agency requires published decision</a:t>
          </a:r>
        </a:p>
      </dgm:t>
    </dgm:pt>
    <dgm:pt modelId="{D5F3FE86-4D2D-4DFA-9E89-05FD41EE8CCA}" type="parTrans" cxnId="{4257E1C4-7EB5-4A52-9C8F-A229F31C18BC}">
      <dgm:prSet/>
      <dgm:spPr/>
      <dgm:t>
        <a:bodyPr/>
        <a:lstStyle/>
        <a:p>
          <a:endParaRPr lang="en-US"/>
        </a:p>
      </dgm:t>
    </dgm:pt>
    <dgm:pt modelId="{6845B731-2220-460F-B45C-F7320CEE0979}" type="sibTrans" cxnId="{4257E1C4-7EB5-4A52-9C8F-A229F31C18BC}">
      <dgm:prSet/>
      <dgm:spPr/>
      <dgm:t>
        <a:bodyPr/>
        <a:lstStyle/>
        <a:p>
          <a:endParaRPr lang="en-US"/>
        </a:p>
      </dgm:t>
    </dgm:pt>
    <dgm:pt modelId="{0F60BFAE-4FC1-4F43-B7C6-964F5B8541EB}">
      <dgm:prSet phldrT="[Text]"/>
      <dgm:spPr>
        <a:solidFill>
          <a:schemeClr val="accent6">
            <a:lumMod val="75000"/>
          </a:schemeClr>
        </a:solidFill>
      </dgm:spPr>
      <dgm:t>
        <a:bodyPr/>
        <a:lstStyle/>
        <a:p>
          <a:r>
            <a:rPr lang="en-US" dirty="0"/>
            <a:t>AMC:</a:t>
          </a:r>
        </a:p>
        <a:p>
          <a:r>
            <a:rPr lang="en-US" dirty="0">
              <a:solidFill>
                <a:srgbClr val="FFFF00"/>
              </a:solidFill>
            </a:rPr>
            <a:t>Written decision</a:t>
          </a:r>
        </a:p>
      </dgm:t>
    </dgm:pt>
    <dgm:pt modelId="{7932CA81-8BFA-450B-848E-42E4E2F655CD}" type="parTrans" cxnId="{03A2B1C3-3991-4C5A-BDC3-418858B81B3D}">
      <dgm:prSet/>
      <dgm:spPr/>
      <dgm:t>
        <a:bodyPr/>
        <a:lstStyle/>
        <a:p>
          <a:endParaRPr lang="en-US"/>
        </a:p>
      </dgm:t>
    </dgm:pt>
    <dgm:pt modelId="{FAAADD0D-0909-4367-B923-AC79E738736F}" type="sibTrans" cxnId="{03A2B1C3-3991-4C5A-BDC3-418858B81B3D}">
      <dgm:prSet/>
      <dgm:spPr/>
      <dgm:t>
        <a:bodyPr/>
        <a:lstStyle/>
        <a:p>
          <a:endParaRPr lang="en-US"/>
        </a:p>
      </dgm:t>
    </dgm:pt>
    <dgm:pt modelId="{5B5C7107-563A-4BE9-9B06-BC62749F10E8}">
      <dgm:prSet phldrT="[Text]"/>
      <dgm:spPr>
        <a:solidFill>
          <a:srgbClr val="00B050"/>
        </a:solidFill>
      </dgm:spPr>
      <dgm:t>
        <a:bodyPr/>
        <a:lstStyle/>
        <a:p>
          <a:r>
            <a:rPr lang="en-US" dirty="0"/>
            <a:t>FAR:</a:t>
          </a:r>
        </a:p>
        <a:p>
          <a:r>
            <a:rPr lang="en-US" dirty="0"/>
            <a:t>Well-reasoned decision</a:t>
          </a:r>
        </a:p>
      </dgm:t>
    </dgm:pt>
    <dgm:pt modelId="{40960BA0-AAC2-4733-A97C-BF3A1B566DD3}" type="parTrans" cxnId="{ACF57346-F126-48A7-A592-84C1FE7572B2}">
      <dgm:prSet/>
      <dgm:spPr/>
      <dgm:t>
        <a:bodyPr/>
        <a:lstStyle/>
        <a:p>
          <a:endParaRPr lang="en-US"/>
        </a:p>
      </dgm:t>
    </dgm:pt>
    <dgm:pt modelId="{6ABD1FBB-D029-4330-960C-0CCE1D84EC07}" type="sibTrans" cxnId="{ACF57346-F126-48A7-A592-84C1FE7572B2}">
      <dgm:prSet/>
      <dgm:spPr/>
      <dgm:t>
        <a:bodyPr/>
        <a:lstStyle/>
        <a:p>
          <a:endParaRPr lang="en-US"/>
        </a:p>
      </dgm:t>
    </dgm:pt>
    <dgm:pt modelId="{3D12D2F4-9203-43FE-93C2-4E7583B0DDF5}">
      <dgm:prSet/>
      <dgm:spPr>
        <a:solidFill>
          <a:srgbClr val="002060"/>
        </a:solidFill>
      </dgm:spPr>
      <dgm:t>
        <a:bodyPr/>
        <a:lstStyle/>
        <a:p>
          <a:r>
            <a:rPr lang="en-US" dirty="0"/>
            <a:t>Labor:</a:t>
          </a:r>
        </a:p>
        <a:p>
          <a:r>
            <a:rPr lang="en-US" dirty="0"/>
            <a:t>Prefer to resolve orally</a:t>
          </a:r>
        </a:p>
      </dgm:t>
    </dgm:pt>
    <dgm:pt modelId="{824D3681-A216-4013-9430-B848FA6BA725}" type="parTrans" cxnId="{AD2C2E73-E209-4D79-9719-6EC26EC0E513}">
      <dgm:prSet/>
      <dgm:spPr/>
      <dgm:t>
        <a:bodyPr/>
        <a:lstStyle/>
        <a:p>
          <a:endParaRPr lang="en-US"/>
        </a:p>
      </dgm:t>
    </dgm:pt>
    <dgm:pt modelId="{0BDAE7A9-D037-4FF4-9B0D-FA1C33AF2E77}" type="sibTrans" cxnId="{AD2C2E73-E209-4D79-9719-6EC26EC0E513}">
      <dgm:prSet/>
      <dgm:spPr/>
      <dgm:t>
        <a:bodyPr/>
        <a:lstStyle/>
        <a:p>
          <a:endParaRPr lang="en-US"/>
        </a:p>
      </dgm:t>
    </dgm:pt>
    <dgm:pt modelId="{9BB20DD8-B06A-4438-BEC8-9E60BA7D6851}" type="pres">
      <dgm:prSet presAssocID="{E07FBD75-3CBE-4EF0-866B-96501662A4E1}" presName="compositeShape" presStyleCnt="0">
        <dgm:presLayoutVars>
          <dgm:chMax val="7"/>
          <dgm:dir/>
          <dgm:resizeHandles val="exact"/>
        </dgm:presLayoutVars>
      </dgm:prSet>
      <dgm:spPr/>
    </dgm:pt>
    <dgm:pt modelId="{DB505BEE-C506-43B1-9C26-FBCA9A67CFF5}" type="pres">
      <dgm:prSet presAssocID="{E07FBD75-3CBE-4EF0-866B-96501662A4E1}" presName="wedge1" presStyleLbl="node1" presStyleIdx="0" presStyleCnt="4"/>
      <dgm:spPr/>
    </dgm:pt>
    <dgm:pt modelId="{C01B0E64-B736-4491-8583-F5D04C2A1B33}" type="pres">
      <dgm:prSet presAssocID="{E07FBD75-3CBE-4EF0-866B-96501662A4E1}" presName="wedge1Tx" presStyleLbl="node1" presStyleIdx="0" presStyleCnt="4">
        <dgm:presLayoutVars>
          <dgm:chMax val="0"/>
          <dgm:chPref val="0"/>
          <dgm:bulletEnabled val="1"/>
        </dgm:presLayoutVars>
      </dgm:prSet>
      <dgm:spPr/>
    </dgm:pt>
    <dgm:pt modelId="{25AB1571-9627-41AD-A755-0F0BA8623928}" type="pres">
      <dgm:prSet presAssocID="{E07FBD75-3CBE-4EF0-866B-96501662A4E1}" presName="wedge2" presStyleLbl="node1" presStyleIdx="1" presStyleCnt="4"/>
      <dgm:spPr/>
    </dgm:pt>
    <dgm:pt modelId="{D1196F4D-61E3-4192-B774-F2477FCAEB0F}" type="pres">
      <dgm:prSet presAssocID="{E07FBD75-3CBE-4EF0-866B-96501662A4E1}" presName="wedge2Tx" presStyleLbl="node1" presStyleIdx="1" presStyleCnt="4">
        <dgm:presLayoutVars>
          <dgm:chMax val="0"/>
          <dgm:chPref val="0"/>
          <dgm:bulletEnabled val="1"/>
        </dgm:presLayoutVars>
      </dgm:prSet>
      <dgm:spPr/>
    </dgm:pt>
    <dgm:pt modelId="{C6638083-3C8D-41E2-9F3B-698B7C1C536F}" type="pres">
      <dgm:prSet presAssocID="{E07FBD75-3CBE-4EF0-866B-96501662A4E1}" presName="wedge3" presStyleLbl="node1" presStyleIdx="2" presStyleCnt="4"/>
      <dgm:spPr/>
    </dgm:pt>
    <dgm:pt modelId="{B666451A-0616-497D-B85D-8CE99D6CFFA6}" type="pres">
      <dgm:prSet presAssocID="{E07FBD75-3CBE-4EF0-866B-96501662A4E1}" presName="wedge3Tx" presStyleLbl="node1" presStyleIdx="2" presStyleCnt="4">
        <dgm:presLayoutVars>
          <dgm:chMax val="0"/>
          <dgm:chPref val="0"/>
          <dgm:bulletEnabled val="1"/>
        </dgm:presLayoutVars>
      </dgm:prSet>
      <dgm:spPr/>
    </dgm:pt>
    <dgm:pt modelId="{3CA24BED-0F59-4F95-BFD0-6E1B5A2843B1}" type="pres">
      <dgm:prSet presAssocID="{E07FBD75-3CBE-4EF0-866B-96501662A4E1}" presName="wedge4" presStyleLbl="node1" presStyleIdx="3" presStyleCnt="4"/>
      <dgm:spPr/>
    </dgm:pt>
    <dgm:pt modelId="{F6CC3288-D54F-4F17-912E-C0277ECA1B63}" type="pres">
      <dgm:prSet presAssocID="{E07FBD75-3CBE-4EF0-866B-96501662A4E1}" presName="wedge4Tx" presStyleLbl="node1" presStyleIdx="3" presStyleCnt="4">
        <dgm:presLayoutVars>
          <dgm:chMax val="0"/>
          <dgm:chPref val="0"/>
          <dgm:bulletEnabled val="1"/>
        </dgm:presLayoutVars>
      </dgm:prSet>
      <dgm:spPr/>
    </dgm:pt>
  </dgm:ptLst>
  <dgm:cxnLst>
    <dgm:cxn modelId="{9D6A0802-0982-4357-882B-A972C637014D}" type="presOf" srcId="{0F60BFAE-4FC1-4F43-B7C6-964F5B8541EB}" destId="{25AB1571-9627-41AD-A755-0F0BA8623928}" srcOrd="0" destOrd="0" presId="urn:microsoft.com/office/officeart/2005/8/layout/chart3"/>
    <dgm:cxn modelId="{10801B3A-8973-4B06-821F-2F58A6EC4288}" type="presOf" srcId="{3D12D2F4-9203-43FE-93C2-4E7583B0DDF5}" destId="{B666451A-0616-497D-B85D-8CE99D6CFFA6}" srcOrd="1" destOrd="0" presId="urn:microsoft.com/office/officeart/2005/8/layout/chart3"/>
    <dgm:cxn modelId="{ACF57346-F126-48A7-A592-84C1FE7572B2}" srcId="{E07FBD75-3CBE-4EF0-866B-96501662A4E1}" destId="{5B5C7107-563A-4BE9-9B06-BC62749F10E8}" srcOrd="3" destOrd="0" parTransId="{40960BA0-AAC2-4733-A97C-BF3A1B566DD3}" sibTransId="{6ABD1FBB-D029-4330-960C-0CCE1D84EC07}"/>
    <dgm:cxn modelId="{73428E4B-4556-4553-BEA1-8BDEAEEE0168}" type="presOf" srcId="{E07FBD75-3CBE-4EF0-866B-96501662A4E1}" destId="{9BB20DD8-B06A-4438-BEC8-9E60BA7D6851}" srcOrd="0" destOrd="0" presId="urn:microsoft.com/office/officeart/2005/8/layout/chart3"/>
    <dgm:cxn modelId="{AD2C2E73-E209-4D79-9719-6EC26EC0E513}" srcId="{E07FBD75-3CBE-4EF0-866B-96501662A4E1}" destId="{3D12D2F4-9203-43FE-93C2-4E7583B0DDF5}" srcOrd="2" destOrd="0" parTransId="{824D3681-A216-4013-9430-B848FA6BA725}" sibTransId="{0BDAE7A9-D037-4FF4-9B0D-FA1C33AF2E77}"/>
    <dgm:cxn modelId="{11EB4080-2ACC-4F52-9870-109EC2F19A6D}" type="presOf" srcId="{5B5C7107-563A-4BE9-9B06-BC62749F10E8}" destId="{F6CC3288-D54F-4F17-912E-C0277ECA1B63}" srcOrd="1" destOrd="0" presId="urn:microsoft.com/office/officeart/2005/8/layout/chart3"/>
    <dgm:cxn modelId="{933C8583-EE35-4682-9843-68A11E294B14}" type="presOf" srcId="{B0C5022B-BE17-4B1F-B687-7243970F53EF}" destId="{DB505BEE-C506-43B1-9C26-FBCA9A67CFF5}" srcOrd="0" destOrd="0" presId="urn:microsoft.com/office/officeart/2005/8/layout/chart3"/>
    <dgm:cxn modelId="{BB1D928B-CCA1-46CD-8D25-204EB54EA73C}" type="presOf" srcId="{0F60BFAE-4FC1-4F43-B7C6-964F5B8541EB}" destId="{D1196F4D-61E3-4192-B774-F2477FCAEB0F}" srcOrd="1" destOrd="0" presId="urn:microsoft.com/office/officeart/2005/8/layout/chart3"/>
    <dgm:cxn modelId="{8C668394-3636-41D5-9617-D0A9D5E5C1A9}" type="presOf" srcId="{B0C5022B-BE17-4B1F-B687-7243970F53EF}" destId="{C01B0E64-B736-4491-8583-F5D04C2A1B33}" srcOrd="1" destOrd="0" presId="urn:microsoft.com/office/officeart/2005/8/layout/chart3"/>
    <dgm:cxn modelId="{2EDE91B1-7411-4683-8079-EF58FC162E17}" type="presOf" srcId="{3D12D2F4-9203-43FE-93C2-4E7583B0DDF5}" destId="{C6638083-3C8D-41E2-9F3B-698B7C1C536F}" srcOrd="0" destOrd="0" presId="urn:microsoft.com/office/officeart/2005/8/layout/chart3"/>
    <dgm:cxn modelId="{03A2B1C3-3991-4C5A-BDC3-418858B81B3D}" srcId="{E07FBD75-3CBE-4EF0-866B-96501662A4E1}" destId="{0F60BFAE-4FC1-4F43-B7C6-964F5B8541EB}" srcOrd="1" destOrd="0" parTransId="{7932CA81-8BFA-450B-848E-42E4E2F655CD}" sibTransId="{FAAADD0D-0909-4367-B923-AC79E738736F}"/>
    <dgm:cxn modelId="{4257E1C4-7EB5-4A52-9C8F-A229F31C18BC}" srcId="{E07FBD75-3CBE-4EF0-866B-96501662A4E1}" destId="{B0C5022B-BE17-4B1F-B687-7243970F53EF}" srcOrd="0" destOrd="0" parTransId="{D5F3FE86-4D2D-4DFA-9E89-05FD41EE8CCA}" sibTransId="{6845B731-2220-460F-B45C-F7320CEE0979}"/>
    <dgm:cxn modelId="{667A52F5-2DD6-4EBB-AB07-C414EDFA4689}" type="presOf" srcId="{5B5C7107-563A-4BE9-9B06-BC62749F10E8}" destId="{3CA24BED-0F59-4F95-BFD0-6E1B5A2843B1}" srcOrd="0" destOrd="0" presId="urn:microsoft.com/office/officeart/2005/8/layout/chart3"/>
    <dgm:cxn modelId="{7E94C036-4047-4398-A242-A3F8E1D1B286}" type="presParOf" srcId="{9BB20DD8-B06A-4438-BEC8-9E60BA7D6851}" destId="{DB505BEE-C506-43B1-9C26-FBCA9A67CFF5}" srcOrd="0" destOrd="0" presId="urn:microsoft.com/office/officeart/2005/8/layout/chart3"/>
    <dgm:cxn modelId="{28DABE24-810C-4E24-B783-24E83B791B1F}" type="presParOf" srcId="{9BB20DD8-B06A-4438-BEC8-9E60BA7D6851}" destId="{C01B0E64-B736-4491-8583-F5D04C2A1B33}" srcOrd="1" destOrd="0" presId="urn:microsoft.com/office/officeart/2005/8/layout/chart3"/>
    <dgm:cxn modelId="{8DF0021C-E96B-46C1-8AC1-A0A8E6EF6678}" type="presParOf" srcId="{9BB20DD8-B06A-4438-BEC8-9E60BA7D6851}" destId="{25AB1571-9627-41AD-A755-0F0BA8623928}" srcOrd="2" destOrd="0" presId="urn:microsoft.com/office/officeart/2005/8/layout/chart3"/>
    <dgm:cxn modelId="{761A865E-6525-4F71-9F28-C8752732FF6B}" type="presParOf" srcId="{9BB20DD8-B06A-4438-BEC8-9E60BA7D6851}" destId="{D1196F4D-61E3-4192-B774-F2477FCAEB0F}" srcOrd="3" destOrd="0" presId="urn:microsoft.com/office/officeart/2005/8/layout/chart3"/>
    <dgm:cxn modelId="{CC5DF052-17B9-40E3-88F7-D9683A4CC7C3}" type="presParOf" srcId="{9BB20DD8-B06A-4438-BEC8-9E60BA7D6851}" destId="{C6638083-3C8D-41E2-9F3B-698B7C1C536F}" srcOrd="4" destOrd="0" presId="urn:microsoft.com/office/officeart/2005/8/layout/chart3"/>
    <dgm:cxn modelId="{F6E750E0-137C-4E1A-A4DD-E037FE91EB95}" type="presParOf" srcId="{9BB20DD8-B06A-4438-BEC8-9E60BA7D6851}" destId="{B666451A-0616-497D-B85D-8CE99D6CFFA6}" srcOrd="5" destOrd="0" presId="urn:microsoft.com/office/officeart/2005/8/layout/chart3"/>
    <dgm:cxn modelId="{BBFF3733-5537-4FF4-A6CA-A04F6FA1D659}" type="presParOf" srcId="{9BB20DD8-B06A-4438-BEC8-9E60BA7D6851}" destId="{3CA24BED-0F59-4F95-BFD0-6E1B5A2843B1}" srcOrd="6" destOrd="0" presId="urn:microsoft.com/office/officeart/2005/8/layout/chart3"/>
    <dgm:cxn modelId="{AFA1CA0E-B690-47BF-A93F-62FF939D3EF3}" type="presParOf" srcId="{9BB20DD8-B06A-4438-BEC8-9E60BA7D6851}" destId="{F6CC3288-D54F-4F17-912E-C0277ECA1B63}"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577248-C4CB-4F1D-81B2-388ABE293F1A}" type="doc">
      <dgm:prSet loTypeId="urn:diagrams.loki3.com/VaryingWidthList" loCatId="officeonline" qsTypeId="urn:microsoft.com/office/officeart/2005/8/quickstyle/simple1" qsCatId="simple" csTypeId="urn:microsoft.com/office/officeart/2005/8/colors/accent1_2" csCatId="accent1" phldr="1"/>
      <dgm:spPr/>
    </dgm:pt>
    <dgm:pt modelId="{86EAF090-44C3-4D5E-863E-359DE727D378}">
      <dgm:prSet phldrT="[Text]" custT="1"/>
      <dgm:spPr>
        <a:solidFill>
          <a:srgbClr val="00B050"/>
        </a:solidFill>
      </dgm:spPr>
      <dgm:t>
        <a:bodyPr/>
        <a:lstStyle/>
        <a:p>
          <a:pPr algn="ctr"/>
          <a:r>
            <a:rPr lang="en-US" sz="3600" dirty="0">
              <a:solidFill>
                <a:schemeClr val="bg1"/>
              </a:solidFill>
            </a:rPr>
            <a:t>Potential</a:t>
          </a:r>
        </a:p>
        <a:p>
          <a:pPr algn="ctr"/>
          <a:r>
            <a:rPr lang="en-US" sz="3600" dirty="0">
              <a:solidFill>
                <a:schemeClr val="bg1"/>
              </a:solidFill>
            </a:rPr>
            <a:t>Improvement</a:t>
          </a:r>
        </a:p>
      </dgm:t>
    </dgm:pt>
    <dgm:pt modelId="{975516A7-FC6E-491F-816E-E9749A62B573}" type="parTrans" cxnId="{E12AC2EF-D962-45E4-B41C-B1CC798C517A}">
      <dgm:prSet/>
      <dgm:spPr/>
      <dgm:t>
        <a:bodyPr/>
        <a:lstStyle/>
        <a:p>
          <a:endParaRPr lang="en-US"/>
        </a:p>
      </dgm:t>
    </dgm:pt>
    <dgm:pt modelId="{23EC7F82-E641-4EFA-9D6A-BD6380D077A8}" type="sibTrans" cxnId="{E12AC2EF-D962-45E4-B41C-B1CC798C517A}">
      <dgm:prSet/>
      <dgm:spPr/>
      <dgm:t>
        <a:bodyPr/>
        <a:lstStyle/>
        <a:p>
          <a:endParaRPr lang="en-US"/>
        </a:p>
      </dgm:t>
    </dgm:pt>
    <dgm:pt modelId="{7F6D1990-9CD5-48C1-A19E-ECC2114DFBD9}">
      <dgm:prSet phldrT="[Text]" custT="1"/>
      <dgm:spPr>
        <a:solidFill>
          <a:srgbClr val="0070C0"/>
        </a:solidFill>
      </dgm:spPr>
      <dgm:t>
        <a:bodyPr/>
        <a:lstStyle/>
        <a:p>
          <a:r>
            <a:rPr lang="en-US" sz="2400" dirty="0"/>
            <a:t>Current Agency-Level </a:t>
          </a:r>
        </a:p>
        <a:p>
          <a:r>
            <a:rPr lang="en-US" sz="2400" dirty="0"/>
            <a:t>Bid Protest Rule</a:t>
          </a:r>
        </a:p>
      </dgm:t>
    </dgm:pt>
    <dgm:pt modelId="{124AE424-5EE7-4B7C-9E45-9677BB33B05A}" type="parTrans" cxnId="{B8EFF6D9-0BC7-4F8E-B6C5-52D0BA35D05C}">
      <dgm:prSet/>
      <dgm:spPr/>
      <dgm:t>
        <a:bodyPr/>
        <a:lstStyle/>
        <a:p>
          <a:endParaRPr lang="en-US"/>
        </a:p>
      </dgm:t>
    </dgm:pt>
    <dgm:pt modelId="{01C2F9CC-7F7E-41CC-B2EE-D6604CFA01EB}" type="sibTrans" cxnId="{B8EFF6D9-0BC7-4F8E-B6C5-52D0BA35D05C}">
      <dgm:prSet/>
      <dgm:spPr/>
      <dgm:t>
        <a:bodyPr/>
        <a:lstStyle/>
        <a:p>
          <a:endParaRPr lang="en-US"/>
        </a:p>
      </dgm:t>
    </dgm:pt>
    <dgm:pt modelId="{21C5C1E4-CD53-4E61-9E80-8D2CEBE0EA48}" type="pres">
      <dgm:prSet presAssocID="{D9577248-C4CB-4F1D-81B2-388ABE293F1A}" presName="Name0" presStyleCnt="0">
        <dgm:presLayoutVars>
          <dgm:resizeHandles/>
        </dgm:presLayoutVars>
      </dgm:prSet>
      <dgm:spPr/>
    </dgm:pt>
    <dgm:pt modelId="{5FA17425-F489-42CA-B8C4-4DFC8DBF23CE}" type="pres">
      <dgm:prSet presAssocID="{86EAF090-44C3-4D5E-863E-359DE727D378}" presName="text" presStyleLbl="node1" presStyleIdx="0" presStyleCnt="2" custScaleX="133268">
        <dgm:presLayoutVars>
          <dgm:bulletEnabled val="1"/>
        </dgm:presLayoutVars>
      </dgm:prSet>
      <dgm:spPr/>
    </dgm:pt>
    <dgm:pt modelId="{6C24C08F-8C50-46C4-BE3B-5BFBC52E1E0B}" type="pres">
      <dgm:prSet presAssocID="{23EC7F82-E641-4EFA-9D6A-BD6380D077A8}" presName="space" presStyleCnt="0"/>
      <dgm:spPr/>
    </dgm:pt>
    <dgm:pt modelId="{655CF5C0-B0BD-4C19-8DC7-FD6E1114221A}" type="pres">
      <dgm:prSet presAssocID="{7F6D1990-9CD5-48C1-A19E-ECC2114DFBD9}" presName="text" presStyleLbl="node1" presStyleIdx="1" presStyleCnt="2" custScaleX="209474" custScaleY="69272" custLinFactY="-773" custLinFactNeighborX="0" custLinFactNeighborY="-100000">
        <dgm:presLayoutVars>
          <dgm:bulletEnabled val="1"/>
        </dgm:presLayoutVars>
      </dgm:prSet>
      <dgm:spPr/>
    </dgm:pt>
  </dgm:ptLst>
  <dgm:cxnLst>
    <dgm:cxn modelId="{9F805E84-DE8A-4BDC-BCD8-8A53284F6421}" type="presOf" srcId="{7F6D1990-9CD5-48C1-A19E-ECC2114DFBD9}" destId="{655CF5C0-B0BD-4C19-8DC7-FD6E1114221A}" srcOrd="0" destOrd="0" presId="urn:diagrams.loki3.com/VaryingWidthList"/>
    <dgm:cxn modelId="{E857D3C8-3A34-4087-9BC8-063F47B9681E}" type="presOf" srcId="{86EAF090-44C3-4D5E-863E-359DE727D378}" destId="{5FA17425-F489-42CA-B8C4-4DFC8DBF23CE}" srcOrd="0" destOrd="0" presId="urn:diagrams.loki3.com/VaryingWidthList"/>
    <dgm:cxn modelId="{9DFAFDD4-BBB4-4E82-BC2D-1E82DE985495}" type="presOf" srcId="{D9577248-C4CB-4F1D-81B2-388ABE293F1A}" destId="{21C5C1E4-CD53-4E61-9E80-8D2CEBE0EA48}" srcOrd="0" destOrd="0" presId="urn:diagrams.loki3.com/VaryingWidthList"/>
    <dgm:cxn modelId="{B8EFF6D9-0BC7-4F8E-B6C5-52D0BA35D05C}" srcId="{D9577248-C4CB-4F1D-81B2-388ABE293F1A}" destId="{7F6D1990-9CD5-48C1-A19E-ECC2114DFBD9}" srcOrd="1" destOrd="0" parTransId="{124AE424-5EE7-4B7C-9E45-9677BB33B05A}" sibTransId="{01C2F9CC-7F7E-41CC-B2EE-D6604CFA01EB}"/>
    <dgm:cxn modelId="{E12AC2EF-D962-45E4-B41C-B1CC798C517A}" srcId="{D9577248-C4CB-4F1D-81B2-388ABE293F1A}" destId="{86EAF090-44C3-4D5E-863E-359DE727D378}" srcOrd="0" destOrd="0" parTransId="{975516A7-FC6E-491F-816E-E9749A62B573}" sibTransId="{23EC7F82-E641-4EFA-9D6A-BD6380D077A8}"/>
    <dgm:cxn modelId="{2BE8A8FF-3693-4217-9D77-4F6D431EDB9C}" type="presParOf" srcId="{21C5C1E4-CD53-4E61-9E80-8D2CEBE0EA48}" destId="{5FA17425-F489-42CA-B8C4-4DFC8DBF23CE}" srcOrd="0" destOrd="0" presId="urn:diagrams.loki3.com/VaryingWidthList"/>
    <dgm:cxn modelId="{9F9AF96D-0A7A-4FD7-A086-2DE6A4B0266C}" type="presParOf" srcId="{21C5C1E4-CD53-4E61-9E80-8D2CEBE0EA48}" destId="{6C24C08F-8C50-46C4-BE3B-5BFBC52E1E0B}" srcOrd="1" destOrd="0" presId="urn:diagrams.loki3.com/VaryingWidthList"/>
    <dgm:cxn modelId="{214A95B0-3C94-4017-BB97-CA60C25820B2}" type="presParOf" srcId="{21C5C1E4-CD53-4E61-9E80-8D2CEBE0EA48}" destId="{655CF5C0-B0BD-4C19-8DC7-FD6E1114221A}"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42183-3F04-4719-8D06-12CD975144F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6C76FB3B-280D-4DC5-9787-24827DC2699B}">
      <dgm:prSet phldrT="[Text]"/>
      <dgm:spPr/>
      <dgm:t>
        <a:bodyPr/>
        <a:lstStyle/>
        <a:p>
          <a:r>
            <a:rPr lang="en-US" dirty="0"/>
            <a:t>Army Materiel Command</a:t>
          </a:r>
        </a:p>
      </dgm:t>
    </dgm:pt>
    <dgm:pt modelId="{579BE883-AB5B-4DEB-B939-0C6A04CB328E}" type="parTrans" cxnId="{070D0402-2986-4E97-9B56-7521FB702C14}">
      <dgm:prSet/>
      <dgm:spPr/>
      <dgm:t>
        <a:bodyPr/>
        <a:lstStyle/>
        <a:p>
          <a:endParaRPr lang="en-US"/>
        </a:p>
      </dgm:t>
    </dgm:pt>
    <dgm:pt modelId="{300396CB-1E40-4B73-AD24-5FE0468B3A48}" type="sibTrans" cxnId="{070D0402-2986-4E97-9B56-7521FB702C14}">
      <dgm:prSet/>
      <dgm:spPr/>
      <dgm:t>
        <a:bodyPr/>
        <a:lstStyle/>
        <a:p>
          <a:endParaRPr lang="en-US"/>
        </a:p>
      </dgm:t>
    </dgm:pt>
    <dgm:pt modelId="{EE99BA5E-DE77-40F3-8F8E-65DCFB891A99}">
      <dgm:prSet phldrT="[Text]"/>
      <dgm:spPr/>
      <dgm:t>
        <a:bodyPr/>
        <a:lstStyle/>
        <a:p>
          <a:r>
            <a:rPr lang="en-US" dirty="0"/>
            <a:t>Model for Agency-Level Protests</a:t>
          </a:r>
        </a:p>
      </dgm:t>
    </dgm:pt>
    <dgm:pt modelId="{49F81F66-7123-48A5-BBF8-F6C645C90913}" type="parTrans" cxnId="{AB7E63BA-6B84-443D-A59A-E103CF01EAF3}">
      <dgm:prSet/>
      <dgm:spPr/>
      <dgm:t>
        <a:bodyPr/>
        <a:lstStyle/>
        <a:p>
          <a:endParaRPr lang="en-US"/>
        </a:p>
      </dgm:t>
    </dgm:pt>
    <dgm:pt modelId="{DC85B511-DC3D-4263-AC45-EDACC1B5222D}" type="sibTrans" cxnId="{AB7E63BA-6B84-443D-A59A-E103CF01EAF3}">
      <dgm:prSet/>
      <dgm:spPr/>
      <dgm:t>
        <a:bodyPr/>
        <a:lstStyle/>
        <a:p>
          <a:endParaRPr lang="en-US"/>
        </a:p>
      </dgm:t>
    </dgm:pt>
    <dgm:pt modelId="{692D3C83-3493-4B3E-AD62-0A3BB9F98FC5}">
      <dgm:prSet phldrT="[Text]"/>
      <dgm:spPr/>
      <dgm:t>
        <a:bodyPr/>
        <a:lstStyle/>
        <a:p>
          <a:r>
            <a:rPr lang="en-US" dirty="0"/>
            <a:t>Executive Order 12979</a:t>
          </a:r>
        </a:p>
      </dgm:t>
    </dgm:pt>
    <dgm:pt modelId="{D83FB644-5A8B-4081-9695-69F47EA2A332}" type="parTrans" cxnId="{52B06722-8BE4-4DB9-A12C-B1C3C74E1160}">
      <dgm:prSet/>
      <dgm:spPr/>
      <dgm:t>
        <a:bodyPr/>
        <a:lstStyle/>
        <a:p>
          <a:endParaRPr lang="en-US"/>
        </a:p>
      </dgm:t>
    </dgm:pt>
    <dgm:pt modelId="{DCF5D2C0-A733-4ABA-85E8-1DC252E9D938}" type="sibTrans" cxnId="{52B06722-8BE4-4DB9-A12C-B1C3C74E1160}">
      <dgm:prSet/>
      <dgm:spPr/>
      <dgm:t>
        <a:bodyPr/>
        <a:lstStyle/>
        <a:p>
          <a:endParaRPr lang="en-US"/>
        </a:p>
      </dgm:t>
    </dgm:pt>
    <dgm:pt modelId="{14D242A5-6E8D-40DB-8605-0073633E8C91}">
      <dgm:prSet phldrT="[Text]"/>
      <dgm:spPr/>
      <dgm:t>
        <a:bodyPr/>
        <a:lstStyle/>
        <a:p>
          <a:r>
            <a:rPr lang="en-US" dirty="0"/>
            <a:t>President Clinton</a:t>
          </a:r>
        </a:p>
      </dgm:t>
    </dgm:pt>
    <dgm:pt modelId="{3E281D13-D67B-41FD-8AED-3AA015794D8B}" type="parTrans" cxnId="{FA759470-7EA1-479D-AEB6-6A44CBAD32F4}">
      <dgm:prSet/>
      <dgm:spPr/>
      <dgm:t>
        <a:bodyPr/>
        <a:lstStyle/>
        <a:p>
          <a:endParaRPr lang="en-US"/>
        </a:p>
      </dgm:t>
    </dgm:pt>
    <dgm:pt modelId="{771A5334-FF97-4A9B-A95D-84109F5433EC}" type="sibTrans" cxnId="{FA759470-7EA1-479D-AEB6-6A44CBAD32F4}">
      <dgm:prSet/>
      <dgm:spPr/>
      <dgm:t>
        <a:bodyPr/>
        <a:lstStyle/>
        <a:p>
          <a:endParaRPr lang="en-US"/>
        </a:p>
      </dgm:t>
    </dgm:pt>
    <dgm:pt modelId="{0659C62C-3F74-4CE0-8DAE-EE5453F53A36}">
      <dgm:prSet phldrT="[Text]"/>
      <dgm:spPr/>
      <dgm:t>
        <a:bodyPr/>
        <a:lstStyle/>
        <a:p>
          <a:pPr algn="l"/>
          <a:r>
            <a:rPr lang="en-US" dirty="0"/>
            <a:t>Federal Acquisition Regulation 33.103</a:t>
          </a:r>
        </a:p>
      </dgm:t>
    </dgm:pt>
    <dgm:pt modelId="{1450DCA9-9FB1-487C-BD64-B83F1C975552}" type="parTrans" cxnId="{27F16442-7126-4FE3-A5CD-82D0FEB0A365}">
      <dgm:prSet/>
      <dgm:spPr/>
      <dgm:t>
        <a:bodyPr/>
        <a:lstStyle/>
        <a:p>
          <a:endParaRPr lang="en-US"/>
        </a:p>
      </dgm:t>
    </dgm:pt>
    <dgm:pt modelId="{ABAFAC6C-70F1-4F71-BC40-EB64AE9DF60D}" type="sibTrans" cxnId="{27F16442-7126-4FE3-A5CD-82D0FEB0A365}">
      <dgm:prSet/>
      <dgm:spPr/>
      <dgm:t>
        <a:bodyPr/>
        <a:lstStyle/>
        <a:p>
          <a:endParaRPr lang="en-US"/>
        </a:p>
      </dgm:t>
    </dgm:pt>
    <dgm:pt modelId="{C669ECB8-818E-401B-926F-DA8AC93B85DE}">
      <dgm:prSet phldrT="[Text]"/>
      <dgm:spPr/>
      <dgm:t>
        <a:bodyPr/>
        <a:lstStyle/>
        <a:p>
          <a:r>
            <a:rPr lang="en-US" dirty="0"/>
            <a:t>October 25, 1995</a:t>
          </a:r>
        </a:p>
      </dgm:t>
    </dgm:pt>
    <dgm:pt modelId="{D01A7455-0E51-4C04-B81E-E41FFE51BA8C}" type="parTrans" cxnId="{5F260534-7A3D-41BA-80B7-667F41219C5B}">
      <dgm:prSet/>
      <dgm:spPr/>
      <dgm:t>
        <a:bodyPr/>
        <a:lstStyle/>
        <a:p>
          <a:endParaRPr lang="en-US"/>
        </a:p>
      </dgm:t>
    </dgm:pt>
    <dgm:pt modelId="{7440D9A4-BEE4-47FD-9BAB-46A3EE2B8E3D}" type="sibTrans" cxnId="{5F260534-7A3D-41BA-80B7-667F41219C5B}">
      <dgm:prSet/>
      <dgm:spPr/>
      <dgm:t>
        <a:bodyPr/>
        <a:lstStyle/>
        <a:p>
          <a:endParaRPr lang="en-US"/>
        </a:p>
      </dgm:t>
    </dgm:pt>
    <dgm:pt modelId="{69D16C3B-E8B0-48A2-85E5-11E6B53FE02D}">
      <dgm:prSet/>
      <dgm:spPr/>
      <dgm:t>
        <a:bodyPr/>
        <a:lstStyle/>
        <a:p>
          <a:pPr algn="l"/>
          <a:r>
            <a:rPr lang="en-US" dirty="0"/>
            <a:t>Agency-Specific Procedures</a:t>
          </a:r>
        </a:p>
      </dgm:t>
    </dgm:pt>
    <dgm:pt modelId="{4C80043C-EFFB-49AB-9321-0B7C4BD9B114}" type="parTrans" cxnId="{3B118014-FCF1-43C0-A439-E4B298331EEE}">
      <dgm:prSet/>
      <dgm:spPr/>
      <dgm:t>
        <a:bodyPr/>
        <a:lstStyle/>
        <a:p>
          <a:endParaRPr lang="en-US"/>
        </a:p>
      </dgm:t>
    </dgm:pt>
    <dgm:pt modelId="{9F5B5006-3AC3-4E6B-8264-AD3D483682A5}" type="sibTrans" cxnId="{3B118014-FCF1-43C0-A439-E4B298331EEE}">
      <dgm:prSet/>
      <dgm:spPr/>
      <dgm:t>
        <a:bodyPr/>
        <a:lstStyle/>
        <a:p>
          <a:endParaRPr lang="en-US"/>
        </a:p>
      </dgm:t>
    </dgm:pt>
    <dgm:pt modelId="{58774181-F657-4577-AF8B-7951D624A58C}" type="pres">
      <dgm:prSet presAssocID="{9C942183-3F04-4719-8D06-12CD975144F6}" presName="Name0" presStyleCnt="0">
        <dgm:presLayoutVars>
          <dgm:dir/>
          <dgm:resizeHandles val="exact"/>
        </dgm:presLayoutVars>
      </dgm:prSet>
      <dgm:spPr/>
    </dgm:pt>
    <dgm:pt modelId="{FFCAB6BE-032F-4FDB-A8AD-BD522184F7F9}" type="pres">
      <dgm:prSet presAssocID="{6C76FB3B-280D-4DC5-9787-24827DC2699B}" presName="composite" presStyleCnt="0"/>
      <dgm:spPr/>
    </dgm:pt>
    <dgm:pt modelId="{20181B91-0DC3-4224-BB48-56756CC7FD5A}" type="pres">
      <dgm:prSet presAssocID="{6C76FB3B-280D-4DC5-9787-24827DC2699B}" presName="imagSh" presStyleLbl="bgImgPlace1" presStyleIdx="0" presStyleCnt="4" custLinFactNeighborX="-212" custLinFactNeighborY="-20"/>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AF76DCBD-A6EF-4A77-A4C5-6DC03A66A285}" type="pres">
      <dgm:prSet presAssocID="{6C76FB3B-280D-4DC5-9787-24827DC2699B}" presName="txNode" presStyleLbl="node1" presStyleIdx="0" presStyleCnt="4">
        <dgm:presLayoutVars>
          <dgm:bulletEnabled val="1"/>
        </dgm:presLayoutVars>
      </dgm:prSet>
      <dgm:spPr/>
    </dgm:pt>
    <dgm:pt modelId="{4E9F48A6-E546-4D55-AE55-F48117820AFA}" type="pres">
      <dgm:prSet presAssocID="{300396CB-1E40-4B73-AD24-5FE0468B3A48}" presName="sibTrans" presStyleLbl="sibTrans2D1" presStyleIdx="0" presStyleCnt="3"/>
      <dgm:spPr/>
    </dgm:pt>
    <dgm:pt modelId="{1DAD1ACE-9FE5-477C-A2FB-07A41EB37F98}" type="pres">
      <dgm:prSet presAssocID="{300396CB-1E40-4B73-AD24-5FE0468B3A48}" presName="connTx" presStyleLbl="sibTrans2D1" presStyleIdx="0" presStyleCnt="3"/>
      <dgm:spPr/>
    </dgm:pt>
    <dgm:pt modelId="{CB556427-7FD3-4418-8948-38A065B9E3B3}" type="pres">
      <dgm:prSet presAssocID="{692D3C83-3493-4B3E-AD62-0A3BB9F98FC5}" presName="composite" presStyleCnt="0"/>
      <dgm:spPr/>
    </dgm:pt>
    <dgm:pt modelId="{2B2D6142-EBB7-4D51-9C5A-D9DDEC833B44}" type="pres">
      <dgm:prSet presAssocID="{692D3C83-3493-4B3E-AD62-0A3BB9F98FC5}" presName="imagSh"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pt>
    <dgm:pt modelId="{E543BE20-F2BF-43C8-89EE-5A2CA0423490}" type="pres">
      <dgm:prSet presAssocID="{692D3C83-3493-4B3E-AD62-0A3BB9F98FC5}" presName="txNode" presStyleLbl="node1" presStyleIdx="1" presStyleCnt="4">
        <dgm:presLayoutVars>
          <dgm:bulletEnabled val="1"/>
        </dgm:presLayoutVars>
      </dgm:prSet>
      <dgm:spPr/>
    </dgm:pt>
    <dgm:pt modelId="{40881C44-A509-491C-A34A-0DE69F0089B2}" type="pres">
      <dgm:prSet presAssocID="{DCF5D2C0-A733-4ABA-85E8-1DC252E9D938}" presName="sibTrans" presStyleLbl="sibTrans2D1" presStyleIdx="1" presStyleCnt="3"/>
      <dgm:spPr/>
    </dgm:pt>
    <dgm:pt modelId="{33CA2045-A5DB-4278-B75C-A6C6D34F9B5B}" type="pres">
      <dgm:prSet presAssocID="{DCF5D2C0-A733-4ABA-85E8-1DC252E9D938}" presName="connTx" presStyleLbl="sibTrans2D1" presStyleIdx="1" presStyleCnt="3"/>
      <dgm:spPr/>
    </dgm:pt>
    <dgm:pt modelId="{528CA016-868A-4AF1-AFAD-F5D9CC73CDCD}" type="pres">
      <dgm:prSet presAssocID="{0659C62C-3F74-4CE0-8DAE-EE5453F53A36}" presName="composite" presStyleCnt="0"/>
      <dgm:spPr/>
    </dgm:pt>
    <dgm:pt modelId="{A267E304-C3FC-4189-8869-E8596C6B5A6D}" type="pres">
      <dgm:prSet presAssocID="{0659C62C-3F74-4CE0-8DAE-EE5453F53A36}" presName="imagSh"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0F81654E-6626-4962-9535-D2DC529D02D4}" type="pres">
      <dgm:prSet presAssocID="{0659C62C-3F74-4CE0-8DAE-EE5453F53A36}" presName="txNode" presStyleLbl="node1" presStyleIdx="2" presStyleCnt="4">
        <dgm:presLayoutVars>
          <dgm:bulletEnabled val="1"/>
        </dgm:presLayoutVars>
      </dgm:prSet>
      <dgm:spPr/>
    </dgm:pt>
    <dgm:pt modelId="{41FFA681-D8AB-4578-B263-B3CF78BAB25F}" type="pres">
      <dgm:prSet presAssocID="{ABAFAC6C-70F1-4F71-BC40-EB64AE9DF60D}" presName="sibTrans" presStyleLbl="sibTrans2D1" presStyleIdx="2" presStyleCnt="3"/>
      <dgm:spPr/>
    </dgm:pt>
    <dgm:pt modelId="{86F4AC01-E3BF-48BB-8191-786CE1870A51}" type="pres">
      <dgm:prSet presAssocID="{ABAFAC6C-70F1-4F71-BC40-EB64AE9DF60D}" presName="connTx" presStyleLbl="sibTrans2D1" presStyleIdx="2" presStyleCnt="3"/>
      <dgm:spPr/>
    </dgm:pt>
    <dgm:pt modelId="{67FA4DD4-58EC-45FA-8B90-61374BF6B2B8}" type="pres">
      <dgm:prSet presAssocID="{69D16C3B-E8B0-48A2-85E5-11E6B53FE02D}" presName="composite" presStyleCnt="0"/>
      <dgm:spPr/>
    </dgm:pt>
    <dgm:pt modelId="{0EA0B29E-5F98-451F-AB40-3C0C98402EF8}" type="pres">
      <dgm:prSet presAssocID="{69D16C3B-E8B0-48A2-85E5-11E6B53FE02D}"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C446B669-4E0F-42CB-9B16-123948D6B217}" type="pres">
      <dgm:prSet presAssocID="{69D16C3B-E8B0-48A2-85E5-11E6B53FE02D}" presName="txNode" presStyleLbl="node1" presStyleIdx="3" presStyleCnt="4">
        <dgm:presLayoutVars>
          <dgm:bulletEnabled val="1"/>
        </dgm:presLayoutVars>
      </dgm:prSet>
      <dgm:spPr/>
    </dgm:pt>
  </dgm:ptLst>
  <dgm:cxnLst>
    <dgm:cxn modelId="{070D0402-2986-4E97-9B56-7521FB702C14}" srcId="{9C942183-3F04-4719-8D06-12CD975144F6}" destId="{6C76FB3B-280D-4DC5-9787-24827DC2699B}" srcOrd="0" destOrd="0" parTransId="{579BE883-AB5B-4DEB-B939-0C6A04CB328E}" sibTransId="{300396CB-1E40-4B73-AD24-5FE0468B3A48}"/>
    <dgm:cxn modelId="{47B55607-11FC-4C38-A530-DAC1B3FFA845}" type="presOf" srcId="{C669ECB8-818E-401B-926F-DA8AC93B85DE}" destId="{E543BE20-F2BF-43C8-89EE-5A2CA0423490}" srcOrd="0" destOrd="2" presId="urn:microsoft.com/office/officeart/2005/8/layout/hProcess10"/>
    <dgm:cxn modelId="{79B0D711-1BD4-42EA-8B4B-CBB6578613CF}" type="presOf" srcId="{300396CB-1E40-4B73-AD24-5FE0468B3A48}" destId="{1DAD1ACE-9FE5-477C-A2FB-07A41EB37F98}" srcOrd="1" destOrd="0" presId="urn:microsoft.com/office/officeart/2005/8/layout/hProcess10"/>
    <dgm:cxn modelId="{3B118014-FCF1-43C0-A439-E4B298331EEE}" srcId="{9C942183-3F04-4719-8D06-12CD975144F6}" destId="{69D16C3B-E8B0-48A2-85E5-11E6B53FE02D}" srcOrd="3" destOrd="0" parTransId="{4C80043C-EFFB-49AB-9321-0B7C4BD9B114}" sibTransId="{9F5B5006-3AC3-4E6B-8264-AD3D483682A5}"/>
    <dgm:cxn modelId="{52B06722-8BE4-4DB9-A12C-B1C3C74E1160}" srcId="{9C942183-3F04-4719-8D06-12CD975144F6}" destId="{692D3C83-3493-4B3E-AD62-0A3BB9F98FC5}" srcOrd="1" destOrd="0" parTransId="{D83FB644-5A8B-4081-9695-69F47EA2A332}" sibTransId="{DCF5D2C0-A733-4ABA-85E8-1DC252E9D938}"/>
    <dgm:cxn modelId="{5F260534-7A3D-41BA-80B7-667F41219C5B}" srcId="{692D3C83-3493-4B3E-AD62-0A3BB9F98FC5}" destId="{C669ECB8-818E-401B-926F-DA8AC93B85DE}" srcOrd="1" destOrd="0" parTransId="{D01A7455-0E51-4C04-B81E-E41FFE51BA8C}" sibTransId="{7440D9A4-BEE4-47FD-9BAB-46A3EE2B8E3D}"/>
    <dgm:cxn modelId="{096EEE5D-8D7C-4D71-9313-EE9966964CA3}" type="presOf" srcId="{EE99BA5E-DE77-40F3-8F8E-65DCFB891A99}" destId="{AF76DCBD-A6EF-4A77-A4C5-6DC03A66A285}" srcOrd="0" destOrd="1" presId="urn:microsoft.com/office/officeart/2005/8/layout/hProcess10"/>
    <dgm:cxn modelId="{27F16442-7126-4FE3-A5CD-82D0FEB0A365}" srcId="{9C942183-3F04-4719-8D06-12CD975144F6}" destId="{0659C62C-3F74-4CE0-8DAE-EE5453F53A36}" srcOrd="2" destOrd="0" parTransId="{1450DCA9-9FB1-487C-BD64-B83F1C975552}" sibTransId="{ABAFAC6C-70F1-4F71-BC40-EB64AE9DF60D}"/>
    <dgm:cxn modelId="{FD49A544-C2A7-445E-9C73-406EB8982B15}" type="presOf" srcId="{ABAFAC6C-70F1-4F71-BC40-EB64AE9DF60D}" destId="{41FFA681-D8AB-4578-B263-B3CF78BAB25F}" srcOrd="0" destOrd="0" presId="urn:microsoft.com/office/officeart/2005/8/layout/hProcess10"/>
    <dgm:cxn modelId="{FA759470-7EA1-479D-AEB6-6A44CBAD32F4}" srcId="{692D3C83-3493-4B3E-AD62-0A3BB9F98FC5}" destId="{14D242A5-6E8D-40DB-8605-0073633E8C91}" srcOrd="0" destOrd="0" parTransId="{3E281D13-D67B-41FD-8AED-3AA015794D8B}" sibTransId="{771A5334-FF97-4A9B-A95D-84109F5433EC}"/>
    <dgm:cxn modelId="{9B894E72-7211-45C3-B1E2-952A5DEEBA91}" type="presOf" srcId="{6C76FB3B-280D-4DC5-9787-24827DC2699B}" destId="{AF76DCBD-A6EF-4A77-A4C5-6DC03A66A285}" srcOrd="0" destOrd="0" presId="urn:microsoft.com/office/officeart/2005/8/layout/hProcess10"/>
    <dgm:cxn modelId="{EEFDB059-7456-4D81-A5C4-58F366858DE9}" type="presOf" srcId="{DCF5D2C0-A733-4ABA-85E8-1DC252E9D938}" destId="{33CA2045-A5DB-4278-B75C-A6C6D34F9B5B}" srcOrd="1" destOrd="0" presId="urn:microsoft.com/office/officeart/2005/8/layout/hProcess10"/>
    <dgm:cxn modelId="{A5DC8E8E-9061-45D9-A312-25B6EAB9886B}" type="presOf" srcId="{0659C62C-3F74-4CE0-8DAE-EE5453F53A36}" destId="{0F81654E-6626-4962-9535-D2DC529D02D4}" srcOrd="0" destOrd="0" presId="urn:microsoft.com/office/officeart/2005/8/layout/hProcess10"/>
    <dgm:cxn modelId="{6DB36D95-E4EF-4D7D-B163-BCA517CC06C6}" type="presOf" srcId="{DCF5D2C0-A733-4ABA-85E8-1DC252E9D938}" destId="{40881C44-A509-491C-A34A-0DE69F0089B2}" srcOrd="0" destOrd="0" presId="urn:microsoft.com/office/officeart/2005/8/layout/hProcess10"/>
    <dgm:cxn modelId="{AB7E63BA-6B84-443D-A59A-E103CF01EAF3}" srcId="{6C76FB3B-280D-4DC5-9787-24827DC2699B}" destId="{EE99BA5E-DE77-40F3-8F8E-65DCFB891A99}" srcOrd="0" destOrd="0" parTransId="{49F81F66-7123-48A5-BBF8-F6C645C90913}" sibTransId="{DC85B511-DC3D-4263-AC45-EDACC1B5222D}"/>
    <dgm:cxn modelId="{843BBEBB-F5F7-4DDF-AB14-18A5ACACFB9F}" type="presOf" srcId="{ABAFAC6C-70F1-4F71-BC40-EB64AE9DF60D}" destId="{86F4AC01-E3BF-48BB-8191-786CE1870A51}" srcOrd="1" destOrd="0" presId="urn:microsoft.com/office/officeart/2005/8/layout/hProcess10"/>
    <dgm:cxn modelId="{3ED7E4BC-D0D3-4BF7-B7E7-6B51B4075209}" type="presOf" srcId="{692D3C83-3493-4B3E-AD62-0A3BB9F98FC5}" destId="{E543BE20-F2BF-43C8-89EE-5A2CA0423490}" srcOrd="0" destOrd="0" presId="urn:microsoft.com/office/officeart/2005/8/layout/hProcess10"/>
    <dgm:cxn modelId="{40ABACC6-BB5A-45EC-9A7C-C769614DB2D5}" type="presOf" srcId="{300396CB-1E40-4B73-AD24-5FE0468B3A48}" destId="{4E9F48A6-E546-4D55-AE55-F48117820AFA}" srcOrd="0" destOrd="0" presId="urn:microsoft.com/office/officeart/2005/8/layout/hProcess10"/>
    <dgm:cxn modelId="{FC9096DB-01C7-45EA-AC2D-B437C5AB51EC}" type="presOf" srcId="{14D242A5-6E8D-40DB-8605-0073633E8C91}" destId="{E543BE20-F2BF-43C8-89EE-5A2CA0423490}" srcOrd="0" destOrd="1" presId="urn:microsoft.com/office/officeart/2005/8/layout/hProcess10"/>
    <dgm:cxn modelId="{B089DEE4-15DD-4285-8090-2C14140A9FC3}" type="presOf" srcId="{69D16C3B-E8B0-48A2-85E5-11E6B53FE02D}" destId="{C446B669-4E0F-42CB-9B16-123948D6B217}" srcOrd="0" destOrd="0" presId="urn:microsoft.com/office/officeart/2005/8/layout/hProcess10"/>
    <dgm:cxn modelId="{BC7856F0-6477-4142-976A-F794C1FEEBA5}" type="presOf" srcId="{9C942183-3F04-4719-8D06-12CD975144F6}" destId="{58774181-F657-4577-AF8B-7951D624A58C}" srcOrd="0" destOrd="0" presId="urn:microsoft.com/office/officeart/2005/8/layout/hProcess10"/>
    <dgm:cxn modelId="{95E037C2-6A00-473D-BF69-44E9EBB2E5A2}" type="presParOf" srcId="{58774181-F657-4577-AF8B-7951D624A58C}" destId="{FFCAB6BE-032F-4FDB-A8AD-BD522184F7F9}" srcOrd="0" destOrd="0" presId="urn:microsoft.com/office/officeart/2005/8/layout/hProcess10"/>
    <dgm:cxn modelId="{D5086690-E8E6-471F-AF6A-9A202B24AA6A}" type="presParOf" srcId="{FFCAB6BE-032F-4FDB-A8AD-BD522184F7F9}" destId="{20181B91-0DC3-4224-BB48-56756CC7FD5A}" srcOrd="0" destOrd="0" presId="urn:microsoft.com/office/officeart/2005/8/layout/hProcess10"/>
    <dgm:cxn modelId="{F02C90A0-583E-481D-9267-3D0A2F284DFE}" type="presParOf" srcId="{FFCAB6BE-032F-4FDB-A8AD-BD522184F7F9}" destId="{AF76DCBD-A6EF-4A77-A4C5-6DC03A66A285}" srcOrd="1" destOrd="0" presId="urn:microsoft.com/office/officeart/2005/8/layout/hProcess10"/>
    <dgm:cxn modelId="{84CC2E3E-3265-4524-BCE7-435787FB1EF9}" type="presParOf" srcId="{58774181-F657-4577-AF8B-7951D624A58C}" destId="{4E9F48A6-E546-4D55-AE55-F48117820AFA}" srcOrd="1" destOrd="0" presId="urn:microsoft.com/office/officeart/2005/8/layout/hProcess10"/>
    <dgm:cxn modelId="{38C7BF92-DAFB-4C5A-A8DF-F614D77CC4ED}" type="presParOf" srcId="{4E9F48A6-E546-4D55-AE55-F48117820AFA}" destId="{1DAD1ACE-9FE5-477C-A2FB-07A41EB37F98}" srcOrd="0" destOrd="0" presId="urn:microsoft.com/office/officeart/2005/8/layout/hProcess10"/>
    <dgm:cxn modelId="{A4638564-68BD-4AF6-8DE6-BEE0198148AB}" type="presParOf" srcId="{58774181-F657-4577-AF8B-7951D624A58C}" destId="{CB556427-7FD3-4418-8948-38A065B9E3B3}" srcOrd="2" destOrd="0" presId="urn:microsoft.com/office/officeart/2005/8/layout/hProcess10"/>
    <dgm:cxn modelId="{C65D24C9-47AA-4637-8E76-48B592B9D4AA}" type="presParOf" srcId="{CB556427-7FD3-4418-8948-38A065B9E3B3}" destId="{2B2D6142-EBB7-4D51-9C5A-D9DDEC833B44}" srcOrd="0" destOrd="0" presId="urn:microsoft.com/office/officeart/2005/8/layout/hProcess10"/>
    <dgm:cxn modelId="{BB89EF2E-98CF-431C-8AA6-5523124FA3E6}" type="presParOf" srcId="{CB556427-7FD3-4418-8948-38A065B9E3B3}" destId="{E543BE20-F2BF-43C8-89EE-5A2CA0423490}" srcOrd="1" destOrd="0" presId="urn:microsoft.com/office/officeart/2005/8/layout/hProcess10"/>
    <dgm:cxn modelId="{83A478BE-BDA6-4FC0-936E-6E35481DB76D}" type="presParOf" srcId="{58774181-F657-4577-AF8B-7951D624A58C}" destId="{40881C44-A509-491C-A34A-0DE69F0089B2}" srcOrd="3" destOrd="0" presId="urn:microsoft.com/office/officeart/2005/8/layout/hProcess10"/>
    <dgm:cxn modelId="{3BFA2A0F-4366-44AD-97AC-17DD1F065AAC}" type="presParOf" srcId="{40881C44-A509-491C-A34A-0DE69F0089B2}" destId="{33CA2045-A5DB-4278-B75C-A6C6D34F9B5B}" srcOrd="0" destOrd="0" presId="urn:microsoft.com/office/officeart/2005/8/layout/hProcess10"/>
    <dgm:cxn modelId="{36A3EBDB-D1B5-4347-9B28-F9EDB9EBE54B}" type="presParOf" srcId="{58774181-F657-4577-AF8B-7951D624A58C}" destId="{528CA016-868A-4AF1-AFAD-F5D9CC73CDCD}" srcOrd="4" destOrd="0" presId="urn:microsoft.com/office/officeart/2005/8/layout/hProcess10"/>
    <dgm:cxn modelId="{3555924C-5B6E-4090-9970-925EE6E561D5}" type="presParOf" srcId="{528CA016-868A-4AF1-AFAD-F5D9CC73CDCD}" destId="{A267E304-C3FC-4189-8869-E8596C6B5A6D}" srcOrd="0" destOrd="0" presId="urn:microsoft.com/office/officeart/2005/8/layout/hProcess10"/>
    <dgm:cxn modelId="{6C4CCE5C-AD3C-4707-8022-277D8DE43EA7}" type="presParOf" srcId="{528CA016-868A-4AF1-AFAD-F5D9CC73CDCD}" destId="{0F81654E-6626-4962-9535-D2DC529D02D4}" srcOrd="1" destOrd="0" presId="urn:microsoft.com/office/officeart/2005/8/layout/hProcess10"/>
    <dgm:cxn modelId="{EA8FEFF5-7DAA-4D55-B42C-40175B98CC2E}" type="presParOf" srcId="{58774181-F657-4577-AF8B-7951D624A58C}" destId="{41FFA681-D8AB-4578-B263-B3CF78BAB25F}" srcOrd="5" destOrd="0" presId="urn:microsoft.com/office/officeart/2005/8/layout/hProcess10"/>
    <dgm:cxn modelId="{B4232A85-F0C7-4993-9E86-4A5E3B4308F0}" type="presParOf" srcId="{41FFA681-D8AB-4578-B263-B3CF78BAB25F}" destId="{86F4AC01-E3BF-48BB-8191-786CE1870A51}" srcOrd="0" destOrd="0" presId="urn:microsoft.com/office/officeart/2005/8/layout/hProcess10"/>
    <dgm:cxn modelId="{37D884A4-329B-4B97-814F-7D9207FBFA97}" type="presParOf" srcId="{58774181-F657-4577-AF8B-7951D624A58C}" destId="{67FA4DD4-58EC-45FA-8B90-61374BF6B2B8}" srcOrd="6" destOrd="0" presId="urn:microsoft.com/office/officeart/2005/8/layout/hProcess10"/>
    <dgm:cxn modelId="{8BD6D7E5-E868-41F4-8459-1849CA21C20D}" type="presParOf" srcId="{67FA4DD4-58EC-45FA-8B90-61374BF6B2B8}" destId="{0EA0B29E-5F98-451F-AB40-3C0C98402EF8}" srcOrd="0" destOrd="0" presId="urn:microsoft.com/office/officeart/2005/8/layout/hProcess10"/>
    <dgm:cxn modelId="{2EB32959-8F9A-4150-BFF6-09E60FF3C37D}" type="presParOf" srcId="{67FA4DD4-58EC-45FA-8B90-61374BF6B2B8}" destId="{C446B669-4E0F-42CB-9B16-123948D6B21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DC5F3-06BE-4514-8AB9-7006CE3671B7}"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en-US"/>
        </a:p>
      </dgm:t>
    </dgm:pt>
    <dgm:pt modelId="{F96763C8-87EC-4A8D-9A66-870BC9508E6D}">
      <dgm:prSet phldrT="[Text]" custT="1"/>
      <dgm:spPr/>
      <dgm:t>
        <a:bodyPr/>
        <a:lstStyle/>
        <a:p>
          <a:r>
            <a:rPr lang="en-US" sz="1600" dirty="0"/>
            <a:t>Who may protest</a:t>
          </a:r>
        </a:p>
      </dgm:t>
    </dgm:pt>
    <dgm:pt modelId="{CB91644C-A4E9-4937-B1BA-12C34D64015D}" type="parTrans" cxnId="{01D821CC-C662-46F2-ACBC-E0708A972C29}">
      <dgm:prSet/>
      <dgm:spPr/>
      <dgm:t>
        <a:bodyPr/>
        <a:lstStyle/>
        <a:p>
          <a:endParaRPr lang="en-US"/>
        </a:p>
      </dgm:t>
    </dgm:pt>
    <dgm:pt modelId="{5F090B6F-BD3D-409B-920F-7DAC31AF1E8D}" type="sibTrans" cxnId="{01D821CC-C662-46F2-ACBC-E0708A972C29}">
      <dgm:prSet/>
      <dgm:spPr/>
      <dgm:t>
        <a:bodyPr/>
        <a:lstStyle/>
        <a:p>
          <a:endParaRPr lang="en-US"/>
        </a:p>
      </dgm:t>
    </dgm:pt>
    <dgm:pt modelId="{64C75736-926A-496E-8B2A-19E90F99CC1B}">
      <dgm:prSet phldrT="[Text]" custT="1"/>
      <dgm:spPr/>
      <dgm:t>
        <a:bodyPr/>
        <a:lstStyle/>
        <a:p>
          <a:r>
            <a:rPr lang="en-US" sz="1600" b="1" dirty="0"/>
            <a:t>Contracts Final?</a:t>
          </a:r>
        </a:p>
      </dgm:t>
    </dgm:pt>
    <dgm:pt modelId="{21E1C463-CE5D-4500-878D-5F9695A64995}" type="parTrans" cxnId="{D83C8A81-DA1F-4C1F-B02D-8816C4EB6C8B}">
      <dgm:prSet/>
      <dgm:spPr/>
      <dgm:t>
        <a:bodyPr/>
        <a:lstStyle/>
        <a:p>
          <a:endParaRPr lang="en-US"/>
        </a:p>
      </dgm:t>
    </dgm:pt>
    <dgm:pt modelId="{5FD83FCE-2C7E-4BB9-A3A6-B4FCDCA5CD8A}" type="sibTrans" cxnId="{D83C8A81-DA1F-4C1F-B02D-8816C4EB6C8B}">
      <dgm:prSet/>
      <dgm:spPr/>
      <dgm:t>
        <a:bodyPr/>
        <a:lstStyle/>
        <a:p>
          <a:endParaRPr lang="en-US"/>
        </a:p>
      </dgm:t>
    </dgm:pt>
    <dgm:pt modelId="{3515B85B-743D-448A-8AE8-EFF8FCFF34B4}">
      <dgm:prSet phldrT="[Text]" custT="1"/>
      <dgm:spPr>
        <a:ln w="76200">
          <a:solidFill>
            <a:srgbClr val="FF0000"/>
          </a:solidFill>
        </a:ln>
      </dgm:spPr>
      <dgm:t>
        <a:bodyPr/>
        <a:lstStyle/>
        <a:p>
          <a:r>
            <a:rPr lang="en-US" sz="1600" b="1" dirty="0"/>
            <a:t>Time Limits?</a:t>
          </a:r>
        </a:p>
      </dgm:t>
    </dgm:pt>
    <dgm:pt modelId="{B9DA2367-7896-4575-AA05-A7238CADEB07}" type="parTrans" cxnId="{76D5727E-A2E6-402B-AF68-E9771C6C27DE}">
      <dgm:prSet/>
      <dgm:spPr/>
      <dgm:t>
        <a:bodyPr/>
        <a:lstStyle/>
        <a:p>
          <a:endParaRPr lang="en-US"/>
        </a:p>
      </dgm:t>
    </dgm:pt>
    <dgm:pt modelId="{603F9C93-62D2-4104-AF0F-125D35207A78}" type="sibTrans" cxnId="{76D5727E-A2E6-402B-AF68-E9771C6C27DE}">
      <dgm:prSet/>
      <dgm:spPr/>
      <dgm:t>
        <a:bodyPr/>
        <a:lstStyle/>
        <a:p>
          <a:endParaRPr lang="en-US"/>
        </a:p>
      </dgm:t>
    </dgm:pt>
    <dgm:pt modelId="{E3697253-7D03-40DC-9558-4E9B1FA69514}">
      <dgm:prSet phldrT="[Text]" custT="1"/>
      <dgm:spPr>
        <a:ln w="76200">
          <a:solidFill>
            <a:srgbClr val="FF0000"/>
          </a:solidFill>
        </a:ln>
      </dgm:spPr>
      <dgm:t>
        <a:bodyPr/>
        <a:lstStyle/>
        <a:p>
          <a:r>
            <a:rPr lang="en-US" sz="1600" b="1" dirty="0"/>
            <a:t>Stop Procurement</a:t>
          </a:r>
        </a:p>
      </dgm:t>
    </dgm:pt>
    <dgm:pt modelId="{6E1C9454-51BE-491D-A969-13683558E748}" type="parTrans" cxnId="{5950279C-6A4D-4641-8B37-BF1073A0805F}">
      <dgm:prSet/>
      <dgm:spPr/>
      <dgm:t>
        <a:bodyPr/>
        <a:lstStyle/>
        <a:p>
          <a:endParaRPr lang="en-US"/>
        </a:p>
      </dgm:t>
    </dgm:pt>
    <dgm:pt modelId="{306BB373-4F00-4ED2-878B-BDECEAD7B7A7}" type="sibTrans" cxnId="{5950279C-6A4D-4641-8B37-BF1073A0805F}">
      <dgm:prSet/>
      <dgm:spPr/>
      <dgm:t>
        <a:bodyPr/>
        <a:lstStyle/>
        <a:p>
          <a:endParaRPr lang="en-US"/>
        </a:p>
      </dgm:t>
    </dgm:pt>
    <dgm:pt modelId="{1C7AE5B3-573E-427A-917C-A28BA170FF9B}">
      <dgm:prSet phldrT="[Text]" custT="1"/>
      <dgm:spPr/>
      <dgm:t>
        <a:bodyPr/>
        <a:lstStyle/>
        <a:p>
          <a:r>
            <a:rPr lang="en-US" sz="1600" b="1" dirty="0"/>
            <a:t>Abusive?</a:t>
          </a:r>
        </a:p>
      </dgm:t>
    </dgm:pt>
    <dgm:pt modelId="{EF04C886-6C75-4E4E-AF2E-8BB8D9F0A145}" type="parTrans" cxnId="{DA6C4BBD-E100-48D4-8B53-3DAE5D1DFB10}">
      <dgm:prSet/>
      <dgm:spPr/>
      <dgm:t>
        <a:bodyPr/>
        <a:lstStyle/>
        <a:p>
          <a:endParaRPr lang="en-US"/>
        </a:p>
      </dgm:t>
    </dgm:pt>
    <dgm:pt modelId="{C98DF6B9-5D09-48FA-A1C1-E55BF235EC12}" type="sibTrans" cxnId="{DA6C4BBD-E100-48D4-8B53-3DAE5D1DFB10}">
      <dgm:prSet/>
      <dgm:spPr/>
      <dgm:t>
        <a:bodyPr/>
        <a:lstStyle/>
        <a:p>
          <a:endParaRPr lang="en-US"/>
        </a:p>
      </dgm:t>
    </dgm:pt>
    <dgm:pt modelId="{A3F914C0-34CB-4532-8B81-5A400F850F3B}">
      <dgm:prSet phldrT="[Text]" custT="1"/>
      <dgm:spPr>
        <a:ln w="76200">
          <a:solidFill>
            <a:srgbClr val="FF0000"/>
          </a:solidFill>
        </a:ln>
      </dgm:spPr>
      <dgm:t>
        <a:bodyPr/>
        <a:lstStyle/>
        <a:p>
          <a:r>
            <a:rPr lang="en-US" sz="1600" b="1" dirty="0"/>
            <a:t>Time to Decide</a:t>
          </a:r>
        </a:p>
      </dgm:t>
    </dgm:pt>
    <dgm:pt modelId="{B0BEE799-7980-4BFD-A965-E694CC49B035}" type="parTrans" cxnId="{23535E9B-3B7C-4D27-B908-D5961456BF73}">
      <dgm:prSet/>
      <dgm:spPr/>
      <dgm:t>
        <a:bodyPr/>
        <a:lstStyle/>
        <a:p>
          <a:endParaRPr lang="en-US"/>
        </a:p>
      </dgm:t>
    </dgm:pt>
    <dgm:pt modelId="{CDC45A33-3D23-4833-81DE-364C59907242}" type="sibTrans" cxnId="{23535E9B-3B7C-4D27-B908-D5961456BF73}">
      <dgm:prSet/>
      <dgm:spPr/>
      <dgm:t>
        <a:bodyPr/>
        <a:lstStyle/>
        <a:p>
          <a:endParaRPr lang="en-US"/>
        </a:p>
      </dgm:t>
    </dgm:pt>
    <dgm:pt modelId="{818B3861-2AB0-42CB-B27D-3749A5F4C7C5}">
      <dgm:prSet phldrT="[Text]" custT="1"/>
      <dgm:spPr>
        <a:ln w="76200">
          <a:solidFill>
            <a:srgbClr val="FF0000"/>
          </a:solidFill>
        </a:ln>
      </dgm:spPr>
      <dgm:t>
        <a:bodyPr/>
        <a:lstStyle/>
        <a:p>
          <a:r>
            <a:rPr lang="en-US" sz="1600" b="1" dirty="0"/>
            <a:t>Evidence Allowed?</a:t>
          </a:r>
        </a:p>
      </dgm:t>
    </dgm:pt>
    <dgm:pt modelId="{EBB15225-3E7F-4754-B7FD-06FB862E28BC}" type="parTrans" cxnId="{CEB8983D-A116-44E3-A6D8-5AECCA5A58A1}">
      <dgm:prSet/>
      <dgm:spPr/>
      <dgm:t>
        <a:bodyPr/>
        <a:lstStyle/>
        <a:p>
          <a:endParaRPr lang="en-US"/>
        </a:p>
      </dgm:t>
    </dgm:pt>
    <dgm:pt modelId="{610921C5-D940-4B2B-8513-D4285324042F}" type="sibTrans" cxnId="{CEB8983D-A116-44E3-A6D8-5AECCA5A58A1}">
      <dgm:prSet/>
      <dgm:spPr/>
      <dgm:t>
        <a:bodyPr/>
        <a:lstStyle/>
        <a:p>
          <a:endParaRPr lang="en-US"/>
        </a:p>
      </dgm:t>
    </dgm:pt>
    <dgm:pt modelId="{D30CD4E9-7630-42AF-9B81-3423AEAE7E14}">
      <dgm:prSet phldrT="[Text]" custT="1"/>
      <dgm:spPr>
        <a:ln w="88900">
          <a:solidFill>
            <a:srgbClr val="FF0000"/>
          </a:solidFill>
        </a:ln>
      </dgm:spPr>
      <dgm:t>
        <a:bodyPr/>
        <a:lstStyle/>
        <a:p>
          <a:r>
            <a:rPr lang="en-US" sz="1600" b="1" dirty="0"/>
            <a:t>Winning Percentage</a:t>
          </a:r>
        </a:p>
      </dgm:t>
    </dgm:pt>
    <dgm:pt modelId="{9D9B7B13-CC14-4E7C-B04B-65D8683833EE}" type="parTrans" cxnId="{5B55C514-B2B9-478A-B965-B9F5E32BE0D2}">
      <dgm:prSet/>
      <dgm:spPr/>
      <dgm:t>
        <a:bodyPr/>
        <a:lstStyle/>
        <a:p>
          <a:endParaRPr lang="en-US"/>
        </a:p>
      </dgm:t>
    </dgm:pt>
    <dgm:pt modelId="{A46CAA5A-4F44-40FB-9199-E4446E3EB96B}" type="sibTrans" cxnId="{5B55C514-B2B9-478A-B965-B9F5E32BE0D2}">
      <dgm:prSet/>
      <dgm:spPr/>
      <dgm:t>
        <a:bodyPr/>
        <a:lstStyle/>
        <a:p>
          <a:endParaRPr lang="en-US"/>
        </a:p>
      </dgm:t>
    </dgm:pt>
    <dgm:pt modelId="{FACCDAB0-2223-4D9C-BD98-5BBE8071222E}">
      <dgm:prSet phldrT="[Text]" custT="1"/>
      <dgm:spPr/>
      <dgm:t>
        <a:bodyPr/>
        <a:lstStyle/>
        <a:p>
          <a:r>
            <a:rPr lang="en-US" sz="1600" b="1" dirty="0"/>
            <a:t>Power to Enforce?</a:t>
          </a:r>
        </a:p>
      </dgm:t>
    </dgm:pt>
    <dgm:pt modelId="{A3AD8CB8-68B0-4AEE-BC0B-3B085A0D21A2}" type="parTrans" cxnId="{4191CA36-00F2-429E-BBAF-6F51881BB25B}">
      <dgm:prSet/>
      <dgm:spPr/>
      <dgm:t>
        <a:bodyPr/>
        <a:lstStyle/>
        <a:p>
          <a:endParaRPr lang="en-US"/>
        </a:p>
      </dgm:t>
    </dgm:pt>
    <dgm:pt modelId="{2612F071-6166-4E6B-A192-F3BFBB43CBA8}" type="sibTrans" cxnId="{4191CA36-00F2-429E-BBAF-6F51881BB25B}">
      <dgm:prSet/>
      <dgm:spPr/>
      <dgm:t>
        <a:bodyPr/>
        <a:lstStyle/>
        <a:p>
          <a:endParaRPr lang="en-US"/>
        </a:p>
      </dgm:t>
    </dgm:pt>
    <dgm:pt modelId="{52966AE2-4D6E-4C07-AE5E-5AA9C6C23245}">
      <dgm:prSet/>
      <dgm:spPr>
        <a:solidFill>
          <a:srgbClr val="00B050"/>
        </a:solidFill>
        <a:ln w="76200">
          <a:solidFill>
            <a:srgbClr val="FF0000"/>
          </a:solidFill>
        </a:ln>
      </dgm:spPr>
      <dgm:t>
        <a:bodyPr/>
        <a:lstStyle/>
        <a:p>
          <a:r>
            <a:rPr lang="en-US" dirty="0"/>
            <a:t>Where Protest Heard?</a:t>
          </a:r>
        </a:p>
      </dgm:t>
    </dgm:pt>
    <dgm:pt modelId="{E5D2CC8B-7282-4E43-9C3B-22DCB42D466B}" type="parTrans" cxnId="{724D4557-D24A-480D-ABEB-654325038A5C}">
      <dgm:prSet/>
      <dgm:spPr/>
      <dgm:t>
        <a:bodyPr/>
        <a:lstStyle/>
        <a:p>
          <a:endParaRPr lang="en-US"/>
        </a:p>
      </dgm:t>
    </dgm:pt>
    <dgm:pt modelId="{E2D4B9A5-02D1-46A6-A187-8069AEEDACDF}" type="sibTrans" cxnId="{724D4557-D24A-480D-ABEB-654325038A5C}">
      <dgm:prSet/>
      <dgm:spPr/>
      <dgm:t>
        <a:bodyPr/>
        <a:lstStyle/>
        <a:p>
          <a:endParaRPr lang="en-US"/>
        </a:p>
      </dgm:t>
    </dgm:pt>
    <dgm:pt modelId="{E1311D97-9037-4998-9E45-F3BA11B9EDC0}">
      <dgm:prSet/>
      <dgm:spPr>
        <a:ln w="76200">
          <a:solidFill>
            <a:srgbClr val="FF0000"/>
          </a:solidFill>
        </a:ln>
      </dgm:spPr>
      <dgm:t>
        <a:bodyPr/>
        <a:lstStyle/>
        <a:p>
          <a:r>
            <a:rPr lang="en-US" dirty="0"/>
            <a:t>What May Be Protested?</a:t>
          </a:r>
        </a:p>
      </dgm:t>
    </dgm:pt>
    <dgm:pt modelId="{A4696507-86E8-4297-9574-3847A8D8ABE5}" type="parTrans" cxnId="{1C573E42-F77B-4CA6-B005-DCBC65FEF36F}">
      <dgm:prSet/>
      <dgm:spPr/>
      <dgm:t>
        <a:bodyPr/>
        <a:lstStyle/>
        <a:p>
          <a:endParaRPr lang="en-US"/>
        </a:p>
      </dgm:t>
    </dgm:pt>
    <dgm:pt modelId="{151621D4-A5EA-45B5-AC7B-DC52429BD642}" type="sibTrans" cxnId="{1C573E42-F77B-4CA6-B005-DCBC65FEF36F}">
      <dgm:prSet/>
      <dgm:spPr/>
      <dgm:t>
        <a:bodyPr/>
        <a:lstStyle/>
        <a:p>
          <a:endParaRPr lang="en-US"/>
        </a:p>
      </dgm:t>
    </dgm:pt>
    <dgm:pt modelId="{118D09A6-6A55-4466-818A-A03BF242D955}" type="pres">
      <dgm:prSet presAssocID="{7C4DC5F3-06BE-4514-8AB9-7006CE3671B7}" presName="cycle" presStyleCnt="0">
        <dgm:presLayoutVars>
          <dgm:dir/>
          <dgm:resizeHandles val="exact"/>
        </dgm:presLayoutVars>
      </dgm:prSet>
      <dgm:spPr/>
    </dgm:pt>
    <dgm:pt modelId="{CFD12AEE-B559-4DC5-B2CD-FDA937ABB8BF}" type="pres">
      <dgm:prSet presAssocID="{F96763C8-87EC-4A8D-9A66-870BC9508E6D}" presName="node" presStyleLbl="node1" presStyleIdx="0" presStyleCnt="11">
        <dgm:presLayoutVars>
          <dgm:bulletEnabled val="1"/>
        </dgm:presLayoutVars>
      </dgm:prSet>
      <dgm:spPr/>
    </dgm:pt>
    <dgm:pt modelId="{3DA8AE5A-9B53-464A-9344-F72A794E2B79}" type="pres">
      <dgm:prSet presAssocID="{F96763C8-87EC-4A8D-9A66-870BC9508E6D}" presName="spNode" presStyleCnt="0"/>
      <dgm:spPr/>
    </dgm:pt>
    <dgm:pt modelId="{6EE90096-29CD-443E-A7DA-79AE5F3CF03B}" type="pres">
      <dgm:prSet presAssocID="{5F090B6F-BD3D-409B-920F-7DAC31AF1E8D}" presName="sibTrans" presStyleLbl="sibTrans1D1" presStyleIdx="0" presStyleCnt="11"/>
      <dgm:spPr/>
    </dgm:pt>
    <dgm:pt modelId="{E610CBD4-AF5E-47CC-BBB7-0326192EC1A7}" type="pres">
      <dgm:prSet presAssocID="{52966AE2-4D6E-4C07-AE5E-5AA9C6C23245}" presName="node" presStyleLbl="node1" presStyleIdx="1" presStyleCnt="11" custScaleX="145127" custRadScaleRad="97987" custRadScaleInc="16971">
        <dgm:presLayoutVars>
          <dgm:bulletEnabled val="1"/>
        </dgm:presLayoutVars>
      </dgm:prSet>
      <dgm:spPr/>
    </dgm:pt>
    <dgm:pt modelId="{B6580ED7-BAA9-4D5B-8002-B6A068574010}" type="pres">
      <dgm:prSet presAssocID="{52966AE2-4D6E-4C07-AE5E-5AA9C6C23245}" presName="spNode" presStyleCnt="0"/>
      <dgm:spPr/>
    </dgm:pt>
    <dgm:pt modelId="{71D9AB0E-4CAD-4C6C-AE07-46B72859A255}" type="pres">
      <dgm:prSet presAssocID="{E2D4B9A5-02D1-46A6-A187-8069AEEDACDF}" presName="sibTrans" presStyleLbl="sibTrans1D1" presStyleIdx="1" presStyleCnt="11"/>
      <dgm:spPr/>
    </dgm:pt>
    <dgm:pt modelId="{65803B42-0E2C-4733-A90F-70E067B07BF9}" type="pres">
      <dgm:prSet presAssocID="{E1311D97-9037-4998-9E45-F3BA11B9EDC0}" presName="node" presStyleLbl="node1" presStyleIdx="2" presStyleCnt="11" custScaleX="152434" custScaleY="176879">
        <dgm:presLayoutVars>
          <dgm:bulletEnabled val="1"/>
        </dgm:presLayoutVars>
      </dgm:prSet>
      <dgm:spPr/>
    </dgm:pt>
    <dgm:pt modelId="{F3697E76-2126-4965-85AD-08A233A6B5D1}" type="pres">
      <dgm:prSet presAssocID="{E1311D97-9037-4998-9E45-F3BA11B9EDC0}" presName="spNode" presStyleCnt="0"/>
      <dgm:spPr/>
    </dgm:pt>
    <dgm:pt modelId="{9969B628-3517-495A-B6F5-643D9AEC14F0}" type="pres">
      <dgm:prSet presAssocID="{151621D4-A5EA-45B5-AC7B-DC52429BD642}" presName="sibTrans" presStyleLbl="sibTrans1D1" presStyleIdx="2" presStyleCnt="11"/>
      <dgm:spPr/>
    </dgm:pt>
    <dgm:pt modelId="{127500A0-8623-4E52-A464-5B43CD528D9E}" type="pres">
      <dgm:prSet presAssocID="{64C75736-926A-496E-8B2A-19E90F99CC1B}" presName="node" presStyleLbl="node1" presStyleIdx="3" presStyleCnt="11">
        <dgm:presLayoutVars>
          <dgm:bulletEnabled val="1"/>
        </dgm:presLayoutVars>
      </dgm:prSet>
      <dgm:spPr/>
    </dgm:pt>
    <dgm:pt modelId="{F410D246-BAE6-4E51-8438-A335FB2BAA7B}" type="pres">
      <dgm:prSet presAssocID="{64C75736-926A-496E-8B2A-19E90F99CC1B}" presName="spNode" presStyleCnt="0"/>
      <dgm:spPr/>
    </dgm:pt>
    <dgm:pt modelId="{FDF0690C-AD91-402B-8752-F0930C8C23F6}" type="pres">
      <dgm:prSet presAssocID="{5FD83FCE-2C7E-4BB9-A3A6-B4FCDCA5CD8A}" presName="sibTrans" presStyleLbl="sibTrans1D1" presStyleIdx="3" presStyleCnt="11"/>
      <dgm:spPr/>
    </dgm:pt>
    <dgm:pt modelId="{331D7DE8-EFDC-4414-B793-6A8A3AB0F843}" type="pres">
      <dgm:prSet presAssocID="{3515B85B-743D-448A-8AE8-EFF8FCFF34B4}" presName="node" presStyleLbl="node1" presStyleIdx="4" presStyleCnt="11">
        <dgm:presLayoutVars>
          <dgm:bulletEnabled val="1"/>
        </dgm:presLayoutVars>
      </dgm:prSet>
      <dgm:spPr/>
    </dgm:pt>
    <dgm:pt modelId="{DF9E9520-CAA8-48EE-A27F-74B6ED00DD18}" type="pres">
      <dgm:prSet presAssocID="{3515B85B-743D-448A-8AE8-EFF8FCFF34B4}" presName="spNode" presStyleCnt="0"/>
      <dgm:spPr/>
    </dgm:pt>
    <dgm:pt modelId="{76CB7273-6641-46A5-A525-27FD98F37A4E}" type="pres">
      <dgm:prSet presAssocID="{603F9C93-62D2-4104-AF0F-125D35207A78}" presName="sibTrans" presStyleLbl="sibTrans1D1" presStyleIdx="4" presStyleCnt="11"/>
      <dgm:spPr/>
    </dgm:pt>
    <dgm:pt modelId="{0A5713FD-44E5-426D-A44F-D5F73F672C4E}" type="pres">
      <dgm:prSet presAssocID="{E3697253-7D03-40DC-9558-4E9B1FA69514}" presName="node" presStyleLbl="node1" presStyleIdx="5" presStyleCnt="11" custScaleX="139148">
        <dgm:presLayoutVars>
          <dgm:bulletEnabled val="1"/>
        </dgm:presLayoutVars>
      </dgm:prSet>
      <dgm:spPr/>
    </dgm:pt>
    <dgm:pt modelId="{5367DF2E-1FEC-496B-A605-2B5B3D52EAFF}" type="pres">
      <dgm:prSet presAssocID="{E3697253-7D03-40DC-9558-4E9B1FA69514}" presName="spNode" presStyleCnt="0"/>
      <dgm:spPr/>
    </dgm:pt>
    <dgm:pt modelId="{4C91A6CE-9233-4972-8136-426F64716C4B}" type="pres">
      <dgm:prSet presAssocID="{306BB373-4F00-4ED2-878B-BDECEAD7B7A7}" presName="sibTrans" presStyleLbl="sibTrans1D1" presStyleIdx="5" presStyleCnt="11"/>
      <dgm:spPr/>
    </dgm:pt>
    <dgm:pt modelId="{9D4F9CE4-F15B-40EE-9436-381B41747C59}" type="pres">
      <dgm:prSet presAssocID="{1C7AE5B3-573E-427A-917C-A28BA170FF9B}" presName="node" presStyleLbl="node1" presStyleIdx="6" presStyleCnt="11">
        <dgm:presLayoutVars>
          <dgm:bulletEnabled val="1"/>
        </dgm:presLayoutVars>
      </dgm:prSet>
      <dgm:spPr/>
    </dgm:pt>
    <dgm:pt modelId="{53615DAF-C230-4F73-A636-1049DB2203A2}" type="pres">
      <dgm:prSet presAssocID="{1C7AE5B3-573E-427A-917C-A28BA170FF9B}" presName="spNode" presStyleCnt="0"/>
      <dgm:spPr/>
    </dgm:pt>
    <dgm:pt modelId="{FA0773D2-22BA-4C2A-A244-4EDBFEC4DFD0}" type="pres">
      <dgm:prSet presAssocID="{C98DF6B9-5D09-48FA-A1C1-E55BF235EC12}" presName="sibTrans" presStyleLbl="sibTrans1D1" presStyleIdx="6" presStyleCnt="11"/>
      <dgm:spPr/>
    </dgm:pt>
    <dgm:pt modelId="{9D715E6D-C2AE-4866-BF75-CC0ADE1B8E93}" type="pres">
      <dgm:prSet presAssocID="{A3F914C0-34CB-4532-8B81-5A400F850F3B}" presName="node" presStyleLbl="node1" presStyleIdx="7" presStyleCnt="11">
        <dgm:presLayoutVars>
          <dgm:bulletEnabled val="1"/>
        </dgm:presLayoutVars>
      </dgm:prSet>
      <dgm:spPr/>
    </dgm:pt>
    <dgm:pt modelId="{C8904A32-0CA3-450B-9169-537EAD1262EC}" type="pres">
      <dgm:prSet presAssocID="{A3F914C0-34CB-4532-8B81-5A400F850F3B}" presName="spNode" presStyleCnt="0"/>
      <dgm:spPr/>
    </dgm:pt>
    <dgm:pt modelId="{DB7DB8F5-FC87-4FA2-84DB-20F2B7C0389C}" type="pres">
      <dgm:prSet presAssocID="{CDC45A33-3D23-4833-81DE-364C59907242}" presName="sibTrans" presStyleLbl="sibTrans1D1" presStyleIdx="7" presStyleCnt="11"/>
      <dgm:spPr/>
    </dgm:pt>
    <dgm:pt modelId="{E290C962-9C98-4847-A6D7-02D007EB5E7D}" type="pres">
      <dgm:prSet presAssocID="{818B3861-2AB0-42CB-B27D-3749A5F4C7C5}" presName="node" presStyleLbl="node1" presStyleIdx="8" presStyleCnt="11">
        <dgm:presLayoutVars>
          <dgm:bulletEnabled val="1"/>
        </dgm:presLayoutVars>
      </dgm:prSet>
      <dgm:spPr/>
    </dgm:pt>
    <dgm:pt modelId="{1804E676-155E-4A7F-BAF5-35E8608E9226}" type="pres">
      <dgm:prSet presAssocID="{818B3861-2AB0-42CB-B27D-3749A5F4C7C5}" presName="spNode" presStyleCnt="0"/>
      <dgm:spPr/>
    </dgm:pt>
    <dgm:pt modelId="{9CEDC16D-7253-400D-AA01-0B33EEF49655}" type="pres">
      <dgm:prSet presAssocID="{610921C5-D940-4B2B-8513-D4285324042F}" presName="sibTrans" presStyleLbl="sibTrans1D1" presStyleIdx="8" presStyleCnt="11"/>
      <dgm:spPr/>
    </dgm:pt>
    <dgm:pt modelId="{78D1A3B4-81AD-4F2F-AA27-52F51B73F9C3}" type="pres">
      <dgm:prSet presAssocID="{D30CD4E9-7630-42AF-9B81-3423AEAE7E14}" presName="node" presStyleLbl="node1" presStyleIdx="9" presStyleCnt="11" custScaleX="136159" custScaleY="110984">
        <dgm:presLayoutVars>
          <dgm:bulletEnabled val="1"/>
        </dgm:presLayoutVars>
      </dgm:prSet>
      <dgm:spPr/>
    </dgm:pt>
    <dgm:pt modelId="{1E969694-7CAE-45C6-9883-E7BBC4970FCF}" type="pres">
      <dgm:prSet presAssocID="{D30CD4E9-7630-42AF-9B81-3423AEAE7E14}" presName="spNode" presStyleCnt="0"/>
      <dgm:spPr/>
    </dgm:pt>
    <dgm:pt modelId="{38B06856-AAF4-4E28-8FEF-1DCFAD650C19}" type="pres">
      <dgm:prSet presAssocID="{A46CAA5A-4F44-40FB-9199-E4446E3EB96B}" presName="sibTrans" presStyleLbl="sibTrans1D1" presStyleIdx="9" presStyleCnt="11"/>
      <dgm:spPr/>
    </dgm:pt>
    <dgm:pt modelId="{92A38605-8A74-4AD7-9070-E056334A6FBA}" type="pres">
      <dgm:prSet presAssocID="{FACCDAB0-2223-4D9C-BD98-5BBE8071222E}" presName="node" presStyleLbl="node1" presStyleIdx="10" presStyleCnt="11">
        <dgm:presLayoutVars>
          <dgm:bulletEnabled val="1"/>
        </dgm:presLayoutVars>
      </dgm:prSet>
      <dgm:spPr/>
    </dgm:pt>
    <dgm:pt modelId="{C8766BA7-B80E-4F0B-92F0-4FED91D5E813}" type="pres">
      <dgm:prSet presAssocID="{FACCDAB0-2223-4D9C-BD98-5BBE8071222E}" presName="spNode" presStyleCnt="0"/>
      <dgm:spPr/>
    </dgm:pt>
    <dgm:pt modelId="{14F9A49D-FE16-414A-8DF3-8A15FE6DD877}" type="pres">
      <dgm:prSet presAssocID="{2612F071-6166-4E6B-A192-F3BFBB43CBA8}" presName="sibTrans" presStyleLbl="sibTrans1D1" presStyleIdx="10" presStyleCnt="11"/>
      <dgm:spPr/>
    </dgm:pt>
  </dgm:ptLst>
  <dgm:cxnLst>
    <dgm:cxn modelId="{07DB7508-615F-4C40-95F7-7044E2DF26CF}" type="presOf" srcId="{818B3861-2AB0-42CB-B27D-3749A5F4C7C5}" destId="{E290C962-9C98-4847-A6D7-02D007EB5E7D}" srcOrd="0" destOrd="0" presId="urn:microsoft.com/office/officeart/2005/8/layout/cycle6"/>
    <dgm:cxn modelId="{5B55C514-B2B9-478A-B965-B9F5E32BE0D2}" srcId="{7C4DC5F3-06BE-4514-8AB9-7006CE3671B7}" destId="{D30CD4E9-7630-42AF-9B81-3423AEAE7E14}" srcOrd="9" destOrd="0" parTransId="{9D9B7B13-CC14-4E7C-B04B-65D8683833EE}" sibTransId="{A46CAA5A-4F44-40FB-9199-E4446E3EB96B}"/>
    <dgm:cxn modelId="{351FA916-1FCA-431E-8774-F7B769F2E94A}" type="presOf" srcId="{E2D4B9A5-02D1-46A6-A187-8069AEEDACDF}" destId="{71D9AB0E-4CAD-4C6C-AE07-46B72859A255}" srcOrd="0" destOrd="0" presId="urn:microsoft.com/office/officeart/2005/8/layout/cycle6"/>
    <dgm:cxn modelId="{B576FE23-55FD-485F-9A24-179798EBF6D0}" type="presOf" srcId="{FACCDAB0-2223-4D9C-BD98-5BBE8071222E}" destId="{92A38605-8A74-4AD7-9070-E056334A6FBA}" srcOrd="0" destOrd="0" presId="urn:microsoft.com/office/officeart/2005/8/layout/cycle6"/>
    <dgm:cxn modelId="{B2500929-C7AC-4378-AFB7-E09CCF0696F5}" type="presOf" srcId="{CDC45A33-3D23-4833-81DE-364C59907242}" destId="{DB7DB8F5-FC87-4FA2-84DB-20F2B7C0389C}" srcOrd="0" destOrd="0" presId="urn:microsoft.com/office/officeart/2005/8/layout/cycle6"/>
    <dgm:cxn modelId="{6849362D-9E9E-4106-8E06-D0FDE238FD8B}" type="presOf" srcId="{3515B85B-743D-448A-8AE8-EFF8FCFF34B4}" destId="{331D7DE8-EFDC-4414-B793-6A8A3AB0F843}" srcOrd="0" destOrd="0" presId="urn:microsoft.com/office/officeart/2005/8/layout/cycle6"/>
    <dgm:cxn modelId="{1F4B802F-538A-4599-B70D-972B935D821C}" type="presOf" srcId="{151621D4-A5EA-45B5-AC7B-DC52429BD642}" destId="{9969B628-3517-495A-B6F5-643D9AEC14F0}" srcOrd="0" destOrd="0" presId="urn:microsoft.com/office/officeart/2005/8/layout/cycle6"/>
    <dgm:cxn modelId="{4191CA36-00F2-429E-BBAF-6F51881BB25B}" srcId="{7C4DC5F3-06BE-4514-8AB9-7006CE3671B7}" destId="{FACCDAB0-2223-4D9C-BD98-5BBE8071222E}" srcOrd="10" destOrd="0" parTransId="{A3AD8CB8-68B0-4AEE-BC0B-3B085A0D21A2}" sibTransId="{2612F071-6166-4E6B-A192-F3BFBB43CBA8}"/>
    <dgm:cxn modelId="{CEB8983D-A116-44E3-A6D8-5AECCA5A58A1}" srcId="{7C4DC5F3-06BE-4514-8AB9-7006CE3671B7}" destId="{818B3861-2AB0-42CB-B27D-3749A5F4C7C5}" srcOrd="8" destOrd="0" parTransId="{EBB15225-3E7F-4754-B7FD-06FB862E28BC}" sibTransId="{610921C5-D940-4B2B-8513-D4285324042F}"/>
    <dgm:cxn modelId="{4D00633F-06B4-4B0E-AFA9-918CCABA8C20}" type="presOf" srcId="{64C75736-926A-496E-8B2A-19E90F99CC1B}" destId="{127500A0-8623-4E52-A464-5B43CD528D9E}" srcOrd="0" destOrd="0" presId="urn:microsoft.com/office/officeart/2005/8/layout/cycle6"/>
    <dgm:cxn modelId="{C2985A5C-75D7-40DC-A7F7-736AAC97BC98}" type="presOf" srcId="{D30CD4E9-7630-42AF-9B81-3423AEAE7E14}" destId="{78D1A3B4-81AD-4F2F-AA27-52F51B73F9C3}" srcOrd="0" destOrd="0" presId="urn:microsoft.com/office/officeart/2005/8/layout/cycle6"/>
    <dgm:cxn modelId="{1C573E42-F77B-4CA6-B005-DCBC65FEF36F}" srcId="{7C4DC5F3-06BE-4514-8AB9-7006CE3671B7}" destId="{E1311D97-9037-4998-9E45-F3BA11B9EDC0}" srcOrd="2" destOrd="0" parTransId="{A4696507-86E8-4297-9574-3847A8D8ABE5}" sibTransId="{151621D4-A5EA-45B5-AC7B-DC52429BD642}"/>
    <dgm:cxn modelId="{540F586D-567F-4564-A577-6981380D8B5B}" type="presOf" srcId="{A3F914C0-34CB-4532-8B81-5A400F850F3B}" destId="{9D715E6D-C2AE-4866-BF75-CC0ADE1B8E93}" srcOrd="0" destOrd="0" presId="urn:microsoft.com/office/officeart/2005/8/layout/cycle6"/>
    <dgm:cxn modelId="{137A2272-F5D5-4741-B90A-098A07ADB6F6}" type="presOf" srcId="{C98DF6B9-5D09-48FA-A1C1-E55BF235EC12}" destId="{FA0773D2-22BA-4C2A-A244-4EDBFEC4DFD0}" srcOrd="0" destOrd="0" presId="urn:microsoft.com/office/officeart/2005/8/layout/cycle6"/>
    <dgm:cxn modelId="{9AA99D55-63E7-4C03-A78E-484F1ACFB7D2}" type="presOf" srcId="{7C4DC5F3-06BE-4514-8AB9-7006CE3671B7}" destId="{118D09A6-6A55-4466-818A-A03BF242D955}" srcOrd="0" destOrd="0" presId="urn:microsoft.com/office/officeart/2005/8/layout/cycle6"/>
    <dgm:cxn modelId="{724D4557-D24A-480D-ABEB-654325038A5C}" srcId="{7C4DC5F3-06BE-4514-8AB9-7006CE3671B7}" destId="{52966AE2-4D6E-4C07-AE5E-5AA9C6C23245}" srcOrd="1" destOrd="0" parTransId="{E5D2CC8B-7282-4E43-9C3B-22DCB42D466B}" sibTransId="{E2D4B9A5-02D1-46A6-A187-8069AEEDACDF}"/>
    <dgm:cxn modelId="{B283C257-ECCD-486E-B40D-41EAD5A62A8B}" type="presOf" srcId="{610921C5-D940-4B2B-8513-D4285324042F}" destId="{9CEDC16D-7253-400D-AA01-0B33EEF49655}" srcOrd="0" destOrd="0" presId="urn:microsoft.com/office/officeart/2005/8/layout/cycle6"/>
    <dgm:cxn modelId="{76D5727E-A2E6-402B-AF68-E9771C6C27DE}" srcId="{7C4DC5F3-06BE-4514-8AB9-7006CE3671B7}" destId="{3515B85B-743D-448A-8AE8-EFF8FCFF34B4}" srcOrd="4" destOrd="0" parTransId="{B9DA2367-7896-4575-AA05-A7238CADEB07}" sibTransId="{603F9C93-62D2-4104-AF0F-125D35207A78}"/>
    <dgm:cxn modelId="{D83C8A81-DA1F-4C1F-B02D-8816C4EB6C8B}" srcId="{7C4DC5F3-06BE-4514-8AB9-7006CE3671B7}" destId="{64C75736-926A-496E-8B2A-19E90F99CC1B}" srcOrd="3" destOrd="0" parTransId="{21E1C463-CE5D-4500-878D-5F9695A64995}" sibTransId="{5FD83FCE-2C7E-4BB9-A3A6-B4FCDCA5CD8A}"/>
    <dgm:cxn modelId="{AD460296-F781-4E00-BCDD-00FB00C36C4C}" type="presOf" srcId="{F96763C8-87EC-4A8D-9A66-870BC9508E6D}" destId="{CFD12AEE-B559-4DC5-B2CD-FDA937ABB8BF}" srcOrd="0" destOrd="0" presId="urn:microsoft.com/office/officeart/2005/8/layout/cycle6"/>
    <dgm:cxn modelId="{23535E9B-3B7C-4D27-B908-D5961456BF73}" srcId="{7C4DC5F3-06BE-4514-8AB9-7006CE3671B7}" destId="{A3F914C0-34CB-4532-8B81-5A400F850F3B}" srcOrd="7" destOrd="0" parTransId="{B0BEE799-7980-4BFD-A965-E694CC49B035}" sibTransId="{CDC45A33-3D23-4833-81DE-364C59907242}"/>
    <dgm:cxn modelId="{5950279C-6A4D-4641-8B37-BF1073A0805F}" srcId="{7C4DC5F3-06BE-4514-8AB9-7006CE3671B7}" destId="{E3697253-7D03-40DC-9558-4E9B1FA69514}" srcOrd="5" destOrd="0" parTransId="{6E1C9454-51BE-491D-A969-13683558E748}" sibTransId="{306BB373-4F00-4ED2-878B-BDECEAD7B7A7}"/>
    <dgm:cxn modelId="{CCF3C4B1-A1C3-4FBE-B9F0-4E94BB793BC0}" type="presOf" srcId="{5F090B6F-BD3D-409B-920F-7DAC31AF1E8D}" destId="{6EE90096-29CD-443E-A7DA-79AE5F3CF03B}" srcOrd="0" destOrd="0" presId="urn:microsoft.com/office/officeart/2005/8/layout/cycle6"/>
    <dgm:cxn modelId="{71AD6CBC-4CB1-4D5B-A000-B407397487D5}" type="presOf" srcId="{5FD83FCE-2C7E-4BB9-A3A6-B4FCDCA5CD8A}" destId="{FDF0690C-AD91-402B-8752-F0930C8C23F6}" srcOrd="0" destOrd="0" presId="urn:microsoft.com/office/officeart/2005/8/layout/cycle6"/>
    <dgm:cxn modelId="{DA6C4BBD-E100-48D4-8B53-3DAE5D1DFB10}" srcId="{7C4DC5F3-06BE-4514-8AB9-7006CE3671B7}" destId="{1C7AE5B3-573E-427A-917C-A28BA170FF9B}" srcOrd="6" destOrd="0" parTransId="{EF04C886-6C75-4E4E-AF2E-8BB8D9F0A145}" sibTransId="{C98DF6B9-5D09-48FA-A1C1-E55BF235EC12}"/>
    <dgm:cxn modelId="{682D5EC8-1E9B-4D9F-AAD8-2A3B07108BBE}" type="presOf" srcId="{1C7AE5B3-573E-427A-917C-A28BA170FF9B}" destId="{9D4F9CE4-F15B-40EE-9436-381B41747C59}" srcOrd="0" destOrd="0" presId="urn:microsoft.com/office/officeart/2005/8/layout/cycle6"/>
    <dgm:cxn modelId="{BC5588C8-4958-4413-B3FF-E96AC1D90ECF}" type="presOf" srcId="{2612F071-6166-4E6B-A192-F3BFBB43CBA8}" destId="{14F9A49D-FE16-414A-8DF3-8A15FE6DD877}" srcOrd="0" destOrd="0" presId="urn:microsoft.com/office/officeart/2005/8/layout/cycle6"/>
    <dgm:cxn modelId="{A2843AC9-9191-44D6-8704-8CD153605821}" type="presOf" srcId="{52966AE2-4D6E-4C07-AE5E-5AA9C6C23245}" destId="{E610CBD4-AF5E-47CC-BBB7-0326192EC1A7}" srcOrd="0" destOrd="0" presId="urn:microsoft.com/office/officeart/2005/8/layout/cycle6"/>
    <dgm:cxn modelId="{01D821CC-C662-46F2-ACBC-E0708A972C29}" srcId="{7C4DC5F3-06BE-4514-8AB9-7006CE3671B7}" destId="{F96763C8-87EC-4A8D-9A66-870BC9508E6D}" srcOrd="0" destOrd="0" parTransId="{CB91644C-A4E9-4937-B1BA-12C34D64015D}" sibTransId="{5F090B6F-BD3D-409B-920F-7DAC31AF1E8D}"/>
    <dgm:cxn modelId="{50EFC8CD-E0F3-49BB-97FD-BC8A62BE4ED8}" type="presOf" srcId="{306BB373-4F00-4ED2-878B-BDECEAD7B7A7}" destId="{4C91A6CE-9233-4972-8136-426F64716C4B}" srcOrd="0" destOrd="0" presId="urn:microsoft.com/office/officeart/2005/8/layout/cycle6"/>
    <dgm:cxn modelId="{58F24DE3-67AA-4914-AFD0-708CB82FAAA3}" type="presOf" srcId="{E1311D97-9037-4998-9E45-F3BA11B9EDC0}" destId="{65803B42-0E2C-4733-A90F-70E067B07BF9}" srcOrd="0" destOrd="0" presId="urn:microsoft.com/office/officeart/2005/8/layout/cycle6"/>
    <dgm:cxn modelId="{13ECE3EB-7DE4-4629-8EEF-BA1ABF2678FD}" type="presOf" srcId="{A46CAA5A-4F44-40FB-9199-E4446E3EB96B}" destId="{38B06856-AAF4-4E28-8FEF-1DCFAD650C19}" srcOrd="0" destOrd="0" presId="urn:microsoft.com/office/officeart/2005/8/layout/cycle6"/>
    <dgm:cxn modelId="{6597F7F6-12DC-4BBC-9E7C-BB96B17926B8}" type="presOf" srcId="{603F9C93-62D2-4104-AF0F-125D35207A78}" destId="{76CB7273-6641-46A5-A525-27FD98F37A4E}" srcOrd="0" destOrd="0" presId="urn:microsoft.com/office/officeart/2005/8/layout/cycle6"/>
    <dgm:cxn modelId="{A87EC2FD-54B8-4972-AD05-548F4E1A92BA}" type="presOf" srcId="{E3697253-7D03-40DC-9558-4E9B1FA69514}" destId="{0A5713FD-44E5-426D-A44F-D5F73F672C4E}" srcOrd="0" destOrd="0" presId="urn:microsoft.com/office/officeart/2005/8/layout/cycle6"/>
    <dgm:cxn modelId="{586C8BDB-6F8B-4B51-9264-E316D2A6F989}" type="presParOf" srcId="{118D09A6-6A55-4466-818A-A03BF242D955}" destId="{CFD12AEE-B559-4DC5-B2CD-FDA937ABB8BF}" srcOrd="0" destOrd="0" presId="urn:microsoft.com/office/officeart/2005/8/layout/cycle6"/>
    <dgm:cxn modelId="{1B4372A1-208C-495F-B79C-7A3F8CFD50CF}" type="presParOf" srcId="{118D09A6-6A55-4466-818A-A03BF242D955}" destId="{3DA8AE5A-9B53-464A-9344-F72A794E2B79}" srcOrd="1" destOrd="0" presId="urn:microsoft.com/office/officeart/2005/8/layout/cycle6"/>
    <dgm:cxn modelId="{B5FADCFA-6A93-4576-A09D-436ECCB02A1B}" type="presParOf" srcId="{118D09A6-6A55-4466-818A-A03BF242D955}" destId="{6EE90096-29CD-443E-A7DA-79AE5F3CF03B}" srcOrd="2" destOrd="0" presId="urn:microsoft.com/office/officeart/2005/8/layout/cycle6"/>
    <dgm:cxn modelId="{E5B82428-9507-479E-8C68-AA23E1887323}" type="presParOf" srcId="{118D09A6-6A55-4466-818A-A03BF242D955}" destId="{E610CBD4-AF5E-47CC-BBB7-0326192EC1A7}" srcOrd="3" destOrd="0" presId="urn:microsoft.com/office/officeart/2005/8/layout/cycle6"/>
    <dgm:cxn modelId="{685B0A91-F226-4995-9E03-69C162301889}" type="presParOf" srcId="{118D09A6-6A55-4466-818A-A03BF242D955}" destId="{B6580ED7-BAA9-4D5B-8002-B6A068574010}" srcOrd="4" destOrd="0" presId="urn:microsoft.com/office/officeart/2005/8/layout/cycle6"/>
    <dgm:cxn modelId="{AB58AF0B-B7D1-4DAE-B039-A6398682BEA7}" type="presParOf" srcId="{118D09A6-6A55-4466-818A-A03BF242D955}" destId="{71D9AB0E-4CAD-4C6C-AE07-46B72859A255}" srcOrd="5" destOrd="0" presId="urn:microsoft.com/office/officeart/2005/8/layout/cycle6"/>
    <dgm:cxn modelId="{461DC469-00B8-4E65-B914-39DE2B9A8977}" type="presParOf" srcId="{118D09A6-6A55-4466-818A-A03BF242D955}" destId="{65803B42-0E2C-4733-A90F-70E067B07BF9}" srcOrd="6" destOrd="0" presId="urn:microsoft.com/office/officeart/2005/8/layout/cycle6"/>
    <dgm:cxn modelId="{2DCCED51-DC5E-4177-9C6E-3E18FCF6E3B3}" type="presParOf" srcId="{118D09A6-6A55-4466-818A-A03BF242D955}" destId="{F3697E76-2126-4965-85AD-08A233A6B5D1}" srcOrd="7" destOrd="0" presId="urn:microsoft.com/office/officeart/2005/8/layout/cycle6"/>
    <dgm:cxn modelId="{9144C0E6-3F76-4775-B021-28844111B3BB}" type="presParOf" srcId="{118D09A6-6A55-4466-818A-A03BF242D955}" destId="{9969B628-3517-495A-B6F5-643D9AEC14F0}" srcOrd="8" destOrd="0" presId="urn:microsoft.com/office/officeart/2005/8/layout/cycle6"/>
    <dgm:cxn modelId="{0403509B-809D-43F4-B5AD-1D4136EC1D3A}" type="presParOf" srcId="{118D09A6-6A55-4466-818A-A03BF242D955}" destId="{127500A0-8623-4E52-A464-5B43CD528D9E}" srcOrd="9" destOrd="0" presId="urn:microsoft.com/office/officeart/2005/8/layout/cycle6"/>
    <dgm:cxn modelId="{5F0E53CE-8F7C-453B-96FC-8F8E3C7795FE}" type="presParOf" srcId="{118D09A6-6A55-4466-818A-A03BF242D955}" destId="{F410D246-BAE6-4E51-8438-A335FB2BAA7B}" srcOrd="10" destOrd="0" presId="urn:microsoft.com/office/officeart/2005/8/layout/cycle6"/>
    <dgm:cxn modelId="{1B0B309C-CCCB-4BC5-B4F4-17372D8D499F}" type="presParOf" srcId="{118D09A6-6A55-4466-818A-A03BF242D955}" destId="{FDF0690C-AD91-402B-8752-F0930C8C23F6}" srcOrd="11" destOrd="0" presId="urn:microsoft.com/office/officeart/2005/8/layout/cycle6"/>
    <dgm:cxn modelId="{14DED4B1-9B19-4A9D-ADB7-18F33BDA587C}" type="presParOf" srcId="{118D09A6-6A55-4466-818A-A03BF242D955}" destId="{331D7DE8-EFDC-4414-B793-6A8A3AB0F843}" srcOrd="12" destOrd="0" presId="urn:microsoft.com/office/officeart/2005/8/layout/cycle6"/>
    <dgm:cxn modelId="{435F19B5-E96B-4151-8A34-67042F2C8E89}" type="presParOf" srcId="{118D09A6-6A55-4466-818A-A03BF242D955}" destId="{DF9E9520-CAA8-48EE-A27F-74B6ED00DD18}" srcOrd="13" destOrd="0" presId="urn:microsoft.com/office/officeart/2005/8/layout/cycle6"/>
    <dgm:cxn modelId="{86B952B8-92C0-49AE-949E-54685E2042FE}" type="presParOf" srcId="{118D09A6-6A55-4466-818A-A03BF242D955}" destId="{76CB7273-6641-46A5-A525-27FD98F37A4E}" srcOrd="14" destOrd="0" presId="urn:microsoft.com/office/officeart/2005/8/layout/cycle6"/>
    <dgm:cxn modelId="{8C5E1055-2BB1-4A67-9714-306E5A659CAB}" type="presParOf" srcId="{118D09A6-6A55-4466-818A-A03BF242D955}" destId="{0A5713FD-44E5-426D-A44F-D5F73F672C4E}" srcOrd="15" destOrd="0" presId="urn:microsoft.com/office/officeart/2005/8/layout/cycle6"/>
    <dgm:cxn modelId="{8AB396CC-A347-4FC1-8747-860A440E2479}" type="presParOf" srcId="{118D09A6-6A55-4466-818A-A03BF242D955}" destId="{5367DF2E-1FEC-496B-A605-2B5B3D52EAFF}" srcOrd="16" destOrd="0" presId="urn:microsoft.com/office/officeart/2005/8/layout/cycle6"/>
    <dgm:cxn modelId="{59D0E516-B225-4DCF-8C3F-E7D7768013A0}" type="presParOf" srcId="{118D09A6-6A55-4466-818A-A03BF242D955}" destId="{4C91A6CE-9233-4972-8136-426F64716C4B}" srcOrd="17" destOrd="0" presId="urn:microsoft.com/office/officeart/2005/8/layout/cycle6"/>
    <dgm:cxn modelId="{A2694761-0529-4E90-A8D9-53753976D0FB}" type="presParOf" srcId="{118D09A6-6A55-4466-818A-A03BF242D955}" destId="{9D4F9CE4-F15B-40EE-9436-381B41747C59}" srcOrd="18" destOrd="0" presId="urn:microsoft.com/office/officeart/2005/8/layout/cycle6"/>
    <dgm:cxn modelId="{0C204024-E89D-4006-944E-362CBA980A67}" type="presParOf" srcId="{118D09A6-6A55-4466-818A-A03BF242D955}" destId="{53615DAF-C230-4F73-A636-1049DB2203A2}" srcOrd="19" destOrd="0" presId="urn:microsoft.com/office/officeart/2005/8/layout/cycle6"/>
    <dgm:cxn modelId="{9F42D52D-0015-490A-AB3E-88CD2F272B75}" type="presParOf" srcId="{118D09A6-6A55-4466-818A-A03BF242D955}" destId="{FA0773D2-22BA-4C2A-A244-4EDBFEC4DFD0}" srcOrd="20" destOrd="0" presId="urn:microsoft.com/office/officeart/2005/8/layout/cycle6"/>
    <dgm:cxn modelId="{83653122-8BD2-4646-8CEF-74604E49CADD}" type="presParOf" srcId="{118D09A6-6A55-4466-818A-A03BF242D955}" destId="{9D715E6D-C2AE-4866-BF75-CC0ADE1B8E93}" srcOrd="21" destOrd="0" presId="urn:microsoft.com/office/officeart/2005/8/layout/cycle6"/>
    <dgm:cxn modelId="{AF242475-640B-405B-BA30-436C5F3FE488}" type="presParOf" srcId="{118D09A6-6A55-4466-818A-A03BF242D955}" destId="{C8904A32-0CA3-450B-9169-537EAD1262EC}" srcOrd="22" destOrd="0" presId="urn:microsoft.com/office/officeart/2005/8/layout/cycle6"/>
    <dgm:cxn modelId="{1C81EB75-CCD0-499A-BCFF-262AE5F9E8AA}" type="presParOf" srcId="{118D09A6-6A55-4466-818A-A03BF242D955}" destId="{DB7DB8F5-FC87-4FA2-84DB-20F2B7C0389C}" srcOrd="23" destOrd="0" presId="urn:microsoft.com/office/officeart/2005/8/layout/cycle6"/>
    <dgm:cxn modelId="{B1718C2A-B87D-4589-B78D-8DFC229FACF8}" type="presParOf" srcId="{118D09A6-6A55-4466-818A-A03BF242D955}" destId="{E290C962-9C98-4847-A6D7-02D007EB5E7D}" srcOrd="24" destOrd="0" presId="urn:microsoft.com/office/officeart/2005/8/layout/cycle6"/>
    <dgm:cxn modelId="{0A0F2E4B-F540-4DD5-AB31-DAB4C320B933}" type="presParOf" srcId="{118D09A6-6A55-4466-818A-A03BF242D955}" destId="{1804E676-155E-4A7F-BAF5-35E8608E9226}" srcOrd="25" destOrd="0" presId="urn:microsoft.com/office/officeart/2005/8/layout/cycle6"/>
    <dgm:cxn modelId="{198CB5F0-BFF8-49FC-81BD-EFD37FAA88E5}" type="presParOf" srcId="{118D09A6-6A55-4466-818A-A03BF242D955}" destId="{9CEDC16D-7253-400D-AA01-0B33EEF49655}" srcOrd="26" destOrd="0" presId="urn:microsoft.com/office/officeart/2005/8/layout/cycle6"/>
    <dgm:cxn modelId="{B3CF9D7F-B247-43E2-A283-EC57AFA8B139}" type="presParOf" srcId="{118D09A6-6A55-4466-818A-A03BF242D955}" destId="{78D1A3B4-81AD-4F2F-AA27-52F51B73F9C3}" srcOrd="27" destOrd="0" presId="urn:microsoft.com/office/officeart/2005/8/layout/cycle6"/>
    <dgm:cxn modelId="{7AA2D0CE-5879-48F4-BDFB-F10CE6AEB0E2}" type="presParOf" srcId="{118D09A6-6A55-4466-818A-A03BF242D955}" destId="{1E969694-7CAE-45C6-9883-E7BBC4970FCF}" srcOrd="28" destOrd="0" presId="urn:microsoft.com/office/officeart/2005/8/layout/cycle6"/>
    <dgm:cxn modelId="{F83E80F9-95F7-4832-887C-721D04612DD9}" type="presParOf" srcId="{118D09A6-6A55-4466-818A-A03BF242D955}" destId="{38B06856-AAF4-4E28-8FEF-1DCFAD650C19}" srcOrd="29" destOrd="0" presId="urn:microsoft.com/office/officeart/2005/8/layout/cycle6"/>
    <dgm:cxn modelId="{0ABC36A5-6222-45D1-BF97-60A43C47CC1F}" type="presParOf" srcId="{118D09A6-6A55-4466-818A-A03BF242D955}" destId="{92A38605-8A74-4AD7-9070-E056334A6FBA}" srcOrd="30" destOrd="0" presId="urn:microsoft.com/office/officeart/2005/8/layout/cycle6"/>
    <dgm:cxn modelId="{02BAAC39-7FC4-4710-BC62-DC376D16A72E}" type="presParOf" srcId="{118D09A6-6A55-4466-818A-A03BF242D955}" destId="{C8766BA7-B80E-4F0B-92F0-4FED91D5E813}" srcOrd="31" destOrd="0" presId="urn:microsoft.com/office/officeart/2005/8/layout/cycle6"/>
    <dgm:cxn modelId="{3E2B8E8C-B35D-4A5C-8708-1435B3B2745E}" type="presParOf" srcId="{118D09A6-6A55-4466-818A-A03BF242D955}" destId="{14F9A49D-FE16-414A-8DF3-8A15FE6DD877}" srcOrd="32"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E5201F-CDA0-43B3-AFF5-DB352B4A3A3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BA8A1CA-11F4-4C93-9C72-2298CADDECC2}">
      <dgm:prSet phldrT="[Text]"/>
      <dgm:spPr>
        <a:solidFill>
          <a:schemeClr val="accent3">
            <a:lumMod val="50000"/>
          </a:schemeClr>
        </a:solidFill>
      </dgm:spPr>
      <dgm:t>
        <a:bodyPr/>
        <a:lstStyle/>
        <a:p>
          <a:r>
            <a:rPr lang="en-US" dirty="0">
              <a:solidFill>
                <a:schemeClr val="tx1"/>
              </a:solidFill>
            </a:rPr>
            <a:t>GSA/Labor/DOJ</a:t>
          </a:r>
        </a:p>
      </dgm:t>
    </dgm:pt>
    <dgm:pt modelId="{E3125AA3-D67B-4B23-A331-157F6D60ED55}" type="parTrans" cxnId="{85F2BDAE-E041-48D2-AFBC-1946450AC21A}">
      <dgm:prSet/>
      <dgm:spPr/>
      <dgm:t>
        <a:bodyPr/>
        <a:lstStyle/>
        <a:p>
          <a:endParaRPr lang="en-US"/>
        </a:p>
      </dgm:t>
    </dgm:pt>
    <dgm:pt modelId="{3F3B4EAB-37EB-4434-9C18-AF6E800819AD}" type="sibTrans" cxnId="{85F2BDAE-E041-48D2-AFBC-1946450AC21A}">
      <dgm:prSet/>
      <dgm:spPr/>
      <dgm:t>
        <a:bodyPr/>
        <a:lstStyle/>
        <a:p>
          <a:endParaRPr lang="en-US"/>
        </a:p>
      </dgm:t>
    </dgm:pt>
    <dgm:pt modelId="{0DA2E82D-1C45-4F47-8A10-50BC17CDA9FC}">
      <dgm:prSet phldrT="[Text]" custT="1"/>
      <dgm:spPr>
        <a:solidFill>
          <a:schemeClr val="accent3">
            <a:lumMod val="50000"/>
          </a:schemeClr>
        </a:solidFill>
      </dgm:spPr>
      <dgm:t>
        <a:bodyPr/>
        <a:lstStyle/>
        <a:p>
          <a:r>
            <a:rPr lang="en-US" sz="2000" dirty="0">
              <a:solidFill>
                <a:schemeClr val="tx1"/>
              </a:solidFill>
            </a:rPr>
            <a:t>Protest to CO or “Agency Protest Official” </a:t>
          </a:r>
        </a:p>
      </dgm:t>
    </dgm:pt>
    <dgm:pt modelId="{8C795D42-FCCC-4513-9769-F89D835C5D6C}" type="parTrans" cxnId="{6B62F6DF-9DEC-4932-8132-B3999AC206DD}">
      <dgm:prSet/>
      <dgm:spPr/>
      <dgm:t>
        <a:bodyPr/>
        <a:lstStyle/>
        <a:p>
          <a:endParaRPr lang="en-US"/>
        </a:p>
      </dgm:t>
    </dgm:pt>
    <dgm:pt modelId="{357B0246-304B-442E-914E-CD14701D1A08}" type="sibTrans" cxnId="{6B62F6DF-9DEC-4932-8132-B3999AC206DD}">
      <dgm:prSet/>
      <dgm:spPr/>
      <dgm:t>
        <a:bodyPr/>
        <a:lstStyle/>
        <a:p>
          <a:endParaRPr lang="en-US"/>
        </a:p>
      </dgm:t>
    </dgm:pt>
    <dgm:pt modelId="{55CFAFA2-071D-4131-9B2D-9D19E195438A}">
      <dgm:prSet phldrT="[Text]"/>
      <dgm:spPr>
        <a:solidFill>
          <a:schemeClr val="accent6">
            <a:lumMod val="60000"/>
            <a:lumOff val="40000"/>
          </a:schemeClr>
        </a:solidFill>
      </dgm:spPr>
      <dgm:t>
        <a:bodyPr/>
        <a:lstStyle/>
        <a:p>
          <a:r>
            <a:rPr lang="en-US" dirty="0"/>
            <a:t>EPA</a:t>
          </a:r>
        </a:p>
      </dgm:t>
    </dgm:pt>
    <dgm:pt modelId="{F0C5D7CE-CD26-44E5-B532-DFF9E61C6C93}" type="parTrans" cxnId="{16259052-6B53-4F4F-8E2D-B596CB1E6572}">
      <dgm:prSet/>
      <dgm:spPr/>
      <dgm:t>
        <a:bodyPr/>
        <a:lstStyle/>
        <a:p>
          <a:endParaRPr lang="en-US"/>
        </a:p>
      </dgm:t>
    </dgm:pt>
    <dgm:pt modelId="{38793489-0138-4255-94E9-7DE0B2BCABF0}" type="sibTrans" cxnId="{16259052-6B53-4F4F-8E2D-B596CB1E6572}">
      <dgm:prSet/>
      <dgm:spPr/>
      <dgm:t>
        <a:bodyPr/>
        <a:lstStyle/>
        <a:p>
          <a:endParaRPr lang="en-US"/>
        </a:p>
      </dgm:t>
    </dgm:pt>
    <dgm:pt modelId="{E150D965-ECE6-4314-8522-E1ED0696250B}">
      <dgm:prSet phldrT="[Text]" custT="1"/>
      <dgm:spPr/>
      <dgm:t>
        <a:bodyPr/>
        <a:lstStyle/>
        <a:p>
          <a:r>
            <a:rPr lang="en-US" sz="1800" dirty="0"/>
            <a:t>Initial protest to CO</a:t>
          </a:r>
        </a:p>
      </dgm:t>
    </dgm:pt>
    <dgm:pt modelId="{4A54052D-0B08-4336-BB65-FDF2625C9510}" type="parTrans" cxnId="{20E68EDC-AC5B-4473-A94D-5C2BCCC159E4}">
      <dgm:prSet/>
      <dgm:spPr/>
      <dgm:t>
        <a:bodyPr/>
        <a:lstStyle/>
        <a:p>
          <a:endParaRPr lang="en-US"/>
        </a:p>
      </dgm:t>
    </dgm:pt>
    <dgm:pt modelId="{74989688-21F7-44B8-90EA-D0981D39C64A}" type="sibTrans" cxnId="{20E68EDC-AC5B-4473-A94D-5C2BCCC159E4}">
      <dgm:prSet/>
      <dgm:spPr/>
      <dgm:t>
        <a:bodyPr/>
        <a:lstStyle/>
        <a:p>
          <a:endParaRPr lang="en-US"/>
        </a:p>
      </dgm:t>
    </dgm:pt>
    <dgm:pt modelId="{C867CB63-BD40-4233-966D-0AD907DA6C3D}">
      <dgm:prSet phldrT="[Text]" custT="1"/>
      <dgm:spPr/>
      <dgm:t>
        <a:bodyPr/>
        <a:lstStyle/>
        <a:p>
          <a:r>
            <a:rPr lang="en-US" sz="1800" dirty="0"/>
            <a:t>May appeal to higher EPA officer or GAO (per GAO’s 10-day bar after initial adverse agency decision)</a:t>
          </a:r>
        </a:p>
      </dgm:t>
    </dgm:pt>
    <dgm:pt modelId="{7CF8B41F-B01E-4984-8BB3-C57836FBB25A}" type="parTrans" cxnId="{FA4A8A41-D488-42FA-ADEB-93542AA56156}">
      <dgm:prSet/>
      <dgm:spPr/>
      <dgm:t>
        <a:bodyPr/>
        <a:lstStyle/>
        <a:p>
          <a:endParaRPr lang="en-US"/>
        </a:p>
      </dgm:t>
    </dgm:pt>
    <dgm:pt modelId="{7D556519-5A30-4598-AA81-E7F8D2937EBF}" type="sibTrans" cxnId="{FA4A8A41-D488-42FA-ADEB-93542AA56156}">
      <dgm:prSet/>
      <dgm:spPr/>
      <dgm:t>
        <a:bodyPr/>
        <a:lstStyle/>
        <a:p>
          <a:endParaRPr lang="en-US"/>
        </a:p>
      </dgm:t>
    </dgm:pt>
    <dgm:pt modelId="{45AE77D4-B250-4F23-8197-27714F35A737}">
      <dgm:prSet phldrT="[Text]"/>
      <dgm:spPr>
        <a:solidFill>
          <a:srgbClr val="FFFF00"/>
        </a:solidFill>
      </dgm:spPr>
      <dgm:t>
        <a:bodyPr/>
        <a:lstStyle/>
        <a:p>
          <a:r>
            <a:rPr lang="en-US" dirty="0"/>
            <a:t>FAR</a:t>
          </a:r>
        </a:p>
      </dgm:t>
    </dgm:pt>
    <dgm:pt modelId="{B463C317-17FD-4E75-90D3-0C3FE888153B}" type="parTrans" cxnId="{7DE809C4-5C43-4A87-BBF5-EF02672E27AF}">
      <dgm:prSet/>
      <dgm:spPr/>
      <dgm:t>
        <a:bodyPr/>
        <a:lstStyle/>
        <a:p>
          <a:endParaRPr lang="en-US"/>
        </a:p>
      </dgm:t>
    </dgm:pt>
    <dgm:pt modelId="{39709A31-CE81-40B4-8F64-14118ACD83A1}" type="sibTrans" cxnId="{7DE809C4-5C43-4A87-BBF5-EF02672E27AF}">
      <dgm:prSet/>
      <dgm:spPr/>
      <dgm:t>
        <a:bodyPr/>
        <a:lstStyle/>
        <a:p>
          <a:endParaRPr lang="en-US"/>
        </a:p>
      </dgm:t>
    </dgm:pt>
    <dgm:pt modelId="{581D8825-FF75-40D9-A0D7-821C59A8FE22}">
      <dgm:prSet phldrT="[Text]" custT="1"/>
      <dgm:spPr/>
      <dgm:t>
        <a:bodyPr/>
        <a:lstStyle/>
        <a:p>
          <a:r>
            <a:rPr lang="en-US" sz="1400" dirty="0"/>
            <a:t>CO or designated official</a:t>
          </a:r>
        </a:p>
      </dgm:t>
    </dgm:pt>
    <dgm:pt modelId="{1F5C533A-96A9-4343-AE49-416C43B9280D}" type="parTrans" cxnId="{F744EFFD-327F-46F2-ABFA-98FFE28E3CEE}">
      <dgm:prSet/>
      <dgm:spPr/>
      <dgm:t>
        <a:bodyPr/>
        <a:lstStyle/>
        <a:p>
          <a:endParaRPr lang="en-US"/>
        </a:p>
      </dgm:t>
    </dgm:pt>
    <dgm:pt modelId="{FD7421A6-1541-4279-A28D-4F28E867909F}" type="sibTrans" cxnId="{F744EFFD-327F-46F2-ABFA-98FFE28E3CEE}">
      <dgm:prSet/>
      <dgm:spPr/>
      <dgm:t>
        <a:bodyPr/>
        <a:lstStyle/>
        <a:p>
          <a:endParaRPr lang="en-US"/>
        </a:p>
      </dgm:t>
    </dgm:pt>
    <dgm:pt modelId="{311DB5BC-9BCC-4D90-8015-1EA0EFE7C960}">
      <dgm:prSet phldrT="[Text]" custT="1"/>
      <dgm:spPr/>
      <dgm:t>
        <a:bodyPr/>
        <a:lstStyle/>
        <a:p>
          <a:r>
            <a:rPr lang="en-US" sz="1400" dirty="0"/>
            <a:t>Protester may request independent reviewer -- should have no previous personal involvement</a:t>
          </a:r>
        </a:p>
      </dgm:t>
    </dgm:pt>
    <dgm:pt modelId="{24F23426-8C97-45A4-A196-F4C2302712FD}" type="parTrans" cxnId="{9E22D24D-2330-46CE-B53F-970D20FB4C72}">
      <dgm:prSet/>
      <dgm:spPr/>
      <dgm:t>
        <a:bodyPr/>
        <a:lstStyle/>
        <a:p>
          <a:endParaRPr lang="en-US"/>
        </a:p>
      </dgm:t>
    </dgm:pt>
    <dgm:pt modelId="{C49ADDC5-E1E1-40C6-BFA0-64C865720001}" type="sibTrans" cxnId="{9E22D24D-2330-46CE-B53F-970D20FB4C72}">
      <dgm:prSet/>
      <dgm:spPr/>
      <dgm:t>
        <a:bodyPr/>
        <a:lstStyle/>
        <a:p>
          <a:endParaRPr lang="en-US"/>
        </a:p>
      </dgm:t>
    </dgm:pt>
    <dgm:pt modelId="{09545426-1B9E-4DC5-A063-4B812CFA739D}" type="pres">
      <dgm:prSet presAssocID="{04E5201F-CDA0-43B3-AFF5-DB352B4A3A38}" presName="Name0" presStyleCnt="0">
        <dgm:presLayoutVars>
          <dgm:chMax val="7"/>
          <dgm:dir/>
          <dgm:animLvl val="lvl"/>
          <dgm:resizeHandles val="exact"/>
        </dgm:presLayoutVars>
      </dgm:prSet>
      <dgm:spPr/>
    </dgm:pt>
    <dgm:pt modelId="{0D28E9FD-2355-4E67-AD84-18C505B0F3A9}" type="pres">
      <dgm:prSet presAssocID="{EBA8A1CA-11F4-4C93-9C72-2298CADDECC2}" presName="circle1" presStyleLbl="node1" presStyleIdx="0" presStyleCnt="3"/>
      <dgm:spPr>
        <a:solidFill>
          <a:schemeClr val="accent3">
            <a:lumMod val="50000"/>
          </a:schemeClr>
        </a:solidFill>
      </dgm:spPr>
    </dgm:pt>
    <dgm:pt modelId="{28B512FA-0827-4B0A-B72A-494E076D8B39}" type="pres">
      <dgm:prSet presAssocID="{EBA8A1CA-11F4-4C93-9C72-2298CADDECC2}" presName="space" presStyleCnt="0"/>
      <dgm:spPr/>
    </dgm:pt>
    <dgm:pt modelId="{FD1D9626-FAD4-478A-AABA-2EAAF7A6E2CF}" type="pres">
      <dgm:prSet presAssocID="{EBA8A1CA-11F4-4C93-9C72-2298CADDECC2}" presName="rect1" presStyleLbl="alignAcc1" presStyleIdx="0" presStyleCnt="3" custLinFactNeighborX="-39" custLinFactNeighborY="-614"/>
      <dgm:spPr/>
    </dgm:pt>
    <dgm:pt modelId="{9CEA8435-1A3A-45B6-88A0-42DA833B3F0E}" type="pres">
      <dgm:prSet presAssocID="{55CFAFA2-071D-4131-9B2D-9D19E195438A}" presName="vertSpace2" presStyleLbl="node1" presStyleIdx="0" presStyleCnt="3"/>
      <dgm:spPr/>
    </dgm:pt>
    <dgm:pt modelId="{CA029B20-82FC-480C-83FC-F2395BFE7BC4}" type="pres">
      <dgm:prSet presAssocID="{55CFAFA2-071D-4131-9B2D-9D19E195438A}" presName="circle2" presStyleLbl="node1" presStyleIdx="1" presStyleCnt="3"/>
      <dgm:spPr>
        <a:solidFill>
          <a:schemeClr val="accent6">
            <a:lumMod val="60000"/>
            <a:lumOff val="40000"/>
          </a:schemeClr>
        </a:solidFill>
      </dgm:spPr>
    </dgm:pt>
    <dgm:pt modelId="{D701CB6A-50D1-4363-A639-DEAA3176C9F0}" type="pres">
      <dgm:prSet presAssocID="{55CFAFA2-071D-4131-9B2D-9D19E195438A}" presName="rect2" presStyleLbl="alignAcc1" presStyleIdx="1" presStyleCnt="3"/>
      <dgm:spPr/>
    </dgm:pt>
    <dgm:pt modelId="{D31D409C-C80A-42C7-AD34-8703E6D6FF18}" type="pres">
      <dgm:prSet presAssocID="{45AE77D4-B250-4F23-8197-27714F35A737}" presName="vertSpace3" presStyleLbl="node1" presStyleIdx="1" presStyleCnt="3"/>
      <dgm:spPr/>
    </dgm:pt>
    <dgm:pt modelId="{3DB30250-C3C0-40D7-8F3F-205AF37EE194}" type="pres">
      <dgm:prSet presAssocID="{45AE77D4-B250-4F23-8197-27714F35A737}" presName="circle3" presStyleLbl="node1" presStyleIdx="2" presStyleCnt="3"/>
      <dgm:spPr>
        <a:solidFill>
          <a:srgbClr val="FFFF00"/>
        </a:solidFill>
      </dgm:spPr>
    </dgm:pt>
    <dgm:pt modelId="{5B3B3B7B-DCC2-4DEC-9F5F-EC3D7C8E9595}" type="pres">
      <dgm:prSet presAssocID="{45AE77D4-B250-4F23-8197-27714F35A737}" presName="rect3" presStyleLbl="alignAcc1" presStyleIdx="2" presStyleCnt="3"/>
      <dgm:spPr/>
    </dgm:pt>
    <dgm:pt modelId="{974D4714-74A8-4159-B8F6-77755359B680}" type="pres">
      <dgm:prSet presAssocID="{EBA8A1CA-11F4-4C93-9C72-2298CADDECC2}" presName="rect1ParTx" presStyleLbl="alignAcc1" presStyleIdx="2" presStyleCnt="3">
        <dgm:presLayoutVars>
          <dgm:chMax val="1"/>
          <dgm:bulletEnabled val="1"/>
        </dgm:presLayoutVars>
      </dgm:prSet>
      <dgm:spPr/>
    </dgm:pt>
    <dgm:pt modelId="{94FB8CA4-48F2-44B8-935B-DF2E815BA8AB}" type="pres">
      <dgm:prSet presAssocID="{EBA8A1CA-11F4-4C93-9C72-2298CADDECC2}" presName="rect1ChTx" presStyleLbl="alignAcc1" presStyleIdx="2" presStyleCnt="3">
        <dgm:presLayoutVars>
          <dgm:bulletEnabled val="1"/>
        </dgm:presLayoutVars>
      </dgm:prSet>
      <dgm:spPr/>
    </dgm:pt>
    <dgm:pt modelId="{DA7DCE8E-0F15-4E54-8CF1-4E28BBFFCC76}" type="pres">
      <dgm:prSet presAssocID="{55CFAFA2-071D-4131-9B2D-9D19E195438A}" presName="rect2ParTx" presStyleLbl="alignAcc1" presStyleIdx="2" presStyleCnt="3">
        <dgm:presLayoutVars>
          <dgm:chMax val="1"/>
          <dgm:bulletEnabled val="1"/>
        </dgm:presLayoutVars>
      </dgm:prSet>
      <dgm:spPr/>
    </dgm:pt>
    <dgm:pt modelId="{242FA2AC-CA07-4ED8-BF28-D383AE2A8743}" type="pres">
      <dgm:prSet presAssocID="{55CFAFA2-071D-4131-9B2D-9D19E195438A}" presName="rect2ChTx" presStyleLbl="alignAcc1" presStyleIdx="2" presStyleCnt="3">
        <dgm:presLayoutVars>
          <dgm:bulletEnabled val="1"/>
        </dgm:presLayoutVars>
      </dgm:prSet>
      <dgm:spPr/>
    </dgm:pt>
    <dgm:pt modelId="{70502968-88E1-471A-8FBB-341F0BAD82A6}" type="pres">
      <dgm:prSet presAssocID="{45AE77D4-B250-4F23-8197-27714F35A737}" presName="rect3ParTx" presStyleLbl="alignAcc1" presStyleIdx="2" presStyleCnt="3">
        <dgm:presLayoutVars>
          <dgm:chMax val="1"/>
          <dgm:bulletEnabled val="1"/>
        </dgm:presLayoutVars>
      </dgm:prSet>
      <dgm:spPr/>
    </dgm:pt>
    <dgm:pt modelId="{E9630EA7-00FA-4718-94BB-635AD4CBEECD}" type="pres">
      <dgm:prSet presAssocID="{45AE77D4-B250-4F23-8197-27714F35A737}" presName="rect3ChTx" presStyleLbl="alignAcc1" presStyleIdx="2" presStyleCnt="3">
        <dgm:presLayoutVars>
          <dgm:bulletEnabled val="1"/>
        </dgm:presLayoutVars>
      </dgm:prSet>
      <dgm:spPr/>
    </dgm:pt>
  </dgm:ptLst>
  <dgm:cxnLst>
    <dgm:cxn modelId="{58F4E605-4383-42D2-BAFD-A9438C4F8F4E}" type="presOf" srcId="{45AE77D4-B250-4F23-8197-27714F35A737}" destId="{5B3B3B7B-DCC2-4DEC-9F5F-EC3D7C8E9595}" srcOrd="0" destOrd="0" presId="urn:microsoft.com/office/officeart/2005/8/layout/target3"/>
    <dgm:cxn modelId="{CEBDB35E-4DC8-4B86-BE6D-45743CDF97E5}" type="presOf" srcId="{55CFAFA2-071D-4131-9B2D-9D19E195438A}" destId="{D701CB6A-50D1-4363-A639-DEAA3176C9F0}" srcOrd="0" destOrd="0" presId="urn:microsoft.com/office/officeart/2005/8/layout/target3"/>
    <dgm:cxn modelId="{FA4A8A41-D488-42FA-ADEB-93542AA56156}" srcId="{55CFAFA2-071D-4131-9B2D-9D19E195438A}" destId="{C867CB63-BD40-4233-966D-0AD907DA6C3D}" srcOrd="1" destOrd="0" parTransId="{7CF8B41F-B01E-4984-8BB3-C57836FBB25A}" sibTransId="{7D556519-5A30-4598-AA81-E7F8D2937EBF}"/>
    <dgm:cxn modelId="{5AFE7D4B-3C58-4C1B-8385-2A11CFD294BC}" type="presOf" srcId="{E150D965-ECE6-4314-8522-E1ED0696250B}" destId="{242FA2AC-CA07-4ED8-BF28-D383AE2A8743}" srcOrd="0" destOrd="0" presId="urn:microsoft.com/office/officeart/2005/8/layout/target3"/>
    <dgm:cxn modelId="{9E22D24D-2330-46CE-B53F-970D20FB4C72}" srcId="{45AE77D4-B250-4F23-8197-27714F35A737}" destId="{311DB5BC-9BCC-4D90-8015-1EA0EFE7C960}" srcOrd="1" destOrd="0" parTransId="{24F23426-8C97-45A4-A196-F4C2302712FD}" sibTransId="{C49ADDC5-E1E1-40C6-BFA0-64C865720001}"/>
    <dgm:cxn modelId="{D989464F-D00B-4AF9-871E-8EBAB335AE9E}" type="presOf" srcId="{C867CB63-BD40-4233-966D-0AD907DA6C3D}" destId="{242FA2AC-CA07-4ED8-BF28-D383AE2A8743}" srcOrd="0" destOrd="1" presId="urn:microsoft.com/office/officeart/2005/8/layout/target3"/>
    <dgm:cxn modelId="{16259052-6B53-4F4F-8E2D-B596CB1E6572}" srcId="{04E5201F-CDA0-43B3-AFF5-DB352B4A3A38}" destId="{55CFAFA2-071D-4131-9B2D-9D19E195438A}" srcOrd="1" destOrd="0" parTransId="{F0C5D7CE-CD26-44E5-B532-DFF9E61C6C93}" sibTransId="{38793489-0138-4255-94E9-7DE0B2BCABF0}"/>
    <dgm:cxn modelId="{776D9A73-4F7B-4E68-8CCD-B10677705A13}" type="presOf" srcId="{55CFAFA2-071D-4131-9B2D-9D19E195438A}" destId="{DA7DCE8E-0F15-4E54-8CF1-4E28BBFFCC76}" srcOrd="1" destOrd="0" presId="urn:microsoft.com/office/officeart/2005/8/layout/target3"/>
    <dgm:cxn modelId="{E73C5B54-15ED-485A-BC46-7D8685224102}" type="presOf" srcId="{EBA8A1CA-11F4-4C93-9C72-2298CADDECC2}" destId="{974D4714-74A8-4159-B8F6-77755359B680}" srcOrd="1" destOrd="0" presId="urn:microsoft.com/office/officeart/2005/8/layout/target3"/>
    <dgm:cxn modelId="{95720EA3-628F-466F-A4AE-721A78C1C23A}" type="presOf" srcId="{581D8825-FF75-40D9-A0D7-821C59A8FE22}" destId="{E9630EA7-00FA-4718-94BB-635AD4CBEECD}" srcOrd="0" destOrd="0" presId="urn:microsoft.com/office/officeart/2005/8/layout/target3"/>
    <dgm:cxn modelId="{535FF9A4-1FF0-4669-BFDC-1BD44539889F}" type="presOf" srcId="{EBA8A1CA-11F4-4C93-9C72-2298CADDECC2}" destId="{FD1D9626-FAD4-478A-AABA-2EAAF7A6E2CF}" srcOrd="0" destOrd="0" presId="urn:microsoft.com/office/officeart/2005/8/layout/target3"/>
    <dgm:cxn modelId="{85F2BDAE-E041-48D2-AFBC-1946450AC21A}" srcId="{04E5201F-CDA0-43B3-AFF5-DB352B4A3A38}" destId="{EBA8A1CA-11F4-4C93-9C72-2298CADDECC2}" srcOrd="0" destOrd="0" parTransId="{E3125AA3-D67B-4B23-A331-157F6D60ED55}" sibTransId="{3F3B4EAB-37EB-4434-9C18-AF6E800819AD}"/>
    <dgm:cxn modelId="{C3B69DC1-D87F-43C9-AF9B-6F3BCD921FB6}" type="presOf" srcId="{311DB5BC-9BCC-4D90-8015-1EA0EFE7C960}" destId="{E9630EA7-00FA-4718-94BB-635AD4CBEECD}" srcOrd="0" destOrd="1" presId="urn:microsoft.com/office/officeart/2005/8/layout/target3"/>
    <dgm:cxn modelId="{7DE809C4-5C43-4A87-BBF5-EF02672E27AF}" srcId="{04E5201F-CDA0-43B3-AFF5-DB352B4A3A38}" destId="{45AE77D4-B250-4F23-8197-27714F35A737}" srcOrd="2" destOrd="0" parTransId="{B463C317-17FD-4E75-90D3-0C3FE888153B}" sibTransId="{39709A31-CE81-40B4-8F64-14118ACD83A1}"/>
    <dgm:cxn modelId="{20A0C9CD-85C1-41A8-A914-B88A0F19A2BE}" type="presOf" srcId="{45AE77D4-B250-4F23-8197-27714F35A737}" destId="{70502968-88E1-471A-8FBB-341F0BAD82A6}" srcOrd="1" destOrd="0" presId="urn:microsoft.com/office/officeart/2005/8/layout/target3"/>
    <dgm:cxn modelId="{20E68EDC-AC5B-4473-A94D-5C2BCCC159E4}" srcId="{55CFAFA2-071D-4131-9B2D-9D19E195438A}" destId="{E150D965-ECE6-4314-8522-E1ED0696250B}" srcOrd="0" destOrd="0" parTransId="{4A54052D-0B08-4336-BB65-FDF2625C9510}" sibTransId="{74989688-21F7-44B8-90EA-D0981D39C64A}"/>
    <dgm:cxn modelId="{6B62F6DF-9DEC-4932-8132-B3999AC206DD}" srcId="{EBA8A1CA-11F4-4C93-9C72-2298CADDECC2}" destId="{0DA2E82D-1C45-4F47-8A10-50BC17CDA9FC}" srcOrd="0" destOrd="0" parTransId="{8C795D42-FCCC-4513-9769-F89D835C5D6C}" sibTransId="{357B0246-304B-442E-914E-CD14701D1A08}"/>
    <dgm:cxn modelId="{8003B6EA-AFA9-4D2B-B15F-9DF2E3C39806}" type="presOf" srcId="{04E5201F-CDA0-43B3-AFF5-DB352B4A3A38}" destId="{09545426-1B9E-4DC5-A063-4B812CFA739D}" srcOrd="0" destOrd="0" presId="urn:microsoft.com/office/officeart/2005/8/layout/target3"/>
    <dgm:cxn modelId="{C1BDDEF7-40DE-49AB-82EE-3DEA90619775}" type="presOf" srcId="{0DA2E82D-1C45-4F47-8A10-50BC17CDA9FC}" destId="{94FB8CA4-48F2-44B8-935B-DF2E815BA8AB}" srcOrd="0" destOrd="0" presId="urn:microsoft.com/office/officeart/2005/8/layout/target3"/>
    <dgm:cxn modelId="{F744EFFD-327F-46F2-ABFA-98FFE28E3CEE}" srcId="{45AE77D4-B250-4F23-8197-27714F35A737}" destId="{581D8825-FF75-40D9-A0D7-821C59A8FE22}" srcOrd="0" destOrd="0" parTransId="{1F5C533A-96A9-4343-AE49-416C43B9280D}" sibTransId="{FD7421A6-1541-4279-A28D-4F28E867909F}"/>
    <dgm:cxn modelId="{C9EF4F73-B5E7-4AB5-A994-8261AC4DB001}" type="presParOf" srcId="{09545426-1B9E-4DC5-A063-4B812CFA739D}" destId="{0D28E9FD-2355-4E67-AD84-18C505B0F3A9}" srcOrd="0" destOrd="0" presId="urn:microsoft.com/office/officeart/2005/8/layout/target3"/>
    <dgm:cxn modelId="{A7F9D3EF-FF09-4FEC-A304-D11D1CB44F6D}" type="presParOf" srcId="{09545426-1B9E-4DC5-A063-4B812CFA739D}" destId="{28B512FA-0827-4B0A-B72A-494E076D8B39}" srcOrd="1" destOrd="0" presId="urn:microsoft.com/office/officeart/2005/8/layout/target3"/>
    <dgm:cxn modelId="{BE53B344-E91C-457E-9745-B93B38A41A5B}" type="presParOf" srcId="{09545426-1B9E-4DC5-A063-4B812CFA739D}" destId="{FD1D9626-FAD4-478A-AABA-2EAAF7A6E2CF}" srcOrd="2" destOrd="0" presId="urn:microsoft.com/office/officeart/2005/8/layout/target3"/>
    <dgm:cxn modelId="{274BAA6F-093E-400D-9D25-2C87D993C1B3}" type="presParOf" srcId="{09545426-1B9E-4DC5-A063-4B812CFA739D}" destId="{9CEA8435-1A3A-45B6-88A0-42DA833B3F0E}" srcOrd="3" destOrd="0" presId="urn:microsoft.com/office/officeart/2005/8/layout/target3"/>
    <dgm:cxn modelId="{63826B73-A3AB-455C-B312-93160D90C19A}" type="presParOf" srcId="{09545426-1B9E-4DC5-A063-4B812CFA739D}" destId="{CA029B20-82FC-480C-83FC-F2395BFE7BC4}" srcOrd="4" destOrd="0" presId="urn:microsoft.com/office/officeart/2005/8/layout/target3"/>
    <dgm:cxn modelId="{3859C5CE-0086-4DD2-BF58-039F7C3C3AE0}" type="presParOf" srcId="{09545426-1B9E-4DC5-A063-4B812CFA739D}" destId="{D701CB6A-50D1-4363-A639-DEAA3176C9F0}" srcOrd="5" destOrd="0" presId="urn:microsoft.com/office/officeart/2005/8/layout/target3"/>
    <dgm:cxn modelId="{5806F3DD-DA28-4B48-9C15-D105D63A6F1F}" type="presParOf" srcId="{09545426-1B9E-4DC5-A063-4B812CFA739D}" destId="{D31D409C-C80A-42C7-AD34-8703E6D6FF18}" srcOrd="6" destOrd="0" presId="urn:microsoft.com/office/officeart/2005/8/layout/target3"/>
    <dgm:cxn modelId="{4DB7398D-2291-4DD0-822D-1ABE5C91558B}" type="presParOf" srcId="{09545426-1B9E-4DC5-A063-4B812CFA739D}" destId="{3DB30250-C3C0-40D7-8F3F-205AF37EE194}" srcOrd="7" destOrd="0" presId="urn:microsoft.com/office/officeart/2005/8/layout/target3"/>
    <dgm:cxn modelId="{1D5EDCA7-405F-4666-84EC-557D3F0A22A0}" type="presParOf" srcId="{09545426-1B9E-4DC5-A063-4B812CFA739D}" destId="{5B3B3B7B-DCC2-4DEC-9F5F-EC3D7C8E9595}" srcOrd="8" destOrd="0" presId="urn:microsoft.com/office/officeart/2005/8/layout/target3"/>
    <dgm:cxn modelId="{8B921124-D854-4932-BCA8-1142C2E64363}" type="presParOf" srcId="{09545426-1B9E-4DC5-A063-4B812CFA739D}" destId="{974D4714-74A8-4159-B8F6-77755359B680}" srcOrd="9" destOrd="0" presId="urn:microsoft.com/office/officeart/2005/8/layout/target3"/>
    <dgm:cxn modelId="{0AC62261-2079-488E-AD15-992CAB53061E}" type="presParOf" srcId="{09545426-1B9E-4DC5-A063-4B812CFA739D}" destId="{94FB8CA4-48F2-44B8-935B-DF2E815BA8AB}" srcOrd="10" destOrd="0" presId="urn:microsoft.com/office/officeart/2005/8/layout/target3"/>
    <dgm:cxn modelId="{D131DFBE-5162-483E-AB11-123E22BA6448}" type="presParOf" srcId="{09545426-1B9E-4DC5-A063-4B812CFA739D}" destId="{DA7DCE8E-0F15-4E54-8CF1-4E28BBFFCC76}" srcOrd="11" destOrd="0" presId="urn:microsoft.com/office/officeart/2005/8/layout/target3"/>
    <dgm:cxn modelId="{F54EED41-CA63-4212-8B7B-BC0240333C98}" type="presParOf" srcId="{09545426-1B9E-4DC5-A063-4B812CFA739D}" destId="{242FA2AC-CA07-4ED8-BF28-D383AE2A8743}" srcOrd="12" destOrd="0" presId="urn:microsoft.com/office/officeart/2005/8/layout/target3"/>
    <dgm:cxn modelId="{C9C58741-A49E-4BBE-82CD-5B6A72CF08E6}" type="presParOf" srcId="{09545426-1B9E-4DC5-A063-4B812CFA739D}" destId="{70502968-88E1-471A-8FBB-341F0BAD82A6}" srcOrd="13" destOrd="0" presId="urn:microsoft.com/office/officeart/2005/8/layout/target3"/>
    <dgm:cxn modelId="{98803EFA-3A29-4090-9414-92BF75DB894A}" type="presParOf" srcId="{09545426-1B9E-4DC5-A063-4B812CFA739D}" destId="{E9630EA7-00FA-4718-94BB-635AD4CBEEC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5EB22-58C3-4DD1-9359-244EAF804D8B}"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US"/>
        </a:p>
      </dgm:t>
    </dgm:pt>
    <dgm:pt modelId="{D96F2486-A36A-44A0-961C-FAAE5F3BE37D}">
      <dgm:prSet phldrT="[Text]"/>
      <dgm:spPr/>
      <dgm:t>
        <a:bodyPr/>
        <a:lstStyle/>
        <a:p>
          <a:r>
            <a:rPr lang="en-US" dirty="0"/>
            <a:t>FAR</a:t>
          </a:r>
        </a:p>
      </dgm:t>
    </dgm:pt>
    <dgm:pt modelId="{39049E1C-C218-46E8-A8DF-DC33BA751C3D}" type="parTrans" cxnId="{1F1CC060-317E-4BAC-B7E2-1CD1EA57B2F7}">
      <dgm:prSet/>
      <dgm:spPr/>
      <dgm:t>
        <a:bodyPr/>
        <a:lstStyle/>
        <a:p>
          <a:endParaRPr lang="en-US"/>
        </a:p>
      </dgm:t>
    </dgm:pt>
    <dgm:pt modelId="{B9BC48A6-75AA-4A24-B903-62403517EADA}" type="sibTrans" cxnId="{1F1CC060-317E-4BAC-B7E2-1CD1EA57B2F7}">
      <dgm:prSet/>
      <dgm:spPr/>
      <dgm:t>
        <a:bodyPr/>
        <a:lstStyle/>
        <a:p>
          <a:endParaRPr lang="en-US"/>
        </a:p>
      </dgm:t>
    </dgm:pt>
    <dgm:pt modelId="{5C058FBC-D94C-4F96-A667-EF1705C4EBD9}">
      <dgm:prSet phldrT="[Text]"/>
      <dgm:spPr/>
      <dgm:t>
        <a:bodyPr/>
        <a:lstStyle/>
        <a:p>
          <a:r>
            <a:rPr lang="en-US" dirty="0"/>
            <a:t>No Limitation</a:t>
          </a:r>
        </a:p>
      </dgm:t>
    </dgm:pt>
    <dgm:pt modelId="{C5419788-6776-4B56-BCB3-8A6FF48B7AE3}" type="parTrans" cxnId="{963EEA21-7A16-473F-9C78-0B388FE6532E}">
      <dgm:prSet/>
      <dgm:spPr/>
      <dgm:t>
        <a:bodyPr/>
        <a:lstStyle/>
        <a:p>
          <a:endParaRPr lang="en-US"/>
        </a:p>
      </dgm:t>
    </dgm:pt>
    <dgm:pt modelId="{6051BC33-EC66-4A22-B877-C5F7675AAB4D}" type="sibTrans" cxnId="{963EEA21-7A16-473F-9C78-0B388FE6532E}">
      <dgm:prSet/>
      <dgm:spPr/>
      <dgm:t>
        <a:bodyPr/>
        <a:lstStyle/>
        <a:p>
          <a:endParaRPr lang="en-US"/>
        </a:p>
      </dgm:t>
    </dgm:pt>
    <dgm:pt modelId="{38F1620D-0641-46FE-8510-479CBE1FD4FE}">
      <dgm:prSet phldrT="[Text]"/>
      <dgm:spPr/>
      <dgm:t>
        <a:bodyPr/>
        <a:lstStyle/>
        <a:p>
          <a:r>
            <a:rPr lang="en-US" dirty="0"/>
            <a:t>AID:</a:t>
          </a:r>
        </a:p>
        <a:p>
          <a:r>
            <a:rPr lang="en-US" dirty="0"/>
            <a:t>Exclusions</a:t>
          </a:r>
        </a:p>
      </dgm:t>
    </dgm:pt>
    <dgm:pt modelId="{5306EFAB-3556-4B5C-9629-33EEC07AED0C}" type="parTrans" cxnId="{A765C0EE-EBBF-4DFF-B595-F8CDCF7CEAA7}">
      <dgm:prSet/>
      <dgm:spPr/>
      <dgm:t>
        <a:bodyPr/>
        <a:lstStyle/>
        <a:p>
          <a:endParaRPr lang="en-US"/>
        </a:p>
      </dgm:t>
    </dgm:pt>
    <dgm:pt modelId="{B5B48536-F7A2-442A-BA10-0EF22DD6654F}" type="sibTrans" cxnId="{A765C0EE-EBBF-4DFF-B595-F8CDCF7CEAA7}">
      <dgm:prSet/>
      <dgm:spPr/>
      <dgm:t>
        <a:bodyPr/>
        <a:lstStyle/>
        <a:p>
          <a:endParaRPr lang="en-US"/>
        </a:p>
      </dgm:t>
    </dgm:pt>
    <dgm:pt modelId="{ED169C42-FD55-4294-8516-2929B200C8F3}">
      <dgm:prSet phldrT="[Text]"/>
      <dgm:spPr/>
      <dgm:t>
        <a:bodyPr/>
        <a:lstStyle/>
        <a:p>
          <a:r>
            <a:rPr lang="en-US" dirty="0">
              <a:solidFill>
                <a:schemeClr val="accent1">
                  <a:lumMod val="75000"/>
                </a:schemeClr>
              </a:solidFill>
            </a:rPr>
            <a:t>No:  </a:t>
          </a:r>
        </a:p>
        <a:p>
          <a:r>
            <a:rPr lang="en-US" dirty="0">
              <a:solidFill>
                <a:schemeClr val="accent1">
                  <a:lumMod val="75000"/>
                </a:schemeClr>
              </a:solidFill>
            </a:rPr>
            <a:t>Small business issues</a:t>
          </a:r>
        </a:p>
      </dgm:t>
    </dgm:pt>
    <dgm:pt modelId="{5C3E74A2-2982-491E-ACC4-116554A6D089}" type="parTrans" cxnId="{363059A9-89A7-441E-B69A-C60C021B7B8C}">
      <dgm:prSet/>
      <dgm:spPr/>
      <dgm:t>
        <a:bodyPr/>
        <a:lstStyle/>
        <a:p>
          <a:endParaRPr lang="en-US"/>
        </a:p>
      </dgm:t>
    </dgm:pt>
    <dgm:pt modelId="{E4196236-1F46-45D8-90EA-E9093B6C3A50}" type="sibTrans" cxnId="{363059A9-89A7-441E-B69A-C60C021B7B8C}">
      <dgm:prSet/>
      <dgm:spPr/>
      <dgm:t>
        <a:bodyPr/>
        <a:lstStyle/>
        <a:p>
          <a:endParaRPr lang="en-US"/>
        </a:p>
      </dgm:t>
    </dgm:pt>
    <dgm:pt modelId="{3714A567-9EB7-4619-BB39-B5CA9AABC8FF}">
      <dgm:prSet phldrT="[Text]"/>
      <dgm:spPr/>
      <dgm:t>
        <a:bodyPr/>
        <a:lstStyle/>
        <a:p>
          <a:r>
            <a:rPr lang="en-US" dirty="0">
              <a:solidFill>
                <a:schemeClr val="accent1">
                  <a:lumMod val="75000"/>
                </a:schemeClr>
              </a:solidFill>
            </a:rPr>
            <a:t>No:  </a:t>
          </a:r>
        </a:p>
        <a:p>
          <a:r>
            <a:rPr lang="en-US" dirty="0">
              <a:solidFill>
                <a:schemeClr val="accent1">
                  <a:lumMod val="75000"/>
                </a:schemeClr>
              </a:solidFill>
            </a:rPr>
            <a:t>Responsibility determinations</a:t>
          </a:r>
        </a:p>
      </dgm:t>
    </dgm:pt>
    <dgm:pt modelId="{5C328C55-00EA-473D-A6D0-5CF6857898C8}" type="parTrans" cxnId="{8C66170A-3531-4F1D-8246-F659ABAD7606}">
      <dgm:prSet/>
      <dgm:spPr/>
      <dgm:t>
        <a:bodyPr/>
        <a:lstStyle/>
        <a:p>
          <a:endParaRPr lang="en-US"/>
        </a:p>
      </dgm:t>
    </dgm:pt>
    <dgm:pt modelId="{DA4C50DB-38AC-44B9-8383-A94ADB899B12}" type="sibTrans" cxnId="{8C66170A-3531-4F1D-8246-F659ABAD7606}">
      <dgm:prSet/>
      <dgm:spPr/>
      <dgm:t>
        <a:bodyPr/>
        <a:lstStyle/>
        <a:p>
          <a:endParaRPr lang="en-US"/>
        </a:p>
      </dgm:t>
    </dgm:pt>
    <dgm:pt modelId="{21BF2323-19EF-4525-B3AF-87FFA77E79E4}">
      <dgm:prSet phldrT="[Text]"/>
      <dgm:spPr/>
      <dgm:t>
        <a:bodyPr/>
        <a:lstStyle/>
        <a:p>
          <a:r>
            <a:rPr lang="en-US" dirty="0"/>
            <a:t>Electronic Marketplaces?</a:t>
          </a:r>
        </a:p>
      </dgm:t>
    </dgm:pt>
    <dgm:pt modelId="{7545104F-F7AD-4FDC-B9C5-25993D6DB3A3}" type="parTrans" cxnId="{DEE21877-D98F-4447-87C3-4701E5B803E2}">
      <dgm:prSet/>
      <dgm:spPr/>
      <dgm:t>
        <a:bodyPr/>
        <a:lstStyle/>
        <a:p>
          <a:endParaRPr lang="en-US"/>
        </a:p>
      </dgm:t>
    </dgm:pt>
    <dgm:pt modelId="{3C3C5778-08E3-4AB0-A6DF-A0D6480F552C}" type="sibTrans" cxnId="{DEE21877-D98F-4447-87C3-4701E5B803E2}">
      <dgm:prSet/>
      <dgm:spPr/>
      <dgm:t>
        <a:bodyPr/>
        <a:lstStyle/>
        <a:p>
          <a:endParaRPr lang="en-US"/>
        </a:p>
      </dgm:t>
    </dgm:pt>
    <dgm:pt modelId="{A07F8123-06D0-4F98-AE1F-E48C183965AF}">
      <dgm:prSet phldrT="[Text]"/>
      <dgm:spPr/>
      <dgm:t>
        <a:bodyPr/>
        <a:lstStyle/>
        <a:p>
          <a:r>
            <a:rPr lang="en-US" dirty="0"/>
            <a:t>GSA will soon award $6 billion in no-cost contracts for “electronic marketplaces” for micro-purchases ($10,000)</a:t>
          </a:r>
        </a:p>
      </dgm:t>
    </dgm:pt>
    <dgm:pt modelId="{4431CB0E-0DB5-439B-89FC-D30A65C237F2}" type="parTrans" cxnId="{E2FB3D5D-A793-4872-94D5-6460811DF9BE}">
      <dgm:prSet/>
      <dgm:spPr/>
      <dgm:t>
        <a:bodyPr/>
        <a:lstStyle/>
        <a:p>
          <a:endParaRPr lang="en-US"/>
        </a:p>
      </dgm:t>
    </dgm:pt>
    <dgm:pt modelId="{FDE2EE8B-2983-4B46-8FC3-5669C32AB70C}" type="sibTrans" cxnId="{E2FB3D5D-A793-4872-94D5-6460811DF9BE}">
      <dgm:prSet/>
      <dgm:spPr/>
      <dgm:t>
        <a:bodyPr/>
        <a:lstStyle/>
        <a:p>
          <a:endParaRPr lang="en-US"/>
        </a:p>
      </dgm:t>
    </dgm:pt>
    <dgm:pt modelId="{E72839A0-BF16-4BDB-B9D3-A3CD32F471DC}" type="pres">
      <dgm:prSet presAssocID="{7285EB22-58C3-4DD1-9359-244EAF804D8B}" presName="theList" presStyleCnt="0">
        <dgm:presLayoutVars>
          <dgm:dir/>
          <dgm:animLvl val="lvl"/>
          <dgm:resizeHandles val="exact"/>
        </dgm:presLayoutVars>
      </dgm:prSet>
      <dgm:spPr/>
    </dgm:pt>
    <dgm:pt modelId="{58770023-807A-4FE7-A0F5-73E9500CC979}" type="pres">
      <dgm:prSet presAssocID="{D96F2486-A36A-44A0-961C-FAAE5F3BE37D}" presName="compNode" presStyleCnt="0"/>
      <dgm:spPr/>
    </dgm:pt>
    <dgm:pt modelId="{CF1825EA-6FAB-4FC3-AE4F-94598935D91C}" type="pres">
      <dgm:prSet presAssocID="{D96F2486-A36A-44A0-961C-FAAE5F3BE37D}" presName="aNode" presStyleLbl="bgShp" presStyleIdx="0" presStyleCnt="3"/>
      <dgm:spPr/>
    </dgm:pt>
    <dgm:pt modelId="{1288F689-F898-4CAE-8335-C6B803261DCD}" type="pres">
      <dgm:prSet presAssocID="{D96F2486-A36A-44A0-961C-FAAE5F3BE37D}" presName="textNode" presStyleLbl="bgShp" presStyleIdx="0" presStyleCnt="3"/>
      <dgm:spPr/>
    </dgm:pt>
    <dgm:pt modelId="{58E0CAA0-7143-4595-92AC-28612B8377CF}" type="pres">
      <dgm:prSet presAssocID="{D96F2486-A36A-44A0-961C-FAAE5F3BE37D}" presName="compChildNode" presStyleCnt="0"/>
      <dgm:spPr/>
    </dgm:pt>
    <dgm:pt modelId="{C31DF2DE-CC70-421F-A1AF-F474B3AB959F}" type="pres">
      <dgm:prSet presAssocID="{D96F2486-A36A-44A0-961C-FAAE5F3BE37D}" presName="theInnerList" presStyleCnt="0"/>
      <dgm:spPr/>
    </dgm:pt>
    <dgm:pt modelId="{CAFEB9B8-C0B1-4521-A46D-EBDAA44F7F89}" type="pres">
      <dgm:prSet presAssocID="{5C058FBC-D94C-4F96-A667-EF1705C4EBD9}" presName="childNode" presStyleLbl="node1" presStyleIdx="0" presStyleCnt="4">
        <dgm:presLayoutVars>
          <dgm:bulletEnabled val="1"/>
        </dgm:presLayoutVars>
      </dgm:prSet>
      <dgm:spPr/>
    </dgm:pt>
    <dgm:pt modelId="{99F39C9E-1941-4F41-9259-C7A7E5DDF023}" type="pres">
      <dgm:prSet presAssocID="{D96F2486-A36A-44A0-961C-FAAE5F3BE37D}" presName="aSpace" presStyleCnt="0"/>
      <dgm:spPr/>
    </dgm:pt>
    <dgm:pt modelId="{E688547A-5F3E-42D2-ABE5-04EFD07458D5}" type="pres">
      <dgm:prSet presAssocID="{38F1620D-0641-46FE-8510-479CBE1FD4FE}" presName="compNode" presStyleCnt="0"/>
      <dgm:spPr/>
    </dgm:pt>
    <dgm:pt modelId="{4E80A8CE-5613-464E-AB56-D525C5266BD0}" type="pres">
      <dgm:prSet presAssocID="{38F1620D-0641-46FE-8510-479CBE1FD4FE}" presName="aNode" presStyleLbl="bgShp" presStyleIdx="1" presStyleCnt="3"/>
      <dgm:spPr/>
    </dgm:pt>
    <dgm:pt modelId="{9319085C-0A1B-4DD9-BA89-79A0036E9686}" type="pres">
      <dgm:prSet presAssocID="{38F1620D-0641-46FE-8510-479CBE1FD4FE}" presName="textNode" presStyleLbl="bgShp" presStyleIdx="1" presStyleCnt="3"/>
      <dgm:spPr/>
    </dgm:pt>
    <dgm:pt modelId="{1F486021-2983-4E38-8C80-D8D9DF445221}" type="pres">
      <dgm:prSet presAssocID="{38F1620D-0641-46FE-8510-479CBE1FD4FE}" presName="compChildNode" presStyleCnt="0"/>
      <dgm:spPr/>
    </dgm:pt>
    <dgm:pt modelId="{1C8D09E2-F362-4726-9E4F-D300972F613E}" type="pres">
      <dgm:prSet presAssocID="{38F1620D-0641-46FE-8510-479CBE1FD4FE}" presName="theInnerList" presStyleCnt="0"/>
      <dgm:spPr/>
    </dgm:pt>
    <dgm:pt modelId="{9429A6AE-E795-474D-9FBC-6072601709E0}" type="pres">
      <dgm:prSet presAssocID="{ED169C42-FD55-4294-8516-2929B200C8F3}" presName="childNode" presStyleLbl="node1" presStyleIdx="1" presStyleCnt="4">
        <dgm:presLayoutVars>
          <dgm:bulletEnabled val="1"/>
        </dgm:presLayoutVars>
      </dgm:prSet>
      <dgm:spPr/>
    </dgm:pt>
    <dgm:pt modelId="{44CC94E8-D8BC-427D-AB97-79B89F4D8D23}" type="pres">
      <dgm:prSet presAssocID="{ED169C42-FD55-4294-8516-2929B200C8F3}" presName="aSpace2" presStyleCnt="0"/>
      <dgm:spPr/>
    </dgm:pt>
    <dgm:pt modelId="{C85F8DFD-6E29-4DA4-BFB5-DB5AC8C94DC0}" type="pres">
      <dgm:prSet presAssocID="{3714A567-9EB7-4619-BB39-B5CA9AABC8FF}" presName="childNode" presStyleLbl="node1" presStyleIdx="2" presStyleCnt="4">
        <dgm:presLayoutVars>
          <dgm:bulletEnabled val="1"/>
        </dgm:presLayoutVars>
      </dgm:prSet>
      <dgm:spPr/>
    </dgm:pt>
    <dgm:pt modelId="{2FA42FCB-E18B-48CB-A001-AF5618417F79}" type="pres">
      <dgm:prSet presAssocID="{38F1620D-0641-46FE-8510-479CBE1FD4FE}" presName="aSpace" presStyleCnt="0"/>
      <dgm:spPr/>
    </dgm:pt>
    <dgm:pt modelId="{36147765-90B9-4C48-B2FB-9E62C609A724}" type="pres">
      <dgm:prSet presAssocID="{21BF2323-19EF-4525-B3AF-87FFA77E79E4}" presName="compNode" presStyleCnt="0"/>
      <dgm:spPr/>
    </dgm:pt>
    <dgm:pt modelId="{A363CAAD-317E-4A77-AB09-10F337C54F72}" type="pres">
      <dgm:prSet presAssocID="{21BF2323-19EF-4525-B3AF-87FFA77E79E4}" presName="aNode" presStyleLbl="bgShp" presStyleIdx="2" presStyleCnt="3" custLinFactNeighborX="2448" custLinFactNeighborY="624"/>
      <dgm:spPr/>
    </dgm:pt>
    <dgm:pt modelId="{39A47D4B-C813-4BAE-A90B-15C9A40AD61A}" type="pres">
      <dgm:prSet presAssocID="{21BF2323-19EF-4525-B3AF-87FFA77E79E4}" presName="textNode" presStyleLbl="bgShp" presStyleIdx="2" presStyleCnt="3"/>
      <dgm:spPr/>
    </dgm:pt>
    <dgm:pt modelId="{13A3F9A7-0D85-421A-9577-28D13ACFB8B4}" type="pres">
      <dgm:prSet presAssocID="{21BF2323-19EF-4525-B3AF-87FFA77E79E4}" presName="compChildNode" presStyleCnt="0"/>
      <dgm:spPr/>
    </dgm:pt>
    <dgm:pt modelId="{DE5E6CD2-6E94-4DB0-BC68-971AED491C7C}" type="pres">
      <dgm:prSet presAssocID="{21BF2323-19EF-4525-B3AF-87FFA77E79E4}" presName="theInnerList" presStyleCnt="0"/>
      <dgm:spPr/>
    </dgm:pt>
    <dgm:pt modelId="{270F5D8D-0B8E-4963-8269-2220E5EFC0A2}" type="pres">
      <dgm:prSet presAssocID="{A07F8123-06D0-4F98-AE1F-E48C183965AF}" presName="childNode" presStyleLbl="node1" presStyleIdx="3" presStyleCnt="4">
        <dgm:presLayoutVars>
          <dgm:bulletEnabled val="1"/>
        </dgm:presLayoutVars>
      </dgm:prSet>
      <dgm:spPr/>
    </dgm:pt>
  </dgm:ptLst>
  <dgm:cxnLst>
    <dgm:cxn modelId="{8C66170A-3531-4F1D-8246-F659ABAD7606}" srcId="{38F1620D-0641-46FE-8510-479CBE1FD4FE}" destId="{3714A567-9EB7-4619-BB39-B5CA9AABC8FF}" srcOrd="1" destOrd="0" parTransId="{5C328C55-00EA-473D-A6D0-5CF6857898C8}" sibTransId="{DA4C50DB-38AC-44B9-8383-A94ADB899B12}"/>
    <dgm:cxn modelId="{8AE4AD12-5D40-42EC-AB35-6B4276447D8C}" type="presOf" srcId="{7285EB22-58C3-4DD1-9359-244EAF804D8B}" destId="{E72839A0-BF16-4BDB-B9D3-A3CD32F471DC}" srcOrd="0" destOrd="0" presId="urn:microsoft.com/office/officeart/2005/8/layout/lProcess2"/>
    <dgm:cxn modelId="{CCFA3515-F7A6-497A-8118-22CBC756A7A3}" type="presOf" srcId="{38F1620D-0641-46FE-8510-479CBE1FD4FE}" destId="{9319085C-0A1B-4DD9-BA89-79A0036E9686}" srcOrd="1" destOrd="0" presId="urn:microsoft.com/office/officeart/2005/8/layout/lProcess2"/>
    <dgm:cxn modelId="{C721981A-8172-455C-A3B9-17C69264BD0E}" type="presOf" srcId="{D96F2486-A36A-44A0-961C-FAAE5F3BE37D}" destId="{CF1825EA-6FAB-4FC3-AE4F-94598935D91C}" srcOrd="0" destOrd="0" presId="urn:microsoft.com/office/officeart/2005/8/layout/lProcess2"/>
    <dgm:cxn modelId="{963EEA21-7A16-473F-9C78-0B388FE6532E}" srcId="{D96F2486-A36A-44A0-961C-FAAE5F3BE37D}" destId="{5C058FBC-D94C-4F96-A667-EF1705C4EBD9}" srcOrd="0" destOrd="0" parTransId="{C5419788-6776-4B56-BCB3-8A6FF48B7AE3}" sibTransId="{6051BC33-EC66-4A22-B877-C5F7675AAB4D}"/>
    <dgm:cxn modelId="{E2FB3D5D-A793-4872-94D5-6460811DF9BE}" srcId="{21BF2323-19EF-4525-B3AF-87FFA77E79E4}" destId="{A07F8123-06D0-4F98-AE1F-E48C183965AF}" srcOrd="0" destOrd="0" parTransId="{4431CB0E-0DB5-439B-89FC-D30A65C237F2}" sibTransId="{FDE2EE8B-2983-4B46-8FC3-5669C32AB70C}"/>
    <dgm:cxn modelId="{0103F35F-80B5-46DD-A591-12596C1CAA66}" type="presOf" srcId="{38F1620D-0641-46FE-8510-479CBE1FD4FE}" destId="{4E80A8CE-5613-464E-AB56-D525C5266BD0}" srcOrd="0" destOrd="0" presId="urn:microsoft.com/office/officeart/2005/8/layout/lProcess2"/>
    <dgm:cxn modelId="{1F1CC060-317E-4BAC-B7E2-1CD1EA57B2F7}" srcId="{7285EB22-58C3-4DD1-9359-244EAF804D8B}" destId="{D96F2486-A36A-44A0-961C-FAAE5F3BE37D}" srcOrd="0" destOrd="0" parTransId="{39049E1C-C218-46E8-A8DF-DC33BA751C3D}" sibTransId="{B9BC48A6-75AA-4A24-B903-62403517EADA}"/>
    <dgm:cxn modelId="{F89B8173-99D3-4616-952E-C7E1A1A18E99}" type="presOf" srcId="{A07F8123-06D0-4F98-AE1F-E48C183965AF}" destId="{270F5D8D-0B8E-4963-8269-2220E5EFC0A2}" srcOrd="0" destOrd="0" presId="urn:microsoft.com/office/officeart/2005/8/layout/lProcess2"/>
    <dgm:cxn modelId="{DEE21877-D98F-4447-87C3-4701E5B803E2}" srcId="{7285EB22-58C3-4DD1-9359-244EAF804D8B}" destId="{21BF2323-19EF-4525-B3AF-87FFA77E79E4}" srcOrd="2" destOrd="0" parTransId="{7545104F-F7AD-4FDC-B9C5-25993D6DB3A3}" sibTransId="{3C3C5778-08E3-4AB0-A6DF-A0D6480F552C}"/>
    <dgm:cxn modelId="{0B427358-7B5B-4CBF-9DA0-354455594D1A}" type="presOf" srcId="{21BF2323-19EF-4525-B3AF-87FFA77E79E4}" destId="{A363CAAD-317E-4A77-AB09-10F337C54F72}" srcOrd="0" destOrd="0" presId="urn:microsoft.com/office/officeart/2005/8/layout/lProcess2"/>
    <dgm:cxn modelId="{AFD6167F-C3A3-4A56-8848-5C49B72A1D34}" type="presOf" srcId="{21BF2323-19EF-4525-B3AF-87FFA77E79E4}" destId="{39A47D4B-C813-4BAE-A90B-15C9A40AD61A}" srcOrd="1" destOrd="0" presId="urn:microsoft.com/office/officeart/2005/8/layout/lProcess2"/>
    <dgm:cxn modelId="{DC59BC7F-1A3D-4A18-8E66-09E4FAB14000}" type="presOf" srcId="{3714A567-9EB7-4619-BB39-B5CA9AABC8FF}" destId="{C85F8DFD-6E29-4DA4-BFB5-DB5AC8C94DC0}" srcOrd="0" destOrd="0" presId="urn:microsoft.com/office/officeart/2005/8/layout/lProcess2"/>
    <dgm:cxn modelId="{363059A9-89A7-441E-B69A-C60C021B7B8C}" srcId="{38F1620D-0641-46FE-8510-479CBE1FD4FE}" destId="{ED169C42-FD55-4294-8516-2929B200C8F3}" srcOrd="0" destOrd="0" parTransId="{5C3E74A2-2982-491E-ACC4-116554A6D089}" sibTransId="{E4196236-1F46-45D8-90EA-E9093B6C3A50}"/>
    <dgm:cxn modelId="{8430EDBA-C07D-48B4-A2A8-971B20B3A9D1}" type="presOf" srcId="{D96F2486-A36A-44A0-961C-FAAE5F3BE37D}" destId="{1288F689-F898-4CAE-8335-C6B803261DCD}" srcOrd="1" destOrd="0" presId="urn:microsoft.com/office/officeart/2005/8/layout/lProcess2"/>
    <dgm:cxn modelId="{CAE1F6DA-368C-486F-BF31-93E808FD1E02}" type="presOf" srcId="{5C058FBC-D94C-4F96-A667-EF1705C4EBD9}" destId="{CAFEB9B8-C0B1-4521-A46D-EBDAA44F7F89}" srcOrd="0" destOrd="0" presId="urn:microsoft.com/office/officeart/2005/8/layout/lProcess2"/>
    <dgm:cxn modelId="{97895CDD-48FD-4032-AEA4-06D290BBC572}" type="presOf" srcId="{ED169C42-FD55-4294-8516-2929B200C8F3}" destId="{9429A6AE-E795-474D-9FBC-6072601709E0}" srcOrd="0" destOrd="0" presId="urn:microsoft.com/office/officeart/2005/8/layout/lProcess2"/>
    <dgm:cxn modelId="{A765C0EE-EBBF-4DFF-B595-F8CDCF7CEAA7}" srcId="{7285EB22-58C3-4DD1-9359-244EAF804D8B}" destId="{38F1620D-0641-46FE-8510-479CBE1FD4FE}" srcOrd="1" destOrd="0" parTransId="{5306EFAB-3556-4B5C-9629-33EEC07AED0C}" sibTransId="{B5B48536-F7A2-442A-BA10-0EF22DD6654F}"/>
    <dgm:cxn modelId="{70425978-71F4-4A5E-B196-239E853B6D4A}" type="presParOf" srcId="{E72839A0-BF16-4BDB-B9D3-A3CD32F471DC}" destId="{58770023-807A-4FE7-A0F5-73E9500CC979}" srcOrd="0" destOrd="0" presId="urn:microsoft.com/office/officeart/2005/8/layout/lProcess2"/>
    <dgm:cxn modelId="{7138BFC6-46ED-4A52-8539-779D4D0D4E4A}" type="presParOf" srcId="{58770023-807A-4FE7-A0F5-73E9500CC979}" destId="{CF1825EA-6FAB-4FC3-AE4F-94598935D91C}" srcOrd="0" destOrd="0" presId="urn:microsoft.com/office/officeart/2005/8/layout/lProcess2"/>
    <dgm:cxn modelId="{F55630AB-6626-4E2F-9F0F-6B8D7F015E4B}" type="presParOf" srcId="{58770023-807A-4FE7-A0F5-73E9500CC979}" destId="{1288F689-F898-4CAE-8335-C6B803261DCD}" srcOrd="1" destOrd="0" presId="urn:microsoft.com/office/officeart/2005/8/layout/lProcess2"/>
    <dgm:cxn modelId="{07FC3862-457B-48D6-8A72-0E9A613475EC}" type="presParOf" srcId="{58770023-807A-4FE7-A0F5-73E9500CC979}" destId="{58E0CAA0-7143-4595-92AC-28612B8377CF}" srcOrd="2" destOrd="0" presId="urn:microsoft.com/office/officeart/2005/8/layout/lProcess2"/>
    <dgm:cxn modelId="{2ADA3254-124D-4A04-89E7-382FA1DE0925}" type="presParOf" srcId="{58E0CAA0-7143-4595-92AC-28612B8377CF}" destId="{C31DF2DE-CC70-421F-A1AF-F474B3AB959F}" srcOrd="0" destOrd="0" presId="urn:microsoft.com/office/officeart/2005/8/layout/lProcess2"/>
    <dgm:cxn modelId="{19474DCD-BDFF-457F-A0C5-F9F083539ABC}" type="presParOf" srcId="{C31DF2DE-CC70-421F-A1AF-F474B3AB959F}" destId="{CAFEB9B8-C0B1-4521-A46D-EBDAA44F7F89}" srcOrd="0" destOrd="0" presId="urn:microsoft.com/office/officeart/2005/8/layout/lProcess2"/>
    <dgm:cxn modelId="{605D5067-780B-4674-92CA-AC22FD6E1218}" type="presParOf" srcId="{E72839A0-BF16-4BDB-B9D3-A3CD32F471DC}" destId="{99F39C9E-1941-4F41-9259-C7A7E5DDF023}" srcOrd="1" destOrd="0" presId="urn:microsoft.com/office/officeart/2005/8/layout/lProcess2"/>
    <dgm:cxn modelId="{8066D785-2663-4DE6-A41B-7C2220FD1D36}" type="presParOf" srcId="{E72839A0-BF16-4BDB-B9D3-A3CD32F471DC}" destId="{E688547A-5F3E-42D2-ABE5-04EFD07458D5}" srcOrd="2" destOrd="0" presId="urn:microsoft.com/office/officeart/2005/8/layout/lProcess2"/>
    <dgm:cxn modelId="{081D44C1-450E-4645-AB72-D3F429EE7CDD}" type="presParOf" srcId="{E688547A-5F3E-42D2-ABE5-04EFD07458D5}" destId="{4E80A8CE-5613-464E-AB56-D525C5266BD0}" srcOrd="0" destOrd="0" presId="urn:microsoft.com/office/officeart/2005/8/layout/lProcess2"/>
    <dgm:cxn modelId="{26AAB473-A09D-42B0-9DEA-B8527578950C}" type="presParOf" srcId="{E688547A-5F3E-42D2-ABE5-04EFD07458D5}" destId="{9319085C-0A1B-4DD9-BA89-79A0036E9686}" srcOrd="1" destOrd="0" presId="urn:microsoft.com/office/officeart/2005/8/layout/lProcess2"/>
    <dgm:cxn modelId="{71C79A9B-B383-4AC1-AF75-232E956FAB2C}" type="presParOf" srcId="{E688547A-5F3E-42D2-ABE5-04EFD07458D5}" destId="{1F486021-2983-4E38-8C80-D8D9DF445221}" srcOrd="2" destOrd="0" presId="urn:microsoft.com/office/officeart/2005/8/layout/lProcess2"/>
    <dgm:cxn modelId="{E02B49BC-1809-4DE5-873B-A870B0A1CDF8}" type="presParOf" srcId="{1F486021-2983-4E38-8C80-D8D9DF445221}" destId="{1C8D09E2-F362-4726-9E4F-D300972F613E}" srcOrd="0" destOrd="0" presId="urn:microsoft.com/office/officeart/2005/8/layout/lProcess2"/>
    <dgm:cxn modelId="{01355F03-C6ED-41A9-9ECB-47DDD327F9CA}" type="presParOf" srcId="{1C8D09E2-F362-4726-9E4F-D300972F613E}" destId="{9429A6AE-E795-474D-9FBC-6072601709E0}" srcOrd="0" destOrd="0" presId="urn:microsoft.com/office/officeart/2005/8/layout/lProcess2"/>
    <dgm:cxn modelId="{8EB7C6C7-C864-4A09-91E1-B91761E02008}" type="presParOf" srcId="{1C8D09E2-F362-4726-9E4F-D300972F613E}" destId="{44CC94E8-D8BC-427D-AB97-79B89F4D8D23}" srcOrd="1" destOrd="0" presId="urn:microsoft.com/office/officeart/2005/8/layout/lProcess2"/>
    <dgm:cxn modelId="{44A8F3D9-D381-4585-BD71-A50142094A7E}" type="presParOf" srcId="{1C8D09E2-F362-4726-9E4F-D300972F613E}" destId="{C85F8DFD-6E29-4DA4-BFB5-DB5AC8C94DC0}" srcOrd="2" destOrd="0" presId="urn:microsoft.com/office/officeart/2005/8/layout/lProcess2"/>
    <dgm:cxn modelId="{2F988978-64F2-4AA7-A535-FF6D01CA1635}" type="presParOf" srcId="{E72839A0-BF16-4BDB-B9D3-A3CD32F471DC}" destId="{2FA42FCB-E18B-48CB-A001-AF5618417F79}" srcOrd="3" destOrd="0" presId="urn:microsoft.com/office/officeart/2005/8/layout/lProcess2"/>
    <dgm:cxn modelId="{5FAFFAD0-1BCF-4EAA-88CC-BD3920AB7126}" type="presParOf" srcId="{E72839A0-BF16-4BDB-B9D3-A3CD32F471DC}" destId="{36147765-90B9-4C48-B2FB-9E62C609A724}" srcOrd="4" destOrd="0" presId="urn:microsoft.com/office/officeart/2005/8/layout/lProcess2"/>
    <dgm:cxn modelId="{7CC09EED-9DFE-46E1-A308-48D7886A296D}" type="presParOf" srcId="{36147765-90B9-4C48-B2FB-9E62C609A724}" destId="{A363CAAD-317E-4A77-AB09-10F337C54F72}" srcOrd="0" destOrd="0" presId="urn:microsoft.com/office/officeart/2005/8/layout/lProcess2"/>
    <dgm:cxn modelId="{33054189-0E2C-4D10-B19B-1BCE98D1A71A}" type="presParOf" srcId="{36147765-90B9-4C48-B2FB-9E62C609A724}" destId="{39A47D4B-C813-4BAE-A90B-15C9A40AD61A}" srcOrd="1" destOrd="0" presId="urn:microsoft.com/office/officeart/2005/8/layout/lProcess2"/>
    <dgm:cxn modelId="{121796C9-1BAE-4CC6-8664-0B044D4F1839}" type="presParOf" srcId="{36147765-90B9-4C48-B2FB-9E62C609A724}" destId="{13A3F9A7-0D85-421A-9577-28D13ACFB8B4}" srcOrd="2" destOrd="0" presId="urn:microsoft.com/office/officeart/2005/8/layout/lProcess2"/>
    <dgm:cxn modelId="{8CA86790-8930-48F3-A1D4-CF7E83CED8DB}" type="presParOf" srcId="{13A3F9A7-0D85-421A-9577-28D13ACFB8B4}" destId="{DE5E6CD2-6E94-4DB0-BC68-971AED491C7C}" srcOrd="0" destOrd="0" presId="urn:microsoft.com/office/officeart/2005/8/layout/lProcess2"/>
    <dgm:cxn modelId="{66DB8E5E-C10D-4547-9486-2B8ADD1434AE}" type="presParOf" srcId="{DE5E6CD2-6E94-4DB0-BC68-971AED491C7C}" destId="{270F5D8D-0B8E-4963-8269-2220E5EFC0A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C288CA-DE97-452C-9E44-C02A0CAD331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7571C887-28EE-42EC-AAF1-EA245E751B88}">
      <dgm:prSet phldrT="[Text]"/>
      <dgm:spPr>
        <a:solidFill>
          <a:srgbClr val="7030A0"/>
        </a:solidFill>
      </dgm:spPr>
      <dgm:t>
        <a:bodyPr/>
        <a:lstStyle/>
        <a:p>
          <a:r>
            <a:rPr lang="en-US" dirty="0"/>
            <a:t>FAR:</a:t>
          </a:r>
        </a:p>
        <a:p>
          <a:r>
            <a:rPr lang="en-US" dirty="0"/>
            <a:t>10 days to file protest (5 days after debriefing)</a:t>
          </a:r>
        </a:p>
      </dgm:t>
    </dgm:pt>
    <dgm:pt modelId="{49A915AC-3A07-49EB-90DC-8564B6431FED}" type="parTrans" cxnId="{A70DC6A8-7859-4F2F-BE32-CBABAF5C2F66}">
      <dgm:prSet/>
      <dgm:spPr/>
      <dgm:t>
        <a:bodyPr/>
        <a:lstStyle/>
        <a:p>
          <a:endParaRPr lang="en-US"/>
        </a:p>
      </dgm:t>
    </dgm:pt>
    <dgm:pt modelId="{92768D8B-C543-4CCB-B43A-140C47ADE07B}" type="sibTrans" cxnId="{A70DC6A8-7859-4F2F-BE32-CBABAF5C2F66}">
      <dgm:prSet/>
      <dgm:spPr/>
      <dgm:t>
        <a:bodyPr/>
        <a:lstStyle/>
        <a:p>
          <a:endParaRPr lang="en-US"/>
        </a:p>
      </dgm:t>
    </dgm:pt>
    <dgm:pt modelId="{67C471C4-1741-4DC6-BAE8-143541338831}">
      <dgm:prSet phldrT="[Text]"/>
      <dgm:spPr>
        <a:solidFill>
          <a:schemeClr val="accent3">
            <a:lumMod val="50000"/>
          </a:schemeClr>
        </a:solidFill>
      </dgm:spPr>
      <dgm:t>
        <a:bodyPr/>
        <a:lstStyle/>
        <a:p>
          <a:r>
            <a:rPr lang="en-US" dirty="0">
              <a:solidFill>
                <a:srgbClr val="FFFF00"/>
              </a:solidFill>
            </a:rPr>
            <a:t>Labor &amp; Justice:</a:t>
          </a:r>
        </a:p>
        <a:p>
          <a:r>
            <a:rPr lang="en-US" dirty="0">
              <a:solidFill>
                <a:srgbClr val="FFFF00"/>
              </a:solidFill>
            </a:rPr>
            <a:t>Scheduling conference within 5 days</a:t>
          </a:r>
        </a:p>
        <a:p>
          <a:r>
            <a:rPr lang="en-US" dirty="0"/>
            <a:t>GSA:</a:t>
          </a:r>
        </a:p>
        <a:p>
          <a:r>
            <a:rPr lang="en-US" dirty="0"/>
            <a:t>Scheduling conf. soon as practicable</a:t>
          </a:r>
        </a:p>
      </dgm:t>
    </dgm:pt>
    <dgm:pt modelId="{F616BEDC-D0A5-4CFD-972D-AD24D42E866D}" type="parTrans" cxnId="{00264E7B-9428-4692-B72C-2944778306CF}">
      <dgm:prSet/>
      <dgm:spPr/>
      <dgm:t>
        <a:bodyPr/>
        <a:lstStyle/>
        <a:p>
          <a:endParaRPr lang="en-US"/>
        </a:p>
      </dgm:t>
    </dgm:pt>
    <dgm:pt modelId="{2DB294C7-3C09-4609-84B1-3E3B4C55E438}" type="sibTrans" cxnId="{00264E7B-9428-4692-B72C-2944778306CF}">
      <dgm:prSet/>
      <dgm:spPr/>
      <dgm:t>
        <a:bodyPr/>
        <a:lstStyle/>
        <a:p>
          <a:endParaRPr lang="en-US"/>
        </a:p>
      </dgm:t>
    </dgm:pt>
    <dgm:pt modelId="{2B8E99CB-4B74-41EF-A3BD-5EC36EF04134}">
      <dgm:prSet phldrT="[Text]"/>
      <dgm:spPr>
        <a:solidFill>
          <a:srgbClr val="002060"/>
        </a:solidFill>
      </dgm:spPr>
      <dgm:t>
        <a:bodyPr/>
        <a:lstStyle/>
        <a:p>
          <a:r>
            <a:rPr lang="en-US" dirty="0"/>
            <a:t>GSA:  </a:t>
          </a:r>
        </a:p>
        <a:p>
          <a:r>
            <a:rPr lang="en-US" dirty="0"/>
            <a:t>Agency must respond in writing within 10 days</a:t>
          </a:r>
        </a:p>
      </dgm:t>
    </dgm:pt>
    <dgm:pt modelId="{06425A95-0CC2-4076-9BBD-A3898DD2D02B}" type="parTrans" cxnId="{15916557-7687-494D-B8D3-ED441B1F3AD7}">
      <dgm:prSet/>
      <dgm:spPr/>
      <dgm:t>
        <a:bodyPr/>
        <a:lstStyle/>
        <a:p>
          <a:endParaRPr lang="en-US"/>
        </a:p>
      </dgm:t>
    </dgm:pt>
    <dgm:pt modelId="{17A36AF9-6E6A-42AE-8769-996FE06FE9A5}" type="sibTrans" cxnId="{15916557-7687-494D-B8D3-ED441B1F3AD7}">
      <dgm:prSet/>
      <dgm:spPr/>
      <dgm:t>
        <a:bodyPr/>
        <a:lstStyle/>
        <a:p>
          <a:endParaRPr lang="en-US"/>
        </a:p>
      </dgm:t>
    </dgm:pt>
    <dgm:pt modelId="{7EC3A743-3A1D-420F-9D9F-F0F2A5052DD1}">
      <dgm:prSet phldrT="[Text]"/>
      <dgm:spPr>
        <a:solidFill>
          <a:srgbClr val="0070C0"/>
        </a:solidFill>
      </dgm:spPr>
      <dgm:t>
        <a:bodyPr/>
        <a:lstStyle/>
        <a:p>
          <a:r>
            <a:rPr lang="en-US" dirty="0"/>
            <a:t>FAR:</a:t>
          </a:r>
        </a:p>
        <a:p>
          <a:r>
            <a:rPr lang="en-US" dirty="0"/>
            <a:t>Best efforts to resolve in 35 days</a:t>
          </a:r>
        </a:p>
        <a:p>
          <a:r>
            <a:rPr lang="en-US" dirty="0">
              <a:solidFill>
                <a:srgbClr val="FFFF00"/>
              </a:solidFill>
            </a:rPr>
            <a:t>Labor &amp; Justice:</a:t>
          </a:r>
        </a:p>
        <a:p>
          <a:r>
            <a:rPr lang="en-US" dirty="0">
              <a:solidFill>
                <a:srgbClr val="FFFF00"/>
              </a:solidFill>
            </a:rPr>
            <a:t>Best efforts in 20 days</a:t>
          </a:r>
        </a:p>
      </dgm:t>
    </dgm:pt>
    <dgm:pt modelId="{D3F0B3FC-1FDF-4718-9650-948C7D057DF4}" type="parTrans" cxnId="{78B707A4-2A95-4866-998C-E5A4EDBEF24D}">
      <dgm:prSet/>
      <dgm:spPr/>
      <dgm:t>
        <a:bodyPr/>
        <a:lstStyle/>
        <a:p>
          <a:endParaRPr lang="en-US"/>
        </a:p>
      </dgm:t>
    </dgm:pt>
    <dgm:pt modelId="{CDCC79DD-03FE-4BE2-B961-F42D7CA5D0EA}" type="sibTrans" cxnId="{78B707A4-2A95-4866-998C-E5A4EDBEF24D}">
      <dgm:prSet/>
      <dgm:spPr/>
      <dgm:t>
        <a:bodyPr/>
        <a:lstStyle/>
        <a:p>
          <a:endParaRPr lang="en-US"/>
        </a:p>
      </dgm:t>
    </dgm:pt>
    <dgm:pt modelId="{1BF59C44-00FF-46C6-85D1-93F9B4CA4F77}">
      <dgm:prSet phldrT="[Text]"/>
      <dgm:spPr>
        <a:solidFill>
          <a:srgbClr val="002060"/>
        </a:solidFill>
      </dgm:spPr>
      <dgm:t>
        <a:bodyPr/>
        <a:lstStyle/>
        <a:p>
          <a:r>
            <a:rPr lang="en-US" dirty="0">
              <a:solidFill>
                <a:srgbClr val="FFFF00"/>
              </a:solidFill>
            </a:rPr>
            <a:t>GSA:</a:t>
          </a:r>
        </a:p>
        <a:p>
          <a:r>
            <a:rPr lang="en-US" dirty="0">
              <a:solidFill>
                <a:srgbClr val="FFFF00"/>
              </a:solidFill>
            </a:rPr>
            <a:t>If protest sustained, relief implemented within 30 days</a:t>
          </a:r>
        </a:p>
        <a:p>
          <a:r>
            <a:rPr lang="en-US" dirty="0">
              <a:solidFill>
                <a:schemeClr val="tx1"/>
              </a:solidFill>
            </a:rPr>
            <a:t>Justice:</a:t>
          </a:r>
        </a:p>
        <a:p>
          <a:r>
            <a:rPr lang="en-US" dirty="0">
              <a:solidFill>
                <a:schemeClr val="tx1"/>
              </a:solidFill>
            </a:rPr>
            <a:t>If sustained, relief implemented or explanation within 30 days</a:t>
          </a:r>
        </a:p>
      </dgm:t>
    </dgm:pt>
    <dgm:pt modelId="{7BD17E28-DA3C-4241-8306-38C8D6C52AD2}" type="parTrans" cxnId="{FD9AC509-48FC-414A-97FC-9C6C1ED0228F}">
      <dgm:prSet/>
      <dgm:spPr/>
      <dgm:t>
        <a:bodyPr/>
        <a:lstStyle/>
        <a:p>
          <a:endParaRPr lang="en-US"/>
        </a:p>
      </dgm:t>
    </dgm:pt>
    <dgm:pt modelId="{B5519186-33BB-4AA1-87CC-091F07983060}" type="sibTrans" cxnId="{FD9AC509-48FC-414A-97FC-9C6C1ED0228F}">
      <dgm:prSet/>
      <dgm:spPr/>
      <dgm:t>
        <a:bodyPr/>
        <a:lstStyle/>
        <a:p>
          <a:endParaRPr lang="en-US"/>
        </a:p>
      </dgm:t>
    </dgm:pt>
    <dgm:pt modelId="{354FC40D-FA40-4BBE-8708-9D6DA163E334}">
      <dgm:prSet/>
      <dgm:spPr>
        <a:solidFill>
          <a:srgbClr val="0070C0"/>
        </a:solidFill>
      </dgm:spPr>
      <dgm:t>
        <a:bodyPr/>
        <a:lstStyle/>
        <a:p>
          <a:r>
            <a:rPr lang="en-US" dirty="0"/>
            <a:t>FAR:</a:t>
          </a:r>
        </a:p>
        <a:p>
          <a:r>
            <a:rPr lang="en-US" dirty="0"/>
            <a:t>Agency decision well-reasoned and explain bases</a:t>
          </a:r>
        </a:p>
      </dgm:t>
    </dgm:pt>
    <dgm:pt modelId="{533E7DB1-FDC5-4085-89D0-72BFC0C82756}" type="parTrans" cxnId="{7DE25D27-3338-46C3-9FB2-77AB155DB3E3}">
      <dgm:prSet/>
      <dgm:spPr/>
      <dgm:t>
        <a:bodyPr/>
        <a:lstStyle/>
        <a:p>
          <a:endParaRPr lang="en-US"/>
        </a:p>
      </dgm:t>
    </dgm:pt>
    <dgm:pt modelId="{1CB87056-D784-4FA3-9E07-3D411BDAD74D}" type="sibTrans" cxnId="{7DE25D27-3338-46C3-9FB2-77AB155DB3E3}">
      <dgm:prSet/>
      <dgm:spPr/>
      <dgm:t>
        <a:bodyPr/>
        <a:lstStyle/>
        <a:p>
          <a:endParaRPr lang="en-US"/>
        </a:p>
      </dgm:t>
    </dgm:pt>
    <dgm:pt modelId="{83976FB0-312B-49E6-884F-373FE683F2A3}" type="pres">
      <dgm:prSet presAssocID="{41C288CA-DE97-452C-9E44-C02A0CAD3317}" presName="diagram" presStyleCnt="0">
        <dgm:presLayoutVars>
          <dgm:dir/>
          <dgm:resizeHandles val="exact"/>
        </dgm:presLayoutVars>
      </dgm:prSet>
      <dgm:spPr/>
    </dgm:pt>
    <dgm:pt modelId="{70AC445B-42D2-4157-907B-7B1203C93FAD}" type="pres">
      <dgm:prSet presAssocID="{7571C887-28EE-42EC-AAF1-EA245E751B88}" presName="node" presStyleLbl="node1" presStyleIdx="0" presStyleCnt="6">
        <dgm:presLayoutVars>
          <dgm:bulletEnabled val="1"/>
        </dgm:presLayoutVars>
      </dgm:prSet>
      <dgm:spPr/>
    </dgm:pt>
    <dgm:pt modelId="{A2DAA72B-9C0A-4E2D-92FB-3CECC8E15666}" type="pres">
      <dgm:prSet presAssocID="{92768D8B-C543-4CCB-B43A-140C47ADE07B}" presName="sibTrans" presStyleLbl="sibTrans2D1" presStyleIdx="0" presStyleCnt="5"/>
      <dgm:spPr/>
    </dgm:pt>
    <dgm:pt modelId="{361BB917-A2A1-44BA-8D95-D51790996582}" type="pres">
      <dgm:prSet presAssocID="{92768D8B-C543-4CCB-B43A-140C47ADE07B}" presName="connectorText" presStyleLbl="sibTrans2D1" presStyleIdx="0" presStyleCnt="5"/>
      <dgm:spPr/>
    </dgm:pt>
    <dgm:pt modelId="{0580D0EF-2CE0-4F72-A8F2-A770EA773E8F}" type="pres">
      <dgm:prSet presAssocID="{67C471C4-1741-4DC6-BAE8-143541338831}" presName="node" presStyleLbl="node1" presStyleIdx="1" presStyleCnt="6" custLinFactNeighborX="513" custLinFactNeighborY="-2016">
        <dgm:presLayoutVars>
          <dgm:bulletEnabled val="1"/>
        </dgm:presLayoutVars>
      </dgm:prSet>
      <dgm:spPr/>
    </dgm:pt>
    <dgm:pt modelId="{3B371D15-09C3-4872-A44F-F62799BD3B33}" type="pres">
      <dgm:prSet presAssocID="{2DB294C7-3C09-4609-84B1-3E3B4C55E438}" presName="sibTrans" presStyleLbl="sibTrans2D1" presStyleIdx="1" presStyleCnt="5"/>
      <dgm:spPr/>
    </dgm:pt>
    <dgm:pt modelId="{26133EFC-60CC-4399-B65E-3D33DE356560}" type="pres">
      <dgm:prSet presAssocID="{2DB294C7-3C09-4609-84B1-3E3B4C55E438}" presName="connectorText" presStyleLbl="sibTrans2D1" presStyleIdx="1" presStyleCnt="5"/>
      <dgm:spPr/>
    </dgm:pt>
    <dgm:pt modelId="{EFFD7719-01EC-4494-BEAE-D3732B1397B4}" type="pres">
      <dgm:prSet presAssocID="{2B8E99CB-4B74-41EF-A3BD-5EC36EF04134}" presName="node" presStyleLbl="node1" presStyleIdx="2" presStyleCnt="6">
        <dgm:presLayoutVars>
          <dgm:bulletEnabled val="1"/>
        </dgm:presLayoutVars>
      </dgm:prSet>
      <dgm:spPr/>
    </dgm:pt>
    <dgm:pt modelId="{CF29EE56-2C24-401D-AAAE-4EE193D43F82}" type="pres">
      <dgm:prSet presAssocID="{17A36AF9-6E6A-42AE-8769-996FE06FE9A5}" presName="sibTrans" presStyleLbl="sibTrans2D1" presStyleIdx="2" presStyleCnt="5"/>
      <dgm:spPr/>
    </dgm:pt>
    <dgm:pt modelId="{A85B343C-6CB8-4940-B04A-831F7A94EE32}" type="pres">
      <dgm:prSet presAssocID="{17A36AF9-6E6A-42AE-8769-996FE06FE9A5}" presName="connectorText" presStyleLbl="sibTrans2D1" presStyleIdx="2" presStyleCnt="5"/>
      <dgm:spPr/>
    </dgm:pt>
    <dgm:pt modelId="{A57A9E70-CE57-4088-AFBC-3977CD4280D3}" type="pres">
      <dgm:prSet presAssocID="{7EC3A743-3A1D-420F-9D9F-F0F2A5052DD1}" presName="node" presStyleLbl="node1" presStyleIdx="3" presStyleCnt="6">
        <dgm:presLayoutVars>
          <dgm:bulletEnabled val="1"/>
        </dgm:presLayoutVars>
      </dgm:prSet>
      <dgm:spPr/>
    </dgm:pt>
    <dgm:pt modelId="{ACE6DE5A-6FAC-4AFF-9B4D-2175B09D824A}" type="pres">
      <dgm:prSet presAssocID="{CDCC79DD-03FE-4BE2-B961-F42D7CA5D0EA}" presName="sibTrans" presStyleLbl="sibTrans2D1" presStyleIdx="3" presStyleCnt="5"/>
      <dgm:spPr/>
    </dgm:pt>
    <dgm:pt modelId="{99118517-0300-4665-BDF9-F4FAF2114B93}" type="pres">
      <dgm:prSet presAssocID="{CDCC79DD-03FE-4BE2-B961-F42D7CA5D0EA}" presName="connectorText" presStyleLbl="sibTrans2D1" presStyleIdx="3" presStyleCnt="5"/>
      <dgm:spPr/>
    </dgm:pt>
    <dgm:pt modelId="{AE2661A5-CB09-41A0-8546-A27078CA3215}" type="pres">
      <dgm:prSet presAssocID="{354FC40D-FA40-4BBE-8708-9D6DA163E334}" presName="node" presStyleLbl="node1" presStyleIdx="4" presStyleCnt="6">
        <dgm:presLayoutVars>
          <dgm:bulletEnabled val="1"/>
        </dgm:presLayoutVars>
      </dgm:prSet>
      <dgm:spPr/>
    </dgm:pt>
    <dgm:pt modelId="{15385084-04F5-42DA-95BD-20963D0AC526}" type="pres">
      <dgm:prSet presAssocID="{1CB87056-D784-4FA3-9E07-3D411BDAD74D}" presName="sibTrans" presStyleLbl="sibTrans2D1" presStyleIdx="4" presStyleCnt="5"/>
      <dgm:spPr/>
    </dgm:pt>
    <dgm:pt modelId="{EC67B6F2-B495-45F2-9756-3EE4F40AC892}" type="pres">
      <dgm:prSet presAssocID="{1CB87056-D784-4FA3-9E07-3D411BDAD74D}" presName="connectorText" presStyleLbl="sibTrans2D1" presStyleIdx="4" presStyleCnt="5"/>
      <dgm:spPr/>
    </dgm:pt>
    <dgm:pt modelId="{92D5166A-3410-4104-80D9-F77BD1F9FF2F}" type="pres">
      <dgm:prSet presAssocID="{1BF59C44-00FF-46C6-85D1-93F9B4CA4F77}" presName="node" presStyleLbl="node1" presStyleIdx="5" presStyleCnt="6" custLinFactNeighborX="4097" custLinFactNeighborY="1260">
        <dgm:presLayoutVars>
          <dgm:bulletEnabled val="1"/>
        </dgm:presLayoutVars>
      </dgm:prSet>
      <dgm:spPr/>
    </dgm:pt>
  </dgm:ptLst>
  <dgm:cxnLst>
    <dgm:cxn modelId="{FD9AC509-48FC-414A-97FC-9C6C1ED0228F}" srcId="{41C288CA-DE97-452C-9E44-C02A0CAD3317}" destId="{1BF59C44-00FF-46C6-85D1-93F9B4CA4F77}" srcOrd="5" destOrd="0" parTransId="{7BD17E28-DA3C-4241-8306-38C8D6C52AD2}" sibTransId="{B5519186-33BB-4AA1-87CC-091F07983060}"/>
    <dgm:cxn modelId="{F10A7F0C-B376-4A79-9A7C-4A13F14F42B7}" type="presOf" srcId="{17A36AF9-6E6A-42AE-8769-996FE06FE9A5}" destId="{CF29EE56-2C24-401D-AAAE-4EE193D43F82}" srcOrd="0" destOrd="0" presId="urn:microsoft.com/office/officeart/2005/8/layout/process5"/>
    <dgm:cxn modelId="{4F5E4911-06DD-452F-89A4-DFCE14AF88BF}" type="presOf" srcId="{67C471C4-1741-4DC6-BAE8-143541338831}" destId="{0580D0EF-2CE0-4F72-A8F2-A770EA773E8F}" srcOrd="0" destOrd="0" presId="urn:microsoft.com/office/officeart/2005/8/layout/process5"/>
    <dgm:cxn modelId="{7DE25D27-3338-46C3-9FB2-77AB155DB3E3}" srcId="{41C288CA-DE97-452C-9E44-C02A0CAD3317}" destId="{354FC40D-FA40-4BBE-8708-9D6DA163E334}" srcOrd="4" destOrd="0" parTransId="{533E7DB1-FDC5-4085-89D0-72BFC0C82756}" sibTransId="{1CB87056-D784-4FA3-9E07-3D411BDAD74D}"/>
    <dgm:cxn modelId="{69886927-A39E-4F7C-A093-AF5062DF0CCB}" type="presOf" srcId="{17A36AF9-6E6A-42AE-8769-996FE06FE9A5}" destId="{A85B343C-6CB8-4940-B04A-831F7A94EE32}" srcOrd="1" destOrd="0" presId="urn:microsoft.com/office/officeart/2005/8/layout/process5"/>
    <dgm:cxn modelId="{C12E2B40-7CFE-4693-B1E6-22DB76B4E2A4}" type="presOf" srcId="{2DB294C7-3C09-4609-84B1-3E3B4C55E438}" destId="{3B371D15-09C3-4872-A44F-F62799BD3B33}" srcOrd="0" destOrd="0" presId="urn:microsoft.com/office/officeart/2005/8/layout/process5"/>
    <dgm:cxn modelId="{68A89D4A-6837-476A-93C5-6B3D5B96F894}" type="presOf" srcId="{CDCC79DD-03FE-4BE2-B961-F42D7CA5D0EA}" destId="{99118517-0300-4665-BDF9-F4FAF2114B93}" srcOrd="1" destOrd="0" presId="urn:microsoft.com/office/officeart/2005/8/layout/process5"/>
    <dgm:cxn modelId="{5F520575-3DD9-47EF-AA4F-42D425C81958}" type="presOf" srcId="{1CB87056-D784-4FA3-9E07-3D411BDAD74D}" destId="{15385084-04F5-42DA-95BD-20963D0AC526}" srcOrd="0" destOrd="0" presId="urn:microsoft.com/office/officeart/2005/8/layout/process5"/>
    <dgm:cxn modelId="{50D91776-C37D-4146-9B51-2FA2419854F9}" type="presOf" srcId="{92768D8B-C543-4CCB-B43A-140C47ADE07B}" destId="{A2DAA72B-9C0A-4E2D-92FB-3CECC8E15666}" srcOrd="0" destOrd="0" presId="urn:microsoft.com/office/officeart/2005/8/layout/process5"/>
    <dgm:cxn modelId="{15916557-7687-494D-B8D3-ED441B1F3AD7}" srcId="{41C288CA-DE97-452C-9E44-C02A0CAD3317}" destId="{2B8E99CB-4B74-41EF-A3BD-5EC36EF04134}" srcOrd="2" destOrd="0" parTransId="{06425A95-0CC2-4076-9BBD-A3898DD2D02B}" sibTransId="{17A36AF9-6E6A-42AE-8769-996FE06FE9A5}"/>
    <dgm:cxn modelId="{00264E7B-9428-4692-B72C-2944778306CF}" srcId="{41C288CA-DE97-452C-9E44-C02A0CAD3317}" destId="{67C471C4-1741-4DC6-BAE8-143541338831}" srcOrd="1" destOrd="0" parTransId="{F616BEDC-D0A5-4CFD-972D-AD24D42E866D}" sibTransId="{2DB294C7-3C09-4609-84B1-3E3B4C55E438}"/>
    <dgm:cxn modelId="{1A79627F-E381-4195-AB80-ADB679F31B12}" type="presOf" srcId="{41C288CA-DE97-452C-9E44-C02A0CAD3317}" destId="{83976FB0-312B-49E6-884F-373FE683F2A3}" srcOrd="0" destOrd="0" presId="urn:microsoft.com/office/officeart/2005/8/layout/process5"/>
    <dgm:cxn modelId="{E7949196-34FD-4A0E-BC28-1B1E49FC8808}" type="presOf" srcId="{1CB87056-D784-4FA3-9E07-3D411BDAD74D}" destId="{EC67B6F2-B495-45F2-9756-3EE4F40AC892}" srcOrd="1" destOrd="0" presId="urn:microsoft.com/office/officeart/2005/8/layout/process5"/>
    <dgm:cxn modelId="{99AF899D-D79C-4E5E-A68B-18D7E50C6A5A}" type="presOf" srcId="{92768D8B-C543-4CCB-B43A-140C47ADE07B}" destId="{361BB917-A2A1-44BA-8D95-D51790996582}" srcOrd="1" destOrd="0" presId="urn:microsoft.com/office/officeart/2005/8/layout/process5"/>
    <dgm:cxn modelId="{B14CDA9F-4F1A-43A4-B99B-A2A54122A389}" type="presOf" srcId="{1BF59C44-00FF-46C6-85D1-93F9B4CA4F77}" destId="{92D5166A-3410-4104-80D9-F77BD1F9FF2F}" srcOrd="0" destOrd="0" presId="urn:microsoft.com/office/officeart/2005/8/layout/process5"/>
    <dgm:cxn modelId="{78B707A4-2A95-4866-998C-E5A4EDBEF24D}" srcId="{41C288CA-DE97-452C-9E44-C02A0CAD3317}" destId="{7EC3A743-3A1D-420F-9D9F-F0F2A5052DD1}" srcOrd="3" destOrd="0" parTransId="{D3F0B3FC-1FDF-4718-9650-948C7D057DF4}" sibTransId="{CDCC79DD-03FE-4BE2-B961-F42D7CA5D0EA}"/>
    <dgm:cxn modelId="{C963B8A4-FA69-42F3-9C9A-F657793161EA}" type="presOf" srcId="{354FC40D-FA40-4BBE-8708-9D6DA163E334}" destId="{AE2661A5-CB09-41A0-8546-A27078CA3215}" srcOrd="0" destOrd="0" presId="urn:microsoft.com/office/officeart/2005/8/layout/process5"/>
    <dgm:cxn modelId="{A70DC6A8-7859-4F2F-BE32-CBABAF5C2F66}" srcId="{41C288CA-DE97-452C-9E44-C02A0CAD3317}" destId="{7571C887-28EE-42EC-AAF1-EA245E751B88}" srcOrd="0" destOrd="0" parTransId="{49A915AC-3A07-49EB-90DC-8564B6431FED}" sibTransId="{92768D8B-C543-4CCB-B43A-140C47ADE07B}"/>
    <dgm:cxn modelId="{64EEB9BF-1C22-4B36-844F-2B62002EDD52}" type="presOf" srcId="{7EC3A743-3A1D-420F-9D9F-F0F2A5052DD1}" destId="{A57A9E70-CE57-4088-AFBC-3977CD4280D3}" srcOrd="0" destOrd="0" presId="urn:microsoft.com/office/officeart/2005/8/layout/process5"/>
    <dgm:cxn modelId="{4DB0B5C2-E1EB-4AC5-8AE4-FB80125D7F75}" type="presOf" srcId="{2DB294C7-3C09-4609-84B1-3E3B4C55E438}" destId="{26133EFC-60CC-4399-B65E-3D33DE356560}" srcOrd="1" destOrd="0" presId="urn:microsoft.com/office/officeart/2005/8/layout/process5"/>
    <dgm:cxn modelId="{C3B156D6-75D7-40B7-A383-89039FA7C181}" type="presOf" srcId="{2B8E99CB-4B74-41EF-A3BD-5EC36EF04134}" destId="{EFFD7719-01EC-4494-BEAE-D3732B1397B4}" srcOrd="0" destOrd="0" presId="urn:microsoft.com/office/officeart/2005/8/layout/process5"/>
    <dgm:cxn modelId="{AC6E2FF0-E6BF-49DB-9F48-91D0B19923AA}" type="presOf" srcId="{CDCC79DD-03FE-4BE2-B961-F42D7CA5D0EA}" destId="{ACE6DE5A-6FAC-4AFF-9B4D-2175B09D824A}" srcOrd="0" destOrd="0" presId="urn:microsoft.com/office/officeart/2005/8/layout/process5"/>
    <dgm:cxn modelId="{A84908F3-42C8-4848-9D97-EBD0BD2193A4}" type="presOf" srcId="{7571C887-28EE-42EC-AAF1-EA245E751B88}" destId="{70AC445B-42D2-4157-907B-7B1203C93FAD}" srcOrd="0" destOrd="0" presId="urn:microsoft.com/office/officeart/2005/8/layout/process5"/>
    <dgm:cxn modelId="{E115DE77-2E3B-42E9-BE5F-CE16B2211451}" type="presParOf" srcId="{83976FB0-312B-49E6-884F-373FE683F2A3}" destId="{70AC445B-42D2-4157-907B-7B1203C93FAD}" srcOrd="0" destOrd="0" presId="urn:microsoft.com/office/officeart/2005/8/layout/process5"/>
    <dgm:cxn modelId="{6597D895-9BD0-460F-8CC3-4D6FC9D31DDE}" type="presParOf" srcId="{83976FB0-312B-49E6-884F-373FE683F2A3}" destId="{A2DAA72B-9C0A-4E2D-92FB-3CECC8E15666}" srcOrd="1" destOrd="0" presId="urn:microsoft.com/office/officeart/2005/8/layout/process5"/>
    <dgm:cxn modelId="{4BAA328F-59A6-4AE6-A613-8BDF0210EFE2}" type="presParOf" srcId="{A2DAA72B-9C0A-4E2D-92FB-3CECC8E15666}" destId="{361BB917-A2A1-44BA-8D95-D51790996582}" srcOrd="0" destOrd="0" presId="urn:microsoft.com/office/officeart/2005/8/layout/process5"/>
    <dgm:cxn modelId="{D8B0F544-F1B8-4A5F-A3C4-A646F8AE358A}" type="presParOf" srcId="{83976FB0-312B-49E6-884F-373FE683F2A3}" destId="{0580D0EF-2CE0-4F72-A8F2-A770EA773E8F}" srcOrd="2" destOrd="0" presId="urn:microsoft.com/office/officeart/2005/8/layout/process5"/>
    <dgm:cxn modelId="{2E3DBAB3-5D0F-4FD0-A9EA-5A2F87EBA54E}" type="presParOf" srcId="{83976FB0-312B-49E6-884F-373FE683F2A3}" destId="{3B371D15-09C3-4872-A44F-F62799BD3B33}" srcOrd="3" destOrd="0" presId="urn:microsoft.com/office/officeart/2005/8/layout/process5"/>
    <dgm:cxn modelId="{6293F44B-FEE9-4201-96A3-0C0F32327E5D}" type="presParOf" srcId="{3B371D15-09C3-4872-A44F-F62799BD3B33}" destId="{26133EFC-60CC-4399-B65E-3D33DE356560}" srcOrd="0" destOrd="0" presId="urn:microsoft.com/office/officeart/2005/8/layout/process5"/>
    <dgm:cxn modelId="{24771BBD-8AB2-4D6F-96F4-7095C97D31A8}" type="presParOf" srcId="{83976FB0-312B-49E6-884F-373FE683F2A3}" destId="{EFFD7719-01EC-4494-BEAE-D3732B1397B4}" srcOrd="4" destOrd="0" presId="urn:microsoft.com/office/officeart/2005/8/layout/process5"/>
    <dgm:cxn modelId="{857E928C-ABFF-42C9-B538-98AADF70A518}" type="presParOf" srcId="{83976FB0-312B-49E6-884F-373FE683F2A3}" destId="{CF29EE56-2C24-401D-AAAE-4EE193D43F82}" srcOrd="5" destOrd="0" presId="urn:microsoft.com/office/officeart/2005/8/layout/process5"/>
    <dgm:cxn modelId="{A05C7985-74BB-429C-B82D-D7A35107098A}" type="presParOf" srcId="{CF29EE56-2C24-401D-AAAE-4EE193D43F82}" destId="{A85B343C-6CB8-4940-B04A-831F7A94EE32}" srcOrd="0" destOrd="0" presId="urn:microsoft.com/office/officeart/2005/8/layout/process5"/>
    <dgm:cxn modelId="{D881A654-495C-401B-98D5-BCADA95349AE}" type="presParOf" srcId="{83976FB0-312B-49E6-884F-373FE683F2A3}" destId="{A57A9E70-CE57-4088-AFBC-3977CD4280D3}" srcOrd="6" destOrd="0" presId="urn:microsoft.com/office/officeart/2005/8/layout/process5"/>
    <dgm:cxn modelId="{D593B62F-B7A8-4A5E-BDE8-41D18F23F12F}" type="presParOf" srcId="{83976FB0-312B-49E6-884F-373FE683F2A3}" destId="{ACE6DE5A-6FAC-4AFF-9B4D-2175B09D824A}" srcOrd="7" destOrd="0" presId="urn:microsoft.com/office/officeart/2005/8/layout/process5"/>
    <dgm:cxn modelId="{586A7AFC-5F4B-44EE-A395-850B830FD460}" type="presParOf" srcId="{ACE6DE5A-6FAC-4AFF-9B4D-2175B09D824A}" destId="{99118517-0300-4665-BDF9-F4FAF2114B93}" srcOrd="0" destOrd="0" presId="urn:microsoft.com/office/officeart/2005/8/layout/process5"/>
    <dgm:cxn modelId="{AD3B002F-C4A4-4A48-B34F-55D667A16D8F}" type="presParOf" srcId="{83976FB0-312B-49E6-884F-373FE683F2A3}" destId="{AE2661A5-CB09-41A0-8546-A27078CA3215}" srcOrd="8" destOrd="0" presId="urn:microsoft.com/office/officeart/2005/8/layout/process5"/>
    <dgm:cxn modelId="{E699173F-DDED-435B-B9C6-D2EBAB14DE90}" type="presParOf" srcId="{83976FB0-312B-49E6-884F-373FE683F2A3}" destId="{15385084-04F5-42DA-95BD-20963D0AC526}" srcOrd="9" destOrd="0" presId="urn:microsoft.com/office/officeart/2005/8/layout/process5"/>
    <dgm:cxn modelId="{40758167-2049-4C2D-8F15-42C7F72F8E4D}" type="presParOf" srcId="{15385084-04F5-42DA-95BD-20963D0AC526}" destId="{EC67B6F2-B495-45F2-9756-3EE4F40AC892}" srcOrd="0" destOrd="0" presId="urn:microsoft.com/office/officeart/2005/8/layout/process5"/>
    <dgm:cxn modelId="{FA2242FD-AD0B-4074-BEF5-14C0D4075ADA}" type="presParOf" srcId="{83976FB0-312B-49E6-884F-373FE683F2A3}" destId="{92D5166A-3410-4104-80D9-F77BD1F9FF2F}"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1E7F7E-E27A-4A8B-943A-4E3C0F8E0B9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AEE35E6-47F8-44F8-9E97-BD8A1798EACE}">
      <dgm:prSet phldrT="[Text]"/>
      <dgm:spPr/>
      <dgm:t>
        <a:bodyPr/>
        <a:lstStyle/>
        <a:p>
          <a:r>
            <a:rPr lang="en-US" dirty="0"/>
            <a:t>Agency-Level Bid Protest Filed</a:t>
          </a:r>
        </a:p>
      </dgm:t>
    </dgm:pt>
    <dgm:pt modelId="{3BA1E53A-5B9D-43E7-B309-9D5E0ED2557F}" type="parTrans" cxnId="{1BACCDD1-73C3-4C3A-A9CC-DAF2DB8A5595}">
      <dgm:prSet/>
      <dgm:spPr/>
      <dgm:t>
        <a:bodyPr/>
        <a:lstStyle/>
        <a:p>
          <a:endParaRPr lang="en-US"/>
        </a:p>
      </dgm:t>
    </dgm:pt>
    <dgm:pt modelId="{774CCC30-C718-4945-9B9B-34E23E7D41F9}" type="sibTrans" cxnId="{1BACCDD1-73C3-4C3A-A9CC-DAF2DB8A5595}">
      <dgm:prSet/>
      <dgm:spPr/>
      <dgm:t>
        <a:bodyPr/>
        <a:lstStyle/>
        <a:p>
          <a:endParaRPr lang="en-US"/>
        </a:p>
      </dgm:t>
    </dgm:pt>
    <dgm:pt modelId="{ADD6E1ED-E1A2-4B2F-9715-E3D8BAFF0D53}">
      <dgm:prSet phldrT="[Text]"/>
      <dgm:spPr/>
      <dgm:t>
        <a:bodyPr/>
        <a:lstStyle/>
        <a:p>
          <a:r>
            <a:rPr lang="en-US" dirty="0"/>
            <a:t>Proposals Due</a:t>
          </a:r>
        </a:p>
      </dgm:t>
    </dgm:pt>
    <dgm:pt modelId="{23092918-A525-4DA4-BA42-FE7CA53BE877}" type="parTrans" cxnId="{AE9AD5CE-6083-440A-824D-26C24B4F6432}">
      <dgm:prSet/>
      <dgm:spPr/>
      <dgm:t>
        <a:bodyPr/>
        <a:lstStyle/>
        <a:p>
          <a:endParaRPr lang="en-US"/>
        </a:p>
      </dgm:t>
    </dgm:pt>
    <dgm:pt modelId="{533C56A9-BE4C-4002-8185-889F21E9919C}" type="sibTrans" cxnId="{AE9AD5CE-6083-440A-824D-26C24B4F6432}">
      <dgm:prSet/>
      <dgm:spPr/>
      <dgm:t>
        <a:bodyPr/>
        <a:lstStyle/>
        <a:p>
          <a:endParaRPr lang="en-US"/>
        </a:p>
      </dgm:t>
    </dgm:pt>
    <dgm:pt modelId="{0CFEEED4-9D92-4BF1-A98C-D3753A454E98}">
      <dgm:prSet/>
      <dgm:spPr/>
      <dgm:t>
        <a:bodyPr/>
        <a:lstStyle/>
        <a:p>
          <a:endParaRPr lang="en-US"/>
        </a:p>
      </dgm:t>
    </dgm:pt>
    <dgm:pt modelId="{28B7E0E1-49F7-47D0-8FC9-D126354BF4C2}" type="parTrans" cxnId="{2AA34B51-CE0D-462B-A0EB-AB3EC6A5E848}">
      <dgm:prSet/>
      <dgm:spPr/>
      <dgm:t>
        <a:bodyPr/>
        <a:lstStyle/>
        <a:p>
          <a:endParaRPr lang="en-US"/>
        </a:p>
      </dgm:t>
    </dgm:pt>
    <dgm:pt modelId="{86F93C0D-A5AA-4BA3-BB9D-AE95D3F9F113}" type="sibTrans" cxnId="{2AA34B51-CE0D-462B-A0EB-AB3EC6A5E848}">
      <dgm:prSet/>
      <dgm:spPr/>
      <dgm:t>
        <a:bodyPr/>
        <a:lstStyle/>
        <a:p>
          <a:endParaRPr lang="en-US"/>
        </a:p>
      </dgm:t>
    </dgm:pt>
    <dgm:pt modelId="{9B61F337-BD5F-4ADC-BF44-E99AD1E1752F}">
      <dgm:prSet phldrT="[Text]"/>
      <dgm:spPr/>
      <dgm:t>
        <a:bodyPr/>
        <a:lstStyle/>
        <a:p>
          <a:r>
            <a:rPr lang="en-US" dirty="0"/>
            <a:t>10 Days</a:t>
          </a:r>
        </a:p>
      </dgm:t>
    </dgm:pt>
    <dgm:pt modelId="{C89B1CB3-7F96-4101-85AC-27D2B3927367}" type="parTrans" cxnId="{B30F0CCF-5910-4907-AA97-8097944680C1}">
      <dgm:prSet/>
      <dgm:spPr/>
      <dgm:t>
        <a:bodyPr/>
        <a:lstStyle/>
        <a:p>
          <a:endParaRPr lang="en-US"/>
        </a:p>
      </dgm:t>
    </dgm:pt>
    <dgm:pt modelId="{70CE61C7-128B-4821-B78D-23DA3DF63156}" type="sibTrans" cxnId="{B30F0CCF-5910-4907-AA97-8097944680C1}">
      <dgm:prSet/>
      <dgm:spPr/>
      <dgm:t>
        <a:bodyPr/>
        <a:lstStyle/>
        <a:p>
          <a:endParaRPr lang="en-US"/>
        </a:p>
      </dgm:t>
    </dgm:pt>
    <dgm:pt modelId="{D9BBFB87-29D5-484A-A517-71F54BA076EF}">
      <dgm:prSet phldrT="[Text]"/>
      <dgm:spPr/>
      <dgm:t>
        <a:bodyPr/>
        <a:lstStyle/>
        <a:p>
          <a:r>
            <a:rPr lang="en-US" dirty="0"/>
            <a:t>GAO Protest Filed</a:t>
          </a:r>
        </a:p>
        <a:p>
          <a:endParaRPr lang="en-US" dirty="0"/>
        </a:p>
      </dgm:t>
    </dgm:pt>
    <dgm:pt modelId="{38D7BCC3-43DA-4938-8CA3-B7F4ABCDC330}" type="parTrans" cxnId="{E1292826-55FB-4588-82C2-BF448D8872DB}">
      <dgm:prSet/>
      <dgm:spPr/>
      <dgm:t>
        <a:bodyPr/>
        <a:lstStyle/>
        <a:p>
          <a:endParaRPr lang="en-US"/>
        </a:p>
      </dgm:t>
    </dgm:pt>
    <dgm:pt modelId="{0F44080B-CFE9-4521-839B-6966CBF3CEB9}" type="sibTrans" cxnId="{E1292826-55FB-4588-82C2-BF448D8872DB}">
      <dgm:prSet/>
      <dgm:spPr/>
      <dgm:t>
        <a:bodyPr/>
        <a:lstStyle/>
        <a:p>
          <a:endParaRPr lang="en-US"/>
        </a:p>
      </dgm:t>
    </dgm:pt>
    <dgm:pt modelId="{27BE62FB-FFF4-4498-B9A1-7BDC4F3F469F}" type="pres">
      <dgm:prSet presAssocID="{351E7F7E-E27A-4A8B-943A-4E3C0F8E0B92}" presName="Name0" presStyleCnt="0">
        <dgm:presLayoutVars>
          <dgm:dir/>
          <dgm:resizeHandles val="exact"/>
        </dgm:presLayoutVars>
      </dgm:prSet>
      <dgm:spPr/>
    </dgm:pt>
    <dgm:pt modelId="{5CC9DF71-6EC3-4423-8C6C-EC41CADB4027}" type="pres">
      <dgm:prSet presAssocID="{351E7F7E-E27A-4A8B-943A-4E3C0F8E0B92}" presName="arrow" presStyleLbl="bgShp" presStyleIdx="0" presStyleCnt="1" custLinFactNeighborX="1351" custLinFactNeighborY="284"/>
      <dgm:spPr/>
    </dgm:pt>
    <dgm:pt modelId="{B40D6308-4E55-4546-91F6-B9A2B1E0CD62}" type="pres">
      <dgm:prSet presAssocID="{351E7F7E-E27A-4A8B-943A-4E3C0F8E0B92}" presName="points" presStyleCnt="0"/>
      <dgm:spPr/>
    </dgm:pt>
    <dgm:pt modelId="{8120C202-15A9-4BED-AC90-920C8C04F768}" type="pres">
      <dgm:prSet presAssocID="{7AEE35E6-47F8-44F8-9E97-BD8A1798EACE}" presName="compositeA" presStyleCnt="0"/>
      <dgm:spPr/>
    </dgm:pt>
    <dgm:pt modelId="{3A45DF8E-4FF0-4BEE-862B-4B828D98963C}" type="pres">
      <dgm:prSet presAssocID="{7AEE35E6-47F8-44F8-9E97-BD8A1798EACE}" presName="textA" presStyleLbl="revTx" presStyleIdx="0" presStyleCnt="5">
        <dgm:presLayoutVars>
          <dgm:bulletEnabled val="1"/>
        </dgm:presLayoutVars>
      </dgm:prSet>
      <dgm:spPr/>
    </dgm:pt>
    <dgm:pt modelId="{A72BDBC8-EC88-4548-89A0-A79F959BB3E8}" type="pres">
      <dgm:prSet presAssocID="{7AEE35E6-47F8-44F8-9E97-BD8A1798EACE}" presName="circleA" presStyleLbl="node1" presStyleIdx="0" presStyleCnt="5"/>
      <dgm:spPr/>
    </dgm:pt>
    <dgm:pt modelId="{2F08D639-21E5-4E71-B289-D1E11130BF82}" type="pres">
      <dgm:prSet presAssocID="{7AEE35E6-47F8-44F8-9E97-BD8A1798EACE}" presName="spaceA" presStyleCnt="0"/>
      <dgm:spPr/>
    </dgm:pt>
    <dgm:pt modelId="{3FAB62C6-0AF4-4086-A047-FE1DA138D656}" type="pres">
      <dgm:prSet presAssocID="{774CCC30-C718-4945-9B9B-34E23E7D41F9}" presName="space" presStyleCnt="0"/>
      <dgm:spPr/>
    </dgm:pt>
    <dgm:pt modelId="{31C9013A-9442-4A8B-B290-A4EFEE80B470}" type="pres">
      <dgm:prSet presAssocID="{0CFEEED4-9D92-4BF1-A98C-D3753A454E98}" presName="compositeB" presStyleCnt="0"/>
      <dgm:spPr/>
    </dgm:pt>
    <dgm:pt modelId="{17B90B14-D3BB-4DB4-AB47-018DC25F0EB2}" type="pres">
      <dgm:prSet presAssocID="{0CFEEED4-9D92-4BF1-A98C-D3753A454E98}" presName="textB" presStyleLbl="revTx" presStyleIdx="1" presStyleCnt="5">
        <dgm:presLayoutVars>
          <dgm:bulletEnabled val="1"/>
        </dgm:presLayoutVars>
      </dgm:prSet>
      <dgm:spPr/>
    </dgm:pt>
    <dgm:pt modelId="{1B1E48D5-9F09-4440-9DEB-3241A474CC73}" type="pres">
      <dgm:prSet presAssocID="{0CFEEED4-9D92-4BF1-A98C-D3753A454E98}" presName="circleB" presStyleLbl="node1" presStyleIdx="1" presStyleCnt="5"/>
      <dgm:spPr>
        <a:solidFill>
          <a:srgbClr val="00B050"/>
        </a:solidFill>
      </dgm:spPr>
    </dgm:pt>
    <dgm:pt modelId="{9C6785DE-672C-41B9-9A31-8D018AB86D07}" type="pres">
      <dgm:prSet presAssocID="{0CFEEED4-9D92-4BF1-A98C-D3753A454E98}" presName="spaceB" presStyleCnt="0"/>
      <dgm:spPr/>
    </dgm:pt>
    <dgm:pt modelId="{344A0304-EDF2-4F02-89AF-5A2C98203E38}" type="pres">
      <dgm:prSet presAssocID="{86F93C0D-A5AA-4BA3-BB9D-AE95D3F9F113}" presName="space" presStyleCnt="0"/>
      <dgm:spPr/>
    </dgm:pt>
    <dgm:pt modelId="{3C6B5CCC-B97B-4861-96BE-9D755FAE6873}" type="pres">
      <dgm:prSet presAssocID="{ADD6E1ED-E1A2-4B2F-9715-E3D8BAFF0D53}" presName="compositeA" presStyleCnt="0"/>
      <dgm:spPr/>
    </dgm:pt>
    <dgm:pt modelId="{2D15B085-60A1-4B4E-ADA6-5644A51502A3}" type="pres">
      <dgm:prSet presAssocID="{ADD6E1ED-E1A2-4B2F-9715-E3D8BAFF0D53}" presName="textA" presStyleLbl="revTx" presStyleIdx="2" presStyleCnt="5" custLinFactX="-584" custLinFactNeighborX="-100000" custLinFactNeighborY="1270">
        <dgm:presLayoutVars>
          <dgm:bulletEnabled val="1"/>
        </dgm:presLayoutVars>
      </dgm:prSet>
      <dgm:spPr/>
    </dgm:pt>
    <dgm:pt modelId="{4EF1CB0A-AADE-49FD-B0A5-10438B52AFCD}" type="pres">
      <dgm:prSet presAssocID="{ADD6E1ED-E1A2-4B2F-9715-E3D8BAFF0D53}" presName="circleA" presStyleLbl="node1" presStyleIdx="2" presStyleCnt="5"/>
      <dgm:spPr>
        <a:solidFill>
          <a:srgbClr val="FF0000"/>
        </a:solidFill>
      </dgm:spPr>
    </dgm:pt>
    <dgm:pt modelId="{B7D49845-AF58-4748-AD8F-5EABCA8570D8}" type="pres">
      <dgm:prSet presAssocID="{ADD6E1ED-E1A2-4B2F-9715-E3D8BAFF0D53}" presName="spaceA" presStyleCnt="0"/>
      <dgm:spPr/>
    </dgm:pt>
    <dgm:pt modelId="{1D9380B2-1EE7-4569-BA24-6702D1BF2E8B}" type="pres">
      <dgm:prSet presAssocID="{533C56A9-BE4C-4002-8185-889F21E9919C}" presName="space" presStyleCnt="0"/>
      <dgm:spPr/>
    </dgm:pt>
    <dgm:pt modelId="{B5916444-76A4-4EE8-88DC-8A2A2AC0FFD7}" type="pres">
      <dgm:prSet presAssocID="{9B61F337-BD5F-4ADC-BF44-E99AD1E1752F}" presName="compositeB" presStyleCnt="0"/>
      <dgm:spPr/>
    </dgm:pt>
    <dgm:pt modelId="{F3DB471F-F375-4AE1-8FC0-B98521ADA5D6}" type="pres">
      <dgm:prSet presAssocID="{9B61F337-BD5F-4ADC-BF44-E99AD1E1752F}" presName="textB" presStyleLbl="revTx" presStyleIdx="3" presStyleCnt="5" custLinFactX="-8602" custLinFactNeighborX="-100000" custLinFactNeighborY="1989">
        <dgm:presLayoutVars>
          <dgm:bulletEnabled val="1"/>
        </dgm:presLayoutVars>
      </dgm:prSet>
      <dgm:spPr/>
    </dgm:pt>
    <dgm:pt modelId="{91A75BFF-28F6-436C-BAC3-C3E0818EEE12}" type="pres">
      <dgm:prSet presAssocID="{9B61F337-BD5F-4ADC-BF44-E99AD1E1752F}" presName="circleB" presStyleLbl="node1" presStyleIdx="3" presStyleCnt="5"/>
      <dgm:spPr/>
    </dgm:pt>
    <dgm:pt modelId="{32BA3BCA-65C6-436B-97A2-7E7A11AD58D9}" type="pres">
      <dgm:prSet presAssocID="{9B61F337-BD5F-4ADC-BF44-E99AD1E1752F}" presName="spaceB" presStyleCnt="0"/>
      <dgm:spPr/>
    </dgm:pt>
    <dgm:pt modelId="{888E28E7-E939-4F14-98A4-EE468DDEE63B}" type="pres">
      <dgm:prSet presAssocID="{70CE61C7-128B-4821-B78D-23DA3DF63156}" presName="space" presStyleCnt="0"/>
      <dgm:spPr/>
    </dgm:pt>
    <dgm:pt modelId="{363E82EF-941C-4C20-A1B2-1C9637A32D26}" type="pres">
      <dgm:prSet presAssocID="{D9BBFB87-29D5-484A-A517-71F54BA076EF}" presName="compositeA" presStyleCnt="0"/>
      <dgm:spPr/>
    </dgm:pt>
    <dgm:pt modelId="{E5DA867A-0D88-4149-B2D1-3C8F03202231}" type="pres">
      <dgm:prSet presAssocID="{D9BBFB87-29D5-484A-A517-71F54BA076EF}" presName="textA" presStyleLbl="revTx" presStyleIdx="4" presStyleCnt="5">
        <dgm:presLayoutVars>
          <dgm:bulletEnabled val="1"/>
        </dgm:presLayoutVars>
      </dgm:prSet>
      <dgm:spPr/>
    </dgm:pt>
    <dgm:pt modelId="{9E063F92-0056-4B0C-B31F-8336BFF4A25E}" type="pres">
      <dgm:prSet presAssocID="{D9BBFB87-29D5-484A-A517-71F54BA076EF}" presName="circleA" presStyleLbl="node1" presStyleIdx="4" presStyleCnt="5"/>
      <dgm:spPr/>
    </dgm:pt>
    <dgm:pt modelId="{7F3E9ABE-512E-4F5F-809D-E177406C2D8B}" type="pres">
      <dgm:prSet presAssocID="{D9BBFB87-29D5-484A-A517-71F54BA076EF}" presName="spaceA" presStyleCnt="0"/>
      <dgm:spPr/>
    </dgm:pt>
  </dgm:ptLst>
  <dgm:cxnLst>
    <dgm:cxn modelId="{FD27FF06-205B-4483-8CEC-F3E6D0B04DBB}" type="presOf" srcId="{351E7F7E-E27A-4A8B-943A-4E3C0F8E0B92}" destId="{27BE62FB-FFF4-4498-B9A1-7BDC4F3F469F}" srcOrd="0" destOrd="0" presId="urn:microsoft.com/office/officeart/2005/8/layout/hProcess11"/>
    <dgm:cxn modelId="{E1292826-55FB-4588-82C2-BF448D8872DB}" srcId="{351E7F7E-E27A-4A8B-943A-4E3C0F8E0B92}" destId="{D9BBFB87-29D5-484A-A517-71F54BA076EF}" srcOrd="4" destOrd="0" parTransId="{38D7BCC3-43DA-4938-8CA3-B7F4ABCDC330}" sibTransId="{0F44080B-CFE9-4521-839B-6966CBF3CEB9}"/>
    <dgm:cxn modelId="{1EAA7A3F-91D4-4C81-BBEA-514663B18526}" type="presOf" srcId="{9B61F337-BD5F-4ADC-BF44-E99AD1E1752F}" destId="{F3DB471F-F375-4AE1-8FC0-B98521ADA5D6}" srcOrd="0" destOrd="0" presId="urn:microsoft.com/office/officeart/2005/8/layout/hProcess11"/>
    <dgm:cxn modelId="{2AA34B51-CE0D-462B-A0EB-AB3EC6A5E848}" srcId="{351E7F7E-E27A-4A8B-943A-4E3C0F8E0B92}" destId="{0CFEEED4-9D92-4BF1-A98C-D3753A454E98}" srcOrd="1" destOrd="0" parTransId="{28B7E0E1-49F7-47D0-8FC9-D126354BF4C2}" sibTransId="{86F93C0D-A5AA-4BA3-BB9D-AE95D3F9F113}"/>
    <dgm:cxn modelId="{2ED219AF-F6FC-4A37-9F0C-AA53345B41F8}" type="presOf" srcId="{ADD6E1ED-E1A2-4B2F-9715-E3D8BAFF0D53}" destId="{2D15B085-60A1-4B4E-ADA6-5644A51502A3}" srcOrd="0" destOrd="0" presId="urn:microsoft.com/office/officeart/2005/8/layout/hProcess11"/>
    <dgm:cxn modelId="{F06E48B7-F2E1-4CF9-BF0D-91E139762CD5}" type="presOf" srcId="{7AEE35E6-47F8-44F8-9E97-BD8A1798EACE}" destId="{3A45DF8E-4FF0-4BEE-862B-4B828D98963C}" srcOrd="0" destOrd="0" presId="urn:microsoft.com/office/officeart/2005/8/layout/hProcess11"/>
    <dgm:cxn modelId="{55604BC8-6348-4B0E-9E4B-561246985ADA}" type="presOf" srcId="{0CFEEED4-9D92-4BF1-A98C-D3753A454E98}" destId="{17B90B14-D3BB-4DB4-AB47-018DC25F0EB2}" srcOrd="0" destOrd="0" presId="urn:microsoft.com/office/officeart/2005/8/layout/hProcess11"/>
    <dgm:cxn modelId="{AE9AD5CE-6083-440A-824D-26C24B4F6432}" srcId="{351E7F7E-E27A-4A8B-943A-4E3C0F8E0B92}" destId="{ADD6E1ED-E1A2-4B2F-9715-E3D8BAFF0D53}" srcOrd="2" destOrd="0" parTransId="{23092918-A525-4DA4-BA42-FE7CA53BE877}" sibTransId="{533C56A9-BE4C-4002-8185-889F21E9919C}"/>
    <dgm:cxn modelId="{B30F0CCF-5910-4907-AA97-8097944680C1}" srcId="{351E7F7E-E27A-4A8B-943A-4E3C0F8E0B92}" destId="{9B61F337-BD5F-4ADC-BF44-E99AD1E1752F}" srcOrd="3" destOrd="0" parTransId="{C89B1CB3-7F96-4101-85AC-27D2B3927367}" sibTransId="{70CE61C7-128B-4821-B78D-23DA3DF63156}"/>
    <dgm:cxn modelId="{1BACCDD1-73C3-4C3A-A9CC-DAF2DB8A5595}" srcId="{351E7F7E-E27A-4A8B-943A-4E3C0F8E0B92}" destId="{7AEE35E6-47F8-44F8-9E97-BD8A1798EACE}" srcOrd="0" destOrd="0" parTransId="{3BA1E53A-5B9D-43E7-B309-9D5E0ED2557F}" sibTransId="{774CCC30-C718-4945-9B9B-34E23E7D41F9}"/>
    <dgm:cxn modelId="{94C659DD-925D-4C08-95C1-5E6ED5A6D802}" type="presOf" srcId="{D9BBFB87-29D5-484A-A517-71F54BA076EF}" destId="{E5DA867A-0D88-4149-B2D1-3C8F03202231}" srcOrd="0" destOrd="0" presId="urn:microsoft.com/office/officeart/2005/8/layout/hProcess11"/>
    <dgm:cxn modelId="{4B1116A8-C19E-447A-97A7-0AF1CF8983AF}" type="presParOf" srcId="{27BE62FB-FFF4-4498-B9A1-7BDC4F3F469F}" destId="{5CC9DF71-6EC3-4423-8C6C-EC41CADB4027}" srcOrd="0" destOrd="0" presId="urn:microsoft.com/office/officeart/2005/8/layout/hProcess11"/>
    <dgm:cxn modelId="{F8DB27A8-CCEB-406A-A7D6-EEB79A2686A6}" type="presParOf" srcId="{27BE62FB-FFF4-4498-B9A1-7BDC4F3F469F}" destId="{B40D6308-4E55-4546-91F6-B9A2B1E0CD62}" srcOrd="1" destOrd="0" presId="urn:microsoft.com/office/officeart/2005/8/layout/hProcess11"/>
    <dgm:cxn modelId="{69128BB4-AB49-4E69-9C9E-741B8F72DECA}" type="presParOf" srcId="{B40D6308-4E55-4546-91F6-B9A2B1E0CD62}" destId="{8120C202-15A9-4BED-AC90-920C8C04F768}" srcOrd="0" destOrd="0" presId="urn:microsoft.com/office/officeart/2005/8/layout/hProcess11"/>
    <dgm:cxn modelId="{24ED9D5E-5AB8-493D-93B7-FFBB4962446D}" type="presParOf" srcId="{8120C202-15A9-4BED-AC90-920C8C04F768}" destId="{3A45DF8E-4FF0-4BEE-862B-4B828D98963C}" srcOrd="0" destOrd="0" presId="urn:microsoft.com/office/officeart/2005/8/layout/hProcess11"/>
    <dgm:cxn modelId="{1F4E467E-CDF0-4F4D-914C-4D67B5C5A263}" type="presParOf" srcId="{8120C202-15A9-4BED-AC90-920C8C04F768}" destId="{A72BDBC8-EC88-4548-89A0-A79F959BB3E8}" srcOrd="1" destOrd="0" presId="urn:microsoft.com/office/officeart/2005/8/layout/hProcess11"/>
    <dgm:cxn modelId="{0FFF35F2-296B-492B-9822-618E5E2D2819}" type="presParOf" srcId="{8120C202-15A9-4BED-AC90-920C8C04F768}" destId="{2F08D639-21E5-4E71-B289-D1E11130BF82}" srcOrd="2" destOrd="0" presId="urn:microsoft.com/office/officeart/2005/8/layout/hProcess11"/>
    <dgm:cxn modelId="{DD2BCFDB-ACD0-4279-82E9-808E33722931}" type="presParOf" srcId="{B40D6308-4E55-4546-91F6-B9A2B1E0CD62}" destId="{3FAB62C6-0AF4-4086-A047-FE1DA138D656}" srcOrd="1" destOrd="0" presId="urn:microsoft.com/office/officeart/2005/8/layout/hProcess11"/>
    <dgm:cxn modelId="{8463B1A2-0E86-48DA-817D-4500D7E0C7BB}" type="presParOf" srcId="{B40D6308-4E55-4546-91F6-B9A2B1E0CD62}" destId="{31C9013A-9442-4A8B-B290-A4EFEE80B470}" srcOrd="2" destOrd="0" presId="urn:microsoft.com/office/officeart/2005/8/layout/hProcess11"/>
    <dgm:cxn modelId="{7E51ED3C-F1E1-4B3B-9AB6-47717CCEEB32}" type="presParOf" srcId="{31C9013A-9442-4A8B-B290-A4EFEE80B470}" destId="{17B90B14-D3BB-4DB4-AB47-018DC25F0EB2}" srcOrd="0" destOrd="0" presId="urn:microsoft.com/office/officeart/2005/8/layout/hProcess11"/>
    <dgm:cxn modelId="{254739BD-3770-46D5-B373-B775047310CB}" type="presParOf" srcId="{31C9013A-9442-4A8B-B290-A4EFEE80B470}" destId="{1B1E48D5-9F09-4440-9DEB-3241A474CC73}" srcOrd="1" destOrd="0" presId="urn:microsoft.com/office/officeart/2005/8/layout/hProcess11"/>
    <dgm:cxn modelId="{64C9C780-E89A-4B1F-9023-01BC8D1293FD}" type="presParOf" srcId="{31C9013A-9442-4A8B-B290-A4EFEE80B470}" destId="{9C6785DE-672C-41B9-9A31-8D018AB86D07}" srcOrd="2" destOrd="0" presId="urn:microsoft.com/office/officeart/2005/8/layout/hProcess11"/>
    <dgm:cxn modelId="{9953C199-352D-4BD7-8A3C-9CB4297DA404}" type="presParOf" srcId="{B40D6308-4E55-4546-91F6-B9A2B1E0CD62}" destId="{344A0304-EDF2-4F02-89AF-5A2C98203E38}" srcOrd="3" destOrd="0" presId="urn:microsoft.com/office/officeart/2005/8/layout/hProcess11"/>
    <dgm:cxn modelId="{CB837CF5-0C77-4109-8863-939AE9A2E3E8}" type="presParOf" srcId="{B40D6308-4E55-4546-91F6-B9A2B1E0CD62}" destId="{3C6B5CCC-B97B-4861-96BE-9D755FAE6873}" srcOrd="4" destOrd="0" presId="urn:microsoft.com/office/officeart/2005/8/layout/hProcess11"/>
    <dgm:cxn modelId="{3A470BB9-B842-437D-B52F-4D056740CE40}" type="presParOf" srcId="{3C6B5CCC-B97B-4861-96BE-9D755FAE6873}" destId="{2D15B085-60A1-4B4E-ADA6-5644A51502A3}" srcOrd="0" destOrd="0" presId="urn:microsoft.com/office/officeart/2005/8/layout/hProcess11"/>
    <dgm:cxn modelId="{4892DA90-19F9-4255-BC8F-6736E08F72DB}" type="presParOf" srcId="{3C6B5CCC-B97B-4861-96BE-9D755FAE6873}" destId="{4EF1CB0A-AADE-49FD-B0A5-10438B52AFCD}" srcOrd="1" destOrd="0" presId="urn:microsoft.com/office/officeart/2005/8/layout/hProcess11"/>
    <dgm:cxn modelId="{5D65BD2F-6BB9-4F70-8CBA-450479DDCD9F}" type="presParOf" srcId="{3C6B5CCC-B97B-4861-96BE-9D755FAE6873}" destId="{B7D49845-AF58-4748-AD8F-5EABCA8570D8}" srcOrd="2" destOrd="0" presId="urn:microsoft.com/office/officeart/2005/8/layout/hProcess11"/>
    <dgm:cxn modelId="{3AF8A759-99B5-4C91-9CF8-C2FE6334B0DD}" type="presParOf" srcId="{B40D6308-4E55-4546-91F6-B9A2B1E0CD62}" destId="{1D9380B2-1EE7-4569-BA24-6702D1BF2E8B}" srcOrd="5" destOrd="0" presId="urn:microsoft.com/office/officeart/2005/8/layout/hProcess11"/>
    <dgm:cxn modelId="{D3679AD3-CC7C-4697-8200-EB51E899AD8E}" type="presParOf" srcId="{B40D6308-4E55-4546-91F6-B9A2B1E0CD62}" destId="{B5916444-76A4-4EE8-88DC-8A2A2AC0FFD7}" srcOrd="6" destOrd="0" presId="urn:microsoft.com/office/officeart/2005/8/layout/hProcess11"/>
    <dgm:cxn modelId="{D1DE0DB4-2AAD-410D-B4D3-67C98F7F6830}" type="presParOf" srcId="{B5916444-76A4-4EE8-88DC-8A2A2AC0FFD7}" destId="{F3DB471F-F375-4AE1-8FC0-B98521ADA5D6}" srcOrd="0" destOrd="0" presId="urn:microsoft.com/office/officeart/2005/8/layout/hProcess11"/>
    <dgm:cxn modelId="{8F7B92AE-881E-4DAE-8B82-E090903957CE}" type="presParOf" srcId="{B5916444-76A4-4EE8-88DC-8A2A2AC0FFD7}" destId="{91A75BFF-28F6-436C-BAC3-C3E0818EEE12}" srcOrd="1" destOrd="0" presId="urn:microsoft.com/office/officeart/2005/8/layout/hProcess11"/>
    <dgm:cxn modelId="{B04479E5-FAA9-4A86-844A-7EF47A2E898F}" type="presParOf" srcId="{B5916444-76A4-4EE8-88DC-8A2A2AC0FFD7}" destId="{32BA3BCA-65C6-436B-97A2-7E7A11AD58D9}" srcOrd="2" destOrd="0" presId="urn:microsoft.com/office/officeart/2005/8/layout/hProcess11"/>
    <dgm:cxn modelId="{677DA18B-70BC-43F1-896C-324EEB596DB9}" type="presParOf" srcId="{B40D6308-4E55-4546-91F6-B9A2B1E0CD62}" destId="{888E28E7-E939-4F14-98A4-EE468DDEE63B}" srcOrd="7" destOrd="0" presId="urn:microsoft.com/office/officeart/2005/8/layout/hProcess11"/>
    <dgm:cxn modelId="{318F83B0-703B-480C-8AC8-33E2E1773920}" type="presParOf" srcId="{B40D6308-4E55-4546-91F6-B9A2B1E0CD62}" destId="{363E82EF-941C-4C20-A1B2-1C9637A32D26}" srcOrd="8" destOrd="0" presId="urn:microsoft.com/office/officeart/2005/8/layout/hProcess11"/>
    <dgm:cxn modelId="{DB5EE89A-2BE7-4EA1-9BFB-7CCD183B4FC5}" type="presParOf" srcId="{363E82EF-941C-4C20-A1B2-1C9637A32D26}" destId="{E5DA867A-0D88-4149-B2D1-3C8F03202231}" srcOrd="0" destOrd="0" presId="urn:microsoft.com/office/officeart/2005/8/layout/hProcess11"/>
    <dgm:cxn modelId="{151C7B68-0D50-4347-A661-E6D8FB5C2590}" type="presParOf" srcId="{363E82EF-941C-4C20-A1B2-1C9637A32D26}" destId="{9E063F92-0056-4B0C-B31F-8336BFF4A25E}" srcOrd="1" destOrd="0" presId="urn:microsoft.com/office/officeart/2005/8/layout/hProcess11"/>
    <dgm:cxn modelId="{DAB2F0A3-A745-4D42-A8EC-CF52AFDAB4C3}" type="presParOf" srcId="{363E82EF-941C-4C20-A1B2-1C9637A32D26}" destId="{7F3E9ABE-512E-4F5F-809D-E177406C2D8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1E7F7E-E27A-4A8B-943A-4E3C0F8E0B9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AEE35E6-47F8-44F8-9E97-BD8A1798EACE}">
      <dgm:prSet phldrT="[Text]"/>
      <dgm:spPr/>
      <dgm:t>
        <a:bodyPr/>
        <a:lstStyle/>
        <a:p>
          <a:r>
            <a:rPr lang="en-US" dirty="0"/>
            <a:t>Agency-Level Bid Protest Filed</a:t>
          </a:r>
        </a:p>
      </dgm:t>
    </dgm:pt>
    <dgm:pt modelId="{3BA1E53A-5B9D-43E7-B309-9D5E0ED2557F}" type="parTrans" cxnId="{1BACCDD1-73C3-4C3A-A9CC-DAF2DB8A5595}">
      <dgm:prSet/>
      <dgm:spPr/>
      <dgm:t>
        <a:bodyPr/>
        <a:lstStyle/>
        <a:p>
          <a:endParaRPr lang="en-US"/>
        </a:p>
      </dgm:t>
    </dgm:pt>
    <dgm:pt modelId="{774CCC30-C718-4945-9B9B-34E23E7D41F9}" type="sibTrans" cxnId="{1BACCDD1-73C3-4C3A-A9CC-DAF2DB8A5595}">
      <dgm:prSet/>
      <dgm:spPr/>
      <dgm:t>
        <a:bodyPr/>
        <a:lstStyle/>
        <a:p>
          <a:endParaRPr lang="en-US"/>
        </a:p>
      </dgm:t>
    </dgm:pt>
    <dgm:pt modelId="{ADD6E1ED-E1A2-4B2F-9715-E3D8BAFF0D53}">
      <dgm:prSet phldrT="[Text]"/>
      <dgm:spPr/>
      <dgm:t>
        <a:bodyPr/>
        <a:lstStyle/>
        <a:p>
          <a:r>
            <a:rPr lang="en-US" dirty="0"/>
            <a:t>Proposals Due</a:t>
          </a:r>
        </a:p>
      </dgm:t>
    </dgm:pt>
    <dgm:pt modelId="{23092918-A525-4DA4-BA42-FE7CA53BE877}" type="parTrans" cxnId="{AE9AD5CE-6083-440A-824D-26C24B4F6432}">
      <dgm:prSet/>
      <dgm:spPr/>
      <dgm:t>
        <a:bodyPr/>
        <a:lstStyle/>
        <a:p>
          <a:endParaRPr lang="en-US"/>
        </a:p>
      </dgm:t>
    </dgm:pt>
    <dgm:pt modelId="{533C56A9-BE4C-4002-8185-889F21E9919C}" type="sibTrans" cxnId="{AE9AD5CE-6083-440A-824D-26C24B4F6432}">
      <dgm:prSet/>
      <dgm:spPr/>
      <dgm:t>
        <a:bodyPr/>
        <a:lstStyle/>
        <a:p>
          <a:endParaRPr lang="en-US"/>
        </a:p>
      </dgm:t>
    </dgm:pt>
    <dgm:pt modelId="{0CFEEED4-9D92-4BF1-A98C-D3753A454E98}">
      <dgm:prSet/>
      <dgm:spPr/>
      <dgm:t>
        <a:bodyPr/>
        <a:lstStyle/>
        <a:p>
          <a:endParaRPr lang="en-US"/>
        </a:p>
      </dgm:t>
    </dgm:pt>
    <dgm:pt modelId="{28B7E0E1-49F7-47D0-8FC9-D126354BF4C2}" type="parTrans" cxnId="{2AA34B51-CE0D-462B-A0EB-AB3EC6A5E848}">
      <dgm:prSet/>
      <dgm:spPr/>
      <dgm:t>
        <a:bodyPr/>
        <a:lstStyle/>
        <a:p>
          <a:endParaRPr lang="en-US"/>
        </a:p>
      </dgm:t>
    </dgm:pt>
    <dgm:pt modelId="{86F93C0D-A5AA-4BA3-BB9D-AE95D3F9F113}" type="sibTrans" cxnId="{2AA34B51-CE0D-462B-A0EB-AB3EC6A5E848}">
      <dgm:prSet/>
      <dgm:spPr/>
      <dgm:t>
        <a:bodyPr/>
        <a:lstStyle/>
        <a:p>
          <a:endParaRPr lang="en-US"/>
        </a:p>
      </dgm:t>
    </dgm:pt>
    <dgm:pt modelId="{9B61F337-BD5F-4ADC-BF44-E99AD1E1752F}">
      <dgm:prSet phldrT="[Text]"/>
      <dgm:spPr/>
      <dgm:t>
        <a:bodyPr/>
        <a:lstStyle/>
        <a:p>
          <a:r>
            <a:rPr lang="en-US" dirty="0"/>
            <a:t>10 Days</a:t>
          </a:r>
        </a:p>
      </dgm:t>
    </dgm:pt>
    <dgm:pt modelId="{C89B1CB3-7F96-4101-85AC-27D2B3927367}" type="parTrans" cxnId="{B30F0CCF-5910-4907-AA97-8097944680C1}">
      <dgm:prSet/>
      <dgm:spPr/>
      <dgm:t>
        <a:bodyPr/>
        <a:lstStyle/>
        <a:p>
          <a:endParaRPr lang="en-US"/>
        </a:p>
      </dgm:t>
    </dgm:pt>
    <dgm:pt modelId="{70CE61C7-128B-4821-B78D-23DA3DF63156}" type="sibTrans" cxnId="{B30F0CCF-5910-4907-AA97-8097944680C1}">
      <dgm:prSet/>
      <dgm:spPr/>
      <dgm:t>
        <a:bodyPr/>
        <a:lstStyle/>
        <a:p>
          <a:endParaRPr lang="en-US"/>
        </a:p>
      </dgm:t>
    </dgm:pt>
    <dgm:pt modelId="{D9BBFB87-29D5-484A-A517-71F54BA076EF}">
      <dgm:prSet phldrT="[Text]"/>
      <dgm:spPr/>
      <dgm:t>
        <a:bodyPr/>
        <a:lstStyle/>
        <a:p>
          <a:r>
            <a:rPr lang="en-US" dirty="0"/>
            <a:t>GAO Protest Filed</a:t>
          </a:r>
        </a:p>
        <a:p>
          <a:endParaRPr lang="en-US" dirty="0"/>
        </a:p>
      </dgm:t>
    </dgm:pt>
    <dgm:pt modelId="{38D7BCC3-43DA-4938-8CA3-B7F4ABCDC330}" type="parTrans" cxnId="{E1292826-55FB-4588-82C2-BF448D8872DB}">
      <dgm:prSet/>
      <dgm:spPr/>
      <dgm:t>
        <a:bodyPr/>
        <a:lstStyle/>
        <a:p>
          <a:endParaRPr lang="en-US"/>
        </a:p>
      </dgm:t>
    </dgm:pt>
    <dgm:pt modelId="{0F44080B-CFE9-4521-839B-6966CBF3CEB9}" type="sibTrans" cxnId="{E1292826-55FB-4588-82C2-BF448D8872DB}">
      <dgm:prSet/>
      <dgm:spPr/>
      <dgm:t>
        <a:bodyPr/>
        <a:lstStyle/>
        <a:p>
          <a:endParaRPr lang="en-US"/>
        </a:p>
      </dgm:t>
    </dgm:pt>
    <dgm:pt modelId="{27BE62FB-FFF4-4498-B9A1-7BDC4F3F469F}" type="pres">
      <dgm:prSet presAssocID="{351E7F7E-E27A-4A8B-943A-4E3C0F8E0B92}" presName="Name0" presStyleCnt="0">
        <dgm:presLayoutVars>
          <dgm:dir/>
          <dgm:resizeHandles val="exact"/>
        </dgm:presLayoutVars>
      </dgm:prSet>
      <dgm:spPr/>
    </dgm:pt>
    <dgm:pt modelId="{5CC9DF71-6EC3-4423-8C6C-EC41CADB4027}" type="pres">
      <dgm:prSet presAssocID="{351E7F7E-E27A-4A8B-943A-4E3C0F8E0B92}" presName="arrow" presStyleLbl="bgShp" presStyleIdx="0" presStyleCnt="1" custLinFactNeighborX="1351" custLinFactNeighborY="284"/>
      <dgm:spPr/>
    </dgm:pt>
    <dgm:pt modelId="{B40D6308-4E55-4546-91F6-B9A2B1E0CD62}" type="pres">
      <dgm:prSet presAssocID="{351E7F7E-E27A-4A8B-943A-4E3C0F8E0B92}" presName="points" presStyleCnt="0"/>
      <dgm:spPr/>
    </dgm:pt>
    <dgm:pt modelId="{8120C202-15A9-4BED-AC90-920C8C04F768}" type="pres">
      <dgm:prSet presAssocID="{7AEE35E6-47F8-44F8-9E97-BD8A1798EACE}" presName="compositeA" presStyleCnt="0"/>
      <dgm:spPr/>
    </dgm:pt>
    <dgm:pt modelId="{3A45DF8E-4FF0-4BEE-862B-4B828D98963C}" type="pres">
      <dgm:prSet presAssocID="{7AEE35E6-47F8-44F8-9E97-BD8A1798EACE}" presName="textA" presStyleLbl="revTx" presStyleIdx="0" presStyleCnt="5">
        <dgm:presLayoutVars>
          <dgm:bulletEnabled val="1"/>
        </dgm:presLayoutVars>
      </dgm:prSet>
      <dgm:spPr/>
    </dgm:pt>
    <dgm:pt modelId="{A72BDBC8-EC88-4548-89A0-A79F959BB3E8}" type="pres">
      <dgm:prSet presAssocID="{7AEE35E6-47F8-44F8-9E97-BD8A1798EACE}" presName="circleA" presStyleLbl="node1" presStyleIdx="0" presStyleCnt="5"/>
      <dgm:spPr/>
    </dgm:pt>
    <dgm:pt modelId="{2F08D639-21E5-4E71-B289-D1E11130BF82}" type="pres">
      <dgm:prSet presAssocID="{7AEE35E6-47F8-44F8-9E97-BD8A1798EACE}" presName="spaceA" presStyleCnt="0"/>
      <dgm:spPr/>
    </dgm:pt>
    <dgm:pt modelId="{3FAB62C6-0AF4-4086-A047-FE1DA138D656}" type="pres">
      <dgm:prSet presAssocID="{774CCC30-C718-4945-9B9B-34E23E7D41F9}" presName="space" presStyleCnt="0"/>
      <dgm:spPr/>
    </dgm:pt>
    <dgm:pt modelId="{31C9013A-9442-4A8B-B290-A4EFEE80B470}" type="pres">
      <dgm:prSet presAssocID="{0CFEEED4-9D92-4BF1-A98C-D3753A454E98}" presName="compositeB" presStyleCnt="0"/>
      <dgm:spPr/>
    </dgm:pt>
    <dgm:pt modelId="{17B90B14-D3BB-4DB4-AB47-018DC25F0EB2}" type="pres">
      <dgm:prSet presAssocID="{0CFEEED4-9D92-4BF1-A98C-D3753A454E98}" presName="textB" presStyleLbl="revTx" presStyleIdx="1" presStyleCnt="5">
        <dgm:presLayoutVars>
          <dgm:bulletEnabled val="1"/>
        </dgm:presLayoutVars>
      </dgm:prSet>
      <dgm:spPr/>
    </dgm:pt>
    <dgm:pt modelId="{1B1E48D5-9F09-4440-9DEB-3241A474CC73}" type="pres">
      <dgm:prSet presAssocID="{0CFEEED4-9D92-4BF1-A98C-D3753A454E98}" presName="circleB" presStyleLbl="node1" presStyleIdx="1" presStyleCnt="5"/>
      <dgm:spPr>
        <a:solidFill>
          <a:srgbClr val="00B050"/>
        </a:solidFill>
      </dgm:spPr>
    </dgm:pt>
    <dgm:pt modelId="{9C6785DE-672C-41B9-9A31-8D018AB86D07}" type="pres">
      <dgm:prSet presAssocID="{0CFEEED4-9D92-4BF1-A98C-D3753A454E98}" presName="spaceB" presStyleCnt="0"/>
      <dgm:spPr/>
    </dgm:pt>
    <dgm:pt modelId="{344A0304-EDF2-4F02-89AF-5A2C98203E38}" type="pres">
      <dgm:prSet presAssocID="{86F93C0D-A5AA-4BA3-BB9D-AE95D3F9F113}" presName="space" presStyleCnt="0"/>
      <dgm:spPr/>
    </dgm:pt>
    <dgm:pt modelId="{3C6B5CCC-B97B-4861-96BE-9D755FAE6873}" type="pres">
      <dgm:prSet presAssocID="{ADD6E1ED-E1A2-4B2F-9715-E3D8BAFF0D53}" presName="compositeA" presStyleCnt="0"/>
      <dgm:spPr/>
    </dgm:pt>
    <dgm:pt modelId="{2D15B085-60A1-4B4E-ADA6-5644A51502A3}" type="pres">
      <dgm:prSet presAssocID="{ADD6E1ED-E1A2-4B2F-9715-E3D8BAFF0D53}" presName="textA" presStyleLbl="revTx" presStyleIdx="2" presStyleCnt="5" custLinFactX="-584" custLinFactNeighborX="-100000" custLinFactNeighborY="1270">
        <dgm:presLayoutVars>
          <dgm:bulletEnabled val="1"/>
        </dgm:presLayoutVars>
      </dgm:prSet>
      <dgm:spPr/>
    </dgm:pt>
    <dgm:pt modelId="{4EF1CB0A-AADE-49FD-B0A5-10438B52AFCD}" type="pres">
      <dgm:prSet presAssocID="{ADD6E1ED-E1A2-4B2F-9715-E3D8BAFF0D53}" presName="circleA" presStyleLbl="node1" presStyleIdx="2" presStyleCnt="5"/>
      <dgm:spPr>
        <a:solidFill>
          <a:srgbClr val="FF0000"/>
        </a:solidFill>
      </dgm:spPr>
    </dgm:pt>
    <dgm:pt modelId="{B7D49845-AF58-4748-AD8F-5EABCA8570D8}" type="pres">
      <dgm:prSet presAssocID="{ADD6E1ED-E1A2-4B2F-9715-E3D8BAFF0D53}" presName="spaceA" presStyleCnt="0"/>
      <dgm:spPr/>
    </dgm:pt>
    <dgm:pt modelId="{1D9380B2-1EE7-4569-BA24-6702D1BF2E8B}" type="pres">
      <dgm:prSet presAssocID="{533C56A9-BE4C-4002-8185-889F21E9919C}" presName="space" presStyleCnt="0"/>
      <dgm:spPr/>
    </dgm:pt>
    <dgm:pt modelId="{B5916444-76A4-4EE8-88DC-8A2A2AC0FFD7}" type="pres">
      <dgm:prSet presAssocID="{9B61F337-BD5F-4ADC-BF44-E99AD1E1752F}" presName="compositeB" presStyleCnt="0"/>
      <dgm:spPr/>
    </dgm:pt>
    <dgm:pt modelId="{F3DB471F-F375-4AE1-8FC0-B98521ADA5D6}" type="pres">
      <dgm:prSet presAssocID="{9B61F337-BD5F-4ADC-BF44-E99AD1E1752F}" presName="textB" presStyleLbl="revTx" presStyleIdx="3" presStyleCnt="5" custLinFactX="-8602" custLinFactNeighborX="-100000" custLinFactNeighborY="1989">
        <dgm:presLayoutVars>
          <dgm:bulletEnabled val="1"/>
        </dgm:presLayoutVars>
      </dgm:prSet>
      <dgm:spPr/>
    </dgm:pt>
    <dgm:pt modelId="{91A75BFF-28F6-436C-BAC3-C3E0818EEE12}" type="pres">
      <dgm:prSet presAssocID="{9B61F337-BD5F-4ADC-BF44-E99AD1E1752F}" presName="circleB" presStyleLbl="node1" presStyleIdx="3" presStyleCnt="5"/>
      <dgm:spPr/>
    </dgm:pt>
    <dgm:pt modelId="{32BA3BCA-65C6-436B-97A2-7E7A11AD58D9}" type="pres">
      <dgm:prSet presAssocID="{9B61F337-BD5F-4ADC-BF44-E99AD1E1752F}" presName="spaceB" presStyleCnt="0"/>
      <dgm:spPr/>
    </dgm:pt>
    <dgm:pt modelId="{888E28E7-E939-4F14-98A4-EE468DDEE63B}" type="pres">
      <dgm:prSet presAssocID="{70CE61C7-128B-4821-B78D-23DA3DF63156}" presName="space" presStyleCnt="0"/>
      <dgm:spPr/>
    </dgm:pt>
    <dgm:pt modelId="{363E82EF-941C-4C20-A1B2-1C9637A32D26}" type="pres">
      <dgm:prSet presAssocID="{D9BBFB87-29D5-484A-A517-71F54BA076EF}" presName="compositeA" presStyleCnt="0"/>
      <dgm:spPr/>
    </dgm:pt>
    <dgm:pt modelId="{E5DA867A-0D88-4149-B2D1-3C8F03202231}" type="pres">
      <dgm:prSet presAssocID="{D9BBFB87-29D5-484A-A517-71F54BA076EF}" presName="textA" presStyleLbl="revTx" presStyleIdx="4" presStyleCnt="5">
        <dgm:presLayoutVars>
          <dgm:bulletEnabled val="1"/>
        </dgm:presLayoutVars>
      </dgm:prSet>
      <dgm:spPr/>
    </dgm:pt>
    <dgm:pt modelId="{9E063F92-0056-4B0C-B31F-8336BFF4A25E}" type="pres">
      <dgm:prSet presAssocID="{D9BBFB87-29D5-484A-A517-71F54BA076EF}" presName="circleA" presStyleLbl="node1" presStyleIdx="4" presStyleCnt="5"/>
      <dgm:spPr/>
    </dgm:pt>
    <dgm:pt modelId="{7F3E9ABE-512E-4F5F-809D-E177406C2D8B}" type="pres">
      <dgm:prSet presAssocID="{D9BBFB87-29D5-484A-A517-71F54BA076EF}" presName="spaceA" presStyleCnt="0"/>
      <dgm:spPr/>
    </dgm:pt>
  </dgm:ptLst>
  <dgm:cxnLst>
    <dgm:cxn modelId="{FD27FF06-205B-4483-8CEC-F3E6D0B04DBB}" type="presOf" srcId="{351E7F7E-E27A-4A8B-943A-4E3C0F8E0B92}" destId="{27BE62FB-FFF4-4498-B9A1-7BDC4F3F469F}" srcOrd="0" destOrd="0" presId="urn:microsoft.com/office/officeart/2005/8/layout/hProcess11"/>
    <dgm:cxn modelId="{E1292826-55FB-4588-82C2-BF448D8872DB}" srcId="{351E7F7E-E27A-4A8B-943A-4E3C0F8E0B92}" destId="{D9BBFB87-29D5-484A-A517-71F54BA076EF}" srcOrd="4" destOrd="0" parTransId="{38D7BCC3-43DA-4938-8CA3-B7F4ABCDC330}" sibTransId="{0F44080B-CFE9-4521-839B-6966CBF3CEB9}"/>
    <dgm:cxn modelId="{1EAA7A3F-91D4-4C81-BBEA-514663B18526}" type="presOf" srcId="{9B61F337-BD5F-4ADC-BF44-E99AD1E1752F}" destId="{F3DB471F-F375-4AE1-8FC0-B98521ADA5D6}" srcOrd="0" destOrd="0" presId="urn:microsoft.com/office/officeart/2005/8/layout/hProcess11"/>
    <dgm:cxn modelId="{2AA34B51-CE0D-462B-A0EB-AB3EC6A5E848}" srcId="{351E7F7E-E27A-4A8B-943A-4E3C0F8E0B92}" destId="{0CFEEED4-9D92-4BF1-A98C-D3753A454E98}" srcOrd="1" destOrd="0" parTransId="{28B7E0E1-49F7-47D0-8FC9-D126354BF4C2}" sibTransId="{86F93C0D-A5AA-4BA3-BB9D-AE95D3F9F113}"/>
    <dgm:cxn modelId="{2ED219AF-F6FC-4A37-9F0C-AA53345B41F8}" type="presOf" srcId="{ADD6E1ED-E1A2-4B2F-9715-E3D8BAFF0D53}" destId="{2D15B085-60A1-4B4E-ADA6-5644A51502A3}" srcOrd="0" destOrd="0" presId="urn:microsoft.com/office/officeart/2005/8/layout/hProcess11"/>
    <dgm:cxn modelId="{F06E48B7-F2E1-4CF9-BF0D-91E139762CD5}" type="presOf" srcId="{7AEE35E6-47F8-44F8-9E97-BD8A1798EACE}" destId="{3A45DF8E-4FF0-4BEE-862B-4B828D98963C}" srcOrd="0" destOrd="0" presId="urn:microsoft.com/office/officeart/2005/8/layout/hProcess11"/>
    <dgm:cxn modelId="{55604BC8-6348-4B0E-9E4B-561246985ADA}" type="presOf" srcId="{0CFEEED4-9D92-4BF1-A98C-D3753A454E98}" destId="{17B90B14-D3BB-4DB4-AB47-018DC25F0EB2}" srcOrd="0" destOrd="0" presId="urn:microsoft.com/office/officeart/2005/8/layout/hProcess11"/>
    <dgm:cxn modelId="{AE9AD5CE-6083-440A-824D-26C24B4F6432}" srcId="{351E7F7E-E27A-4A8B-943A-4E3C0F8E0B92}" destId="{ADD6E1ED-E1A2-4B2F-9715-E3D8BAFF0D53}" srcOrd="2" destOrd="0" parTransId="{23092918-A525-4DA4-BA42-FE7CA53BE877}" sibTransId="{533C56A9-BE4C-4002-8185-889F21E9919C}"/>
    <dgm:cxn modelId="{B30F0CCF-5910-4907-AA97-8097944680C1}" srcId="{351E7F7E-E27A-4A8B-943A-4E3C0F8E0B92}" destId="{9B61F337-BD5F-4ADC-BF44-E99AD1E1752F}" srcOrd="3" destOrd="0" parTransId="{C89B1CB3-7F96-4101-85AC-27D2B3927367}" sibTransId="{70CE61C7-128B-4821-B78D-23DA3DF63156}"/>
    <dgm:cxn modelId="{1BACCDD1-73C3-4C3A-A9CC-DAF2DB8A5595}" srcId="{351E7F7E-E27A-4A8B-943A-4E3C0F8E0B92}" destId="{7AEE35E6-47F8-44F8-9E97-BD8A1798EACE}" srcOrd="0" destOrd="0" parTransId="{3BA1E53A-5B9D-43E7-B309-9D5E0ED2557F}" sibTransId="{774CCC30-C718-4945-9B9B-34E23E7D41F9}"/>
    <dgm:cxn modelId="{94C659DD-925D-4C08-95C1-5E6ED5A6D802}" type="presOf" srcId="{D9BBFB87-29D5-484A-A517-71F54BA076EF}" destId="{E5DA867A-0D88-4149-B2D1-3C8F03202231}" srcOrd="0" destOrd="0" presId="urn:microsoft.com/office/officeart/2005/8/layout/hProcess11"/>
    <dgm:cxn modelId="{4B1116A8-C19E-447A-97A7-0AF1CF8983AF}" type="presParOf" srcId="{27BE62FB-FFF4-4498-B9A1-7BDC4F3F469F}" destId="{5CC9DF71-6EC3-4423-8C6C-EC41CADB4027}" srcOrd="0" destOrd="0" presId="urn:microsoft.com/office/officeart/2005/8/layout/hProcess11"/>
    <dgm:cxn modelId="{F8DB27A8-CCEB-406A-A7D6-EEB79A2686A6}" type="presParOf" srcId="{27BE62FB-FFF4-4498-B9A1-7BDC4F3F469F}" destId="{B40D6308-4E55-4546-91F6-B9A2B1E0CD62}" srcOrd="1" destOrd="0" presId="urn:microsoft.com/office/officeart/2005/8/layout/hProcess11"/>
    <dgm:cxn modelId="{69128BB4-AB49-4E69-9C9E-741B8F72DECA}" type="presParOf" srcId="{B40D6308-4E55-4546-91F6-B9A2B1E0CD62}" destId="{8120C202-15A9-4BED-AC90-920C8C04F768}" srcOrd="0" destOrd="0" presId="urn:microsoft.com/office/officeart/2005/8/layout/hProcess11"/>
    <dgm:cxn modelId="{24ED9D5E-5AB8-493D-93B7-FFBB4962446D}" type="presParOf" srcId="{8120C202-15A9-4BED-AC90-920C8C04F768}" destId="{3A45DF8E-4FF0-4BEE-862B-4B828D98963C}" srcOrd="0" destOrd="0" presId="urn:microsoft.com/office/officeart/2005/8/layout/hProcess11"/>
    <dgm:cxn modelId="{1F4E467E-CDF0-4F4D-914C-4D67B5C5A263}" type="presParOf" srcId="{8120C202-15A9-4BED-AC90-920C8C04F768}" destId="{A72BDBC8-EC88-4548-89A0-A79F959BB3E8}" srcOrd="1" destOrd="0" presId="urn:microsoft.com/office/officeart/2005/8/layout/hProcess11"/>
    <dgm:cxn modelId="{0FFF35F2-296B-492B-9822-618E5E2D2819}" type="presParOf" srcId="{8120C202-15A9-4BED-AC90-920C8C04F768}" destId="{2F08D639-21E5-4E71-B289-D1E11130BF82}" srcOrd="2" destOrd="0" presId="urn:microsoft.com/office/officeart/2005/8/layout/hProcess11"/>
    <dgm:cxn modelId="{DD2BCFDB-ACD0-4279-82E9-808E33722931}" type="presParOf" srcId="{B40D6308-4E55-4546-91F6-B9A2B1E0CD62}" destId="{3FAB62C6-0AF4-4086-A047-FE1DA138D656}" srcOrd="1" destOrd="0" presId="urn:microsoft.com/office/officeart/2005/8/layout/hProcess11"/>
    <dgm:cxn modelId="{8463B1A2-0E86-48DA-817D-4500D7E0C7BB}" type="presParOf" srcId="{B40D6308-4E55-4546-91F6-B9A2B1E0CD62}" destId="{31C9013A-9442-4A8B-B290-A4EFEE80B470}" srcOrd="2" destOrd="0" presId="urn:microsoft.com/office/officeart/2005/8/layout/hProcess11"/>
    <dgm:cxn modelId="{7E51ED3C-F1E1-4B3B-9AB6-47717CCEEB32}" type="presParOf" srcId="{31C9013A-9442-4A8B-B290-A4EFEE80B470}" destId="{17B90B14-D3BB-4DB4-AB47-018DC25F0EB2}" srcOrd="0" destOrd="0" presId="urn:microsoft.com/office/officeart/2005/8/layout/hProcess11"/>
    <dgm:cxn modelId="{254739BD-3770-46D5-B373-B775047310CB}" type="presParOf" srcId="{31C9013A-9442-4A8B-B290-A4EFEE80B470}" destId="{1B1E48D5-9F09-4440-9DEB-3241A474CC73}" srcOrd="1" destOrd="0" presId="urn:microsoft.com/office/officeart/2005/8/layout/hProcess11"/>
    <dgm:cxn modelId="{64C9C780-E89A-4B1F-9023-01BC8D1293FD}" type="presParOf" srcId="{31C9013A-9442-4A8B-B290-A4EFEE80B470}" destId="{9C6785DE-672C-41B9-9A31-8D018AB86D07}" srcOrd="2" destOrd="0" presId="urn:microsoft.com/office/officeart/2005/8/layout/hProcess11"/>
    <dgm:cxn modelId="{9953C199-352D-4BD7-8A3C-9CB4297DA404}" type="presParOf" srcId="{B40D6308-4E55-4546-91F6-B9A2B1E0CD62}" destId="{344A0304-EDF2-4F02-89AF-5A2C98203E38}" srcOrd="3" destOrd="0" presId="urn:microsoft.com/office/officeart/2005/8/layout/hProcess11"/>
    <dgm:cxn modelId="{CB837CF5-0C77-4109-8863-939AE9A2E3E8}" type="presParOf" srcId="{B40D6308-4E55-4546-91F6-B9A2B1E0CD62}" destId="{3C6B5CCC-B97B-4861-96BE-9D755FAE6873}" srcOrd="4" destOrd="0" presId="urn:microsoft.com/office/officeart/2005/8/layout/hProcess11"/>
    <dgm:cxn modelId="{3A470BB9-B842-437D-B52F-4D056740CE40}" type="presParOf" srcId="{3C6B5CCC-B97B-4861-96BE-9D755FAE6873}" destId="{2D15B085-60A1-4B4E-ADA6-5644A51502A3}" srcOrd="0" destOrd="0" presId="urn:microsoft.com/office/officeart/2005/8/layout/hProcess11"/>
    <dgm:cxn modelId="{4892DA90-19F9-4255-BC8F-6736E08F72DB}" type="presParOf" srcId="{3C6B5CCC-B97B-4861-96BE-9D755FAE6873}" destId="{4EF1CB0A-AADE-49FD-B0A5-10438B52AFCD}" srcOrd="1" destOrd="0" presId="urn:microsoft.com/office/officeart/2005/8/layout/hProcess11"/>
    <dgm:cxn modelId="{5D65BD2F-6BB9-4F70-8CBA-450479DDCD9F}" type="presParOf" srcId="{3C6B5CCC-B97B-4861-96BE-9D755FAE6873}" destId="{B7D49845-AF58-4748-AD8F-5EABCA8570D8}" srcOrd="2" destOrd="0" presId="urn:microsoft.com/office/officeart/2005/8/layout/hProcess11"/>
    <dgm:cxn modelId="{3AF8A759-99B5-4C91-9CF8-C2FE6334B0DD}" type="presParOf" srcId="{B40D6308-4E55-4546-91F6-B9A2B1E0CD62}" destId="{1D9380B2-1EE7-4569-BA24-6702D1BF2E8B}" srcOrd="5" destOrd="0" presId="urn:microsoft.com/office/officeart/2005/8/layout/hProcess11"/>
    <dgm:cxn modelId="{D3679AD3-CC7C-4697-8200-EB51E899AD8E}" type="presParOf" srcId="{B40D6308-4E55-4546-91F6-B9A2B1E0CD62}" destId="{B5916444-76A4-4EE8-88DC-8A2A2AC0FFD7}" srcOrd="6" destOrd="0" presId="urn:microsoft.com/office/officeart/2005/8/layout/hProcess11"/>
    <dgm:cxn modelId="{D1DE0DB4-2AAD-410D-B4D3-67C98F7F6830}" type="presParOf" srcId="{B5916444-76A4-4EE8-88DC-8A2A2AC0FFD7}" destId="{F3DB471F-F375-4AE1-8FC0-B98521ADA5D6}" srcOrd="0" destOrd="0" presId="urn:microsoft.com/office/officeart/2005/8/layout/hProcess11"/>
    <dgm:cxn modelId="{8F7B92AE-881E-4DAE-8B82-E090903957CE}" type="presParOf" srcId="{B5916444-76A4-4EE8-88DC-8A2A2AC0FFD7}" destId="{91A75BFF-28F6-436C-BAC3-C3E0818EEE12}" srcOrd="1" destOrd="0" presId="urn:microsoft.com/office/officeart/2005/8/layout/hProcess11"/>
    <dgm:cxn modelId="{B04479E5-FAA9-4A86-844A-7EF47A2E898F}" type="presParOf" srcId="{B5916444-76A4-4EE8-88DC-8A2A2AC0FFD7}" destId="{32BA3BCA-65C6-436B-97A2-7E7A11AD58D9}" srcOrd="2" destOrd="0" presId="urn:microsoft.com/office/officeart/2005/8/layout/hProcess11"/>
    <dgm:cxn modelId="{677DA18B-70BC-43F1-896C-324EEB596DB9}" type="presParOf" srcId="{B40D6308-4E55-4546-91F6-B9A2B1E0CD62}" destId="{888E28E7-E939-4F14-98A4-EE468DDEE63B}" srcOrd="7" destOrd="0" presId="urn:microsoft.com/office/officeart/2005/8/layout/hProcess11"/>
    <dgm:cxn modelId="{318F83B0-703B-480C-8AC8-33E2E1773920}" type="presParOf" srcId="{B40D6308-4E55-4546-91F6-B9A2B1E0CD62}" destId="{363E82EF-941C-4C20-A1B2-1C9637A32D26}" srcOrd="8" destOrd="0" presId="urn:microsoft.com/office/officeart/2005/8/layout/hProcess11"/>
    <dgm:cxn modelId="{DB5EE89A-2BE7-4EA1-9BFB-7CCD183B4FC5}" type="presParOf" srcId="{363E82EF-941C-4C20-A1B2-1C9637A32D26}" destId="{E5DA867A-0D88-4149-B2D1-3C8F03202231}" srcOrd="0" destOrd="0" presId="urn:microsoft.com/office/officeart/2005/8/layout/hProcess11"/>
    <dgm:cxn modelId="{151C7B68-0D50-4347-A661-E6D8FB5C2590}" type="presParOf" srcId="{363E82EF-941C-4C20-A1B2-1C9637A32D26}" destId="{9E063F92-0056-4B0C-B31F-8336BFF4A25E}" srcOrd="1" destOrd="0" presId="urn:microsoft.com/office/officeart/2005/8/layout/hProcess11"/>
    <dgm:cxn modelId="{DAB2F0A3-A745-4D42-A8EC-CF52AFDAB4C3}" type="presParOf" srcId="{363E82EF-941C-4C20-A1B2-1C9637A32D26}" destId="{7F3E9ABE-512E-4F5F-809D-E177406C2D8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51658F-3A97-428B-8A8B-0994DCFE47BD}" type="doc">
      <dgm:prSet loTypeId="urn:microsoft.com/office/officeart/2005/8/layout/pyramid1" loCatId="pyramid" qsTypeId="urn:microsoft.com/office/officeart/2005/8/quickstyle/simple1" qsCatId="simple" csTypeId="urn:microsoft.com/office/officeart/2005/8/colors/accent1_2" csCatId="accent1" phldr="1"/>
      <dgm:spPr/>
    </dgm:pt>
    <dgm:pt modelId="{C00FF3FA-BF69-4479-865D-44FAC2FBEF51}">
      <dgm:prSet phldrT="[Text]" custT="1"/>
      <dgm:spPr>
        <a:solidFill>
          <a:srgbClr val="00B050"/>
        </a:solidFill>
      </dgm:spPr>
      <dgm:t>
        <a:bodyPr/>
        <a:lstStyle/>
        <a:p>
          <a:endParaRPr lang="en-US" sz="2000" dirty="0"/>
        </a:p>
        <a:p>
          <a:r>
            <a:rPr lang="en-US" sz="2000" b="1" dirty="0">
              <a:solidFill>
                <a:srgbClr val="FFFF00"/>
              </a:solidFill>
            </a:rPr>
            <a:t>Labor:</a:t>
          </a:r>
        </a:p>
        <a:p>
          <a:r>
            <a:rPr lang="en-US" sz="2000" b="1" dirty="0">
              <a:solidFill>
                <a:srgbClr val="FFFF00"/>
              </a:solidFill>
            </a:rPr>
            <a:t>If protest denied, </a:t>
          </a:r>
        </a:p>
        <a:p>
          <a:r>
            <a:rPr lang="en-US" sz="2000" b="1" dirty="0">
              <a:solidFill>
                <a:srgbClr val="FFFF00"/>
              </a:solidFill>
            </a:rPr>
            <a:t>wait 5 days to</a:t>
          </a:r>
        </a:p>
        <a:p>
          <a:r>
            <a:rPr lang="en-US" sz="2000" b="1" dirty="0">
              <a:solidFill>
                <a:srgbClr val="FFFF00"/>
              </a:solidFill>
            </a:rPr>
            <a:t> lift suspension</a:t>
          </a:r>
        </a:p>
      </dgm:t>
    </dgm:pt>
    <dgm:pt modelId="{81D79805-8499-49D8-8353-58FE4E170B80}" type="parTrans" cxnId="{1A4E0C26-98DB-4BDC-ADCA-24FDD61B4CC9}">
      <dgm:prSet/>
      <dgm:spPr/>
      <dgm:t>
        <a:bodyPr/>
        <a:lstStyle/>
        <a:p>
          <a:endParaRPr lang="en-US"/>
        </a:p>
      </dgm:t>
    </dgm:pt>
    <dgm:pt modelId="{EA91B851-9967-461D-B445-067745DC746A}" type="sibTrans" cxnId="{1A4E0C26-98DB-4BDC-ADCA-24FDD61B4CC9}">
      <dgm:prSet/>
      <dgm:spPr/>
      <dgm:t>
        <a:bodyPr/>
        <a:lstStyle/>
        <a:p>
          <a:endParaRPr lang="en-US"/>
        </a:p>
      </dgm:t>
    </dgm:pt>
    <dgm:pt modelId="{442553ED-FCBF-4B36-93DB-AC4E5EF8DEEC}">
      <dgm:prSet phldrT="[Text]" custT="1"/>
      <dgm:spPr>
        <a:solidFill>
          <a:srgbClr val="FF0000"/>
        </a:solidFill>
      </dgm:spPr>
      <dgm:t>
        <a:bodyPr/>
        <a:lstStyle/>
        <a:p>
          <a:r>
            <a:rPr lang="en-US" sz="4800" dirty="0"/>
            <a:t>FAR: </a:t>
          </a:r>
        </a:p>
        <a:p>
          <a:r>
            <a:rPr lang="en-US" sz="4800" dirty="0"/>
            <a:t>Stop procurement unless override</a:t>
          </a:r>
        </a:p>
      </dgm:t>
    </dgm:pt>
    <dgm:pt modelId="{21DA25A1-2AE7-4AEF-9315-FD14281E7544}" type="parTrans" cxnId="{44329BEF-F030-4731-AEC3-5300B793157D}">
      <dgm:prSet/>
      <dgm:spPr/>
      <dgm:t>
        <a:bodyPr/>
        <a:lstStyle/>
        <a:p>
          <a:endParaRPr lang="en-US"/>
        </a:p>
      </dgm:t>
    </dgm:pt>
    <dgm:pt modelId="{1A6CAB85-A02A-4F75-8A8B-7F991849A39A}" type="sibTrans" cxnId="{44329BEF-F030-4731-AEC3-5300B793157D}">
      <dgm:prSet/>
      <dgm:spPr/>
      <dgm:t>
        <a:bodyPr/>
        <a:lstStyle/>
        <a:p>
          <a:endParaRPr lang="en-US"/>
        </a:p>
      </dgm:t>
    </dgm:pt>
    <dgm:pt modelId="{0FCB8C0B-D249-425B-A7AD-9A42858FDA54}" type="pres">
      <dgm:prSet presAssocID="{3A51658F-3A97-428B-8A8B-0994DCFE47BD}" presName="Name0" presStyleCnt="0">
        <dgm:presLayoutVars>
          <dgm:dir/>
          <dgm:animLvl val="lvl"/>
          <dgm:resizeHandles val="exact"/>
        </dgm:presLayoutVars>
      </dgm:prSet>
      <dgm:spPr/>
    </dgm:pt>
    <dgm:pt modelId="{6591D28E-3A1A-4DDE-A7E8-8F0A66E56D2D}" type="pres">
      <dgm:prSet presAssocID="{C00FF3FA-BF69-4479-865D-44FAC2FBEF51}" presName="Name8" presStyleCnt="0"/>
      <dgm:spPr/>
    </dgm:pt>
    <dgm:pt modelId="{9ED31CAE-AF9D-4654-A965-8CDF06BF23A5}" type="pres">
      <dgm:prSet presAssocID="{C00FF3FA-BF69-4479-865D-44FAC2FBEF51}" presName="level" presStyleLbl="node1" presStyleIdx="0" presStyleCnt="2">
        <dgm:presLayoutVars>
          <dgm:chMax val="1"/>
          <dgm:bulletEnabled val="1"/>
        </dgm:presLayoutVars>
      </dgm:prSet>
      <dgm:spPr/>
    </dgm:pt>
    <dgm:pt modelId="{32513922-52A2-4352-9214-0478A3C50506}" type="pres">
      <dgm:prSet presAssocID="{C00FF3FA-BF69-4479-865D-44FAC2FBEF51}" presName="levelTx" presStyleLbl="revTx" presStyleIdx="0" presStyleCnt="0">
        <dgm:presLayoutVars>
          <dgm:chMax val="1"/>
          <dgm:bulletEnabled val="1"/>
        </dgm:presLayoutVars>
      </dgm:prSet>
      <dgm:spPr/>
    </dgm:pt>
    <dgm:pt modelId="{0F671E42-9249-4A07-893E-9B86BF61456E}" type="pres">
      <dgm:prSet presAssocID="{442553ED-FCBF-4B36-93DB-AC4E5EF8DEEC}" presName="Name8" presStyleCnt="0"/>
      <dgm:spPr/>
    </dgm:pt>
    <dgm:pt modelId="{8FDFC32D-5BDB-458C-B4FD-4ECD5CC933C6}" type="pres">
      <dgm:prSet presAssocID="{442553ED-FCBF-4B36-93DB-AC4E5EF8DEEC}" presName="level" presStyleLbl="node1" presStyleIdx="1" presStyleCnt="2">
        <dgm:presLayoutVars>
          <dgm:chMax val="1"/>
          <dgm:bulletEnabled val="1"/>
        </dgm:presLayoutVars>
      </dgm:prSet>
      <dgm:spPr/>
    </dgm:pt>
    <dgm:pt modelId="{7B0AD769-281F-41B9-816E-30C168690AC6}" type="pres">
      <dgm:prSet presAssocID="{442553ED-FCBF-4B36-93DB-AC4E5EF8DEEC}" presName="levelTx" presStyleLbl="revTx" presStyleIdx="0" presStyleCnt="0">
        <dgm:presLayoutVars>
          <dgm:chMax val="1"/>
          <dgm:bulletEnabled val="1"/>
        </dgm:presLayoutVars>
      </dgm:prSet>
      <dgm:spPr/>
    </dgm:pt>
  </dgm:ptLst>
  <dgm:cxnLst>
    <dgm:cxn modelId="{1A4E0C26-98DB-4BDC-ADCA-24FDD61B4CC9}" srcId="{3A51658F-3A97-428B-8A8B-0994DCFE47BD}" destId="{C00FF3FA-BF69-4479-865D-44FAC2FBEF51}" srcOrd="0" destOrd="0" parTransId="{81D79805-8499-49D8-8353-58FE4E170B80}" sibTransId="{EA91B851-9967-461D-B445-067745DC746A}"/>
    <dgm:cxn modelId="{0C8BB865-CE95-445B-A562-9D450FCAC9A8}" type="presOf" srcId="{442553ED-FCBF-4B36-93DB-AC4E5EF8DEEC}" destId="{8FDFC32D-5BDB-458C-B4FD-4ECD5CC933C6}" srcOrd="0" destOrd="0" presId="urn:microsoft.com/office/officeart/2005/8/layout/pyramid1"/>
    <dgm:cxn modelId="{7FCFB8DB-45F1-4578-B5AB-5B6D67CDB022}" type="presOf" srcId="{C00FF3FA-BF69-4479-865D-44FAC2FBEF51}" destId="{32513922-52A2-4352-9214-0478A3C50506}" srcOrd="1" destOrd="0" presId="urn:microsoft.com/office/officeart/2005/8/layout/pyramid1"/>
    <dgm:cxn modelId="{BEBCAEDD-0E8F-42DC-82F6-1C722BC043FC}" type="presOf" srcId="{442553ED-FCBF-4B36-93DB-AC4E5EF8DEEC}" destId="{7B0AD769-281F-41B9-816E-30C168690AC6}" srcOrd="1" destOrd="0" presId="urn:microsoft.com/office/officeart/2005/8/layout/pyramid1"/>
    <dgm:cxn modelId="{D964E4E2-1C0D-4CDD-8810-CA35E1846536}" type="presOf" srcId="{C00FF3FA-BF69-4479-865D-44FAC2FBEF51}" destId="{9ED31CAE-AF9D-4654-A965-8CDF06BF23A5}" srcOrd="0" destOrd="0" presId="urn:microsoft.com/office/officeart/2005/8/layout/pyramid1"/>
    <dgm:cxn modelId="{44329BEF-F030-4731-AEC3-5300B793157D}" srcId="{3A51658F-3A97-428B-8A8B-0994DCFE47BD}" destId="{442553ED-FCBF-4B36-93DB-AC4E5EF8DEEC}" srcOrd="1" destOrd="0" parTransId="{21DA25A1-2AE7-4AEF-9315-FD14281E7544}" sibTransId="{1A6CAB85-A02A-4F75-8A8B-7F991849A39A}"/>
    <dgm:cxn modelId="{ED3BACFB-28D8-41BA-AEB5-4E09B3D47AEB}" type="presOf" srcId="{3A51658F-3A97-428B-8A8B-0994DCFE47BD}" destId="{0FCB8C0B-D249-425B-A7AD-9A42858FDA54}" srcOrd="0" destOrd="0" presId="urn:microsoft.com/office/officeart/2005/8/layout/pyramid1"/>
    <dgm:cxn modelId="{ABD9290D-5459-4351-8A52-B76EFBD985F5}" type="presParOf" srcId="{0FCB8C0B-D249-425B-A7AD-9A42858FDA54}" destId="{6591D28E-3A1A-4DDE-A7E8-8F0A66E56D2D}" srcOrd="0" destOrd="0" presId="urn:microsoft.com/office/officeart/2005/8/layout/pyramid1"/>
    <dgm:cxn modelId="{F31F8DB9-973B-4690-97E2-6A25FCAC9504}" type="presParOf" srcId="{6591D28E-3A1A-4DDE-A7E8-8F0A66E56D2D}" destId="{9ED31CAE-AF9D-4654-A965-8CDF06BF23A5}" srcOrd="0" destOrd="0" presId="urn:microsoft.com/office/officeart/2005/8/layout/pyramid1"/>
    <dgm:cxn modelId="{0B2E4484-82CE-43D3-93DC-03357C4A1A0E}" type="presParOf" srcId="{6591D28E-3A1A-4DDE-A7E8-8F0A66E56D2D}" destId="{32513922-52A2-4352-9214-0478A3C50506}" srcOrd="1" destOrd="0" presId="urn:microsoft.com/office/officeart/2005/8/layout/pyramid1"/>
    <dgm:cxn modelId="{0E4FA35B-8315-4422-8301-049113620436}" type="presParOf" srcId="{0FCB8C0B-D249-425B-A7AD-9A42858FDA54}" destId="{0F671E42-9249-4A07-893E-9B86BF61456E}" srcOrd="1" destOrd="0" presId="urn:microsoft.com/office/officeart/2005/8/layout/pyramid1"/>
    <dgm:cxn modelId="{64FF0A12-EB33-44F7-8714-A42CC7D1D84F}" type="presParOf" srcId="{0F671E42-9249-4A07-893E-9B86BF61456E}" destId="{8FDFC32D-5BDB-458C-B4FD-4ECD5CC933C6}" srcOrd="0" destOrd="0" presId="urn:microsoft.com/office/officeart/2005/8/layout/pyramid1"/>
    <dgm:cxn modelId="{C4288C3A-4683-4DD8-9459-000EE1E47A61}" type="presParOf" srcId="{0F671E42-9249-4A07-893E-9B86BF61456E}" destId="{7B0AD769-281F-41B9-816E-30C168690AC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01107-6714-48D5-B465-0589C7EF1873}">
      <dsp:nvSpPr>
        <dsp:cNvPr id="0" name=""/>
        <dsp:cNvSpPr/>
      </dsp:nvSpPr>
      <dsp:spPr>
        <a:xfrm>
          <a:off x="2762" y="1138710"/>
          <a:ext cx="2693193" cy="1009558"/>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Agency-Level Protests</a:t>
          </a:r>
        </a:p>
      </dsp:txBody>
      <dsp:txXfrm>
        <a:off x="2762" y="1138710"/>
        <a:ext cx="2693193" cy="1009558"/>
      </dsp:txXfrm>
    </dsp:sp>
    <dsp:sp modelId="{F507FF42-E832-46AF-9DEB-4637526DD325}">
      <dsp:nvSpPr>
        <dsp:cNvPr id="0" name=""/>
        <dsp:cNvSpPr/>
      </dsp:nvSpPr>
      <dsp:spPr>
        <a:xfrm>
          <a:off x="2762" y="2148268"/>
          <a:ext cx="2693193" cy="3228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To Agency</a:t>
          </a:r>
        </a:p>
        <a:p>
          <a:pPr marL="285750" lvl="1" indent="-285750" algn="l" defTabSz="1244600">
            <a:lnSpc>
              <a:spcPct val="90000"/>
            </a:lnSpc>
            <a:spcBef>
              <a:spcPct val="0"/>
            </a:spcBef>
            <a:spcAft>
              <a:spcPct val="15000"/>
            </a:spcAft>
            <a:buChar char="•"/>
          </a:pPr>
          <a:r>
            <a:rPr lang="en-US" sz="2800" kern="1200" dirty="0"/>
            <a:t>Subsequent protests allowed to independent agency or court</a:t>
          </a:r>
        </a:p>
      </dsp:txBody>
      <dsp:txXfrm>
        <a:off x="2762" y="2148268"/>
        <a:ext cx="2693193" cy="3228120"/>
      </dsp:txXfrm>
    </dsp:sp>
    <dsp:sp modelId="{F131CE9D-2A78-4DFE-B17C-BC2AF2F9C2D4}">
      <dsp:nvSpPr>
        <dsp:cNvPr id="0" name=""/>
        <dsp:cNvSpPr/>
      </dsp:nvSpPr>
      <dsp:spPr>
        <a:xfrm>
          <a:off x="3073003" y="1138710"/>
          <a:ext cx="2693193" cy="10095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Independent Agency </a:t>
          </a:r>
        </a:p>
      </dsp:txBody>
      <dsp:txXfrm>
        <a:off x="3073003" y="1138710"/>
        <a:ext cx="2693193" cy="1009558"/>
      </dsp:txXfrm>
    </dsp:sp>
    <dsp:sp modelId="{928DAABB-581B-4EE3-A16D-F831C41E3635}">
      <dsp:nvSpPr>
        <dsp:cNvPr id="0" name=""/>
        <dsp:cNvSpPr/>
      </dsp:nvSpPr>
      <dsp:spPr>
        <a:xfrm>
          <a:off x="3073003" y="2148268"/>
          <a:ext cx="2693193" cy="3228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 U.S.: Government Accountability Office (GAO)</a:t>
          </a:r>
        </a:p>
      </dsp:txBody>
      <dsp:txXfrm>
        <a:off x="3073003" y="2148268"/>
        <a:ext cx="2693193" cy="3228120"/>
      </dsp:txXfrm>
    </dsp:sp>
    <dsp:sp modelId="{DEB01393-FA5A-4E23-8E73-787EA880A42F}">
      <dsp:nvSpPr>
        <dsp:cNvPr id="0" name=""/>
        <dsp:cNvSpPr/>
      </dsp:nvSpPr>
      <dsp:spPr>
        <a:xfrm>
          <a:off x="6143244" y="1138710"/>
          <a:ext cx="2693193" cy="10095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Court</a:t>
          </a:r>
        </a:p>
      </dsp:txBody>
      <dsp:txXfrm>
        <a:off x="6143244" y="1138710"/>
        <a:ext cx="2693193" cy="1009558"/>
      </dsp:txXfrm>
    </dsp:sp>
    <dsp:sp modelId="{E9EA0FBC-9F84-46D6-BB9A-B61321AB7741}">
      <dsp:nvSpPr>
        <dsp:cNvPr id="0" name=""/>
        <dsp:cNvSpPr/>
      </dsp:nvSpPr>
      <dsp:spPr>
        <a:xfrm>
          <a:off x="6143244" y="2148268"/>
          <a:ext cx="2693193" cy="3228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In U.S.:   Court of Federal Claims</a:t>
          </a:r>
        </a:p>
      </dsp:txBody>
      <dsp:txXfrm>
        <a:off x="6143244" y="2148268"/>
        <a:ext cx="2693193" cy="3228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B174-F7C7-4254-9F6F-312E6B38BE1B}">
      <dsp:nvSpPr>
        <dsp:cNvPr id="0" name=""/>
        <dsp:cNvSpPr/>
      </dsp:nvSpPr>
      <dsp:spPr>
        <a:xfrm>
          <a:off x="3156425" y="0"/>
          <a:ext cx="2819400" cy="2819400"/>
        </a:xfrm>
        <a:prstGeom prst="triangl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DoD, Air Force, NASA &amp; GSA:</a:t>
          </a:r>
        </a:p>
        <a:p>
          <a:pPr marL="0" lvl="0" indent="0" algn="ctr" defTabSz="622300">
            <a:lnSpc>
              <a:spcPct val="90000"/>
            </a:lnSpc>
            <a:spcBef>
              <a:spcPct val="0"/>
            </a:spcBef>
            <a:spcAft>
              <a:spcPct val="35000"/>
            </a:spcAft>
            <a:buNone/>
          </a:pPr>
          <a:r>
            <a:rPr lang="en-US" sz="1400" b="1" kern="1200" dirty="0"/>
            <a:t> Extended debriefing (e.g., redacted Source Selection doc.)</a:t>
          </a:r>
        </a:p>
      </dsp:txBody>
      <dsp:txXfrm>
        <a:off x="3861275" y="1409700"/>
        <a:ext cx="1409700" cy="1409700"/>
      </dsp:txXfrm>
    </dsp:sp>
    <dsp:sp modelId="{681C7C88-F72F-4F4E-BAE1-29DDF5FC7331}">
      <dsp:nvSpPr>
        <dsp:cNvPr id="0" name=""/>
        <dsp:cNvSpPr/>
      </dsp:nvSpPr>
      <dsp:spPr>
        <a:xfrm>
          <a:off x="1714500" y="2819400"/>
          <a:ext cx="2819400" cy="281940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GSA:</a:t>
          </a:r>
        </a:p>
        <a:p>
          <a:pPr marL="0" lvl="0" indent="0" algn="ctr" defTabSz="711200">
            <a:lnSpc>
              <a:spcPct val="90000"/>
            </a:lnSpc>
            <a:spcBef>
              <a:spcPct val="0"/>
            </a:spcBef>
            <a:spcAft>
              <a:spcPct val="35000"/>
            </a:spcAft>
            <a:buNone/>
          </a:pPr>
          <a:r>
            <a:rPr lang="en-US" sz="1600" kern="1200" dirty="0"/>
            <a:t>Agency Protest Official may establish record</a:t>
          </a:r>
        </a:p>
      </dsp:txBody>
      <dsp:txXfrm>
        <a:off x="2419350" y="4229100"/>
        <a:ext cx="1409700" cy="1409700"/>
      </dsp:txXfrm>
    </dsp:sp>
    <dsp:sp modelId="{000B78A5-FF9F-44D4-9289-3A63757E0142}">
      <dsp:nvSpPr>
        <dsp:cNvPr id="0" name=""/>
        <dsp:cNvSpPr/>
      </dsp:nvSpPr>
      <dsp:spPr>
        <a:xfrm rot="10800000">
          <a:off x="3124200" y="2819400"/>
          <a:ext cx="2819400" cy="28194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FAR:</a:t>
          </a:r>
        </a:p>
        <a:p>
          <a:pPr marL="0" lvl="0" indent="0" algn="ctr" defTabSz="1066800">
            <a:lnSpc>
              <a:spcPct val="90000"/>
            </a:lnSpc>
            <a:spcBef>
              <a:spcPct val="0"/>
            </a:spcBef>
            <a:spcAft>
              <a:spcPct val="35000"/>
            </a:spcAft>
            <a:buNone/>
          </a:pPr>
          <a:r>
            <a:rPr lang="en-US" sz="2400" b="1" kern="1200" dirty="0"/>
            <a:t>None</a:t>
          </a:r>
        </a:p>
        <a:p>
          <a:pPr marL="0" lvl="0" indent="0" algn="ctr" defTabSz="1066800">
            <a:lnSpc>
              <a:spcPct val="90000"/>
            </a:lnSpc>
            <a:spcBef>
              <a:spcPct val="0"/>
            </a:spcBef>
            <a:spcAft>
              <a:spcPct val="35000"/>
            </a:spcAft>
            <a:buNone/>
          </a:pPr>
          <a:endParaRPr lang="en-US" sz="1500" kern="1200" dirty="0"/>
        </a:p>
      </dsp:txBody>
      <dsp:txXfrm rot="10800000">
        <a:off x="3829050" y="2819400"/>
        <a:ext cx="1409700" cy="1409700"/>
      </dsp:txXfrm>
    </dsp:sp>
    <dsp:sp modelId="{96043EA0-A71C-41B7-965E-C4FDB7C50132}">
      <dsp:nvSpPr>
        <dsp:cNvPr id="0" name=""/>
        <dsp:cNvSpPr/>
      </dsp:nvSpPr>
      <dsp:spPr>
        <a:xfrm>
          <a:off x="4533900" y="2819400"/>
          <a:ext cx="2819400" cy="281940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GSA:  </a:t>
          </a:r>
        </a:p>
        <a:p>
          <a:pPr marL="0" lvl="0" indent="0" algn="ctr" defTabSz="622300">
            <a:lnSpc>
              <a:spcPct val="90000"/>
            </a:lnSpc>
            <a:spcBef>
              <a:spcPct val="0"/>
            </a:spcBef>
            <a:spcAft>
              <a:spcPct val="35000"/>
            </a:spcAft>
            <a:buNone/>
          </a:pPr>
          <a:r>
            <a:rPr lang="en-US" sz="1400" kern="1200" dirty="0"/>
            <a:t>Agency Protest Official ask parties to supp. presentations with documents</a:t>
          </a:r>
        </a:p>
      </dsp:txBody>
      <dsp:txXfrm>
        <a:off x="5238750" y="4229100"/>
        <a:ext cx="1409700" cy="14097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05BEE-C506-43B1-9C26-FBCA9A67CFF5}">
      <dsp:nvSpPr>
        <dsp:cNvPr id="0" name=""/>
        <dsp:cNvSpPr/>
      </dsp:nvSpPr>
      <dsp:spPr>
        <a:xfrm>
          <a:off x="2104526" y="323110"/>
          <a:ext cx="4356544" cy="4356544"/>
        </a:xfrm>
        <a:prstGeom prst="pie">
          <a:avLst>
            <a:gd name="adj1" fmla="val 16200000"/>
            <a:gd name="adj2" fmla="val 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No agency requires published decision</a:t>
          </a:r>
        </a:p>
      </dsp:txBody>
      <dsp:txXfrm>
        <a:off x="4332587" y="1129071"/>
        <a:ext cx="1607772" cy="1296590"/>
      </dsp:txXfrm>
    </dsp:sp>
    <dsp:sp modelId="{25AB1571-9627-41AD-A755-0F0BA8623928}">
      <dsp:nvSpPr>
        <dsp:cNvPr id="0" name=""/>
        <dsp:cNvSpPr/>
      </dsp:nvSpPr>
      <dsp:spPr>
        <a:xfrm>
          <a:off x="1920929" y="506707"/>
          <a:ext cx="4356544" cy="4356544"/>
        </a:xfrm>
        <a:prstGeom prst="pie">
          <a:avLst>
            <a:gd name="adj1" fmla="val 0"/>
            <a:gd name="adj2" fmla="val 54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AMC:</a:t>
          </a:r>
        </a:p>
        <a:p>
          <a:pPr marL="0" lvl="0" indent="0" algn="ctr" defTabSz="889000">
            <a:lnSpc>
              <a:spcPct val="90000"/>
            </a:lnSpc>
            <a:spcBef>
              <a:spcPct val="0"/>
            </a:spcBef>
            <a:spcAft>
              <a:spcPct val="35000"/>
            </a:spcAft>
            <a:buNone/>
          </a:pPr>
          <a:r>
            <a:rPr lang="en-US" sz="2000" kern="1200" dirty="0">
              <a:solidFill>
                <a:srgbClr val="FFFF00"/>
              </a:solidFill>
            </a:rPr>
            <a:t>Written decision</a:t>
          </a:r>
        </a:p>
      </dsp:txBody>
      <dsp:txXfrm>
        <a:off x="4176996" y="2762775"/>
        <a:ext cx="1607772" cy="1296590"/>
      </dsp:txXfrm>
    </dsp:sp>
    <dsp:sp modelId="{C6638083-3C8D-41E2-9F3B-698B7C1C536F}">
      <dsp:nvSpPr>
        <dsp:cNvPr id="0" name=""/>
        <dsp:cNvSpPr/>
      </dsp:nvSpPr>
      <dsp:spPr>
        <a:xfrm>
          <a:off x="1920929" y="506707"/>
          <a:ext cx="4356544" cy="4356544"/>
        </a:xfrm>
        <a:prstGeom prst="pie">
          <a:avLst>
            <a:gd name="adj1" fmla="val 5400000"/>
            <a:gd name="adj2" fmla="val 108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Labor:</a:t>
          </a:r>
        </a:p>
        <a:p>
          <a:pPr marL="0" lvl="0" indent="0" algn="ctr" defTabSz="889000">
            <a:lnSpc>
              <a:spcPct val="90000"/>
            </a:lnSpc>
            <a:spcBef>
              <a:spcPct val="0"/>
            </a:spcBef>
            <a:spcAft>
              <a:spcPct val="35000"/>
            </a:spcAft>
            <a:buNone/>
          </a:pPr>
          <a:r>
            <a:rPr lang="en-US" sz="2000" kern="1200" dirty="0"/>
            <a:t>Prefer to resolve orally</a:t>
          </a:r>
        </a:p>
      </dsp:txBody>
      <dsp:txXfrm>
        <a:off x="2413633" y="2762775"/>
        <a:ext cx="1607772" cy="1296590"/>
      </dsp:txXfrm>
    </dsp:sp>
    <dsp:sp modelId="{3CA24BED-0F59-4F95-BFD0-6E1B5A2843B1}">
      <dsp:nvSpPr>
        <dsp:cNvPr id="0" name=""/>
        <dsp:cNvSpPr/>
      </dsp:nvSpPr>
      <dsp:spPr>
        <a:xfrm>
          <a:off x="1920929" y="506707"/>
          <a:ext cx="4356544" cy="4356544"/>
        </a:xfrm>
        <a:prstGeom prst="pie">
          <a:avLst>
            <a:gd name="adj1" fmla="val 10800000"/>
            <a:gd name="adj2" fmla="val 162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FAR:</a:t>
          </a:r>
        </a:p>
        <a:p>
          <a:pPr marL="0" lvl="0" indent="0" algn="ctr" defTabSz="889000">
            <a:lnSpc>
              <a:spcPct val="90000"/>
            </a:lnSpc>
            <a:spcBef>
              <a:spcPct val="0"/>
            </a:spcBef>
            <a:spcAft>
              <a:spcPct val="35000"/>
            </a:spcAft>
            <a:buNone/>
          </a:pPr>
          <a:r>
            <a:rPr lang="en-US" sz="2000" kern="1200" dirty="0"/>
            <a:t>Well-reasoned decision</a:t>
          </a:r>
        </a:p>
      </dsp:txBody>
      <dsp:txXfrm>
        <a:off x="2413633" y="1310593"/>
        <a:ext cx="1607772" cy="12965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17425-F489-42CA-B8C4-4DFC8DBF23CE}">
      <dsp:nvSpPr>
        <dsp:cNvPr id="0" name=""/>
        <dsp:cNvSpPr/>
      </dsp:nvSpPr>
      <dsp:spPr>
        <a:xfrm>
          <a:off x="1218896" y="2030"/>
          <a:ext cx="3658206" cy="232965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Potential</a:t>
          </a:r>
        </a:p>
        <a:p>
          <a:pPr marL="0" lvl="0" indent="0" algn="ctr" defTabSz="1600200">
            <a:lnSpc>
              <a:spcPct val="90000"/>
            </a:lnSpc>
            <a:spcBef>
              <a:spcPct val="0"/>
            </a:spcBef>
            <a:spcAft>
              <a:spcPct val="35000"/>
            </a:spcAft>
            <a:buNone/>
          </a:pPr>
          <a:r>
            <a:rPr lang="en-US" sz="3600" kern="1200" dirty="0">
              <a:solidFill>
                <a:schemeClr val="bg1"/>
              </a:solidFill>
            </a:rPr>
            <a:t>Improvement</a:t>
          </a:r>
        </a:p>
      </dsp:txBody>
      <dsp:txXfrm>
        <a:off x="1218896" y="2030"/>
        <a:ext cx="3658206" cy="2329656"/>
      </dsp:txXfrm>
    </dsp:sp>
    <dsp:sp modelId="{655CF5C0-B0BD-4C19-8DC7-FD6E1114221A}">
      <dsp:nvSpPr>
        <dsp:cNvPr id="0" name=""/>
        <dsp:cNvSpPr/>
      </dsp:nvSpPr>
      <dsp:spPr>
        <a:xfrm>
          <a:off x="1218899" y="2313678"/>
          <a:ext cx="3658201" cy="161379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Current Agency-Level </a:t>
          </a:r>
        </a:p>
        <a:p>
          <a:pPr marL="0" lvl="0" indent="0" algn="ctr" defTabSz="1066800">
            <a:lnSpc>
              <a:spcPct val="90000"/>
            </a:lnSpc>
            <a:spcBef>
              <a:spcPct val="0"/>
            </a:spcBef>
            <a:spcAft>
              <a:spcPct val="35000"/>
            </a:spcAft>
            <a:buNone/>
          </a:pPr>
          <a:r>
            <a:rPr lang="en-US" sz="2400" kern="1200" dirty="0"/>
            <a:t>Bid Protest Rule</a:t>
          </a:r>
        </a:p>
      </dsp:txBody>
      <dsp:txXfrm>
        <a:off x="1218899" y="2313678"/>
        <a:ext cx="3658201" cy="161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1B91-0DC3-4224-BB48-56756CC7FD5A}">
      <dsp:nvSpPr>
        <dsp:cNvPr id="0" name=""/>
        <dsp:cNvSpPr/>
      </dsp:nvSpPr>
      <dsp:spPr>
        <a:xfrm>
          <a:off x="0" y="868144"/>
          <a:ext cx="1454455" cy="14544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76DCBD-A6EF-4A77-A4C5-6DC03A66A285}">
      <dsp:nvSpPr>
        <dsp:cNvPr id="0" name=""/>
        <dsp:cNvSpPr/>
      </dsp:nvSpPr>
      <dsp:spPr>
        <a:xfrm>
          <a:off x="237888" y="1741108"/>
          <a:ext cx="1454455" cy="1454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Army Materiel Command</a:t>
          </a:r>
        </a:p>
        <a:p>
          <a:pPr marL="114300" lvl="1" indent="-114300" algn="l" defTabSz="533400">
            <a:lnSpc>
              <a:spcPct val="90000"/>
            </a:lnSpc>
            <a:spcBef>
              <a:spcPct val="0"/>
            </a:spcBef>
            <a:spcAft>
              <a:spcPct val="15000"/>
            </a:spcAft>
            <a:buChar char="•"/>
          </a:pPr>
          <a:r>
            <a:rPr lang="en-US" sz="1200" kern="1200" dirty="0"/>
            <a:t>Model for Agency-Level Protests</a:t>
          </a:r>
        </a:p>
      </dsp:txBody>
      <dsp:txXfrm>
        <a:off x="280488" y="1783708"/>
        <a:ext cx="1369255" cy="1369255"/>
      </dsp:txXfrm>
    </dsp:sp>
    <dsp:sp modelId="{4E9F48A6-E546-4D55-AE55-F48117820AFA}">
      <dsp:nvSpPr>
        <dsp:cNvPr id="0" name=""/>
        <dsp:cNvSpPr/>
      </dsp:nvSpPr>
      <dsp:spPr>
        <a:xfrm rot="443">
          <a:off x="1735006" y="1420777"/>
          <a:ext cx="280551" cy="3494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35006" y="1490669"/>
        <a:ext cx="196386" cy="209691"/>
      </dsp:txXfrm>
    </dsp:sp>
    <dsp:sp modelId="{2B2D6142-EBB7-4D51-9C5A-D9DDEC833B44}">
      <dsp:nvSpPr>
        <dsp:cNvPr id="0" name=""/>
        <dsp:cNvSpPr/>
      </dsp:nvSpPr>
      <dsp:spPr>
        <a:xfrm>
          <a:off x="2256030" y="868435"/>
          <a:ext cx="1454455" cy="145445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3BE20-F2BF-43C8-89EE-5A2CA0423490}">
      <dsp:nvSpPr>
        <dsp:cNvPr id="0" name=""/>
        <dsp:cNvSpPr/>
      </dsp:nvSpPr>
      <dsp:spPr>
        <a:xfrm>
          <a:off x="2492801" y="1741108"/>
          <a:ext cx="1454455" cy="1454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Executive Order 12979</a:t>
          </a:r>
        </a:p>
        <a:p>
          <a:pPr marL="114300" lvl="1" indent="-114300" algn="l" defTabSz="533400">
            <a:lnSpc>
              <a:spcPct val="90000"/>
            </a:lnSpc>
            <a:spcBef>
              <a:spcPct val="0"/>
            </a:spcBef>
            <a:spcAft>
              <a:spcPct val="15000"/>
            </a:spcAft>
            <a:buChar char="•"/>
          </a:pPr>
          <a:r>
            <a:rPr lang="en-US" sz="1200" kern="1200" dirty="0"/>
            <a:t>President Clinton</a:t>
          </a:r>
        </a:p>
        <a:p>
          <a:pPr marL="114300" lvl="1" indent="-114300" algn="l" defTabSz="533400">
            <a:lnSpc>
              <a:spcPct val="90000"/>
            </a:lnSpc>
            <a:spcBef>
              <a:spcPct val="0"/>
            </a:spcBef>
            <a:spcAft>
              <a:spcPct val="15000"/>
            </a:spcAft>
            <a:buChar char="•"/>
          </a:pPr>
          <a:r>
            <a:rPr lang="en-US" sz="1200" kern="1200" dirty="0"/>
            <a:t>October 25, 1995</a:t>
          </a:r>
        </a:p>
      </dsp:txBody>
      <dsp:txXfrm>
        <a:off x="2535401" y="1783708"/>
        <a:ext cx="1369255" cy="1369255"/>
      </dsp:txXfrm>
    </dsp:sp>
    <dsp:sp modelId="{40881C44-A509-491C-A34A-0DE69F0089B2}">
      <dsp:nvSpPr>
        <dsp:cNvPr id="0" name=""/>
        <dsp:cNvSpPr/>
      </dsp:nvSpPr>
      <dsp:spPr>
        <a:xfrm>
          <a:off x="3990645" y="1420920"/>
          <a:ext cx="280160" cy="3494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90645" y="1490817"/>
        <a:ext cx="196112" cy="209691"/>
      </dsp:txXfrm>
    </dsp:sp>
    <dsp:sp modelId="{A267E304-C3FC-4189-8869-E8596C6B5A6D}">
      <dsp:nvSpPr>
        <dsp:cNvPr id="0" name=""/>
        <dsp:cNvSpPr/>
      </dsp:nvSpPr>
      <dsp:spPr>
        <a:xfrm>
          <a:off x="4510942" y="868435"/>
          <a:ext cx="1454455" cy="14544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1654E-6626-4962-9535-D2DC529D02D4}">
      <dsp:nvSpPr>
        <dsp:cNvPr id="0" name=""/>
        <dsp:cNvSpPr/>
      </dsp:nvSpPr>
      <dsp:spPr>
        <a:xfrm>
          <a:off x="4747714" y="1741108"/>
          <a:ext cx="1454455" cy="1454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Federal Acquisition Regulation 33.103</a:t>
          </a:r>
        </a:p>
      </dsp:txBody>
      <dsp:txXfrm>
        <a:off x="4790314" y="1783708"/>
        <a:ext cx="1369255" cy="1369255"/>
      </dsp:txXfrm>
    </dsp:sp>
    <dsp:sp modelId="{41FFA681-D8AB-4578-B263-B3CF78BAB25F}">
      <dsp:nvSpPr>
        <dsp:cNvPr id="0" name=""/>
        <dsp:cNvSpPr/>
      </dsp:nvSpPr>
      <dsp:spPr>
        <a:xfrm>
          <a:off x="6245558" y="1420920"/>
          <a:ext cx="280160" cy="3494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45558" y="1490817"/>
        <a:ext cx="196112" cy="209691"/>
      </dsp:txXfrm>
    </dsp:sp>
    <dsp:sp modelId="{0EA0B29E-5F98-451F-AB40-3C0C98402EF8}">
      <dsp:nvSpPr>
        <dsp:cNvPr id="0" name=""/>
        <dsp:cNvSpPr/>
      </dsp:nvSpPr>
      <dsp:spPr>
        <a:xfrm>
          <a:off x="6765855" y="868435"/>
          <a:ext cx="1454455" cy="145445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6B669-4E0F-42CB-9B16-123948D6B217}">
      <dsp:nvSpPr>
        <dsp:cNvPr id="0" name=""/>
        <dsp:cNvSpPr/>
      </dsp:nvSpPr>
      <dsp:spPr>
        <a:xfrm>
          <a:off x="7002627" y="1741108"/>
          <a:ext cx="1454455" cy="14544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Agency-Specific Procedures</a:t>
          </a:r>
        </a:p>
      </dsp:txBody>
      <dsp:txXfrm>
        <a:off x="7045227" y="1783708"/>
        <a:ext cx="1369255" cy="1369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12AEE-B559-4DC5-B2CD-FDA937ABB8BF}">
      <dsp:nvSpPr>
        <dsp:cNvPr id="0" name=""/>
        <dsp:cNvSpPr/>
      </dsp:nvSpPr>
      <dsp:spPr>
        <a:xfrm>
          <a:off x="4101231" y="1210"/>
          <a:ext cx="990451" cy="6437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Who may protest</a:t>
          </a:r>
        </a:p>
      </dsp:txBody>
      <dsp:txXfrm>
        <a:off x="4132658" y="32637"/>
        <a:ext cx="927597" cy="580939"/>
      </dsp:txXfrm>
    </dsp:sp>
    <dsp:sp modelId="{6EE90096-29CD-443E-A7DA-79AE5F3CF03B}">
      <dsp:nvSpPr>
        <dsp:cNvPr id="0" name=""/>
        <dsp:cNvSpPr/>
      </dsp:nvSpPr>
      <dsp:spPr>
        <a:xfrm>
          <a:off x="1390897" y="252287"/>
          <a:ext cx="5795769" cy="5795769"/>
        </a:xfrm>
        <a:custGeom>
          <a:avLst/>
          <a:gdLst/>
          <a:ahLst/>
          <a:cxnLst/>
          <a:rect l="0" t="0" r="0" b="0"/>
          <a:pathLst>
            <a:path>
              <a:moveTo>
                <a:pt x="3705932" y="114937"/>
              </a:moveTo>
              <a:arcTo wR="2897884" hR="2897884" stAng="17171460" swAng="62384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10CBD4-AF5E-47CC-BBB7-0326192EC1A7}">
      <dsp:nvSpPr>
        <dsp:cNvPr id="0" name=""/>
        <dsp:cNvSpPr/>
      </dsp:nvSpPr>
      <dsp:spPr>
        <a:xfrm>
          <a:off x="5489300" y="561157"/>
          <a:ext cx="1437412" cy="643793"/>
        </a:xfrm>
        <a:prstGeom prst="roundRect">
          <a:avLst/>
        </a:prstGeom>
        <a:solidFill>
          <a:srgbClr val="00B050"/>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Where Protest Heard?</a:t>
          </a:r>
        </a:p>
      </dsp:txBody>
      <dsp:txXfrm>
        <a:off x="5520727" y="592584"/>
        <a:ext cx="1374558" cy="580939"/>
      </dsp:txXfrm>
    </dsp:sp>
    <dsp:sp modelId="{71D9AB0E-4CAD-4C6C-AE07-46B72859A255}">
      <dsp:nvSpPr>
        <dsp:cNvPr id="0" name=""/>
        <dsp:cNvSpPr/>
      </dsp:nvSpPr>
      <dsp:spPr>
        <a:xfrm>
          <a:off x="1996919" y="652974"/>
          <a:ext cx="5795769" cy="5795769"/>
        </a:xfrm>
        <a:custGeom>
          <a:avLst/>
          <a:gdLst/>
          <a:ahLst/>
          <a:cxnLst/>
          <a:rect l="0" t="0" r="0" b="0"/>
          <a:pathLst>
            <a:path>
              <a:moveTo>
                <a:pt x="4602268" y="554209"/>
              </a:moveTo>
              <a:arcTo wR="2897884" hR="2897884" stAng="18361540" swAng="44221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803B42-0E2C-4733-A90F-70E067B07BF9}">
      <dsp:nvSpPr>
        <dsp:cNvPr id="0" name=""/>
        <dsp:cNvSpPr/>
      </dsp:nvSpPr>
      <dsp:spPr>
        <a:xfrm>
          <a:off x="6477573" y="1447799"/>
          <a:ext cx="1509784" cy="1138735"/>
        </a:xfrm>
        <a:prstGeom prst="roundRect">
          <a:avLst/>
        </a:prstGeom>
        <a:solidFill>
          <a:schemeClr val="accent4">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May Be Protested?</a:t>
          </a:r>
        </a:p>
      </dsp:txBody>
      <dsp:txXfrm>
        <a:off x="6533161" y="1503387"/>
        <a:ext cx="1398608" cy="1027559"/>
      </dsp:txXfrm>
    </dsp:sp>
    <dsp:sp modelId="{9969B628-3517-495A-B6F5-643D9AEC14F0}">
      <dsp:nvSpPr>
        <dsp:cNvPr id="0" name=""/>
        <dsp:cNvSpPr/>
      </dsp:nvSpPr>
      <dsp:spPr>
        <a:xfrm>
          <a:off x="1698571" y="323107"/>
          <a:ext cx="5795769" cy="5795769"/>
        </a:xfrm>
        <a:custGeom>
          <a:avLst/>
          <a:gdLst/>
          <a:ahLst/>
          <a:cxnLst/>
          <a:rect l="0" t="0" r="0" b="0"/>
          <a:pathLst>
            <a:path>
              <a:moveTo>
                <a:pt x="5727048" y="2270535"/>
              </a:moveTo>
              <a:arcTo wR="2897884" hR="2897884" stAng="20849839" swAng="84891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7500A0-8623-4E52-A464-5B43CD528D9E}">
      <dsp:nvSpPr>
        <dsp:cNvPr id="0" name=""/>
        <dsp:cNvSpPr/>
      </dsp:nvSpPr>
      <dsp:spPr>
        <a:xfrm>
          <a:off x="6969619" y="3311507"/>
          <a:ext cx="990451" cy="6437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Contracts Final?</a:t>
          </a:r>
        </a:p>
      </dsp:txBody>
      <dsp:txXfrm>
        <a:off x="7001046" y="3342934"/>
        <a:ext cx="927597" cy="580939"/>
      </dsp:txXfrm>
    </dsp:sp>
    <dsp:sp modelId="{FDF0690C-AD91-402B-8752-F0930C8C23F6}">
      <dsp:nvSpPr>
        <dsp:cNvPr id="0" name=""/>
        <dsp:cNvSpPr/>
      </dsp:nvSpPr>
      <dsp:spPr>
        <a:xfrm>
          <a:off x="1698571" y="323107"/>
          <a:ext cx="5795769" cy="5795769"/>
        </a:xfrm>
        <a:custGeom>
          <a:avLst/>
          <a:gdLst/>
          <a:ahLst/>
          <a:cxnLst/>
          <a:rect l="0" t="0" r="0" b="0"/>
          <a:pathLst>
            <a:path>
              <a:moveTo>
                <a:pt x="5698846" y="3641087"/>
              </a:moveTo>
              <a:arcTo wR="2897884" hR="2897884" stAng="891620" swAng="107395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1D7DE8-EFDC-4414-B793-6A8A3AB0F843}">
      <dsp:nvSpPr>
        <dsp:cNvPr id="0" name=""/>
        <dsp:cNvSpPr/>
      </dsp:nvSpPr>
      <dsp:spPr>
        <a:xfrm>
          <a:off x="6291306" y="4796806"/>
          <a:ext cx="990451" cy="643793"/>
        </a:xfrm>
        <a:prstGeom prst="roundRect">
          <a:avLst/>
        </a:prstGeom>
        <a:solidFill>
          <a:schemeClr val="accent6">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Time Limits?</a:t>
          </a:r>
        </a:p>
      </dsp:txBody>
      <dsp:txXfrm>
        <a:off x="6322733" y="4828233"/>
        <a:ext cx="927597" cy="580939"/>
      </dsp:txXfrm>
    </dsp:sp>
    <dsp:sp modelId="{76CB7273-6641-46A5-A525-27FD98F37A4E}">
      <dsp:nvSpPr>
        <dsp:cNvPr id="0" name=""/>
        <dsp:cNvSpPr/>
      </dsp:nvSpPr>
      <dsp:spPr>
        <a:xfrm>
          <a:off x="1698571" y="323107"/>
          <a:ext cx="5795769" cy="5795769"/>
        </a:xfrm>
        <a:custGeom>
          <a:avLst/>
          <a:gdLst/>
          <a:ahLst/>
          <a:cxnLst/>
          <a:rect l="0" t="0" r="0" b="0"/>
          <a:pathLst>
            <a:path>
              <a:moveTo>
                <a:pt x="4757595" y="5120319"/>
              </a:moveTo>
              <a:arcTo wR="2897884" hR="2897884" stAng="3004665" swAng="51208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5713FD-44E5-426D-A44F-D5F73F672C4E}">
      <dsp:nvSpPr>
        <dsp:cNvPr id="0" name=""/>
        <dsp:cNvSpPr/>
      </dsp:nvSpPr>
      <dsp:spPr>
        <a:xfrm>
          <a:off x="4723788" y="5679595"/>
          <a:ext cx="1378192" cy="643793"/>
        </a:xfrm>
        <a:prstGeom prst="roundRect">
          <a:avLst/>
        </a:prstGeom>
        <a:solidFill>
          <a:schemeClr val="accent2">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Stop Procurement</a:t>
          </a:r>
        </a:p>
      </dsp:txBody>
      <dsp:txXfrm>
        <a:off x="4755215" y="5711022"/>
        <a:ext cx="1315338" cy="580939"/>
      </dsp:txXfrm>
    </dsp:sp>
    <dsp:sp modelId="{4C91A6CE-9233-4972-8136-426F64716C4B}">
      <dsp:nvSpPr>
        <dsp:cNvPr id="0" name=""/>
        <dsp:cNvSpPr/>
      </dsp:nvSpPr>
      <dsp:spPr>
        <a:xfrm>
          <a:off x="1698571" y="323107"/>
          <a:ext cx="5795769" cy="5795769"/>
        </a:xfrm>
        <a:custGeom>
          <a:avLst/>
          <a:gdLst/>
          <a:ahLst/>
          <a:cxnLst/>
          <a:rect l="0" t="0" r="0" b="0"/>
          <a:pathLst>
            <a:path>
              <a:moveTo>
                <a:pt x="3020733" y="5793164"/>
              </a:moveTo>
              <a:arcTo wR="2897884" hR="2897884" stAng="5254222" swAng="52228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4F9CE4-F15B-40EE-9436-381B41747C59}">
      <dsp:nvSpPr>
        <dsp:cNvPr id="0" name=""/>
        <dsp:cNvSpPr/>
      </dsp:nvSpPr>
      <dsp:spPr>
        <a:xfrm>
          <a:off x="3284802" y="5679595"/>
          <a:ext cx="990451" cy="64379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Abusive?</a:t>
          </a:r>
        </a:p>
      </dsp:txBody>
      <dsp:txXfrm>
        <a:off x="3316229" y="5711022"/>
        <a:ext cx="927597" cy="580939"/>
      </dsp:txXfrm>
    </dsp:sp>
    <dsp:sp modelId="{FA0773D2-22BA-4C2A-A244-4EDBFEC4DFD0}">
      <dsp:nvSpPr>
        <dsp:cNvPr id="0" name=""/>
        <dsp:cNvSpPr/>
      </dsp:nvSpPr>
      <dsp:spPr>
        <a:xfrm>
          <a:off x="1698571" y="323107"/>
          <a:ext cx="5795769" cy="5795769"/>
        </a:xfrm>
        <a:custGeom>
          <a:avLst/>
          <a:gdLst/>
          <a:ahLst/>
          <a:cxnLst/>
          <a:rect l="0" t="0" r="0" b="0"/>
          <a:pathLst>
            <a:path>
              <a:moveTo>
                <a:pt x="1580340" y="5478933"/>
              </a:moveTo>
              <a:arcTo wR="2897884" hR="2897884" stAng="7022573" swAng="77014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715E6D-C2AE-4866-BF75-CC0ADE1B8E93}">
      <dsp:nvSpPr>
        <dsp:cNvPr id="0" name=""/>
        <dsp:cNvSpPr/>
      </dsp:nvSpPr>
      <dsp:spPr>
        <a:xfrm>
          <a:off x="1911155" y="4796806"/>
          <a:ext cx="990451" cy="643793"/>
        </a:xfrm>
        <a:prstGeom prst="roundRect">
          <a:avLst/>
        </a:prstGeom>
        <a:solidFill>
          <a:schemeClr val="accent4">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Time to Decide</a:t>
          </a:r>
        </a:p>
      </dsp:txBody>
      <dsp:txXfrm>
        <a:off x="1942582" y="4828233"/>
        <a:ext cx="927597" cy="580939"/>
      </dsp:txXfrm>
    </dsp:sp>
    <dsp:sp modelId="{DB7DB8F5-FC87-4FA2-84DB-20F2B7C0389C}">
      <dsp:nvSpPr>
        <dsp:cNvPr id="0" name=""/>
        <dsp:cNvSpPr/>
      </dsp:nvSpPr>
      <dsp:spPr>
        <a:xfrm>
          <a:off x="1698571" y="323107"/>
          <a:ext cx="5795769" cy="5795769"/>
        </a:xfrm>
        <a:custGeom>
          <a:avLst/>
          <a:gdLst/>
          <a:ahLst/>
          <a:cxnLst/>
          <a:rect l="0" t="0" r="0" b="0"/>
          <a:pathLst>
            <a:path>
              <a:moveTo>
                <a:pt x="460911" y="4465972"/>
              </a:moveTo>
              <a:arcTo wR="2897884" hR="2897884" stAng="8834428" swAng="107395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90C962-9C98-4847-A6D7-02D007EB5E7D}">
      <dsp:nvSpPr>
        <dsp:cNvPr id="0" name=""/>
        <dsp:cNvSpPr/>
      </dsp:nvSpPr>
      <dsp:spPr>
        <a:xfrm>
          <a:off x="1232842" y="3311507"/>
          <a:ext cx="990451" cy="643793"/>
        </a:xfrm>
        <a:prstGeom prst="roundRect">
          <a:avLst/>
        </a:prstGeom>
        <a:solidFill>
          <a:schemeClr val="accent5">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Evidence Allowed?</a:t>
          </a:r>
        </a:p>
      </dsp:txBody>
      <dsp:txXfrm>
        <a:off x="1264269" y="3342934"/>
        <a:ext cx="927597" cy="580939"/>
      </dsp:txXfrm>
    </dsp:sp>
    <dsp:sp modelId="{9CEDC16D-7253-400D-AA01-0B33EEF49655}">
      <dsp:nvSpPr>
        <dsp:cNvPr id="0" name=""/>
        <dsp:cNvSpPr/>
      </dsp:nvSpPr>
      <dsp:spPr>
        <a:xfrm>
          <a:off x="1698571" y="323107"/>
          <a:ext cx="5795769" cy="5795769"/>
        </a:xfrm>
        <a:custGeom>
          <a:avLst/>
          <a:gdLst/>
          <a:ahLst/>
          <a:cxnLst/>
          <a:rect l="0" t="0" r="0" b="0"/>
          <a:pathLst>
            <a:path>
              <a:moveTo>
                <a:pt x="1134" y="2978950"/>
              </a:moveTo>
              <a:arcTo wR="2897884" hR="2897884" stAng="10703820" swAng="110411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D1A3B4-81AD-4F2F-AA27-52F51B73F9C3}">
      <dsp:nvSpPr>
        <dsp:cNvPr id="0" name=""/>
        <dsp:cNvSpPr/>
      </dsp:nvSpPr>
      <dsp:spPr>
        <a:xfrm>
          <a:off x="1286153" y="1659913"/>
          <a:ext cx="1348588" cy="714507"/>
        </a:xfrm>
        <a:prstGeom prst="roundRect">
          <a:avLst/>
        </a:prstGeom>
        <a:solidFill>
          <a:schemeClr val="accent6">
            <a:hueOff val="0"/>
            <a:satOff val="0"/>
            <a:lumOff val="0"/>
            <a:alphaOff val="0"/>
          </a:schemeClr>
        </a:solidFill>
        <a:ln w="889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Winning Percentage</a:t>
          </a:r>
        </a:p>
      </dsp:txBody>
      <dsp:txXfrm>
        <a:off x="1321032" y="1694792"/>
        <a:ext cx="1278830" cy="644749"/>
      </dsp:txXfrm>
    </dsp:sp>
    <dsp:sp modelId="{38B06856-AAF4-4E28-8FEF-1DCFAD650C19}">
      <dsp:nvSpPr>
        <dsp:cNvPr id="0" name=""/>
        <dsp:cNvSpPr/>
      </dsp:nvSpPr>
      <dsp:spPr>
        <a:xfrm>
          <a:off x="1698571" y="323107"/>
          <a:ext cx="5795769" cy="5795769"/>
        </a:xfrm>
        <a:custGeom>
          <a:avLst/>
          <a:gdLst/>
          <a:ahLst/>
          <a:cxnLst/>
          <a:rect l="0" t="0" r="0" b="0"/>
          <a:pathLst>
            <a:path>
              <a:moveTo>
                <a:pt x="460311" y="1330730"/>
              </a:moveTo>
              <a:arcTo wR="2897884" hR="2897884" stAng="12764256" swAng="84124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A38605-8A74-4AD7-9070-E056334A6FBA}">
      <dsp:nvSpPr>
        <dsp:cNvPr id="0" name=""/>
        <dsp:cNvSpPr/>
      </dsp:nvSpPr>
      <dsp:spPr>
        <a:xfrm>
          <a:off x="2534516" y="461239"/>
          <a:ext cx="990451" cy="6437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Power to Enforce?</a:t>
          </a:r>
        </a:p>
      </dsp:txBody>
      <dsp:txXfrm>
        <a:off x="2565943" y="492666"/>
        <a:ext cx="927597" cy="580939"/>
      </dsp:txXfrm>
    </dsp:sp>
    <dsp:sp modelId="{14F9A49D-FE16-414A-8DF3-8A15FE6DD877}">
      <dsp:nvSpPr>
        <dsp:cNvPr id="0" name=""/>
        <dsp:cNvSpPr/>
      </dsp:nvSpPr>
      <dsp:spPr>
        <a:xfrm>
          <a:off x="1698571" y="323107"/>
          <a:ext cx="5795769" cy="5795769"/>
        </a:xfrm>
        <a:custGeom>
          <a:avLst/>
          <a:gdLst/>
          <a:ahLst/>
          <a:cxnLst/>
          <a:rect l="0" t="0" r="0" b="0"/>
          <a:pathLst>
            <a:path>
              <a:moveTo>
                <a:pt x="1831961" y="203159"/>
              </a:moveTo>
              <a:arcTo wR="2897884" hR="2897884" stAng="14905096" swAng="69741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E9FD-2355-4E67-AD84-18C505B0F3A9}">
      <dsp:nvSpPr>
        <dsp:cNvPr id="0" name=""/>
        <dsp:cNvSpPr/>
      </dsp:nvSpPr>
      <dsp:spPr>
        <a:xfrm>
          <a:off x="0" y="0"/>
          <a:ext cx="5186362" cy="5186362"/>
        </a:xfrm>
        <a:prstGeom prst="pie">
          <a:avLst>
            <a:gd name="adj1" fmla="val 5400000"/>
            <a:gd name="adj2" fmla="val 1620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D9626-FAD4-478A-AABA-2EAAF7A6E2CF}">
      <dsp:nvSpPr>
        <dsp:cNvPr id="0" name=""/>
        <dsp:cNvSpPr/>
      </dsp:nvSpPr>
      <dsp:spPr>
        <a:xfrm>
          <a:off x="2590774" y="0"/>
          <a:ext cx="6169819" cy="5186362"/>
        </a:xfrm>
        <a:prstGeom prst="rect">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GSA/Labor/DOJ</a:t>
          </a:r>
        </a:p>
      </dsp:txBody>
      <dsp:txXfrm>
        <a:off x="2590774" y="0"/>
        <a:ext cx="3084909" cy="1555911"/>
      </dsp:txXfrm>
    </dsp:sp>
    <dsp:sp modelId="{CA029B20-82FC-480C-83FC-F2395BFE7BC4}">
      <dsp:nvSpPr>
        <dsp:cNvPr id="0" name=""/>
        <dsp:cNvSpPr/>
      </dsp:nvSpPr>
      <dsp:spPr>
        <a:xfrm>
          <a:off x="907615" y="1555911"/>
          <a:ext cx="3371131" cy="3371131"/>
        </a:xfrm>
        <a:prstGeom prst="pie">
          <a:avLst>
            <a:gd name="adj1" fmla="val 5400000"/>
            <a:gd name="adj2" fmla="val 1620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1CB6A-50D1-4363-A639-DEAA3176C9F0}">
      <dsp:nvSpPr>
        <dsp:cNvPr id="0" name=""/>
        <dsp:cNvSpPr/>
      </dsp:nvSpPr>
      <dsp:spPr>
        <a:xfrm>
          <a:off x="2593181" y="1555911"/>
          <a:ext cx="6169819" cy="3371131"/>
        </a:xfrm>
        <a:prstGeom prst="rect">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EPA</a:t>
          </a:r>
        </a:p>
      </dsp:txBody>
      <dsp:txXfrm>
        <a:off x="2593181" y="1555911"/>
        <a:ext cx="3084909" cy="1555906"/>
      </dsp:txXfrm>
    </dsp:sp>
    <dsp:sp modelId="{3DB30250-C3C0-40D7-8F3F-205AF37EE194}">
      <dsp:nvSpPr>
        <dsp:cNvPr id="0" name=""/>
        <dsp:cNvSpPr/>
      </dsp:nvSpPr>
      <dsp:spPr>
        <a:xfrm>
          <a:off x="1815227" y="3111818"/>
          <a:ext cx="1555907" cy="1555907"/>
        </a:xfrm>
        <a:prstGeom prst="pie">
          <a:avLst>
            <a:gd name="adj1" fmla="val 5400000"/>
            <a:gd name="adj2" fmla="val 162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B3B7B-DCC2-4DEC-9F5F-EC3D7C8E9595}">
      <dsp:nvSpPr>
        <dsp:cNvPr id="0" name=""/>
        <dsp:cNvSpPr/>
      </dsp:nvSpPr>
      <dsp:spPr>
        <a:xfrm>
          <a:off x="2593181" y="3111818"/>
          <a:ext cx="6169819" cy="1555907"/>
        </a:xfrm>
        <a:prstGeom prst="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FAR</a:t>
          </a:r>
        </a:p>
      </dsp:txBody>
      <dsp:txXfrm>
        <a:off x="2593181" y="3111818"/>
        <a:ext cx="3084909" cy="1555907"/>
      </dsp:txXfrm>
    </dsp:sp>
    <dsp:sp modelId="{94FB8CA4-48F2-44B8-935B-DF2E815BA8AB}">
      <dsp:nvSpPr>
        <dsp:cNvPr id="0" name=""/>
        <dsp:cNvSpPr/>
      </dsp:nvSpPr>
      <dsp:spPr>
        <a:xfrm>
          <a:off x="5678090" y="0"/>
          <a:ext cx="3084909" cy="15559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Protest to CO or “Agency Protest Official” </a:t>
          </a:r>
        </a:p>
      </dsp:txBody>
      <dsp:txXfrm>
        <a:off x="5678090" y="0"/>
        <a:ext cx="3084909" cy="1555911"/>
      </dsp:txXfrm>
    </dsp:sp>
    <dsp:sp modelId="{242FA2AC-CA07-4ED8-BF28-D383AE2A8743}">
      <dsp:nvSpPr>
        <dsp:cNvPr id="0" name=""/>
        <dsp:cNvSpPr/>
      </dsp:nvSpPr>
      <dsp:spPr>
        <a:xfrm>
          <a:off x="5678090" y="1555911"/>
          <a:ext cx="3084909" cy="15559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Initial protest to CO</a:t>
          </a:r>
        </a:p>
        <a:p>
          <a:pPr marL="171450" lvl="1" indent="-171450" algn="l" defTabSz="800100">
            <a:lnSpc>
              <a:spcPct val="90000"/>
            </a:lnSpc>
            <a:spcBef>
              <a:spcPct val="0"/>
            </a:spcBef>
            <a:spcAft>
              <a:spcPct val="15000"/>
            </a:spcAft>
            <a:buChar char="•"/>
          </a:pPr>
          <a:r>
            <a:rPr lang="en-US" sz="1800" kern="1200" dirty="0"/>
            <a:t>May appeal to higher EPA officer or GAO (per GAO’s 10-day bar after initial adverse agency decision)</a:t>
          </a:r>
        </a:p>
      </dsp:txBody>
      <dsp:txXfrm>
        <a:off x="5678090" y="1555911"/>
        <a:ext cx="3084909" cy="1555906"/>
      </dsp:txXfrm>
    </dsp:sp>
    <dsp:sp modelId="{E9630EA7-00FA-4718-94BB-635AD4CBEECD}">
      <dsp:nvSpPr>
        <dsp:cNvPr id="0" name=""/>
        <dsp:cNvSpPr/>
      </dsp:nvSpPr>
      <dsp:spPr>
        <a:xfrm>
          <a:off x="5678090" y="3111818"/>
          <a:ext cx="3084909" cy="15559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 or designated official</a:t>
          </a:r>
        </a:p>
        <a:p>
          <a:pPr marL="114300" lvl="1" indent="-114300" algn="l" defTabSz="622300">
            <a:lnSpc>
              <a:spcPct val="90000"/>
            </a:lnSpc>
            <a:spcBef>
              <a:spcPct val="0"/>
            </a:spcBef>
            <a:spcAft>
              <a:spcPct val="15000"/>
            </a:spcAft>
            <a:buChar char="•"/>
          </a:pPr>
          <a:r>
            <a:rPr lang="en-US" sz="1400" kern="1200" dirty="0"/>
            <a:t>Protester may request independent reviewer -- should have no previous personal involvement</a:t>
          </a:r>
        </a:p>
      </dsp:txBody>
      <dsp:txXfrm>
        <a:off x="5678090" y="3111818"/>
        <a:ext cx="3084909" cy="1555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25EA-6FAB-4FC3-AE4F-94598935D91C}">
      <dsp:nvSpPr>
        <dsp:cNvPr id="0" name=""/>
        <dsp:cNvSpPr/>
      </dsp:nvSpPr>
      <dsp:spPr>
        <a:xfrm>
          <a:off x="1051" y="0"/>
          <a:ext cx="2732856" cy="48307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FAR</a:t>
          </a:r>
        </a:p>
      </dsp:txBody>
      <dsp:txXfrm>
        <a:off x="1051" y="0"/>
        <a:ext cx="2732856" cy="1449228"/>
      </dsp:txXfrm>
    </dsp:sp>
    <dsp:sp modelId="{CAFEB9B8-C0B1-4521-A46D-EBDAA44F7F89}">
      <dsp:nvSpPr>
        <dsp:cNvPr id="0" name=""/>
        <dsp:cNvSpPr/>
      </dsp:nvSpPr>
      <dsp:spPr>
        <a:xfrm>
          <a:off x="274336" y="1449228"/>
          <a:ext cx="2186285" cy="31399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No Limitation</a:t>
          </a:r>
        </a:p>
      </dsp:txBody>
      <dsp:txXfrm>
        <a:off x="338370" y="1513262"/>
        <a:ext cx="2058217" cy="3011927"/>
      </dsp:txXfrm>
    </dsp:sp>
    <dsp:sp modelId="{4E80A8CE-5613-464E-AB56-D525C5266BD0}">
      <dsp:nvSpPr>
        <dsp:cNvPr id="0" name=""/>
        <dsp:cNvSpPr/>
      </dsp:nvSpPr>
      <dsp:spPr>
        <a:xfrm>
          <a:off x="2938871" y="0"/>
          <a:ext cx="2732856" cy="48307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AID:</a:t>
          </a:r>
        </a:p>
        <a:p>
          <a:pPr marL="0" lvl="0" indent="0" algn="ctr" defTabSz="1422400">
            <a:lnSpc>
              <a:spcPct val="90000"/>
            </a:lnSpc>
            <a:spcBef>
              <a:spcPct val="0"/>
            </a:spcBef>
            <a:spcAft>
              <a:spcPct val="35000"/>
            </a:spcAft>
            <a:buNone/>
          </a:pPr>
          <a:r>
            <a:rPr lang="en-US" sz="3200" kern="1200" dirty="0"/>
            <a:t>Exclusions</a:t>
          </a:r>
        </a:p>
      </dsp:txBody>
      <dsp:txXfrm>
        <a:off x="2938871" y="0"/>
        <a:ext cx="2732856" cy="1449228"/>
      </dsp:txXfrm>
    </dsp:sp>
    <dsp:sp modelId="{9429A6AE-E795-474D-9FBC-6072601709E0}">
      <dsp:nvSpPr>
        <dsp:cNvPr id="0" name=""/>
        <dsp:cNvSpPr/>
      </dsp:nvSpPr>
      <dsp:spPr>
        <a:xfrm>
          <a:off x="3212157" y="1450643"/>
          <a:ext cx="2186285" cy="1456540"/>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1">
                  <a:lumMod val="75000"/>
                </a:schemeClr>
              </a:solidFill>
            </a:rPr>
            <a:t>No:  </a:t>
          </a:r>
        </a:p>
        <a:p>
          <a:pPr marL="0" lvl="0" indent="0" algn="ctr" defTabSz="1022350">
            <a:lnSpc>
              <a:spcPct val="90000"/>
            </a:lnSpc>
            <a:spcBef>
              <a:spcPct val="0"/>
            </a:spcBef>
            <a:spcAft>
              <a:spcPct val="35000"/>
            </a:spcAft>
            <a:buNone/>
          </a:pPr>
          <a:r>
            <a:rPr lang="en-US" sz="2300" kern="1200" dirty="0">
              <a:solidFill>
                <a:schemeClr val="accent1">
                  <a:lumMod val="75000"/>
                </a:schemeClr>
              </a:solidFill>
            </a:rPr>
            <a:t>Small business issues</a:t>
          </a:r>
        </a:p>
      </dsp:txBody>
      <dsp:txXfrm>
        <a:off x="3254818" y="1493304"/>
        <a:ext cx="2100963" cy="1371218"/>
      </dsp:txXfrm>
    </dsp:sp>
    <dsp:sp modelId="{C85F8DFD-6E29-4DA4-BFB5-DB5AC8C94DC0}">
      <dsp:nvSpPr>
        <dsp:cNvPr id="0" name=""/>
        <dsp:cNvSpPr/>
      </dsp:nvSpPr>
      <dsp:spPr>
        <a:xfrm>
          <a:off x="3212157" y="3131267"/>
          <a:ext cx="2186285" cy="1456540"/>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1">
                  <a:lumMod val="75000"/>
                </a:schemeClr>
              </a:solidFill>
            </a:rPr>
            <a:t>No:  </a:t>
          </a:r>
        </a:p>
        <a:p>
          <a:pPr marL="0" lvl="0" indent="0" algn="ctr" defTabSz="1022350">
            <a:lnSpc>
              <a:spcPct val="90000"/>
            </a:lnSpc>
            <a:spcBef>
              <a:spcPct val="0"/>
            </a:spcBef>
            <a:spcAft>
              <a:spcPct val="35000"/>
            </a:spcAft>
            <a:buNone/>
          </a:pPr>
          <a:r>
            <a:rPr lang="en-US" sz="2300" kern="1200" dirty="0">
              <a:solidFill>
                <a:schemeClr val="accent1">
                  <a:lumMod val="75000"/>
                </a:schemeClr>
              </a:solidFill>
            </a:rPr>
            <a:t>Responsibility determinations</a:t>
          </a:r>
        </a:p>
      </dsp:txBody>
      <dsp:txXfrm>
        <a:off x="3254818" y="3173928"/>
        <a:ext cx="2100963" cy="1371218"/>
      </dsp:txXfrm>
    </dsp:sp>
    <dsp:sp modelId="{A363CAAD-317E-4A77-AB09-10F337C54F72}">
      <dsp:nvSpPr>
        <dsp:cNvPr id="0" name=""/>
        <dsp:cNvSpPr/>
      </dsp:nvSpPr>
      <dsp:spPr>
        <a:xfrm>
          <a:off x="5877743" y="0"/>
          <a:ext cx="2732856" cy="483076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Electronic Marketplaces?</a:t>
          </a:r>
        </a:p>
      </dsp:txBody>
      <dsp:txXfrm>
        <a:off x="5877743" y="0"/>
        <a:ext cx="2732856" cy="1449228"/>
      </dsp:txXfrm>
    </dsp:sp>
    <dsp:sp modelId="{270F5D8D-0B8E-4963-8269-2220E5EFC0A2}">
      <dsp:nvSpPr>
        <dsp:cNvPr id="0" name=""/>
        <dsp:cNvSpPr/>
      </dsp:nvSpPr>
      <dsp:spPr>
        <a:xfrm>
          <a:off x="6149978" y="1449228"/>
          <a:ext cx="2186285" cy="3139995"/>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GSA will soon award $6 billion in no-cost contracts for “electronic marketplaces” for micro-purchases ($10,000)</a:t>
          </a:r>
        </a:p>
      </dsp:txBody>
      <dsp:txXfrm>
        <a:off x="6214012" y="1513262"/>
        <a:ext cx="2058217" cy="30119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C445B-42D2-4157-907B-7B1203C93FAD}">
      <dsp:nvSpPr>
        <dsp:cNvPr id="0" name=""/>
        <dsp:cNvSpPr/>
      </dsp:nvSpPr>
      <dsp:spPr>
        <a:xfrm>
          <a:off x="7567" y="986809"/>
          <a:ext cx="2261964" cy="135717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FAR:</a:t>
          </a:r>
        </a:p>
        <a:p>
          <a:pPr marL="0" lvl="0" indent="0" algn="ctr" defTabSz="488950">
            <a:lnSpc>
              <a:spcPct val="90000"/>
            </a:lnSpc>
            <a:spcBef>
              <a:spcPct val="0"/>
            </a:spcBef>
            <a:spcAft>
              <a:spcPct val="35000"/>
            </a:spcAft>
            <a:buNone/>
          </a:pPr>
          <a:r>
            <a:rPr lang="en-US" sz="1100" kern="1200" dirty="0"/>
            <a:t>10 days to file protest (5 days after debriefing)</a:t>
          </a:r>
        </a:p>
      </dsp:txBody>
      <dsp:txXfrm>
        <a:off x="47317" y="1026559"/>
        <a:ext cx="2182464" cy="1277678"/>
      </dsp:txXfrm>
    </dsp:sp>
    <dsp:sp modelId="{A2DAA72B-9C0A-4E2D-92FB-3CECC8E15666}">
      <dsp:nvSpPr>
        <dsp:cNvPr id="0" name=""/>
        <dsp:cNvSpPr/>
      </dsp:nvSpPr>
      <dsp:spPr>
        <a:xfrm rot="21570407">
          <a:off x="2471128" y="1371353"/>
          <a:ext cx="485704"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71131" y="1484173"/>
        <a:ext cx="339993" cy="336581"/>
      </dsp:txXfrm>
    </dsp:sp>
    <dsp:sp modelId="{0580D0EF-2CE0-4F72-A8F2-A770EA773E8F}">
      <dsp:nvSpPr>
        <dsp:cNvPr id="0" name=""/>
        <dsp:cNvSpPr/>
      </dsp:nvSpPr>
      <dsp:spPr>
        <a:xfrm>
          <a:off x="3185921" y="959448"/>
          <a:ext cx="2261964" cy="1357178"/>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Labor &amp; Justice:</a:t>
          </a:r>
        </a:p>
        <a:p>
          <a:pPr marL="0" lvl="0" indent="0" algn="ctr" defTabSz="488950">
            <a:lnSpc>
              <a:spcPct val="90000"/>
            </a:lnSpc>
            <a:spcBef>
              <a:spcPct val="0"/>
            </a:spcBef>
            <a:spcAft>
              <a:spcPct val="35000"/>
            </a:spcAft>
            <a:buNone/>
          </a:pPr>
          <a:r>
            <a:rPr lang="en-US" sz="1100" kern="1200" dirty="0">
              <a:solidFill>
                <a:srgbClr val="FFFF00"/>
              </a:solidFill>
            </a:rPr>
            <a:t>Scheduling conference within 5 days</a:t>
          </a:r>
        </a:p>
        <a:p>
          <a:pPr marL="0" lvl="0" indent="0" algn="ctr" defTabSz="488950">
            <a:lnSpc>
              <a:spcPct val="90000"/>
            </a:lnSpc>
            <a:spcBef>
              <a:spcPct val="0"/>
            </a:spcBef>
            <a:spcAft>
              <a:spcPct val="35000"/>
            </a:spcAft>
            <a:buNone/>
          </a:pPr>
          <a:r>
            <a:rPr lang="en-US" sz="1100" kern="1200" dirty="0"/>
            <a:t>GSA:</a:t>
          </a:r>
        </a:p>
        <a:p>
          <a:pPr marL="0" lvl="0" indent="0" algn="ctr" defTabSz="488950">
            <a:lnSpc>
              <a:spcPct val="90000"/>
            </a:lnSpc>
            <a:spcBef>
              <a:spcPct val="0"/>
            </a:spcBef>
            <a:spcAft>
              <a:spcPct val="35000"/>
            </a:spcAft>
            <a:buNone/>
          </a:pPr>
          <a:r>
            <a:rPr lang="en-US" sz="1100" kern="1200" dirty="0"/>
            <a:t>Scheduling conf. soon as practicable</a:t>
          </a:r>
        </a:p>
      </dsp:txBody>
      <dsp:txXfrm>
        <a:off x="3225671" y="999198"/>
        <a:ext cx="2182464" cy="1277678"/>
      </dsp:txXfrm>
    </dsp:sp>
    <dsp:sp modelId="{3B371D15-09C3-4872-A44F-F62799BD3B33}">
      <dsp:nvSpPr>
        <dsp:cNvPr id="0" name=""/>
        <dsp:cNvSpPr/>
      </dsp:nvSpPr>
      <dsp:spPr>
        <a:xfrm rot="29811">
          <a:off x="5644377" y="1371118"/>
          <a:ext cx="473404"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44380" y="1482695"/>
        <a:ext cx="331383" cy="336581"/>
      </dsp:txXfrm>
    </dsp:sp>
    <dsp:sp modelId="{EFFD7719-01EC-4494-BEAE-D3732B1397B4}">
      <dsp:nvSpPr>
        <dsp:cNvPr id="0" name=""/>
        <dsp:cNvSpPr/>
      </dsp:nvSpPr>
      <dsp:spPr>
        <a:xfrm>
          <a:off x="6341067" y="986809"/>
          <a:ext cx="2261964" cy="135717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GSA:  </a:t>
          </a:r>
        </a:p>
        <a:p>
          <a:pPr marL="0" lvl="0" indent="0" algn="ctr" defTabSz="488950">
            <a:lnSpc>
              <a:spcPct val="90000"/>
            </a:lnSpc>
            <a:spcBef>
              <a:spcPct val="0"/>
            </a:spcBef>
            <a:spcAft>
              <a:spcPct val="35000"/>
            </a:spcAft>
            <a:buNone/>
          </a:pPr>
          <a:r>
            <a:rPr lang="en-US" sz="1100" kern="1200" dirty="0"/>
            <a:t>Agency must respond in writing within 10 days</a:t>
          </a:r>
        </a:p>
      </dsp:txBody>
      <dsp:txXfrm>
        <a:off x="6380817" y="1026559"/>
        <a:ext cx="2182464" cy="1277678"/>
      </dsp:txXfrm>
    </dsp:sp>
    <dsp:sp modelId="{CF29EE56-2C24-401D-AAAE-4EE193D43F82}">
      <dsp:nvSpPr>
        <dsp:cNvPr id="0" name=""/>
        <dsp:cNvSpPr/>
      </dsp:nvSpPr>
      <dsp:spPr>
        <a:xfrm rot="5400000">
          <a:off x="7232281" y="2502325"/>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7303759" y="2543041"/>
        <a:ext cx="336581" cy="335675"/>
      </dsp:txXfrm>
    </dsp:sp>
    <dsp:sp modelId="{A57A9E70-CE57-4088-AFBC-3977CD4280D3}">
      <dsp:nvSpPr>
        <dsp:cNvPr id="0" name=""/>
        <dsp:cNvSpPr/>
      </dsp:nvSpPr>
      <dsp:spPr>
        <a:xfrm>
          <a:off x="6341067" y="3248773"/>
          <a:ext cx="2261964" cy="135717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FAR:</a:t>
          </a:r>
        </a:p>
        <a:p>
          <a:pPr marL="0" lvl="0" indent="0" algn="ctr" defTabSz="488950">
            <a:lnSpc>
              <a:spcPct val="90000"/>
            </a:lnSpc>
            <a:spcBef>
              <a:spcPct val="0"/>
            </a:spcBef>
            <a:spcAft>
              <a:spcPct val="35000"/>
            </a:spcAft>
            <a:buNone/>
          </a:pPr>
          <a:r>
            <a:rPr lang="en-US" sz="1100" kern="1200" dirty="0"/>
            <a:t>Best efforts to resolve in 35 days</a:t>
          </a:r>
        </a:p>
        <a:p>
          <a:pPr marL="0" lvl="0" indent="0" algn="ctr" defTabSz="488950">
            <a:lnSpc>
              <a:spcPct val="90000"/>
            </a:lnSpc>
            <a:spcBef>
              <a:spcPct val="0"/>
            </a:spcBef>
            <a:spcAft>
              <a:spcPct val="35000"/>
            </a:spcAft>
            <a:buNone/>
          </a:pPr>
          <a:r>
            <a:rPr lang="en-US" sz="1100" kern="1200" dirty="0">
              <a:solidFill>
                <a:srgbClr val="FFFF00"/>
              </a:solidFill>
            </a:rPr>
            <a:t>Labor &amp; Justice:</a:t>
          </a:r>
        </a:p>
        <a:p>
          <a:pPr marL="0" lvl="0" indent="0" algn="ctr" defTabSz="488950">
            <a:lnSpc>
              <a:spcPct val="90000"/>
            </a:lnSpc>
            <a:spcBef>
              <a:spcPct val="0"/>
            </a:spcBef>
            <a:spcAft>
              <a:spcPct val="35000"/>
            </a:spcAft>
            <a:buNone/>
          </a:pPr>
          <a:r>
            <a:rPr lang="en-US" sz="1100" kern="1200" dirty="0">
              <a:solidFill>
                <a:srgbClr val="FFFF00"/>
              </a:solidFill>
            </a:rPr>
            <a:t>Best efforts in 20 days</a:t>
          </a:r>
        </a:p>
      </dsp:txBody>
      <dsp:txXfrm>
        <a:off x="6380817" y="3288523"/>
        <a:ext cx="2182464" cy="1277678"/>
      </dsp:txXfrm>
    </dsp:sp>
    <dsp:sp modelId="{ACE6DE5A-6FAC-4AFF-9B4D-2175B09D824A}">
      <dsp:nvSpPr>
        <dsp:cNvPr id="0" name=""/>
        <dsp:cNvSpPr/>
      </dsp:nvSpPr>
      <dsp:spPr>
        <a:xfrm rot="10800000">
          <a:off x="5662478" y="3646879"/>
          <a:ext cx="47953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806339" y="3759072"/>
        <a:ext cx="335675" cy="336581"/>
      </dsp:txXfrm>
    </dsp:sp>
    <dsp:sp modelId="{AE2661A5-CB09-41A0-8546-A27078CA3215}">
      <dsp:nvSpPr>
        <dsp:cNvPr id="0" name=""/>
        <dsp:cNvSpPr/>
      </dsp:nvSpPr>
      <dsp:spPr>
        <a:xfrm>
          <a:off x="3174317" y="3248773"/>
          <a:ext cx="2261964" cy="135717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FAR:</a:t>
          </a:r>
        </a:p>
        <a:p>
          <a:pPr marL="0" lvl="0" indent="0" algn="ctr" defTabSz="488950">
            <a:lnSpc>
              <a:spcPct val="90000"/>
            </a:lnSpc>
            <a:spcBef>
              <a:spcPct val="0"/>
            </a:spcBef>
            <a:spcAft>
              <a:spcPct val="35000"/>
            </a:spcAft>
            <a:buNone/>
          </a:pPr>
          <a:r>
            <a:rPr lang="en-US" sz="1100" kern="1200" dirty="0"/>
            <a:t>Agency decision well-reasoned and explain bases</a:t>
          </a:r>
        </a:p>
      </dsp:txBody>
      <dsp:txXfrm>
        <a:off x="3214067" y="3288523"/>
        <a:ext cx="2182464" cy="1277678"/>
      </dsp:txXfrm>
    </dsp:sp>
    <dsp:sp modelId="{15385084-04F5-42DA-95BD-20963D0AC526}">
      <dsp:nvSpPr>
        <dsp:cNvPr id="0" name=""/>
        <dsp:cNvSpPr/>
      </dsp:nvSpPr>
      <dsp:spPr>
        <a:xfrm rot="10780877">
          <a:off x="2565229" y="3655362"/>
          <a:ext cx="430426" cy="560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94356" y="3767196"/>
        <a:ext cx="301298" cy="336581"/>
      </dsp:txXfrm>
    </dsp:sp>
    <dsp:sp modelId="{92D5166A-3410-4104-80D9-F77BD1F9FF2F}">
      <dsp:nvSpPr>
        <dsp:cNvPr id="0" name=""/>
        <dsp:cNvSpPr/>
      </dsp:nvSpPr>
      <dsp:spPr>
        <a:xfrm>
          <a:off x="100240" y="3265874"/>
          <a:ext cx="2261964" cy="135717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00"/>
              </a:solidFill>
            </a:rPr>
            <a:t>GSA:</a:t>
          </a:r>
        </a:p>
        <a:p>
          <a:pPr marL="0" lvl="0" indent="0" algn="ctr" defTabSz="488950">
            <a:lnSpc>
              <a:spcPct val="90000"/>
            </a:lnSpc>
            <a:spcBef>
              <a:spcPct val="0"/>
            </a:spcBef>
            <a:spcAft>
              <a:spcPct val="35000"/>
            </a:spcAft>
            <a:buNone/>
          </a:pPr>
          <a:r>
            <a:rPr lang="en-US" sz="1100" kern="1200" dirty="0">
              <a:solidFill>
                <a:srgbClr val="FFFF00"/>
              </a:solidFill>
            </a:rPr>
            <a:t>If protest sustained, relief implemented within 30 days</a:t>
          </a:r>
        </a:p>
        <a:p>
          <a:pPr marL="0" lvl="0" indent="0" algn="ctr" defTabSz="488950">
            <a:lnSpc>
              <a:spcPct val="90000"/>
            </a:lnSpc>
            <a:spcBef>
              <a:spcPct val="0"/>
            </a:spcBef>
            <a:spcAft>
              <a:spcPct val="35000"/>
            </a:spcAft>
            <a:buNone/>
          </a:pPr>
          <a:r>
            <a:rPr lang="en-US" sz="1100" kern="1200" dirty="0">
              <a:solidFill>
                <a:schemeClr val="tx1"/>
              </a:solidFill>
            </a:rPr>
            <a:t>Justice:</a:t>
          </a:r>
        </a:p>
        <a:p>
          <a:pPr marL="0" lvl="0" indent="0" algn="ctr" defTabSz="488950">
            <a:lnSpc>
              <a:spcPct val="90000"/>
            </a:lnSpc>
            <a:spcBef>
              <a:spcPct val="0"/>
            </a:spcBef>
            <a:spcAft>
              <a:spcPct val="35000"/>
            </a:spcAft>
            <a:buNone/>
          </a:pPr>
          <a:r>
            <a:rPr lang="en-US" sz="1100" kern="1200" dirty="0">
              <a:solidFill>
                <a:schemeClr val="tx1"/>
              </a:solidFill>
            </a:rPr>
            <a:t>If sustained, relief implemented or explanation within 30 days</a:t>
          </a:r>
        </a:p>
      </dsp:txBody>
      <dsp:txXfrm>
        <a:off x="139990" y="3305624"/>
        <a:ext cx="2182464" cy="1277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DF71-6EC3-4423-8C6C-EC41CADB4027}">
      <dsp:nvSpPr>
        <dsp:cNvPr id="0" name=""/>
        <dsp:cNvSpPr/>
      </dsp:nvSpPr>
      <dsp:spPr>
        <a:xfrm>
          <a:off x="0" y="1346198"/>
          <a:ext cx="8458200" cy="17881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5DF8E-4FF0-4BEE-862B-4B828D98963C}">
      <dsp:nvSpPr>
        <dsp:cNvPr id="0" name=""/>
        <dsp:cNvSpPr/>
      </dsp:nvSpPr>
      <dsp:spPr>
        <a:xfrm>
          <a:off x="3345" y="0"/>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Agency-Level Bid Protest Filed</a:t>
          </a:r>
        </a:p>
      </dsp:txBody>
      <dsp:txXfrm>
        <a:off x="3345" y="0"/>
        <a:ext cx="1462632" cy="1788160"/>
      </dsp:txXfrm>
    </dsp:sp>
    <dsp:sp modelId="{A72BDBC8-EC88-4548-89A0-A79F959BB3E8}">
      <dsp:nvSpPr>
        <dsp:cNvPr id="0" name=""/>
        <dsp:cNvSpPr/>
      </dsp:nvSpPr>
      <dsp:spPr>
        <a:xfrm>
          <a:off x="511141"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90B14-D3BB-4DB4-AB47-018DC25F0EB2}">
      <dsp:nvSpPr>
        <dsp:cNvPr id="0" name=""/>
        <dsp:cNvSpPr/>
      </dsp:nvSpPr>
      <dsp:spPr>
        <a:xfrm>
          <a:off x="1539109" y="268223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endParaRPr lang="en-US" sz="2200" kern="1200"/>
        </a:p>
      </dsp:txBody>
      <dsp:txXfrm>
        <a:off x="1539109" y="2682239"/>
        <a:ext cx="1462632" cy="1788160"/>
      </dsp:txXfrm>
    </dsp:sp>
    <dsp:sp modelId="{1B1E48D5-9F09-4440-9DEB-3241A474CC73}">
      <dsp:nvSpPr>
        <dsp:cNvPr id="0" name=""/>
        <dsp:cNvSpPr/>
      </dsp:nvSpPr>
      <dsp:spPr>
        <a:xfrm>
          <a:off x="2046905" y="2011680"/>
          <a:ext cx="447040" cy="4470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5B085-60A1-4B4E-ADA6-5644A51502A3}">
      <dsp:nvSpPr>
        <dsp:cNvPr id="0" name=""/>
        <dsp:cNvSpPr/>
      </dsp:nvSpPr>
      <dsp:spPr>
        <a:xfrm>
          <a:off x="1603699" y="2270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Proposals Due</a:t>
          </a:r>
        </a:p>
      </dsp:txBody>
      <dsp:txXfrm>
        <a:off x="1603699" y="22709"/>
        <a:ext cx="1462632" cy="1788160"/>
      </dsp:txXfrm>
    </dsp:sp>
    <dsp:sp modelId="{4EF1CB0A-AADE-49FD-B0A5-10438B52AFCD}">
      <dsp:nvSpPr>
        <dsp:cNvPr id="0" name=""/>
        <dsp:cNvSpPr/>
      </dsp:nvSpPr>
      <dsp:spPr>
        <a:xfrm>
          <a:off x="3582670" y="2011680"/>
          <a:ext cx="447040" cy="44704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B471F-F375-4AE1-8FC0-B98521ADA5D6}">
      <dsp:nvSpPr>
        <dsp:cNvPr id="0" name=""/>
        <dsp:cNvSpPr/>
      </dsp:nvSpPr>
      <dsp:spPr>
        <a:xfrm>
          <a:off x="3022189" y="268223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10 Days</a:t>
          </a:r>
        </a:p>
      </dsp:txBody>
      <dsp:txXfrm>
        <a:off x="3022189" y="2682239"/>
        <a:ext cx="1462632" cy="1788160"/>
      </dsp:txXfrm>
    </dsp:sp>
    <dsp:sp modelId="{91A75BFF-28F6-436C-BAC3-C3E0818EEE12}">
      <dsp:nvSpPr>
        <dsp:cNvPr id="0" name=""/>
        <dsp:cNvSpPr/>
      </dsp:nvSpPr>
      <dsp:spPr>
        <a:xfrm>
          <a:off x="5118434"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A867A-0D88-4149-B2D1-3C8F03202231}">
      <dsp:nvSpPr>
        <dsp:cNvPr id="0" name=""/>
        <dsp:cNvSpPr/>
      </dsp:nvSpPr>
      <dsp:spPr>
        <a:xfrm>
          <a:off x="6146402" y="0"/>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GAO Protest Filed</a:t>
          </a:r>
        </a:p>
        <a:p>
          <a:pPr marL="0" lvl="0" indent="0" algn="ctr" defTabSz="977900">
            <a:lnSpc>
              <a:spcPct val="90000"/>
            </a:lnSpc>
            <a:spcBef>
              <a:spcPct val="0"/>
            </a:spcBef>
            <a:spcAft>
              <a:spcPct val="35000"/>
            </a:spcAft>
            <a:buNone/>
          </a:pPr>
          <a:endParaRPr lang="en-US" sz="2200" kern="1200" dirty="0"/>
        </a:p>
      </dsp:txBody>
      <dsp:txXfrm>
        <a:off x="6146402" y="0"/>
        <a:ext cx="1462632" cy="1788160"/>
      </dsp:txXfrm>
    </dsp:sp>
    <dsp:sp modelId="{9E063F92-0056-4B0C-B31F-8336BFF4A25E}">
      <dsp:nvSpPr>
        <dsp:cNvPr id="0" name=""/>
        <dsp:cNvSpPr/>
      </dsp:nvSpPr>
      <dsp:spPr>
        <a:xfrm>
          <a:off x="6654198"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DF71-6EC3-4423-8C6C-EC41CADB4027}">
      <dsp:nvSpPr>
        <dsp:cNvPr id="0" name=""/>
        <dsp:cNvSpPr/>
      </dsp:nvSpPr>
      <dsp:spPr>
        <a:xfrm>
          <a:off x="0" y="1346198"/>
          <a:ext cx="8458200" cy="17881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5DF8E-4FF0-4BEE-862B-4B828D98963C}">
      <dsp:nvSpPr>
        <dsp:cNvPr id="0" name=""/>
        <dsp:cNvSpPr/>
      </dsp:nvSpPr>
      <dsp:spPr>
        <a:xfrm>
          <a:off x="3345" y="0"/>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Agency-Level Bid Protest Filed</a:t>
          </a:r>
        </a:p>
      </dsp:txBody>
      <dsp:txXfrm>
        <a:off x="3345" y="0"/>
        <a:ext cx="1462632" cy="1788160"/>
      </dsp:txXfrm>
    </dsp:sp>
    <dsp:sp modelId="{A72BDBC8-EC88-4548-89A0-A79F959BB3E8}">
      <dsp:nvSpPr>
        <dsp:cNvPr id="0" name=""/>
        <dsp:cNvSpPr/>
      </dsp:nvSpPr>
      <dsp:spPr>
        <a:xfrm>
          <a:off x="511141"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90B14-D3BB-4DB4-AB47-018DC25F0EB2}">
      <dsp:nvSpPr>
        <dsp:cNvPr id="0" name=""/>
        <dsp:cNvSpPr/>
      </dsp:nvSpPr>
      <dsp:spPr>
        <a:xfrm>
          <a:off x="1539109" y="268223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endParaRPr lang="en-US" sz="2200" kern="1200"/>
        </a:p>
      </dsp:txBody>
      <dsp:txXfrm>
        <a:off x="1539109" y="2682239"/>
        <a:ext cx="1462632" cy="1788160"/>
      </dsp:txXfrm>
    </dsp:sp>
    <dsp:sp modelId="{1B1E48D5-9F09-4440-9DEB-3241A474CC73}">
      <dsp:nvSpPr>
        <dsp:cNvPr id="0" name=""/>
        <dsp:cNvSpPr/>
      </dsp:nvSpPr>
      <dsp:spPr>
        <a:xfrm>
          <a:off x="2046905" y="2011680"/>
          <a:ext cx="447040" cy="4470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5B085-60A1-4B4E-ADA6-5644A51502A3}">
      <dsp:nvSpPr>
        <dsp:cNvPr id="0" name=""/>
        <dsp:cNvSpPr/>
      </dsp:nvSpPr>
      <dsp:spPr>
        <a:xfrm>
          <a:off x="1603699" y="2270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Proposals Due</a:t>
          </a:r>
        </a:p>
      </dsp:txBody>
      <dsp:txXfrm>
        <a:off x="1603699" y="22709"/>
        <a:ext cx="1462632" cy="1788160"/>
      </dsp:txXfrm>
    </dsp:sp>
    <dsp:sp modelId="{4EF1CB0A-AADE-49FD-B0A5-10438B52AFCD}">
      <dsp:nvSpPr>
        <dsp:cNvPr id="0" name=""/>
        <dsp:cNvSpPr/>
      </dsp:nvSpPr>
      <dsp:spPr>
        <a:xfrm>
          <a:off x="3582670" y="2011680"/>
          <a:ext cx="447040" cy="44704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B471F-F375-4AE1-8FC0-B98521ADA5D6}">
      <dsp:nvSpPr>
        <dsp:cNvPr id="0" name=""/>
        <dsp:cNvSpPr/>
      </dsp:nvSpPr>
      <dsp:spPr>
        <a:xfrm>
          <a:off x="3022189" y="2682239"/>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10 Days</a:t>
          </a:r>
        </a:p>
      </dsp:txBody>
      <dsp:txXfrm>
        <a:off x="3022189" y="2682239"/>
        <a:ext cx="1462632" cy="1788160"/>
      </dsp:txXfrm>
    </dsp:sp>
    <dsp:sp modelId="{91A75BFF-28F6-436C-BAC3-C3E0818EEE12}">
      <dsp:nvSpPr>
        <dsp:cNvPr id="0" name=""/>
        <dsp:cNvSpPr/>
      </dsp:nvSpPr>
      <dsp:spPr>
        <a:xfrm>
          <a:off x="5118434"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A867A-0D88-4149-B2D1-3C8F03202231}">
      <dsp:nvSpPr>
        <dsp:cNvPr id="0" name=""/>
        <dsp:cNvSpPr/>
      </dsp:nvSpPr>
      <dsp:spPr>
        <a:xfrm>
          <a:off x="6146402" y="0"/>
          <a:ext cx="1462632" cy="17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dirty="0"/>
            <a:t>GAO Protest Filed</a:t>
          </a:r>
        </a:p>
        <a:p>
          <a:pPr marL="0" lvl="0" indent="0" algn="ctr" defTabSz="977900">
            <a:lnSpc>
              <a:spcPct val="90000"/>
            </a:lnSpc>
            <a:spcBef>
              <a:spcPct val="0"/>
            </a:spcBef>
            <a:spcAft>
              <a:spcPct val="35000"/>
            </a:spcAft>
            <a:buNone/>
          </a:pPr>
          <a:endParaRPr lang="en-US" sz="2200" kern="1200" dirty="0"/>
        </a:p>
      </dsp:txBody>
      <dsp:txXfrm>
        <a:off x="6146402" y="0"/>
        <a:ext cx="1462632" cy="1788160"/>
      </dsp:txXfrm>
    </dsp:sp>
    <dsp:sp modelId="{9E063F92-0056-4B0C-B31F-8336BFF4A25E}">
      <dsp:nvSpPr>
        <dsp:cNvPr id="0" name=""/>
        <dsp:cNvSpPr/>
      </dsp:nvSpPr>
      <dsp:spPr>
        <a:xfrm>
          <a:off x="6654198" y="2011680"/>
          <a:ext cx="447040" cy="44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31CAE-AF9D-4654-A965-8CDF06BF23A5}">
      <dsp:nvSpPr>
        <dsp:cNvPr id="0" name=""/>
        <dsp:cNvSpPr/>
      </dsp:nvSpPr>
      <dsp:spPr>
        <a:xfrm>
          <a:off x="2152650" y="0"/>
          <a:ext cx="4305300" cy="2781300"/>
        </a:xfrm>
        <a:prstGeom prst="trapezoid">
          <a:avLst>
            <a:gd name="adj" fmla="val 77397"/>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b="1" kern="1200" dirty="0">
              <a:solidFill>
                <a:srgbClr val="FFFF00"/>
              </a:solidFill>
            </a:rPr>
            <a:t>Labor:</a:t>
          </a:r>
        </a:p>
        <a:p>
          <a:pPr marL="0" lvl="0" indent="0" algn="ctr" defTabSz="889000">
            <a:lnSpc>
              <a:spcPct val="90000"/>
            </a:lnSpc>
            <a:spcBef>
              <a:spcPct val="0"/>
            </a:spcBef>
            <a:spcAft>
              <a:spcPct val="35000"/>
            </a:spcAft>
            <a:buNone/>
          </a:pPr>
          <a:r>
            <a:rPr lang="en-US" sz="2000" b="1" kern="1200" dirty="0">
              <a:solidFill>
                <a:srgbClr val="FFFF00"/>
              </a:solidFill>
            </a:rPr>
            <a:t>If protest denied, </a:t>
          </a:r>
        </a:p>
        <a:p>
          <a:pPr marL="0" lvl="0" indent="0" algn="ctr" defTabSz="889000">
            <a:lnSpc>
              <a:spcPct val="90000"/>
            </a:lnSpc>
            <a:spcBef>
              <a:spcPct val="0"/>
            </a:spcBef>
            <a:spcAft>
              <a:spcPct val="35000"/>
            </a:spcAft>
            <a:buNone/>
          </a:pPr>
          <a:r>
            <a:rPr lang="en-US" sz="2000" b="1" kern="1200" dirty="0">
              <a:solidFill>
                <a:srgbClr val="FFFF00"/>
              </a:solidFill>
            </a:rPr>
            <a:t>wait 5 days to</a:t>
          </a:r>
        </a:p>
        <a:p>
          <a:pPr marL="0" lvl="0" indent="0" algn="ctr" defTabSz="889000">
            <a:lnSpc>
              <a:spcPct val="90000"/>
            </a:lnSpc>
            <a:spcBef>
              <a:spcPct val="0"/>
            </a:spcBef>
            <a:spcAft>
              <a:spcPct val="35000"/>
            </a:spcAft>
            <a:buNone/>
          </a:pPr>
          <a:r>
            <a:rPr lang="en-US" sz="2000" b="1" kern="1200" dirty="0">
              <a:solidFill>
                <a:srgbClr val="FFFF00"/>
              </a:solidFill>
            </a:rPr>
            <a:t> lift suspension</a:t>
          </a:r>
        </a:p>
      </dsp:txBody>
      <dsp:txXfrm>
        <a:off x="2152650" y="0"/>
        <a:ext cx="4305300" cy="2781300"/>
      </dsp:txXfrm>
    </dsp:sp>
    <dsp:sp modelId="{8FDFC32D-5BDB-458C-B4FD-4ECD5CC933C6}">
      <dsp:nvSpPr>
        <dsp:cNvPr id="0" name=""/>
        <dsp:cNvSpPr/>
      </dsp:nvSpPr>
      <dsp:spPr>
        <a:xfrm>
          <a:off x="0" y="2781300"/>
          <a:ext cx="8610600" cy="2781300"/>
        </a:xfrm>
        <a:prstGeom prst="trapezoid">
          <a:avLst>
            <a:gd name="adj" fmla="val 77397"/>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FAR: </a:t>
          </a:r>
        </a:p>
        <a:p>
          <a:pPr marL="0" lvl="0" indent="0" algn="ctr" defTabSz="2133600">
            <a:lnSpc>
              <a:spcPct val="90000"/>
            </a:lnSpc>
            <a:spcBef>
              <a:spcPct val="0"/>
            </a:spcBef>
            <a:spcAft>
              <a:spcPct val="35000"/>
            </a:spcAft>
            <a:buNone/>
          </a:pPr>
          <a:r>
            <a:rPr lang="en-US" sz="4800" kern="1200" dirty="0"/>
            <a:t>Stop procurement unless override</a:t>
          </a:r>
        </a:p>
      </dsp:txBody>
      <dsp:txXfrm>
        <a:off x="1506854" y="2781300"/>
        <a:ext cx="5596890" cy="27813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102C2-9FE3-4D87-B308-9DD456FCDE2C}"/>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A6E044E-C93B-4507-A340-9F68B67DFF1A}"/>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6FB40D-119D-4A80-B505-28F9CC985645}" type="datetimeFigureOut">
              <a:rPr lang="en-US"/>
              <a:pPr>
                <a:defRPr/>
              </a:pPr>
              <a:t>12/18/2019</a:t>
            </a:fld>
            <a:endParaRPr lang="en-US" dirty="0"/>
          </a:p>
        </p:txBody>
      </p:sp>
      <p:sp>
        <p:nvSpPr>
          <p:cNvPr id="4" name="Footer Placeholder 3">
            <a:extLst>
              <a:ext uri="{FF2B5EF4-FFF2-40B4-BE49-F238E27FC236}">
                <a16:creationId xmlns:a16="http://schemas.microsoft.com/office/drawing/2014/main" id="{B6E9D8F1-F4C5-4584-8AAF-DD347F5EEABC}"/>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16F05A43-9AFC-4558-AC58-A6995FA041C3}"/>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5368A3-C181-453A-BF47-15385D14480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A8AD65-1D1D-4891-8158-800BC5E3D6E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105B9A9-CA18-4ED2-A9ED-FF3DB465E08A}"/>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BA697E5-B1E0-44C0-B9F3-81F0EB50B677}" type="datetimeFigureOut">
              <a:rPr lang="en-US"/>
              <a:pPr>
                <a:defRPr/>
              </a:pPr>
              <a:t>12/18/2019</a:t>
            </a:fld>
            <a:endParaRPr lang="en-US" dirty="0"/>
          </a:p>
        </p:txBody>
      </p:sp>
      <p:sp>
        <p:nvSpPr>
          <p:cNvPr id="4" name="Slide Image Placeholder 3">
            <a:extLst>
              <a:ext uri="{FF2B5EF4-FFF2-40B4-BE49-F238E27FC236}">
                <a16:creationId xmlns:a16="http://schemas.microsoft.com/office/drawing/2014/main" id="{62BAE33B-D089-4F3A-A7EE-9F3D56DA22D8}"/>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592B97E-9B08-43D0-AFCC-024932A9A0BF}"/>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4045FC8-DC21-455A-8F70-A19BA54E78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5A68750-245D-45AF-A5E5-3CA7CCE233D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B0617FA-69A9-45E6-84A1-05959FDE47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cquisition.gov/content/part-33-protests-disputes-and-appeals#i108046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A333043-10F2-4BDB-89CD-FED953440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7D5A765-940C-423E-A731-24C7C0EBE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7044" name="Slide Number Placeholder 3">
            <a:extLst>
              <a:ext uri="{FF2B5EF4-FFF2-40B4-BE49-F238E27FC236}">
                <a16:creationId xmlns:a16="http://schemas.microsoft.com/office/drawing/2014/main" id="{617BD0DD-59BA-4925-AFC8-809784D7DA0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9</a:t>
            </a:fld>
            <a:endParaRPr lang="en-US" altLang="en-US"/>
          </a:p>
        </p:txBody>
      </p:sp>
    </p:spTree>
    <p:extLst>
      <p:ext uri="{BB962C8B-B14F-4D97-AF65-F5344CB8AC3E}">
        <p14:creationId xmlns:p14="http://schemas.microsoft.com/office/powerpoint/2010/main" val="216437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10</a:t>
            </a:fld>
            <a:endParaRPr lang="en-US" altLang="en-US"/>
          </a:p>
        </p:txBody>
      </p:sp>
    </p:spTree>
    <p:extLst>
      <p:ext uri="{BB962C8B-B14F-4D97-AF65-F5344CB8AC3E}">
        <p14:creationId xmlns:p14="http://schemas.microsoft.com/office/powerpoint/2010/main" val="334302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AB71B68F-6DE2-4B02-877A-F132FFF90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33559B30-01DD-44D0-8182-5924D069AB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Daniel I. Gordon, </a:t>
            </a:r>
            <a:r>
              <a:rPr lang="en-US" sz="1200" i="1" kern="1200" dirty="0">
                <a:solidFill>
                  <a:schemeClr val="tx1"/>
                </a:solidFill>
                <a:effectLst/>
                <a:latin typeface="+mn-lt"/>
                <a:ea typeface="+mn-ea"/>
                <a:cs typeface="+mn-cs"/>
              </a:rPr>
              <a:t>Constructing a Bid Protest Process: Choices Every Procurement Challenge System Must Make</a:t>
            </a:r>
            <a:r>
              <a:rPr lang="en-US" sz="1200" kern="1200" dirty="0">
                <a:solidFill>
                  <a:schemeClr val="tx1"/>
                </a:solidFill>
                <a:effectLst/>
                <a:latin typeface="+mn-lt"/>
                <a:ea typeface="+mn-ea"/>
                <a:cs typeface="+mn-cs"/>
              </a:rPr>
              <a:t>, 35 Pub. Cont. L.J. 427 (2006), </a:t>
            </a:r>
            <a:r>
              <a:rPr lang="en-US" sz="1200" i="1" kern="1200" dirty="0">
                <a:solidFill>
                  <a:schemeClr val="tx1"/>
                </a:solidFill>
                <a:effectLst/>
                <a:latin typeface="+mn-lt"/>
                <a:ea typeface="+mn-ea"/>
                <a:cs typeface="+mn-cs"/>
              </a:rPr>
              <a:t>available at </a:t>
            </a:r>
            <a:r>
              <a:rPr lang="en-US" sz="1200" kern="1200" dirty="0">
                <a:solidFill>
                  <a:schemeClr val="tx1"/>
                </a:solidFill>
                <a:effectLst/>
                <a:latin typeface="+mn-lt"/>
                <a:ea typeface="+mn-ea"/>
                <a:cs typeface="+mn-cs"/>
              </a:rPr>
              <a:t>https://ssrn.com/abstract=892781</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Where is the forum located?</a:t>
            </a:r>
          </a:p>
          <a:p>
            <a:pPr eaLnBrk="1" hangingPunct="1">
              <a:spcBef>
                <a:spcPct val="0"/>
              </a:spcBef>
            </a:pPr>
            <a:r>
              <a:rPr lang="en-US" altLang="en-US" dirty="0"/>
              <a:t>How broad is the forum’s jurisdiction?</a:t>
            </a:r>
          </a:p>
          <a:p>
            <a:pPr eaLnBrk="1" hangingPunct="1">
              <a:spcBef>
                <a:spcPct val="0"/>
              </a:spcBef>
            </a:pPr>
            <a:r>
              <a:rPr lang="en-US" altLang="en-US" dirty="0"/>
              <a:t>Who is allowed to protest?</a:t>
            </a:r>
          </a:p>
          <a:p>
            <a:pPr eaLnBrk="1" hangingPunct="1">
              <a:spcBef>
                <a:spcPct val="0"/>
              </a:spcBef>
            </a:pPr>
            <a:r>
              <a:rPr lang="en-US" altLang="en-US" dirty="0"/>
              <a:t>How is the issue of the finality of signed contracts handled?</a:t>
            </a:r>
          </a:p>
          <a:p>
            <a:pPr eaLnBrk="1" hangingPunct="1">
              <a:spcBef>
                <a:spcPct val="0"/>
              </a:spcBef>
            </a:pPr>
            <a:r>
              <a:rPr lang="en-US" altLang="en-US" dirty="0"/>
              <a:t>How strict are time limits for protesting to the forum?</a:t>
            </a:r>
          </a:p>
          <a:p>
            <a:pPr eaLnBrk="1" hangingPunct="1">
              <a:spcBef>
                <a:spcPct val="0"/>
              </a:spcBef>
            </a:pPr>
            <a:r>
              <a:rPr lang="en-US" altLang="en-US" dirty="0"/>
              <a:t>Is the procurement put “on hold” while the protest is pending?</a:t>
            </a:r>
          </a:p>
          <a:p>
            <a:pPr eaLnBrk="1" hangingPunct="1">
              <a:spcBef>
                <a:spcPct val="0"/>
              </a:spcBef>
            </a:pPr>
            <a:r>
              <a:rPr lang="en-US" altLang="en-US" dirty="0"/>
              <a:t>How is abuse of protest process avoided or dealt with?</a:t>
            </a:r>
          </a:p>
          <a:p>
            <a:pPr eaLnBrk="1" hangingPunct="1">
              <a:spcBef>
                <a:spcPct val="0"/>
              </a:spcBef>
            </a:pPr>
            <a:r>
              <a:rPr lang="en-US" altLang="en-US" dirty="0"/>
              <a:t>How long does the forum have to decide the case?</a:t>
            </a:r>
          </a:p>
          <a:p>
            <a:pPr eaLnBrk="1" hangingPunct="1">
              <a:spcBef>
                <a:spcPct val="0"/>
              </a:spcBef>
            </a:pPr>
            <a:r>
              <a:rPr lang="en-US" altLang="en-US" dirty="0"/>
              <a:t>What evidence does the forum have before it in reaching its decisions?</a:t>
            </a:r>
          </a:p>
          <a:p>
            <a:pPr eaLnBrk="1" hangingPunct="1">
              <a:spcBef>
                <a:spcPct val="0"/>
              </a:spcBef>
            </a:pPr>
            <a:r>
              <a:rPr lang="en-US" altLang="en-US" dirty="0"/>
              <a:t>How difficult is it for a protester to win a protest?</a:t>
            </a:r>
          </a:p>
          <a:p>
            <a:pPr eaLnBrk="1" hangingPunct="1">
              <a:spcBef>
                <a:spcPct val="0"/>
              </a:spcBef>
            </a:pPr>
            <a:r>
              <a:rPr lang="en-US" altLang="en-US" dirty="0"/>
              <a:t>What power does the forum have to offer (and enforce) meaningful relief?</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7142C6D3-50F5-4A11-84FF-FABE82C6228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22CB2D-6937-4C98-9A1A-F475108479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All protests filed directly with the agency will be addressed to the contracting officer or official designated to receive protest (</a:t>
            </a:r>
            <a:r>
              <a:rPr lang="en-US" sz="1200" u="sng" kern="1200" dirty="0">
                <a:solidFill>
                  <a:schemeClr val="tx1"/>
                </a:solidFill>
                <a:effectLst/>
                <a:latin typeface="+mn-lt"/>
                <a:ea typeface="+mn-ea"/>
                <a:cs typeface="+mn-cs"/>
                <a:hlinkClick r:id="rId3"/>
              </a:rPr>
              <a:t>FAR 33.103(d)(3)</a:t>
            </a:r>
            <a:r>
              <a:rPr lang="en-US" sz="1200" kern="1200" dirty="0">
                <a:solidFill>
                  <a:schemeClr val="tx1"/>
                </a:solidFill>
                <a:effectLst/>
                <a:latin typeface="+mn-lt"/>
                <a:ea typeface="+mn-ea"/>
                <a:cs typeface="+mn-cs"/>
              </a:rPr>
              <a:t>)</a:t>
            </a:r>
          </a:p>
          <a:p>
            <a:pPr lvl="2"/>
            <a:r>
              <a:rPr lang="en-US" sz="1200" kern="1200" dirty="0">
                <a:solidFill>
                  <a:schemeClr val="tx1"/>
                </a:solidFill>
                <a:effectLst/>
                <a:latin typeface="+mn-lt"/>
                <a:ea typeface="+mn-ea"/>
                <a:cs typeface="+mn-cs"/>
              </a:rPr>
              <a:t>Interested parties may request an independent review of their protest at a level above the contracting officer. (</a:t>
            </a:r>
            <a:r>
              <a:rPr lang="en-US" sz="1200" u="sng" kern="1200" dirty="0">
                <a:solidFill>
                  <a:schemeClr val="tx1"/>
                </a:solidFill>
                <a:effectLst/>
                <a:latin typeface="+mn-lt"/>
                <a:ea typeface="+mn-ea"/>
                <a:cs typeface="+mn-cs"/>
                <a:hlinkClick r:id="rId3"/>
              </a:rPr>
              <a:t>FAR 33.103(d)(4))</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When practicable officials designated to conduct independent review should not have had previous personal involvement in the procurement. (</a:t>
            </a:r>
            <a:r>
              <a:rPr lang="en-US" sz="1200" u="sng" kern="1200" dirty="0">
                <a:solidFill>
                  <a:schemeClr val="tx1"/>
                </a:solidFill>
                <a:effectLst/>
                <a:latin typeface="+mn-lt"/>
                <a:ea typeface="+mn-ea"/>
                <a:cs typeface="+mn-cs"/>
                <a:hlinkClick r:id="rId3"/>
              </a:rPr>
              <a:t>FAR 33.103(d)(4))</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officials conducting the independent review should not have had previous personal involvement in the procurement (</a:t>
            </a:r>
            <a:r>
              <a:rPr lang="en-US" sz="1200" u="sng" kern="1200" dirty="0">
                <a:solidFill>
                  <a:schemeClr val="tx1"/>
                </a:solidFill>
                <a:effectLst/>
                <a:latin typeface="+mn-lt"/>
                <a:ea typeface="+mn-ea"/>
                <a:cs typeface="+mn-cs"/>
                <a:hlinkClick r:id="rId3"/>
              </a:rPr>
              <a:t>FAR 33.103(d)(4)</a:t>
            </a:r>
            <a:r>
              <a:rPr lang="en-US" sz="1200" kern="1200" dirty="0">
                <a:solidFill>
                  <a:schemeClr val="tx1"/>
                </a:solidFill>
                <a:effectLst/>
                <a:latin typeface="+mn-lt"/>
                <a:ea typeface="+mn-ea"/>
                <a:cs typeface="+mn-cs"/>
              </a:rPr>
              <a:t>)</a:t>
            </a:r>
          </a:p>
          <a:p>
            <a:r>
              <a:rPr lang="en-US" dirty="0"/>
              <a:t>C</a:t>
            </a:r>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13</a:t>
            </a:fld>
            <a:endParaRPr lang="en-US" altLang="en-US"/>
          </a:p>
        </p:txBody>
      </p:sp>
    </p:spTree>
    <p:extLst>
      <p:ext uri="{BB962C8B-B14F-4D97-AF65-F5344CB8AC3E}">
        <p14:creationId xmlns:p14="http://schemas.microsoft.com/office/powerpoint/2010/main" val="233757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16</a:t>
            </a:fld>
            <a:endParaRPr lang="en-US" altLang="en-US"/>
          </a:p>
        </p:txBody>
      </p:sp>
    </p:spTree>
    <p:extLst>
      <p:ext uri="{BB962C8B-B14F-4D97-AF65-F5344CB8AC3E}">
        <p14:creationId xmlns:p14="http://schemas.microsoft.com/office/powerpoint/2010/main" val="61123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21</a:t>
            </a:fld>
            <a:endParaRPr lang="en-US" altLang="en-US"/>
          </a:p>
        </p:txBody>
      </p:sp>
    </p:spTree>
    <p:extLst>
      <p:ext uri="{BB962C8B-B14F-4D97-AF65-F5344CB8AC3E}">
        <p14:creationId xmlns:p14="http://schemas.microsoft.com/office/powerpoint/2010/main" val="421435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17FA-69A9-45E6-84A1-05959FDE47DB}" type="slidenum">
              <a:rPr lang="en-US" altLang="en-US" smtClean="0"/>
              <a:pPr/>
              <a:t>24</a:t>
            </a:fld>
            <a:endParaRPr lang="en-US" altLang="en-US"/>
          </a:p>
        </p:txBody>
      </p:sp>
    </p:spTree>
    <p:extLst>
      <p:ext uri="{BB962C8B-B14F-4D97-AF65-F5344CB8AC3E}">
        <p14:creationId xmlns:p14="http://schemas.microsoft.com/office/powerpoint/2010/main" val="1538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F29903-B618-4E04-8A32-45381FDEE2A7}"/>
              </a:ext>
            </a:extLst>
          </p:cNvPr>
          <p:cNvSpPr>
            <a:spLocks noGrp="1"/>
          </p:cNvSpPr>
          <p:nvPr>
            <p:ph type="dt" sz="half" idx="10"/>
          </p:nvPr>
        </p:nvSpPr>
        <p:spPr/>
        <p:txBody>
          <a:bodyPr/>
          <a:lstStyle>
            <a:lvl1pPr>
              <a:defRPr/>
            </a:lvl1pPr>
          </a:lstStyle>
          <a:p>
            <a:pPr>
              <a:defRPr/>
            </a:pPr>
            <a:fld id="{704900C6-2592-4991-AC85-1F223674C4CB}" type="datetime1">
              <a:rPr lang="en-US" smtClean="0"/>
              <a:t>12/18/2019</a:t>
            </a:fld>
            <a:endParaRPr lang="en-US" dirty="0"/>
          </a:p>
        </p:txBody>
      </p:sp>
      <p:sp>
        <p:nvSpPr>
          <p:cNvPr id="5" name="Footer Placeholder 4">
            <a:extLst>
              <a:ext uri="{FF2B5EF4-FFF2-40B4-BE49-F238E27FC236}">
                <a16:creationId xmlns:a16="http://schemas.microsoft.com/office/drawing/2014/main" id="{96345A39-86D5-4D01-834E-3925C3B08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761B68-AC7A-4960-AE52-B26921C9E971}"/>
              </a:ext>
            </a:extLst>
          </p:cNvPr>
          <p:cNvSpPr>
            <a:spLocks noGrp="1"/>
          </p:cNvSpPr>
          <p:nvPr>
            <p:ph type="sldNum" sz="quarter" idx="12"/>
          </p:nvPr>
        </p:nvSpPr>
        <p:spPr/>
        <p:txBody>
          <a:bodyPr/>
          <a:lstStyle>
            <a:lvl1pPr>
              <a:defRPr/>
            </a:lvl1pPr>
          </a:lstStyle>
          <a:p>
            <a:fld id="{ECAF8111-48FD-4A50-B8E7-A833D4B71195}" type="slidenum">
              <a:rPr lang="en-US" altLang="en-US"/>
              <a:pPr/>
              <a:t>‹#›</a:t>
            </a:fld>
            <a:endParaRPr lang="en-US" altLang="en-US"/>
          </a:p>
        </p:txBody>
      </p:sp>
    </p:spTree>
    <p:extLst>
      <p:ext uri="{BB962C8B-B14F-4D97-AF65-F5344CB8AC3E}">
        <p14:creationId xmlns:p14="http://schemas.microsoft.com/office/powerpoint/2010/main" val="17339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C92AD-335A-4571-8217-5B4F9821BA21}"/>
              </a:ext>
            </a:extLst>
          </p:cNvPr>
          <p:cNvSpPr>
            <a:spLocks noGrp="1"/>
          </p:cNvSpPr>
          <p:nvPr>
            <p:ph type="dt" sz="half" idx="10"/>
          </p:nvPr>
        </p:nvSpPr>
        <p:spPr/>
        <p:txBody>
          <a:bodyPr/>
          <a:lstStyle>
            <a:lvl1pPr>
              <a:defRPr/>
            </a:lvl1pPr>
          </a:lstStyle>
          <a:p>
            <a:pPr>
              <a:defRPr/>
            </a:pPr>
            <a:fld id="{D1C7F8FD-48AB-4CD7-92C0-BD84C9C77658}" type="datetime1">
              <a:rPr lang="en-US" smtClean="0"/>
              <a:t>12/18/2019</a:t>
            </a:fld>
            <a:endParaRPr lang="en-US" dirty="0"/>
          </a:p>
        </p:txBody>
      </p:sp>
      <p:sp>
        <p:nvSpPr>
          <p:cNvPr id="5" name="Footer Placeholder 4">
            <a:extLst>
              <a:ext uri="{FF2B5EF4-FFF2-40B4-BE49-F238E27FC236}">
                <a16:creationId xmlns:a16="http://schemas.microsoft.com/office/drawing/2014/main" id="{094F5DBC-F000-4A26-9BAB-C6FB50C48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1ED2FD-8DBF-4063-A1FD-6708EC79CEEE}"/>
              </a:ext>
            </a:extLst>
          </p:cNvPr>
          <p:cNvSpPr>
            <a:spLocks noGrp="1"/>
          </p:cNvSpPr>
          <p:nvPr>
            <p:ph type="sldNum" sz="quarter" idx="12"/>
          </p:nvPr>
        </p:nvSpPr>
        <p:spPr/>
        <p:txBody>
          <a:bodyPr/>
          <a:lstStyle>
            <a:lvl1pPr>
              <a:defRPr/>
            </a:lvl1pPr>
          </a:lstStyle>
          <a:p>
            <a:fld id="{C425EBF3-8254-4953-A8A0-4DDED8143DFA}" type="slidenum">
              <a:rPr lang="en-US" altLang="en-US"/>
              <a:pPr/>
              <a:t>‹#›</a:t>
            </a:fld>
            <a:endParaRPr lang="en-US" altLang="en-US"/>
          </a:p>
        </p:txBody>
      </p:sp>
    </p:spTree>
    <p:extLst>
      <p:ext uri="{BB962C8B-B14F-4D97-AF65-F5344CB8AC3E}">
        <p14:creationId xmlns:p14="http://schemas.microsoft.com/office/powerpoint/2010/main" val="247982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8B06-66DF-4D79-9505-B87699000DEF}"/>
              </a:ext>
            </a:extLst>
          </p:cNvPr>
          <p:cNvSpPr>
            <a:spLocks noGrp="1"/>
          </p:cNvSpPr>
          <p:nvPr>
            <p:ph type="dt" sz="half" idx="10"/>
          </p:nvPr>
        </p:nvSpPr>
        <p:spPr/>
        <p:txBody>
          <a:bodyPr/>
          <a:lstStyle>
            <a:lvl1pPr>
              <a:defRPr/>
            </a:lvl1pPr>
          </a:lstStyle>
          <a:p>
            <a:pPr>
              <a:defRPr/>
            </a:pPr>
            <a:fld id="{2C0854C4-E3EB-4659-AFA3-6E5FDC0ABF60}" type="datetime1">
              <a:rPr lang="en-US" smtClean="0"/>
              <a:t>12/18/2019</a:t>
            </a:fld>
            <a:endParaRPr lang="en-US" dirty="0"/>
          </a:p>
        </p:txBody>
      </p:sp>
      <p:sp>
        <p:nvSpPr>
          <p:cNvPr id="5" name="Footer Placeholder 4">
            <a:extLst>
              <a:ext uri="{FF2B5EF4-FFF2-40B4-BE49-F238E27FC236}">
                <a16:creationId xmlns:a16="http://schemas.microsoft.com/office/drawing/2014/main" id="{F1E98124-A7D2-45B8-8511-ED956EDA27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A8218-159C-4B5A-AA88-5F3BAD44A6FB}"/>
              </a:ext>
            </a:extLst>
          </p:cNvPr>
          <p:cNvSpPr>
            <a:spLocks noGrp="1"/>
          </p:cNvSpPr>
          <p:nvPr>
            <p:ph type="sldNum" sz="quarter" idx="12"/>
          </p:nvPr>
        </p:nvSpPr>
        <p:spPr/>
        <p:txBody>
          <a:bodyPr/>
          <a:lstStyle>
            <a:lvl1pPr>
              <a:defRPr/>
            </a:lvl1pPr>
          </a:lstStyle>
          <a:p>
            <a:fld id="{CC1155D3-DB15-4372-B85F-35B2B57C55DC}" type="slidenum">
              <a:rPr lang="en-US" altLang="en-US"/>
              <a:pPr/>
              <a:t>‹#›</a:t>
            </a:fld>
            <a:endParaRPr lang="en-US" altLang="en-US"/>
          </a:p>
        </p:txBody>
      </p:sp>
    </p:spTree>
    <p:extLst>
      <p:ext uri="{BB962C8B-B14F-4D97-AF65-F5344CB8AC3E}">
        <p14:creationId xmlns:p14="http://schemas.microsoft.com/office/powerpoint/2010/main" val="99945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7D70-A684-404D-8FB4-ACD7634095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2FF6A1-1CF4-4C8B-A321-10644C1769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22C5ADF-679D-4306-859B-18471B05EB97}"/>
              </a:ext>
            </a:extLst>
          </p:cNvPr>
          <p:cNvSpPr>
            <a:spLocks noGrp="1"/>
          </p:cNvSpPr>
          <p:nvPr>
            <p:ph type="dt" sz="half" idx="10"/>
          </p:nvPr>
        </p:nvSpPr>
        <p:spPr/>
        <p:txBody>
          <a:bodyPr/>
          <a:lstStyle/>
          <a:p>
            <a:fld id="{8A81986C-11A4-47C7-90F1-EEA65BDD3EFB}" type="datetime1">
              <a:rPr lang="en-US" smtClean="0"/>
              <a:t>12/18/2019</a:t>
            </a:fld>
            <a:endParaRPr lang="en-US"/>
          </a:p>
        </p:txBody>
      </p:sp>
      <p:sp>
        <p:nvSpPr>
          <p:cNvPr id="5" name="Footer Placeholder 4">
            <a:extLst>
              <a:ext uri="{FF2B5EF4-FFF2-40B4-BE49-F238E27FC236}">
                <a16:creationId xmlns:a16="http://schemas.microsoft.com/office/drawing/2014/main" id="{A5697B34-08DA-448A-AEEC-2C7A79D30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BE875-B948-4BC8-AABC-DE736C47D6AB}"/>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2902247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2A8B-31B6-4A6A-9B37-96D1BB0A85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9AC8E-29EF-4B7C-910D-719135308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61526-5D9A-480C-82BB-6AC5049EF4E7}"/>
              </a:ext>
            </a:extLst>
          </p:cNvPr>
          <p:cNvSpPr>
            <a:spLocks noGrp="1"/>
          </p:cNvSpPr>
          <p:nvPr>
            <p:ph type="dt" sz="half" idx="10"/>
          </p:nvPr>
        </p:nvSpPr>
        <p:spPr/>
        <p:txBody>
          <a:bodyPr/>
          <a:lstStyle/>
          <a:p>
            <a:fld id="{08D1259B-85B4-4795-AC8E-69424B562297}" type="datetime1">
              <a:rPr lang="en-US" smtClean="0"/>
              <a:t>12/18/2019</a:t>
            </a:fld>
            <a:endParaRPr lang="en-US"/>
          </a:p>
        </p:txBody>
      </p:sp>
      <p:sp>
        <p:nvSpPr>
          <p:cNvPr id="5" name="Footer Placeholder 4">
            <a:extLst>
              <a:ext uri="{FF2B5EF4-FFF2-40B4-BE49-F238E27FC236}">
                <a16:creationId xmlns:a16="http://schemas.microsoft.com/office/drawing/2014/main" id="{5C95F8A5-3A52-478A-BC75-EFDB009D6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99DEE-175D-4DB7-A73B-60184B9E56A5}"/>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304800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25D4-E5F4-4F29-8116-08D40BA075D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8E508B-A7B3-43E2-8120-9D24D3CB55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FDFBF-6290-4ED7-89A3-9B73B8C07BDF}"/>
              </a:ext>
            </a:extLst>
          </p:cNvPr>
          <p:cNvSpPr>
            <a:spLocks noGrp="1"/>
          </p:cNvSpPr>
          <p:nvPr>
            <p:ph type="dt" sz="half" idx="10"/>
          </p:nvPr>
        </p:nvSpPr>
        <p:spPr/>
        <p:txBody>
          <a:bodyPr/>
          <a:lstStyle/>
          <a:p>
            <a:fld id="{9EB413C7-A39D-4E5F-8C82-8A8428A9D2F6}" type="datetime1">
              <a:rPr lang="en-US" smtClean="0"/>
              <a:t>12/18/2019</a:t>
            </a:fld>
            <a:endParaRPr lang="en-US"/>
          </a:p>
        </p:txBody>
      </p:sp>
      <p:sp>
        <p:nvSpPr>
          <p:cNvPr id="5" name="Footer Placeholder 4">
            <a:extLst>
              <a:ext uri="{FF2B5EF4-FFF2-40B4-BE49-F238E27FC236}">
                <a16:creationId xmlns:a16="http://schemas.microsoft.com/office/drawing/2014/main" id="{30C593E0-0C7B-42A8-AC18-DFB784C38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F4617-D273-40FE-9B6C-48F21A47870F}"/>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154491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3E05-9DD6-4596-8EF2-57116BCCE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20-E446-4817-852A-A742BF263E1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251A6-878A-4722-BA48-6EB84E96E7A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C0469-02D4-400D-BB03-37EE11B30C27}"/>
              </a:ext>
            </a:extLst>
          </p:cNvPr>
          <p:cNvSpPr>
            <a:spLocks noGrp="1"/>
          </p:cNvSpPr>
          <p:nvPr>
            <p:ph type="dt" sz="half" idx="10"/>
          </p:nvPr>
        </p:nvSpPr>
        <p:spPr/>
        <p:txBody>
          <a:bodyPr/>
          <a:lstStyle/>
          <a:p>
            <a:fld id="{599C6893-B82C-49DF-BF2E-35BF7EF389A7}" type="datetime1">
              <a:rPr lang="en-US" smtClean="0"/>
              <a:t>12/18/2019</a:t>
            </a:fld>
            <a:endParaRPr lang="en-US"/>
          </a:p>
        </p:txBody>
      </p:sp>
      <p:sp>
        <p:nvSpPr>
          <p:cNvPr id="6" name="Footer Placeholder 5">
            <a:extLst>
              <a:ext uri="{FF2B5EF4-FFF2-40B4-BE49-F238E27FC236}">
                <a16:creationId xmlns:a16="http://schemas.microsoft.com/office/drawing/2014/main" id="{1FCCF0B0-2959-407B-883B-10DB0FC14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D485D-DB40-4B6C-A082-2C4425B87B55}"/>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622744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32E8-71A6-4618-8906-780920A3D98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3BE284-AFE5-4059-9FB5-8C3B48C42A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BCB359C-EEC7-4A0F-B362-54ADF0DFD3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60BE56-1315-4A21-B838-15C0F597722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7690D-27B6-424D-BB28-1FAABA9AD45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8CF2A7-1ED8-4F34-AB0C-117DED3900D1}"/>
              </a:ext>
            </a:extLst>
          </p:cNvPr>
          <p:cNvSpPr>
            <a:spLocks noGrp="1"/>
          </p:cNvSpPr>
          <p:nvPr>
            <p:ph type="dt" sz="half" idx="10"/>
          </p:nvPr>
        </p:nvSpPr>
        <p:spPr/>
        <p:txBody>
          <a:bodyPr/>
          <a:lstStyle/>
          <a:p>
            <a:fld id="{0D32D813-3854-42DD-BEEC-90B17255ACE5}" type="datetime1">
              <a:rPr lang="en-US" smtClean="0"/>
              <a:t>12/18/2019</a:t>
            </a:fld>
            <a:endParaRPr lang="en-US"/>
          </a:p>
        </p:txBody>
      </p:sp>
      <p:sp>
        <p:nvSpPr>
          <p:cNvPr id="8" name="Footer Placeholder 7">
            <a:extLst>
              <a:ext uri="{FF2B5EF4-FFF2-40B4-BE49-F238E27FC236}">
                <a16:creationId xmlns:a16="http://schemas.microsoft.com/office/drawing/2014/main" id="{CE790228-0723-495B-8272-18270D95C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8C508-331D-4661-80C7-64D6D981D100}"/>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1572507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887E-AF44-4CB6-890F-83CD88E86B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9293CF-C335-484E-9F52-421EECDE62F1}"/>
              </a:ext>
            </a:extLst>
          </p:cNvPr>
          <p:cNvSpPr>
            <a:spLocks noGrp="1"/>
          </p:cNvSpPr>
          <p:nvPr>
            <p:ph type="dt" sz="half" idx="10"/>
          </p:nvPr>
        </p:nvSpPr>
        <p:spPr/>
        <p:txBody>
          <a:bodyPr/>
          <a:lstStyle/>
          <a:p>
            <a:fld id="{D7B9F35D-30AB-4944-9890-B1F99C7FA27C}" type="datetime1">
              <a:rPr lang="en-US" smtClean="0"/>
              <a:t>12/18/2019</a:t>
            </a:fld>
            <a:endParaRPr lang="en-US"/>
          </a:p>
        </p:txBody>
      </p:sp>
      <p:sp>
        <p:nvSpPr>
          <p:cNvPr id="4" name="Footer Placeholder 3">
            <a:extLst>
              <a:ext uri="{FF2B5EF4-FFF2-40B4-BE49-F238E27FC236}">
                <a16:creationId xmlns:a16="http://schemas.microsoft.com/office/drawing/2014/main" id="{F19D9A6E-A897-4C71-8437-7DC9972DC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CDE8B-81AE-4D65-B458-283654109D5B}"/>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3364442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8EAD6-2044-4EE3-8201-D4E5572EDD51}"/>
              </a:ext>
            </a:extLst>
          </p:cNvPr>
          <p:cNvSpPr>
            <a:spLocks noGrp="1"/>
          </p:cNvSpPr>
          <p:nvPr>
            <p:ph type="dt" sz="half" idx="10"/>
          </p:nvPr>
        </p:nvSpPr>
        <p:spPr/>
        <p:txBody>
          <a:bodyPr/>
          <a:lstStyle/>
          <a:p>
            <a:fld id="{4637E5FF-BA30-4101-89E0-2CD6B74DBB23}" type="datetime1">
              <a:rPr lang="en-US" smtClean="0"/>
              <a:t>12/18/2019</a:t>
            </a:fld>
            <a:endParaRPr lang="en-US"/>
          </a:p>
        </p:txBody>
      </p:sp>
      <p:sp>
        <p:nvSpPr>
          <p:cNvPr id="3" name="Footer Placeholder 2">
            <a:extLst>
              <a:ext uri="{FF2B5EF4-FFF2-40B4-BE49-F238E27FC236}">
                <a16:creationId xmlns:a16="http://schemas.microsoft.com/office/drawing/2014/main" id="{747801AE-9936-4D6B-9C9E-6AAD712930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E2FC64-97FC-4C2D-A445-CA175891DC6E}"/>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230541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56BB-465D-4A2A-956F-43FD2083C8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27F597-56E9-4B21-83AE-6A10C10B06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608279-27CE-4C26-892A-1D31EB896D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E8383E-AB1C-4FC5-9707-25203B94CB8E}"/>
              </a:ext>
            </a:extLst>
          </p:cNvPr>
          <p:cNvSpPr>
            <a:spLocks noGrp="1"/>
          </p:cNvSpPr>
          <p:nvPr>
            <p:ph type="dt" sz="half" idx="10"/>
          </p:nvPr>
        </p:nvSpPr>
        <p:spPr/>
        <p:txBody>
          <a:bodyPr/>
          <a:lstStyle/>
          <a:p>
            <a:fld id="{4FD927D5-9AE9-45C4-8294-F66AD305DD86}" type="datetime1">
              <a:rPr lang="en-US" smtClean="0"/>
              <a:t>12/18/2019</a:t>
            </a:fld>
            <a:endParaRPr lang="en-US"/>
          </a:p>
        </p:txBody>
      </p:sp>
      <p:sp>
        <p:nvSpPr>
          <p:cNvPr id="6" name="Footer Placeholder 5">
            <a:extLst>
              <a:ext uri="{FF2B5EF4-FFF2-40B4-BE49-F238E27FC236}">
                <a16:creationId xmlns:a16="http://schemas.microsoft.com/office/drawing/2014/main" id="{D5359715-21F7-4829-87BA-7B6060F2E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06F5A-C7DC-42AB-9D22-2761D7B72856}"/>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219489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8C4F0D-5996-4F14-9C85-3D83388A3C26}"/>
              </a:ext>
            </a:extLst>
          </p:cNvPr>
          <p:cNvSpPr>
            <a:spLocks noGrp="1"/>
          </p:cNvSpPr>
          <p:nvPr>
            <p:ph type="dt" sz="half" idx="10"/>
          </p:nvPr>
        </p:nvSpPr>
        <p:spPr/>
        <p:txBody>
          <a:bodyPr/>
          <a:lstStyle>
            <a:lvl1pPr>
              <a:defRPr/>
            </a:lvl1pPr>
          </a:lstStyle>
          <a:p>
            <a:pPr>
              <a:defRPr/>
            </a:pPr>
            <a:fld id="{7B3524A5-CA84-4F67-8B08-5DFC90F041EF}" type="datetime1">
              <a:rPr lang="en-US" smtClean="0"/>
              <a:t>12/18/2019</a:t>
            </a:fld>
            <a:endParaRPr lang="en-US" dirty="0"/>
          </a:p>
        </p:txBody>
      </p:sp>
      <p:sp>
        <p:nvSpPr>
          <p:cNvPr id="6" name="Footer Placeholder 4">
            <a:extLst>
              <a:ext uri="{FF2B5EF4-FFF2-40B4-BE49-F238E27FC236}">
                <a16:creationId xmlns:a16="http://schemas.microsoft.com/office/drawing/2014/main" id="{A800324F-A745-4789-A7F5-AC15F0717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1AB610-826F-4B27-9C81-363574CFFAF9}"/>
              </a:ext>
            </a:extLst>
          </p:cNvPr>
          <p:cNvSpPr>
            <a:spLocks noGrp="1"/>
          </p:cNvSpPr>
          <p:nvPr>
            <p:ph type="sldNum" sz="quarter" idx="12"/>
          </p:nvPr>
        </p:nvSpPr>
        <p:spPr/>
        <p:txBody>
          <a:bodyPr/>
          <a:lstStyle>
            <a:lvl1pPr>
              <a:defRPr/>
            </a:lvl1pPr>
          </a:lstStyle>
          <a:p>
            <a:fld id="{47D43392-A778-4A9D-A4DC-218667331825}" type="slidenum">
              <a:rPr lang="en-US" altLang="en-US"/>
              <a:pPr/>
              <a:t>‹#›</a:t>
            </a:fld>
            <a:endParaRPr lang="en-US" altLang="en-US"/>
          </a:p>
        </p:txBody>
      </p:sp>
    </p:spTree>
    <p:extLst>
      <p:ext uri="{BB962C8B-B14F-4D97-AF65-F5344CB8AC3E}">
        <p14:creationId xmlns:p14="http://schemas.microsoft.com/office/powerpoint/2010/main" val="125883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7F68-91AF-4C9C-895C-6705ACDE26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9B991B-D2AD-4D2E-BB0D-A10949BDEF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6591CD1-C288-4A7E-B113-5BD4E113E0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AF868A-B941-43B1-957B-8DA415196B83}"/>
              </a:ext>
            </a:extLst>
          </p:cNvPr>
          <p:cNvSpPr>
            <a:spLocks noGrp="1"/>
          </p:cNvSpPr>
          <p:nvPr>
            <p:ph type="dt" sz="half" idx="10"/>
          </p:nvPr>
        </p:nvSpPr>
        <p:spPr/>
        <p:txBody>
          <a:bodyPr/>
          <a:lstStyle/>
          <a:p>
            <a:fld id="{A9925A25-E89F-4859-9EFB-93E5BB53D67F}" type="datetime1">
              <a:rPr lang="en-US" smtClean="0"/>
              <a:t>12/18/2019</a:t>
            </a:fld>
            <a:endParaRPr lang="en-US"/>
          </a:p>
        </p:txBody>
      </p:sp>
      <p:sp>
        <p:nvSpPr>
          <p:cNvPr id="6" name="Footer Placeholder 5">
            <a:extLst>
              <a:ext uri="{FF2B5EF4-FFF2-40B4-BE49-F238E27FC236}">
                <a16:creationId xmlns:a16="http://schemas.microsoft.com/office/drawing/2014/main" id="{F02A0371-40F1-4688-84C6-A745CF1FD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0F583-C2E3-40AD-8BA4-E6AFCAFE1BB2}"/>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38431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40EE-8325-4C92-8CD5-44953E3E69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5BE5-C4E6-41B2-9523-29C8528AC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759B4-B608-43C2-B909-F4917DBFFE75}"/>
              </a:ext>
            </a:extLst>
          </p:cNvPr>
          <p:cNvSpPr>
            <a:spLocks noGrp="1"/>
          </p:cNvSpPr>
          <p:nvPr>
            <p:ph type="dt" sz="half" idx="10"/>
          </p:nvPr>
        </p:nvSpPr>
        <p:spPr/>
        <p:txBody>
          <a:bodyPr/>
          <a:lstStyle/>
          <a:p>
            <a:fld id="{8B9CA67F-64BC-44B0-916E-62B82520115D}" type="datetime1">
              <a:rPr lang="en-US" smtClean="0"/>
              <a:t>12/18/2019</a:t>
            </a:fld>
            <a:endParaRPr lang="en-US"/>
          </a:p>
        </p:txBody>
      </p:sp>
      <p:sp>
        <p:nvSpPr>
          <p:cNvPr id="5" name="Footer Placeholder 4">
            <a:extLst>
              <a:ext uri="{FF2B5EF4-FFF2-40B4-BE49-F238E27FC236}">
                <a16:creationId xmlns:a16="http://schemas.microsoft.com/office/drawing/2014/main" id="{4533CB60-781C-4A9D-A34D-02B6F0B55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E741F-E618-4F17-875E-F0753E08ECA6}"/>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21974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0F8B2-7464-404A-9D2E-98DE11FC37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1F727-059D-4B7E-A60C-9EF96FC43D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A9B50-3C54-40DC-B395-249E6D822229}"/>
              </a:ext>
            </a:extLst>
          </p:cNvPr>
          <p:cNvSpPr>
            <a:spLocks noGrp="1"/>
          </p:cNvSpPr>
          <p:nvPr>
            <p:ph type="dt" sz="half" idx="10"/>
          </p:nvPr>
        </p:nvSpPr>
        <p:spPr/>
        <p:txBody>
          <a:bodyPr/>
          <a:lstStyle/>
          <a:p>
            <a:fld id="{60A43519-16FC-4BE9-9409-999A62DE6FA7}" type="datetime1">
              <a:rPr lang="en-US" smtClean="0"/>
              <a:t>12/18/2019</a:t>
            </a:fld>
            <a:endParaRPr lang="en-US"/>
          </a:p>
        </p:txBody>
      </p:sp>
      <p:sp>
        <p:nvSpPr>
          <p:cNvPr id="5" name="Footer Placeholder 4">
            <a:extLst>
              <a:ext uri="{FF2B5EF4-FFF2-40B4-BE49-F238E27FC236}">
                <a16:creationId xmlns:a16="http://schemas.microsoft.com/office/drawing/2014/main" id="{584345CC-1704-4CB0-B855-34FFCDD71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E630D-B5BF-42BE-9908-86F8B019B16D}"/>
              </a:ext>
            </a:extLst>
          </p:cNvPr>
          <p:cNvSpPr>
            <a:spLocks noGrp="1"/>
          </p:cNvSpPr>
          <p:nvPr>
            <p:ph type="sldNum" sz="quarter" idx="12"/>
          </p:nvPr>
        </p:nvSpPr>
        <p:spPr/>
        <p:txBody>
          <a:bodyPr/>
          <a:lstStyle/>
          <a:p>
            <a:fld id="{95B56C40-7CCE-4C61-A7FB-B8537F23AE31}" type="slidenum">
              <a:rPr lang="en-US" smtClean="0"/>
              <a:t>‹#›</a:t>
            </a:fld>
            <a:endParaRPr lang="en-US"/>
          </a:p>
        </p:txBody>
      </p:sp>
    </p:spTree>
    <p:extLst>
      <p:ext uri="{BB962C8B-B14F-4D97-AF65-F5344CB8AC3E}">
        <p14:creationId xmlns:p14="http://schemas.microsoft.com/office/powerpoint/2010/main" val="380042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136C240-A0A4-4A8D-A451-8AB82C7574A9}"/>
              </a:ext>
            </a:extLst>
          </p:cNvPr>
          <p:cNvSpPr>
            <a:spLocks noGrp="1"/>
          </p:cNvSpPr>
          <p:nvPr>
            <p:ph type="dt" sz="half" idx="10"/>
          </p:nvPr>
        </p:nvSpPr>
        <p:spPr/>
        <p:txBody>
          <a:bodyPr/>
          <a:lstStyle>
            <a:lvl1pPr>
              <a:defRPr/>
            </a:lvl1pPr>
          </a:lstStyle>
          <a:p>
            <a:pPr>
              <a:defRPr/>
            </a:pPr>
            <a:fld id="{E9AE638B-3A29-4B30-9430-F71A1A6C9849}" type="datetime1">
              <a:rPr lang="en-US" smtClean="0"/>
              <a:t>12/18/2019</a:t>
            </a:fld>
            <a:endParaRPr lang="en-US"/>
          </a:p>
        </p:txBody>
      </p:sp>
      <p:sp>
        <p:nvSpPr>
          <p:cNvPr id="5" name="Footer Placeholder 4">
            <a:extLst>
              <a:ext uri="{FF2B5EF4-FFF2-40B4-BE49-F238E27FC236}">
                <a16:creationId xmlns:a16="http://schemas.microsoft.com/office/drawing/2014/main" id="{37F2065A-8667-4490-A97E-781DEC8DD2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95D8C2-7E06-477F-AA87-8CB8CFE5FF9D}"/>
              </a:ext>
            </a:extLst>
          </p:cNvPr>
          <p:cNvSpPr>
            <a:spLocks noGrp="1"/>
          </p:cNvSpPr>
          <p:nvPr>
            <p:ph type="sldNum" sz="quarter" idx="12"/>
          </p:nvPr>
        </p:nvSpPr>
        <p:spPr/>
        <p:txBody>
          <a:bodyPr/>
          <a:lstStyle>
            <a:lvl1pPr>
              <a:defRPr/>
            </a:lvl1pPr>
          </a:lstStyle>
          <a:p>
            <a:fld id="{C0C74181-29DE-44FE-A18D-AD071647C389}" type="slidenum">
              <a:rPr lang="en-US" altLang="en-US"/>
              <a:pPr/>
              <a:t>‹#›</a:t>
            </a:fld>
            <a:endParaRPr lang="en-US" altLang="en-US"/>
          </a:p>
        </p:txBody>
      </p:sp>
    </p:spTree>
    <p:extLst>
      <p:ext uri="{BB962C8B-B14F-4D97-AF65-F5344CB8AC3E}">
        <p14:creationId xmlns:p14="http://schemas.microsoft.com/office/powerpoint/2010/main" val="1763064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FD8B9-A4D2-4F1F-B74C-63DB64267A6A}"/>
              </a:ext>
            </a:extLst>
          </p:cNvPr>
          <p:cNvSpPr txBox="1">
            <a:spLocks noChangeArrowheads="1"/>
          </p:cNvSpPr>
          <p:nvPr userDrawn="1"/>
        </p:nvSpPr>
        <p:spPr bwMode="auto">
          <a:xfrm>
            <a:off x="8610600" y="762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65163B-6F21-49B6-89DC-A16249175481}"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E83BD51-2C8B-4B76-939C-41425E12903C}"/>
              </a:ext>
            </a:extLst>
          </p:cNvPr>
          <p:cNvSpPr>
            <a:spLocks noGrp="1"/>
          </p:cNvSpPr>
          <p:nvPr>
            <p:ph type="dt" sz="half" idx="10"/>
          </p:nvPr>
        </p:nvSpPr>
        <p:spPr/>
        <p:txBody>
          <a:bodyPr/>
          <a:lstStyle>
            <a:lvl1pPr>
              <a:defRPr/>
            </a:lvl1pPr>
          </a:lstStyle>
          <a:p>
            <a:pPr>
              <a:defRPr/>
            </a:pPr>
            <a:fld id="{14878F1D-F900-4CD6-AFFD-F92894CF3294}" type="datetime1">
              <a:rPr lang="en-US" smtClean="0"/>
              <a:t>12/18/2019</a:t>
            </a:fld>
            <a:endParaRPr lang="en-US"/>
          </a:p>
        </p:txBody>
      </p:sp>
      <p:sp>
        <p:nvSpPr>
          <p:cNvPr id="6" name="Footer Placeholder 4">
            <a:extLst>
              <a:ext uri="{FF2B5EF4-FFF2-40B4-BE49-F238E27FC236}">
                <a16:creationId xmlns:a16="http://schemas.microsoft.com/office/drawing/2014/main" id="{8483990F-99BC-40CA-97C7-490AB5A3D0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EE3C59-A016-4EAB-8CA2-EFDE12F50502}"/>
              </a:ext>
            </a:extLst>
          </p:cNvPr>
          <p:cNvSpPr>
            <a:spLocks noGrp="1"/>
          </p:cNvSpPr>
          <p:nvPr>
            <p:ph type="sldNum" sz="quarter" idx="12"/>
          </p:nvPr>
        </p:nvSpPr>
        <p:spPr/>
        <p:txBody>
          <a:bodyPr/>
          <a:lstStyle>
            <a:lvl1pPr>
              <a:defRPr sz="2400"/>
            </a:lvl1pPr>
          </a:lstStyle>
          <a:p>
            <a:fld id="{76FEBC23-76EF-49F9-B694-D22BE476C92D}" type="slidenum">
              <a:rPr lang="en-US" altLang="en-US"/>
              <a:pPr/>
              <a:t>‹#›</a:t>
            </a:fld>
            <a:endParaRPr lang="en-US" altLang="en-US"/>
          </a:p>
        </p:txBody>
      </p:sp>
    </p:spTree>
    <p:extLst>
      <p:ext uri="{BB962C8B-B14F-4D97-AF65-F5344CB8AC3E}">
        <p14:creationId xmlns:p14="http://schemas.microsoft.com/office/powerpoint/2010/main" val="2525603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9EECA-D40D-43CC-B6EA-20278E2CFD9A}"/>
              </a:ext>
            </a:extLst>
          </p:cNvPr>
          <p:cNvSpPr>
            <a:spLocks noGrp="1"/>
          </p:cNvSpPr>
          <p:nvPr>
            <p:ph type="dt" sz="half" idx="10"/>
          </p:nvPr>
        </p:nvSpPr>
        <p:spPr/>
        <p:txBody>
          <a:bodyPr/>
          <a:lstStyle>
            <a:lvl1pPr>
              <a:defRPr/>
            </a:lvl1pPr>
          </a:lstStyle>
          <a:p>
            <a:pPr>
              <a:defRPr/>
            </a:pPr>
            <a:fld id="{33A2D8EC-1CB6-466F-A0A2-71454326022F}" type="datetime1">
              <a:rPr lang="en-US" smtClean="0"/>
              <a:t>12/18/2019</a:t>
            </a:fld>
            <a:endParaRPr lang="en-US"/>
          </a:p>
        </p:txBody>
      </p:sp>
      <p:sp>
        <p:nvSpPr>
          <p:cNvPr id="5" name="Footer Placeholder 4">
            <a:extLst>
              <a:ext uri="{FF2B5EF4-FFF2-40B4-BE49-F238E27FC236}">
                <a16:creationId xmlns:a16="http://schemas.microsoft.com/office/drawing/2014/main" id="{F81512E5-CF1C-4E5C-BC1F-2B100A65F6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3F4578-C0FE-4189-992B-3CC9D6006E98}"/>
              </a:ext>
            </a:extLst>
          </p:cNvPr>
          <p:cNvSpPr>
            <a:spLocks noGrp="1"/>
          </p:cNvSpPr>
          <p:nvPr>
            <p:ph type="sldNum" sz="quarter" idx="12"/>
          </p:nvPr>
        </p:nvSpPr>
        <p:spPr/>
        <p:txBody>
          <a:bodyPr/>
          <a:lstStyle>
            <a:lvl1pPr>
              <a:defRPr/>
            </a:lvl1pPr>
          </a:lstStyle>
          <a:p>
            <a:fld id="{A93141A7-E09C-4CC8-AC89-7BD6EDFA29E1}" type="slidenum">
              <a:rPr lang="en-US" altLang="en-US"/>
              <a:pPr/>
              <a:t>‹#›</a:t>
            </a:fld>
            <a:endParaRPr lang="en-US" altLang="en-US"/>
          </a:p>
        </p:txBody>
      </p:sp>
    </p:spTree>
    <p:extLst>
      <p:ext uri="{BB962C8B-B14F-4D97-AF65-F5344CB8AC3E}">
        <p14:creationId xmlns:p14="http://schemas.microsoft.com/office/powerpoint/2010/main" val="266614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9ACC376-FAC7-45FE-B259-5B769DCF4E4B}"/>
              </a:ext>
            </a:extLst>
          </p:cNvPr>
          <p:cNvSpPr>
            <a:spLocks noGrp="1"/>
          </p:cNvSpPr>
          <p:nvPr>
            <p:ph type="dt" sz="half" idx="10"/>
          </p:nvPr>
        </p:nvSpPr>
        <p:spPr/>
        <p:txBody>
          <a:bodyPr/>
          <a:lstStyle>
            <a:lvl1pPr>
              <a:defRPr/>
            </a:lvl1pPr>
          </a:lstStyle>
          <a:p>
            <a:pPr>
              <a:defRPr/>
            </a:pPr>
            <a:fld id="{3BF774DE-3AAC-4DCB-A062-E839CB2E9276}" type="datetime1">
              <a:rPr lang="en-US" smtClean="0"/>
              <a:t>12/18/2019</a:t>
            </a:fld>
            <a:endParaRPr lang="en-US"/>
          </a:p>
        </p:txBody>
      </p:sp>
      <p:sp>
        <p:nvSpPr>
          <p:cNvPr id="6" name="Footer Placeholder 4">
            <a:extLst>
              <a:ext uri="{FF2B5EF4-FFF2-40B4-BE49-F238E27FC236}">
                <a16:creationId xmlns:a16="http://schemas.microsoft.com/office/drawing/2014/main" id="{06932145-312F-4BB6-8DC4-BDD44D056C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F8A46E-B98E-4FA8-8404-D3ADD19577BF}"/>
              </a:ext>
            </a:extLst>
          </p:cNvPr>
          <p:cNvSpPr>
            <a:spLocks noGrp="1"/>
          </p:cNvSpPr>
          <p:nvPr>
            <p:ph type="sldNum" sz="quarter" idx="12"/>
          </p:nvPr>
        </p:nvSpPr>
        <p:spPr/>
        <p:txBody>
          <a:bodyPr/>
          <a:lstStyle>
            <a:lvl1pPr>
              <a:defRPr/>
            </a:lvl1pPr>
          </a:lstStyle>
          <a:p>
            <a:fld id="{BC7008E3-7966-403D-96BB-43AC9CE1357B}" type="slidenum">
              <a:rPr lang="en-US" altLang="en-US"/>
              <a:pPr/>
              <a:t>‹#›</a:t>
            </a:fld>
            <a:endParaRPr lang="en-US" altLang="en-US"/>
          </a:p>
        </p:txBody>
      </p:sp>
    </p:spTree>
    <p:extLst>
      <p:ext uri="{BB962C8B-B14F-4D97-AF65-F5344CB8AC3E}">
        <p14:creationId xmlns:p14="http://schemas.microsoft.com/office/powerpoint/2010/main" val="1419535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87FF22E-CEBD-4FFB-8B1C-49B3C2A44915}"/>
              </a:ext>
            </a:extLst>
          </p:cNvPr>
          <p:cNvSpPr>
            <a:spLocks noGrp="1"/>
          </p:cNvSpPr>
          <p:nvPr>
            <p:ph type="dt" sz="half" idx="10"/>
          </p:nvPr>
        </p:nvSpPr>
        <p:spPr/>
        <p:txBody>
          <a:bodyPr/>
          <a:lstStyle>
            <a:lvl1pPr>
              <a:defRPr/>
            </a:lvl1pPr>
          </a:lstStyle>
          <a:p>
            <a:pPr>
              <a:defRPr/>
            </a:pPr>
            <a:fld id="{83FD9F99-FE07-4D1E-8F3E-3B242A7D3487}" type="datetime1">
              <a:rPr lang="en-US" smtClean="0"/>
              <a:t>12/18/2019</a:t>
            </a:fld>
            <a:endParaRPr lang="en-US"/>
          </a:p>
        </p:txBody>
      </p:sp>
      <p:sp>
        <p:nvSpPr>
          <p:cNvPr id="8" name="Footer Placeholder 4">
            <a:extLst>
              <a:ext uri="{FF2B5EF4-FFF2-40B4-BE49-F238E27FC236}">
                <a16:creationId xmlns:a16="http://schemas.microsoft.com/office/drawing/2014/main" id="{3D27CE7D-5595-4891-B381-72585BEFF3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4C3DA0-F1F4-444C-9625-CD30524B9B73}"/>
              </a:ext>
            </a:extLst>
          </p:cNvPr>
          <p:cNvSpPr>
            <a:spLocks noGrp="1"/>
          </p:cNvSpPr>
          <p:nvPr>
            <p:ph type="sldNum" sz="quarter" idx="12"/>
          </p:nvPr>
        </p:nvSpPr>
        <p:spPr/>
        <p:txBody>
          <a:bodyPr/>
          <a:lstStyle>
            <a:lvl1pPr>
              <a:defRPr/>
            </a:lvl1pPr>
          </a:lstStyle>
          <a:p>
            <a:fld id="{E4912277-D648-435D-919E-630D2A60DA0E}" type="slidenum">
              <a:rPr lang="en-US" altLang="en-US"/>
              <a:pPr/>
              <a:t>‹#›</a:t>
            </a:fld>
            <a:endParaRPr lang="en-US" altLang="en-US"/>
          </a:p>
        </p:txBody>
      </p:sp>
    </p:spTree>
    <p:extLst>
      <p:ext uri="{BB962C8B-B14F-4D97-AF65-F5344CB8AC3E}">
        <p14:creationId xmlns:p14="http://schemas.microsoft.com/office/powerpoint/2010/main" val="3340645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6648738-3167-459F-B4BA-186232BBD244}"/>
              </a:ext>
            </a:extLst>
          </p:cNvPr>
          <p:cNvSpPr>
            <a:spLocks noGrp="1"/>
          </p:cNvSpPr>
          <p:nvPr>
            <p:ph type="dt" sz="half" idx="10"/>
          </p:nvPr>
        </p:nvSpPr>
        <p:spPr/>
        <p:txBody>
          <a:bodyPr/>
          <a:lstStyle>
            <a:lvl1pPr>
              <a:defRPr/>
            </a:lvl1pPr>
          </a:lstStyle>
          <a:p>
            <a:pPr>
              <a:defRPr/>
            </a:pPr>
            <a:fld id="{8E478580-6E9C-46FB-9AEB-657FB1C7B317}" type="datetime1">
              <a:rPr lang="en-US" smtClean="0"/>
              <a:t>12/18/2019</a:t>
            </a:fld>
            <a:endParaRPr lang="en-US"/>
          </a:p>
        </p:txBody>
      </p:sp>
      <p:sp>
        <p:nvSpPr>
          <p:cNvPr id="4" name="Footer Placeholder 4">
            <a:extLst>
              <a:ext uri="{FF2B5EF4-FFF2-40B4-BE49-F238E27FC236}">
                <a16:creationId xmlns:a16="http://schemas.microsoft.com/office/drawing/2014/main" id="{5C9ABC5B-207F-456E-A9F7-511CB97726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24E3B8-E5B3-4867-A734-FAFB78F00E59}"/>
              </a:ext>
            </a:extLst>
          </p:cNvPr>
          <p:cNvSpPr>
            <a:spLocks noGrp="1"/>
          </p:cNvSpPr>
          <p:nvPr>
            <p:ph type="sldNum" sz="quarter" idx="12"/>
          </p:nvPr>
        </p:nvSpPr>
        <p:spPr/>
        <p:txBody>
          <a:bodyPr/>
          <a:lstStyle>
            <a:lvl1pPr>
              <a:defRPr/>
            </a:lvl1pPr>
          </a:lstStyle>
          <a:p>
            <a:fld id="{0FA178EB-5D1F-49F0-9C29-CB541A74C5FE}" type="slidenum">
              <a:rPr lang="en-US" altLang="en-US"/>
              <a:pPr/>
              <a:t>‹#›</a:t>
            </a:fld>
            <a:endParaRPr lang="en-US" altLang="en-US"/>
          </a:p>
        </p:txBody>
      </p:sp>
    </p:spTree>
    <p:extLst>
      <p:ext uri="{BB962C8B-B14F-4D97-AF65-F5344CB8AC3E}">
        <p14:creationId xmlns:p14="http://schemas.microsoft.com/office/powerpoint/2010/main" val="2196859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9ACEF2-9563-4EAA-8CAB-9C2353937D84}"/>
              </a:ext>
            </a:extLst>
          </p:cNvPr>
          <p:cNvSpPr txBox="1">
            <a:spLocks noChangeArrowheads="1"/>
          </p:cNvSpPr>
          <p:nvPr userDrawn="1"/>
        </p:nvSpPr>
        <p:spPr bwMode="auto">
          <a:xfrm>
            <a:off x="8458200" y="304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0B301A4-D275-4667-AD32-4354F24B575D}" type="slidenum">
              <a:rPr lang="en-US" altLang="en-US"/>
              <a:pPr eaLnBrk="1" hangingPunct="1"/>
              <a:t>‹#›</a:t>
            </a:fld>
            <a:endParaRPr lang="en-US" altLang="en-US"/>
          </a:p>
        </p:txBody>
      </p:sp>
      <p:sp>
        <p:nvSpPr>
          <p:cNvPr id="3" name="Date Placeholder 1">
            <a:extLst>
              <a:ext uri="{FF2B5EF4-FFF2-40B4-BE49-F238E27FC236}">
                <a16:creationId xmlns:a16="http://schemas.microsoft.com/office/drawing/2014/main" id="{BBFC2063-05AF-4AB2-B3C0-8D53AA04BA79}"/>
              </a:ext>
            </a:extLst>
          </p:cNvPr>
          <p:cNvSpPr>
            <a:spLocks noGrp="1"/>
          </p:cNvSpPr>
          <p:nvPr>
            <p:ph type="dt" sz="half" idx="10"/>
          </p:nvPr>
        </p:nvSpPr>
        <p:spPr/>
        <p:txBody>
          <a:bodyPr/>
          <a:lstStyle>
            <a:lvl1pPr>
              <a:defRPr/>
            </a:lvl1pPr>
          </a:lstStyle>
          <a:p>
            <a:pPr>
              <a:defRPr/>
            </a:pPr>
            <a:fld id="{14A2ACFF-B036-4D68-91A5-FD454B05D0B3}" type="datetime1">
              <a:rPr lang="en-US" smtClean="0"/>
              <a:t>12/18/2019</a:t>
            </a:fld>
            <a:endParaRPr lang="en-US"/>
          </a:p>
        </p:txBody>
      </p:sp>
      <p:sp>
        <p:nvSpPr>
          <p:cNvPr id="4" name="Footer Placeholder 2">
            <a:extLst>
              <a:ext uri="{FF2B5EF4-FFF2-40B4-BE49-F238E27FC236}">
                <a16:creationId xmlns:a16="http://schemas.microsoft.com/office/drawing/2014/main" id="{9AD0EC8A-F0D6-44F7-AFA1-74D46BBD375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4073CF8-D39D-4089-BA8E-494C08141283}"/>
              </a:ext>
            </a:extLst>
          </p:cNvPr>
          <p:cNvSpPr>
            <a:spLocks noGrp="1"/>
          </p:cNvSpPr>
          <p:nvPr>
            <p:ph type="sldNum" sz="quarter" idx="12"/>
          </p:nvPr>
        </p:nvSpPr>
        <p:spPr/>
        <p:txBody>
          <a:bodyPr/>
          <a:lstStyle>
            <a:lvl1pPr>
              <a:defRPr/>
            </a:lvl1pPr>
          </a:lstStyle>
          <a:p>
            <a:fld id="{79A58FEB-CAB3-419A-B0EC-4AF71A862B71}" type="slidenum">
              <a:rPr lang="en-US" altLang="en-US"/>
              <a:pPr/>
              <a:t>‹#›</a:t>
            </a:fld>
            <a:endParaRPr lang="en-US" altLang="en-US"/>
          </a:p>
        </p:txBody>
      </p:sp>
    </p:spTree>
    <p:extLst>
      <p:ext uri="{BB962C8B-B14F-4D97-AF65-F5344CB8AC3E}">
        <p14:creationId xmlns:p14="http://schemas.microsoft.com/office/powerpoint/2010/main" val="396357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CC2E5-3CBA-4E6D-9C27-3D9C46B0C7CC}"/>
              </a:ext>
            </a:extLst>
          </p:cNvPr>
          <p:cNvSpPr>
            <a:spLocks noGrp="1"/>
          </p:cNvSpPr>
          <p:nvPr>
            <p:ph type="dt" sz="half" idx="10"/>
          </p:nvPr>
        </p:nvSpPr>
        <p:spPr/>
        <p:txBody>
          <a:bodyPr/>
          <a:lstStyle>
            <a:lvl1pPr>
              <a:defRPr/>
            </a:lvl1pPr>
          </a:lstStyle>
          <a:p>
            <a:pPr>
              <a:defRPr/>
            </a:pPr>
            <a:fld id="{F331C403-3363-4206-A130-259BFF444C9B}" type="datetime1">
              <a:rPr lang="en-US" smtClean="0"/>
              <a:t>12/18/2019</a:t>
            </a:fld>
            <a:endParaRPr lang="en-US" dirty="0"/>
          </a:p>
        </p:txBody>
      </p:sp>
      <p:sp>
        <p:nvSpPr>
          <p:cNvPr id="5" name="Footer Placeholder 4">
            <a:extLst>
              <a:ext uri="{FF2B5EF4-FFF2-40B4-BE49-F238E27FC236}">
                <a16:creationId xmlns:a16="http://schemas.microsoft.com/office/drawing/2014/main" id="{7448F386-D7FC-4275-B7CB-7C0C2E41CE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47D1F-267C-4DF9-8EC6-9EBD4967102A}"/>
              </a:ext>
            </a:extLst>
          </p:cNvPr>
          <p:cNvSpPr>
            <a:spLocks noGrp="1"/>
          </p:cNvSpPr>
          <p:nvPr>
            <p:ph type="sldNum" sz="quarter" idx="12"/>
          </p:nvPr>
        </p:nvSpPr>
        <p:spPr/>
        <p:txBody>
          <a:bodyPr/>
          <a:lstStyle>
            <a:lvl1pPr>
              <a:defRPr/>
            </a:lvl1pPr>
          </a:lstStyle>
          <a:p>
            <a:fld id="{02F38E86-00DB-4479-8CFF-DFF5598D7970}" type="slidenum">
              <a:rPr lang="en-US" altLang="en-US"/>
              <a:pPr/>
              <a:t>‹#›</a:t>
            </a:fld>
            <a:endParaRPr lang="en-US" altLang="en-US"/>
          </a:p>
        </p:txBody>
      </p:sp>
    </p:spTree>
    <p:extLst>
      <p:ext uri="{BB962C8B-B14F-4D97-AF65-F5344CB8AC3E}">
        <p14:creationId xmlns:p14="http://schemas.microsoft.com/office/powerpoint/2010/main" val="2060662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CF2831-4162-4D65-A724-6C36A47C5231}"/>
              </a:ext>
            </a:extLst>
          </p:cNvPr>
          <p:cNvSpPr>
            <a:spLocks noGrp="1"/>
          </p:cNvSpPr>
          <p:nvPr>
            <p:ph type="dt" sz="half" idx="10"/>
          </p:nvPr>
        </p:nvSpPr>
        <p:spPr/>
        <p:txBody>
          <a:bodyPr/>
          <a:lstStyle>
            <a:lvl1pPr>
              <a:defRPr/>
            </a:lvl1pPr>
          </a:lstStyle>
          <a:p>
            <a:pPr>
              <a:defRPr/>
            </a:pPr>
            <a:fld id="{27A9FD69-B2B7-4F4B-8E21-4869641E7D12}" type="datetime1">
              <a:rPr lang="en-US" smtClean="0"/>
              <a:t>12/18/2019</a:t>
            </a:fld>
            <a:endParaRPr lang="en-US"/>
          </a:p>
        </p:txBody>
      </p:sp>
      <p:sp>
        <p:nvSpPr>
          <p:cNvPr id="6" name="Footer Placeholder 4">
            <a:extLst>
              <a:ext uri="{FF2B5EF4-FFF2-40B4-BE49-F238E27FC236}">
                <a16:creationId xmlns:a16="http://schemas.microsoft.com/office/drawing/2014/main" id="{BFF69613-A5F7-4B84-A019-725C538556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FAA600-032A-4E5F-B9F0-FC37A9066D6A}"/>
              </a:ext>
            </a:extLst>
          </p:cNvPr>
          <p:cNvSpPr>
            <a:spLocks noGrp="1"/>
          </p:cNvSpPr>
          <p:nvPr>
            <p:ph type="sldNum" sz="quarter" idx="12"/>
          </p:nvPr>
        </p:nvSpPr>
        <p:spPr/>
        <p:txBody>
          <a:bodyPr/>
          <a:lstStyle>
            <a:lvl1pPr>
              <a:defRPr/>
            </a:lvl1pPr>
          </a:lstStyle>
          <a:p>
            <a:fld id="{EE3BC09B-4D21-4E20-BA5B-AB2C6E0037D5}" type="slidenum">
              <a:rPr lang="en-US" altLang="en-US"/>
              <a:pPr/>
              <a:t>‹#›</a:t>
            </a:fld>
            <a:endParaRPr lang="en-US" altLang="en-US"/>
          </a:p>
        </p:txBody>
      </p:sp>
    </p:spTree>
    <p:extLst>
      <p:ext uri="{BB962C8B-B14F-4D97-AF65-F5344CB8AC3E}">
        <p14:creationId xmlns:p14="http://schemas.microsoft.com/office/powerpoint/2010/main" val="2534152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E2A2FB3-AF05-4251-9F94-9C30F15BD131}"/>
              </a:ext>
            </a:extLst>
          </p:cNvPr>
          <p:cNvSpPr>
            <a:spLocks noGrp="1"/>
          </p:cNvSpPr>
          <p:nvPr>
            <p:ph type="dt" sz="half" idx="10"/>
          </p:nvPr>
        </p:nvSpPr>
        <p:spPr/>
        <p:txBody>
          <a:bodyPr/>
          <a:lstStyle>
            <a:lvl1pPr>
              <a:defRPr/>
            </a:lvl1pPr>
          </a:lstStyle>
          <a:p>
            <a:pPr>
              <a:defRPr/>
            </a:pPr>
            <a:fld id="{49B7C4AD-0958-4EC6-9BF7-5CCDCF670550}" type="datetime1">
              <a:rPr lang="en-US" smtClean="0"/>
              <a:t>12/18/2019</a:t>
            </a:fld>
            <a:endParaRPr lang="en-US"/>
          </a:p>
        </p:txBody>
      </p:sp>
      <p:sp>
        <p:nvSpPr>
          <p:cNvPr id="6" name="Footer Placeholder 4">
            <a:extLst>
              <a:ext uri="{FF2B5EF4-FFF2-40B4-BE49-F238E27FC236}">
                <a16:creationId xmlns:a16="http://schemas.microsoft.com/office/drawing/2014/main" id="{E7FCD4F7-767D-4C6B-9337-E3B2A5AD45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447731-BB38-44B4-9F07-7C771B042AAD}"/>
              </a:ext>
            </a:extLst>
          </p:cNvPr>
          <p:cNvSpPr>
            <a:spLocks noGrp="1"/>
          </p:cNvSpPr>
          <p:nvPr>
            <p:ph type="sldNum" sz="quarter" idx="12"/>
          </p:nvPr>
        </p:nvSpPr>
        <p:spPr/>
        <p:txBody>
          <a:bodyPr/>
          <a:lstStyle>
            <a:lvl1pPr>
              <a:defRPr/>
            </a:lvl1pPr>
          </a:lstStyle>
          <a:p>
            <a:fld id="{7085049D-795A-4C55-B624-5555B7D21381}" type="slidenum">
              <a:rPr lang="en-US" altLang="en-US"/>
              <a:pPr/>
              <a:t>‹#›</a:t>
            </a:fld>
            <a:endParaRPr lang="en-US" altLang="en-US"/>
          </a:p>
        </p:txBody>
      </p:sp>
    </p:spTree>
    <p:extLst>
      <p:ext uri="{BB962C8B-B14F-4D97-AF65-F5344CB8AC3E}">
        <p14:creationId xmlns:p14="http://schemas.microsoft.com/office/powerpoint/2010/main" val="4054363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5929F-BDA3-4ABD-BB09-BC4E2C3F2046}"/>
              </a:ext>
            </a:extLst>
          </p:cNvPr>
          <p:cNvSpPr>
            <a:spLocks noGrp="1"/>
          </p:cNvSpPr>
          <p:nvPr>
            <p:ph type="dt" sz="half" idx="10"/>
          </p:nvPr>
        </p:nvSpPr>
        <p:spPr/>
        <p:txBody>
          <a:bodyPr/>
          <a:lstStyle>
            <a:lvl1pPr>
              <a:defRPr/>
            </a:lvl1pPr>
          </a:lstStyle>
          <a:p>
            <a:pPr>
              <a:defRPr/>
            </a:pPr>
            <a:fld id="{C0DD5BC6-2C59-4901-921A-229D413852EB}" type="datetime1">
              <a:rPr lang="en-US" smtClean="0"/>
              <a:t>12/18/2019</a:t>
            </a:fld>
            <a:endParaRPr lang="en-US"/>
          </a:p>
        </p:txBody>
      </p:sp>
      <p:sp>
        <p:nvSpPr>
          <p:cNvPr id="5" name="Footer Placeholder 4">
            <a:extLst>
              <a:ext uri="{FF2B5EF4-FFF2-40B4-BE49-F238E27FC236}">
                <a16:creationId xmlns:a16="http://schemas.microsoft.com/office/drawing/2014/main" id="{094D1FA0-4A58-4310-87F8-507B199CC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4976C1-98ED-4861-B5F4-4C0C1FDECB7C}"/>
              </a:ext>
            </a:extLst>
          </p:cNvPr>
          <p:cNvSpPr>
            <a:spLocks noGrp="1"/>
          </p:cNvSpPr>
          <p:nvPr>
            <p:ph type="sldNum" sz="quarter" idx="12"/>
          </p:nvPr>
        </p:nvSpPr>
        <p:spPr/>
        <p:txBody>
          <a:bodyPr/>
          <a:lstStyle>
            <a:lvl1pPr>
              <a:defRPr/>
            </a:lvl1pPr>
          </a:lstStyle>
          <a:p>
            <a:fld id="{75C78676-F9AE-436C-ADA1-221F8D45C153}" type="slidenum">
              <a:rPr lang="en-US" altLang="en-US"/>
              <a:pPr/>
              <a:t>‹#›</a:t>
            </a:fld>
            <a:endParaRPr lang="en-US" altLang="en-US"/>
          </a:p>
        </p:txBody>
      </p:sp>
    </p:spTree>
    <p:extLst>
      <p:ext uri="{BB962C8B-B14F-4D97-AF65-F5344CB8AC3E}">
        <p14:creationId xmlns:p14="http://schemas.microsoft.com/office/powerpoint/2010/main" val="314031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60F29-16D3-42DC-A194-3E32082F7C12}"/>
              </a:ext>
            </a:extLst>
          </p:cNvPr>
          <p:cNvSpPr>
            <a:spLocks noGrp="1"/>
          </p:cNvSpPr>
          <p:nvPr>
            <p:ph type="dt" sz="half" idx="10"/>
          </p:nvPr>
        </p:nvSpPr>
        <p:spPr/>
        <p:txBody>
          <a:bodyPr/>
          <a:lstStyle>
            <a:lvl1pPr>
              <a:defRPr/>
            </a:lvl1pPr>
          </a:lstStyle>
          <a:p>
            <a:pPr>
              <a:defRPr/>
            </a:pPr>
            <a:fld id="{3E481127-E8B2-49A8-B58A-B9B4FAC824EF}" type="datetime1">
              <a:rPr lang="en-US" smtClean="0"/>
              <a:t>12/18/2019</a:t>
            </a:fld>
            <a:endParaRPr lang="en-US"/>
          </a:p>
        </p:txBody>
      </p:sp>
      <p:sp>
        <p:nvSpPr>
          <p:cNvPr id="5" name="Footer Placeholder 4">
            <a:extLst>
              <a:ext uri="{FF2B5EF4-FFF2-40B4-BE49-F238E27FC236}">
                <a16:creationId xmlns:a16="http://schemas.microsoft.com/office/drawing/2014/main" id="{0CE600FD-C8B0-4106-904A-655325CCE3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3FCAA3-EABB-4FAC-948B-0BF2C27AE473}"/>
              </a:ext>
            </a:extLst>
          </p:cNvPr>
          <p:cNvSpPr>
            <a:spLocks noGrp="1"/>
          </p:cNvSpPr>
          <p:nvPr>
            <p:ph type="sldNum" sz="quarter" idx="12"/>
          </p:nvPr>
        </p:nvSpPr>
        <p:spPr/>
        <p:txBody>
          <a:bodyPr/>
          <a:lstStyle>
            <a:lvl1pPr>
              <a:defRPr/>
            </a:lvl1pPr>
          </a:lstStyle>
          <a:p>
            <a:fld id="{3BDA5058-64E7-4EFB-AF75-15AA09C21AB6}" type="slidenum">
              <a:rPr lang="en-US" altLang="en-US"/>
              <a:pPr/>
              <a:t>‹#›</a:t>
            </a:fld>
            <a:endParaRPr lang="en-US" altLang="en-US"/>
          </a:p>
        </p:txBody>
      </p:sp>
    </p:spTree>
    <p:extLst>
      <p:ext uri="{BB962C8B-B14F-4D97-AF65-F5344CB8AC3E}">
        <p14:creationId xmlns:p14="http://schemas.microsoft.com/office/powerpoint/2010/main" val="2266702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0"/>
          </a:schemeClr>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6A41C82-E20D-45DE-B940-D30F74E464FF}"/>
              </a:ext>
            </a:extLst>
          </p:cNvPr>
          <p:cNvGrpSpPr>
            <a:grpSpLocks/>
          </p:cNvGrpSpPr>
          <p:nvPr/>
        </p:nvGrpSpPr>
        <p:grpSpPr bwMode="auto">
          <a:xfrm>
            <a:off x="0" y="0"/>
            <a:ext cx="9140825" cy="6850063"/>
            <a:chOff x="0" y="0"/>
            <a:chExt cx="5758" cy="4315"/>
          </a:xfrm>
        </p:grpSpPr>
        <p:grpSp>
          <p:nvGrpSpPr>
            <p:cNvPr id="4" name="Group 5">
              <a:extLst>
                <a:ext uri="{FF2B5EF4-FFF2-40B4-BE49-F238E27FC236}">
                  <a16:creationId xmlns:a16="http://schemas.microsoft.com/office/drawing/2014/main" id="{A92C6962-13A2-4479-AE04-A3A53CBA6B74}"/>
                </a:ext>
              </a:extLst>
            </p:cNvPr>
            <p:cNvGrpSpPr>
              <a:grpSpLocks/>
            </p:cNvGrpSpPr>
            <p:nvPr userDrawn="1"/>
          </p:nvGrpSpPr>
          <p:grpSpPr bwMode="auto">
            <a:xfrm>
              <a:off x="1728" y="2230"/>
              <a:ext cx="4027" cy="2085"/>
              <a:chOff x="1728" y="2230"/>
              <a:chExt cx="4027" cy="2085"/>
            </a:xfrm>
          </p:grpSpPr>
          <p:sp>
            <p:nvSpPr>
              <p:cNvPr id="7" name="Freeform 10">
                <a:extLst>
                  <a:ext uri="{FF2B5EF4-FFF2-40B4-BE49-F238E27FC236}">
                    <a16:creationId xmlns:a16="http://schemas.microsoft.com/office/drawing/2014/main" id="{9AA8FC6B-D412-4930-A0FA-1A9F0581A3C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1">
                <a:extLst>
                  <a:ext uri="{FF2B5EF4-FFF2-40B4-BE49-F238E27FC236}">
                    <a16:creationId xmlns:a16="http://schemas.microsoft.com/office/drawing/2014/main" id="{0BE61E4A-98F0-457D-987A-2FA8D18F8CE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12">
                <a:extLst>
                  <a:ext uri="{FF2B5EF4-FFF2-40B4-BE49-F238E27FC236}">
                    <a16:creationId xmlns:a16="http://schemas.microsoft.com/office/drawing/2014/main" id="{233D931D-BD82-4A11-8A80-BF1CF6C548F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13">
                <a:extLst>
                  <a:ext uri="{FF2B5EF4-FFF2-40B4-BE49-F238E27FC236}">
                    <a16:creationId xmlns:a16="http://schemas.microsoft.com/office/drawing/2014/main" id="{50ABEE37-8FC5-4FAD-BA79-22132699D4C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24FAC4B1-B44C-46EA-97DE-B7BE4D76134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5" name="Freeform 11">
              <a:extLst>
                <a:ext uri="{FF2B5EF4-FFF2-40B4-BE49-F238E27FC236}">
                  <a16:creationId xmlns:a16="http://schemas.microsoft.com/office/drawing/2014/main" id="{26948E34-3825-417A-BEDB-711606AAAEE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2">
              <a:extLst>
                <a:ext uri="{FF2B5EF4-FFF2-40B4-BE49-F238E27FC236}">
                  <a16:creationId xmlns:a16="http://schemas.microsoft.com/office/drawing/2014/main" id="{271A810E-691C-4B47-B03F-1C7898313C2E}"/>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Text Box 16">
            <a:extLst>
              <a:ext uri="{FF2B5EF4-FFF2-40B4-BE49-F238E27FC236}">
                <a16:creationId xmlns:a16="http://schemas.microsoft.com/office/drawing/2014/main" id="{A794EA00-04E5-4784-B654-A45FB029C7C5}"/>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defRPr/>
            </a:pPr>
            <a:endParaRPr lang="en-US" altLang="en-US"/>
          </a:p>
        </p:txBody>
      </p:sp>
      <p:sp>
        <p:nvSpPr>
          <p:cNvPr id="13" name="Text Box 17">
            <a:extLst>
              <a:ext uri="{FF2B5EF4-FFF2-40B4-BE49-F238E27FC236}">
                <a16:creationId xmlns:a16="http://schemas.microsoft.com/office/drawing/2014/main" id="{24B95FD7-A6D6-48FE-9497-48F2F6B12859}"/>
              </a:ext>
            </a:extLst>
          </p:cNvPr>
          <p:cNvSpPr txBox="1">
            <a:spLocks noChangeArrowheads="1"/>
          </p:cNvSpPr>
          <p:nvPr/>
        </p:nvSpPr>
        <p:spPr bwMode="auto">
          <a:xfrm>
            <a:off x="8686800" y="228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fld id="{93ADD80B-5CE0-43E7-BE9B-9835D8315AE3}" type="slidenum">
              <a:rPr lang="en-US" altLang="en-US"/>
              <a:pPr eaLnBrk="1" hangingPunct="1">
                <a:spcBef>
                  <a:spcPct val="50000"/>
                </a:spcBef>
              </a:pPr>
              <a:t>‹#›</a:t>
            </a:fld>
            <a:endParaRPr lang="en-US" altLang="en-US"/>
          </a:p>
        </p:txBody>
      </p:sp>
      <p:graphicFrame>
        <p:nvGraphicFramePr>
          <p:cNvPr id="14" name="Object 18">
            <a:extLst>
              <a:ext uri="{FF2B5EF4-FFF2-40B4-BE49-F238E27FC236}">
                <a16:creationId xmlns:a16="http://schemas.microsoft.com/office/drawing/2014/main" id="{5DC22CC8-3162-41AA-BA65-73C7E8C2CFFE}"/>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71693" name="Bitmap Image" r:id="rId3" imgW="2142857" imgH="1057423" progId="PBrush">
                  <p:embed/>
                </p:oleObj>
              </mc:Choice>
              <mc:Fallback>
                <p:oleObj name="Bitmap Image" r:id="rId3" imgW="2142857" imgH="1057423" progId="PBrush">
                  <p:embed/>
                  <p:pic>
                    <p:nvPicPr>
                      <p:cNvPr id="14" name="Object 18">
                        <a:extLst>
                          <a:ext uri="{FF2B5EF4-FFF2-40B4-BE49-F238E27FC236}">
                            <a16:creationId xmlns:a16="http://schemas.microsoft.com/office/drawing/2014/main" id="{5DC22CC8-3162-41AA-BA65-73C7E8C2C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Placeholder 29"/>
          <p:cNvSpPr>
            <a:spLocks noGrp="1"/>
          </p:cNvSpPr>
          <p:nvPr>
            <p:ph type="body" idx="10"/>
          </p:nvPr>
        </p:nvSpPr>
        <p:spPr>
          <a:xfrm>
            <a:off x="415637" y="403412"/>
            <a:ext cx="8315614" cy="6051176"/>
          </a:xfrm>
          <a:prstGeom prst="rect">
            <a:avLst/>
          </a:prstGeom>
          <a:solidFill>
            <a:srgbClr val="010101"/>
          </a:solidFill>
          <a:ln w="0" cmpd="sng">
            <a:noFill/>
            <a:prstDash val="solid"/>
          </a:ln>
        </p:spPr>
        <p:txBody>
          <a:bodyPr lIns="0" tIns="533379" rIns="0" bIns="0"/>
          <a:lstStyle>
            <a:lvl1pPr marL="451320" marR="0" indent="164117" algn="l">
              <a:lnSpc>
                <a:spcPts val="5833"/>
              </a:lnSpc>
              <a:spcBef>
                <a:spcPts val="1454"/>
              </a:spcBef>
              <a:spcAft>
                <a:spcPts val="0"/>
              </a:spcAft>
              <a:buFont typeface="Symbol"/>
              <a:buChar char="·"/>
              <a:defRPr/>
            </a:lvl1pPr>
          </a:lstStyle>
          <a:p>
            <a:r>
              <a:rPr lang="en-US" dirty="0"/>
              <a:t>Semester Review? </a:t>
            </a:r>
          </a:p>
          <a:p>
            <a:r>
              <a:rPr lang="en-US" dirty="0"/>
              <a:t>Sealed Bidding (2 </a:t>
            </a:r>
          </a:p>
          <a:p>
            <a:r>
              <a:rPr lang="en-US" dirty="0"/>
              <a:t>classes) </a:t>
            </a:r>
          </a:p>
          <a:p>
            <a:r>
              <a:rPr lang="en-US" dirty="0"/>
              <a:t>Negotiation (5-6 classes) </a:t>
            </a:r>
          </a:p>
          <a:p>
            <a:r>
              <a:rPr lang="en-US" dirty="0"/>
              <a:t>Contract Types (2 </a:t>
            </a:r>
          </a:p>
          <a:p>
            <a:r>
              <a:rPr lang="en-US" dirty="0"/>
              <a:t>classes) </a:t>
            </a:r>
          </a:p>
          <a:p>
            <a:r>
              <a:rPr lang="en-US" dirty="0"/>
              <a:t>Protests (1 class) </a:t>
            </a:r>
          </a:p>
        </p:txBody>
      </p:sp>
    </p:spTree>
    <p:extLst>
      <p:ext uri="{BB962C8B-B14F-4D97-AF65-F5344CB8AC3E}">
        <p14:creationId xmlns:p14="http://schemas.microsoft.com/office/powerpoint/2010/main" val="687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DFD0AD-C803-4852-9882-FF316B860455}"/>
              </a:ext>
            </a:extLst>
          </p:cNvPr>
          <p:cNvSpPr>
            <a:spLocks noGrp="1"/>
          </p:cNvSpPr>
          <p:nvPr>
            <p:ph type="dt" sz="half" idx="10"/>
          </p:nvPr>
        </p:nvSpPr>
        <p:spPr/>
        <p:txBody>
          <a:bodyPr/>
          <a:lstStyle>
            <a:lvl1pPr>
              <a:defRPr/>
            </a:lvl1pPr>
          </a:lstStyle>
          <a:p>
            <a:pPr>
              <a:defRPr/>
            </a:pPr>
            <a:fld id="{F906D4A7-B377-41A4-AE30-740E0A5E0991}" type="datetime1">
              <a:rPr lang="en-US" smtClean="0"/>
              <a:t>12/18/2019</a:t>
            </a:fld>
            <a:endParaRPr lang="en-US" dirty="0"/>
          </a:p>
        </p:txBody>
      </p:sp>
      <p:sp>
        <p:nvSpPr>
          <p:cNvPr id="6" name="Footer Placeholder 4">
            <a:extLst>
              <a:ext uri="{FF2B5EF4-FFF2-40B4-BE49-F238E27FC236}">
                <a16:creationId xmlns:a16="http://schemas.microsoft.com/office/drawing/2014/main" id="{B91BF4CA-A0CB-4981-9AFF-AF992EA12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C4D290-6D2D-449F-8655-D16AD0E09660}"/>
              </a:ext>
            </a:extLst>
          </p:cNvPr>
          <p:cNvSpPr>
            <a:spLocks noGrp="1"/>
          </p:cNvSpPr>
          <p:nvPr>
            <p:ph type="sldNum" sz="quarter" idx="12"/>
          </p:nvPr>
        </p:nvSpPr>
        <p:spPr/>
        <p:txBody>
          <a:bodyPr/>
          <a:lstStyle>
            <a:lvl1pPr>
              <a:defRPr/>
            </a:lvl1pPr>
          </a:lstStyle>
          <a:p>
            <a:fld id="{59F1B313-C90E-44D4-AD8F-97D1FD8586BB}" type="slidenum">
              <a:rPr lang="en-US" altLang="en-US"/>
              <a:pPr/>
              <a:t>‹#›</a:t>
            </a:fld>
            <a:endParaRPr lang="en-US" altLang="en-US"/>
          </a:p>
        </p:txBody>
      </p:sp>
    </p:spTree>
    <p:extLst>
      <p:ext uri="{BB962C8B-B14F-4D97-AF65-F5344CB8AC3E}">
        <p14:creationId xmlns:p14="http://schemas.microsoft.com/office/powerpoint/2010/main" val="313321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D8CF75-BE6F-4535-874E-8439A8C0D6ED}"/>
              </a:ext>
            </a:extLst>
          </p:cNvPr>
          <p:cNvSpPr>
            <a:spLocks noGrp="1"/>
          </p:cNvSpPr>
          <p:nvPr>
            <p:ph type="dt" sz="half" idx="10"/>
          </p:nvPr>
        </p:nvSpPr>
        <p:spPr/>
        <p:txBody>
          <a:bodyPr/>
          <a:lstStyle>
            <a:lvl1pPr>
              <a:defRPr/>
            </a:lvl1pPr>
          </a:lstStyle>
          <a:p>
            <a:pPr>
              <a:defRPr/>
            </a:pPr>
            <a:fld id="{9C58D640-B94F-436B-BE51-6E1B711EE102}" type="datetime1">
              <a:rPr lang="en-US" smtClean="0"/>
              <a:t>12/18/2019</a:t>
            </a:fld>
            <a:endParaRPr lang="en-US" dirty="0"/>
          </a:p>
        </p:txBody>
      </p:sp>
      <p:sp>
        <p:nvSpPr>
          <p:cNvPr id="8" name="Footer Placeholder 4">
            <a:extLst>
              <a:ext uri="{FF2B5EF4-FFF2-40B4-BE49-F238E27FC236}">
                <a16:creationId xmlns:a16="http://schemas.microsoft.com/office/drawing/2014/main" id="{C22FF299-5768-4126-ACBD-1AA67E6A7C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C915E9-C6B8-4850-973D-D45E1583D09C}"/>
              </a:ext>
            </a:extLst>
          </p:cNvPr>
          <p:cNvSpPr>
            <a:spLocks noGrp="1"/>
          </p:cNvSpPr>
          <p:nvPr>
            <p:ph type="sldNum" sz="quarter" idx="12"/>
          </p:nvPr>
        </p:nvSpPr>
        <p:spPr/>
        <p:txBody>
          <a:bodyPr/>
          <a:lstStyle>
            <a:lvl1pPr>
              <a:defRPr/>
            </a:lvl1pPr>
          </a:lstStyle>
          <a:p>
            <a:fld id="{21537F2D-6966-4077-8436-0CCADA133BE9}" type="slidenum">
              <a:rPr lang="en-US" altLang="en-US"/>
              <a:pPr/>
              <a:t>‹#›</a:t>
            </a:fld>
            <a:endParaRPr lang="en-US" altLang="en-US"/>
          </a:p>
        </p:txBody>
      </p:sp>
    </p:spTree>
    <p:extLst>
      <p:ext uri="{BB962C8B-B14F-4D97-AF65-F5344CB8AC3E}">
        <p14:creationId xmlns:p14="http://schemas.microsoft.com/office/powerpoint/2010/main" val="32040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5AB37F8-7D71-41D5-A930-6A389EFA8EEB}"/>
              </a:ext>
            </a:extLst>
          </p:cNvPr>
          <p:cNvSpPr>
            <a:spLocks noGrp="1"/>
          </p:cNvSpPr>
          <p:nvPr>
            <p:ph type="dt" sz="half" idx="10"/>
          </p:nvPr>
        </p:nvSpPr>
        <p:spPr/>
        <p:txBody>
          <a:bodyPr/>
          <a:lstStyle>
            <a:lvl1pPr>
              <a:defRPr/>
            </a:lvl1pPr>
          </a:lstStyle>
          <a:p>
            <a:pPr>
              <a:defRPr/>
            </a:pPr>
            <a:fld id="{9A89139B-D03A-4A82-8871-E24E15992271}" type="datetime1">
              <a:rPr lang="en-US" smtClean="0"/>
              <a:t>12/18/2019</a:t>
            </a:fld>
            <a:endParaRPr lang="en-US" dirty="0"/>
          </a:p>
        </p:txBody>
      </p:sp>
      <p:sp>
        <p:nvSpPr>
          <p:cNvPr id="4" name="Footer Placeholder 4">
            <a:extLst>
              <a:ext uri="{FF2B5EF4-FFF2-40B4-BE49-F238E27FC236}">
                <a16:creationId xmlns:a16="http://schemas.microsoft.com/office/drawing/2014/main" id="{B46C3825-7CE6-4DA9-88C9-20172166982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2AF042-4AE6-4426-AF2B-45AC1EF6F35B}"/>
              </a:ext>
            </a:extLst>
          </p:cNvPr>
          <p:cNvSpPr>
            <a:spLocks noGrp="1"/>
          </p:cNvSpPr>
          <p:nvPr>
            <p:ph type="sldNum" sz="quarter" idx="12"/>
          </p:nvPr>
        </p:nvSpPr>
        <p:spPr/>
        <p:txBody>
          <a:bodyPr/>
          <a:lstStyle>
            <a:lvl1pPr>
              <a:defRPr/>
            </a:lvl1pPr>
          </a:lstStyle>
          <a:p>
            <a:fld id="{30947775-39CF-4D2F-B610-84779DA09938}" type="slidenum">
              <a:rPr lang="en-US" altLang="en-US"/>
              <a:pPr/>
              <a:t>‹#›</a:t>
            </a:fld>
            <a:endParaRPr lang="en-US" altLang="en-US"/>
          </a:p>
        </p:txBody>
      </p:sp>
    </p:spTree>
    <p:extLst>
      <p:ext uri="{BB962C8B-B14F-4D97-AF65-F5344CB8AC3E}">
        <p14:creationId xmlns:p14="http://schemas.microsoft.com/office/powerpoint/2010/main" val="389747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E2AE4-0A98-4121-B33C-F431442C38CC}"/>
              </a:ext>
            </a:extLst>
          </p:cNvPr>
          <p:cNvSpPr>
            <a:spLocks noGrp="1"/>
          </p:cNvSpPr>
          <p:nvPr>
            <p:ph type="dt" sz="half" idx="10"/>
          </p:nvPr>
        </p:nvSpPr>
        <p:spPr/>
        <p:txBody>
          <a:bodyPr/>
          <a:lstStyle>
            <a:lvl1pPr>
              <a:defRPr/>
            </a:lvl1pPr>
          </a:lstStyle>
          <a:p>
            <a:pPr>
              <a:defRPr/>
            </a:pPr>
            <a:fld id="{AE9F2C7B-6DBA-4AC2-AB76-5760A80BC083}" type="datetime1">
              <a:rPr lang="en-US" smtClean="0"/>
              <a:t>12/18/2019</a:t>
            </a:fld>
            <a:endParaRPr lang="en-US" dirty="0"/>
          </a:p>
        </p:txBody>
      </p:sp>
      <p:sp>
        <p:nvSpPr>
          <p:cNvPr id="3" name="Footer Placeholder 4">
            <a:extLst>
              <a:ext uri="{FF2B5EF4-FFF2-40B4-BE49-F238E27FC236}">
                <a16:creationId xmlns:a16="http://schemas.microsoft.com/office/drawing/2014/main" id="{B0B2FB5A-F5B1-4A45-A94E-5B9C7793D4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794419-A643-4FDF-AB79-15FFB5FC0ED4}"/>
              </a:ext>
            </a:extLst>
          </p:cNvPr>
          <p:cNvSpPr>
            <a:spLocks noGrp="1"/>
          </p:cNvSpPr>
          <p:nvPr>
            <p:ph type="sldNum" sz="quarter" idx="12"/>
          </p:nvPr>
        </p:nvSpPr>
        <p:spPr/>
        <p:txBody>
          <a:bodyPr/>
          <a:lstStyle>
            <a:lvl1pPr>
              <a:defRPr/>
            </a:lvl1pPr>
          </a:lstStyle>
          <a:p>
            <a:fld id="{B74E6270-B65D-469D-ACE0-45534BB659CB}" type="slidenum">
              <a:rPr lang="en-US" altLang="en-US"/>
              <a:pPr/>
              <a:t>‹#›</a:t>
            </a:fld>
            <a:endParaRPr lang="en-US" altLang="en-US"/>
          </a:p>
        </p:txBody>
      </p:sp>
    </p:spTree>
    <p:extLst>
      <p:ext uri="{BB962C8B-B14F-4D97-AF65-F5344CB8AC3E}">
        <p14:creationId xmlns:p14="http://schemas.microsoft.com/office/powerpoint/2010/main" val="177275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E94A29-E957-4C8A-AD7F-FFA3ABC94620}"/>
              </a:ext>
            </a:extLst>
          </p:cNvPr>
          <p:cNvSpPr>
            <a:spLocks noGrp="1"/>
          </p:cNvSpPr>
          <p:nvPr>
            <p:ph type="dt" sz="half" idx="10"/>
          </p:nvPr>
        </p:nvSpPr>
        <p:spPr/>
        <p:txBody>
          <a:bodyPr/>
          <a:lstStyle>
            <a:lvl1pPr>
              <a:defRPr/>
            </a:lvl1pPr>
          </a:lstStyle>
          <a:p>
            <a:pPr>
              <a:defRPr/>
            </a:pPr>
            <a:fld id="{50A38BDC-6153-451F-BAEA-F37117C3E59D}" type="datetime1">
              <a:rPr lang="en-US" smtClean="0"/>
              <a:t>12/18/2019</a:t>
            </a:fld>
            <a:endParaRPr lang="en-US" dirty="0"/>
          </a:p>
        </p:txBody>
      </p:sp>
      <p:sp>
        <p:nvSpPr>
          <p:cNvPr id="6" name="Footer Placeholder 4">
            <a:extLst>
              <a:ext uri="{FF2B5EF4-FFF2-40B4-BE49-F238E27FC236}">
                <a16:creationId xmlns:a16="http://schemas.microsoft.com/office/drawing/2014/main" id="{754B9CEF-A4D7-41E7-B915-DC05675F1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C259-1898-4C54-B0BA-348D3F617203}"/>
              </a:ext>
            </a:extLst>
          </p:cNvPr>
          <p:cNvSpPr>
            <a:spLocks noGrp="1"/>
          </p:cNvSpPr>
          <p:nvPr>
            <p:ph type="sldNum" sz="quarter" idx="12"/>
          </p:nvPr>
        </p:nvSpPr>
        <p:spPr/>
        <p:txBody>
          <a:bodyPr/>
          <a:lstStyle>
            <a:lvl1pPr>
              <a:defRPr/>
            </a:lvl1pPr>
          </a:lstStyle>
          <a:p>
            <a:fld id="{0709CCD4-406D-4F4B-8A70-48E832CB4A1A}" type="slidenum">
              <a:rPr lang="en-US" altLang="en-US"/>
              <a:pPr/>
              <a:t>‹#›</a:t>
            </a:fld>
            <a:endParaRPr lang="en-US" altLang="en-US"/>
          </a:p>
        </p:txBody>
      </p:sp>
    </p:spTree>
    <p:extLst>
      <p:ext uri="{BB962C8B-B14F-4D97-AF65-F5344CB8AC3E}">
        <p14:creationId xmlns:p14="http://schemas.microsoft.com/office/powerpoint/2010/main" val="68507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D1CAEB-6D51-4B4A-9D01-7997626505AF}"/>
              </a:ext>
            </a:extLst>
          </p:cNvPr>
          <p:cNvSpPr>
            <a:spLocks noGrp="1"/>
          </p:cNvSpPr>
          <p:nvPr>
            <p:ph type="dt" sz="half" idx="10"/>
          </p:nvPr>
        </p:nvSpPr>
        <p:spPr/>
        <p:txBody>
          <a:bodyPr/>
          <a:lstStyle>
            <a:lvl1pPr>
              <a:defRPr/>
            </a:lvl1pPr>
          </a:lstStyle>
          <a:p>
            <a:pPr>
              <a:defRPr/>
            </a:pPr>
            <a:fld id="{F2251FC7-51D0-471A-8435-505882881135}" type="datetime1">
              <a:rPr lang="en-US" smtClean="0"/>
              <a:t>12/18/2019</a:t>
            </a:fld>
            <a:endParaRPr lang="en-US" dirty="0"/>
          </a:p>
        </p:txBody>
      </p:sp>
      <p:sp>
        <p:nvSpPr>
          <p:cNvPr id="6" name="Footer Placeholder 4">
            <a:extLst>
              <a:ext uri="{FF2B5EF4-FFF2-40B4-BE49-F238E27FC236}">
                <a16:creationId xmlns:a16="http://schemas.microsoft.com/office/drawing/2014/main" id="{11B6C50B-97EC-4AE4-A260-A561A5D61A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E4651D-2F07-4E15-ABA1-20AB0F001C27}"/>
              </a:ext>
            </a:extLst>
          </p:cNvPr>
          <p:cNvSpPr>
            <a:spLocks noGrp="1"/>
          </p:cNvSpPr>
          <p:nvPr>
            <p:ph type="sldNum" sz="quarter" idx="12"/>
          </p:nvPr>
        </p:nvSpPr>
        <p:spPr/>
        <p:txBody>
          <a:bodyPr/>
          <a:lstStyle>
            <a:lvl1pPr>
              <a:defRPr/>
            </a:lvl1pPr>
          </a:lstStyle>
          <a:p>
            <a:fld id="{4FEF99C1-DD32-486B-B32A-464D477B7FC4}" type="slidenum">
              <a:rPr lang="en-US" altLang="en-US"/>
              <a:pPr/>
              <a:t>‹#›</a:t>
            </a:fld>
            <a:endParaRPr lang="en-US" altLang="en-US"/>
          </a:p>
        </p:txBody>
      </p:sp>
    </p:spTree>
    <p:extLst>
      <p:ext uri="{BB962C8B-B14F-4D97-AF65-F5344CB8AC3E}">
        <p14:creationId xmlns:p14="http://schemas.microsoft.com/office/powerpoint/2010/main" val="29957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20726D-FFB6-4716-9FD1-92C61E2F93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234130-AD84-41DE-90F4-834F46EE77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2D5527-5CB0-48EE-8218-80EA85963D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9A1E75-AF65-4F70-9096-3BA7C2500419}" type="datetime1">
              <a:rPr lang="en-US" smtClean="0"/>
              <a:t>12/18/2019</a:t>
            </a:fld>
            <a:endParaRPr lang="en-US" dirty="0"/>
          </a:p>
        </p:txBody>
      </p:sp>
      <p:sp>
        <p:nvSpPr>
          <p:cNvPr id="5" name="Footer Placeholder 4">
            <a:extLst>
              <a:ext uri="{FF2B5EF4-FFF2-40B4-BE49-F238E27FC236}">
                <a16:creationId xmlns:a16="http://schemas.microsoft.com/office/drawing/2014/main" id="{47CFEB3F-93DF-492E-9171-7841688B4B7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750369F-A6FF-4EA5-953B-672732BF7F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F935368-4B0A-42DA-A2AA-F98F61E74B2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8" r:id="rId1"/>
    <p:sldLayoutId id="214748371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8A76A-0C7E-4627-8E08-2EB75232D0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0A917-0347-4C1E-BC42-79A2CDEEF9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E2F74-A21C-4FA6-9486-B7094C119B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2084B2-049A-48BB-A9A4-8B15A2C6D48E}" type="datetime1">
              <a:rPr lang="en-US" smtClean="0"/>
              <a:t>12/18/2019</a:t>
            </a:fld>
            <a:endParaRPr lang="en-US"/>
          </a:p>
        </p:txBody>
      </p:sp>
      <p:sp>
        <p:nvSpPr>
          <p:cNvPr id="5" name="Footer Placeholder 4">
            <a:extLst>
              <a:ext uri="{FF2B5EF4-FFF2-40B4-BE49-F238E27FC236}">
                <a16:creationId xmlns:a16="http://schemas.microsoft.com/office/drawing/2014/main" id="{E08E09BE-48BD-4C89-BAC4-40E92EDD52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3A5D79-FB9F-416D-82C8-76665C7566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B56C40-7CCE-4C61-A7FB-B8537F23AE31}" type="slidenum">
              <a:rPr lang="en-US" smtClean="0"/>
              <a:t>‹#›</a:t>
            </a:fld>
            <a:endParaRPr lang="en-US"/>
          </a:p>
        </p:txBody>
      </p:sp>
    </p:spTree>
    <p:extLst>
      <p:ext uri="{BB962C8B-B14F-4D97-AF65-F5344CB8AC3E}">
        <p14:creationId xmlns:p14="http://schemas.microsoft.com/office/powerpoint/2010/main" val="130516424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5C86329-28BE-4B2F-A577-DCD16EB8B86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5C04C5-BF7A-408B-AC70-1BA4C7BAAC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163ED5-33B6-4FBA-9297-49E3A4393BC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3FBA50-C931-4AD0-9ED7-0F2B54A4E78B}" type="datetime1">
              <a:rPr lang="en-US" smtClean="0"/>
              <a:t>12/18/2019</a:t>
            </a:fld>
            <a:endParaRPr lang="en-US"/>
          </a:p>
        </p:txBody>
      </p:sp>
      <p:sp>
        <p:nvSpPr>
          <p:cNvPr id="5" name="Footer Placeholder 4">
            <a:extLst>
              <a:ext uri="{FF2B5EF4-FFF2-40B4-BE49-F238E27FC236}">
                <a16:creationId xmlns:a16="http://schemas.microsoft.com/office/drawing/2014/main" id="{7CAD66B6-18AD-4D4E-A3B5-E82D835049C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50D3B1D-F046-4244-A213-FEB4ADF9920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31945805-7CD0-4DD5-AB70-2226B2C412F3}" type="slidenum">
              <a:rPr lang="en-US" altLang="en-US"/>
              <a:pPr/>
              <a:t>‹#›</a:t>
            </a:fld>
            <a:endParaRPr lang="en-US" altLang="en-US"/>
          </a:p>
        </p:txBody>
      </p:sp>
    </p:spTree>
    <p:extLst>
      <p:ext uri="{BB962C8B-B14F-4D97-AF65-F5344CB8AC3E}">
        <p14:creationId xmlns:p14="http://schemas.microsoft.com/office/powerpoint/2010/main" val="1816430900"/>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cprocurementinternational.com/agency-level-bid-protes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law.cornell.edu/cfr/text/48/33.103"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ublicprocurementinternational.com/agency-level-bid-protes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D17532B-3A22-4EA7-B9ED-7471D1A2338B}"/>
              </a:ext>
            </a:extLst>
          </p:cNvPr>
          <p:cNvSpPr>
            <a:spLocks noGrp="1"/>
          </p:cNvSpPr>
          <p:nvPr>
            <p:ph type="ctrTitle"/>
          </p:nvPr>
        </p:nvSpPr>
        <p:spPr>
          <a:xfrm>
            <a:off x="533400" y="2362200"/>
            <a:ext cx="4724400" cy="1470025"/>
          </a:xfrm>
        </p:spPr>
        <p:txBody>
          <a:bodyPr/>
          <a:lstStyle/>
          <a:p>
            <a:pPr algn="l" eaLnBrk="1" hangingPunct="1"/>
            <a:br>
              <a:rPr lang="en-US" sz="2400" b="1" dirty="0"/>
            </a:br>
            <a:br>
              <a:rPr lang="en-US" sz="2400" b="1" dirty="0"/>
            </a:br>
            <a:r>
              <a:rPr lang="en-US" sz="2400" b="1" dirty="0">
                <a:solidFill>
                  <a:srgbClr val="FFFF00"/>
                </a:solidFill>
              </a:rPr>
              <a:t>Agency-Level Bid Protests:</a:t>
            </a:r>
            <a:br>
              <a:rPr lang="en-US" sz="2400" b="1" dirty="0">
                <a:solidFill>
                  <a:srgbClr val="FFFF00"/>
                </a:solidFill>
              </a:rPr>
            </a:br>
            <a:r>
              <a:rPr lang="en-US" sz="2400" b="1" dirty="0">
                <a:solidFill>
                  <a:srgbClr val="FFFF00"/>
                </a:solidFill>
              </a:rPr>
              <a:t>Study Commissioned by the Administrative Conference of the United States (ACUS)</a:t>
            </a:r>
            <a:br>
              <a:rPr lang="en-US" sz="2400" b="1" dirty="0">
                <a:solidFill>
                  <a:srgbClr val="FFFF00"/>
                </a:solidFill>
              </a:rPr>
            </a:br>
            <a:br>
              <a:rPr lang="en-US" sz="2400" b="1" dirty="0"/>
            </a:br>
            <a:br>
              <a:rPr lang="en-US" altLang="en-US" sz="2400" dirty="0"/>
            </a:br>
            <a:endParaRPr lang="en-US" altLang="en-US" sz="2400" dirty="0"/>
          </a:p>
        </p:txBody>
      </p:sp>
      <p:sp>
        <p:nvSpPr>
          <p:cNvPr id="3" name="Subtitle 2">
            <a:extLst>
              <a:ext uri="{FF2B5EF4-FFF2-40B4-BE49-F238E27FC236}">
                <a16:creationId xmlns:a16="http://schemas.microsoft.com/office/drawing/2014/main" id="{D05DAA93-FE14-40AB-A6F7-EDF2B62E23BD}"/>
              </a:ext>
            </a:extLst>
          </p:cNvPr>
          <p:cNvSpPr>
            <a:spLocks noGrp="1"/>
          </p:cNvSpPr>
          <p:nvPr>
            <p:ph type="subTitle" idx="1"/>
          </p:nvPr>
        </p:nvSpPr>
        <p:spPr>
          <a:xfrm>
            <a:off x="533400" y="4191000"/>
            <a:ext cx="4419600" cy="1752600"/>
          </a:xfrm>
        </p:spPr>
        <p:txBody>
          <a:bodyPr rtlCol="0">
            <a:noAutofit/>
          </a:bodyPr>
          <a:lstStyle/>
          <a:p>
            <a:pPr algn="l" eaLnBrk="1" fontAlgn="auto" hangingPunct="1">
              <a:spcAft>
                <a:spcPts val="0"/>
              </a:spcAft>
              <a:defRPr/>
            </a:pPr>
            <a:r>
              <a:rPr lang="en-US" sz="2800" dirty="0"/>
              <a:t>Christopher Yukins</a:t>
            </a:r>
          </a:p>
          <a:p>
            <a:pPr algn="l" eaLnBrk="1" fontAlgn="auto" hangingPunct="1">
              <a:spcAft>
                <a:spcPts val="0"/>
              </a:spcAft>
              <a:defRPr/>
            </a:pPr>
            <a:endParaRPr lang="en-US" sz="2800" dirty="0"/>
          </a:p>
          <a:p>
            <a:pPr algn="l" eaLnBrk="1" fontAlgn="auto" hangingPunct="1">
              <a:spcAft>
                <a:spcPts val="0"/>
              </a:spcAft>
              <a:defRPr/>
            </a:pPr>
            <a:r>
              <a:rPr lang="en-US" sz="1600" dirty="0"/>
              <a:t>Program information: </a:t>
            </a:r>
            <a:r>
              <a:rPr lang="en-US" sz="2000" dirty="0">
                <a:solidFill>
                  <a:srgbClr val="FFFF00"/>
                </a:solidFill>
                <a:hlinkClick r:id="rId3">
                  <a:extLst>
                    <a:ext uri="{A12FA001-AC4F-418D-AE19-62706E023703}">
                      <ahyp:hlinkClr xmlns:ahyp="http://schemas.microsoft.com/office/drawing/2018/hyperlinkcolor" val="tx"/>
                    </a:ext>
                  </a:extLst>
                </a:hlinkClick>
              </a:rPr>
              <a:t>https://publicprocurementinternational.com/agency-level-bid-protests/</a:t>
            </a:r>
            <a:endParaRPr lang="en-US" sz="2400" dirty="0">
              <a:solidFill>
                <a:srgbClr val="FFFF00"/>
              </a:solidFill>
            </a:endParaRPr>
          </a:p>
        </p:txBody>
      </p:sp>
      <p:pic>
        <p:nvPicPr>
          <p:cNvPr id="3076" name="Picture 2" descr="GW Law">
            <a:extLst>
              <a:ext uri="{FF2B5EF4-FFF2-40B4-BE49-F238E27FC236}">
                <a16:creationId xmlns:a16="http://schemas.microsoft.com/office/drawing/2014/main" id="{03F3F0EF-013A-4212-A589-30A8FCA5C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1.bp.blogspot.com/_48xiQ7peFAs/TQoyCvLqH2I/AAAAAAAAAsI/szqrYSvP04A/s1600/Congress2.jpg">
            <a:extLst>
              <a:ext uri="{FF2B5EF4-FFF2-40B4-BE49-F238E27FC236}">
                <a16:creationId xmlns:a16="http://schemas.microsoft.com/office/drawing/2014/main" id="{62218545-B3E1-45D2-89F7-AA9103EB4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388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09D6A2D-FA72-487C-98E1-A137174FD42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C8B355E-F0CD-4DC2-B5CA-F2F086CA0A90}" type="slidenum">
              <a:rPr lang="en-US" altLang="en-US">
                <a:solidFill>
                  <a:srgbClr val="FFFFFF"/>
                </a:solidFill>
              </a:rPr>
              <a:pPr eaLnBrk="1" hangingPunct="1"/>
              <a:t>1</a:t>
            </a:fld>
            <a:endParaRPr lang="en-US" alt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D69B-2A9A-4EA0-BE28-50C94D826EFD}"/>
              </a:ext>
            </a:extLst>
          </p:cNvPr>
          <p:cNvSpPr>
            <a:spLocks noGrp="1"/>
          </p:cNvSpPr>
          <p:nvPr>
            <p:ph type="title"/>
          </p:nvPr>
        </p:nvSpPr>
        <p:spPr/>
        <p:txBody>
          <a:bodyPr/>
          <a:lstStyle/>
          <a:p>
            <a:r>
              <a:rPr lang="en-US" dirty="0"/>
              <a:t>Evolution of Agency-Level Protests</a:t>
            </a:r>
          </a:p>
        </p:txBody>
      </p:sp>
      <p:sp>
        <p:nvSpPr>
          <p:cNvPr id="4" name="Slide Number Placeholder 3">
            <a:extLst>
              <a:ext uri="{FF2B5EF4-FFF2-40B4-BE49-F238E27FC236}">
                <a16:creationId xmlns:a16="http://schemas.microsoft.com/office/drawing/2014/main" id="{CEB7EF8B-D7D8-48CD-B338-9B46AE4827B6}"/>
              </a:ext>
            </a:extLst>
          </p:cNvPr>
          <p:cNvSpPr>
            <a:spLocks noGrp="1"/>
          </p:cNvSpPr>
          <p:nvPr>
            <p:ph type="sldNum" sz="quarter" idx="12"/>
          </p:nvPr>
        </p:nvSpPr>
        <p:spPr/>
        <p:txBody>
          <a:bodyPr/>
          <a:lstStyle/>
          <a:p>
            <a:fld id="{47D43392-A778-4A9D-A4DC-218667331825}" type="slidenum">
              <a:rPr lang="en-US" altLang="en-US" smtClean="0"/>
              <a:pPr/>
              <a:t>10</a:t>
            </a:fld>
            <a:endParaRPr lang="en-US" altLang="en-US"/>
          </a:p>
        </p:txBody>
      </p:sp>
      <p:graphicFrame>
        <p:nvGraphicFramePr>
          <p:cNvPr id="5" name="Diagram 4">
            <a:extLst>
              <a:ext uri="{FF2B5EF4-FFF2-40B4-BE49-F238E27FC236}">
                <a16:creationId xmlns:a16="http://schemas.microsoft.com/office/drawing/2014/main" id="{BE2E9557-1891-4839-BFFE-A183929CC2CB}"/>
              </a:ext>
            </a:extLst>
          </p:cNvPr>
          <p:cNvGraphicFramePr/>
          <p:nvPr>
            <p:extLst>
              <p:ext uri="{D42A27DB-BD31-4B8C-83A1-F6EECF244321}">
                <p14:modId xmlns:p14="http://schemas.microsoft.com/office/powerpoint/2010/main" val="446102521"/>
              </p:ext>
            </p:extLst>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57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E2328E8-846B-4CF2-82D4-089C8AE3993E}"/>
              </a:ext>
            </a:extLst>
          </p:cNvPr>
          <p:cNvSpPr>
            <a:spLocks noGrp="1"/>
          </p:cNvSpPr>
          <p:nvPr>
            <p:ph type="title"/>
          </p:nvPr>
        </p:nvSpPr>
        <p:spPr>
          <a:xfrm>
            <a:off x="457200" y="3505200"/>
            <a:ext cx="8229600" cy="1143000"/>
          </a:xfrm>
        </p:spPr>
        <p:txBody>
          <a:bodyPr/>
          <a:lstStyle/>
          <a:p>
            <a:pPr eaLnBrk="1" hangingPunct="1"/>
            <a:r>
              <a:rPr lang="en-US" altLang="en-US" dirty="0"/>
              <a:t>Major Issues</a:t>
            </a:r>
            <a:br>
              <a:rPr lang="en-US" altLang="en-US" dirty="0"/>
            </a:br>
            <a:r>
              <a:rPr lang="en-US" altLang="en-US" dirty="0"/>
              <a:t>in Bid Protest </a:t>
            </a:r>
            <a:br>
              <a:rPr lang="en-US" altLang="en-US" dirty="0"/>
            </a:br>
            <a:r>
              <a:rPr lang="en-US" altLang="en-US" dirty="0"/>
              <a:t>System</a:t>
            </a:r>
          </a:p>
        </p:txBody>
      </p:sp>
      <p:graphicFrame>
        <p:nvGraphicFramePr>
          <p:cNvPr id="4" name="Content Placeholder 3">
            <a:extLst>
              <a:ext uri="{FF2B5EF4-FFF2-40B4-BE49-F238E27FC236}">
                <a16:creationId xmlns:a16="http://schemas.microsoft.com/office/drawing/2014/main" id="{1308789B-0E31-494F-A601-FD2201B875C2}"/>
              </a:ext>
            </a:extLst>
          </p:cNvPr>
          <p:cNvGraphicFramePr>
            <a:graphicFrameLocks noGrp="1"/>
          </p:cNvGraphicFramePr>
          <p:nvPr>
            <p:ph idx="1"/>
            <p:extLst>
              <p:ext uri="{D42A27DB-BD31-4B8C-83A1-F6EECF244321}">
                <p14:modId xmlns:p14="http://schemas.microsoft.com/office/powerpoint/2010/main" val="2316178961"/>
              </p:ext>
            </p:extLst>
          </p:nvPr>
        </p:nvGraphicFramePr>
        <p:xfrm>
          <a:off x="0" y="304800"/>
          <a:ext cx="9220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9634" name="Picture 2" descr="https://today.law.harvard.edu/wp-content/uploads/2009/10/gordon_d.inside.jpg">
            <a:extLst>
              <a:ext uri="{FF2B5EF4-FFF2-40B4-BE49-F238E27FC236}">
                <a16:creationId xmlns:a16="http://schemas.microsoft.com/office/drawing/2014/main" id="{F739541D-5ED5-4A3E-8DD3-0A3F7EC613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2875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25A402D-CEC2-40C1-8265-50E9DE77D3B6}"/>
              </a:ext>
            </a:extLst>
          </p:cNvPr>
          <p:cNvCxnSpPr>
            <a:cxnSpLocks/>
          </p:cNvCxnSpPr>
          <p:nvPr/>
        </p:nvCxnSpPr>
        <p:spPr>
          <a:xfrm>
            <a:off x="3048000" y="5334000"/>
            <a:ext cx="31242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89BAE4C-EE69-415B-BD99-91014D277CAA}"/>
              </a:ext>
            </a:extLst>
          </p:cNvPr>
          <p:cNvSpPr>
            <a:spLocks noGrp="1"/>
          </p:cNvSpPr>
          <p:nvPr>
            <p:ph type="sldNum" sz="quarter" idx="12"/>
          </p:nvPr>
        </p:nvSpPr>
        <p:spPr/>
        <p:txBody>
          <a:bodyPr/>
          <a:lstStyle/>
          <a:p>
            <a:fld id="{76FEBC23-76EF-49F9-B694-D22BE476C92D}"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F795-4DAB-4719-AE42-AC896405E120}"/>
              </a:ext>
            </a:extLst>
          </p:cNvPr>
          <p:cNvSpPr>
            <a:spLocks noGrp="1"/>
          </p:cNvSpPr>
          <p:nvPr>
            <p:ph type="title"/>
          </p:nvPr>
        </p:nvSpPr>
        <p:spPr/>
        <p:txBody>
          <a:bodyPr/>
          <a:lstStyle/>
          <a:p>
            <a:r>
              <a:rPr lang="en-US" dirty="0"/>
              <a:t>Potential Areas of </a:t>
            </a:r>
            <a:r>
              <a:rPr lang="en-US" dirty="0" err="1"/>
              <a:t>ReVIEW</a:t>
            </a:r>
            <a:endParaRPr lang="en-US" dirty="0"/>
          </a:p>
        </p:txBody>
      </p:sp>
      <p:sp>
        <p:nvSpPr>
          <p:cNvPr id="4" name="Text Placeholder 3">
            <a:extLst>
              <a:ext uri="{FF2B5EF4-FFF2-40B4-BE49-F238E27FC236}">
                <a16:creationId xmlns:a16="http://schemas.microsoft.com/office/drawing/2014/main" id="{B6A345B5-F6EF-461C-A11A-39A71FB687C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60F8D495-55D5-400C-A7E0-2C22B990AB7A}"/>
              </a:ext>
            </a:extLst>
          </p:cNvPr>
          <p:cNvSpPr>
            <a:spLocks noGrp="1"/>
          </p:cNvSpPr>
          <p:nvPr>
            <p:ph type="sldNum" sz="quarter" idx="12"/>
          </p:nvPr>
        </p:nvSpPr>
        <p:spPr/>
        <p:txBody>
          <a:bodyPr/>
          <a:lstStyle/>
          <a:p>
            <a:fld id="{A93141A7-E09C-4CC8-AC89-7BD6EDFA29E1}" type="slidenum">
              <a:rPr lang="en-US" altLang="en-US" smtClean="0"/>
              <a:pPr/>
              <a:t>12</a:t>
            </a:fld>
            <a:endParaRPr lang="en-US" altLang="en-US"/>
          </a:p>
        </p:txBody>
      </p:sp>
    </p:spTree>
    <p:extLst>
      <p:ext uri="{BB962C8B-B14F-4D97-AF65-F5344CB8AC3E}">
        <p14:creationId xmlns:p14="http://schemas.microsoft.com/office/powerpoint/2010/main" val="198761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4BBD4-01F0-4547-9DDB-BF8E777936EB}"/>
              </a:ext>
            </a:extLst>
          </p:cNvPr>
          <p:cNvSpPr>
            <a:spLocks noGrp="1"/>
          </p:cNvSpPr>
          <p:nvPr>
            <p:ph type="title"/>
          </p:nvPr>
        </p:nvSpPr>
        <p:spPr/>
        <p:txBody>
          <a:bodyPr/>
          <a:lstStyle/>
          <a:p>
            <a:r>
              <a:rPr lang="en-US" dirty="0">
                <a:solidFill>
                  <a:srgbClr val="FFFF00"/>
                </a:solidFill>
              </a:rPr>
              <a:t>Where Is the Protest Heard?</a:t>
            </a:r>
          </a:p>
        </p:txBody>
      </p:sp>
      <p:graphicFrame>
        <p:nvGraphicFramePr>
          <p:cNvPr id="6" name="Diagram 5">
            <a:extLst>
              <a:ext uri="{FF2B5EF4-FFF2-40B4-BE49-F238E27FC236}">
                <a16:creationId xmlns:a16="http://schemas.microsoft.com/office/drawing/2014/main" id="{B4D466B4-FF3E-4D1C-9B7A-D1912A1228CE}"/>
              </a:ext>
            </a:extLst>
          </p:cNvPr>
          <p:cNvGraphicFramePr/>
          <p:nvPr>
            <p:extLst>
              <p:ext uri="{D42A27DB-BD31-4B8C-83A1-F6EECF244321}">
                <p14:modId xmlns:p14="http://schemas.microsoft.com/office/powerpoint/2010/main" val="3975076454"/>
              </p:ext>
            </p:extLst>
          </p:nvPr>
        </p:nvGraphicFramePr>
        <p:xfrm>
          <a:off x="228600" y="1397000"/>
          <a:ext cx="8763000" cy="518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4EBD4090-203E-4D93-97B1-0B2A73FEF2B0}"/>
              </a:ext>
            </a:extLst>
          </p:cNvPr>
          <p:cNvSpPr>
            <a:spLocks noGrp="1"/>
          </p:cNvSpPr>
          <p:nvPr>
            <p:ph type="sldNum" sz="quarter" idx="12"/>
          </p:nvPr>
        </p:nvSpPr>
        <p:spPr/>
        <p:txBody>
          <a:bodyPr/>
          <a:lstStyle/>
          <a:p>
            <a:fld id="{0FA178EB-5D1F-49F0-9C29-CB541A74C5FE}" type="slidenum">
              <a:rPr lang="en-US" altLang="en-US" smtClean="0"/>
              <a:pPr/>
              <a:t>13</a:t>
            </a:fld>
            <a:endParaRPr lang="en-US" altLang="en-US"/>
          </a:p>
        </p:txBody>
      </p:sp>
    </p:spTree>
    <p:extLst>
      <p:ext uri="{BB962C8B-B14F-4D97-AF65-F5344CB8AC3E}">
        <p14:creationId xmlns:p14="http://schemas.microsoft.com/office/powerpoint/2010/main" val="41393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7F26-7097-4E19-8A5E-82726A321B10}"/>
              </a:ext>
            </a:extLst>
          </p:cNvPr>
          <p:cNvSpPr>
            <a:spLocks noGrp="1"/>
          </p:cNvSpPr>
          <p:nvPr>
            <p:ph type="title"/>
          </p:nvPr>
        </p:nvSpPr>
        <p:spPr>
          <a:xfrm>
            <a:off x="457200" y="-72868"/>
            <a:ext cx="8229600" cy="1143000"/>
          </a:xfrm>
        </p:spPr>
        <p:txBody>
          <a:bodyPr/>
          <a:lstStyle/>
          <a:p>
            <a:r>
              <a:rPr lang="en-US" dirty="0"/>
              <a:t>Potential Approaches</a:t>
            </a:r>
          </a:p>
        </p:txBody>
      </p:sp>
      <p:sp>
        <p:nvSpPr>
          <p:cNvPr id="4" name="Content Placeholder 3">
            <a:extLst>
              <a:ext uri="{FF2B5EF4-FFF2-40B4-BE49-F238E27FC236}">
                <a16:creationId xmlns:a16="http://schemas.microsoft.com/office/drawing/2014/main" id="{C9030DFB-19B4-439F-BD45-7DC57A75385C}"/>
              </a:ext>
            </a:extLst>
          </p:cNvPr>
          <p:cNvSpPr>
            <a:spLocks noGrp="1"/>
          </p:cNvSpPr>
          <p:nvPr>
            <p:ph idx="1"/>
          </p:nvPr>
        </p:nvSpPr>
        <p:spPr>
          <a:xfrm>
            <a:off x="453851" y="762000"/>
            <a:ext cx="8229600" cy="4525963"/>
          </a:xfrm>
        </p:spPr>
        <p:txBody>
          <a:bodyPr/>
          <a:lstStyle/>
          <a:p>
            <a:pPr marL="0" indent="0">
              <a:buNone/>
            </a:pPr>
            <a:r>
              <a:rPr lang="en-US" dirty="0"/>
              <a:t>FAR 33.103(d)</a:t>
            </a:r>
          </a:p>
          <a:p>
            <a:pPr marL="0" indent="0">
              <a:buNone/>
            </a:pPr>
            <a:r>
              <a:rPr lang="en-US" sz="1200" b="1" dirty="0"/>
              <a:t>(3)</a:t>
            </a:r>
            <a:r>
              <a:rPr lang="en-US" sz="1200" dirty="0"/>
              <a:t> All protests </a:t>
            </a:r>
            <a:r>
              <a:rPr lang="en-US" sz="1200" b="1" dirty="0">
                <a:solidFill>
                  <a:srgbClr val="FFFF00"/>
                </a:solidFill>
                <a:hlinkClick r:id="rId2">
                  <a:extLst>
                    <a:ext uri="{A12FA001-AC4F-418D-AE19-62706E023703}">
                      <ahyp:hlinkClr xmlns:ahyp="http://schemas.microsoft.com/office/drawing/2018/hyperlinkcolor" val="tx"/>
                    </a:ext>
                  </a:extLst>
                </a:hlinkClick>
              </a:rPr>
              <a:t>f</a:t>
            </a:r>
            <a:r>
              <a:rPr lang="en-US" sz="1200" b="1" dirty="0">
                <a:solidFill>
                  <a:srgbClr val="FFFF00"/>
                </a:solidFill>
              </a:rPr>
              <a:t>iled directly with the agency will be addressed to the contracting officer or other official </a:t>
            </a:r>
            <a:r>
              <a:rPr lang="en-US" sz="1200" dirty="0"/>
              <a:t>designated to receive protests.</a:t>
            </a:r>
          </a:p>
          <a:p>
            <a:pPr marL="0" indent="0">
              <a:buNone/>
            </a:pPr>
            <a:r>
              <a:rPr lang="en-US" sz="1200" b="1" dirty="0"/>
              <a:t>(4)</a:t>
            </a:r>
            <a:r>
              <a:rPr lang="en-US" sz="1200" dirty="0"/>
              <a:t> </a:t>
            </a:r>
            <a:r>
              <a:rPr lang="en-US" sz="1200" b="1" dirty="0">
                <a:solidFill>
                  <a:srgbClr val="92D050"/>
                </a:solidFill>
              </a:rPr>
              <a:t>In accordance with agency procedures</a:t>
            </a:r>
            <a:r>
              <a:rPr lang="en-US" sz="1200" b="1" dirty="0">
                <a:solidFill>
                  <a:srgbClr val="FFFF00"/>
                </a:solidFill>
              </a:rPr>
              <a:t>, interested parties may request an independent review of their protest at a level above the contracting officer</a:t>
            </a:r>
            <a:r>
              <a:rPr lang="en-US" sz="1200" dirty="0"/>
              <a:t>; solicitations should advise potential bidders and offerors that this review is available. Agency procedures and/or solicitations shall notify potential bidders and offerors whether this independent review is available as an alternative to consideration by the contracting officer of a protest or is available as an appeal of a contracting officer decision on a protest. Agencies shall designate the official(s) who are to conduct this independent review, but the official(s) need not be within the contracting officer's supervisory chain. When practicable, officials designated to conduct the independent review should not have had previous personal involvement in the procurement. If there is an agency appellate review of the contracting officer's decision on the protest, it will not extend GAO's timeliness requirements. Therefore, any subsequent protest to the GAO must be filed within 10 days of knowledge of initial adverse agency action (4 CFR 21.2(a)(3)).</a:t>
            </a:r>
            <a:endParaRPr lang="en-US" dirty="0"/>
          </a:p>
          <a:p>
            <a:r>
              <a:rPr lang="en-US" sz="1600" dirty="0"/>
              <a:t>GSA/Labor/DOJ</a:t>
            </a:r>
          </a:p>
          <a:p>
            <a:pPr lvl="1"/>
            <a:r>
              <a:rPr lang="en-US" sz="1400" dirty="0"/>
              <a:t>GSAAR 533.103-1(a) </a:t>
            </a:r>
            <a:r>
              <a:rPr lang="en-US" sz="1400" b="1" dirty="0">
                <a:solidFill>
                  <a:srgbClr val="FFFF00"/>
                </a:solidFill>
              </a:rPr>
              <a:t>Any protester filing an agency protest has the choice of requesting either that the contracting officer or the Agency Protest Official decide the protest</a:t>
            </a:r>
            <a:r>
              <a:rPr lang="en-US" sz="1400" dirty="0"/>
              <a:t>. If the protest is silent on this matter, the contracting officer will decide the protest. If a party requests a review at a level above the contracting officer, the Agency Protest Official will decide the protest</a:t>
            </a:r>
            <a:r>
              <a:rPr lang="en-US" sz="1400" b="1" dirty="0">
                <a:solidFill>
                  <a:srgbClr val="FFFF00"/>
                </a:solidFill>
              </a:rPr>
              <a:t>. The decision by the Agency Protest Official for GSA is an alternative to a decision by the contracting officer on a protest. The Agency Protest Official for GSA will not consider an appeal of the contracting officer’s decision on an agency protest.</a:t>
            </a:r>
            <a:endParaRPr lang="en-US" dirty="0"/>
          </a:p>
          <a:p>
            <a:r>
              <a:rPr lang="en-US" sz="1400" dirty="0"/>
              <a:t>EPA 1552.233-70:  Agency protests must be filed with the Contracting Officer in accordance with the requirements of FAR 33.103 (d) and (e). </a:t>
            </a:r>
            <a:r>
              <a:rPr lang="en-US" sz="1400" b="1" dirty="0">
                <a:solidFill>
                  <a:srgbClr val="FFFF00"/>
                </a:solidFill>
              </a:rPr>
              <a:t>Within 10 calendar days after receipt of an adverse Contracting Officer decision, the protester may submit a written request for an independent review by the Head of the Contracting Activity</a:t>
            </a:r>
            <a:r>
              <a:rPr lang="en-US" sz="1400" dirty="0"/>
              <a:t>. This independent review is available only as an appeal of a Contracting Officer decision on a protest. Accordingly, as provided in 4 CFR 21.2(a)(3), any protest to the GAO must be filed within 10 days of knowledge of the initial adverse Agency action.</a:t>
            </a:r>
          </a:p>
          <a:p>
            <a:endParaRPr lang="en-US" dirty="0"/>
          </a:p>
        </p:txBody>
      </p:sp>
      <p:sp>
        <p:nvSpPr>
          <p:cNvPr id="3" name="Slide Number Placeholder 2">
            <a:extLst>
              <a:ext uri="{FF2B5EF4-FFF2-40B4-BE49-F238E27FC236}">
                <a16:creationId xmlns:a16="http://schemas.microsoft.com/office/drawing/2014/main" id="{78A050A9-51CB-425F-A5B4-ADEE22DA3EB6}"/>
              </a:ext>
            </a:extLst>
          </p:cNvPr>
          <p:cNvSpPr>
            <a:spLocks noGrp="1"/>
          </p:cNvSpPr>
          <p:nvPr>
            <p:ph type="sldNum" sz="quarter" idx="12"/>
          </p:nvPr>
        </p:nvSpPr>
        <p:spPr/>
        <p:txBody>
          <a:bodyPr/>
          <a:lstStyle/>
          <a:p>
            <a:fld id="{0FA178EB-5D1F-49F0-9C29-CB541A74C5FE}" type="slidenum">
              <a:rPr lang="en-US" altLang="en-US" smtClean="0"/>
              <a:pPr/>
              <a:t>14</a:t>
            </a:fld>
            <a:endParaRPr lang="en-US" altLang="en-US" dirty="0"/>
          </a:p>
        </p:txBody>
      </p:sp>
    </p:spTree>
    <p:extLst>
      <p:ext uri="{BB962C8B-B14F-4D97-AF65-F5344CB8AC3E}">
        <p14:creationId xmlns:p14="http://schemas.microsoft.com/office/powerpoint/2010/main" val="1053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EE3B-51AB-4575-9FB2-C717BE5FAB45}"/>
              </a:ext>
            </a:extLst>
          </p:cNvPr>
          <p:cNvSpPr>
            <a:spLocks noGrp="1"/>
          </p:cNvSpPr>
          <p:nvPr>
            <p:ph type="title"/>
          </p:nvPr>
        </p:nvSpPr>
        <p:spPr>
          <a:xfrm>
            <a:off x="457200" y="152400"/>
            <a:ext cx="8229600" cy="1143000"/>
          </a:xfrm>
        </p:spPr>
        <p:txBody>
          <a:bodyPr/>
          <a:lstStyle/>
          <a:p>
            <a:r>
              <a:rPr lang="en-US" sz="3200" dirty="0">
                <a:solidFill>
                  <a:srgbClr val="FFFF00"/>
                </a:solidFill>
              </a:rPr>
              <a:t>What May Be Protested to the Agency?</a:t>
            </a:r>
          </a:p>
        </p:txBody>
      </p:sp>
      <p:graphicFrame>
        <p:nvGraphicFramePr>
          <p:cNvPr id="3" name="Diagram 2">
            <a:extLst>
              <a:ext uri="{FF2B5EF4-FFF2-40B4-BE49-F238E27FC236}">
                <a16:creationId xmlns:a16="http://schemas.microsoft.com/office/drawing/2014/main" id="{B8D2E64B-8632-4E3A-99C9-90970EBFF6BD}"/>
              </a:ext>
            </a:extLst>
          </p:cNvPr>
          <p:cNvGraphicFramePr/>
          <p:nvPr>
            <p:extLst>
              <p:ext uri="{D42A27DB-BD31-4B8C-83A1-F6EECF244321}">
                <p14:modId xmlns:p14="http://schemas.microsoft.com/office/powerpoint/2010/main" val="511047750"/>
              </p:ext>
            </p:extLst>
          </p:nvPr>
        </p:nvGraphicFramePr>
        <p:xfrm>
          <a:off x="228600" y="1417638"/>
          <a:ext cx="8610600" cy="483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A05D70F-B5CB-4D35-B2BA-E678496EE43A}"/>
              </a:ext>
            </a:extLst>
          </p:cNvPr>
          <p:cNvSpPr>
            <a:spLocks noGrp="1"/>
          </p:cNvSpPr>
          <p:nvPr>
            <p:ph type="sldNum" sz="quarter" idx="12"/>
          </p:nvPr>
        </p:nvSpPr>
        <p:spPr/>
        <p:txBody>
          <a:bodyPr/>
          <a:lstStyle/>
          <a:p>
            <a:fld id="{0FA178EB-5D1F-49F0-9C29-CB541A74C5FE}" type="slidenum">
              <a:rPr lang="en-US" altLang="en-US" smtClean="0"/>
              <a:pPr/>
              <a:t>15</a:t>
            </a:fld>
            <a:endParaRPr lang="en-US" altLang="en-US"/>
          </a:p>
        </p:txBody>
      </p:sp>
    </p:spTree>
    <p:extLst>
      <p:ext uri="{BB962C8B-B14F-4D97-AF65-F5344CB8AC3E}">
        <p14:creationId xmlns:p14="http://schemas.microsoft.com/office/powerpoint/2010/main" val="274647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2B48-EC94-4781-AA70-7C84B5FD75AA}"/>
              </a:ext>
            </a:extLst>
          </p:cNvPr>
          <p:cNvSpPr>
            <a:spLocks noGrp="1"/>
          </p:cNvSpPr>
          <p:nvPr>
            <p:ph type="title"/>
          </p:nvPr>
        </p:nvSpPr>
        <p:spPr>
          <a:xfrm>
            <a:off x="457200" y="-76200"/>
            <a:ext cx="8229600" cy="1143000"/>
          </a:xfrm>
        </p:spPr>
        <p:txBody>
          <a:bodyPr/>
          <a:lstStyle/>
          <a:p>
            <a:r>
              <a:rPr lang="en-US" dirty="0"/>
              <a:t>Time Limits</a:t>
            </a:r>
          </a:p>
        </p:txBody>
      </p:sp>
      <p:graphicFrame>
        <p:nvGraphicFramePr>
          <p:cNvPr id="3" name="Diagram 2">
            <a:extLst>
              <a:ext uri="{FF2B5EF4-FFF2-40B4-BE49-F238E27FC236}">
                <a16:creationId xmlns:a16="http://schemas.microsoft.com/office/drawing/2014/main" id="{AF18B19A-6BD1-4811-9B58-9BDACB524EE8}"/>
              </a:ext>
            </a:extLst>
          </p:cNvPr>
          <p:cNvGraphicFramePr/>
          <p:nvPr>
            <p:extLst>
              <p:ext uri="{D42A27DB-BD31-4B8C-83A1-F6EECF244321}">
                <p14:modId xmlns:p14="http://schemas.microsoft.com/office/powerpoint/2010/main" val="2075310952"/>
              </p:ext>
            </p:extLst>
          </p:nvPr>
        </p:nvGraphicFramePr>
        <p:xfrm>
          <a:off x="304800" y="990600"/>
          <a:ext cx="8610600" cy="559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970A809-4039-4C93-A642-63EB669CDF39}"/>
              </a:ext>
            </a:extLst>
          </p:cNvPr>
          <p:cNvSpPr>
            <a:spLocks noGrp="1"/>
          </p:cNvSpPr>
          <p:nvPr>
            <p:ph type="sldNum" sz="quarter" idx="12"/>
          </p:nvPr>
        </p:nvSpPr>
        <p:spPr/>
        <p:txBody>
          <a:bodyPr/>
          <a:lstStyle/>
          <a:p>
            <a:fld id="{0FA178EB-5D1F-49F0-9C29-CB541A74C5FE}" type="slidenum">
              <a:rPr lang="en-US" altLang="en-US" smtClean="0"/>
              <a:pPr/>
              <a:t>16</a:t>
            </a:fld>
            <a:endParaRPr lang="en-US" altLang="en-US"/>
          </a:p>
        </p:txBody>
      </p:sp>
    </p:spTree>
    <p:extLst>
      <p:ext uri="{BB962C8B-B14F-4D97-AF65-F5344CB8AC3E}">
        <p14:creationId xmlns:p14="http://schemas.microsoft.com/office/powerpoint/2010/main" val="366089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C290-6FEE-45E6-BEE4-5EFA12674740}"/>
              </a:ext>
            </a:extLst>
          </p:cNvPr>
          <p:cNvSpPr>
            <a:spLocks noGrp="1"/>
          </p:cNvSpPr>
          <p:nvPr>
            <p:ph type="title"/>
          </p:nvPr>
        </p:nvSpPr>
        <p:spPr/>
        <p:txBody>
          <a:bodyPr/>
          <a:lstStyle/>
          <a:p>
            <a:r>
              <a:rPr lang="en-US" dirty="0"/>
              <a:t>Timeliness – Adverse Agency Action Triggers GAO Deadline</a:t>
            </a:r>
          </a:p>
        </p:txBody>
      </p:sp>
      <p:sp>
        <p:nvSpPr>
          <p:cNvPr id="4" name="Content Placeholder 3">
            <a:extLst>
              <a:ext uri="{FF2B5EF4-FFF2-40B4-BE49-F238E27FC236}">
                <a16:creationId xmlns:a16="http://schemas.microsoft.com/office/drawing/2014/main" id="{99928E6B-DCBE-43C6-BADB-D792FC64EE15}"/>
              </a:ext>
            </a:extLst>
          </p:cNvPr>
          <p:cNvSpPr>
            <a:spLocks noGrp="1"/>
          </p:cNvSpPr>
          <p:nvPr>
            <p:ph idx="1"/>
          </p:nvPr>
        </p:nvSpPr>
        <p:spPr/>
        <p:txBody>
          <a:bodyPr/>
          <a:lstStyle/>
          <a:p>
            <a:pPr marL="0" indent="0">
              <a:buNone/>
            </a:pPr>
            <a:r>
              <a:rPr lang="en-US" sz="2400" dirty="0"/>
              <a:t>Our Bid Protest Regulations contain strict rules for the timely submission of protests. Where a protest first has been filed with a contracting activity, any subsequent protest to our Office, to be considered timely, must be filed within 10 calendar days of </a:t>
            </a:r>
            <a:r>
              <a:rPr lang="en-US" sz="2400" dirty="0">
                <a:solidFill>
                  <a:srgbClr val="FFFF00"/>
                </a:solidFill>
              </a:rPr>
              <a:t>“actual or constructive knowledge of initial adverse agency action.” </a:t>
            </a:r>
            <a:r>
              <a:rPr lang="en-US" sz="2400" dirty="0"/>
              <a:t>4 C.F.R. §21.2(a)(3). The term “adverse agency action” means </a:t>
            </a:r>
            <a:r>
              <a:rPr lang="en-US" sz="2400" b="1" dirty="0">
                <a:solidFill>
                  <a:srgbClr val="FFC000"/>
                </a:solidFill>
              </a:rPr>
              <a:t>any action or inaction on the part of a contracting agency that is prejudicial to the position taken in a protest </a:t>
            </a:r>
            <a:r>
              <a:rPr lang="en-US" sz="2400" dirty="0"/>
              <a:t>filed with the agency, including the “opening of bids or receipt of proposals.” 4 C.F.R. §21.0(e). </a:t>
            </a:r>
            <a:br>
              <a:rPr lang="en-US" sz="2400" dirty="0"/>
            </a:br>
            <a:endParaRPr lang="en-US" sz="2400" dirty="0"/>
          </a:p>
          <a:p>
            <a:pPr marL="0" indent="0">
              <a:buNone/>
            </a:pPr>
            <a:r>
              <a:rPr lang="en-US" sz="2400" u="sng" dirty="0" err="1"/>
              <a:t>Mls</a:t>
            </a:r>
            <a:r>
              <a:rPr lang="en-US" sz="2400" u="sng" dirty="0"/>
              <a:t>-Multinational Logistic Servs., Ltd.</a:t>
            </a:r>
            <a:r>
              <a:rPr lang="en-US" sz="2400" dirty="0"/>
              <a:t>, B-415782 (Mar. 7, 2018)</a:t>
            </a:r>
          </a:p>
          <a:p>
            <a:endParaRPr lang="en-US" sz="2400" dirty="0"/>
          </a:p>
        </p:txBody>
      </p:sp>
      <p:sp>
        <p:nvSpPr>
          <p:cNvPr id="3" name="Slide Number Placeholder 2">
            <a:extLst>
              <a:ext uri="{FF2B5EF4-FFF2-40B4-BE49-F238E27FC236}">
                <a16:creationId xmlns:a16="http://schemas.microsoft.com/office/drawing/2014/main" id="{2D282A99-1951-43C3-AADA-B2C565CDE16A}"/>
              </a:ext>
            </a:extLst>
          </p:cNvPr>
          <p:cNvSpPr>
            <a:spLocks noGrp="1"/>
          </p:cNvSpPr>
          <p:nvPr>
            <p:ph type="sldNum" sz="quarter" idx="12"/>
          </p:nvPr>
        </p:nvSpPr>
        <p:spPr/>
        <p:txBody>
          <a:bodyPr/>
          <a:lstStyle/>
          <a:p>
            <a:fld id="{0FA178EB-5D1F-49F0-9C29-CB541A74C5FE}" type="slidenum">
              <a:rPr lang="en-US" altLang="en-US" smtClean="0"/>
              <a:pPr/>
              <a:t>17</a:t>
            </a:fld>
            <a:endParaRPr lang="en-US" altLang="en-US"/>
          </a:p>
        </p:txBody>
      </p:sp>
    </p:spTree>
    <p:extLst>
      <p:ext uri="{BB962C8B-B14F-4D97-AF65-F5344CB8AC3E}">
        <p14:creationId xmlns:p14="http://schemas.microsoft.com/office/powerpoint/2010/main" val="115529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7E51-B9A8-4824-BB03-7A9FB0C6CA37}"/>
              </a:ext>
            </a:extLst>
          </p:cNvPr>
          <p:cNvSpPr>
            <a:spLocks noGrp="1"/>
          </p:cNvSpPr>
          <p:nvPr>
            <p:ph type="title"/>
          </p:nvPr>
        </p:nvSpPr>
        <p:spPr/>
        <p:txBody>
          <a:bodyPr/>
          <a:lstStyle/>
          <a:p>
            <a:r>
              <a:rPr lang="en-US" dirty="0"/>
              <a:t>Timeliness -- Example</a:t>
            </a:r>
          </a:p>
        </p:txBody>
      </p:sp>
      <p:sp>
        <p:nvSpPr>
          <p:cNvPr id="3" name="Slide Number Placeholder 2">
            <a:extLst>
              <a:ext uri="{FF2B5EF4-FFF2-40B4-BE49-F238E27FC236}">
                <a16:creationId xmlns:a16="http://schemas.microsoft.com/office/drawing/2014/main" id="{92386062-28B8-4C6B-B652-14827CA911DF}"/>
              </a:ext>
            </a:extLst>
          </p:cNvPr>
          <p:cNvSpPr>
            <a:spLocks noGrp="1"/>
          </p:cNvSpPr>
          <p:nvPr>
            <p:ph type="sldNum" sz="quarter" idx="12"/>
          </p:nvPr>
        </p:nvSpPr>
        <p:spPr/>
        <p:txBody>
          <a:bodyPr/>
          <a:lstStyle/>
          <a:p>
            <a:fld id="{0FA178EB-5D1F-49F0-9C29-CB541A74C5FE}" type="slidenum">
              <a:rPr lang="en-US" altLang="en-US" smtClean="0"/>
              <a:pPr/>
              <a:t>18</a:t>
            </a:fld>
            <a:endParaRPr lang="en-US" altLang="en-US"/>
          </a:p>
        </p:txBody>
      </p:sp>
      <p:graphicFrame>
        <p:nvGraphicFramePr>
          <p:cNvPr id="4" name="Diagram 3">
            <a:extLst>
              <a:ext uri="{FF2B5EF4-FFF2-40B4-BE49-F238E27FC236}">
                <a16:creationId xmlns:a16="http://schemas.microsoft.com/office/drawing/2014/main" id="{654DF4FB-D02B-4F9C-9EF4-15AEA6459EA0}"/>
              </a:ext>
            </a:extLst>
          </p:cNvPr>
          <p:cNvGraphicFramePr/>
          <p:nvPr>
            <p:extLst>
              <p:ext uri="{D42A27DB-BD31-4B8C-83A1-F6EECF244321}">
                <p14:modId xmlns:p14="http://schemas.microsoft.com/office/powerpoint/2010/main" val="3048273814"/>
              </p:ext>
            </p:extLst>
          </p:nvPr>
        </p:nvGraphicFramePr>
        <p:xfrm>
          <a:off x="228600" y="1397000"/>
          <a:ext cx="84582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862B1C-87C4-4CEE-B56A-9E9E67B3E197}"/>
              </a:ext>
            </a:extLst>
          </p:cNvPr>
          <p:cNvSpPr txBox="1"/>
          <p:nvPr/>
        </p:nvSpPr>
        <p:spPr>
          <a:xfrm>
            <a:off x="4800600" y="1662837"/>
            <a:ext cx="1371600" cy="1477328"/>
          </a:xfrm>
          <a:prstGeom prst="rect">
            <a:avLst/>
          </a:prstGeom>
          <a:noFill/>
        </p:spPr>
        <p:txBody>
          <a:bodyPr wrap="square" rtlCol="0">
            <a:spAutoFit/>
          </a:bodyPr>
          <a:lstStyle/>
          <a:p>
            <a:pPr algn="ctr"/>
            <a:r>
              <a:rPr lang="en-US" dirty="0"/>
              <a:t>Contracting Officer Denies Protest</a:t>
            </a:r>
          </a:p>
          <a:p>
            <a:pPr algn="ctr"/>
            <a:endParaRPr lang="en-US" dirty="0"/>
          </a:p>
        </p:txBody>
      </p:sp>
      <p:sp>
        <p:nvSpPr>
          <p:cNvPr id="7" name="TextBox 6">
            <a:extLst>
              <a:ext uri="{FF2B5EF4-FFF2-40B4-BE49-F238E27FC236}">
                <a16:creationId xmlns:a16="http://schemas.microsoft.com/office/drawing/2014/main" id="{AD52F059-B84B-454C-B7BD-22187B3A08A8}"/>
              </a:ext>
            </a:extLst>
          </p:cNvPr>
          <p:cNvSpPr txBox="1"/>
          <p:nvPr/>
        </p:nvSpPr>
        <p:spPr>
          <a:xfrm>
            <a:off x="368440" y="4711696"/>
            <a:ext cx="8318360" cy="2339102"/>
          </a:xfrm>
          <a:prstGeom prst="rect">
            <a:avLst/>
          </a:prstGeom>
          <a:noFill/>
        </p:spPr>
        <p:txBody>
          <a:bodyPr wrap="square" rtlCol="0">
            <a:spAutoFit/>
          </a:bodyPr>
          <a:lstStyle/>
          <a:p>
            <a:r>
              <a:rPr lang="en-US" sz="1600" dirty="0"/>
              <a:t>“.  . . once the contracting activity proceeds with receipt of proposals, the protester is on notice that the contracting activity will not undertake the requested corrective action; consequently, timeliness is measured from this point rather than from the receipt of a subsequent formal denial of the agency-level protest. </a:t>
            </a:r>
            <a:r>
              <a:rPr lang="en-US" sz="1600" i="1" dirty="0"/>
              <a:t>DAI, Inc., supra,</a:t>
            </a:r>
            <a:r>
              <a:rPr lang="en-US" sz="1600" dirty="0"/>
              <a:t> at 3; </a:t>
            </a:r>
            <a:r>
              <a:rPr lang="en-US" sz="1600" i="1" dirty="0"/>
              <a:t>Lifecare Mgmt. Partners, supra,</a:t>
            </a:r>
            <a:r>
              <a:rPr lang="en-US" sz="1600" dirty="0"/>
              <a:t> at 10; </a:t>
            </a:r>
            <a:r>
              <a:rPr lang="en-US" sz="1600" i="1" dirty="0"/>
              <a:t>Ann Riley &amp; Assocs., Ltd.,</a:t>
            </a:r>
            <a:r>
              <a:rPr lang="en-US" sz="1600" dirty="0"/>
              <a:t> B–237365, Nov. 15, 1989, 89–2 CPD ¶463 at 2; </a:t>
            </a:r>
            <a:r>
              <a:rPr lang="en-US" sz="1600" i="1" dirty="0"/>
              <a:t>Consolidated Indus. Skills Corp.,</a:t>
            </a:r>
            <a:r>
              <a:rPr lang="en-US" sz="1600" dirty="0"/>
              <a:t> B–231669.2, July 15, 1988, 88–2 CPD ¶58 at 1–2.</a:t>
            </a:r>
            <a:br>
              <a:rPr lang="en-US" sz="1600" dirty="0"/>
            </a:br>
            <a:br>
              <a:rPr lang="en-US" sz="1600" dirty="0"/>
            </a:br>
            <a:r>
              <a:rPr lang="en-US" sz="1600" u="sng" dirty="0" err="1"/>
              <a:t>Mls</a:t>
            </a:r>
            <a:r>
              <a:rPr lang="en-US" sz="1600" u="sng" dirty="0"/>
              <a:t>-Multinational Logistic Servs., Ltd.</a:t>
            </a:r>
            <a:r>
              <a:rPr lang="en-US" sz="1600" dirty="0"/>
              <a:t>, B-415782 (Mar. 7, 2018)</a:t>
            </a:r>
          </a:p>
          <a:p>
            <a:endParaRPr lang="en-US" dirty="0"/>
          </a:p>
        </p:txBody>
      </p:sp>
    </p:spTree>
    <p:extLst>
      <p:ext uri="{BB962C8B-B14F-4D97-AF65-F5344CB8AC3E}">
        <p14:creationId xmlns:p14="http://schemas.microsoft.com/office/powerpoint/2010/main" val="175875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7E51-B9A8-4824-BB03-7A9FB0C6CA37}"/>
              </a:ext>
            </a:extLst>
          </p:cNvPr>
          <p:cNvSpPr>
            <a:spLocks noGrp="1"/>
          </p:cNvSpPr>
          <p:nvPr>
            <p:ph type="title"/>
          </p:nvPr>
        </p:nvSpPr>
        <p:spPr/>
        <p:txBody>
          <a:bodyPr/>
          <a:lstStyle/>
          <a:p>
            <a:r>
              <a:rPr lang="en-US" dirty="0"/>
              <a:t>Timeliness -- Example</a:t>
            </a:r>
          </a:p>
        </p:txBody>
      </p:sp>
      <p:sp>
        <p:nvSpPr>
          <p:cNvPr id="3" name="Slide Number Placeholder 2">
            <a:extLst>
              <a:ext uri="{FF2B5EF4-FFF2-40B4-BE49-F238E27FC236}">
                <a16:creationId xmlns:a16="http://schemas.microsoft.com/office/drawing/2014/main" id="{92386062-28B8-4C6B-B652-14827CA911DF}"/>
              </a:ext>
            </a:extLst>
          </p:cNvPr>
          <p:cNvSpPr>
            <a:spLocks noGrp="1"/>
          </p:cNvSpPr>
          <p:nvPr>
            <p:ph type="sldNum" sz="quarter" idx="12"/>
          </p:nvPr>
        </p:nvSpPr>
        <p:spPr/>
        <p:txBody>
          <a:bodyPr/>
          <a:lstStyle/>
          <a:p>
            <a:fld id="{0FA178EB-5D1F-49F0-9C29-CB541A74C5FE}" type="slidenum">
              <a:rPr lang="en-US" altLang="en-US" smtClean="0"/>
              <a:pPr/>
              <a:t>19</a:t>
            </a:fld>
            <a:endParaRPr lang="en-US" altLang="en-US"/>
          </a:p>
        </p:txBody>
      </p:sp>
      <p:graphicFrame>
        <p:nvGraphicFramePr>
          <p:cNvPr id="4" name="Diagram 3">
            <a:extLst>
              <a:ext uri="{FF2B5EF4-FFF2-40B4-BE49-F238E27FC236}">
                <a16:creationId xmlns:a16="http://schemas.microsoft.com/office/drawing/2014/main" id="{654DF4FB-D02B-4F9C-9EF4-15AEA6459EA0}"/>
              </a:ext>
            </a:extLst>
          </p:cNvPr>
          <p:cNvGraphicFramePr/>
          <p:nvPr/>
        </p:nvGraphicFramePr>
        <p:xfrm>
          <a:off x="228600" y="1397000"/>
          <a:ext cx="84582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862B1C-87C4-4CEE-B56A-9E9E67B3E197}"/>
              </a:ext>
            </a:extLst>
          </p:cNvPr>
          <p:cNvSpPr txBox="1"/>
          <p:nvPr/>
        </p:nvSpPr>
        <p:spPr>
          <a:xfrm>
            <a:off x="4800600" y="1662837"/>
            <a:ext cx="1371600" cy="1477328"/>
          </a:xfrm>
          <a:prstGeom prst="rect">
            <a:avLst/>
          </a:prstGeom>
          <a:noFill/>
        </p:spPr>
        <p:txBody>
          <a:bodyPr wrap="square" rtlCol="0">
            <a:spAutoFit/>
          </a:bodyPr>
          <a:lstStyle/>
          <a:p>
            <a:pPr algn="ctr"/>
            <a:r>
              <a:rPr lang="en-US" dirty="0"/>
              <a:t>Contracting Officer Denies Protest</a:t>
            </a:r>
          </a:p>
          <a:p>
            <a:pPr algn="ctr"/>
            <a:endParaRPr lang="en-US" dirty="0"/>
          </a:p>
        </p:txBody>
      </p:sp>
      <p:sp>
        <p:nvSpPr>
          <p:cNvPr id="7" name="TextBox 6">
            <a:extLst>
              <a:ext uri="{FF2B5EF4-FFF2-40B4-BE49-F238E27FC236}">
                <a16:creationId xmlns:a16="http://schemas.microsoft.com/office/drawing/2014/main" id="{AD52F059-B84B-454C-B7BD-22187B3A08A8}"/>
              </a:ext>
            </a:extLst>
          </p:cNvPr>
          <p:cNvSpPr txBox="1"/>
          <p:nvPr/>
        </p:nvSpPr>
        <p:spPr>
          <a:xfrm>
            <a:off x="368440" y="4711696"/>
            <a:ext cx="8318360" cy="2339102"/>
          </a:xfrm>
          <a:prstGeom prst="rect">
            <a:avLst/>
          </a:prstGeom>
          <a:noFill/>
        </p:spPr>
        <p:txBody>
          <a:bodyPr wrap="square" rtlCol="0">
            <a:spAutoFit/>
          </a:bodyPr>
          <a:lstStyle/>
          <a:p>
            <a:r>
              <a:rPr lang="en-US" sz="1600" dirty="0"/>
              <a:t>“.  . . once the contracting activity proceeds with receipt of proposals, the protester is on notice that the contracting activity will not undertake the requested corrective action; consequently, timeliness is measured from this point rather than from the receipt of a subsequent formal denial of the agency-level protest. </a:t>
            </a:r>
            <a:r>
              <a:rPr lang="en-US" sz="1600" i="1" dirty="0"/>
              <a:t>DAI, Inc., supra,</a:t>
            </a:r>
            <a:r>
              <a:rPr lang="en-US" sz="1600" dirty="0"/>
              <a:t> at 3; </a:t>
            </a:r>
            <a:r>
              <a:rPr lang="en-US" sz="1600" i="1" dirty="0"/>
              <a:t>Lifecare Mgmt. Partners, supra,</a:t>
            </a:r>
            <a:r>
              <a:rPr lang="en-US" sz="1600" dirty="0"/>
              <a:t> at 10; </a:t>
            </a:r>
            <a:r>
              <a:rPr lang="en-US" sz="1600" i="1" dirty="0"/>
              <a:t>Ann Riley &amp; Assocs., Ltd.,</a:t>
            </a:r>
            <a:r>
              <a:rPr lang="en-US" sz="1600" dirty="0"/>
              <a:t> B–237365, Nov. 15, 1989, 89–2 CPD ¶463 at 2; </a:t>
            </a:r>
            <a:r>
              <a:rPr lang="en-US" sz="1600" i="1" dirty="0"/>
              <a:t>Consolidated Indus. Skills Corp.,</a:t>
            </a:r>
            <a:r>
              <a:rPr lang="en-US" sz="1600" dirty="0"/>
              <a:t> B–231669.2, July 15, 1988, 88–2 CPD ¶58 at 1–2.</a:t>
            </a:r>
            <a:br>
              <a:rPr lang="en-US" sz="1600" dirty="0"/>
            </a:br>
            <a:br>
              <a:rPr lang="en-US" sz="1600" dirty="0"/>
            </a:br>
            <a:r>
              <a:rPr lang="en-US" sz="1600" u="sng" dirty="0" err="1"/>
              <a:t>Mls</a:t>
            </a:r>
            <a:r>
              <a:rPr lang="en-US" sz="1600" u="sng" dirty="0"/>
              <a:t>-Multinational Logistic Servs., Ltd.</a:t>
            </a:r>
            <a:r>
              <a:rPr lang="en-US" sz="1600" dirty="0"/>
              <a:t>, B-415782 (Mar. 7, 2018)</a:t>
            </a:r>
          </a:p>
          <a:p>
            <a:endParaRPr lang="en-US" dirty="0"/>
          </a:p>
        </p:txBody>
      </p:sp>
      <p:sp>
        <p:nvSpPr>
          <p:cNvPr id="5" name="TextBox 4">
            <a:extLst>
              <a:ext uri="{FF2B5EF4-FFF2-40B4-BE49-F238E27FC236}">
                <a16:creationId xmlns:a16="http://schemas.microsoft.com/office/drawing/2014/main" id="{DFF82829-4412-4741-BD5F-0ADE9EC373CD}"/>
              </a:ext>
            </a:extLst>
          </p:cNvPr>
          <p:cNvSpPr txBox="1"/>
          <p:nvPr/>
        </p:nvSpPr>
        <p:spPr>
          <a:xfrm rot="20265211">
            <a:off x="1236701" y="2126518"/>
            <a:ext cx="6260960" cy="1323439"/>
          </a:xfrm>
          <a:prstGeom prst="rect">
            <a:avLst/>
          </a:prstGeom>
          <a:solidFill>
            <a:srgbClr val="FF0000"/>
          </a:solidFill>
        </p:spPr>
        <p:txBody>
          <a:bodyPr wrap="square" rtlCol="0">
            <a:spAutoFit/>
          </a:bodyPr>
          <a:lstStyle/>
          <a:p>
            <a:pPr algn="ctr"/>
            <a:r>
              <a:rPr lang="en-US" sz="4000" b="1" dirty="0"/>
              <a:t>Possible Approach:  Deemed Denial?</a:t>
            </a:r>
          </a:p>
        </p:txBody>
      </p:sp>
    </p:spTree>
    <p:extLst>
      <p:ext uri="{BB962C8B-B14F-4D97-AF65-F5344CB8AC3E}">
        <p14:creationId xmlns:p14="http://schemas.microsoft.com/office/powerpoint/2010/main" val="365194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4521-70D9-4C47-A621-91470BB4E2FD}"/>
              </a:ext>
            </a:extLst>
          </p:cNvPr>
          <p:cNvSpPr>
            <a:spLocks noGrp="1"/>
          </p:cNvSpPr>
          <p:nvPr>
            <p:ph type="title"/>
          </p:nvPr>
        </p:nvSpPr>
        <p:spPr/>
        <p:txBody>
          <a:bodyPr/>
          <a:lstStyle/>
          <a:p>
            <a:r>
              <a:rPr lang="en-US" dirty="0"/>
              <a:t>Briefing</a:t>
            </a:r>
          </a:p>
        </p:txBody>
      </p:sp>
      <p:sp>
        <p:nvSpPr>
          <p:cNvPr id="3" name="Content Placeholder 2">
            <a:extLst>
              <a:ext uri="{FF2B5EF4-FFF2-40B4-BE49-F238E27FC236}">
                <a16:creationId xmlns:a16="http://schemas.microsoft.com/office/drawing/2014/main" id="{D275F4D4-234D-4CF0-99E6-E2B799DDF322}"/>
              </a:ext>
            </a:extLst>
          </p:cNvPr>
          <p:cNvSpPr>
            <a:spLocks noGrp="1"/>
          </p:cNvSpPr>
          <p:nvPr>
            <p:ph idx="1"/>
          </p:nvPr>
        </p:nvSpPr>
        <p:spPr/>
        <p:txBody>
          <a:bodyPr/>
          <a:lstStyle/>
          <a:p>
            <a:r>
              <a:rPr lang="en-US" dirty="0"/>
              <a:t>Introduction</a:t>
            </a:r>
          </a:p>
          <a:p>
            <a:r>
              <a:rPr lang="en-US" dirty="0"/>
              <a:t>Study by the Administrative Conference of the United States:  Overview</a:t>
            </a:r>
          </a:p>
          <a:p>
            <a:r>
              <a:rPr lang="en-US" dirty="0"/>
              <a:t>Federal Agency-Level Bid Protests</a:t>
            </a:r>
          </a:p>
          <a:p>
            <a:r>
              <a:rPr lang="en-US" dirty="0"/>
              <a:t>Potential Areas of Reform</a:t>
            </a:r>
          </a:p>
          <a:p>
            <a:r>
              <a:rPr lang="en-US" dirty="0"/>
              <a:t>Next Steps</a:t>
            </a:r>
          </a:p>
        </p:txBody>
      </p:sp>
      <p:sp>
        <p:nvSpPr>
          <p:cNvPr id="4" name="Slide Number Placeholder 3">
            <a:extLst>
              <a:ext uri="{FF2B5EF4-FFF2-40B4-BE49-F238E27FC236}">
                <a16:creationId xmlns:a16="http://schemas.microsoft.com/office/drawing/2014/main" id="{8144364D-E9A6-4C59-A7B2-8FB973D338B3}"/>
              </a:ext>
            </a:extLst>
          </p:cNvPr>
          <p:cNvSpPr>
            <a:spLocks noGrp="1"/>
          </p:cNvSpPr>
          <p:nvPr>
            <p:ph type="sldNum" sz="quarter" idx="12"/>
          </p:nvPr>
        </p:nvSpPr>
        <p:spPr/>
        <p:txBody>
          <a:bodyPr/>
          <a:lstStyle/>
          <a:p>
            <a:fld id="{47D43392-A778-4A9D-A4DC-218667331825}" type="slidenum">
              <a:rPr lang="en-US" altLang="en-US" smtClean="0"/>
              <a:pPr/>
              <a:t>2</a:t>
            </a:fld>
            <a:endParaRPr lang="en-US" altLang="en-US"/>
          </a:p>
        </p:txBody>
      </p:sp>
    </p:spTree>
    <p:extLst>
      <p:ext uri="{BB962C8B-B14F-4D97-AF65-F5344CB8AC3E}">
        <p14:creationId xmlns:p14="http://schemas.microsoft.com/office/powerpoint/2010/main" val="173591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4B02-EF47-4604-9E2A-AB737B9F1399}"/>
              </a:ext>
            </a:extLst>
          </p:cNvPr>
          <p:cNvSpPr>
            <a:spLocks noGrp="1"/>
          </p:cNvSpPr>
          <p:nvPr>
            <p:ph type="title"/>
          </p:nvPr>
        </p:nvSpPr>
        <p:spPr>
          <a:xfrm>
            <a:off x="685800" y="0"/>
            <a:ext cx="8229600" cy="1143000"/>
          </a:xfrm>
        </p:spPr>
        <p:txBody>
          <a:bodyPr/>
          <a:lstStyle/>
          <a:p>
            <a:r>
              <a:rPr lang="en-US" dirty="0"/>
              <a:t>Stop Procurement?</a:t>
            </a:r>
          </a:p>
        </p:txBody>
      </p:sp>
      <p:graphicFrame>
        <p:nvGraphicFramePr>
          <p:cNvPr id="3" name="Diagram 2">
            <a:extLst>
              <a:ext uri="{FF2B5EF4-FFF2-40B4-BE49-F238E27FC236}">
                <a16:creationId xmlns:a16="http://schemas.microsoft.com/office/drawing/2014/main" id="{0016B3C3-E742-4029-8A69-F56D54C6827B}"/>
              </a:ext>
            </a:extLst>
          </p:cNvPr>
          <p:cNvGraphicFramePr/>
          <p:nvPr>
            <p:extLst>
              <p:ext uri="{D42A27DB-BD31-4B8C-83A1-F6EECF244321}">
                <p14:modId xmlns:p14="http://schemas.microsoft.com/office/powerpoint/2010/main" val="3472068745"/>
              </p:ext>
            </p:extLst>
          </p:nvPr>
        </p:nvGraphicFramePr>
        <p:xfrm>
          <a:off x="3048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98F1F9C-C282-4866-97A4-B3D42340310F}"/>
              </a:ext>
            </a:extLst>
          </p:cNvPr>
          <p:cNvSpPr>
            <a:spLocks noGrp="1"/>
          </p:cNvSpPr>
          <p:nvPr>
            <p:ph type="sldNum" sz="quarter" idx="12"/>
          </p:nvPr>
        </p:nvSpPr>
        <p:spPr/>
        <p:txBody>
          <a:bodyPr/>
          <a:lstStyle/>
          <a:p>
            <a:fld id="{0FA178EB-5D1F-49F0-9C29-CB541A74C5FE}" type="slidenum">
              <a:rPr lang="en-US" altLang="en-US" smtClean="0"/>
              <a:pPr/>
              <a:t>20</a:t>
            </a:fld>
            <a:endParaRPr lang="en-US" altLang="en-US"/>
          </a:p>
        </p:txBody>
      </p:sp>
    </p:spTree>
    <p:extLst>
      <p:ext uri="{BB962C8B-B14F-4D97-AF65-F5344CB8AC3E}">
        <p14:creationId xmlns:p14="http://schemas.microsoft.com/office/powerpoint/2010/main" val="202546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2DDA-1BF8-4456-97B0-6BD4085F01CD}"/>
              </a:ext>
            </a:extLst>
          </p:cNvPr>
          <p:cNvSpPr>
            <a:spLocks noGrp="1"/>
          </p:cNvSpPr>
          <p:nvPr>
            <p:ph type="title"/>
          </p:nvPr>
        </p:nvSpPr>
        <p:spPr>
          <a:xfrm>
            <a:off x="381000" y="-37891"/>
            <a:ext cx="8229600" cy="1143000"/>
          </a:xfrm>
        </p:spPr>
        <p:txBody>
          <a:bodyPr/>
          <a:lstStyle/>
          <a:p>
            <a:pPr algn="r"/>
            <a:r>
              <a:rPr lang="en-US" dirty="0"/>
              <a:t>Discovery Allowed?</a:t>
            </a:r>
          </a:p>
        </p:txBody>
      </p:sp>
      <p:graphicFrame>
        <p:nvGraphicFramePr>
          <p:cNvPr id="3" name="Diagram 2">
            <a:extLst>
              <a:ext uri="{FF2B5EF4-FFF2-40B4-BE49-F238E27FC236}">
                <a16:creationId xmlns:a16="http://schemas.microsoft.com/office/drawing/2014/main" id="{37720410-0A8F-43BF-9012-E9F04F1F4DCA}"/>
              </a:ext>
            </a:extLst>
          </p:cNvPr>
          <p:cNvGraphicFramePr/>
          <p:nvPr>
            <p:extLst>
              <p:ext uri="{D42A27DB-BD31-4B8C-83A1-F6EECF244321}">
                <p14:modId xmlns:p14="http://schemas.microsoft.com/office/powerpoint/2010/main" val="3533688848"/>
              </p:ext>
            </p:extLst>
          </p:nvPr>
        </p:nvGraphicFramePr>
        <p:xfrm>
          <a:off x="76200" y="1066800"/>
          <a:ext cx="9067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B8088DC-0F74-4D53-83D5-6B4332DD6B32}"/>
              </a:ext>
            </a:extLst>
          </p:cNvPr>
          <p:cNvSpPr txBox="1"/>
          <p:nvPr/>
        </p:nvSpPr>
        <p:spPr>
          <a:xfrm>
            <a:off x="130628" y="152400"/>
            <a:ext cx="2291862" cy="5632311"/>
          </a:xfrm>
          <a:prstGeom prst="rect">
            <a:avLst/>
          </a:prstGeom>
          <a:noFill/>
        </p:spPr>
        <p:txBody>
          <a:bodyPr wrap="square" rtlCol="0">
            <a:spAutoFit/>
          </a:bodyPr>
          <a:lstStyle/>
          <a:p>
            <a:endParaRPr lang="en-US" dirty="0"/>
          </a:p>
          <a:p>
            <a:r>
              <a:rPr lang="en-US" b="1" dirty="0">
                <a:solidFill>
                  <a:srgbClr val="FFFF00"/>
                </a:solidFill>
              </a:rPr>
              <a:t>RAND Corp. report </a:t>
            </a:r>
            <a:r>
              <a:rPr lang="en-US" dirty="0"/>
              <a:t>recommended, per DoD personnel suggestion, that Congress establish a statutory process for protective orders in agency-level protests:</a:t>
            </a:r>
          </a:p>
          <a:p>
            <a:br>
              <a:rPr lang="en-US" dirty="0"/>
            </a:br>
            <a:r>
              <a:rPr lang="en-US" dirty="0">
                <a:solidFill>
                  <a:srgbClr val="FFFF00"/>
                </a:solidFill>
              </a:rPr>
              <a:t> "Create a statutory protective order scheme for agency-level protests whereby protesters can examine source-selection and proposal information to help resolve the protest."</a:t>
            </a:r>
            <a:r>
              <a:rPr lang="en-US" dirty="0"/>
              <a:t> </a:t>
            </a:r>
          </a:p>
          <a:p>
            <a:endParaRPr lang="en-US" dirty="0"/>
          </a:p>
        </p:txBody>
      </p:sp>
      <p:sp>
        <p:nvSpPr>
          <p:cNvPr id="6" name="TextBox 5">
            <a:extLst>
              <a:ext uri="{FF2B5EF4-FFF2-40B4-BE49-F238E27FC236}">
                <a16:creationId xmlns:a16="http://schemas.microsoft.com/office/drawing/2014/main" id="{8C86C15C-70EF-41D8-B3EE-A29914E9DD98}"/>
              </a:ext>
            </a:extLst>
          </p:cNvPr>
          <p:cNvSpPr txBox="1"/>
          <p:nvPr/>
        </p:nvSpPr>
        <p:spPr>
          <a:xfrm>
            <a:off x="6400800" y="1067637"/>
            <a:ext cx="2514600" cy="3693319"/>
          </a:xfrm>
          <a:prstGeom prst="rect">
            <a:avLst/>
          </a:prstGeom>
          <a:noFill/>
        </p:spPr>
        <p:txBody>
          <a:bodyPr wrap="square" rtlCol="0">
            <a:spAutoFit/>
          </a:bodyPr>
          <a:lstStyle/>
          <a:p>
            <a:pPr algn="r"/>
            <a:r>
              <a:rPr lang="en-US" b="1" dirty="0">
                <a:solidFill>
                  <a:srgbClr val="FFFF00"/>
                </a:solidFill>
              </a:rPr>
              <a:t>Section 809 panel report: </a:t>
            </a:r>
            <a:r>
              <a:rPr lang="en-US" dirty="0"/>
              <a:t> </a:t>
            </a:r>
            <a:r>
              <a:rPr lang="en-US" dirty="0" err="1"/>
              <a:t>Recommentation</a:t>
            </a:r>
            <a:r>
              <a:rPr lang="en-US" dirty="0"/>
              <a:t> 69:  “Provide as part of a debriefing, in all procurements where a debriefing is required, </a:t>
            </a:r>
            <a:r>
              <a:rPr lang="en-US" dirty="0">
                <a:solidFill>
                  <a:srgbClr val="FFFF00"/>
                </a:solidFill>
              </a:rPr>
              <a:t>a redacted source selection decision document and the technical evaluation of the vendor receiving the debriefing.”</a:t>
            </a:r>
          </a:p>
        </p:txBody>
      </p:sp>
      <p:sp>
        <p:nvSpPr>
          <p:cNvPr id="7" name="Slide Number Placeholder 6">
            <a:extLst>
              <a:ext uri="{FF2B5EF4-FFF2-40B4-BE49-F238E27FC236}">
                <a16:creationId xmlns:a16="http://schemas.microsoft.com/office/drawing/2014/main" id="{441B3185-EB2B-4F12-B068-38F5ECC0C075}"/>
              </a:ext>
            </a:extLst>
          </p:cNvPr>
          <p:cNvSpPr>
            <a:spLocks noGrp="1"/>
          </p:cNvSpPr>
          <p:nvPr>
            <p:ph type="sldNum" sz="quarter" idx="12"/>
          </p:nvPr>
        </p:nvSpPr>
        <p:spPr/>
        <p:txBody>
          <a:bodyPr/>
          <a:lstStyle/>
          <a:p>
            <a:fld id="{0FA178EB-5D1F-49F0-9C29-CB541A74C5FE}" type="slidenum">
              <a:rPr lang="en-US" altLang="en-US" smtClean="0"/>
              <a:pPr/>
              <a:t>21</a:t>
            </a:fld>
            <a:endParaRPr lang="en-US" altLang="en-US"/>
          </a:p>
        </p:txBody>
      </p:sp>
    </p:spTree>
    <p:extLst>
      <p:ext uri="{BB962C8B-B14F-4D97-AF65-F5344CB8AC3E}">
        <p14:creationId xmlns:p14="http://schemas.microsoft.com/office/powerpoint/2010/main" val="392066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B9C1-4F87-49DC-A148-1AFDC52F2037}"/>
              </a:ext>
            </a:extLst>
          </p:cNvPr>
          <p:cNvSpPr>
            <a:spLocks noGrp="1"/>
          </p:cNvSpPr>
          <p:nvPr>
            <p:ph type="title"/>
          </p:nvPr>
        </p:nvSpPr>
        <p:spPr/>
        <p:txBody>
          <a:bodyPr/>
          <a:lstStyle/>
          <a:p>
            <a:r>
              <a:rPr lang="en-US" dirty="0"/>
              <a:t>Winning Percentage – </a:t>
            </a:r>
            <a:br>
              <a:rPr lang="en-US" dirty="0"/>
            </a:br>
            <a:r>
              <a:rPr lang="en-US" dirty="0"/>
              <a:t>Decisions Published?</a:t>
            </a:r>
          </a:p>
        </p:txBody>
      </p:sp>
      <p:graphicFrame>
        <p:nvGraphicFramePr>
          <p:cNvPr id="3" name="Diagram 2">
            <a:extLst>
              <a:ext uri="{FF2B5EF4-FFF2-40B4-BE49-F238E27FC236}">
                <a16:creationId xmlns:a16="http://schemas.microsoft.com/office/drawing/2014/main" id="{6A15764D-5180-46AF-A97E-BBFEB373BBEB}"/>
              </a:ext>
            </a:extLst>
          </p:cNvPr>
          <p:cNvGraphicFramePr/>
          <p:nvPr>
            <p:extLst>
              <p:ext uri="{D42A27DB-BD31-4B8C-83A1-F6EECF244321}">
                <p14:modId xmlns:p14="http://schemas.microsoft.com/office/powerpoint/2010/main" val="3141934707"/>
              </p:ext>
            </p:extLst>
          </p:nvPr>
        </p:nvGraphicFramePr>
        <p:xfrm>
          <a:off x="152400" y="1295400"/>
          <a:ext cx="8382000" cy="518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5C9C463-0A5D-48C9-88EC-2533418EB8B2}"/>
              </a:ext>
            </a:extLst>
          </p:cNvPr>
          <p:cNvSpPr>
            <a:spLocks noGrp="1"/>
          </p:cNvSpPr>
          <p:nvPr>
            <p:ph type="sldNum" sz="quarter" idx="12"/>
          </p:nvPr>
        </p:nvSpPr>
        <p:spPr/>
        <p:txBody>
          <a:bodyPr/>
          <a:lstStyle/>
          <a:p>
            <a:fld id="{0FA178EB-5D1F-49F0-9C29-CB541A74C5FE}" type="slidenum">
              <a:rPr lang="en-US" altLang="en-US" smtClean="0"/>
              <a:pPr/>
              <a:t>22</a:t>
            </a:fld>
            <a:endParaRPr lang="en-US" altLang="en-US"/>
          </a:p>
        </p:txBody>
      </p:sp>
    </p:spTree>
    <p:extLst>
      <p:ext uri="{BB962C8B-B14F-4D97-AF65-F5344CB8AC3E}">
        <p14:creationId xmlns:p14="http://schemas.microsoft.com/office/powerpoint/2010/main" val="112835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1CAD-67A7-4213-A2A9-74CB1118CF48}"/>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DF6AD7CB-0C23-4FEB-A2F1-D39585867DDB}"/>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D298049-2277-4FF5-B780-4A0EA6FFEA64}"/>
              </a:ext>
            </a:extLst>
          </p:cNvPr>
          <p:cNvSpPr>
            <a:spLocks noGrp="1"/>
          </p:cNvSpPr>
          <p:nvPr>
            <p:ph type="sldNum" sz="quarter" idx="12"/>
          </p:nvPr>
        </p:nvSpPr>
        <p:spPr/>
        <p:txBody>
          <a:bodyPr/>
          <a:lstStyle/>
          <a:p>
            <a:fld id="{A93141A7-E09C-4CC8-AC89-7BD6EDFA29E1}" type="slidenum">
              <a:rPr lang="en-US" altLang="en-US" smtClean="0"/>
              <a:pPr/>
              <a:t>23</a:t>
            </a:fld>
            <a:endParaRPr lang="en-US" altLang="en-US"/>
          </a:p>
        </p:txBody>
      </p:sp>
    </p:spTree>
    <p:extLst>
      <p:ext uri="{BB962C8B-B14F-4D97-AF65-F5344CB8AC3E}">
        <p14:creationId xmlns:p14="http://schemas.microsoft.com/office/powerpoint/2010/main" val="72946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712E4C-E2B3-43A7-88B0-CFC37BECFFEE}"/>
              </a:ext>
            </a:extLst>
          </p:cNvPr>
          <p:cNvGraphicFramePr/>
          <p:nvPr>
            <p:extLst>
              <p:ext uri="{D42A27DB-BD31-4B8C-83A1-F6EECF244321}">
                <p14:modId xmlns:p14="http://schemas.microsoft.com/office/powerpoint/2010/main" val="1119052357"/>
              </p:ext>
            </p:extLst>
          </p:nvPr>
        </p:nvGraphicFramePr>
        <p:xfrm>
          <a:off x="1828800" y="13490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523157A-38B2-4C01-92A3-0EBBDCFB7725}"/>
              </a:ext>
            </a:extLst>
          </p:cNvPr>
          <p:cNvSpPr txBox="1"/>
          <p:nvPr/>
        </p:nvSpPr>
        <p:spPr>
          <a:xfrm>
            <a:off x="156706" y="5765654"/>
            <a:ext cx="5732315" cy="1077218"/>
          </a:xfrm>
          <a:prstGeom prst="rect">
            <a:avLst/>
          </a:prstGeom>
          <a:noFill/>
        </p:spPr>
        <p:txBody>
          <a:bodyPr wrap="square" rtlCol="0">
            <a:spAutoFit/>
          </a:bodyPr>
          <a:lstStyle/>
          <a:p>
            <a:pPr algn="ctr" defTabSz="685800" fontAlgn="auto">
              <a:spcBef>
                <a:spcPts val="0"/>
              </a:spcBef>
              <a:spcAft>
                <a:spcPts val="0"/>
              </a:spcAft>
            </a:pPr>
            <a:r>
              <a:rPr lang="en-US" sz="3200" b="1" dirty="0">
                <a:solidFill>
                  <a:srgbClr val="7030A0"/>
                </a:solidFill>
                <a:latin typeface="Calibri" panose="020F0502020204030204"/>
                <a:cs typeface="+mn-cs"/>
              </a:rPr>
              <a:t>Reassessing Agency-Level Protests</a:t>
            </a:r>
          </a:p>
        </p:txBody>
      </p:sp>
      <p:sp>
        <p:nvSpPr>
          <p:cNvPr id="6" name="Arrow: Right 5">
            <a:extLst>
              <a:ext uri="{FF2B5EF4-FFF2-40B4-BE49-F238E27FC236}">
                <a16:creationId xmlns:a16="http://schemas.microsoft.com/office/drawing/2014/main" id="{C852FB22-9129-43D9-B5CA-E850475FE131}"/>
              </a:ext>
            </a:extLst>
          </p:cNvPr>
          <p:cNvSpPr/>
          <p:nvPr/>
        </p:nvSpPr>
        <p:spPr>
          <a:xfrm rot="16200000">
            <a:off x="-1667369" y="2565142"/>
            <a:ext cx="4572001" cy="965718"/>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2400" dirty="0">
                <a:solidFill>
                  <a:srgbClr val="FFFF00"/>
                </a:solidFill>
                <a:latin typeface="Calibri" panose="020F0502020204030204"/>
              </a:rPr>
              <a:t>Stronger Procedures</a:t>
            </a:r>
          </a:p>
        </p:txBody>
      </p:sp>
      <p:sp>
        <p:nvSpPr>
          <p:cNvPr id="7" name="Callout: Right Arrow 6">
            <a:extLst>
              <a:ext uri="{FF2B5EF4-FFF2-40B4-BE49-F238E27FC236}">
                <a16:creationId xmlns:a16="http://schemas.microsoft.com/office/drawing/2014/main" id="{319224F9-2E1A-4D38-BC9F-EE9FBCA93864}"/>
              </a:ext>
            </a:extLst>
          </p:cNvPr>
          <p:cNvSpPr/>
          <p:nvPr/>
        </p:nvSpPr>
        <p:spPr>
          <a:xfrm>
            <a:off x="1214176" y="3194078"/>
            <a:ext cx="1808687" cy="1077218"/>
          </a:xfrm>
          <a:prstGeom prst="rightArrow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Minimum Procedures Under Current FAR Rule</a:t>
            </a:r>
          </a:p>
        </p:txBody>
      </p:sp>
      <p:sp>
        <p:nvSpPr>
          <p:cNvPr id="8" name="Callout: Right Arrow 7">
            <a:extLst>
              <a:ext uri="{FF2B5EF4-FFF2-40B4-BE49-F238E27FC236}">
                <a16:creationId xmlns:a16="http://schemas.microsoft.com/office/drawing/2014/main" id="{A97A4AE9-D860-473A-A563-D66CAD5C5260}"/>
              </a:ext>
            </a:extLst>
          </p:cNvPr>
          <p:cNvSpPr/>
          <p:nvPr/>
        </p:nvSpPr>
        <p:spPr>
          <a:xfrm>
            <a:off x="1523325" y="866221"/>
            <a:ext cx="1504562" cy="965719"/>
          </a:xfrm>
          <a:prstGeom prst="rightArrow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Advanced Agency Procedures</a:t>
            </a:r>
          </a:p>
        </p:txBody>
      </p:sp>
      <p:sp>
        <p:nvSpPr>
          <p:cNvPr id="11" name="Callout: Bent Line 10">
            <a:extLst>
              <a:ext uri="{FF2B5EF4-FFF2-40B4-BE49-F238E27FC236}">
                <a16:creationId xmlns:a16="http://schemas.microsoft.com/office/drawing/2014/main" id="{85199CF7-9EB1-4501-87F9-79ABE7BE1194}"/>
              </a:ext>
            </a:extLst>
          </p:cNvPr>
          <p:cNvSpPr/>
          <p:nvPr/>
        </p:nvSpPr>
        <p:spPr>
          <a:xfrm>
            <a:off x="7315200" y="3194078"/>
            <a:ext cx="1429139" cy="1459094"/>
          </a:xfrm>
          <a:prstGeom prst="borderCallout2">
            <a:avLst>
              <a:gd name="adj1" fmla="val 18750"/>
              <a:gd name="adj2" fmla="val -8333"/>
              <a:gd name="adj3" fmla="val 18750"/>
              <a:gd name="adj4" fmla="val -16667"/>
              <a:gd name="adj5" fmla="val 2356"/>
              <a:gd name="adj6" fmla="val -5225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Contractors’ attorneys to explain benefits of more robust procedures</a:t>
            </a:r>
          </a:p>
        </p:txBody>
      </p:sp>
      <p:sp>
        <p:nvSpPr>
          <p:cNvPr id="12" name="Callout: Bent Line 11">
            <a:extLst>
              <a:ext uri="{FF2B5EF4-FFF2-40B4-BE49-F238E27FC236}">
                <a16:creationId xmlns:a16="http://schemas.microsoft.com/office/drawing/2014/main" id="{C6222F22-AA09-4A20-BD57-B97EB7433821}"/>
              </a:ext>
            </a:extLst>
          </p:cNvPr>
          <p:cNvSpPr/>
          <p:nvPr/>
        </p:nvSpPr>
        <p:spPr>
          <a:xfrm>
            <a:off x="7393057" y="1319773"/>
            <a:ext cx="1280627" cy="1473859"/>
          </a:xfrm>
          <a:prstGeom prst="borderCallout2">
            <a:avLst>
              <a:gd name="adj1" fmla="val 18750"/>
              <a:gd name="adj2" fmla="val -8333"/>
              <a:gd name="adj3" fmla="val 18750"/>
              <a:gd name="adj4" fmla="val -16667"/>
              <a:gd name="adj5" fmla="val 48777"/>
              <a:gd name="adj6" fmla="val -6217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prstClr val="white"/>
                </a:solidFill>
                <a:latin typeface="Calibri" panose="020F0502020204030204"/>
              </a:rPr>
              <a:t>Agency counsel to comment on whether agencies can support more robust procedures</a:t>
            </a:r>
          </a:p>
        </p:txBody>
      </p:sp>
      <p:sp>
        <p:nvSpPr>
          <p:cNvPr id="2" name="Slide Number Placeholder 1">
            <a:extLst>
              <a:ext uri="{FF2B5EF4-FFF2-40B4-BE49-F238E27FC236}">
                <a16:creationId xmlns:a16="http://schemas.microsoft.com/office/drawing/2014/main" id="{10D38385-E86E-4832-8041-B46B1EDDEB80}"/>
              </a:ext>
            </a:extLst>
          </p:cNvPr>
          <p:cNvSpPr>
            <a:spLocks noGrp="1"/>
          </p:cNvSpPr>
          <p:nvPr>
            <p:ph type="sldNum" sz="quarter" idx="12"/>
          </p:nvPr>
        </p:nvSpPr>
        <p:spPr/>
        <p:txBody>
          <a:bodyPr/>
          <a:lstStyle/>
          <a:p>
            <a:fld id="{95B56C40-7CCE-4C61-A7FB-B8537F23AE31}" type="slidenum">
              <a:rPr lang="en-US" smtClean="0"/>
              <a:t>24</a:t>
            </a:fld>
            <a:endParaRPr lang="en-US"/>
          </a:p>
        </p:txBody>
      </p:sp>
    </p:spTree>
    <p:extLst>
      <p:ext uri="{BB962C8B-B14F-4D97-AF65-F5344CB8AC3E}">
        <p14:creationId xmlns:p14="http://schemas.microsoft.com/office/powerpoint/2010/main" val="383110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1CAD-67A7-4213-A2A9-74CB1118CF48}"/>
              </a:ext>
            </a:extLst>
          </p:cNvPr>
          <p:cNvSpPr>
            <a:spLocks noGrp="1"/>
          </p:cNvSpPr>
          <p:nvPr>
            <p:ph type="title"/>
          </p:nvPr>
        </p:nvSpPr>
        <p:spPr/>
        <p:txBody>
          <a:bodyPr/>
          <a:lstStyle/>
          <a:p>
            <a:r>
              <a:rPr lang="en-US" dirty="0"/>
              <a:t>Conclusion</a:t>
            </a:r>
          </a:p>
        </p:txBody>
      </p:sp>
      <p:sp>
        <p:nvSpPr>
          <p:cNvPr id="4" name="Text Placeholder 3">
            <a:extLst>
              <a:ext uri="{FF2B5EF4-FFF2-40B4-BE49-F238E27FC236}">
                <a16:creationId xmlns:a16="http://schemas.microsoft.com/office/drawing/2014/main" id="{DF6AD7CB-0C23-4FEB-A2F1-D39585867DDB}"/>
              </a:ext>
            </a:extLst>
          </p:cNvPr>
          <p:cNvSpPr>
            <a:spLocks noGrp="1"/>
          </p:cNvSpPr>
          <p:nvPr>
            <p:ph type="body" idx="1"/>
          </p:nvPr>
        </p:nvSpPr>
        <p:spPr>
          <a:xfrm>
            <a:off x="762000" y="4406900"/>
            <a:ext cx="7772400" cy="1500187"/>
          </a:xfrm>
        </p:spPr>
        <p:txBody>
          <a:bodyPr/>
          <a:lstStyle/>
          <a:p>
            <a:r>
              <a:rPr lang="en-US" dirty="0"/>
              <a:t>Please feel free to send comments or questions to:</a:t>
            </a:r>
          </a:p>
          <a:p>
            <a:r>
              <a:rPr lang="en-US" dirty="0"/>
              <a:t>Prof. Christopher Yukins - cyukins@law.gwu.edu</a:t>
            </a:r>
          </a:p>
        </p:txBody>
      </p:sp>
      <p:sp>
        <p:nvSpPr>
          <p:cNvPr id="3" name="Slide Number Placeholder 2">
            <a:extLst>
              <a:ext uri="{FF2B5EF4-FFF2-40B4-BE49-F238E27FC236}">
                <a16:creationId xmlns:a16="http://schemas.microsoft.com/office/drawing/2014/main" id="{19340C8D-6028-42C9-B3E8-1A8147F433D7}"/>
              </a:ext>
            </a:extLst>
          </p:cNvPr>
          <p:cNvSpPr>
            <a:spLocks noGrp="1"/>
          </p:cNvSpPr>
          <p:nvPr>
            <p:ph type="sldNum" sz="quarter" idx="12"/>
          </p:nvPr>
        </p:nvSpPr>
        <p:spPr/>
        <p:txBody>
          <a:bodyPr/>
          <a:lstStyle/>
          <a:p>
            <a:fld id="{A93141A7-E09C-4CC8-AC89-7BD6EDFA29E1}" type="slidenum">
              <a:rPr lang="en-US" altLang="en-US" smtClean="0"/>
              <a:pPr/>
              <a:t>25</a:t>
            </a:fld>
            <a:endParaRPr lang="en-US" altLang="en-US"/>
          </a:p>
        </p:txBody>
      </p:sp>
    </p:spTree>
    <p:extLst>
      <p:ext uri="{BB962C8B-B14F-4D97-AF65-F5344CB8AC3E}">
        <p14:creationId xmlns:p14="http://schemas.microsoft.com/office/powerpoint/2010/main" val="46308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4714-FAC0-4BA6-808E-02716AF2C70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8A86A484-159D-44E4-8130-1B15563DD65A}"/>
              </a:ext>
            </a:extLst>
          </p:cNvPr>
          <p:cNvSpPr>
            <a:spLocks noGrp="1"/>
          </p:cNvSpPr>
          <p:nvPr>
            <p:ph idx="1"/>
          </p:nvPr>
        </p:nvSpPr>
        <p:spPr/>
        <p:txBody>
          <a:bodyPr/>
          <a:lstStyle/>
          <a:p>
            <a:pPr marL="0" indent="0" algn="ctr">
              <a:buNone/>
            </a:pPr>
            <a:r>
              <a:rPr lang="en-US" sz="4400" i="1" dirty="0">
                <a:solidFill>
                  <a:srgbClr val="FFFF00"/>
                </a:solidFill>
              </a:rPr>
              <a:t>This meeting is not sponsored by the Administrative Conference of the United States</a:t>
            </a:r>
            <a:r>
              <a:rPr lang="en-US" i="1" dirty="0"/>
              <a:t>.</a:t>
            </a:r>
            <a:endParaRPr lang="en-US" dirty="0"/>
          </a:p>
        </p:txBody>
      </p:sp>
      <p:sp>
        <p:nvSpPr>
          <p:cNvPr id="4" name="Slide Number Placeholder 3">
            <a:extLst>
              <a:ext uri="{FF2B5EF4-FFF2-40B4-BE49-F238E27FC236}">
                <a16:creationId xmlns:a16="http://schemas.microsoft.com/office/drawing/2014/main" id="{FB3B2534-C149-4013-A252-36B91EF9EBF7}"/>
              </a:ext>
            </a:extLst>
          </p:cNvPr>
          <p:cNvSpPr>
            <a:spLocks noGrp="1"/>
          </p:cNvSpPr>
          <p:nvPr>
            <p:ph type="sldNum" sz="quarter" idx="12"/>
          </p:nvPr>
        </p:nvSpPr>
        <p:spPr/>
        <p:txBody>
          <a:bodyPr/>
          <a:lstStyle/>
          <a:p>
            <a:fld id="{47D43392-A778-4A9D-A4DC-218667331825}" type="slidenum">
              <a:rPr lang="en-US" altLang="en-US" smtClean="0"/>
              <a:pPr/>
              <a:t>3</a:t>
            </a:fld>
            <a:endParaRPr lang="en-US" altLang="en-US"/>
          </a:p>
        </p:txBody>
      </p:sp>
    </p:spTree>
    <p:extLst>
      <p:ext uri="{BB962C8B-B14F-4D97-AF65-F5344CB8AC3E}">
        <p14:creationId xmlns:p14="http://schemas.microsoft.com/office/powerpoint/2010/main" val="208508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0A36-9A75-4612-A4E0-CFDCA6D2BD2F}"/>
              </a:ext>
            </a:extLst>
          </p:cNvPr>
          <p:cNvSpPr>
            <a:spLocks noGrp="1"/>
          </p:cNvSpPr>
          <p:nvPr>
            <p:ph type="title"/>
          </p:nvPr>
        </p:nvSpPr>
        <p:spPr/>
        <p:txBody>
          <a:bodyPr/>
          <a:lstStyle/>
          <a:p>
            <a:r>
              <a:rPr lang="en-US" dirty="0"/>
              <a:t>Administrative Conference of the United States - Study</a:t>
            </a:r>
          </a:p>
        </p:txBody>
      </p:sp>
      <p:sp>
        <p:nvSpPr>
          <p:cNvPr id="5" name="Text Placeholder 4">
            <a:extLst>
              <a:ext uri="{FF2B5EF4-FFF2-40B4-BE49-F238E27FC236}">
                <a16:creationId xmlns:a16="http://schemas.microsoft.com/office/drawing/2014/main" id="{2B0670C7-1C25-47AF-AB7D-3B2023D960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77C4BB-FDDE-4ACA-8288-728880A12537}"/>
              </a:ext>
            </a:extLst>
          </p:cNvPr>
          <p:cNvSpPr>
            <a:spLocks noGrp="1"/>
          </p:cNvSpPr>
          <p:nvPr>
            <p:ph type="sldNum" sz="quarter" idx="12"/>
          </p:nvPr>
        </p:nvSpPr>
        <p:spPr/>
        <p:txBody>
          <a:bodyPr/>
          <a:lstStyle/>
          <a:p>
            <a:fld id="{47D43392-A778-4A9D-A4DC-218667331825}" type="slidenum">
              <a:rPr lang="en-US" altLang="en-US" smtClean="0"/>
              <a:pPr/>
              <a:t>4</a:t>
            </a:fld>
            <a:endParaRPr lang="en-US" altLang="en-US"/>
          </a:p>
        </p:txBody>
      </p:sp>
    </p:spTree>
    <p:extLst>
      <p:ext uri="{BB962C8B-B14F-4D97-AF65-F5344CB8AC3E}">
        <p14:creationId xmlns:p14="http://schemas.microsoft.com/office/powerpoint/2010/main" val="230243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74AB-01BB-41B1-8151-3ACB5232C849}"/>
              </a:ext>
            </a:extLst>
          </p:cNvPr>
          <p:cNvSpPr>
            <a:spLocks noGrp="1"/>
          </p:cNvSpPr>
          <p:nvPr>
            <p:ph type="title"/>
          </p:nvPr>
        </p:nvSpPr>
        <p:spPr/>
        <p:txBody>
          <a:bodyPr/>
          <a:lstStyle/>
          <a:p>
            <a:r>
              <a:rPr lang="en-US" dirty="0"/>
              <a:t>Study Background</a:t>
            </a:r>
          </a:p>
        </p:txBody>
      </p:sp>
      <p:sp>
        <p:nvSpPr>
          <p:cNvPr id="3" name="Content Placeholder 2">
            <a:extLst>
              <a:ext uri="{FF2B5EF4-FFF2-40B4-BE49-F238E27FC236}">
                <a16:creationId xmlns:a16="http://schemas.microsoft.com/office/drawing/2014/main" id="{2438AB19-DF83-417F-803C-DC539C199FB4}"/>
              </a:ext>
            </a:extLst>
          </p:cNvPr>
          <p:cNvSpPr>
            <a:spLocks noGrp="1"/>
          </p:cNvSpPr>
          <p:nvPr>
            <p:ph idx="1"/>
          </p:nvPr>
        </p:nvSpPr>
        <p:spPr>
          <a:xfrm>
            <a:off x="457200" y="1417638"/>
            <a:ext cx="8229600" cy="4525963"/>
          </a:xfrm>
        </p:spPr>
        <p:txBody>
          <a:bodyPr/>
          <a:lstStyle/>
          <a:p>
            <a:r>
              <a:rPr lang="en-US" sz="2800" dirty="0"/>
              <a:t>The Administrative Conference of the United States (ACUS) is undertaking </a:t>
            </a:r>
            <a:r>
              <a:rPr lang="en-US" sz="2800" dirty="0">
                <a:solidFill>
                  <a:srgbClr val="FFFF00"/>
                </a:solidFill>
              </a:rPr>
              <a:t>a study of agency-level bid protests</a:t>
            </a:r>
            <a:r>
              <a:rPr lang="en-US" sz="2800" dirty="0"/>
              <a:t>, coordinated by Professor Christopher Yukins (George Washington University Law School), with research assistance by GWU Law student Benjamin Smith. </a:t>
            </a:r>
            <a:endParaRPr lang="en-US" sz="2400" dirty="0"/>
          </a:p>
        </p:txBody>
      </p:sp>
      <p:sp>
        <p:nvSpPr>
          <p:cNvPr id="4" name="Slide Number Placeholder 3">
            <a:extLst>
              <a:ext uri="{FF2B5EF4-FFF2-40B4-BE49-F238E27FC236}">
                <a16:creationId xmlns:a16="http://schemas.microsoft.com/office/drawing/2014/main" id="{2046589A-CF91-4FA8-895E-9FD41AE3202E}"/>
              </a:ext>
            </a:extLst>
          </p:cNvPr>
          <p:cNvSpPr>
            <a:spLocks noGrp="1"/>
          </p:cNvSpPr>
          <p:nvPr>
            <p:ph type="sldNum" sz="quarter" idx="12"/>
          </p:nvPr>
        </p:nvSpPr>
        <p:spPr/>
        <p:txBody>
          <a:bodyPr/>
          <a:lstStyle/>
          <a:p>
            <a:fld id="{47D43392-A778-4A9D-A4DC-218667331825}" type="slidenum">
              <a:rPr lang="en-US" altLang="en-US" smtClean="0"/>
              <a:pPr/>
              <a:t>5</a:t>
            </a:fld>
            <a:endParaRPr lang="en-US" altLang="en-US"/>
          </a:p>
        </p:txBody>
      </p:sp>
    </p:spTree>
    <p:extLst>
      <p:ext uri="{BB962C8B-B14F-4D97-AF65-F5344CB8AC3E}">
        <p14:creationId xmlns:p14="http://schemas.microsoft.com/office/powerpoint/2010/main" val="415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8854-0104-426F-86A4-0C392E0A1D41}"/>
              </a:ext>
            </a:extLst>
          </p:cNvPr>
          <p:cNvSpPr>
            <a:spLocks noGrp="1"/>
          </p:cNvSpPr>
          <p:nvPr>
            <p:ph type="title"/>
          </p:nvPr>
        </p:nvSpPr>
        <p:spPr>
          <a:xfrm>
            <a:off x="455525" y="-173643"/>
            <a:ext cx="8229600" cy="1143000"/>
          </a:xfrm>
        </p:spPr>
        <p:txBody>
          <a:bodyPr/>
          <a:lstStyle/>
          <a:p>
            <a:r>
              <a:rPr lang="en-US" dirty="0"/>
              <a:t>Resources</a:t>
            </a:r>
          </a:p>
        </p:txBody>
      </p:sp>
      <p:sp>
        <p:nvSpPr>
          <p:cNvPr id="3" name="Content Placeholder 2">
            <a:extLst>
              <a:ext uri="{FF2B5EF4-FFF2-40B4-BE49-F238E27FC236}">
                <a16:creationId xmlns:a16="http://schemas.microsoft.com/office/drawing/2014/main" id="{6F0169E1-5753-4B91-B273-B000E367D482}"/>
              </a:ext>
            </a:extLst>
          </p:cNvPr>
          <p:cNvSpPr>
            <a:spLocks noGrp="1"/>
          </p:cNvSpPr>
          <p:nvPr>
            <p:ph idx="1"/>
          </p:nvPr>
        </p:nvSpPr>
        <p:spPr>
          <a:xfrm>
            <a:off x="455525" y="870343"/>
            <a:ext cx="8229600" cy="4525963"/>
          </a:xfrm>
        </p:spPr>
        <p:txBody>
          <a:bodyPr/>
          <a:lstStyle/>
          <a:p>
            <a:r>
              <a:rPr lang="en-US" sz="2800" dirty="0"/>
              <a:t>Materials on this initiative:</a:t>
            </a:r>
          </a:p>
          <a:p>
            <a:pPr marL="0" indent="0">
              <a:buNone/>
            </a:pPr>
            <a:r>
              <a:rPr lang="en-US" dirty="0"/>
              <a:t> </a:t>
            </a:r>
          </a:p>
          <a:p>
            <a:endParaRPr lang="en-US" dirty="0"/>
          </a:p>
          <a:p>
            <a:endParaRPr lang="en-US" dirty="0"/>
          </a:p>
          <a:p>
            <a:endParaRPr lang="en-US" dirty="0"/>
          </a:p>
          <a:p>
            <a:endParaRPr lang="en-US" dirty="0"/>
          </a:p>
          <a:p>
            <a:pPr marL="0" indent="0" algn="ctr">
              <a:buNone/>
            </a:pPr>
            <a:endParaRPr lang="en-US" sz="1800" dirty="0">
              <a:solidFill>
                <a:srgbClr val="FFFF00"/>
              </a:solidFill>
              <a:hlinkClick r:id="rId2">
                <a:extLst>
                  <a:ext uri="{A12FA001-AC4F-418D-AE19-62706E023703}">
                    <ahyp:hlinkClr xmlns:ahyp="http://schemas.microsoft.com/office/drawing/2018/hyperlinkcolor" val="tx"/>
                  </a:ext>
                </a:extLst>
              </a:hlinkClick>
            </a:endParaRPr>
          </a:p>
          <a:p>
            <a:pPr marL="0" indent="0" algn="ctr">
              <a:buNone/>
            </a:pPr>
            <a:endParaRPr lang="en-US" sz="1800" dirty="0">
              <a:solidFill>
                <a:srgbClr val="FFFF00"/>
              </a:solidFill>
              <a:hlinkClick r:id="rId2">
                <a:extLst>
                  <a:ext uri="{A12FA001-AC4F-418D-AE19-62706E023703}">
                    <ahyp:hlinkClr xmlns:ahyp="http://schemas.microsoft.com/office/drawing/2018/hyperlinkcolor" val="tx"/>
                  </a:ext>
                </a:extLst>
              </a:hlinkClick>
            </a:endParaRPr>
          </a:p>
          <a:p>
            <a:pPr marL="0" indent="0" algn="ctr">
              <a:buNone/>
            </a:pPr>
            <a:endParaRPr lang="en-US" sz="1800" dirty="0">
              <a:solidFill>
                <a:srgbClr val="FFFF00"/>
              </a:solidFill>
              <a:hlinkClick r:id="rId2">
                <a:extLst>
                  <a:ext uri="{A12FA001-AC4F-418D-AE19-62706E023703}">
                    <ahyp:hlinkClr xmlns:ahyp="http://schemas.microsoft.com/office/drawing/2018/hyperlinkcolor" val="tx"/>
                  </a:ext>
                </a:extLst>
              </a:hlinkClick>
            </a:endParaRPr>
          </a:p>
          <a:p>
            <a:pPr marL="0" indent="0" algn="ctr">
              <a:buNone/>
            </a:pPr>
            <a:endParaRPr lang="en-US" sz="1800" dirty="0">
              <a:solidFill>
                <a:srgbClr val="FFFF00"/>
              </a:solidFill>
              <a:hlinkClick r:id="rId2">
                <a:extLst>
                  <a:ext uri="{A12FA001-AC4F-418D-AE19-62706E023703}">
                    <ahyp:hlinkClr xmlns:ahyp="http://schemas.microsoft.com/office/drawing/2018/hyperlinkcolor" val="tx"/>
                  </a:ext>
                </a:extLst>
              </a:hlinkClick>
            </a:endParaRPr>
          </a:p>
          <a:p>
            <a:pPr marL="0" indent="0" algn="ctr">
              <a:buNone/>
            </a:pPr>
            <a:r>
              <a:rPr lang="en-US" sz="1800" dirty="0">
                <a:solidFill>
                  <a:srgbClr val="FFFF00"/>
                </a:solidFill>
                <a:hlinkClick r:id="rId2">
                  <a:extLst>
                    <a:ext uri="{A12FA001-AC4F-418D-AE19-62706E023703}">
                      <ahyp:hlinkClr xmlns:ahyp="http://schemas.microsoft.com/office/drawing/2018/hyperlinkcolor" val="tx"/>
                    </a:ext>
                  </a:extLst>
                </a:hlinkClick>
              </a:rPr>
              <a:t>https://publicprocurementinternational.com/agency-level-bid-protests/</a:t>
            </a:r>
            <a:endParaRPr lang="en-US" sz="1800" dirty="0">
              <a:solidFill>
                <a:srgbClr val="FFFF00"/>
              </a:solidFill>
            </a:endParaRPr>
          </a:p>
          <a:p>
            <a:endParaRPr lang="en-US" dirty="0"/>
          </a:p>
          <a:p>
            <a:endParaRPr lang="en-US" dirty="0"/>
          </a:p>
          <a:p>
            <a:endParaRPr lang="en-US" dirty="0"/>
          </a:p>
          <a:p>
            <a:endParaRPr lang="en-US" dirty="0"/>
          </a:p>
          <a:p>
            <a:endParaRPr lang="en-US" dirty="0"/>
          </a:p>
          <a:p>
            <a:endParaRPr lang="en-US" sz="2000" dirty="0">
              <a:solidFill>
                <a:srgbClr val="FFFF00"/>
              </a:solidFill>
              <a:hlinkClick r:id="rId2">
                <a:extLst>
                  <a:ext uri="{A12FA001-AC4F-418D-AE19-62706E023703}">
                    <ahyp:hlinkClr xmlns:ahyp="http://schemas.microsoft.com/office/drawing/2018/hyperlinkcolor" val="tx"/>
                  </a:ext>
                </a:extLst>
              </a:hlinkClick>
            </a:endParaRPr>
          </a:p>
          <a:p>
            <a:pPr marL="0" indent="0" algn="ctr">
              <a:buNone/>
            </a:pPr>
            <a:endParaRPr lang="en-US" sz="2000" dirty="0">
              <a:solidFill>
                <a:srgbClr val="FFFF00"/>
              </a:solidFill>
            </a:endParaRPr>
          </a:p>
          <a:p>
            <a:pPr marL="0" indent="0" algn="ctr">
              <a:buNone/>
            </a:pPr>
            <a:endParaRPr lang="en-US" sz="2000" dirty="0">
              <a:solidFill>
                <a:srgbClr val="FFFF00"/>
              </a:solidFill>
            </a:endParaRPr>
          </a:p>
        </p:txBody>
      </p:sp>
      <p:sp>
        <p:nvSpPr>
          <p:cNvPr id="4" name="Slide Number Placeholder 3">
            <a:extLst>
              <a:ext uri="{FF2B5EF4-FFF2-40B4-BE49-F238E27FC236}">
                <a16:creationId xmlns:a16="http://schemas.microsoft.com/office/drawing/2014/main" id="{BC61D7BA-AB29-48C5-80FE-5F1D0C87D509}"/>
              </a:ext>
            </a:extLst>
          </p:cNvPr>
          <p:cNvSpPr>
            <a:spLocks noGrp="1"/>
          </p:cNvSpPr>
          <p:nvPr>
            <p:ph type="sldNum" sz="quarter" idx="12"/>
          </p:nvPr>
        </p:nvSpPr>
        <p:spPr/>
        <p:txBody>
          <a:bodyPr/>
          <a:lstStyle/>
          <a:p>
            <a:fld id="{47D43392-A778-4A9D-A4DC-218667331825}" type="slidenum">
              <a:rPr lang="en-US" altLang="en-US" smtClean="0"/>
              <a:pPr/>
              <a:t>6</a:t>
            </a:fld>
            <a:endParaRPr lang="en-US" altLang="en-US"/>
          </a:p>
        </p:txBody>
      </p:sp>
      <p:pic>
        <p:nvPicPr>
          <p:cNvPr id="5" name="Picture 4">
            <a:extLst>
              <a:ext uri="{FF2B5EF4-FFF2-40B4-BE49-F238E27FC236}">
                <a16:creationId xmlns:a16="http://schemas.microsoft.com/office/drawing/2014/main" id="{E5C3AA5B-F29F-493F-A423-815AA323100F}"/>
              </a:ext>
            </a:extLst>
          </p:cNvPr>
          <p:cNvPicPr>
            <a:picLocks noChangeAspect="1"/>
          </p:cNvPicPr>
          <p:nvPr/>
        </p:nvPicPr>
        <p:blipFill>
          <a:blip r:embed="rId3"/>
          <a:stretch>
            <a:fillRect/>
          </a:stretch>
        </p:blipFill>
        <p:spPr>
          <a:xfrm>
            <a:off x="1600200" y="1569884"/>
            <a:ext cx="6285465" cy="3718231"/>
          </a:xfrm>
          <a:prstGeom prst="rect">
            <a:avLst/>
          </a:prstGeom>
        </p:spPr>
      </p:pic>
      <p:sp>
        <p:nvSpPr>
          <p:cNvPr id="6" name="Arrow: Right 5">
            <a:extLst>
              <a:ext uri="{FF2B5EF4-FFF2-40B4-BE49-F238E27FC236}">
                <a16:creationId xmlns:a16="http://schemas.microsoft.com/office/drawing/2014/main" id="{A87596A2-2B6E-4B6A-BBEB-CC0F314F93A8}"/>
              </a:ext>
            </a:extLst>
          </p:cNvPr>
          <p:cNvSpPr/>
          <p:nvPr/>
        </p:nvSpPr>
        <p:spPr>
          <a:xfrm rot="7265801">
            <a:off x="5528746" y="1708663"/>
            <a:ext cx="1219200" cy="609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36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48F2-2DD7-41B4-9ABE-3E95472B5DF2}"/>
              </a:ext>
            </a:extLst>
          </p:cNvPr>
          <p:cNvSpPr>
            <a:spLocks noGrp="1"/>
          </p:cNvSpPr>
          <p:nvPr>
            <p:ph type="title"/>
          </p:nvPr>
        </p:nvSpPr>
        <p:spPr>
          <a:xfrm rot="5400000">
            <a:off x="3238500" y="2705100"/>
            <a:ext cx="8229600" cy="1143000"/>
          </a:xfrm>
          <a:solidFill>
            <a:srgbClr val="92D050"/>
          </a:solidFill>
        </p:spPr>
        <p:txBody>
          <a:bodyPr/>
          <a:lstStyle/>
          <a:p>
            <a:r>
              <a:rPr lang="en-US" sz="8800" dirty="0">
                <a:solidFill>
                  <a:srgbClr val="FFFF00"/>
                </a:solidFill>
              </a:rPr>
              <a:t>RESOURCES</a:t>
            </a:r>
          </a:p>
        </p:txBody>
      </p:sp>
      <p:sp>
        <p:nvSpPr>
          <p:cNvPr id="4" name="Slide Number Placeholder 3">
            <a:extLst>
              <a:ext uri="{FF2B5EF4-FFF2-40B4-BE49-F238E27FC236}">
                <a16:creationId xmlns:a16="http://schemas.microsoft.com/office/drawing/2014/main" id="{16CCD815-89A1-4C86-97C6-16395A91B86D}"/>
              </a:ext>
            </a:extLst>
          </p:cNvPr>
          <p:cNvSpPr>
            <a:spLocks noGrp="1"/>
          </p:cNvSpPr>
          <p:nvPr>
            <p:ph type="sldNum" sz="quarter" idx="12"/>
          </p:nvPr>
        </p:nvSpPr>
        <p:spPr/>
        <p:txBody>
          <a:bodyPr/>
          <a:lstStyle/>
          <a:p>
            <a:fld id="{47D43392-A778-4A9D-A4DC-218667331825}" type="slidenum">
              <a:rPr lang="en-US" altLang="en-US" smtClean="0"/>
              <a:pPr/>
              <a:t>7</a:t>
            </a:fld>
            <a:endParaRPr lang="en-US" altLang="en-US"/>
          </a:p>
        </p:txBody>
      </p:sp>
      <p:pic>
        <p:nvPicPr>
          <p:cNvPr id="5" name="Picture 4">
            <a:extLst>
              <a:ext uri="{FF2B5EF4-FFF2-40B4-BE49-F238E27FC236}">
                <a16:creationId xmlns:a16="http://schemas.microsoft.com/office/drawing/2014/main" id="{8C99893C-63E8-48F0-A3AD-BCDBA060D6E6}"/>
              </a:ext>
            </a:extLst>
          </p:cNvPr>
          <p:cNvPicPr>
            <a:picLocks noChangeAspect="1"/>
          </p:cNvPicPr>
          <p:nvPr/>
        </p:nvPicPr>
        <p:blipFill>
          <a:blip r:embed="rId2"/>
          <a:stretch>
            <a:fillRect/>
          </a:stretch>
        </p:blipFill>
        <p:spPr>
          <a:xfrm>
            <a:off x="357240" y="0"/>
            <a:ext cx="2614560" cy="6785765"/>
          </a:xfrm>
          <a:prstGeom prst="rect">
            <a:avLst/>
          </a:prstGeom>
        </p:spPr>
      </p:pic>
      <p:sp>
        <p:nvSpPr>
          <p:cNvPr id="6" name="Callout: Line 5">
            <a:extLst>
              <a:ext uri="{FF2B5EF4-FFF2-40B4-BE49-F238E27FC236}">
                <a16:creationId xmlns:a16="http://schemas.microsoft.com/office/drawing/2014/main" id="{80B6C18C-FCDB-4414-9504-031A37409E09}"/>
              </a:ext>
            </a:extLst>
          </p:cNvPr>
          <p:cNvSpPr/>
          <p:nvPr/>
        </p:nvSpPr>
        <p:spPr>
          <a:xfrm>
            <a:off x="3327679" y="2133042"/>
            <a:ext cx="1828800" cy="609600"/>
          </a:xfrm>
          <a:prstGeom prst="borderCallout1">
            <a:avLst>
              <a:gd name="adj1" fmla="val 18750"/>
              <a:gd name="adj2" fmla="val -8333"/>
              <a:gd name="adj3" fmla="val 74588"/>
              <a:gd name="adj4" fmla="val -8503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 Committee Meeting</a:t>
            </a:r>
          </a:p>
        </p:txBody>
      </p:sp>
      <p:sp>
        <p:nvSpPr>
          <p:cNvPr id="7" name="Callout: Line 6">
            <a:extLst>
              <a:ext uri="{FF2B5EF4-FFF2-40B4-BE49-F238E27FC236}">
                <a16:creationId xmlns:a16="http://schemas.microsoft.com/office/drawing/2014/main" id="{7BC5A331-5B30-43FC-A369-2DE6D46E68C8}"/>
              </a:ext>
            </a:extLst>
          </p:cNvPr>
          <p:cNvSpPr/>
          <p:nvPr/>
        </p:nvSpPr>
        <p:spPr>
          <a:xfrm>
            <a:off x="3276600" y="4318838"/>
            <a:ext cx="1828800" cy="609600"/>
          </a:xfrm>
          <a:prstGeom prst="borderCallout1">
            <a:avLst>
              <a:gd name="adj1" fmla="val 18750"/>
              <a:gd name="adj2" fmla="val -8333"/>
              <a:gd name="adj3" fmla="val 109202"/>
              <a:gd name="adj4" fmla="val -12020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Executive Order</a:t>
            </a:r>
          </a:p>
        </p:txBody>
      </p:sp>
      <p:sp>
        <p:nvSpPr>
          <p:cNvPr id="8" name="Callout: Line 7">
            <a:extLst>
              <a:ext uri="{FF2B5EF4-FFF2-40B4-BE49-F238E27FC236}">
                <a16:creationId xmlns:a16="http://schemas.microsoft.com/office/drawing/2014/main" id="{502A7390-C3A6-4E6E-8EEA-C178EAD1EE89}"/>
              </a:ext>
            </a:extLst>
          </p:cNvPr>
          <p:cNvSpPr/>
          <p:nvPr/>
        </p:nvSpPr>
        <p:spPr>
          <a:xfrm>
            <a:off x="3276600" y="3356150"/>
            <a:ext cx="1828800" cy="609600"/>
          </a:xfrm>
          <a:prstGeom prst="borderCallout1">
            <a:avLst>
              <a:gd name="adj1" fmla="val 18750"/>
              <a:gd name="adj2" fmla="val -8333"/>
              <a:gd name="adj3" fmla="val 198214"/>
              <a:gd name="adj4" fmla="val -10811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FAR 33.103</a:t>
            </a:r>
          </a:p>
        </p:txBody>
      </p:sp>
      <p:sp>
        <p:nvSpPr>
          <p:cNvPr id="9" name="Callout: Line 8">
            <a:extLst>
              <a:ext uri="{FF2B5EF4-FFF2-40B4-BE49-F238E27FC236}">
                <a16:creationId xmlns:a16="http://schemas.microsoft.com/office/drawing/2014/main" id="{A3C6AE11-A578-4B90-9467-2B302E2347E7}"/>
              </a:ext>
            </a:extLst>
          </p:cNvPr>
          <p:cNvSpPr/>
          <p:nvPr/>
        </p:nvSpPr>
        <p:spPr>
          <a:xfrm>
            <a:off x="3276600" y="5281526"/>
            <a:ext cx="1828800" cy="890674"/>
          </a:xfrm>
          <a:prstGeom prst="borderCallout1">
            <a:avLst>
              <a:gd name="adj1" fmla="val 18750"/>
              <a:gd name="adj2" fmla="val -8333"/>
              <a:gd name="adj3" fmla="val 18544"/>
              <a:gd name="adj4" fmla="val -9767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Agency-Specific Regulations and other resources</a:t>
            </a:r>
          </a:p>
        </p:txBody>
      </p:sp>
      <p:sp>
        <p:nvSpPr>
          <p:cNvPr id="10" name="Callout: Line 9">
            <a:extLst>
              <a:ext uri="{FF2B5EF4-FFF2-40B4-BE49-F238E27FC236}">
                <a16:creationId xmlns:a16="http://schemas.microsoft.com/office/drawing/2014/main" id="{31D635BD-E7C6-43BA-BFC2-0369DAA2B970}"/>
              </a:ext>
            </a:extLst>
          </p:cNvPr>
          <p:cNvSpPr/>
          <p:nvPr/>
        </p:nvSpPr>
        <p:spPr>
          <a:xfrm>
            <a:off x="3327679" y="929193"/>
            <a:ext cx="1930121" cy="609600"/>
          </a:xfrm>
          <a:prstGeom prst="borderCallout1">
            <a:avLst>
              <a:gd name="adj1" fmla="val 18750"/>
              <a:gd name="adj2" fmla="val -8333"/>
              <a:gd name="adj3" fmla="val 64698"/>
              <a:gd name="adj4" fmla="val -70662"/>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Background on ACUS Study</a:t>
            </a:r>
          </a:p>
        </p:txBody>
      </p:sp>
    </p:spTree>
    <p:extLst>
      <p:ext uri="{BB962C8B-B14F-4D97-AF65-F5344CB8AC3E}">
        <p14:creationId xmlns:p14="http://schemas.microsoft.com/office/powerpoint/2010/main" val="98642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259E-3F0A-439C-AD17-7E34DA8CAEBE}"/>
              </a:ext>
            </a:extLst>
          </p:cNvPr>
          <p:cNvSpPr>
            <a:spLocks noGrp="1"/>
          </p:cNvSpPr>
          <p:nvPr>
            <p:ph type="title"/>
          </p:nvPr>
        </p:nvSpPr>
        <p:spPr/>
        <p:txBody>
          <a:bodyPr/>
          <a:lstStyle/>
          <a:p>
            <a:r>
              <a:rPr lang="en-US" dirty="0"/>
              <a:t>Background on Agency-Level Bid Protests</a:t>
            </a:r>
          </a:p>
        </p:txBody>
      </p:sp>
      <p:sp>
        <p:nvSpPr>
          <p:cNvPr id="5" name="Text Placeholder 4">
            <a:extLst>
              <a:ext uri="{FF2B5EF4-FFF2-40B4-BE49-F238E27FC236}">
                <a16:creationId xmlns:a16="http://schemas.microsoft.com/office/drawing/2014/main" id="{4D00BD4E-3E60-4B70-9567-9B53BAF447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F2ED94-BCD5-4FAF-8006-C8B7E8443C91}"/>
              </a:ext>
            </a:extLst>
          </p:cNvPr>
          <p:cNvSpPr>
            <a:spLocks noGrp="1"/>
          </p:cNvSpPr>
          <p:nvPr>
            <p:ph type="sldNum" sz="quarter" idx="12"/>
          </p:nvPr>
        </p:nvSpPr>
        <p:spPr/>
        <p:txBody>
          <a:bodyPr/>
          <a:lstStyle/>
          <a:p>
            <a:fld id="{47D43392-A778-4A9D-A4DC-218667331825}" type="slidenum">
              <a:rPr lang="en-US" altLang="en-US" smtClean="0"/>
              <a:pPr/>
              <a:t>8</a:t>
            </a:fld>
            <a:endParaRPr lang="en-US" altLang="en-US"/>
          </a:p>
        </p:txBody>
      </p:sp>
    </p:spTree>
    <p:extLst>
      <p:ext uri="{BB962C8B-B14F-4D97-AF65-F5344CB8AC3E}">
        <p14:creationId xmlns:p14="http://schemas.microsoft.com/office/powerpoint/2010/main" val="408998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B59C-58F7-4772-940C-7EFED829027F}"/>
              </a:ext>
            </a:extLst>
          </p:cNvPr>
          <p:cNvSpPr>
            <a:spLocks noGrp="1"/>
          </p:cNvSpPr>
          <p:nvPr>
            <p:ph type="title"/>
          </p:nvPr>
        </p:nvSpPr>
        <p:spPr/>
        <p:txBody>
          <a:bodyPr/>
          <a:lstStyle/>
          <a:p>
            <a:r>
              <a:rPr lang="en-US" dirty="0"/>
              <a:t>What Are Agency-Level Protests?</a:t>
            </a:r>
          </a:p>
        </p:txBody>
      </p:sp>
      <p:sp>
        <p:nvSpPr>
          <p:cNvPr id="4" name="Slide Number Placeholder 3">
            <a:extLst>
              <a:ext uri="{FF2B5EF4-FFF2-40B4-BE49-F238E27FC236}">
                <a16:creationId xmlns:a16="http://schemas.microsoft.com/office/drawing/2014/main" id="{8BBF3671-1482-40C1-BA07-5904A4B7F712}"/>
              </a:ext>
            </a:extLst>
          </p:cNvPr>
          <p:cNvSpPr>
            <a:spLocks noGrp="1"/>
          </p:cNvSpPr>
          <p:nvPr>
            <p:ph type="sldNum" sz="quarter" idx="12"/>
          </p:nvPr>
        </p:nvSpPr>
        <p:spPr/>
        <p:txBody>
          <a:bodyPr/>
          <a:lstStyle/>
          <a:p>
            <a:fld id="{47D43392-A778-4A9D-A4DC-218667331825}" type="slidenum">
              <a:rPr lang="en-US" altLang="en-US" smtClean="0"/>
              <a:pPr/>
              <a:t>9</a:t>
            </a:fld>
            <a:endParaRPr lang="en-US" altLang="en-US"/>
          </a:p>
        </p:txBody>
      </p:sp>
      <p:graphicFrame>
        <p:nvGraphicFramePr>
          <p:cNvPr id="5" name="Diagram 4">
            <a:extLst>
              <a:ext uri="{FF2B5EF4-FFF2-40B4-BE49-F238E27FC236}">
                <a16:creationId xmlns:a16="http://schemas.microsoft.com/office/drawing/2014/main" id="{A8BB5F5E-3356-4941-871E-D057E22426CB}"/>
              </a:ext>
            </a:extLst>
          </p:cNvPr>
          <p:cNvGraphicFramePr/>
          <p:nvPr>
            <p:extLst>
              <p:ext uri="{D42A27DB-BD31-4B8C-83A1-F6EECF244321}">
                <p14:modId xmlns:p14="http://schemas.microsoft.com/office/powerpoint/2010/main" val="2807531539"/>
              </p:ext>
            </p:extLst>
          </p:nvPr>
        </p:nvGraphicFramePr>
        <p:xfrm>
          <a:off x="36007" y="274638"/>
          <a:ext cx="8839200" cy="651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a:extLst>
              <a:ext uri="{FF2B5EF4-FFF2-40B4-BE49-F238E27FC236}">
                <a16:creationId xmlns:a16="http://schemas.microsoft.com/office/drawing/2014/main" id="{814A1BD2-6579-4AA3-A9C5-EBF526141460}"/>
              </a:ext>
            </a:extLst>
          </p:cNvPr>
          <p:cNvSpPr/>
          <p:nvPr/>
        </p:nvSpPr>
        <p:spPr>
          <a:xfrm>
            <a:off x="2590800" y="44196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A35377D-1BDF-4841-A470-C00ED2EEA548}"/>
              </a:ext>
            </a:extLst>
          </p:cNvPr>
          <p:cNvSpPr/>
          <p:nvPr/>
        </p:nvSpPr>
        <p:spPr>
          <a:xfrm>
            <a:off x="2590800" y="4953000"/>
            <a:ext cx="419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213A0-A497-4BC5-9A4C-475108398D91}"/>
              </a:ext>
            </a:extLst>
          </p:cNvPr>
          <p:cNvSpPr txBox="1"/>
          <p:nvPr/>
        </p:nvSpPr>
        <p:spPr>
          <a:xfrm>
            <a:off x="762000" y="5867400"/>
            <a:ext cx="7162800" cy="923330"/>
          </a:xfrm>
          <a:prstGeom prst="rect">
            <a:avLst/>
          </a:prstGeom>
          <a:noFill/>
        </p:spPr>
        <p:txBody>
          <a:bodyPr wrap="square" rtlCol="0">
            <a:spAutoFit/>
          </a:bodyPr>
          <a:lstStyle/>
          <a:p>
            <a:pPr algn="ctr"/>
            <a:r>
              <a:rPr lang="en-US" dirty="0"/>
              <a:t>Structure generally adopted by U.S. federal procurement system, ABA State &amp; Local Model Procurement Code, UNCITRAL (United Nations) Model Procurement Law, and the European Union Remedies Directive</a:t>
            </a:r>
          </a:p>
        </p:txBody>
      </p:sp>
    </p:spTree>
    <p:extLst>
      <p:ext uri="{BB962C8B-B14F-4D97-AF65-F5344CB8AC3E}">
        <p14:creationId xmlns:p14="http://schemas.microsoft.com/office/powerpoint/2010/main" val="199799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7429</TotalTime>
  <Words>1292</Words>
  <Application>Microsoft Office PowerPoint</Application>
  <PresentationFormat>On-screen Show (4:3)</PresentationFormat>
  <Paragraphs>229</Paragraphs>
  <Slides>25</Slides>
  <Notes>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Symbol</vt:lpstr>
      <vt:lpstr>Office Theme</vt:lpstr>
      <vt:lpstr>1_Office Theme</vt:lpstr>
      <vt:lpstr>2_Office Theme</vt:lpstr>
      <vt:lpstr>Bitmap Image</vt:lpstr>
      <vt:lpstr>  Agency-Level Bid Protests: Study Commissioned by the Administrative Conference of the United States (ACUS)   </vt:lpstr>
      <vt:lpstr>Briefing</vt:lpstr>
      <vt:lpstr>Disclaimer</vt:lpstr>
      <vt:lpstr>Administrative Conference of the United States - Study</vt:lpstr>
      <vt:lpstr>Study Background</vt:lpstr>
      <vt:lpstr>Resources</vt:lpstr>
      <vt:lpstr>RESOURCES</vt:lpstr>
      <vt:lpstr>Background on Agency-Level Bid Protests</vt:lpstr>
      <vt:lpstr>What Are Agency-Level Protests?</vt:lpstr>
      <vt:lpstr>Evolution of Agency-Level Protests</vt:lpstr>
      <vt:lpstr>Major Issues in Bid Protest  System</vt:lpstr>
      <vt:lpstr>Potential Areas of ReVIEW</vt:lpstr>
      <vt:lpstr>Where Is the Protest Heard?</vt:lpstr>
      <vt:lpstr>Potential Approaches</vt:lpstr>
      <vt:lpstr>What May Be Protested to the Agency?</vt:lpstr>
      <vt:lpstr>Time Limits</vt:lpstr>
      <vt:lpstr>Timeliness – Adverse Agency Action Triggers GAO Deadline</vt:lpstr>
      <vt:lpstr>Timeliness -- Example</vt:lpstr>
      <vt:lpstr>Timeliness -- Example</vt:lpstr>
      <vt:lpstr>Stop Procurement?</vt:lpstr>
      <vt:lpstr>Discovery Allowed?</vt:lpstr>
      <vt:lpstr>Winning Percentage –  Decisions Published?</vt:lpstr>
      <vt:lpstr>Next Steps</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Government Contracting Seminar - Class No. 2 Global Government Contracting:  A Comparative Law Overview </dc:title>
  <cp:lastModifiedBy>Yukins, Christopher R.</cp:lastModifiedBy>
  <cp:revision>142</cp:revision>
  <dcterms:modified xsi:type="dcterms:W3CDTF">2019-12-18T23:23:16Z</dcterms:modified>
</cp:coreProperties>
</file>