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vml" ContentType="application/vnd.openxmlformats-officedocument.vmlDrawing"/>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ags/tag1.xml" ContentType="application/vnd.openxmlformats-officedocument.presentationml.tags+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2.xml" ContentType="application/vnd.openxmlformats-officedocument.theme+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rts/chart1.xml" ContentType="application/vnd.openxmlformats-officedocument.drawingml.chart+xml"/>
  <Override PartName="/ppt/theme/themeOverride1.xml" ContentType="application/vnd.openxmlformats-officedocument.themeOverr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5" r:id="rId2"/>
    <p:sldMasterId id="2147483690" r:id="rId3"/>
  </p:sldMasterIdLst>
  <p:notesMasterIdLst>
    <p:notesMasterId r:id="rId36"/>
  </p:notesMasterIdLst>
  <p:sldIdLst>
    <p:sldId id="257" r:id="rId4"/>
    <p:sldId id="258" r:id="rId5"/>
    <p:sldId id="410" r:id="rId6"/>
    <p:sldId id="508" r:id="rId7"/>
    <p:sldId id="328" r:id="rId8"/>
    <p:sldId id="260" r:id="rId9"/>
    <p:sldId id="261" r:id="rId10"/>
    <p:sldId id="262" r:id="rId11"/>
    <p:sldId id="494" r:id="rId12"/>
    <p:sldId id="411" r:id="rId13"/>
    <p:sldId id="495" r:id="rId14"/>
    <p:sldId id="263" r:id="rId15"/>
    <p:sldId id="264" r:id="rId16"/>
    <p:sldId id="265" r:id="rId17"/>
    <p:sldId id="266" r:id="rId18"/>
    <p:sldId id="267" r:id="rId19"/>
    <p:sldId id="268" r:id="rId20"/>
    <p:sldId id="269" r:id="rId21"/>
    <p:sldId id="270" r:id="rId22"/>
    <p:sldId id="271" r:id="rId23"/>
    <p:sldId id="330" r:id="rId24"/>
    <p:sldId id="272" r:id="rId25"/>
    <p:sldId id="273" r:id="rId26"/>
    <p:sldId id="274" r:id="rId27"/>
    <p:sldId id="275" r:id="rId28"/>
    <p:sldId id="276" r:id="rId29"/>
    <p:sldId id="277" r:id="rId30"/>
    <p:sldId id="511" r:id="rId31"/>
    <p:sldId id="468" r:id="rId32"/>
    <p:sldId id="490" r:id="rId33"/>
    <p:sldId id="509" r:id="rId34"/>
    <p:sldId id="510" r:id="rId3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p:cViewPr varScale="1">
        <p:scale>
          <a:sx n="114" d="100"/>
          <a:sy n="114" d="100"/>
        </p:scale>
        <p:origin x="1506" y="10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theme" Target="theme/theme1.xml"/><Relationship Id="rId21" Type="http://schemas.openxmlformats.org/officeDocument/2006/relationships/slide" Target="slides/slide18.xml"/><Relationship Id="rId34" Type="http://schemas.openxmlformats.org/officeDocument/2006/relationships/slide" Target="slides/slide31.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notesMaster" Target="notesMasters/notesMaster1.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8" Type="http://schemas.openxmlformats.org/officeDocument/2006/relationships/slide" Target="slides/slide5.xml"/><Relationship Id="rId3" Type="http://schemas.openxmlformats.org/officeDocument/2006/relationships/slideMaster" Target="slideMasters/slideMaster3.xml"/></Relationships>
</file>

<file path=ppt/charts/_rels/chart1.xml.rels><?xml version="1.0" encoding="UTF-8" standalone="yes"?>
<Relationships xmlns="http://schemas.openxmlformats.org/package/2006/relationships"><Relationship Id="rId2" Type="http://schemas.openxmlformats.org/officeDocument/2006/relationships/oleObject" Target="file:///C:\Users\CRY3860\Desktop\A&amp;P%20Data%20-%20Desktop\Israel%20Client%20-%20Desktop\Federal%20Procurement%20Data%20-%20for%20Presentation.xlsx" TargetMode="External"/><Relationship Id="rId1" Type="http://schemas.openxmlformats.org/officeDocument/2006/relationships/themeOverride" Target="../theme/themeOverrid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dk2" tx1="lt1" bg2="dk1" tx2="lt2" accent1="accent1" accent2="accent2" accent3="accent3" accent4="accent4" accent5="accent5" accent6="accent6" hlink="hlink" folHlink="folHlink"/>
  <c:chart>
    <c:title>
      <c:tx>
        <c:rich>
          <a:bodyPr/>
          <a:lstStyle/>
          <a:p>
            <a:pPr>
              <a:defRPr/>
            </a:pPr>
            <a:r>
              <a:rPr lang="en-US" sz="2800" dirty="0"/>
              <a:t>U.S. Federal Procurement</a:t>
            </a:r>
          </a:p>
        </c:rich>
      </c:tx>
      <c:overlay val="0"/>
    </c:title>
    <c:autoTitleDeleted val="0"/>
    <c:plotArea>
      <c:layout/>
      <c:barChart>
        <c:barDir val="col"/>
        <c:grouping val="clustered"/>
        <c:varyColors val="0"/>
        <c:ser>
          <c:idx val="0"/>
          <c:order val="0"/>
          <c:tx>
            <c:strRef>
              <c:f>'Total Federal Contract Spending'!$B$1</c:f>
              <c:strCache>
                <c:ptCount val="1"/>
                <c:pt idx="0">
                  <c:v>Federal Contract Spending</c:v>
                </c:pt>
              </c:strCache>
            </c:strRef>
          </c:tx>
          <c:spPr>
            <a:solidFill>
              <a:schemeClr val="tx1"/>
            </a:solidFill>
          </c:spPr>
          <c:invertIfNegative val="0"/>
          <c:cat>
            <c:numRef>
              <c:f>'Total Federal Contract Spending'!$A$2:$A$12</c:f>
              <c:numCache>
                <c:formatCode>@</c:formatCode>
                <c:ptCount val="11"/>
                <c:pt idx="0">
                  <c:v>2003</c:v>
                </c:pt>
                <c:pt idx="1">
                  <c:v>2004</c:v>
                </c:pt>
                <c:pt idx="2">
                  <c:v>2005</c:v>
                </c:pt>
                <c:pt idx="3">
                  <c:v>2006</c:v>
                </c:pt>
                <c:pt idx="4">
                  <c:v>2007</c:v>
                </c:pt>
                <c:pt idx="5">
                  <c:v>2008</c:v>
                </c:pt>
                <c:pt idx="6">
                  <c:v>2009</c:v>
                </c:pt>
                <c:pt idx="7">
                  <c:v>2010</c:v>
                </c:pt>
                <c:pt idx="8">
                  <c:v>2011</c:v>
                </c:pt>
                <c:pt idx="9">
                  <c:v>2012</c:v>
                </c:pt>
                <c:pt idx="10">
                  <c:v>2013</c:v>
                </c:pt>
              </c:numCache>
            </c:numRef>
          </c:cat>
          <c:val>
            <c:numRef>
              <c:f>'Total Federal Contract Spending'!$B$2:$B$12</c:f>
              <c:numCache>
                <c:formatCode>_("$"* #,##0_);_("$"* \(#,##0\);_("$"* "-"??_);_(@_)</c:formatCode>
                <c:ptCount val="11"/>
                <c:pt idx="0">
                  <c:v>318012053944.29999</c:v>
                </c:pt>
                <c:pt idx="1">
                  <c:v>346130091829.12</c:v>
                </c:pt>
                <c:pt idx="2">
                  <c:v>391146619878.42999</c:v>
                </c:pt>
                <c:pt idx="3">
                  <c:v>430516253201.28003</c:v>
                </c:pt>
                <c:pt idx="4">
                  <c:v>469279788633.38</c:v>
                </c:pt>
                <c:pt idx="5">
                  <c:v>541173505565.09998</c:v>
                </c:pt>
                <c:pt idx="6">
                  <c:v>540457088231.28003</c:v>
                </c:pt>
                <c:pt idx="7">
                  <c:v>540307137017.46002</c:v>
                </c:pt>
                <c:pt idx="8">
                  <c:v>539623188545.20001</c:v>
                </c:pt>
                <c:pt idx="9">
                  <c:v>518381112040.09998</c:v>
                </c:pt>
                <c:pt idx="10">
                  <c:v>462229292430.82001</c:v>
                </c:pt>
              </c:numCache>
            </c:numRef>
          </c:val>
          <c:extLst>
            <c:ext xmlns:c16="http://schemas.microsoft.com/office/drawing/2014/chart" uri="{C3380CC4-5D6E-409C-BE32-E72D297353CC}">
              <c16:uniqueId val="{00000000-DD38-4054-A99A-6BA182D6431C}"/>
            </c:ext>
          </c:extLst>
        </c:ser>
        <c:dLbls>
          <c:showLegendKey val="0"/>
          <c:showVal val="0"/>
          <c:showCatName val="0"/>
          <c:showSerName val="0"/>
          <c:showPercent val="0"/>
          <c:showBubbleSize val="0"/>
        </c:dLbls>
        <c:gapWidth val="150"/>
        <c:axId val="261824896"/>
        <c:axId val="261826432"/>
      </c:barChart>
      <c:catAx>
        <c:axId val="261824896"/>
        <c:scaling>
          <c:orientation val="minMax"/>
        </c:scaling>
        <c:delete val="0"/>
        <c:axPos val="b"/>
        <c:numFmt formatCode="@" sourceLinked="1"/>
        <c:majorTickMark val="out"/>
        <c:minorTickMark val="none"/>
        <c:tickLblPos val="nextTo"/>
        <c:crossAx val="261826432"/>
        <c:crosses val="autoZero"/>
        <c:auto val="1"/>
        <c:lblAlgn val="ctr"/>
        <c:lblOffset val="100"/>
        <c:noMultiLvlLbl val="0"/>
      </c:catAx>
      <c:valAx>
        <c:axId val="261826432"/>
        <c:scaling>
          <c:orientation val="minMax"/>
        </c:scaling>
        <c:delete val="0"/>
        <c:axPos val="l"/>
        <c:majorGridlines/>
        <c:numFmt formatCode="_(&quot;$&quot;* #,##0_);_(&quot;$&quot;* \(#,##0\);_(&quot;$&quot;* &quot;-&quot;??_);_(@_)" sourceLinked="1"/>
        <c:majorTickMark val="out"/>
        <c:minorTickMark val="none"/>
        <c:tickLblPos val="nextTo"/>
        <c:spPr>
          <a:solidFill>
            <a:srgbClr val="696464"/>
          </a:solidFill>
        </c:spPr>
        <c:crossAx val="261824896"/>
        <c:crosses val="autoZero"/>
        <c:crossBetween val="between"/>
      </c:valAx>
      <c:spPr>
        <a:solidFill>
          <a:sysClr val="windowText" lastClr="000000"/>
        </a:solidFill>
      </c:spPr>
    </c:plotArea>
    <c:legend>
      <c:legendPos val="r"/>
      <c:overlay val="0"/>
    </c:legend>
    <c:plotVisOnly val="1"/>
    <c:dispBlanksAs val="gap"/>
    <c:showDLblsOverMax val="0"/>
  </c:chart>
  <c:spPr>
    <a:solidFill>
      <a:srgbClr val="00B050"/>
    </a:solidFill>
  </c:spPr>
  <c:externalData r:id="rId2">
    <c:autoUpdate val="0"/>
  </c:externalData>
</c:chartSpace>
</file>

<file path=ppt/drawings/_rels/vmlDrawing1.v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image" Target="../media/image5.png"/></Relationships>
</file>

<file path=ppt/drawings/_rels/vmlDrawing2.vml.rels><?xml version="1.0" encoding="UTF-8" standalone="yes"?>
<Relationships xmlns="http://schemas.openxmlformats.org/package/2006/relationships"><Relationship Id="rId1" Type="http://schemas.openxmlformats.org/officeDocument/2006/relationships/image" Target="../media/image5.png"/></Relationships>
</file>

<file path=ppt/drawings/_rels/vmlDrawing3.vml.rels><?xml version="1.0" encoding="UTF-8" standalone="yes"?>
<Relationships xmlns="http://schemas.openxmlformats.org/package/2006/relationships"><Relationship Id="rId1" Type="http://schemas.openxmlformats.org/officeDocument/2006/relationships/image" Target="../media/image5.png"/></Relationships>
</file>

<file path=ppt/drawings/_rels/vmlDrawing4.vml.rels><?xml version="1.0" encoding="UTF-8" standalone="yes"?>
<Relationships xmlns="http://schemas.openxmlformats.org/package/2006/relationships"><Relationship Id="rId1" Type="http://schemas.openxmlformats.org/officeDocument/2006/relationships/image" Target="../media/image5.png"/></Relationships>
</file>

<file path=ppt/drawings/_rels/vmlDrawing5.vml.rels><?xml version="1.0" encoding="UTF-8" standalone="yes"?>
<Relationships xmlns="http://schemas.openxmlformats.org/package/2006/relationships"><Relationship Id="rId1" Type="http://schemas.openxmlformats.org/officeDocument/2006/relationships/image" Target="../media/image5.png"/></Relationships>
</file>

<file path=ppt/drawings/_rels/vmlDrawing6.vml.rels><?xml version="1.0" encoding="UTF-8" standalone="yes"?>
<Relationships xmlns="http://schemas.openxmlformats.org/package/2006/relationships"><Relationship Id="rId1" Type="http://schemas.openxmlformats.org/officeDocument/2006/relationships/image" Target="../media/image26.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2D8EB29-B670-4F9E-BEC1-241235E92A79}" type="datetimeFigureOut">
              <a:rPr lang="en-US" smtClean="0"/>
              <a:t>1/30/2020</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84A3F64-F670-40F6-B709-AEAA218BADBF}" type="slidenum">
              <a:rPr lang="en-US" smtClean="0"/>
              <a:t>‹#›</a:t>
            </a:fld>
            <a:endParaRPr lang="en-US"/>
          </a:p>
        </p:txBody>
      </p:sp>
    </p:spTree>
    <p:extLst>
      <p:ext uri="{BB962C8B-B14F-4D97-AF65-F5344CB8AC3E}">
        <p14:creationId xmlns:p14="http://schemas.microsoft.com/office/powerpoint/2010/main" val="279929599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314" name="Slide Image Placeholder 1">
            <a:extLst>
              <a:ext uri="{FF2B5EF4-FFF2-40B4-BE49-F238E27FC236}">
                <a16:creationId xmlns:a16="http://schemas.microsoft.com/office/drawing/2014/main" id="{66B390A9-E2E1-4190-9BAF-3DD1C760B783}"/>
              </a:ext>
            </a:extLst>
          </p:cNvPr>
          <p:cNvSpPr>
            <a:spLocks noGrp="1" noRot="1" noChangeAspect="1" noTextEdit="1"/>
          </p:cNvSpPr>
          <p:nvPr>
            <p:ph type="sldImg"/>
          </p:nvPr>
        </p:nvSpPr>
        <p:spPr bwMode="auto">
          <a:xfrm>
            <a:off x="1371600" y="1143000"/>
            <a:ext cx="4114800" cy="30861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1315" name="Notes Placeholder 2">
            <a:extLst>
              <a:ext uri="{FF2B5EF4-FFF2-40B4-BE49-F238E27FC236}">
                <a16:creationId xmlns:a16="http://schemas.microsoft.com/office/drawing/2014/main" id="{C777B4E8-9047-4333-AB98-339501FFBAAC}"/>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altLang="en-US"/>
          </a:p>
        </p:txBody>
      </p:sp>
      <p:sp>
        <p:nvSpPr>
          <p:cNvPr id="141316" name="Slide Number Placeholder 3">
            <a:extLst>
              <a:ext uri="{FF2B5EF4-FFF2-40B4-BE49-F238E27FC236}">
                <a16:creationId xmlns:a16="http://schemas.microsoft.com/office/drawing/2014/main" id="{66286B02-1749-4C7A-B7EE-B00748D254C0}"/>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Perpetua" panose="02020502060401020303" pitchFamily="18" charset="0"/>
              </a:defRPr>
            </a:lvl1pPr>
            <a:lvl2pPr marL="742950" indent="-285750">
              <a:defRPr>
                <a:solidFill>
                  <a:schemeClr val="tx1"/>
                </a:solidFill>
                <a:latin typeface="Perpetua" panose="02020502060401020303" pitchFamily="18" charset="0"/>
              </a:defRPr>
            </a:lvl2pPr>
            <a:lvl3pPr marL="1143000" indent="-228600">
              <a:defRPr>
                <a:solidFill>
                  <a:schemeClr val="tx1"/>
                </a:solidFill>
                <a:latin typeface="Perpetua" panose="02020502060401020303" pitchFamily="18" charset="0"/>
              </a:defRPr>
            </a:lvl3pPr>
            <a:lvl4pPr marL="1600200" indent="-228600">
              <a:defRPr>
                <a:solidFill>
                  <a:schemeClr val="tx1"/>
                </a:solidFill>
                <a:latin typeface="Perpetua" panose="02020502060401020303" pitchFamily="18" charset="0"/>
              </a:defRPr>
            </a:lvl4pPr>
            <a:lvl5pPr marL="2057400" indent="-228600">
              <a:defRPr>
                <a:solidFill>
                  <a:schemeClr val="tx1"/>
                </a:solidFill>
                <a:latin typeface="Perpetua" panose="02020502060401020303" pitchFamily="18" charset="0"/>
              </a:defRPr>
            </a:lvl5pPr>
            <a:lvl6pPr marL="2514600" indent="-228600" fontAlgn="base">
              <a:spcBef>
                <a:spcPct val="0"/>
              </a:spcBef>
              <a:spcAft>
                <a:spcPct val="0"/>
              </a:spcAft>
              <a:defRPr>
                <a:solidFill>
                  <a:schemeClr val="tx1"/>
                </a:solidFill>
                <a:latin typeface="Perpetua" panose="02020502060401020303" pitchFamily="18" charset="0"/>
              </a:defRPr>
            </a:lvl6pPr>
            <a:lvl7pPr marL="2971800" indent="-228600" fontAlgn="base">
              <a:spcBef>
                <a:spcPct val="0"/>
              </a:spcBef>
              <a:spcAft>
                <a:spcPct val="0"/>
              </a:spcAft>
              <a:defRPr>
                <a:solidFill>
                  <a:schemeClr val="tx1"/>
                </a:solidFill>
                <a:latin typeface="Perpetua" panose="02020502060401020303" pitchFamily="18" charset="0"/>
              </a:defRPr>
            </a:lvl7pPr>
            <a:lvl8pPr marL="3429000" indent="-228600" fontAlgn="base">
              <a:spcBef>
                <a:spcPct val="0"/>
              </a:spcBef>
              <a:spcAft>
                <a:spcPct val="0"/>
              </a:spcAft>
              <a:defRPr>
                <a:solidFill>
                  <a:schemeClr val="tx1"/>
                </a:solidFill>
                <a:latin typeface="Perpetua" panose="02020502060401020303" pitchFamily="18" charset="0"/>
              </a:defRPr>
            </a:lvl8pPr>
            <a:lvl9pPr marL="3886200" indent="-228600" fontAlgn="base">
              <a:spcBef>
                <a:spcPct val="0"/>
              </a:spcBef>
              <a:spcAft>
                <a:spcPct val="0"/>
              </a:spcAft>
              <a:defRPr>
                <a:solidFill>
                  <a:schemeClr val="tx1"/>
                </a:solidFill>
                <a:latin typeface="Perpetua" panose="02020502060401020303" pitchFamily="18"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9AF8D028-5A28-4FB9-BB27-961CC9458664}" type="slidenum">
              <a:rPr kumimoji="0" lang="en-US" altLang="en-US" sz="1200" b="0" i="0" u="none" strike="noStrike" kern="1200" cap="none" spc="0" normalizeH="0" baseline="0" noProof="0">
                <a:ln>
                  <a:noFill/>
                </a:ln>
                <a:solidFill>
                  <a:srgbClr val="000000"/>
                </a:solidFill>
                <a:effectLst/>
                <a:uLnTx/>
                <a:uFillTx/>
                <a:latin typeface="Calibri" panose="020F050202020403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1</a:t>
            </a:fld>
            <a:endParaRPr kumimoji="0" lang="en-US" altLang="en-US" sz="1200" b="0" i="0" u="none" strike="noStrike" kern="1200" cap="none" spc="0" normalizeH="0" baseline="0" noProof="0">
              <a:ln>
                <a:noFill/>
              </a:ln>
              <a:solidFill>
                <a:srgbClr val="000000"/>
              </a:solidFill>
              <a:effectLst/>
              <a:uLnTx/>
              <a:uFillTx/>
              <a:latin typeface="Calibri" panose="020F0502020204030204" pitchFamily="34" charset="0"/>
              <a:ea typeface="+mn-ea"/>
              <a:cs typeface="Arial" panose="020B0604020202020204" pitchFamily="34"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3">
            <a:extLst>
              <a:ext uri="{FF2B5EF4-FFF2-40B4-BE49-F238E27FC236}">
                <a16:creationId xmlns:a16="http://schemas.microsoft.com/office/drawing/2014/main" id="{3D3CA611-EF8A-4E55-A666-4484DDF425CC}"/>
              </a:ext>
            </a:extLst>
          </p:cNvPr>
          <p:cNvSpPr>
            <a:spLocks noGrp="1" noChangeArrowheads="1"/>
          </p:cNvSpPr>
          <p:nvPr>
            <p:ph type="dt" sz="quarter" idx="1"/>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Garamond" pitchFamily="18" charset="0"/>
              </a:defRPr>
            </a:lvl1pPr>
            <a:lvl2pPr marL="742950" indent="-285750" eaLnBrk="0" hangingPunct="0">
              <a:defRPr>
                <a:solidFill>
                  <a:schemeClr val="tx1"/>
                </a:solidFill>
                <a:latin typeface="Garamond" pitchFamily="18" charset="0"/>
              </a:defRPr>
            </a:lvl2pPr>
            <a:lvl3pPr marL="1143000" indent="-228600" eaLnBrk="0" hangingPunct="0">
              <a:defRPr>
                <a:solidFill>
                  <a:schemeClr val="tx1"/>
                </a:solidFill>
                <a:latin typeface="Garamond" pitchFamily="18" charset="0"/>
              </a:defRPr>
            </a:lvl3pPr>
            <a:lvl4pPr marL="1600200" indent="-228600" eaLnBrk="0" hangingPunct="0">
              <a:defRPr>
                <a:solidFill>
                  <a:schemeClr val="tx1"/>
                </a:solidFill>
                <a:latin typeface="Garamond" pitchFamily="18" charset="0"/>
              </a:defRPr>
            </a:lvl4pPr>
            <a:lvl5pPr marL="2057400" indent="-228600" eaLnBrk="0" hangingPunct="0">
              <a:defRPr>
                <a:solidFill>
                  <a:schemeClr val="tx1"/>
                </a:solidFill>
                <a:latin typeface="Garamond" pitchFamily="18" charset="0"/>
              </a:defRPr>
            </a:lvl5pPr>
            <a:lvl6pPr marL="2514600" indent="-228600" eaLnBrk="0" fontAlgn="base" hangingPunct="0">
              <a:spcBef>
                <a:spcPct val="0"/>
              </a:spcBef>
              <a:spcAft>
                <a:spcPct val="0"/>
              </a:spcAft>
              <a:defRPr>
                <a:solidFill>
                  <a:schemeClr val="tx1"/>
                </a:solidFill>
                <a:latin typeface="Garamond" pitchFamily="18" charset="0"/>
              </a:defRPr>
            </a:lvl6pPr>
            <a:lvl7pPr marL="2971800" indent="-228600" eaLnBrk="0" fontAlgn="base" hangingPunct="0">
              <a:spcBef>
                <a:spcPct val="0"/>
              </a:spcBef>
              <a:spcAft>
                <a:spcPct val="0"/>
              </a:spcAft>
              <a:defRPr>
                <a:solidFill>
                  <a:schemeClr val="tx1"/>
                </a:solidFill>
                <a:latin typeface="Garamond" pitchFamily="18" charset="0"/>
              </a:defRPr>
            </a:lvl7pPr>
            <a:lvl8pPr marL="3429000" indent="-228600" eaLnBrk="0" fontAlgn="base" hangingPunct="0">
              <a:spcBef>
                <a:spcPct val="0"/>
              </a:spcBef>
              <a:spcAft>
                <a:spcPct val="0"/>
              </a:spcAft>
              <a:defRPr>
                <a:solidFill>
                  <a:schemeClr val="tx1"/>
                </a:solidFill>
                <a:latin typeface="Garamond" pitchFamily="18" charset="0"/>
              </a:defRPr>
            </a:lvl8pPr>
            <a:lvl9pPr marL="3886200" indent="-228600" eaLnBrk="0" fontAlgn="base" hangingPunct="0">
              <a:spcBef>
                <a:spcPct val="0"/>
              </a:spcBef>
              <a:spcAft>
                <a:spcPct val="0"/>
              </a:spcAft>
              <a:defRPr>
                <a:solidFill>
                  <a:schemeClr val="tx1"/>
                </a:solidFill>
                <a:latin typeface="Garamond" pitchFamily="18"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39157EC4-2F70-4067-A50B-56501408ABB7}" type="datetime1">
              <a:rPr kumimoji="0" lang="en-US" altLang="en-US" sz="12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1/30/2020</a:t>
            </a:fld>
            <a:endParaRPr kumimoji="0" lang="en-US" altLang="en-US" sz="1200" b="0" i="0" u="none" strike="noStrike" kern="1200" cap="none" spc="0" normalizeH="0" baseline="0" noProof="0">
              <a:ln>
                <a:noFill/>
              </a:ln>
              <a:solidFill>
                <a:srgbClr val="000000"/>
              </a:solidFill>
              <a:effectLst/>
              <a:uLnTx/>
              <a:uFillTx/>
              <a:latin typeface="Arial" charset="0"/>
              <a:ea typeface="+mn-ea"/>
              <a:cs typeface="+mn-cs"/>
            </a:endParaRPr>
          </a:p>
        </p:txBody>
      </p:sp>
      <p:sp>
        <p:nvSpPr>
          <p:cNvPr id="35843" name="Rectangle 7">
            <a:extLst>
              <a:ext uri="{FF2B5EF4-FFF2-40B4-BE49-F238E27FC236}">
                <a16:creationId xmlns:a16="http://schemas.microsoft.com/office/drawing/2014/main" id="{F1B2DC19-F373-48A8-8B7F-30F70C6861C7}"/>
              </a:ext>
            </a:extLst>
          </p:cNvPr>
          <p:cNvSpPr>
            <a:spLocks noGrp="1" noChangeArrowheads="1"/>
          </p:cNvSpPr>
          <p:nvPr>
            <p:ph type="sldNum" sz="quarter" idx="5"/>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panose="020B0604020202020204" pitchFamily="34" charset="0"/>
              </a:defRPr>
            </a:lvl1pPr>
            <a:lvl2pPr marL="742950" indent="-285750" eaLnBrk="0" hangingPunct="0">
              <a:spcBef>
                <a:spcPct val="30000"/>
              </a:spcBef>
              <a:defRPr sz="1200">
                <a:solidFill>
                  <a:schemeClr val="tx1"/>
                </a:solidFill>
                <a:latin typeface="Arial" panose="020B0604020202020204" pitchFamily="34" charset="0"/>
              </a:defRPr>
            </a:lvl2pPr>
            <a:lvl3pPr marL="1143000" indent="-228600" eaLnBrk="0" hangingPunct="0">
              <a:spcBef>
                <a:spcPct val="30000"/>
              </a:spcBef>
              <a:defRPr sz="1200">
                <a:solidFill>
                  <a:schemeClr val="tx1"/>
                </a:solidFill>
                <a:latin typeface="Arial" panose="020B0604020202020204" pitchFamily="34" charset="0"/>
              </a:defRPr>
            </a:lvl3pPr>
            <a:lvl4pPr marL="1600200" indent="-228600" eaLnBrk="0" hangingPunct="0">
              <a:spcBef>
                <a:spcPct val="30000"/>
              </a:spcBef>
              <a:defRPr sz="1200">
                <a:solidFill>
                  <a:schemeClr val="tx1"/>
                </a:solidFill>
                <a:latin typeface="Arial" panose="020B0604020202020204" pitchFamily="34" charset="0"/>
              </a:defRPr>
            </a:lvl4pPr>
            <a:lvl5pPr marL="2057400" indent="-228600" eaLnBrk="0" hangingPunct="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8570EF6D-6865-49CB-B936-EEBB2F4E4C60}" type="slidenum">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32</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37892" name="Rectangle 2">
            <a:extLst>
              <a:ext uri="{FF2B5EF4-FFF2-40B4-BE49-F238E27FC236}">
                <a16:creationId xmlns:a16="http://schemas.microsoft.com/office/drawing/2014/main" id="{9E6D2ABC-80E0-4619-B635-0AE69B119872}"/>
              </a:ext>
            </a:extLst>
          </p:cNvPr>
          <p:cNvSpPr>
            <a:spLocks noGrp="1" noRot="1" noChangeAspect="1" noChangeArrowheads="1" noTextEdit="1"/>
          </p:cNvSpPr>
          <p:nvPr>
            <p:ph type="sldImg"/>
          </p:nvPr>
        </p:nvSpPr>
        <p:spPr>
          <a:xfrm>
            <a:off x="1158875" y="690563"/>
            <a:ext cx="4541838" cy="3405187"/>
          </a:xfrm>
          <a:ln w="12700" cap="flat">
            <a:solidFill>
              <a:schemeClr val="tx1"/>
            </a:solidFill>
          </a:ln>
        </p:spPr>
      </p:sp>
      <p:sp>
        <p:nvSpPr>
          <p:cNvPr id="37893" name="Rectangle 3">
            <a:extLst>
              <a:ext uri="{FF2B5EF4-FFF2-40B4-BE49-F238E27FC236}">
                <a16:creationId xmlns:a16="http://schemas.microsoft.com/office/drawing/2014/main" id="{EDE8BB9E-AA3D-41F6-AC68-FB3DC26F7A5E}"/>
              </a:ext>
            </a:extLst>
          </p:cNvPr>
          <p:cNvSpPr>
            <a:spLocks noGrp="1" noChangeArrowheads="1"/>
          </p:cNvSpPr>
          <p:nvPr>
            <p:ph type="body" idx="1"/>
          </p:nvPr>
        </p:nvSpPr>
        <p:spPr>
          <a:xfrm>
            <a:off x="911225" y="4322763"/>
            <a:ext cx="5027613" cy="410527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7155" tIns="51712" rIns="97155" bIns="51712"/>
          <a:lstStyle/>
          <a:p>
            <a:pPr eaLnBrk="1" hangingPunct="1">
              <a:spcBef>
                <a:spcPts val="1200"/>
              </a:spcBef>
            </a:pPr>
            <a:r>
              <a:rPr lang="en-US" altLang="en-US" sz="1100" b="1">
                <a:solidFill>
                  <a:schemeClr val="tx2"/>
                </a:solidFill>
                <a:latin typeface="Arial" panose="020B0604020202020204" pitchFamily="34" charset="0"/>
              </a:rPr>
              <a:t>Civil False Claims Act</a:t>
            </a:r>
            <a:r>
              <a:rPr lang="en-US" altLang="en-US" sz="1100">
                <a:solidFill>
                  <a:schemeClr val="tx2"/>
                </a:solidFill>
                <a:latin typeface="Arial" panose="020B0604020202020204" pitchFamily="34" charset="0"/>
              </a:rPr>
              <a:t>, 31 U.S.C. § 3729</a:t>
            </a:r>
          </a:p>
          <a:p>
            <a:pPr lvl="1" eaLnBrk="1" hangingPunct="1">
              <a:spcBef>
                <a:spcPts val="1200"/>
              </a:spcBef>
            </a:pPr>
            <a:r>
              <a:rPr lang="en-US" altLang="en-US" sz="1000">
                <a:latin typeface="Arial" panose="020B0604020202020204" pitchFamily="34" charset="0"/>
              </a:rPr>
              <a:t>Any person who knowingly presents a false or fraudulent claim for payment or approval to an officer or employee of the United States government, or conspires to defraud the government by getting a false claim paid, is subject to a civil penalty of at least $5,000, but not more than $10,000, plus three times the amount of damages which the government sustained as a result of the false claim.</a:t>
            </a:r>
          </a:p>
          <a:p>
            <a:pPr lvl="1" eaLnBrk="1" hangingPunct="1">
              <a:spcBef>
                <a:spcPts val="1200"/>
              </a:spcBef>
            </a:pPr>
            <a:endParaRPr lang="en-US" altLang="en-US" sz="1000">
              <a:latin typeface="Arial" panose="020B0604020202020204" pitchFamily="34" charset="0"/>
            </a:endParaRPr>
          </a:p>
          <a:p>
            <a:pPr lvl="1" eaLnBrk="1" hangingPunct="1">
              <a:spcBef>
                <a:spcPts val="1200"/>
              </a:spcBef>
            </a:pPr>
            <a:r>
              <a:rPr lang="en-US" altLang="en-US" b="1">
                <a:latin typeface="Arial" panose="020B0604020202020204" pitchFamily="34" charset="0"/>
              </a:rPr>
              <a:t>CRIMINAL:</a:t>
            </a:r>
          </a:p>
          <a:p>
            <a:pPr lvl="1" eaLnBrk="1" hangingPunct="1">
              <a:spcBef>
                <a:spcPts val="1200"/>
              </a:spcBef>
            </a:pPr>
            <a:r>
              <a:rPr lang="en-US" altLang="en-US" b="1">
                <a:latin typeface="Arial" panose="020B0604020202020204" pitchFamily="34" charset="0"/>
              </a:rPr>
              <a:t>Section 287. False, fictitious or fraudulent claims</a:t>
            </a:r>
            <a:r>
              <a:rPr lang="en-US" altLang="en-US">
                <a:latin typeface="Arial" panose="020B0604020202020204" pitchFamily="34" charset="0"/>
              </a:rPr>
              <a:t> Whoever makes or presents to any person or officer in the civil, military, or naval service of the United States, or to any department or agency thereof, any claim upon or against the United States, or any department or agency thereof, knowing such claim to be false, fictitious, or fraudulent, shall be imprisoned not more than five years and shall be subject to a fine in the amount provided in this title. </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338" name="Slide Image Placeholder 1">
            <a:extLst>
              <a:ext uri="{FF2B5EF4-FFF2-40B4-BE49-F238E27FC236}">
                <a16:creationId xmlns:a16="http://schemas.microsoft.com/office/drawing/2014/main" id="{82635B27-7F0D-4628-8B53-14241B358FBD}"/>
              </a:ext>
            </a:extLst>
          </p:cNvPr>
          <p:cNvSpPr>
            <a:spLocks noGrp="1" noRot="1" noChangeAspect="1" noTextEdit="1"/>
          </p:cNvSpPr>
          <p:nvPr>
            <p:ph type="sldImg"/>
          </p:nvPr>
        </p:nvSpPr>
        <p:spPr bwMode="auto">
          <a:xfrm>
            <a:off x="1371600" y="1143000"/>
            <a:ext cx="4114800" cy="30861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2339" name="Notes Placeholder 2">
            <a:extLst>
              <a:ext uri="{FF2B5EF4-FFF2-40B4-BE49-F238E27FC236}">
                <a16:creationId xmlns:a16="http://schemas.microsoft.com/office/drawing/2014/main" id="{BA915F66-CA05-4698-9447-3AA792619C9F}"/>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n-US" altLang="en-US"/>
              <a:t>9-10.30/ Coffee/ 11-12.30/ Lunch /13h30-14h45 /Coffee/ 15-16</a:t>
            </a:r>
          </a:p>
        </p:txBody>
      </p:sp>
      <p:sp>
        <p:nvSpPr>
          <p:cNvPr id="142340" name="Slide Number Placeholder 3">
            <a:extLst>
              <a:ext uri="{FF2B5EF4-FFF2-40B4-BE49-F238E27FC236}">
                <a16:creationId xmlns:a16="http://schemas.microsoft.com/office/drawing/2014/main" id="{364BEDFB-D0C4-412F-8170-1F1ABA12BBF5}"/>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Perpetua" panose="02020502060401020303" pitchFamily="18" charset="0"/>
              </a:defRPr>
            </a:lvl1pPr>
            <a:lvl2pPr marL="742950" indent="-285750">
              <a:defRPr>
                <a:solidFill>
                  <a:schemeClr val="tx1"/>
                </a:solidFill>
                <a:latin typeface="Perpetua" panose="02020502060401020303" pitchFamily="18" charset="0"/>
              </a:defRPr>
            </a:lvl2pPr>
            <a:lvl3pPr marL="1143000" indent="-228600">
              <a:defRPr>
                <a:solidFill>
                  <a:schemeClr val="tx1"/>
                </a:solidFill>
                <a:latin typeface="Perpetua" panose="02020502060401020303" pitchFamily="18" charset="0"/>
              </a:defRPr>
            </a:lvl3pPr>
            <a:lvl4pPr marL="1600200" indent="-228600">
              <a:defRPr>
                <a:solidFill>
                  <a:schemeClr val="tx1"/>
                </a:solidFill>
                <a:latin typeface="Perpetua" panose="02020502060401020303" pitchFamily="18" charset="0"/>
              </a:defRPr>
            </a:lvl4pPr>
            <a:lvl5pPr marL="2057400" indent="-228600">
              <a:defRPr>
                <a:solidFill>
                  <a:schemeClr val="tx1"/>
                </a:solidFill>
                <a:latin typeface="Perpetua" panose="02020502060401020303" pitchFamily="18" charset="0"/>
              </a:defRPr>
            </a:lvl5pPr>
            <a:lvl6pPr marL="2514600" indent="-228600" fontAlgn="base">
              <a:spcBef>
                <a:spcPct val="0"/>
              </a:spcBef>
              <a:spcAft>
                <a:spcPct val="0"/>
              </a:spcAft>
              <a:defRPr>
                <a:solidFill>
                  <a:schemeClr val="tx1"/>
                </a:solidFill>
                <a:latin typeface="Perpetua" panose="02020502060401020303" pitchFamily="18" charset="0"/>
              </a:defRPr>
            </a:lvl6pPr>
            <a:lvl7pPr marL="2971800" indent="-228600" fontAlgn="base">
              <a:spcBef>
                <a:spcPct val="0"/>
              </a:spcBef>
              <a:spcAft>
                <a:spcPct val="0"/>
              </a:spcAft>
              <a:defRPr>
                <a:solidFill>
                  <a:schemeClr val="tx1"/>
                </a:solidFill>
                <a:latin typeface="Perpetua" panose="02020502060401020303" pitchFamily="18" charset="0"/>
              </a:defRPr>
            </a:lvl7pPr>
            <a:lvl8pPr marL="3429000" indent="-228600" fontAlgn="base">
              <a:spcBef>
                <a:spcPct val="0"/>
              </a:spcBef>
              <a:spcAft>
                <a:spcPct val="0"/>
              </a:spcAft>
              <a:defRPr>
                <a:solidFill>
                  <a:schemeClr val="tx1"/>
                </a:solidFill>
                <a:latin typeface="Perpetua" panose="02020502060401020303" pitchFamily="18" charset="0"/>
              </a:defRPr>
            </a:lvl8pPr>
            <a:lvl9pPr marL="3886200" indent="-228600" fontAlgn="base">
              <a:spcBef>
                <a:spcPct val="0"/>
              </a:spcBef>
              <a:spcAft>
                <a:spcPct val="0"/>
              </a:spcAft>
              <a:defRPr>
                <a:solidFill>
                  <a:schemeClr val="tx1"/>
                </a:solidFill>
                <a:latin typeface="Perpetua" panose="02020502060401020303" pitchFamily="18"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37D951E8-C70C-4282-A0CA-1E3CAF0ACC62}" type="slidenum">
              <a:rPr kumimoji="0" lang="en-US" altLang="en-US" sz="1200" b="0" i="0" u="none" strike="noStrike" kern="1200" cap="none" spc="0" normalizeH="0" baseline="0" noProof="0">
                <a:ln>
                  <a:noFill/>
                </a:ln>
                <a:solidFill>
                  <a:srgbClr val="000000"/>
                </a:solidFill>
                <a:effectLst/>
                <a:uLnTx/>
                <a:uFillTx/>
                <a:latin typeface="Calibri" panose="020F050202020403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2</a:t>
            </a:fld>
            <a:endParaRPr kumimoji="0" lang="en-US" altLang="en-US" sz="1200" b="0" i="0" u="none" strike="noStrike" kern="1200" cap="none" spc="0" normalizeH="0" baseline="0" noProof="0">
              <a:ln>
                <a:noFill/>
              </a:ln>
              <a:solidFill>
                <a:srgbClr val="000000"/>
              </a:solidFill>
              <a:effectLst/>
              <a:uLnTx/>
              <a:uFillTx/>
              <a:latin typeface="Calibri" panose="020F0502020204030204" pitchFamily="34" charset="0"/>
              <a:ea typeface="+mn-ea"/>
              <a:cs typeface="Arial" panose="020B0604020202020204" pitchFamily="34"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2" name="Slide Image Placeholder 1">
            <a:extLst>
              <a:ext uri="{FF2B5EF4-FFF2-40B4-BE49-F238E27FC236}">
                <a16:creationId xmlns:a16="http://schemas.microsoft.com/office/drawing/2014/main" id="{A9549019-FD78-40EE-826B-7C6AAAB818D9}"/>
              </a:ext>
            </a:extLst>
          </p:cNvPr>
          <p:cNvSpPr>
            <a:spLocks noGrp="1" noRot="1" noChangeAspect="1" noTextEdit="1"/>
          </p:cNvSpPr>
          <p:nvPr>
            <p:ph type="sldImg"/>
          </p:nvPr>
        </p:nvSpPr>
        <p:spPr bwMode="auto">
          <a:xfrm>
            <a:off x="1371600" y="1143000"/>
            <a:ext cx="4114800" cy="30861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3363" name="Notes Placeholder 2">
            <a:extLst>
              <a:ext uri="{FF2B5EF4-FFF2-40B4-BE49-F238E27FC236}">
                <a16:creationId xmlns:a16="http://schemas.microsoft.com/office/drawing/2014/main" id="{8357BA19-7DE2-4A20-9BF3-8D7BD9A51DAD}"/>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altLang="en-US"/>
          </a:p>
        </p:txBody>
      </p:sp>
      <p:sp>
        <p:nvSpPr>
          <p:cNvPr id="143364" name="Slide Number Placeholder 3">
            <a:extLst>
              <a:ext uri="{FF2B5EF4-FFF2-40B4-BE49-F238E27FC236}">
                <a16:creationId xmlns:a16="http://schemas.microsoft.com/office/drawing/2014/main" id="{A56F5619-90E3-4D8E-9F2A-D9FA587B486C}"/>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Perpetua" panose="02020502060401020303" pitchFamily="18" charset="0"/>
              </a:defRPr>
            </a:lvl1pPr>
            <a:lvl2pPr marL="742950" indent="-285750">
              <a:defRPr>
                <a:solidFill>
                  <a:schemeClr val="tx1"/>
                </a:solidFill>
                <a:latin typeface="Perpetua" panose="02020502060401020303" pitchFamily="18" charset="0"/>
              </a:defRPr>
            </a:lvl2pPr>
            <a:lvl3pPr marL="1143000" indent="-228600">
              <a:defRPr>
                <a:solidFill>
                  <a:schemeClr val="tx1"/>
                </a:solidFill>
                <a:latin typeface="Perpetua" panose="02020502060401020303" pitchFamily="18" charset="0"/>
              </a:defRPr>
            </a:lvl3pPr>
            <a:lvl4pPr marL="1600200" indent="-228600">
              <a:defRPr>
                <a:solidFill>
                  <a:schemeClr val="tx1"/>
                </a:solidFill>
                <a:latin typeface="Perpetua" panose="02020502060401020303" pitchFamily="18" charset="0"/>
              </a:defRPr>
            </a:lvl4pPr>
            <a:lvl5pPr marL="2057400" indent="-228600">
              <a:defRPr>
                <a:solidFill>
                  <a:schemeClr val="tx1"/>
                </a:solidFill>
                <a:latin typeface="Perpetua" panose="02020502060401020303" pitchFamily="18" charset="0"/>
              </a:defRPr>
            </a:lvl5pPr>
            <a:lvl6pPr marL="2514600" indent="-228600" fontAlgn="base">
              <a:spcBef>
                <a:spcPct val="0"/>
              </a:spcBef>
              <a:spcAft>
                <a:spcPct val="0"/>
              </a:spcAft>
              <a:defRPr>
                <a:solidFill>
                  <a:schemeClr val="tx1"/>
                </a:solidFill>
                <a:latin typeface="Perpetua" panose="02020502060401020303" pitchFamily="18" charset="0"/>
              </a:defRPr>
            </a:lvl6pPr>
            <a:lvl7pPr marL="2971800" indent="-228600" fontAlgn="base">
              <a:spcBef>
                <a:spcPct val="0"/>
              </a:spcBef>
              <a:spcAft>
                <a:spcPct val="0"/>
              </a:spcAft>
              <a:defRPr>
                <a:solidFill>
                  <a:schemeClr val="tx1"/>
                </a:solidFill>
                <a:latin typeface="Perpetua" panose="02020502060401020303" pitchFamily="18" charset="0"/>
              </a:defRPr>
            </a:lvl7pPr>
            <a:lvl8pPr marL="3429000" indent="-228600" fontAlgn="base">
              <a:spcBef>
                <a:spcPct val="0"/>
              </a:spcBef>
              <a:spcAft>
                <a:spcPct val="0"/>
              </a:spcAft>
              <a:defRPr>
                <a:solidFill>
                  <a:schemeClr val="tx1"/>
                </a:solidFill>
                <a:latin typeface="Perpetua" panose="02020502060401020303" pitchFamily="18" charset="0"/>
              </a:defRPr>
            </a:lvl8pPr>
            <a:lvl9pPr marL="3886200" indent="-228600" fontAlgn="base">
              <a:spcBef>
                <a:spcPct val="0"/>
              </a:spcBef>
              <a:spcAft>
                <a:spcPct val="0"/>
              </a:spcAft>
              <a:defRPr>
                <a:solidFill>
                  <a:schemeClr val="tx1"/>
                </a:solidFill>
                <a:latin typeface="Perpetua" panose="02020502060401020303" pitchFamily="18"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5BC9F5D0-FAAE-4BA8-92DB-F5D576F39542}" type="slidenum">
              <a:rPr kumimoji="0" lang="en-US" altLang="en-US" sz="1200" b="0" i="0" u="none" strike="noStrike" kern="1200" cap="none" spc="0" normalizeH="0" baseline="0" noProof="0">
                <a:ln>
                  <a:noFill/>
                </a:ln>
                <a:solidFill>
                  <a:srgbClr val="000000"/>
                </a:solidFill>
                <a:effectLst/>
                <a:uLnTx/>
                <a:uFillTx/>
                <a:latin typeface="Calibri" panose="020F050202020403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5</a:t>
            </a:fld>
            <a:endParaRPr kumimoji="0" lang="en-US" altLang="en-US" sz="1200" b="0" i="0" u="none" strike="noStrike" kern="1200" cap="none" spc="0" normalizeH="0" baseline="0" noProof="0">
              <a:ln>
                <a:noFill/>
              </a:ln>
              <a:solidFill>
                <a:srgbClr val="000000"/>
              </a:solidFill>
              <a:effectLst/>
              <a:uLnTx/>
              <a:uFillTx/>
              <a:latin typeface="Calibri" panose="020F0502020204030204" pitchFamily="34" charset="0"/>
              <a:ea typeface="+mn-ea"/>
              <a:cs typeface="Arial" panose="020B0604020202020204" pitchFamily="34"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386" name="Slide Image Placeholder 1">
            <a:extLst>
              <a:ext uri="{FF2B5EF4-FFF2-40B4-BE49-F238E27FC236}">
                <a16:creationId xmlns:a16="http://schemas.microsoft.com/office/drawing/2014/main" id="{3983D301-D39C-4C71-A5A3-B29501B636EC}"/>
              </a:ext>
            </a:extLst>
          </p:cNvPr>
          <p:cNvSpPr>
            <a:spLocks noGrp="1" noRot="1" noChangeAspect="1" noTextEdit="1"/>
          </p:cNvSpPr>
          <p:nvPr>
            <p:ph type="sldImg"/>
          </p:nvPr>
        </p:nvSpPr>
        <p:spPr bwMode="auto">
          <a:xfrm>
            <a:off x="1371600" y="1143000"/>
            <a:ext cx="4114800" cy="30861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4387" name="Notes Placeholder 2">
            <a:extLst>
              <a:ext uri="{FF2B5EF4-FFF2-40B4-BE49-F238E27FC236}">
                <a16:creationId xmlns:a16="http://schemas.microsoft.com/office/drawing/2014/main" id="{38340B6A-CAE5-4672-88C9-E6A88A143E5E}"/>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altLang="en-US"/>
          </a:p>
        </p:txBody>
      </p:sp>
      <p:sp>
        <p:nvSpPr>
          <p:cNvPr id="144388" name="Slide Number Placeholder 3">
            <a:extLst>
              <a:ext uri="{FF2B5EF4-FFF2-40B4-BE49-F238E27FC236}">
                <a16:creationId xmlns:a16="http://schemas.microsoft.com/office/drawing/2014/main" id="{A5DE2B07-1F2A-4B61-98B2-10E419501678}"/>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Perpetua" panose="02020502060401020303" pitchFamily="18" charset="0"/>
              </a:defRPr>
            </a:lvl1pPr>
            <a:lvl2pPr marL="742950" indent="-285750">
              <a:defRPr>
                <a:solidFill>
                  <a:schemeClr val="tx1"/>
                </a:solidFill>
                <a:latin typeface="Perpetua" panose="02020502060401020303" pitchFamily="18" charset="0"/>
              </a:defRPr>
            </a:lvl2pPr>
            <a:lvl3pPr marL="1143000" indent="-228600">
              <a:defRPr>
                <a:solidFill>
                  <a:schemeClr val="tx1"/>
                </a:solidFill>
                <a:latin typeface="Perpetua" panose="02020502060401020303" pitchFamily="18" charset="0"/>
              </a:defRPr>
            </a:lvl3pPr>
            <a:lvl4pPr marL="1600200" indent="-228600">
              <a:defRPr>
                <a:solidFill>
                  <a:schemeClr val="tx1"/>
                </a:solidFill>
                <a:latin typeface="Perpetua" panose="02020502060401020303" pitchFamily="18" charset="0"/>
              </a:defRPr>
            </a:lvl4pPr>
            <a:lvl5pPr marL="2057400" indent="-228600">
              <a:defRPr>
                <a:solidFill>
                  <a:schemeClr val="tx1"/>
                </a:solidFill>
                <a:latin typeface="Perpetua" panose="02020502060401020303" pitchFamily="18" charset="0"/>
              </a:defRPr>
            </a:lvl5pPr>
            <a:lvl6pPr marL="2514600" indent="-228600" fontAlgn="base">
              <a:spcBef>
                <a:spcPct val="0"/>
              </a:spcBef>
              <a:spcAft>
                <a:spcPct val="0"/>
              </a:spcAft>
              <a:defRPr>
                <a:solidFill>
                  <a:schemeClr val="tx1"/>
                </a:solidFill>
                <a:latin typeface="Perpetua" panose="02020502060401020303" pitchFamily="18" charset="0"/>
              </a:defRPr>
            </a:lvl6pPr>
            <a:lvl7pPr marL="2971800" indent="-228600" fontAlgn="base">
              <a:spcBef>
                <a:spcPct val="0"/>
              </a:spcBef>
              <a:spcAft>
                <a:spcPct val="0"/>
              </a:spcAft>
              <a:defRPr>
                <a:solidFill>
                  <a:schemeClr val="tx1"/>
                </a:solidFill>
                <a:latin typeface="Perpetua" panose="02020502060401020303" pitchFamily="18" charset="0"/>
              </a:defRPr>
            </a:lvl7pPr>
            <a:lvl8pPr marL="3429000" indent="-228600" fontAlgn="base">
              <a:spcBef>
                <a:spcPct val="0"/>
              </a:spcBef>
              <a:spcAft>
                <a:spcPct val="0"/>
              </a:spcAft>
              <a:defRPr>
                <a:solidFill>
                  <a:schemeClr val="tx1"/>
                </a:solidFill>
                <a:latin typeface="Perpetua" panose="02020502060401020303" pitchFamily="18" charset="0"/>
              </a:defRPr>
            </a:lvl8pPr>
            <a:lvl9pPr marL="3886200" indent="-228600" fontAlgn="base">
              <a:spcBef>
                <a:spcPct val="0"/>
              </a:spcBef>
              <a:spcAft>
                <a:spcPct val="0"/>
              </a:spcAft>
              <a:defRPr>
                <a:solidFill>
                  <a:schemeClr val="tx1"/>
                </a:solidFill>
                <a:latin typeface="Perpetua" panose="02020502060401020303" pitchFamily="18"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5D25FDAC-83CD-4CE9-9A39-DAEE102394FD}" type="slidenum">
              <a:rPr kumimoji="0" lang="en-US" altLang="en-US" sz="1200" b="0" i="0" u="none" strike="noStrike" kern="1200" cap="none" spc="0" normalizeH="0" baseline="0" noProof="0">
                <a:ln>
                  <a:noFill/>
                </a:ln>
                <a:solidFill>
                  <a:srgbClr val="000000"/>
                </a:solidFill>
                <a:effectLst/>
                <a:uLnTx/>
                <a:uFillTx/>
                <a:latin typeface="Calibri" panose="020F050202020403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7</a:t>
            </a:fld>
            <a:endParaRPr kumimoji="0" lang="en-US" altLang="en-US" sz="1200" b="0" i="0" u="none" strike="noStrike" kern="1200" cap="none" spc="0" normalizeH="0" baseline="0" noProof="0">
              <a:ln>
                <a:noFill/>
              </a:ln>
              <a:solidFill>
                <a:srgbClr val="000000"/>
              </a:solidFill>
              <a:effectLst/>
              <a:uLnTx/>
              <a:uFillTx/>
              <a:latin typeface="Calibri" panose="020F0502020204030204" pitchFamily="34" charset="0"/>
              <a:ea typeface="+mn-ea"/>
              <a:cs typeface="Arial" panose="020B0604020202020204" pitchFamily="34"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410" name="Rectangle 7">
            <a:extLst>
              <a:ext uri="{FF2B5EF4-FFF2-40B4-BE49-F238E27FC236}">
                <a16:creationId xmlns:a16="http://schemas.microsoft.com/office/drawing/2014/main" id="{70532247-3688-4AD4-984F-8D6C18BB94DE}"/>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Perpetua" panose="02020502060401020303" pitchFamily="18" charset="0"/>
              </a:defRPr>
            </a:lvl1pPr>
            <a:lvl2pPr marL="742950" indent="-285750">
              <a:defRPr>
                <a:solidFill>
                  <a:schemeClr val="tx1"/>
                </a:solidFill>
                <a:latin typeface="Perpetua" panose="02020502060401020303" pitchFamily="18" charset="0"/>
              </a:defRPr>
            </a:lvl2pPr>
            <a:lvl3pPr marL="1143000" indent="-228600">
              <a:defRPr>
                <a:solidFill>
                  <a:schemeClr val="tx1"/>
                </a:solidFill>
                <a:latin typeface="Perpetua" panose="02020502060401020303" pitchFamily="18" charset="0"/>
              </a:defRPr>
            </a:lvl3pPr>
            <a:lvl4pPr marL="1600200" indent="-228600">
              <a:defRPr>
                <a:solidFill>
                  <a:schemeClr val="tx1"/>
                </a:solidFill>
                <a:latin typeface="Perpetua" panose="02020502060401020303" pitchFamily="18" charset="0"/>
              </a:defRPr>
            </a:lvl4pPr>
            <a:lvl5pPr marL="2057400" indent="-228600">
              <a:defRPr>
                <a:solidFill>
                  <a:schemeClr val="tx1"/>
                </a:solidFill>
                <a:latin typeface="Perpetua" panose="02020502060401020303" pitchFamily="18" charset="0"/>
              </a:defRPr>
            </a:lvl5pPr>
            <a:lvl6pPr marL="2514600" indent="-228600" fontAlgn="base">
              <a:spcBef>
                <a:spcPct val="0"/>
              </a:spcBef>
              <a:spcAft>
                <a:spcPct val="0"/>
              </a:spcAft>
              <a:defRPr>
                <a:solidFill>
                  <a:schemeClr val="tx1"/>
                </a:solidFill>
                <a:latin typeface="Perpetua" panose="02020502060401020303" pitchFamily="18" charset="0"/>
              </a:defRPr>
            </a:lvl6pPr>
            <a:lvl7pPr marL="2971800" indent="-228600" fontAlgn="base">
              <a:spcBef>
                <a:spcPct val="0"/>
              </a:spcBef>
              <a:spcAft>
                <a:spcPct val="0"/>
              </a:spcAft>
              <a:defRPr>
                <a:solidFill>
                  <a:schemeClr val="tx1"/>
                </a:solidFill>
                <a:latin typeface="Perpetua" panose="02020502060401020303" pitchFamily="18" charset="0"/>
              </a:defRPr>
            </a:lvl7pPr>
            <a:lvl8pPr marL="3429000" indent="-228600" fontAlgn="base">
              <a:spcBef>
                <a:spcPct val="0"/>
              </a:spcBef>
              <a:spcAft>
                <a:spcPct val="0"/>
              </a:spcAft>
              <a:defRPr>
                <a:solidFill>
                  <a:schemeClr val="tx1"/>
                </a:solidFill>
                <a:latin typeface="Perpetua" panose="02020502060401020303" pitchFamily="18" charset="0"/>
              </a:defRPr>
            </a:lvl8pPr>
            <a:lvl9pPr marL="3886200" indent="-228600" fontAlgn="base">
              <a:spcBef>
                <a:spcPct val="0"/>
              </a:spcBef>
              <a:spcAft>
                <a:spcPct val="0"/>
              </a:spcAft>
              <a:defRPr>
                <a:solidFill>
                  <a:schemeClr val="tx1"/>
                </a:solidFill>
                <a:latin typeface="Perpetua" panose="02020502060401020303" pitchFamily="18"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ED44FCC7-D6C9-4419-8F61-D6CB92E232F1}" type="slidenum">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14</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145411" name="Rectangle 2">
            <a:extLst>
              <a:ext uri="{FF2B5EF4-FFF2-40B4-BE49-F238E27FC236}">
                <a16:creationId xmlns:a16="http://schemas.microsoft.com/office/drawing/2014/main" id="{A8F164AA-6A3E-44AB-A18F-A2ED061BF948}"/>
              </a:ext>
            </a:extLst>
          </p:cNvPr>
          <p:cNvSpPr>
            <a:spLocks noGrp="1" noRot="1" noChangeAspect="1" noChangeArrowheads="1" noTextEdit="1"/>
          </p:cNvSpPr>
          <p:nvPr>
            <p:ph type="sldImg"/>
          </p:nvPr>
        </p:nvSpPr>
        <p:spPr bwMode="auto">
          <a:xfrm>
            <a:off x="1371600" y="1143000"/>
            <a:ext cx="4114800" cy="30861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5412" name="Rectangle 3">
            <a:extLst>
              <a:ext uri="{FF2B5EF4-FFF2-40B4-BE49-F238E27FC236}">
                <a16:creationId xmlns:a16="http://schemas.microsoft.com/office/drawing/2014/main" id="{66865851-50B0-4E02-9EC6-4C3C57B5ACF8}"/>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n-US" altLang="en-US">
                <a:latin typeface="Arial" panose="020B0604020202020204" pitchFamily="34" charset="0"/>
              </a:rPr>
              <a:t>Bribery?</a:t>
            </a:r>
          </a:p>
          <a:p>
            <a:pPr>
              <a:spcBef>
                <a:spcPct val="0"/>
              </a:spcBef>
            </a:pPr>
            <a:r>
              <a:rPr lang="en-US" altLang="en-US">
                <a:latin typeface="Arial" panose="020B0604020202020204" pitchFamily="34" charset="0"/>
              </a:rPr>
              <a:t>Gratuity?</a:t>
            </a:r>
          </a:p>
          <a:p>
            <a:pPr>
              <a:spcBef>
                <a:spcPct val="0"/>
              </a:spcBef>
            </a:pPr>
            <a:r>
              <a:rPr lang="en-US" altLang="en-US">
                <a:latin typeface="Arial" panose="020B0604020202020204" pitchFamily="34" charset="0"/>
              </a:rPr>
              <a:t>Personal conflict of interest?</a:t>
            </a:r>
          </a:p>
          <a:p>
            <a:pPr>
              <a:spcBef>
                <a:spcPct val="0"/>
              </a:spcBef>
            </a:pPr>
            <a:r>
              <a:rPr lang="en-US" altLang="en-US">
                <a:latin typeface="Arial" panose="020B0604020202020204" pitchFamily="34" charset="0"/>
              </a:rPr>
              <a:t>Organizational conflict of interest?</a:t>
            </a:r>
          </a:p>
          <a:p>
            <a:pPr>
              <a:spcBef>
                <a:spcPct val="0"/>
              </a:spcBef>
            </a:pPr>
            <a:r>
              <a:rPr lang="en-US" altLang="en-US">
                <a:latin typeface="Arial" panose="020B0604020202020204" pitchFamily="34" charset="0"/>
              </a:rPr>
              <a:t>“Kickback” to vendor?</a:t>
            </a:r>
          </a:p>
          <a:p>
            <a:pPr>
              <a:spcBef>
                <a:spcPct val="0"/>
              </a:spcBef>
            </a:pPr>
            <a:r>
              <a:rPr lang="en-US" altLang="en-US">
                <a:latin typeface="Arial" panose="020B0604020202020204" pitchFamily="34" charset="0"/>
              </a:rPr>
              <a:t>Fraud?</a:t>
            </a:r>
          </a:p>
          <a:p>
            <a:pPr>
              <a:spcBef>
                <a:spcPct val="0"/>
              </a:spcBef>
            </a:pPr>
            <a:r>
              <a:rPr lang="en-US" altLang="en-US">
                <a:latin typeface="Arial" panose="020B0604020202020204" pitchFamily="34" charset="0"/>
              </a:rPr>
              <a:t>Collusion?</a:t>
            </a:r>
          </a:p>
          <a:p>
            <a:pPr>
              <a:spcBef>
                <a:spcPct val="0"/>
              </a:spcBef>
            </a:pPr>
            <a:r>
              <a:rPr lang="en-US" altLang="en-US">
                <a:latin typeface="Arial" panose="020B0604020202020204" pitchFamily="34" charset="0"/>
              </a:rPr>
              <a:t>Other forms of market barriers?</a:t>
            </a:r>
          </a:p>
          <a:p>
            <a:pPr>
              <a:spcBef>
                <a:spcPct val="0"/>
              </a:spcBef>
            </a:pPr>
            <a:endParaRPr lang="en-US" altLang="en-US">
              <a:latin typeface="Arial" panose="020B0604020202020204" pitchFamily="34" charset="0"/>
            </a:endParaRPr>
          </a:p>
          <a:p>
            <a:pPr>
              <a:spcBef>
                <a:spcPct val="0"/>
              </a:spcBef>
            </a:pPr>
            <a:endParaRPr lang="en-US" altLang="en-US">
              <a:latin typeface="Arial" panose="020B0604020202020204" pitchFamily="34" charset="0"/>
            </a:endParaRPr>
          </a:p>
          <a:p>
            <a:pPr>
              <a:spcBef>
                <a:spcPct val="0"/>
              </a:spcBef>
            </a:pPr>
            <a:endParaRPr lang="en-US" altLang="en-US">
              <a:latin typeface="Arial" panose="020B0604020202020204" pitchFamily="34" charset="0"/>
            </a:endParaRPr>
          </a:p>
          <a:p>
            <a:pPr>
              <a:spcBef>
                <a:spcPct val="0"/>
              </a:spcBef>
            </a:pPr>
            <a:endParaRPr lang="en-US" altLang="en-US">
              <a:latin typeface="Arial" panose="020B0604020202020204" pitchFamily="34"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434" name="Rectangle 7">
            <a:extLst>
              <a:ext uri="{FF2B5EF4-FFF2-40B4-BE49-F238E27FC236}">
                <a16:creationId xmlns:a16="http://schemas.microsoft.com/office/drawing/2014/main" id="{176A04B0-F72A-4483-8D88-07A84A56E8DA}"/>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Perpetua" panose="02020502060401020303" pitchFamily="18" charset="0"/>
              </a:defRPr>
            </a:lvl1pPr>
            <a:lvl2pPr marL="742950" indent="-285750">
              <a:defRPr>
                <a:solidFill>
                  <a:schemeClr val="tx1"/>
                </a:solidFill>
                <a:latin typeface="Perpetua" panose="02020502060401020303" pitchFamily="18" charset="0"/>
              </a:defRPr>
            </a:lvl2pPr>
            <a:lvl3pPr marL="1143000" indent="-228600">
              <a:defRPr>
                <a:solidFill>
                  <a:schemeClr val="tx1"/>
                </a:solidFill>
                <a:latin typeface="Perpetua" panose="02020502060401020303" pitchFamily="18" charset="0"/>
              </a:defRPr>
            </a:lvl3pPr>
            <a:lvl4pPr marL="1600200" indent="-228600">
              <a:defRPr>
                <a:solidFill>
                  <a:schemeClr val="tx1"/>
                </a:solidFill>
                <a:latin typeface="Perpetua" panose="02020502060401020303" pitchFamily="18" charset="0"/>
              </a:defRPr>
            </a:lvl4pPr>
            <a:lvl5pPr marL="2057400" indent="-228600">
              <a:defRPr>
                <a:solidFill>
                  <a:schemeClr val="tx1"/>
                </a:solidFill>
                <a:latin typeface="Perpetua" panose="02020502060401020303" pitchFamily="18" charset="0"/>
              </a:defRPr>
            </a:lvl5pPr>
            <a:lvl6pPr marL="2514600" indent="-228600" fontAlgn="base">
              <a:spcBef>
                <a:spcPct val="0"/>
              </a:spcBef>
              <a:spcAft>
                <a:spcPct val="0"/>
              </a:spcAft>
              <a:defRPr>
                <a:solidFill>
                  <a:schemeClr val="tx1"/>
                </a:solidFill>
                <a:latin typeface="Perpetua" panose="02020502060401020303" pitchFamily="18" charset="0"/>
              </a:defRPr>
            </a:lvl6pPr>
            <a:lvl7pPr marL="2971800" indent="-228600" fontAlgn="base">
              <a:spcBef>
                <a:spcPct val="0"/>
              </a:spcBef>
              <a:spcAft>
                <a:spcPct val="0"/>
              </a:spcAft>
              <a:defRPr>
                <a:solidFill>
                  <a:schemeClr val="tx1"/>
                </a:solidFill>
                <a:latin typeface="Perpetua" panose="02020502060401020303" pitchFamily="18" charset="0"/>
              </a:defRPr>
            </a:lvl7pPr>
            <a:lvl8pPr marL="3429000" indent="-228600" fontAlgn="base">
              <a:spcBef>
                <a:spcPct val="0"/>
              </a:spcBef>
              <a:spcAft>
                <a:spcPct val="0"/>
              </a:spcAft>
              <a:defRPr>
                <a:solidFill>
                  <a:schemeClr val="tx1"/>
                </a:solidFill>
                <a:latin typeface="Perpetua" panose="02020502060401020303" pitchFamily="18" charset="0"/>
              </a:defRPr>
            </a:lvl8pPr>
            <a:lvl9pPr marL="3886200" indent="-228600" fontAlgn="base">
              <a:spcBef>
                <a:spcPct val="0"/>
              </a:spcBef>
              <a:spcAft>
                <a:spcPct val="0"/>
              </a:spcAft>
              <a:defRPr>
                <a:solidFill>
                  <a:schemeClr val="tx1"/>
                </a:solidFill>
                <a:latin typeface="Perpetua" panose="02020502060401020303" pitchFamily="18"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8F4B5D73-12E7-467E-AC29-6856E4BC41A6}" type="slidenum">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23</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146435" name="Rectangle 2">
            <a:extLst>
              <a:ext uri="{FF2B5EF4-FFF2-40B4-BE49-F238E27FC236}">
                <a16:creationId xmlns:a16="http://schemas.microsoft.com/office/drawing/2014/main" id="{06B60689-2074-42DA-A977-7334F90665B0}"/>
              </a:ext>
            </a:extLst>
          </p:cNvPr>
          <p:cNvSpPr>
            <a:spLocks noGrp="1" noRot="1" noChangeAspect="1" noChangeArrowheads="1" noTextEdit="1"/>
          </p:cNvSpPr>
          <p:nvPr>
            <p:ph type="sldImg"/>
          </p:nvPr>
        </p:nvSpPr>
        <p:spPr bwMode="auto">
          <a:xfrm>
            <a:off x="1143000" y="684213"/>
            <a:ext cx="4575175" cy="3430587"/>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6436" name="Rectangle 3">
            <a:extLst>
              <a:ext uri="{FF2B5EF4-FFF2-40B4-BE49-F238E27FC236}">
                <a16:creationId xmlns:a16="http://schemas.microsoft.com/office/drawing/2014/main" id="{DB9D5554-D200-4EF1-9EA6-40A14F78040C}"/>
              </a:ext>
            </a:extLst>
          </p:cNvPr>
          <p:cNvSpPr>
            <a:spLocks noGrp="1" noChangeArrowheads="1"/>
          </p:cNvSpPr>
          <p:nvPr>
            <p:ph type="body" idx="1"/>
          </p:nvPr>
        </p:nvSpPr>
        <p:spPr bwMode="auto">
          <a:xfrm>
            <a:off x="917575" y="4341813"/>
            <a:ext cx="5024438" cy="411797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n-US" altLang="en-US">
                <a:latin typeface="Arial" panose="020B0604020202020204" pitchFamily="34" charset="0"/>
              </a:rPr>
              <a:t>Source:  www.fedspending.gov</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458" name="Rectangle 7">
            <a:extLst>
              <a:ext uri="{FF2B5EF4-FFF2-40B4-BE49-F238E27FC236}">
                <a16:creationId xmlns:a16="http://schemas.microsoft.com/office/drawing/2014/main" id="{47BFDDD9-DA81-4EB0-BD83-86864B06DA16}"/>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Perpetua" panose="02020502060401020303" pitchFamily="18" charset="0"/>
              </a:defRPr>
            </a:lvl1pPr>
            <a:lvl2pPr marL="742950" indent="-285750">
              <a:defRPr>
                <a:solidFill>
                  <a:schemeClr val="tx1"/>
                </a:solidFill>
                <a:latin typeface="Perpetua" panose="02020502060401020303" pitchFamily="18" charset="0"/>
              </a:defRPr>
            </a:lvl2pPr>
            <a:lvl3pPr marL="1143000" indent="-228600">
              <a:defRPr>
                <a:solidFill>
                  <a:schemeClr val="tx1"/>
                </a:solidFill>
                <a:latin typeface="Perpetua" panose="02020502060401020303" pitchFamily="18" charset="0"/>
              </a:defRPr>
            </a:lvl3pPr>
            <a:lvl4pPr marL="1600200" indent="-228600">
              <a:defRPr>
                <a:solidFill>
                  <a:schemeClr val="tx1"/>
                </a:solidFill>
                <a:latin typeface="Perpetua" panose="02020502060401020303" pitchFamily="18" charset="0"/>
              </a:defRPr>
            </a:lvl4pPr>
            <a:lvl5pPr marL="2057400" indent="-228600">
              <a:defRPr>
                <a:solidFill>
                  <a:schemeClr val="tx1"/>
                </a:solidFill>
                <a:latin typeface="Perpetua" panose="02020502060401020303" pitchFamily="18" charset="0"/>
              </a:defRPr>
            </a:lvl5pPr>
            <a:lvl6pPr marL="2514600" indent="-228600" fontAlgn="base">
              <a:spcBef>
                <a:spcPct val="0"/>
              </a:spcBef>
              <a:spcAft>
                <a:spcPct val="0"/>
              </a:spcAft>
              <a:defRPr>
                <a:solidFill>
                  <a:schemeClr val="tx1"/>
                </a:solidFill>
                <a:latin typeface="Perpetua" panose="02020502060401020303" pitchFamily="18" charset="0"/>
              </a:defRPr>
            </a:lvl6pPr>
            <a:lvl7pPr marL="2971800" indent="-228600" fontAlgn="base">
              <a:spcBef>
                <a:spcPct val="0"/>
              </a:spcBef>
              <a:spcAft>
                <a:spcPct val="0"/>
              </a:spcAft>
              <a:defRPr>
                <a:solidFill>
                  <a:schemeClr val="tx1"/>
                </a:solidFill>
                <a:latin typeface="Perpetua" panose="02020502060401020303" pitchFamily="18" charset="0"/>
              </a:defRPr>
            </a:lvl7pPr>
            <a:lvl8pPr marL="3429000" indent="-228600" fontAlgn="base">
              <a:spcBef>
                <a:spcPct val="0"/>
              </a:spcBef>
              <a:spcAft>
                <a:spcPct val="0"/>
              </a:spcAft>
              <a:defRPr>
                <a:solidFill>
                  <a:schemeClr val="tx1"/>
                </a:solidFill>
                <a:latin typeface="Perpetua" panose="02020502060401020303" pitchFamily="18" charset="0"/>
              </a:defRPr>
            </a:lvl8pPr>
            <a:lvl9pPr marL="3886200" indent="-228600" fontAlgn="base">
              <a:spcBef>
                <a:spcPct val="0"/>
              </a:spcBef>
              <a:spcAft>
                <a:spcPct val="0"/>
              </a:spcAft>
              <a:defRPr>
                <a:solidFill>
                  <a:schemeClr val="tx1"/>
                </a:solidFill>
                <a:latin typeface="Perpetua" panose="02020502060401020303" pitchFamily="18"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A0C9A436-5230-41AB-86D4-C89DF18EA17C}" type="slidenum">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27</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147459" name="Rectangle 2">
            <a:extLst>
              <a:ext uri="{FF2B5EF4-FFF2-40B4-BE49-F238E27FC236}">
                <a16:creationId xmlns:a16="http://schemas.microsoft.com/office/drawing/2014/main" id="{90E5ADED-EFDF-406D-83E5-E0BA80F64E78}"/>
              </a:ext>
            </a:extLst>
          </p:cNvPr>
          <p:cNvSpPr>
            <a:spLocks noGrp="1" noRot="1" noChangeAspect="1" noChangeArrowheads="1" noTextEdit="1"/>
          </p:cNvSpPr>
          <p:nvPr>
            <p:ph type="sldImg"/>
          </p:nvPr>
        </p:nvSpPr>
        <p:spPr bwMode="auto">
          <a:xfrm>
            <a:off x="1371600" y="1143000"/>
            <a:ext cx="4114800" cy="30861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7460" name="Rectangle 3">
            <a:extLst>
              <a:ext uri="{FF2B5EF4-FFF2-40B4-BE49-F238E27FC236}">
                <a16:creationId xmlns:a16="http://schemas.microsoft.com/office/drawing/2014/main" id="{29EE4BBF-EF01-4EC0-9537-4D32312677BE}"/>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lnSpc>
                <a:spcPct val="80000"/>
              </a:lnSpc>
              <a:spcBef>
                <a:spcPct val="0"/>
              </a:spcBef>
            </a:pPr>
            <a:endParaRPr lang="en-US" altLang="en-US" sz="900">
              <a:latin typeface="Arial" panose="020B0604020202020204" pitchFamily="34"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Slide Image Placeholder 1">
            <a:extLst>
              <a:ext uri="{FF2B5EF4-FFF2-40B4-BE49-F238E27FC236}">
                <a16:creationId xmlns:a16="http://schemas.microsoft.com/office/drawing/2014/main" id="{D782C917-F8F0-40D6-B391-FB12F9EE3BB9}"/>
              </a:ext>
            </a:extLst>
          </p:cNvPr>
          <p:cNvSpPr>
            <a:spLocks noGrp="1" noRot="1" noChangeAspect="1" noChangeArrowheads="1" noTextEdit="1"/>
          </p:cNvSpPr>
          <p:nvPr>
            <p:ph type="sldImg"/>
          </p:nvPr>
        </p:nvSpPr>
        <p:spPr>
          <a:xfrm>
            <a:off x="1371600" y="1143000"/>
            <a:ext cx="4114800" cy="3086100"/>
          </a:xfrm>
          <a:ln/>
        </p:spPr>
      </p:sp>
      <p:sp>
        <p:nvSpPr>
          <p:cNvPr id="13315" name="Notes Placeholder 2">
            <a:extLst>
              <a:ext uri="{FF2B5EF4-FFF2-40B4-BE49-F238E27FC236}">
                <a16:creationId xmlns:a16="http://schemas.microsoft.com/office/drawing/2014/main" id="{AD5ED189-A07B-4977-BA6B-7234D46AE7DA}"/>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ct val="0"/>
              </a:spcBef>
            </a:pPr>
            <a:endParaRPr lang="en-US" altLang="en-US">
              <a:latin typeface="Arial" panose="020B0604020202020204" pitchFamily="34" charset="0"/>
            </a:endParaRPr>
          </a:p>
        </p:txBody>
      </p:sp>
      <p:sp>
        <p:nvSpPr>
          <p:cNvPr id="13316" name="Slide Number Placeholder 3">
            <a:extLst>
              <a:ext uri="{FF2B5EF4-FFF2-40B4-BE49-F238E27FC236}">
                <a16:creationId xmlns:a16="http://schemas.microsoft.com/office/drawing/2014/main" id="{51BE14A9-B102-4C61-B8B1-62FC47466B89}"/>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Garamond" panose="02020404030301010803" pitchFamily="18" charset="0"/>
              </a:defRPr>
            </a:lvl1pPr>
            <a:lvl2pPr marL="742950" indent="-285750">
              <a:defRPr>
                <a:solidFill>
                  <a:schemeClr val="tx1"/>
                </a:solidFill>
                <a:latin typeface="Garamond" panose="02020404030301010803" pitchFamily="18" charset="0"/>
              </a:defRPr>
            </a:lvl2pPr>
            <a:lvl3pPr marL="1143000" indent="-228600">
              <a:defRPr>
                <a:solidFill>
                  <a:schemeClr val="tx1"/>
                </a:solidFill>
                <a:latin typeface="Garamond" panose="02020404030301010803" pitchFamily="18" charset="0"/>
              </a:defRPr>
            </a:lvl3pPr>
            <a:lvl4pPr marL="1600200" indent="-228600">
              <a:defRPr>
                <a:solidFill>
                  <a:schemeClr val="tx1"/>
                </a:solidFill>
                <a:latin typeface="Garamond" panose="02020404030301010803" pitchFamily="18" charset="0"/>
              </a:defRPr>
            </a:lvl4pPr>
            <a:lvl5pPr marL="2057400" indent="-228600">
              <a:defRPr>
                <a:solidFill>
                  <a:schemeClr val="tx1"/>
                </a:solidFill>
                <a:latin typeface="Garamond" panose="02020404030301010803" pitchFamily="18" charset="0"/>
              </a:defRPr>
            </a:lvl5pPr>
            <a:lvl6pPr marL="2514600" indent="-228600" eaLnBrk="0" fontAlgn="base" hangingPunct="0">
              <a:spcBef>
                <a:spcPct val="0"/>
              </a:spcBef>
              <a:spcAft>
                <a:spcPct val="0"/>
              </a:spcAft>
              <a:defRPr>
                <a:solidFill>
                  <a:schemeClr val="tx1"/>
                </a:solidFill>
                <a:latin typeface="Garamond" panose="02020404030301010803" pitchFamily="18" charset="0"/>
              </a:defRPr>
            </a:lvl6pPr>
            <a:lvl7pPr marL="2971800" indent="-228600" eaLnBrk="0" fontAlgn="base" hangingPunct="0">
              <a:spcBef>
                <a:spcPct val="0"/>
              </a:spcBef>
              <a:spcAft>
                <a:spcPct val="0"/>
              </a:spcAft>
              <a:defRPr>
                <a:solidFill>
                  <a:schemeClr val="tx1"/>
                </a:solidFill>
                <a:latin typeface="Garamond" panose="02020404030301010803" pitchFamily="18" charset="0"/>
              </a:defRPr>
            </a:lvl7pPr>
            <a:lvl8pPr marL="3429000" indent="-228600" eaLnBrk="0" fontAlgn="base" hangingPunct="0">
              <a:spcBef>
                <a:spcPct val="0"/>
              </a:spcBef>
              <a:spcAft>
                <a:spcPct val="0"/>
              </a:spcAft>
              <a:defRPr>
                <a:solidFill>
                  <a:schemeClr val="tx1"/>
                </a:solidFill>
                <a:latin typeface="Garamond" panose="02020404030301010803" pitchFamily="18" charset="0"/>
              </a:defRPr>
            </a:lvl8pPr>
            <a:lvl9pPr marL="3886200" indent="-228600" eaLnBrk="0" fontAlgn="base" hangingPunct="0">
              <a:spcBef>
                <a:spcPct val="0"/>
              </a:spcBef>
              <a:spcAft>
                <a:spcPct val="0"/>
              </a:spcAft>
              <a:defRPr>
                <a:solidFill>
                  <a:schemeClr val="tx1"/>
                </a:solidFill>
                <a:latin typeface="Garamond" panose="02020404030301010803" pitchFamily="18"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DA4A488F-87A1-4EEE-B0F5-DFC5B0763D38}" type="slidenum">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29</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Slide Image Placeholder 1">
            <a:extLst>
              <a:ext uri="{FF2B5EF4-FFF2-40B4-BE49-F238E27FC236}">
                <a16:creationId xmlns:a16="http://schemas.microsoft.com/office/drawing/2014/main" id="{3BF63D79-7118-4F88-A55C-EFFF969F124B}"/>
              </a:ext>
            </a:extLst>
          </p:cNvPr>
          <p:cNvSpPr>
            <a:spLocks noGrp="1" noRot="1" noChangeAspect="1" noTextEdit="1"/>
          </p:cNvSpPr>
          <p:nvPr>
            <p:ph type="sldImg"/>
          </p:nvPr>
        </p:nvSpPr>
        <p:spPr>
          <a:xfrm>
            <a:off x="1371600" y="1143000"/>
            <a:ext cx="4114800" cy="3086100"/>
          </a:xfrm>
          <a:ln/>
        </p:spPr>
      </p:sp>
      <p:sp>
        <p:nvSpPr>
          <p:cNvPr id="44035" name="Notes Placeholder 2">
            <a:extLst>
              <a:ext uri="{FF2B5EF4-FFF2-40B4-BE49-F238E27FC236}">
                <a16:creationId xmlns:a16="http://schemas.microsoft.com/office/drawing/2014/main" id="{B88B34CB-D63F-407E-9E70-061F8C5094FF}"/>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ct val="0"/>
              </a:spcBef>
            </a:pPr>
            <a:r>
              <a:rPr lang="en-US" altLang="en-US">
                <a:latin typeface="Arial" panose="020B0604020202020204" pitchFamily="34" charset="0"/>
              </a:rPr>
              <a:t>Sources:</a:t>
            </a:r>
          </a:p>
          <a:p>
            <a:pPr>
              <a:spcBef>
                <a:spcPct val="0"/>
              </a:spcBef>
            </a:pPr>
            <a:endParaRPr lang="en-US" altLang="en-US">
              <a:latin typeface="Arial" panose="020B0604020202020204" pitchFamily="34" charset="0"/>
            </a:endParaRPr>
          </a:p>
          <a:p>
            <a:pPr>
              <a:spcBef>
                <a:spcPct val="0"/>
              </a:spcBef>
            </a:pPr>
            <a:r>
              <a:rPr lang="en-US" altLang="en-US">
                <a:latin typeface="Arial" panose="020B0604020202020204" pitchFamily="34" charset="0"/>
              </a:rPr>
              <a:t>Serious Fraud Office, </a:t>
            </a:r>
            <a:r>
              <a:rPr lang="en-US" altLang="en-US" i="1">
                <a:latin typeface="Arial" panose="020B0604020202020204" pitchFamily="34" charset="0"/>
              </a:rPr>
              <a:t>Approach of the Serious Fraud Office to Dealing with Overseas Corruption</a:t>
            </a:r>
            <a:r>
              <a:rPr lang="en-US" altLang="en-US">
                <a:latin typeface="Arial" panose="020B0604020202020204" pitchFamily="34" charset="0"/>
              </a:rPr>
              <a:t>, at 1 (2009), </a:t>
            </a:r>
            <a:r>
              <a:rPr lang="en-US" altLang="en-US" i="1">
                <a:latin typeface="Arial" panose="020B0604020202020204" pitchFamily="34" charset="0"/>
              </a:rPr>
              <a:t>available at http://www.sfo.gov.uk/media/28313/approach%20of%20the%20sfo%20to%20dealing%20with%20overseas%20corruption.pdf. </a:t>
            </a:r>
            <a:endParaRPr lang="en-US" altLang="en-US">
              <a:latin typeface="Arial" panose="020B0604020202020204" pitchFamily="34" charset="0"/>
            </a:endParaRPr>
          </a:p>
          <a:p>
            <a:pPr>
              <a:spcBef>
                <a:spcPct val="0"/>
              </a:spcBef>
            </a:pPr>
            <a:endParaRPr lang="en-US" altLang="en-US">
              <a:latin typeface="Arial" panose="020B0604020202020204" pitchFamily="34" charset="0"/>
            </a:endParaRPr>
          </a:p>
          <a:p>
            <a:pPr>
              <a:spcBef>
                <a:spcPct val="0"/>
              </a:spcBef>
            </a:pPr>
            <a:r>
              <a:rPr lang="en-US" altLang="en-US">
                <a:latin typeface="Arial" panose="020B0604020202020204" pitchFamily="34" charset="0"/>
              </a:rPr>
              <a:t>Lord Bach, </a:t>
            </a:r>
            <a:r>
              <a:rPr lang="en-US" altLang="en-US" i="1">
                <a:latin typeface="Arial" panose="020B0604020202020204" pitchFamily="34" charset="0"/>
              </a:rPr>
              <a:t>Letter to Lord Henley re: Bribery Bill -- “Adequate Procedures’ Guidance </a:t>
            </a:r>
            <a:r>
              <a:rPr lang="en-US" altLang="en-US">
                <a:latin typeface="Arial" panose="020B0604020202020204" pitchFamily="34" charset="0"/>
              </a:rPr>
              <a:t>(Dec. 2009), </a:t>
            </a:r>
            <a:r>
              <a:rPr lang="en-US" altLang="en-US" i="1">
                <a:latin typeface="Arial" panose="020B0604020202020204" pitchFamily="34" charset="0"/>
              </a:rPr>
              <a:t>http://www.justice.gov.uk/publications/docs/bach-letter-adequate-procedures-guidance.pdf</a:t>
            </a:r>
            <a:r>
              <a:rPr lang="en-US" altLang="en-US">
                <a:latin typeface="Arial" panose="020B0604020202020204" pitchFamily="34" charset="0"/>
              </a:rPr>
              <a:t>. </a:t>
            </a:r>
          </a:p>
          <a:p>
            <a:pPr>
              <a:spcBef>
                <a:spcPct val="0"/>
              </a:spcBef>
            </a:pPr>
            <a:endParaRPr lang="en-US" altLang="en-US">
              <a:latin typeface="Calibri" panose="020F0502020204030204" pitchFamily="34" charset="0"/>
            </a:endParaRPr>
          </a:p>
          <a:p>
            <a:pPr>
              <a:spcBef>
                <a:spcPct val="0"/>
              </a:spcBef>
            </a:pPr>
            <a:r>
              <a:rPr lang="en-US" altLang="en-US">
                <a:latin typeface="Calibri" panose="020F0502020204030204" pitchFamily="34" charset="0"/>
              </a:rPr>
              <a:t>Ministry of Justice, </a:t>
            </a:r>
            <a:r>
              <a:rPr lang="en-US" altLang="en-US" i="1">
                <a:latin typeface="Calibri" panose="020F0502020204030204" pitchFamily="34" charset="0"/>
              </a:rPr>
              <a:t>Consultation on Guidance About Commercial Organisations Preventing Bribery (Section 9 of the Bribery Act 2010)</a:t>
            </a:r>
            <a:endParaRPr lang="en-US" altLang="en-US">
              <a:latin typeface="Arial" panose="020B0604020202020204" pitchFamily="34" charset="0"/>
            </a:endParaRPr>
          </a:p>
        </p:txBody>
      </p:sp>
      <p:sp>
        <p:nvSpPr>
          <p:cNvPr id="39940" name="Slide Number Placeholder 3">
            <a:extLst>
              <a:ext uri="{FF2B5EF4-FFF2-40B4-BE49-F238E27FC236}">
                <a16:creationId xmlns:a16="http://schemas.microsoft.com/office/drawing/2014/main" id="{D96AB047-3BAB-473C-80D0-52EC03434F37}"/>
              </a:ext>
            </a:extLst>
          </p:cNvPr>
          <p:cNvSpPr>
            <a:spLocks noGrp="1"/>
          </p:cNvSpPr>
          <p:nvPr>
            <p:ph type="sldNum" sz="quarter" idx="5"/>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panose="020B0604020202020204" pitchFamily="34" charset="0"/>
              </a:defRPr>
            </a:lvl1pPr>
            <a:lvl2pPr marL="742950" indent="-285750" eaLnBrk="0" hangingPunct="0">
              <a:spcBef>
                <a:spcPct val="30000"/>
              </a:spcBef>
              <a:defRPr sz="1200">
                <a:solidFill>
                  <a:schemeClr val="tx1"/>
                </a:solidFill>
                <a:latin typeface="Arial" panose="020B0604020202020204" pitchFamily="34" charset="0"/>
              </a:defRPr>
            </a:lvl2pPr>
            <a:lvl3pPr marL="1143000" indent="-228600" eaLnBrk="0" hangingPunct="0">
              <a:spcBef>
                <a:spcPct val="30000"/>
              </a:spcBef>
              <a:defRPr sz="1200">
                <a:solidFill>
                  <a:schemeClr val="tx1"/>
                </a:solidFill>
                <a:latin typeface="Arial" panose="020B0604020202020204" pitchFamily="34" charset="0"/>
              </a:defRPr>
            </a:lvl3pPr>
            <a:lvl4pPr marL="1600200" indent="-228600" eaLnBrk="0" hangingPunct="0">
              <a:spcBef>
                <a:spcPct val="30000"/>
              </a:spcBef>
              <a:defRPr sz="1200">
                <a:solidFill>
                  <a:schemeClr val="tx1"/>
                </a:solidFill>
                <a:latin typeface="Arial" panose="020B0604020202020204" pitchFamily="34" charset="0"/>
              </a:defRPr>
            </a:lvl4pPr>
            <a:lvl5pPr marL="2057400" indent="-228600" eaLnBrk="0" hangingPunct="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A3BC9E0A-1F24-4059-B88A-12474945A95E}" type="slidenum">
              <a:rPr kumimoji="0" lang="en-US" altLang="en-US" sz="12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31</a:t>
            </a:fld>
            <a:endParaRPr kumimoji="0" lang="en-US" altLang="en-US" sz="12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slideMaster" Target="../slideMasters/slideMaster1.xml"/><Relationship Id="rId7" Type="http://schemas.openxmlformats.org/officeDocument/2006/relationships/image" Target="../media/image6.emf"/><Relationship Id="rId2" Type="http://schemas.openxmlformats.org/officeDocument/2006/relationships/tags" Target="../tags/tag1.xml"/><Relationship Id="rId1" Type="http://schemas.openxmlformats.org/officeDocument/2006/relationships/vmlDrawing" Target="../drawings/vmlDrawing1.vml"/><Relationship Id="rId6" Type="http://schemas.openxmlformats.org/officeDocument/2006/relationships/oleObject" Target="../embeddings/oleObject2.bin"/><Relationship Id="rId5" Type="http://schemas.openxmlformats.org/officeDocument/2006/relationships/image" Target="../media/image5.png"/><Relationship Id="rId4" Type="http://schemas.openxmlformats.org/officeDocument/2006/relationships/oleObject" Target="../embeddings/oleObject1.bin"/></Relationships>
</file>

<file path=ppt/slideLayouts/_rels/slideLayout15.xml.rels><?xml version="1.0" encoding="UTF-8" standalone="yes"?>
<Relationships xmlns="http://schemas.openxmlformats.org/package/2006/relationships"><Relationship Id="rId3" Type="http://schemas.openxmlformats.org/officeDocument/2006/relationships/oleObject" Target="../embeddings/oleObject4.bin"/><Relationship Id="rId2" Type="http://schemas.openxmlformats.org/officeDocument/2006/relationships/slideMaster" Target="../slideMasters/slideMaster2.xml"/><Relationship Id="rId1" Type="http://schemas.openxmlformats.org/officeDocument/2006/relationships/vmlDrawing" Target="../drawings/vmlDrawing3.vml"/><Relationship Id="rId4" Type="http://schemas.openxmlformats.org/officeDocument/2006/relationships/image" Target="../media/image5.png"/></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3" Type="http://schemas.openxmlformats.org/officeDocument/2006/relationships/oleObject" Target="../embeddings/oleObject6.bin"/><Relationship Id="rId2" Type="http://schemas.openxmlformats.org/officeDocument/2006/relationships/slideMaster" Target="../slideMasters/slideMaster3.xml"/><Relationship Id="rId1" Type="http://schemas.openxmlformats.org/officeDocument/2006/relationships/vmlDrawing" Target="../drawings/vmlDrawing5.vml"/><Relationship Id="rId4" Type="http://schemas.openxmlformats.org/officeDocument/2006/relationships/image" Target="../media/image5.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75901F0B-005B-4F32-9F3C-26AF3FEB8DFC}"/>
              </a:ext>
            </a:extLst>
          </p:cNvPr>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a:solidFill>
                <a:prstClr val="white"/>
              </a:solidFill>
            </a:endParaRPr>
          </a:p>
        </p:txBody>
      </p:sp>
      <p:sp useBgFill="1">
        <p:nvSpPr>
          <p:cNvPr id="5" name="Rounded Rectangle 10">
            <a:extLst>
              <a:ext uri="{FF2B5EF4-FFF2-40B4-BE49-F238E27FC236}">
                <a16:creationId xmlns:a16="http://schemas.microsoft.com/office/drawing/2014/main" id="{5EBBAC00-DFFA-4303-B655-0B734777FCF1}"/>
              </a:ext>
            </a:extLst>
          </p:cNvPr>
          <p:cNvSpPr/>
          <p:nvPr/>
        </p:nvSpPr>
        <p:spPr>
          <a:xfrm>
            <a:off x="65089" y="69852"/>
            <a:ext cx="9013825" cy="6691313"/>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fontAlgn="auto">
              <a:spcBef>
                <a:spcPts val="0"/>
              </a:spcBef>
              <a:spcAft>
                <a:spcPts val="0"/>
              </a:spcAft>
              <a:defRPr/>
            </a:pPr>
            <a:endParaRPr lang="en-US" sz="1800">
              <a:solidFill>
                <a:prstClr val="white"/>
              </a:solidFill>
            </a:endParaRPr>
          </a:p>
        </p:txBody>
      </p:sp>
      <p:sp>
        <p:nvSpPr>
          <p:cNvPr id="6" name="Rectangle 5">
            <a:extLst>
              <a:ext uri="{FF2B5EF4-FFF2-40B4-BE49-F238E27FC236}">
                <a16:creationId xmlns:a16="http://schemas.microsoft.com/office/drawing/2014/main" id="{C24AFDAB-F33A-4C57-B978-08BD83AF1C4F}"/>
              </a:ext>
            </a:extLst>
          </p:cNvPr>
          <p:cNvSpPr/>
          <p:nvPr/>
        </p:nvSpPr>
        <p:spPr>
          <a:xfrm>
            <a:off x="63501" y="1449390"/>
            <a:ext cx="9021763" cy="1527175"/>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sz="1800">
              <a:solidFill>
                <a:prstClr val="white"/>
              </a:solidFill>
            </a:endParaRPr>
          </a:p>
        </p:txBody>
      </p:sp>
      <p:sp>
        <p:nvSpPr>
          <p:cNvPr id="7" name="Rectangle 6">
            <a:extLst>
              <a:ext uri="{FF2B5EF4-FFF2-40B4-BE49-F238E27FC236}">
                <a16:creationId xmlns:a16="http://schemas.microsoft.com/office/drawing/2014/main" id="{5460F049-CDA7-4A39-B6E0-37DBFC7247C7}"/>
              </a:ext>
            </a:extLst>
          </p:cNvPr>
          <p:cNvSpPr/>
          <p:nvPr/>
        </p:nvSpPr>
        <p:spPr>
          <a:xfrm>
            <a:off x="63501" y="1397000"/>
            <a:ext cx="9021763" cy="120650"/>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sz="1800">
              <a:solidFill>
                <a:prstClr val="white"/>
              </a:solidFill>
            </a:endParaRPr>
          </a:p>
        </p:txBody>
      </p:sp>
      <p:sp>
        <p:nvSpPr>
          <p:cNvPr id="10" name="Rectangle 9">
            <a:extLst>
              <a:ext uri="{FF2B5EF4-FFF2-40B4-BE49-F238E27FC236}">
                <a16:creationId xmlns:a16="http://schemas.microsoft.com/office/drawing/2014/main" id="{EE11CCEA-4B52-4DC1-AA0D-2D0514B6F887}"/>
              </a:ext>
            </a:extLst>
          </p:cNvPr>
          <p:cNvSpPr/>
          <p:nvPr/>
        </p:nvSpPr>
        <p:spPr>
          <a:xfrm>
            <a:off x="63501" y="2976565"/>
            <a:ext cx="9021763" cy="111125"/>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sz="1800">
              <a:solidFill>
                <a:prstClr val="white"/>
              </a:solidFill>
            </a:endParaRPr>
          </a:p>
        </p:txBody>
      </p:sp>
      <p:pic>
        <p:nvPicPr>
          <p:cNvPr id="11" name="Picture 16">
            <a:extLst>
              <a:ext uri="{FF2B5EF4-FFF2-40B4-BE49-F238E27FC236}">
                <a16:creationId xmlns:a16="http://schemas.microsoft.com/office/drawing/2014/main" id="{319F52C6-1561-4520-810D-F28041E07CA0}"/>
              </a:ext>
            </a:extLst>
          </p:cNvPr>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6881814" y="5373688"/>
            <a:ext cx="1989137" cy="1154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Subtitle 8"/>
          <p:cNvSpPr>
            <a:spLocks noGrp="1"/>
          </p:cNvSpPr>
          <p:nvPr>
            <p:ph type="subTitle" idx="1"/>
          </p:nvPr>
        </p:nvSpPr>
        <p:spPr>
          <a:xfrm>
            <a:off x="1295400" y="3200400"/>
            <a:ext cx="6400800" cy="1600200"/>
          </a:xfrm>
        </p:spPr>
        <p:txBody>
          <a:bodyPr/>
          <a:lstStyle>
            <a:lvl1pPr marL="0" indent="0" algn="ctr">
              <a:buNone/>
              <a:defRPr sz="260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en-US"/>
              <a:t>Click to edit Master subtitle style</a:t>
            </a:r>
          </a:p>
        </p:txBody>
      </p:sp>
      <p:sp>
        <p:nvSpPr>
          <p:cNvPr id="8" name="Title 7"/>
          <p:cNvSpPr>
            <a:spLocks noGrp="1"/>
          </p:cNvSpPr>
          <p:nvPr>
            <p:ph type="ctrTitle"/>
          </p:nvPr>
        </p:nvSpPr>
        <p:spPr>
          <a:xfrm>
            <a:off x="457200" y="1505934"/>
            <a:ext cx="8229600" cy="1470025"/>
          </a:xfrm>
        </p:spPr>
        <p:txBody>
          <a:bodyPr anchor="ctr"/>
          <a:lstStyle>
            <a:lvl1pPr algn="ctr">
              <a:defRPr lang="en-US" dirty="0">
                <a:solidFill>
                  <a:srgbClr val="FFFFFF"/>
                </a:solidFill>
              </a:defRPr>
            </a:lvl1pPr>
          </a:lstStyle>
          <a:p>
            <a:r>
              <a:rPr lang="en-US"/>
              <a:t>Click to edit Master title style</a:t>
            </a:r>
          </a:p>
        </p:txBody>
      </p:sp>
      <p:sp>
        <p:nvSpPr>
          <p:cNvPr id="12" name="Date Placeholder 27">
            <a:extLst>
              <a:ext uri="{FF2B5EF4-FFF2-40B4-BE49-F238E27FC236}">
                <a16:creationId xmlns:a16="http://schemas.microsoft.com/office/drawing/2014/main" id="{E2A526E7-7E67-4538-BEDB-FB34EFE5F756}"/>
              </a:ext>
            </a:extLst>
          </p:cNvPr>
          <p:cNvSpPr>
            <a:spLocks noGrp="1"/>
          </p:cNvSpPr>
          <p:nvPr>
            <p:ph type="dt" sz="half" idx="10"/>
          </p:nvPr>
        </p:nvSpPr>
        <p:spPr/>
        <p:txBody>
          <a:bodyPr/>
          <a:lstStyle>
            <a:lvl1pPr>
              <a:defRPr/>
            </a:lvl1pPr>
          </a:lstStyle>
          <a:p>
            <a:pPr>
              <a:defRPr/>
            </a:pPr>
            <a:fld id="{1ADF19AA-145C-408E-B0B9-BF37D289F42A}" type="datetimeFigureOut">
              <a:rPr lang="en-US"/>
              <a:pPr>
                <a:defRPr/>
              </a:pPr>
              <a:t>1/30/2020</a:t>
            </a:fld>
            <a:endParaRPr lang="en-US"/>
          </a:p>
        </p:txBody>
      </p:sp>
      <p:sp>
        <p:nvSpPr>
          <p:cNvPr id="13" name="Footer Placeholder 16">
            <a:extLst>
              <a:ext uri="{FF2B5EF4-FFF2-40B4-BE49-F238E27FC236}">
                <a16:creationId xmlns:a16="http://schemas.microsoft.com/office/drawing/2014/main" id="{BE88D408-05F7-486D-9E3C-2B4399BCA185}"/>
              </a:ext>
            </a:extLst>
          </p:cNvPr>
          <p:cNvSpPr>
            <a:spLocks noGrp="1"/>
          </p:cNvSpPr>
          <p:nvPr>
            <p:ph type="ftr" sz="quarter" idx="11"/>
          </p:nvPr>
        </p:nvSpPr>
        <p:spPr/>
        <p:txBody>
          <a:bodyPr/>
          <a:lstStyle>
            <a:lvl1pPr>
              <a:defRPr/>
            </a:lvl1pPr>
          </a:lstStyle>
          <a:p>
            <a:pPr>
              <a:defRPr/>
            </a:pPr>
            <a:endParaRPr lang="en-US"/>
          </a:p>
        </p:txBody>
      </p:sp>
      <p:sp>
        <p:nvSpPr>
          <p:cNvPr id="14" name="Slide Number Placeholder 28">
            <a:extLst>
              <a:ext uri="{FF2B5EF4-FFF2-40B4-BE49-F238E27FC236}">
                <a16:creationId xmlns:a16="http://schemas.microsoft.com/office/drawing/2014/main" id="{F39024ED-0D93-438D-8C3E-8D7F92FFD1F2}"/>
              </a:ext>
            </a:extLst>
          </p:cNvPr>
          <p:cNvSpPr>
            <a:spLocks noGrp="1"/>
          </p:cNvSpPr>
          <p:nvPr>
            <p:ph type="sldNum" sz="quarter" idx="12"/>
          </p:nvPr>
        </p:nvSpPr>
        <p:spPr/>
        <p:txBody>
          <a:bodyPr/>
          <a:lstStyle>
            <a:lvl1pPr>
              <a:defRPr/>
            </a:lvl1pPr>
          </a:lstStyle>
          <a:p>
            <a:fld id="{1050A121-F964-4C12-B615-E828D04C7025}" type="slidenum">
              <a:rPr lang="en-US" altLang="en-US"/>
              <a:pPr/>
              <a:t>‹#›</a:t>
            </a:fld>
            <a:endParaRPr lang="en-US" altLang="en-US"/>
          </a:p>
        </p:txBody>
      </p:sp>
    </p:spTree>
    <p:extLst>
      <p:ext uri="{BB962C8B-B14F-4D97-AF65-F5344CB8AC3E}">
        <p14:creationId xmlns:p14="http://schemas.microsoft.com/office/powerpoint/2010/main" val="2433695344"/>
      </p:ext>
    </p:extLst>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13">
            <a:extLst>
              <a:ext uri="{FF2B5EF4-FFF2-40B4-BE49-F238E27FC236}">
                <a16:creationId xmlns:a16="http://schemas.microsoft.com/office/drawing/2014/main" id="{5E5AABC9-14D3-4BFB-9A8E-E6C4774C6527}"/>
              </a:ext>
            </a:extLst>
          </p:cNvPr>
          <p:cNvSpPr>
            <a:spLocks noGrp="1"/>
          </p:cNvSpPr>
          <p:nvPr>
            <p:ph type="dt" sz="half" idx="10"/>
          </p:nvPr>
        </p:nvSpPr>
        <p:spPr/>
        <p:txBody>
          <a:bodyPr/>
          <a:lstStyle>
            <a:lvl1pPr>
              <a:defRPr/>
            </a:lvl1pPr>
          </a:lstStyle>
          <a:p>
            <a:pPr>
              <a:defRPr/>
            </a:pPr>
            <a:fld id="{DA6A18A5-C84B-493E-BD79-F081D6EA6FE9}" type="datetimeFigureOut">
              <a:rPr lang="en-US"/>
              <a:pPr>
                <a:defRPr/>
              </a:pPr>
              <a:t>1/30/2020</a:t>
            </a:fld>
            <a:endParaRPr lang="en-US"/>
          </a:p>
        </p:txBody>
      </p:sp>
      <p:sp>
        <p:nvSpPr>
          <p:cNvPr id="5" name="Footer Placeholder 2">
            <a:extLst>
              <a:ext uri="{FF2B5EF4-FFF2-40B4-BE49-F238E27FC236}">
                <a16:creationId xmlns:a16="http://schemas.microsoft.com/office/drawing/2014/main" id="{061EA3FE-FF21-45C1-BC98-BE1E75A46BD4}"/>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22">
            <a:extLst>
              <a:ext uri="{FF2B5EF4-FFF2-40B4-BE49-F238E27FC236}">
                <a16:creationId xmlns:a16="http://schemas.microsoft.com/office/drawing/2014/main" id="{7B15AEA9-271E-402A-95DC-0AF832357F86}"/>
              </a:ext>
            </a:extLst>
          </p:cNvPr>
          <p:cNvSpPr>
            <a:spLocks noGrp="1"/>
          </p:cNvSpPr>
          <p:nvPr>
            <p:ph type="sldNum" sz="quarter" idx="12"/>
          </p:nvPr>
        </p:nvSpPr>
        <p:spPr/>
        <p:txBody>
          <a:bodyPr/>
          <a:lstStyle>
            <a:lvl1pPr>
              <a:defRPr/>
            </a:lvl1pPr>
          </a:lstStyle>
          <a:p>
            <a:fld id="{6F88649D-8106-4D38-86F1-2BAAC125AB4C}" type="slidenum">
              <a:rPr lang="en-US" altLang="en-US"/>
              <a:pPr/>
              <a:t>‹#›</a:t>
            </a:fld>
            <a:endParaRPr lang="en-US" altLang="en-US"/>
          </a:p>
        </p:txBody>
      </p:sp>
    </p:spTree>
    <p:extLst>
      <p:ext uri="{BB962C8B-B14F-4D97-AF65-F5344CB8AC3E}">
        <p14:creationId xmlns:p14="http://schemas.microsoft.com/office/powerpoint/2010/main" val="271964960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5"/>
            <a:ext cx="201168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914400" y="274642"/>
            <a:ext cx="55626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13">
            <a:extLst>
              <a:ext uri="{FF2B5EF4-FFF2-40B4-BE49-F238E27FC236}">
                <a16:creationId xmlns:a16="http://schemas.microsoft.com/office/drawing/2014/main" id="{3BABEEC6-D4FE-4DFB-B76A-6340E7571D66}"/>
              </a:ext>
            </a:extLst>
          </p:cNvPr>
          <p:cNvSpPr>
            <a:spLocks noGrp="1"/>
          </p:cNvSpPr>
          <p:nvPr>
            <p:ph type="dt" sz="half" idx="10"/>
          </p:nvPr>
        </p:nvSpPr>
        <p:spPr/>
        <p:txBody>
          <a:bodyPr/>
          <a:lstStyle>
            <a:lvl1pPr>
              <a:defRPr/>
            </a:lvl1pPr>
          </a:lstStyle>
          <a:p>
            <a:pPr>
              <a:defRPr/>
            </a:pPr>
            <a:fld id="{59D49FB2-4431-4778-B582-AEF50B888D8B}" type="datetimeFigureOut">
              <a:rPr lang="en-US"/>
              <a:pPr>
                <a:defRPr/>
              </a:pPr>
              <a:t>1/30/2020</a:t>
            </a:fld>
            <a:endParaRPr lang="en-US"/>
          </a:p>
        </p:txBody>
      </p:sp>
      <p:sp>
        <p:nvSpPr>
          <p:cNvPr id="5" name="Footer Placeholder 2">
            <a:extLst>
              <a:ext uri="{FF2B5EF4-FFF2-40B4-BE49-F238E27FC236}">
                <a16:creationId xmlns:a16="http://schemas.microsoft.com/office/drawing/2014/main" id="{938DAF48-A8BB-4B91-8933-1EFC977DA3C7}"/>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22">
            <a:extLst>
              <a:ext uri="{FF2B5EF4-FFF2-40B4-BE49-F238E27FC236}">
                <a16:creationId xmlns:a16="http://schemas.microsoft.com/office/drawing/2014/main" id="{6EEAE7A8-FCAD-498E-9808-818924728728}"/>
              </a:ext>
            </a:extLst>
          </p:cNvPr>
          <p:cNvSpPr>
            <a:spLocks noGrp="1"/>
          </p:cNvSpPr>
          <p:nvPr>
            <p:ph type="sldNum" sz="quarter" idx="12"/>
          </p:nvPr>
        </p:nvSpPr>
        <p:spPr/>
        <p:txBody>
          <a:bodyPr/>
          <a:lstStyle>
            <a:lvl1pPr>
              <a:defRPr/>
            </a:lvl1pPr>
          </a:lstStyle>
          <a:p>
            <a:fld id="{E5456664-14AC-4A87-91D7-CF1AAC475B16}" type="slidenum">
              <a:rPr lang="en-US" altLang="en-US"/>
              <a:pPr/>
              <a:t>‹#›</a:t>
            </a:fld>
            <a:endParaRPr lang="en-US" altLang="en-US"/>
          </a:p>
        </p:txBody>
      </p:sp>
    </p:spTree>
    <p:extLst>
      <p:ext uri="{BB962C8B-B14F-4D97-AF65-F5344CB8AC3E}">
        <p14:creationId xmlns:p14="http://schemas.microsoft.com/office/powerpoint/2010/main" val="337930444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a:t>Click to edit Master title style</a:t>
            </a:r>
          </a:p>
        </p:txBody>
      </p:sp>
      <p:sp>
        <p:nvSpPr>
          <p:cNvPr id="3" name="Table Placeholder 2"/>
          <p:cNvSpPr>
            <a:spLocks noGrp="1"/>
          </p:cNvSpPr>
          <p:nvPr>
            <p:ph type="tbl" idx="1"/>
          </p:nvPr>
        </p:nvSpPr>
        <p:spPr>
          <a:xfrm>
            <a:off x="457200" y="1600204"/>
            <a:ext cx="8229600" cy="4525963"/>
          </a:xfrm>
        </p:spPr>
        <p:txBody>
          <a:bodyPr>
            <a:normAutofit/>
          </a:bodyPr>
          <a:lstStyle/>
          <a:p>
            <a:pPr lvl="0"/>
            <a:endParaRPr lang="en-US" noProof="0"/>
          </a:p>
        </p:txBody>
      </p:sp>
      <p:sp>
        <p:nvSpPr>
          <p:cNvPr id="4" name="Rectangle 2">
            <a:extLst>
              <a:ext uri="{FF2B5EF4-FFF2-40B4-BE49-F238E27FC236}">
                <a16:creationId xmlns:a16="http://schemas.microsoft.com/office/drawing/2014/main" id="{8C8AF988-D35F-43EE-BE91-3CA2CA5A12E7}"/>
              </a:ext>
            </a:extLst>
          </p:cNvPr>
          <p:cNvSpPr>
            <a:spLocks noGrp="1" noChangeArrowheads="1"/>
          </p:cNvSpPr>
          <p:nvPr>
            <p:ph type="dt" sz="half" idx="10"/>
          </p:nvPr>
        </p:nvSpPr>
        <p:spPr/>
        <p:txBody>
          <a:bodyPr/>
          <a:lstStyle>
            <a:lvl1pPr>
              <a:defRPr>
                <a:solidFill>
                  <a:srgbClr val="FFFFFF"/>
                </a:solidFill>
              </a:defRPr>
            </a:lvl1pPr>
          </a:lstStyle>
          <a:p>
            <a:pPr>
              <a:defRPr/>
            </a:pPr>
            <a:endParaRPr lang="en-US"/>
          </a:p>
        </p:txBody>
      </p:sp>
      <p:sp>
        <p:nvSpPr>
          <p:cNvPr id="5" name="Rectangle 3">
            <a:extLst>
              <a:ext uri="{FF2B5EF4-FFF2-40B4-BE49-F238E27FC236}">
                <a16:creationId xmlns:a16="http://schemas.microsoft.com/office/drawing/2014/main" id="{9CA1B4A4-8486-4FA0-9EE5-ED621169C86E}"/>
              </a:ext>
            </a:extLst>
          </p:cNvPr>
          <p:cNvSpPr>
            <a:spLocks noGrp="1" noChangeArrowheads="1"/>
          </p:cNvSpPr>
          <p:nvPr>
            <p:ph type="sldNum" sz="quarter" idx="11"/>
          </p:nvPr>
        </p:nvSpPr>
        <p:spPr/>
        <p:txBody>
          <a:bodyPr/>
          <a:lstStyle>
            <a:lvl1pPr>
              <a:defRPr/>
            </a:lvl1pPr>
          </a:lstStyle>
          <a:p>
            <a:fld id="{67D11383-F66C-48C0-950E-CA73167E5B94}" type="slidenum">
              <a:rPr lang="en-US" altLang="en-US"/>
              <a:pPr/>
              <a:t>‹#›</a:t>
            </a:fld>
            <a:endParaRPr lang="en-US" altLang="en-US"/>
          </a:p>
        </p:txBody>
      </p:sp>
      <p:sp>
        <p:nvSpPr>
          <p:cNvPr id="6" name="Rectangle 14">
            <a:extLst>
              <a:ext uri="{FF2B5EF4-FFF2-40B4-BE49-F238E27FC236}">
                <a16:creationId xmlns:a16="http://schemas.microsoft.com/office/drawing/2014/main" id="{36C2304C-D6C2-4BFF-BACF-E51A69EA40EB}"/>
              </a:ext>
            </a:extLst>
          </p:cNvPr>
          <p:cNvSpPr>
            <a:spLocks noGrp="1" noChangeArrowheads="1"/>
          </p:cNvSpPr>
          <p:nvPr>
            <p:ph type="ftr" sz="quarter" idx="12"/>
          </p:nvPr>
        </p:nvSpPr>
        <p:spPr/>
        <p:txBody>
          <a:bodyPr/>
          <a:lstStyle>
            <a:lvl1pPr>
              <a:defRPr>
                <a:solidFill>
                  <a:srgbClr val="FFFFFF"/>
                </a:solidFill>
              </a:defRPr>
            </a:lvl1pPr>
          </a:lstStyle>
          <a:p>
            <a:pPr>
              <a:defRPr/>
            </a:pPr>
            <a:endParaRPr lang="en-US"/>
          </a:p>
        </p:txBody>
      </p:sp>
    </p:spTree>
    <p:extLst>
      <p:ext uri="{BB962C8B-B14F-4D97-AF65-F5344CB8AC3E}">
        <p14:creationId xmlns:p14="http://schemas.microsoft.com/office/powerpoint/2010/main" val="2791403226"/>
      </p:ext>
    </p:extLst>
  </p:cSld>
  <p:clrMapOvr>
    <a:masterClrMapping/>
  </p:clrMapOvr>
  <p:transition>
    <p:random/>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chart">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a:t>Click to edit Master title style</a:t>
            </a:r>
          </a:p>
        </p:txBody>
      </p:sp>
      <p:sp>
        <p:nvSpPr>
          <p:cNvPr id="3" name="Chart Placeholder 2"/>
          <p:cNvSpPr>
            <a:spLocks noGrp="1"/>
          </p:cNvSpPr>
          <p:nvPr>
            <p:ph type="chart" idx="1"/>
          </p:nvPr>
        </p:nvSpPr>
        <p:spPr>
          <a:xfrm>
            <a:off x="457200" y="1600204"/>
            <a:ext cx="8229600" cy="4525963"/>
          </a:xfrm>
        </p:spPr>
        <p:txBody>
          <a:bodyPr>
            <a:normAutofit/>
          </a:bodyPr>
          <a:lstStyle/>
          <a:p>
            <a:pPr lvl="0"/>
            <a:endParaRPr lang="en-US" noProof="0"/>
          </a:p>
        </p:txBody>
      </p:sp>
      <p:sp>
        <p:nvSpPr>
          <p:cNvPr id="4" name="Rectangle 2">
            <a:extLst>
              <a:ext uri="{FF2B5EF4-FFF2-40B4-BE49-F238E27FC236}">
                <a16:creationId xmlns:a16="http://schemas.microsoft.com/office/drawing/2014/main" id="{B44541C7-2EF9-46EC-94C7-B4E9C39007E1}"/>
              </a:ext>
            </a:extLst>
          </p:cNvPr>
          <p:cNvSpPr>
            <a:spLocks noGrp="1" noChangeArrowheads="1"/>
          </p:cNvSpPr>
          <p:nvPr>
            <p:ph type="dt" sz="half" idx="10"/>
          </p:nvPr>
        </p:nvSpPr>
        <p:spPr/>
        <p:txBody>
          <a:bodyPr/>
          <a:lstStyle>
            <a:lvl1pPr>
              <a:defRPr>
                <a:solidFill>
                  <a:srgbClr val="FFFFFF"/>
                </a:solidFill>
              </a:defRPr>
            </a:lvl1pPr>
          </a:lstStyle>
          <a:p>
            <a:pPr>
              <a:defRPr/>
            </a:pPr>
            <a:endParaRPr lang="en-US"/>
          </a:p>
        </p:txBody>
      </p:sp>
      <p:sp>
        <p:nvSpPr>
          <p:cNvPr id="5" name="Rectangle 3">
            <a:extLst>
              <a:ext uri="{FF2B5EF4-FFF2-40B4-BE49-F238E27FC236}">
                <a16:creationId xmlns:a16="http://schemas.microsoft.com/office/drawing/2014/main" id="{6A0CC8EC-98B5-4F15-B536-5EE04B663626}"/>
              </a:ext>
            </a:extLst>
          </p:cNvPr>
          <p:cNvSpPr>
            <a:spLocks noGrp="1" noChangeArrowheads="1"/>
          </p:cNvSpPr>
          <p:nvPr>
            <p:ph type="sldNum" sz="quarter" idx="11"/>
          </p:nvPr>
        </p:nvSpPr>
        <p:spPr/>
        <p:txBody>
          <a:bodyPr/>
          <a:lstStyle>
            <a:lvl1pPr>
              <a:defRPr/>
            </a:lvl1pPr>
          </a:lstStyle>
          <a:p>
            <a:fld id="{F71CBEC7-EDD8-45CC-9CC1-2B6F1ADA7B27}" type="slidenum">
              <a:rPr lang="en-US" altLang="en-US"/>
              <a:pPr/>
              <a:t>‹#›</a:t>
            </a:fld>
            <a:endParaRPr lang="en-US" altLang="en-US"/>
          </a:p>
        </p:txBody>
      </p:sp>
      <p:sp>
        <p:nvSpPr>
          <p:cNvPr id="6" name="Rectangle 14">
            <a:extLst>
              <a:ext uri="{FF2B5EF4-FFF2-40B4-BE49-F238E27FC236}">
                <a16:creationId xmlns:a16="http://schemas.microsoft.com/office/drawing/2014/main" id="{2F27D3BA-0B8C-4656-BDD6-F6CD6866E664}"/>
              </a:ext>
            </a:extLst>
          </p:cNvPr>
          <p:cNvSpPr>
            <a:spLocks noGrp="1" noChangeArrowheads="1"/>
          </p:cNvSpPr>
          <p:nvPr>
            <p:ph type="ftr" sz="quarter" idx="12"/>
          </p:nvPr>
        </p:nvSpPr>
        <p:spPr/>
        <p:txBody>
          <a:bodyPr/>
          <a:lstStyle>
            <a:lvl1pPr>
              <a:defRPr>
                <a:solidFill>
                  <a:srgbClr val="FFFFFF"/>
                </a:solidFill>
              </a:defRPr>
            </a:lvl1pPr>
          </a:lstStyle>
          <a:p>
            <a:pPr>
              <a:defRPr/>
            </a:pPr>
            <a:endParaRPr lang="en-US"/>
          </a:p>
        </p:txBody>
      </p:sp>
    </p:spTree>
    <p:extLst>
      <p:ext uri="{BB962C8B-B14F-4D97-AF65-F5344CB8AC3E}">
        <p14:creationId xmlns:p14="http://schemas.microsoft.com/office/powerpoint/2010/main" val="457744302"/>
      </p:ext>
    </p:extLst>
  </p:cSld>
  <p:clrMapOvr>
    <a:masterClrMapping/>
  </p:clrMapOvr>
  <p:transition>
    <p:random/>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userDrawn="1">
  <p:cSld name="Custom Layout">
    <p:spTree>
      <p:nvGrpSpPr>
        <p:cNvPr id="1" name=""/>
        <p:cNvGrpSpPr/>
        <p:nvPr/>
      </p:nvGrpSpPr>
      <p:grpSpPr>
        <a:xfrm>
          <a:off x="0" y="0"/>
          <a:ext cx="0" cy="0"/>
          <a:chOff x="0" y="0"/>
          <a:chExt cx="0" cy="0"/>
        </a:xfrm>
      </p:grpSpPr>
      <p:grpSp>
        <p:nvGrpSpPr>
          <p:cNvPr id="4" name="Group 4">
            <a:extLst>
              <a:ext uri="{FF2B5EF4-FFF2-40B4-BE49-F238E27FC236}">
                <a16:creationId xmlns:a16="http://schemas.microsoft.com/office/drawing/2014/main" id="{BE50C157-217D-4BF1-9B92-C205A1CDF20B}"/>
              </a:ext>
            </a:extLst>
          </p:cNvPr>
          <p:cNvGrpSpPr>
            <a:grpSpLocks/>
          </p:cNvGrpSpPr>
          <p:nvPr/>
        </p:nvGrpSpPr>
        <p:grpSpPr bwMode="auto">
          <a:xfrm>
            <a:off x="1" y="2"/>
            <a:ext cx="9140825" cy="6850063"/>
            <a:chOff x="0" y="0"/>
            <a:chExt cx="5758" cy="4315"/>
          </a:xfrm>
        </p:grpSpPr>
        <p:grpSp>
          <p:nvGrpSpPr>
            <p:cNvPr id="5" name="Group 5">
              <a:extLst>
                <a:ext uri="{FF2B5EF4-FFF2-40B4-BE49-F238E27FC236}">
                  <a16:creationId xmlns:a16="http://schemas.microsoft.com/office/drawing/2014/main" id="{FA629D32-EBEC-43C0-BCD7-C5F36C9775AB}"/>
                </a:ext>
              </a:extLst>
            </p:cNvPr>
            <p:cNvGrpSpPr>
              <a:grpSpLocks/>
            </p:cNvGrpSpPr>
            <p:nvPr userDrawn="1"/>
          </p:nvGrpSpPr>
          <p:grpSpPr bwMode="auto">
            <a:xfrm>
              <a:off x="1728" y="2230"/>
              <a:ext cx="4027" cy="2085"/>
              <a:chOff x="1728" y="2230"/>
              <a:chExt cx="4027" cy="2085"/>
            </a:xfrm>
          </p:grpSpPr>
          <p:sp>
            <p:nvSpPr>
              <p:cNvPr id="8" name="Freeform 6">
                <a:extLst>
                  <a:ext uri="{FF2B5EF4-FFF2-40B4-BE49-F238E27FC236}">
                    <a16:creationId xmlns:a16="http://schemas.microsoft.com/office/drawing/2014/main" id="{52A9FCF7-2C15-490A-9980-12DA77C0F04C}"/>
                  </a:ext>
                </a:extLst>
              </p:cNvPr>
              <p:cNvSpPr>
                <a:spLocks/>
              </p:cNvSpPr>
              <p:nvPr/>
            </p:nvSpPr>
            <p:spPr bwMode="hidden">
              <a:xfrm>
                <a:off x="1728" y="2644"/>
                <a:ext cx="2882" cy="1671"/>
              </a:xfrm>
              <a:custGeom>
                <a:avLst/>
                <a:gdLst/>
                <a:ahLst/>
                <a:cxnLst>
                  <a:cxn ang="0">
                    <a:pos x="2740" y="528"/>
                  </a:cxn>
                  <a:cxn ang="0">
                    <a:pos x="2632" y="484"/>
                  </a:cxn>
                  <a:cxn ang="0">
                    <a:pos x="2480" y="424"/>
                  </a:cxn>
                  <a:cxn ang="0">
                    <a:pos x="2203" y="343"/>
                  </a:cxn>
                  <a:cxn ang="0">
                    <a:pos x="1970" y="277"/>
                  </a:cxn>
                  <a:cxn ang="0">
                    <a:pos x="1807" y="212"/>
                  </a:cxn>
                  <a:cxn ang="0">
                    <a:pos x="1693" y="152"/>
                  </a:cxn>
                  <a:cxn ang="0">
                    <a:pos x="1628" y="103"/>
                  </a:cxn>
                  <a:cxn ang="0">
                    <a:pos x="1590" y="60"/>
                  </a:cxn>
                  <a:cxn ang="0">
                    <a:pos x="1579" y="27"/>
                  </a:cxn>
                  <a:cxn ang="0">
                    <a:pos x="1585" y="0"/>
                  </a:cxn>
                  <a:cxn ang="0">
                    <a:pos x="1557" y="49"/>
                  </a:cxn>
                  <a:cxn ang="0">
                    <a:pos x="1568" y="98"/>
                  </a:cxn>
                  <a:cxn ang="0">
                    <a:pos x="1617" y="141"/>
                  </a:cxn>
                  <a:cxn ang="0">
                    <a:pos x="1688" y="185"/>
                  </a:cxn>
                  <a:cxn ang="0">
                    <a:pos x="1791" y="228"/>
                  </a:cxn>
                  <a:cxn ang="0">
                    <a:pos x="2040" y="310"/>
                  </a:cxn>
                  <a:cxn ang="0">
                    <a:pos x="2285" y="381"/>
                  </a:cxn>
                  <a:cxn ang="0">
                    <a:pos x="2464" y="435"/>
                  </a:cxn>
                  <a:cxn ang="0">
                    <a:pos x="2605" y="484"/>
                  </a:cxn>
                  <a:cxn ang="0">
                    <a:pos x="2708" y="528"/>
                  </a:cxn>
                  <a:cxn ang="0">
                    <a:pos x="2768" y="560"/>
                  </a:cxn>
                  <a:cxn ang="0">
                    <a:pos x="2795" y="593"/>
                  </a:cxn>
                  <a:cxn ang="0">
                    <a:pos x="2795" y="642"/>
                  </a:cxn>
                  <a:cxn ang="0">
                    <a:pos x="2762" y="691"/>
                  </a:cxn>
                  <a:cxn ang="0">
                    <a:pos x="2692" y="735"/>
                  </a:cxn>
                  <a:cxn ang="0">
                    <a:pos x="2589" y="778"/>
                  </a:cxn>
                  <a:cxn ang="0">
                    <a:pos x="2458" y="822"/>
                  </a:cxn>
                  <a:cxn ang="0">
                    <a:pos x="2301" y="865"/>
                  </a:cxn>
                  <a:cxn ang="0">
                    <a:pos x="2030" y="930"/>
                  </a:cxn>
                  <a:cxn ang="0">
                    <a:pos x="1606" y="1034"/>
                  </a:cxn>
                  <a:cxn ang="0">
                    <a:pos x="1145" y="1164"/>
                  </a:cxn>
                  <a:cxn ang="0">
                    <a:pos x="673" y="1328"/>
                  </a:cxn>
                  <a:cxn ang="0">
                    <a:pos x="217" y="1545"/>
                  </a:cxn>
                  <a:cxn ang="0">
                    <a:pos x="353" y="1671"/>
                  </a:cxn>
                  <a:cxn ang="0">
                    <a:pos x="754" y="1469"/>
                  </a:cxn>
                  <a:cxn ang="0">
                    <a:pos x="1145" y="1311"/>
                  </a:cxn>
                  <a:cxn ang="0">
                    <a:pos x="1519" y="1186"/>
                  </a:cxn>
                  <a:cxn ang="0">
                    <a:pos x="1861" y="1083"/>
                  </a:cxn>
                  <a:cxn ang="0">
                    <a:pos x="2165" y="1007"/>
                  </a:cxn>
                  <a:cxn ang="0">
                    <a:pos x="2426" y="947"/>
                  </a:cxn>
                  <a:cxn ang="0">
                    <a:pos x="2626" y="892"/>
                  </a:cxn>
                  <a:cxn ang="0">
                    <a:pos x="2762" y="838"/>
                  </a:cxn>
                  <a:cxn ang="0">
                    <a:pos x="2827" y="794"/>
                  </a:cxn>
                  <a:cxn ang="0">
                    <a:pos x="2865" y="745"/>
                  </a:cxn>
                  <a:cxn ang="0">
                    <a:pos x="2882" y="702"/>
                  </a:cxn>
                  <a:cxn ang="0">
                    <a:pos x="2854" y="620"/>
                  </a:cxn>
                  <a:cxn ang="0">
                    <a:pos x="2800" y="560"/>
                  </a:cxn>
                  <a:cxn ang="0">
                    <a:pos x="2773" y="544"/>
                  </a:cxn>
                </a:cxnLst>
                <a:rect l="0" t="0" r="r" b="b"/>
                <a:pathLst>
                  <a:path w="2882" h="1671">
                    <a:moveTo>
                      <a:pt x="2773" y="544"/>
                    </a:moveTo>
                    <a:lnTo>
                      <a:pt x="2740" y="528"/>
                    </a:lnTo>
                    <a:lnTo>
                      <a:pt x="2692" y="506"/>
                    </a:lnTo>
                    <a:lnTo>
                      <a:pt x="2632" y="484"/>
                    </a:lnTo>
                    <a:lnTo>
                      <a:pt x="2561" y="457"/>
                    </a:lnTo>
                    <a:lnTo>
                      <a:pt x="2480" y="424"/>
                    </a:lnTo>
                    <a:lnTo>
                      <a:pt x="2388" y="397"/>
                    </a:lnTo>
                    <a:lnTo>
                      <a:pt x="2203" y="343"/>
                    </a:lnTo>
                    <a:lnTo>
                      <a:pt x="2078" y="310"/>
                    </a:lnTo>
                    <a:lnTo>
                      <a:pt x="1970" y="277"/>
                    </a:lnTo>
                    <a:lnTo>
                      <a:pt x="1878" y="245"/>
                    </a:lnTo>
                    <a:lnTo>
                      <a:pt x="1807" y="212"/>
                    </a:lnTo>
                    <a:lnTo>
                      <a:pt x="1742" y="179"/>
                    </a:lnTo>
                    <a:lnTo>
                      <a:pt x="1693" y="152"/>
                    </a:lnTo>
                    <a:lnTo>
                      <a:pt x="1655" y="125"/>
                    </a:lnTo>
                    <a:lnTo>
                      <a:pt x="1628" y="103"/>
                    </a:lnTo>
                    <a:lnTo>
                      <a:pt x="1606" y="81"/>
                    </a:lnTo>
                    <a:lnTo>
                      <a:pt x="1590" y="60"/>
                    </a:lnTo>
                    <a:lnTo>
                      <a:pt x="1585" y="43"/>
                    </a:lnTo>
                    <a:lnTo>
                      <a:pt x="1579" y="27"/>
                    </a:lnTo>
                    <a:lnTo>
                      <a:pt x="1585" y="5"/>
                    </a:lnTo>
                    <a:lnTo>
                      <a:pt x="1585" y="0"/>
                    </a:lnTo>
                    <a:lnTo>
                      <a:pt x="1568" y="27"/>
                    </a:lnTo>
                    <a:lnTo>
                      <a:pt x="1557" y="49"/>
                    </a:lnTo>
                    <a:lnTo>
                      <a:pt x="1557" y="76"/>
                    </a:lnTo>
                    <a:lnTo>
                      <a:pt x="1568" y="98"/>
                    </a:lnTo>
                    <a:lnTo>
                      <a:pt x="1590" y="120"/>
                    </a:lnTo>
                    <a:lnTo>
                      <a:pt x="1617" y="141"/>
                    </a:lnTo>
                    <a:lnTo>
                      <a:pt x="1650" y="163"/>
                    </a:lnTo>
                    <a:lnTo>
                      <a:pt x="1688" y="185"/>
                    </a:lnTo>
                    <a:lnTo>
                      <a:pt x="1737" y="207"/>
                    </a:lnTo>
                    <a:lnTo>
                      <a:pt x="1791" y="228"/>
                    </a:lnTo>
                    <a:lnTo>
                      <a:pt x="1905" y="267"/>
                    </a:lnTo>
                    <a:lnTo>
                      <a:pt x="2040" y="310"/>
                    </a:lnTo>
                    <a:lnTo>
                      <a:pt x="2182" y="348"/>
                    </a:lnTo>
                    <a:lnTo>
                      <a:pt x="2285" y="381"/>
                    </a:lnTo>
                    <a:lnTo>
                      <a:pt x="2382" y="408"/>
                    </a:lnTo>
                    <a:lnTo>
                      <a:pt x="2464" y="435"/>
                    </a:lnTo>
                    <a:lnTo>
                      <a:pt x="2540" y="462"/>
                    </a:lnTo>
                    <a:lnTo>
                      <a:pt x="2605" y="484"/>
                    </a:lnTo>
                    <a:lnTo>
                      <a:pt x="2659" y="506"/>
                    </a:lnTo>
                    <a:lnTo>
                      <a:pt x="2708" y="528"/>
                    </a:lnTo>
                    <a:lnTo>
                      <a:pt x="2740" y="544"/>
                    </a:lnTo>
                    <a:lnTo>
                      <a:pt x="2768" y="560"/>
                    </a:lnTo>
                    <a:lnTo>
                      <a:pt x="2784" y="577"/>
                    </a:lnTo>
                    <a:lnTo>
                      <a:pt x="2795" y="593"/>
                    </a:lnTo>
                    <a:lnTo>
                      <a:pt x="2800" y="615"/>
                    </a:lnTo>
                    <a:lnTo>
                      <a:pt x="2795" y="642"/>
                    </a:lnTo>
                    <a:lnTo>
                      <a:pt x="2784" y="664"/>
                    </a:lnTo>
                    <a:lnTo>
                      <a:pt x="2762" y="691"/>
                    </a:lnTo>
                    <a:lnTo>
                      <a:pt x="2730" y="713"/>
                    </a:lnTo>
                    <a:lnTo>
                      <a:pt x="2692" y="735"/>
                    </a:lnTo>
                    <a:lnTo>
                      <a:pt x="2643" y="756"/>
                    </a:lnTo>
                    <a:lnTo>
                      <a:pt x="2589" y="778"/>
                    </a:lnTo>
                    <a:lnTo>
                      <a:pt x="2529" y="800"/>
                    </a:lnTo>
                    <a:lnTo>
                      <a:pt x="2458" y="822"/>
                    </a:lnTo>
                    <a:lnTo>
                      <a:pt x="2382" y="843"/>
                    </a:lnTo>
                    <a:lnTo>
                      <a:pt x="2301" y="865"/>
                    </a:lnTo>
                    <a:lnTo>
                      <a:pt x="2214" y="887"/>
                    </a:lnTo>
                    <a:lnTo>
                      <a:pt x="2030" y="930"/>
                    </a:lnTo>
                    <a:lnTo>
                      <a:pt x="1823" y="979"/>
                    </a:lnTo>
                    <a:lnTo>
                      <a:pt x="1606" y="1034"/>
                    </a:lnTo>
                    <a:lnTo>
                      <a:pt x="1378" y="1094"/>
                    </a:lnTo>
                    <a:lnTo>
                      <a:pt x="1145" y="1164"/>
                    </a:lnTo>
                    <a:lnTo>
                      <a:pt x="912" y="1241"/>
                    </a:lnTo>
                    <a:lnTo>
                      <a:pt x="673" y="1328"/>
                    </a:lnTo>
                    <a:lnTo>
                      <a:pt x="440" y="1431"/>
                    </a:lnTo>
                    <a:lnTo>
                      <a:pt x="217" y="1545"/>
                    </a:lnTo>
                    <a:lnTo>
                      <a:pt x="0" y="1671"/>
                    </a:lnTo>
                    <a:lnTo>
                      <a:pt x="353" y="1671"/>
                    </a:lnTo>
                    <a:lnTo>
                      <a:pt x="554" y="1567"/>
                    </a:lnTo>
                    <a:lnTo>
                      <a:pt x="754" y="1469"/>
                    </a:lnTo>
                    <a:lnTo>
                      <a:pt x="955" y="1388"/>
                    </a:lnTo>
                    <a:lnTo>
                      <a:pt x="1145" y="1311"/>
                    </a:lnTo>
                    <a:lnTo>
                      <a:pt x="1335" y="1241"/>
                    </a:lnTo>
                    <a:lnTo>
                      <a:pt x="1519" y="1186"/>
                    </a:lnTo>
                    <a:lnTo>
                      <a:pt x="1693" y="1132"/>
                    </a:lnTo>
                    <a:lnTo>
                      <a:pt x="1861" y="1083"/>
                    </a:lnTo>
                    <a:lnTo>
                      <a:pt x="2019" y="1045"/>
                    </a:lnTo>
                    <a:lnTo>
                      <a:pt x="2165" y="1007"/>
                    </a:lnTo>
                    <a:lnTo>
                      <a:pt x="2301" y="974"/>
                    </a:lnTo>
                    <a:lnTo>
                      <a:pt x="2426" y="947"/>
                    </a:lnTo>
                    <a:lnTo>
                      <a:pt x="2534" y="914"/>
                    </a:lnTo>
                    <a:lnTo>
                      <a:pt x="2626" y="892"/>
                    </a:lnTo>
                    <a:lnTo>
                      <a:pt x="2702" y="865"/>
                    </a:lnTo>
                    <a:lnTo>
                      <a:pt x="2762" y="838"/>
                    </a:lnTo>
                    <a:lnTo>
                      <a:pt x="2800" y="816"/>
                    </a:lnTo>
                    <a:lnTo>
                      <a:pt x="2827" y="794"/>
                    </a:lnTo>
                    <a:lnTo>
                      <a:pt x="2849" y="767"/>
                    </a:lnTo>
                    <a:lnTo>
                      <a:pt x="2865" y="745"/>
                    </a:lnTo>
                    <a:lnTo>
                      <a:pt x="2876" y="724"/>
                    </a:lnTo>
                    <a:lnTo>
                      <a:pt x="2882" y="702"/>
                    </a:lnTo>
                    <a:lnTo>
                      <a:pt x="2876" y="658"/>
                    </a:lnTo>
                    <a:lnTo>
                      <a:pt x="2854" y="620"/>
                    </a:lnTo>
                    <a:lnTo>
                      <a:pt x="2833" y="588"/>
                    </a:lnTo>
                    <a:lnTo>
                      <a:pt x="2800" y="560"/>
                    </a:lnTo>
                    <a:lnTo>
                      <a:pt x="2773" y="544"/>
                    </a:lnTo>
                    <a:lnTo>
                      <a:pt x="2773" y="544"/>
                    </a:lnTo>
                    <a:close/>
                  </a:path>
                </a:pathLst>
              </a:custGeom>
              <a:gradFill rotWithShape="0">
                <a:gsLst>
                  <a:gs pos="0">
                    <a:schemeClr val="bg1"/>
                  </a:gs>
                  <a:gs pos="100000">
                    <a:schemeClr val="bg1">
                      <a:gamma/>
                      <a:shade val="90980"/>
                      <a:invGamma/>
                    </a:schemeClr>
                  </a:gs>
                </a:gsLst>
                <a:lin ang="0" scaled="1"/>
              </a:gradFill>
              <a:ln w="9525">
                <a:noFill/>
                <a:round/>
                <a:headEnd/>
                <a:tailEnd/>
              </a:ln>
            </p:spPr>
            <p:txBody>
              <a:bodyPr/>
              <a:lstStyle/>
              <a:p>
                <a:pPr eaLnBrk="0" hangingPunct="0">
                  <a:defRPr/>
                </a:pPr>
                <a:endParaRPr lang="en-US" sz="1800">
                  <a:solidFill>
                    <a:srgbClr val="FFFFFF"/>
                  </a:solidFill>
                  <a:latin typeface="+mn-lt"/>
                  <a:cs typeface="+mn-cs"/>
                </a:endParaRPr>
              </a:p>
            </p:txBody>
          </p:sp>
          <p:sp>
            <p:nvSpPr>
              <p:cNvPr id="9" name="Freeform 7">
                <a:extLst>
                  <a:ext uri="{FF2B5EF4-FFF2-40B4-BE49-F238E27FC236}">
                    <a16:creationId xmlns:a16="http://schemas.microsoft.com/office/drawing/2014/main" id="{750C6A5E-225E-410F-AEC6-D846046BE4FC}"/>
                  </a:ext>
                </a:extLst>
              </p:cNvPr>
              <p:cNvSpPr>
                <a:spLocks/>
              </p:cNvSpPr>
              <p:nvPr/>
            </p:nvSpPr>
            <p:spPr bwMode="hidden">
              <a:xfrm>
                <a:off x="4170" y="2671"/>
                <a:ext cx="1259" cy="811"/>
              </a:xfrm>
              <a:custGeom>
                <a:avLst/>
                <a:gdLst/>
                <a:ahLst/>
                <a:cxnLst>
                  <a:cxn ang="0">
                    <a:pos x="1259" y="615"/>
                  </a:cxn>
                  <a:cxn ang="0">
                    <a:pos x="1248" y="588"/>
                  </a:cxn>
                  <a:cxn ang="0">
                    <a:pos x="1237" y="566"/>
                  </a:cxn>
                  <a:cxn ang="0">
                    <a:pos x="1216" y="539"/>
                  </a:cxn>
                  <a:cxn ang="0">
                    <a:pos x="1188" y="517"/>
                  </a:cxn>
                  <a:cxn ang="0">
                    <a:pos x="1123" y="479"/>
                  </a:cxn>
                  <a:cxn ang="0">
                    <a:pos x="1042" y="441"/>
                  </a:cxn>
                  <a:cxn ang="0">
                    <a:pos x="944" y="408"/>
                  </a:cxn>
                  <a:cxn ang="0">
                    <a:pos x="841" y="381"/>
                  </a:cxn>
                  <a:cxn ang="0">
                    <a:pos x="727" y="348"/>
                  </a:cxn>
                  <a:cxn ang="0">
                    <a:pos x="613" y="321"/>
                  </a:cxn>
                  <a:cxn ang="0">
                    <a:pos x="499" y="294"/>
                  </a:cxn>
                  <a:cxn ang="0">
                    <a:pos x="391" y="261"/>
                  </a:cxn>
                  <a:cxn ang="0">
                    <a:pos x="288" y="229"/>
                  </a:cxn>
                  <a:cxn ang="0">
                    <a:pos x="195" y="196"/>
                  </a:cxn>
                  <a:cxn ang="0">
                    <a:pos x="119" y="152"/>
                  </a:cxn>
                  <a:cxn ang="0">
                    <a:pos x="54" y="109"/>
                  </a:cxn>
                  <a:cxn ang="0">
                    <a:pos x="33" y="87"/>
                  </a:cxn>
                  <a:cxn ang="0">
                    <a:pos x="16" y="60"/>
                  </a:cxn>
                  <a:cxn ang="0">
                    <a:pos x="5" y="33"/>
                  </a:cxn>
                  <a:cxn ang="0">
                    <a:pos x="0" y="0"/>
                  </a:cxn>
                  <a:cxn ang="0">
                    <a:pos x="0" y="6"/>
                  </a:cxn>
                  <a:cxn ang="0">
                    <a:pos x="0" y="11"/>
                  </a:cxn>
                  <a:cxn ang="0">
                    <a:pos x="0" y="38"/>
                  </a:cxn>
                  <a:cxn ang="0">
                    <a:pos x="5" y="60"/>
                  </a:cxn>
                  <a:cxn ang="0">
                    <a:pos x="16" y="87"/>
                  </a:cxn>
                  <a:cxn ang="0">
                    <a:pos x="33" y="114"/>
                  </a:cxn>
                  <a:cxn ang="0">
                    <a:pos x="54" y="142"/>
                  </a:cxn>
                  <a:cxn ang="0">
                    <a:pos x="87" y="174"/>
                  </a:cxn>
                  <a:cxn ang="0">
                    <a:pos x="125" y="207"/>
                  </a:cxn>
                  <a:cxn ang="0">
                    <a:pos x="179" y="240"/>
                  </a:cxn>
                  <a:cxn ang="0">
                    <a:pos x="244" y="278"/>
                  </a:cxn>
                  <a:cxn ang="0">
                    <a:pos x="326" y="310"/>
                  </a:cxn>
                  <a:cxn ang="0">
                    <a:pos x="418" y="348"/>
                  </a:cxn>
                  <a:cxn ang="0">
                    <a:pos x="526" y="381"/>
                  </a:cxn>
                  <a:cxn ang="0">
                    <a:pos x="657" y="414"/>
                  </a:cxn>
                  <a:cxn ang="0">
                    <a:pos x="749" y="435"/>
                  </a:cxn>
                  <a:cxn ang="0">
                    <a:pos x="830" y="463"/>
                  </a:cxn>
                  <a:cxn ang="0">
                    <a:pos x="901" y="490"/>
                  </a:cxn>
                  <a:cxn ang="0">
                    <a:pos x="966" y="512"/>
                  </a:cxn>
                  <a:cxn ang="0">
                    <a:pos x="1015" y="539"/>
                  </a:cxn>
                  <a:cxn ang="0">
                    <a:pos x="1053" y="566"/>
                  </a:cxn>
                  <a:cxn ang="0">
                    <a:pos x="1080" y="593"/>
                  </a:cxn>
                  <a:cxn ang="0">
                    <a:pos x="1102" y="620"/>
                  </a:cxn>
                  <a:cxn ang="0">
                    <a:pos x="1112" y="648"/>
                  </a:cxn>
                  <a:cxn ang="0">
                    <a:pos x="1118" y="675"/>
                  </a:cxn>
                  <a:cxn ang="0">
                    <a:pos x="1112" y="697"/>
                  </a:cxn>
                  <a:cxn ang="0">
                    <a:pos x="1096" y="724"/>
                  </a:cxn>
                  <a:cxn ang="0">
                    <a:pos x="1080" y="746"/>
                  </a:cxn>
                  <a:cxn ang="0">
                    <a:pos x="1053" y="767"/>
                  </a:cxn>
                  <a:cxn ang="0">
                    <a:pos x="1015" y="789"/>
                  </a:cxn>
                  <a:cxn ang="0">
                    <a:pos x="977" y="811"/>
                  </a:cxn>
                  <a:cxn ang="0">
                    <a:pos x="1047" y="789"/>
                  </a:cxn>
                  <a:cxn ang="0">
                    <a:pos x="1107" y="767"/>
                  </a:cxn>
                  <a:cxn ang="0">
                    <a:pos x="1156" y="746"/>
                  </a:cxn>
                  <a:cxn ang="0">
                    <a:pos x="1199" y="724"/>
                  </a:cxn>
                  <a:cxn ang="0">
                    <a:pos x="1226" y="702"/>
                  </a:cxn>
                  <a:cxn ang="0">
                    <a:pos x="1248" y="675"/>
                  </a:cxn>
                  <a:cxn ang="0">
                    <a:pos x="1259" y="648"/>
                  </a:cxn>
                  <a:cxn ang="0">
                    <a:pos x="1259" y="615"/>
                  </a:cxn>
                  <a:cxn ang="0">
                    <a:pos x="1259" y="615"/>
                  </a:cxn>
                </a:cxnLst>
                <a:rect l="0" t="0" r="r" b="b"/>
                <a:pathLst>
                  <a:path w="1259" h="811">
                    <a:moveTo>
                      <a:pt x="1259" y="615"/>
                    </a:moveTo>
                    <a:lnTo>
                      <a:pt x="1248" y="588"/>
                    </a:lnTo>
                    <a:lnTo>
                      <a:pt x="1237" y="566"/>
                    </a:lnTo>
                    <a:lnTo>
                      <a:pt x="1216" y="539"/>
                    </a:lnTo>
                    <a:lnTo>
                      <a:pt x="1188" y="517"/>
                    </a:lnTo>
                    <a:lnTo>
                      <a:pt x="1123" y="479"/>
                    </a:lnTo>
                    <a:lnTo>
                      <a:pt x="1042" y="441"/>
                    </a:lnTo>
                    <a:lnTo>
                      <a:pt x="944" y="408"/>
                    </a:lnTo>
                    <a:lnTo>
                      <a:pt x="841" y="381"/>
                    </a:lnTo>
                    <a:lnTo>
                      <a:pt x="727" y="348"/>
                    </a:lnTo>
                    <a:lnTo>
                      <a:pt x="613" y="321"/>
                    </a:lnTo>
                    <a:lnTo>
                      <a:pt x="499" y="294"/>
                    </a:lnTo>
                    <a:lnTo>
                      <a:pt x="391" y="261"/>
                    </a:lnTo>
                    <a:lnTo>
                      <a:pt x="288" y="229"/>
                    </a:lnTo>
                    <a:lnTo>
                      <a:pt x="195" y="196"/>
                    </a:lnTo>
                    <a:lnTo>
                      <a:pt x="119" y="152"/>
                    </a:lnTo>
                    <a:lnTo>
                      <a:pt x="54" y="109"/>
                    </a:lnTo>
                    <a:lnTo>
                      <a:pt x="33" y="87"/>
                    </a:lnTo>
                    <a:lnTo>
                      <a:pt x="16" y="60"/>
                    </a:lnTo>
                    <a:lnTo>
                      <a:pt x="5" y="33"/>
                    </a:lnTo>
                    <a:lnTo>
                      <a:pt x="0" y="0"/>
                    </a:lnTo>
                    <a:lnTo>
                      <a:pt x="0" y="6"/>
                    </a:lnTo>
                    <a:lnTo>
                      <a:pt x="0" y="11"/>
                    </a:lnTo>
                    <a:lnTo>
                      <a:pt x="0" y="38"/>
                    </a:lnTo>
                    <a:lnTo>
                      <a:pt x="5" y="60"/>
                    </a:lnTo>
                    <a:lnTo>
                      <a:pt x="16" y="87"/>
                    </a:lnTo>
                    <a:lnTo>
                      <a:pt x="33" y="114"/>
                    </a:lnTo>
                    <a:lnTo>
                      <a:pt x="54" y="142"/>
                    </a:lnTo>
                    <a:lnTo>
                      <a:pt x="87" y="174"/>
                    </a:lnTo>
                    <a:lnTo>
                      <a:pt x="125" y="207"/>
                    </a:lnTo>
                    <a:lnTo>
                      <a:pt x="179" y="240"/>
                    </a:lnTo>
                    <a:lnTo>
                      <a:pt x="244" y="278"/>
                    </a:lnTo>
                    <a:lnTo>
                      <a:pt x="326" y="310"/>
                    </a:lnTo>
                    <a:lnTo>
                      <a:pt x="418" y="348"/>
                    </a:lnTo>
                    <a:lnTo>
                      <a:pt x="526" y="381"/>
                    </a:lnTo>
                    <a:lnTo>
                      <a:pt x="657" y="414"/>
                    </a:lnTo>
                    <a:lnTo>
                      <a:pt x="749" y="435"/>
                    </a:lnTo>
                    <a:lnTo>
                      <a:pt x="830" y="463"/>
                    </a:lnTo>
                    <a:lnTo>
                      <a:pt x="901" y="490"/>
                    </a:lnTo>
                    <a:lnTo>
                      <a:pt x="966" y="512"/>
                    </a:lnTo>
                    <a:lnTo>
                      <a:pt x="1015" y="539"/>
                    </a:lnTo>
                    <a:lnTo>
                      <a:pt x="1053" y="566"/>
                    </a:lnTo>
                    <a:lnTo>
                      <a:pt x="1080" y="593"/>
                    </a:lnTo>
                    <a:lnTo>
                      <a:pt x="1102" y="620"/>
                    </a:lnTo>
                    <a:lnTo>
                      <a:pt x="1112" y="648"/>
                    </a:lnTo>
                    <a:lnTo>
                      <a:pt x="1118" y="675"/>
                    </a:lnTo>
                    <a:lnTo>
                      <a:pt x="1112" y="697"/>
                    </a:lnTo>
                    <a:lnTo>
                      <a:pt x="1096" y="724"/>
                    </a:lnTo>
                    <a:lnTo>
                      <a:pt x="1080" y="746"/>
                    </a:lnTo>
                    <a:lnTo>
                      <a:pt x="1053" y="767"/>
                    </a:lnTo>
                    <a:lnTo>
                      <a:pt x="1015" y="789"/>
                    </a:lnTo>
                    <a:lnTo>
                      <a:pt x="977" y="811"/>
                    </a:lnTo>
                    <a:lnTo>
                      <a:pt x="1047" y="789"/>
                    </a:lnTo>
                    <a:lnTo>
                      <a:pt x="1107" y="767"/>
                    </a:lnTo>
                    <a:lnTo>
                      <a:pt x="1156" y="746"/>
                    </a:lnTo>
                    <a:lnTo>
                      <a:pt x="1199" y="724"/>
                    </a:lnTo>
                    <a:lnTo>
                      <a:pt x="1226" y="702"/>
                    </a:lnTo>
                    <a:lnTo>
                      <a:pt x="1248" y="675"/>
                    </a:lnTo>
                    <a:lnTo>
                      <a:pt x="1259" y="648"/>
                    </a:lnTo>
                    <a:lnTo>
                      <a:pt x="1259" y="615"/>
                    </a:lnTo>
                    <a:lnTo>
                      <a:pt x="1259" y="615"/>
                    </a:lnTo>
                    <a:close/>
                  </a:path>
                </a:pathLst>
              </a:custGeom>
              <a:gradFill rotWithShape="0">
                <a:gsLst>
                  <a:gs pos="0">
                    <a:schemeClr val="bg1"/>
                  </a:gs>
                  <a:gs pos="100000">
                    <a:schemeClr val="bg1">
                      <a:gamma/>
                      <a:shade val="90980"/>
                      <a:invGamma/>
                    </a:schemeClr>
                  </a:gs>
                </a:gsLst>
                <a:lin ang="2700000" scaled="1"/>
              </a:gradFill>
              <a:ln w="9525">
                <a:noFill/>
                <a:round/>
                <a:headEnd/>
                <a:tailEnd/>
              </a:ln>
            </p:spPr>
            <p:txBody>
              <a:bodyPr/>
              <a:lstStyle/>
              <a:p>
                <a:pPr eaLnBrk="0" hangingPunct="0">
                  <a:defRPr/>
                </a:pPr>
                <a:endParaRPr lang="en-US" sz="1800">
                  <a:solidFill>
                    <a:srgbClr val="FFFFFF"/>
                  </a:solidFill>
                  <a:latin typeface="+mn-lt"/>
                  <a:cs typeface="+mn-cs"/>
                </a:endParaRPr>
              </a:p>
            </p:txBody>
          </p:sp>
          <p:sp>
            <p:nvSpPr>
              <p:cNvPr id="10" name="Freeform 8">
                <a:extLst>
                  <a:ext uri="{FF2B5EF4-FFF2-40B4-BE49-F238E27FC236}">
                    <a16:creationId xmlns:a16="http://schemas.microsoft.com/office/drawing/2014/main" id="{BE7E78FE-6C2C-4010-9E3D-287B985EF114}"/>
                  </a:ext>
                </a:extLst>
              </p:cNvPr>
              <p:cNvSpPr>
                <a:spLocks/>
              </p:cNvSpPr>
              <p:nvPr/>
            </p:nvSpPr>
            <p:spPr bwMode="hidden">
              <a:xfrm>
                <a:off x="2900" y="3346"/>
                <a:ext cx="2849" cy="969"/>
              </a:xfrm>
              <a:custGeom>
                <a:avLst/>
                <a:gdLst/>
                <a:ahLst/>
                <a:cxnLst>
                  <a:cxn ang="0">
                    <a:pos x="92" y="958"/>
                  </a:cxn>
                  <a:cxn ang="0">
                    <a:pos x="0" y="969"/>
                  </a:cxn>
                  <a:cxn ang="0">
                    <a:pos x="391" y="969"/>
                  </a:cxn>
                  <a:cxn ang="0">
                    <a:pos x="434" y="947"/>
                  </a:cxn>
                  <a:cxn ang="0">
                    <a:pos x="483" y="914"/>
                  </a:cxn>
                  <a:cxn ang="0">
                    <a:pos x="554" y="876"/>
                  </a:cxn>
                  <a:cxn ang="0">
                    <a:pos x="635" y="838"/>
                  </a:cxn>
                  <a:cxn ang="0">
                    <a:pos x="727" y="794"/>
                  </a:cxn>
                  <a:cxn ang="0">
                    <a:pos x="836" y="745"/>
                  </a:cxn>
                  <a:cxn ang="0">
                    <a:pos x="961" y="696"/>
                  </a:cxn>
                  <a:cxn ang="0">
                    <a:pos x="1102" y="642"/>
                  </a:cxn>
                  <a:cxn ang="0">
                    <a:pos x="1259" y="582"/>
                  </a:cxn>
                  <a:cxn ang="0">
                    <a:pos x="1433" y="522"/>
                  </a:cxn>
                  <a:cxn ang="0">
                    <a:pos x="1623" y="462"/>
                  </a:cxn>
                  <a:cxn ang="0">
                    <a:pos x="1829" y="403"/>
                  </a:cxn>
                  <a:cxn ang="0">
                    <a:pos x="2057" y="343"/>
                  </a:cxn>
                  <a:cxn ang="0">
                    <a:pos x="2301" y="283"/>
                  </a:cxn>
                  <a:cxn ang="0">
                    <a:pos x="2567" y="223"/>
                  </a:cxn>
                  <a:cxn ang="0">
                    <a:pos x="2849" y="163"/>
                  </a:cxn>
                  <a:cxn ang="0">
                    <a:pos x="2849" y="0"/>
                  </a:cxn>
                  <a:cxn ang="0">
                    <a:pos x="2817" y="16"/>
                  </a:cxn>
                  <a:cxn ang="0">
                    <a:pos x="2773" y="33"/>
                  </a:cxn>
                  <a:cxn ang="0">
                    <a:pos x="2719" y="54"/>
                  </a:cxn>
                  <a:cxn ang="0">
                    <a:pos x="2648" y="76"/>
                  </a:cxn>
                  <a:cxn ang="0">
                    <a:pos x="2572" y="98"/>
                  </a:cxn>
                  <a:cxn ang="0">
                    <a:pos x="2491" y="120"/>
                  </a:cxn>
                  <a:cxn ang="0">
                    <a:pos x="2399" y="147"/>
                  </a:cxn>
                  <a:cxn ang="0">
                    <a:pos x="2301" y="169"/>
                  </a:cxn>
                  <a:cxn ang="0">
                    <a:pos x="2095" y="223"/>
                  </a:cxn>
                  <a:cxn ang="0">
                    <a:pos x="1889" y="277"/>
                  </a:cxn>
                  <a:cxn ang="0">
                    <a:pos x="1688" y="326"/>
                  </a:cxn>
                  <a:cxn ang="0">
                    <a:pos x="1590" y="354"/>
                  </a:cxn>
                  <a:cxn ang="0">
                    <a:pos x="1503" y="381"/>
                  </a:cxn>
                  <a:cxn ang="0">
                    <a:pos x="1107" y="506"/>
                  </a:cxn>
                  <a:cxn ang="0">
                    <a:pos x="912" y="577"/>
                  </a:cxn>
                  <a:cxn ang="0">
                    <a:pos x="727" y="647"/>
                  </a:cxn>
                  <a:cxn ang="0">
                    <a:pos x="548" y="718"/>
                  </a:cxn>
                  <a:cxn ang="0">
                    <a:pos x="380" y="794"/>
                  </a:cxn>
                  <a:cxn ang="0">
                    <a:pos x="228" y="876"/>
                  </a:cxn>
                  <a:cxn ang="0">
                    <a:pos x="92" y="958"/>
                  </a:cxn>
                  <a:cxn ang="0">
                    <a:pos x="92" y="958"/>
                  </a:cxn>
                </a:cxnLst>
                <a:rect l="0" t="0" r="r" b="b"/>
                <a:pathLst>
                  <a:path w="2849" h="969">
                    <a:moveTo>
                      <a:pt x="92" y="958"/>
                    </a:moveTo>
                    <a:lnTo>
                      <a:pt x="0" y="969"/>
                    </a:lnTo>
                    <a:lnTo>
                      <a:pt x="391" y="969"/>
                    </a:lnTo>
                    <a:lnTo>
                      <a:pt x="434" y="947"/>
                    </a:lnTo>
                    <a:lnTo>
                      <a:pt x="483" y="914"/>
                    </a:lnTo>
                    <a:lnTo>
                      <a:pt x="554" y="876"/>
                    </a:lnTo>
                    <a:lnTo>
                      <a:pt x="635" y="838"/>
                    </a:lnTo>
                    <a:lnTo>
                      <a:pt x="727" y="794"/>
                    </a:lnTo>
                    <a:lnTo>
                      <a:pt x="836" y="745"/>
                    </a:lnTo>
                    <a:lnTo>
                      <a:pt x="961" y="696"/>
                    </a:lnTo>
                    <a:lnTo>
                      <a:pt x="1102" y="642"/>
                    </a:lnTo>
                    <a:lnTo>
                      <a:pt x="1259" y="582"/>
                    </a:lnTo>
                    <a:lnTo>
                      <a:pt x="1433" y="522"/>
                    </a:lnTo>
                    <a:lnTo>
                      <a:pt x="1623" y="462"/>
                    </a:lnTo>
                    <a:lnTo>
                      <a:pt x="1829" y="403"/>
                    </a:lnTo>
                    <a:lnTo>
                      <a:pt x="2057" y="343"/>
                    </a:lnTo>
                    <a:lnTo>
                      <a:pt x="2301" y="283"/>
                    </a:lnTo>
                    <a:lnTo>
                      <a:pt x="2567" y="223"/>
                    </a:lnTo>
                    <a:lnTo>
                      <a:pt x="2849" y="163"/>
                    </a:lnTo>
                    <a:lnTo>
                      <a:pt x="2849" y="0"/>
                    </a:lnTo>
                    <a:lnTo>
                      <a:pt x="2817" y="16"/>
                    </a:lnTo>
                    <a:lnTo>
                      <a:pt x="2773" y="33"/>
                    </a:lnTo>
                    <a:lnTo>
                      <a:pt x="2719" y="54"/>
                    </a:lnTo>
                    <a:lnTo>
                      <a:pt x="2648" y="76"/>
                    </a:lnTo>
                    <a:lnTo>
                      <a:pt x="2572" y="98"/>
                    </a:lnTo>
                    <a:lnTo>
                      <a:pt x="2491" y="120"/>
                    </a:lnTo>
                    <a:lnTo>
                      <a:pt x="2399" y="147"/>
                    </a:lnTo>
                    <a:lnTo>
                      <a:pt x="2301" y="169"/>
                    </a:lnTo>
                    <a:lnTo>
                      <a:pt x="2095" y="223"/>
                    </a:lnTo>
                    <a:lnTo>
                      <a:pt x="1889" y="277"/>
                    </a:lnTo>
                    <a:lnTo>
                      <a:pt x="1688" y="326"/>
                    </a:lnTo>
                    <a:lnTo>
                      <a:pt x="1590" y="354"/>
                    </a:lnTo>
                    <a:lnTo>
                      <a:pt x="1503" y="381"/>
                    </a:lnTo>
                    <a:lnTo>
                      <a:pt x="1107" y="506"/>
                    </a:lnTo>
                    <a:lnTo>
                      <a:pt x="912" y="577"/>
                    </a:lnTo>
                    <a:lnTo>
                      <a:pt x="727" y="647"/>
                    </a:lnTo>
                    <a:lnTo>
                      <a:pt x="548" y="718"/>
                    </a:lnTo>
                    <a:lnTo>
                      <a:pt x="380" y="794"/>
                    </a:lnTo>
                    <a:lnTo>
                      <a:pt x="228" y="876"/>
                    </a:lnTo>
                    <a:lnTo>
                      <a:pt x="92" y="958"/>
                    </a:lnTo>
                    <a:lnTo>
                      <a:pt x="92" y="958"/>
                    </a:lnTo>
                    <a:close/>
                  </a:path>
                </a:pathLst>
              </a:custGeom>
              <a:gradFill rotWithShape="0">
                <a:gsLst>
                  <a:gs pos="0">
                    <a:schemeClr val="bg1">
                      <a:gamma/>
                      <a:shade val="81961"/>
                      <a:invGamma/>
                    </a:schemeClr>
                  </a:gs>
                  <a:gs pos="100000">
                    <a:schemeClr val="bg1"/>
                  </a:gs>
                </a:gsLst>
                <a:lin ang="5400000" scaled="1"/>
              </a:gradFill>
              <a:ln w="9525">
                <a:noFill/>
                <a:round/>
                <a:headEnd/>
                <a:tailEnd/>
              </a:ln>
            </p:spPr>
            <p:txBody>
              <a:bodyPr/>
              <a:lstStyle/>
              <a:p>
                <a:pPr eaLnBrk="0" hangingPunct="0">
                  <a:defRPr/>
                </a:pPr>
                <a:endParaRPr lang="en-US" sz="1800">
                  <a:solidFill>
                    <a:srgbClr val="FFFFFF"/>
                  </a:solidFill>
                  <a:latin typeface="+mn-lt"/>
                  <a:cs typeface="+mn-cs"/>
                </a:endParaRPr>
              </a:p>
            </p:txBody>
          </p:sp>
          <p:sp>
            <p:nvSpPr>
              <p:cNvPr id="11" name="Freeform 9">
                <a:extLst>
                  <a:ext uri="{FF2B5EF4-FFF2-40B4-BE49-F238E27FC236}">
                    <a16:creationId xmlns:a16="http://schemas.microsoft.com/office/drawing/2014/main" id="{54C138E6-8D98-4F68-92E8-177A4A97D9D1}"/>
                  </a:ext>
                </a:extLst>
              </p:cNvPr>
              <p:cNvSpPr>
                <a:spLocks/>
              </p:cNvSpPr>
              <p:nvPr/>
            </p:nvSpPr>
            <p:spPr bwMode="hidden">
              <a:xfrm>
                <a:off x="2748" y="2230"/>
                <a:ext cx="3007" cy="2085"/>
              </a:xfrm>
              <a:custGeom>
                <a:avLst/>
                <a:gdLst>
                  <a:gd name="T0" fmla="*/ 1433 w 3007"/>
                  <a:gd name="T1" fmla="*/ 474 h 2085"/>
                  <a:gd name="T2" fmla="*/ 1460 w 3007"/>
                  <a:gd name="T3" fmla="*/ 528 h 2085"/>
                  <a:gd name="T4" fmla="*/ 1541 w 3007"/>
                  <a:gd name="T5" fmla="*/ 593 h 2085"/>
                  <a:gd name="T6" fmla="*/ 1715 w 3007"/>
                  <a:gd name="T7" fmla="*/ 670 h 2085"/>
                  <a:gd name="T8" fmla="*/ 1927 w 3007"/>
                  <a:gd name="T9" fmla="*/ 735 h 2085"/>
                  <a:gd name="T10" fmla="*/ 2155 w 3007"/>
                  <a:gd name="T11" fmla="*/ 789 h 2085"/>
                  <a:gd name="T12" fmla="*/ 2372 w 3007"/>
                  <a:gd name="T13" fmla="*/ 849 h 2085"/>
                  <a:gd name="T14" fmla="*/ 2551 w 3007"/>
                  <a:gd name="T15" fmla="*/ 920 h 2085"/>
                  <a:gd name="T16" fmla="*/ 2638 w 3007"/>
                  <a:gd name="T17" fmla="*/ 980 h 2085"/>
                  <a:gd name="T18" fmla="*/ 2676 w 3007"/>
                  <a:gd name="T19" fmla="*/ 1029 h 2085"/>
                  <a:gd name="T20" fmla="*/ 2681 w 3007"/>
                  <a:gd name="T21" fmla="*/ 1083 h 2085"/>
                  <a:gd name="T22" fmla="*/ 2665 w 3007"/>
                  <a:gd name="T23" fmla="*/ 1127 h 2085"/>
                  <a:gd name="T24" fmla="*/ 2616 w 3007"/>
                  <a:gd name="T25" fmla="*/ 1170 h 2085"/>
                  <a:gd name="T26" fmla="*/ 2545 w 3007"/>
                  <a:gd name="T27" fmla="*/ 1208 h 2085"/>
                  <a:gd name="T28" fmla="*/ 2448 w 3007"/>
                  <a:gd name="T29" fmla="*/ 1241 h 2085"/>
                  <a:gd name="T30" fmla="*/ 2328 w 3007"/>
                  <a:gd name="T31" fmla="*/ 1274 h 2085"/>
                  <a:gd name="T32" fmla="*/ 2106 w 3007"/>
                  <a:gd name="T33" fmla="*/ 1328 h 2085"/>
                  <a:gd name="T34" fmla="*/ 1742 w 3007"/>
                  <a:gd name="T35" fmla="*/ 1421 h 2085"/>
                  <a:gd name="T36" fmla="*/ 1308 w 3007"/>
                  <a:gd name="T37" fmla="*/ 1540 h 2085"/>
                  <a:gd name="T38" fmla="*/ 820 w 3007"/>
                  <a:gd name="T39" fmla="*/ 1709 h 2085"/>
                  <a:gd name="T40" fmla="*/ 282 w 3007"/>
                  <a:gd name="T41" fmla="*/ 1943 h 2085"/>
                  <a:gd name="T42" fmla="*/ 152 w 3007"/>
                  <a:gd name="T43" fmla="*/ 2085 h 2085"/>
                  <a:gd name="T44" fmla="*/ 386 w 3007"/>
                  <a:gd name="T45" fmla="*/ 1992 h 2085"/>
                  <a:gd name="T46" fmla="*/ 700 w 3007"/>
                  <a:gd name="T47" fmla="*/ 1834 h 2085"/>
                  <a:gd name="T48" fmla="*/ 1064 w 3007"/>
                  <a:gd name="T49" fmla="*/ 1693 h 2085"/>
                  <a:gd name="T50" fmla="*/ 1661 w 3007"/>
                  <a:gd name="T51" fmla="*/ 1497 h 2085"/>
                  <a:gd name="T52" fmla="*/ 1845 w 3007"/>
                  <a:gd name="T53" fmla="*/ 1442 h 2085"/>
                  <a:gd name="T54" fmla="*/ 2252 w 3007"/>
                  <a:gd name="T55" fmla="*/ 1339 h 2085"/>
                  <a:gd name="T56" fmla="*/ 2551 w 3007"/>
                  <a:gd name="T57" fmla="*/ 1263 h 2085"/>
                  <a:gd name="T58" fmla="*/ 2730 w 3007"/>
                  <a:gd name="T59" fmla="*/ 1214 h 2085"/>
                  <a:gd name="T60" fmla="*/ 2876 w 3007"/>
                  <a:gd name="T61" fmla="*/ 1170 h 2085"/>
                  <a:gd name="T62" fmla="*/ 2974 w 3007"/>
                  <a:gd name="T63" fmla="*/ 1132 h 2085"/>
                  <a:gd name="T64" fmla="*/ 3007 w 3007"/>
                  <a:gd name="T65" fmla="*/ 871 h 2085"/>
                  <a:gd name="T66" fmla="*/ 2860 w 3007"/>
                  <a:gd name="T67" fmla="*/ 844 h 2085"/>
                  <a:gd name="T68" fmla="*/ 2670 w 3007"/>
                  <a:gd name="T69" fmla="*/ 806 h 2085"/>
                  <a:gd name="T70" fmla="*/ 2458 w 3007"/>
                  <a:gd name="T71" fmla="*/ 757 h 2085"/>
                  <a:gd name="T72" fmla="*/ 2138 w 3007"/>
                  <a:gd name="T73" fmla="*/ 670 h 2085"/>
                  <a:gd name="T74" fmla="*/ 1959 w 3007"/>
                  <a:gd name="T75" fmla="*/ 604 h 2085"/>
                  <a:gd name="T76" fmla="*/ 1824 w 3007"/>
                  <a:gd name="T77" fmla="*/ 534 h 2085"/>
                  <a:gd name="T78" fmla="*/ 1769 w 3007"/>
                  <a:gd name="T79" fmla="*/ 474 h 2085"/>
                  <a:gd name="T80" fmla="*/ 1753 w 3007"/>
                  <a:gd name="T81" fmla="*/ 436 h 2085"/>
                  <a:gd name="T82" fmla="*/ 1780 w 3007"/>
                  <a:gd name="T83" fmla="*/ 381 h 2085"/>
                  <a:gd name="T84" fmla="*/ 1862 w 3007"/>
                  <a:gd name="T85" fmla="*/ 316 h 2085"/>
                  <a:gd name="T86" fmla="*/ 1986 w 3007"/>
                  <a:gd name="T87" fmla="*/ 267 h 2085"/>
                  <a:gd name="T88" fmla="*/ 2149 w 3007"/>
                  <a:gd name="T89" fmla="*/ 229 h 2085"/>
                  <a:gd name="T90" fmla="*/ 2431 w 3007"/>
                  <a:gd name="T91" fmla="*/ 180 h 2085"/>
                  <a:gd name="T92" fmla="*/ 2827 w 3007"/>
                  <a:gd name="T93" fmla="*/ 125 h 2085"/>
                  <a:gd name="T94" fmla="*/ 3007 w 3007"/>
                  <a:gd name="T95" fmla="*/ 87 h 2085"/>
                  <a:gd name="T96" fmla="*/ 2909 w 3007"/>
                  <a:gd name="T97" fmla="*/ 22 h 2085"/>
                  <a:gd name="T98" fmla="*/ 2676 w 3007"/>
                  <a:gd name="T99" fmla="*/ 66 h 2085"/>
                  <a:gd name="T100" fmla="*/ 2285 w 3007"/>
                  <a:gd name="T101" fmla="*/ 120 h 2085"/>
                  <a:gd name="T102" fmla="*/ 2030 w 3007"/>
                  <a:gd name="T103" fmla="*/ 158 h 2085"/>
                  <a:gd name="T104" fmla="*/ 1791 w 3007"/>
                  <a:gd name="T105" fmla="*/ 202 h 2085"/>
                  <a:gd name="T106" fmla="*/ 1601 w 3007"/>
                  <a:gd name="T107" fmla="*/ 261 h 2085"/>
                  <a:gd name="T108" fmla="*/ 1471 w 3007"/>
                  <a:gd name="T109" fmla="*/ 338 h 2085"/>
                  <a:gd name="T110" fmla="*/ 1438 w 3007"/>
                  <a:gd name="T111" fmla="*/ 387 h 2085"/>
                  <a:gd name="T112" fmla="*/ 1427 w 3007"/>
                  <a:gd name="T113" fmla="*/ 441 h 2085"/>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3007" h="2085">
                    <a:moveTo>
                      <a:pt x="1427" y="441"/>
                    </a:moveTo>
                    <a:lnTo>
                      <a:pt x="1433" y="474"/>
                    </a:lnTo>
                    <a:lnTo>
                      <a:pt x="1444" y="501"/>
                    </a:lnTo>
                    <a:lnTo>
                      <a:pt x="1460" y="528"/>
                    </a:lnTo>
                    <a:lnTo>
                      <a:pt x="1482" y="550"/>
                    </a:lnTo>
                    <a:lnTo>
                      <a:pt x="1541" y="593"/>
                    </a:lnTo>
                    <a:lnTo>
                      <a:pt x="1623" y="637"/>
                    </a:lnTo>
                    <a:lnTo>
                      <a:pt x="1715" y="670"/>
                    </a:lnTo>
                    <a:lnTo>
                      <a:pt x="1818" y="702"/>
                    </a:lnTo>
                    <a:lnTo>
                      <a:pt x="1927" y="735"/>
                    </a:lnTo>
                    <a:lnTo>
                      <a:pt x="2041" y="762"/>
                    </a:lnTo>
                    <a:lnTo>
                      <a:pt x="2155" y="789"/>
                    </a:lnTo>
                    <a:lnTo>
                      <a:pt x="2269" y="822"/>
                    </a:lnTo>
                    <a:lnTo>
                      <a:pt x="2372" y="849"/>
                    </a:lnTo>
                    <a:lnTo>
                      <a:pt x="2464" y="882"/>
                    </a:lnTo>
                    <a:lnTo>
                      <a:pt x="2551" y="920"/>
                    </a:lnTo>
                    <a:lnTo>
                      <a:pt x="2616" y="958"/>
                    </a:lnTo>
                    <a:lnTo>
                      <a:pt x="2638" y="980"/>
                    </a:lnTo>
                    <a:lnTo>
                      <a:pt x="2659" y="1007"/>
                    </a:lnTo>
                    <a:lnTo>
                      <a:pt x="2676" y="1029"/>
                    </a:lnTo>
                    <a:lnTo>
                      <a:pt x="2681" y="1056"/>
                    </a:lnTo>
                    <a:lnTo>
                      <a:pt x="2681" y="1083"/>
                    </a:lnTo>
                    <a:lnTo>
                      <a:pt x="2676" y="1105"/>
                    </a:lnTo>
                    <a:lnTo>
                      <a:pt x="2665" y="1127"/>
                    </a:lnTo>
                    <a:lnTo>
                      <a:pt x="2643" y="1149"/>
                    </a:lnTo>
                    <a:lnTo>
                      <a:pt x="2616" y="1170"/>
                    </a:lnTo>
                    <a:lnTo>
                      <a:pt x="2583" y="1187"/>
                    </a:lnTo>
                    <a:lnTo>
                      <a:pt x="2545" y="1208"/>
                    </a:lnTo>
                    <a:lnTo>
                      <a:pt x="2502" y="1225"/>
                    </a:lnTo>
                    <a:lnTo>
                      <a:pt x="2448" y="1241"/>
                    </a:lnTo>
                    <a:lnTo>
                      <a:pt x="2388" y="1257"/>
                    </a:lnTo>
                    <a:lnTo>
                      <a:pt x="2328" y="1274"/>
                    </a:lnTo>
                    <a:lnTo>
                      <a:pt x="2258" y="1290"/>
                    </a:lnTo>
                    <a:lnTo>
                      <a:pt x="2106" y="1328"/>
                    </a:lnTo>
                    <a:lnTo>
                      <a:pt x="1932" y="1372"/>
                    </a:lnTo>
                    <a:lnTo>
                      <a:pt x="1742" y="1421"/>
                    </a:lnTo>
                    <a:lnTo>
                      <a:pt x="1531" y="1475"/>
                    </a:lnTo>
                    <a:lnTo>
                      <a:pt x="1308" y="1540"/>
                    </a:lnTo>
                    <a:lnTo>
                      <a:pt x="1069" y="1617"/>
                    </a:lnTo>
                    <a:lnTo>
                      <a:pt x="820" y="1709"/>
                    </a:lnTo>
                    <a:lnTo>
                      <a:pt x="554" y="1818"/>
                    </a:lnTo>
                    <a:lnTo>
                      <a:pt x="282" y="1943"/>
                    </a:lnTo>
                    <a:lnTo>
                      <a:pt x="0" y="2085"/>
                    </a:lnTo>
                    <a:lnTo>
                      <a:pt x="152" y="2085"/>
                    </a:lnTo>
                    <a:lnTo>
                      <a:pt x="244" y="2074"/>
                    </a:lnTo>
                    <a:lnTo>
                      <a:pt x="386" y="1992"/>
                    </a:lnTo>
                    <a:lnTo>
                      <a:pt x="537" y="1910"/>
                    </a:lnTo>
                    <a:lnTo>
                      <a:pt x="700" y="1834"/>
                    </a:lnTo>
                    <a:lnTo>
                      <a:pt x="879" y="1763"/>
                    </a:lnTo>
                    <a:lnTo>
                      <a:pt x="1064" y="1693"/>
                    </a:lnTo>
                    <a:lnTo>
                      <a:pt x="1259" y="1622"/>
                    </a:lnTo>
                    <a:lnTo>
                      <a:pt x="1661" y="1497"/>
                    </a:lnTo>
                    <a:lnTo>
                      <a:pt x="1748" y="1470"/>
                    </a:lnTo>
                    <a:lnTo>
                      <a:pt x="1845" y="1442"/>
                    </a:lnTo>
                    <a:lnTo>
                      <a:pt x="2046" y="1393"/>
                    </a:lnTo>
                    <a:lnTo>
                      <a:pt x="2252" y="1339"/>
                    </a:lnTo>
                    <a:lnTo>
                      <a:pt x="2458" y="1285"/>
                    </a:lnTo>
                    <a:lnTo>
                      <a:pt x="2551" y="1263"/>
                    </a:lnTo>
                    <a:lnTo>
                      <a:pt x="2643" y="1236"/>
                    </a:lnTo>
                    <a:lnTo>
                      <a:pt x="2730" y="1214"/>
                    </a:lnTo>
                    <a:lnTo>
                      <a:pt x="2806" y="1192"/>
                    </a:lnTo>
                    <a:lnTo>
                      <a:pt x="2876" y="1170"/>
                    </a:lnTo>
                    <a:lnTo>
                      <a:pt x="2931" y="1149"/>
                    </a:lnTo>
                    <a:lnTo>
                      <a:pt x="2974" y="1132"/>
                    </a:lnTo>
                    <a:lnTo>
                      <a:pt x="3007" y="1116"/>
                    </a:lnTo>
                    <a:lnTo>
                      <a:pt x="3007" y="871"/>
                    </a:lnTo>
                    <a:lnTo>
                      <a:pt x="2941" y="860"/>
                    </a:lnTo>
                    <a:lnTo>
                      <a:pt x="2860" y="844"/>
                    </a:lnTo>
                    <a:lnTo>
                      <a:pt x="2773" y="827"/>
                    </a:lnTo>
                    <a:lnTo>
                      <a:pt x="2670" y="806"/>
                    </a:lnTo>
                    <a:lnTo>
                      <a:pt x="2567" y="784"/>
                    </a:lnTo>
                    <a:lnTo>
                      <a:pt x="2458" y="757"/>
                    </a:lnTo>
                    <a:lnTo>
                      <a:pt x="2241" y="702"/>
                    </a:lnTo>
                    <a:lnTo>
                      <a:pt x="2138" y="670"/>
                    </a:lnTo>
                    <a:lnTo>
                      <a:pt x="2046" y="637"/>
                    </a:lnTo>
                    <a:lnTo>
                      <a:pt x="1959" y="604"/>
                    </a:lnTo>
                    <a:lnTo>
                      <a:pt x="1883" y="566"/>
                    </a:lnTo>
                    <a:lnTo>
                      <a:pt x="1824" y="534"/>
                    </a:lnTo>
                    <a:lnTo>
                      <a:pt x="1780" y="495"/>
                    </a:lnTo>
                    <a:lnTo>
                      <a:pt x="1769" y="474"/>
                    </a:lnTo>
                    <a:lnTo>
                      <a:pt x="1758" y="457"/>
                    </a:lnTo>
                    <a:lnTo>
                      <a:pt x="1753" y="436"/>
                    </a:lnTo>
                    <a:lnTo>
                      <a:pt x="1758" y="419"/>
                    </a:lnTo>
                    <a:lnTo>
                      <a:pt x="1780" y="381"/>
                    </a:lnTo>
                    <a:lnTo>
                      <a:pt x="1813" y="343"/>
                    </a:lnTo>
                    <a:lnTo>
                      <a:pt x="1862" y="316"/>
                    </a:lnTo>
                    <a:lnTo>
                      <a:pt x="1921" y="289"/>
                    </a:lnTo>
                    <a:lnTo>
                      <a:pt x="1986" y="267"/>
                    </a:lnTo>
                    <a:lnTo>
                      <a:pt x="2062" y="245"/>
                    </a:lnTo>
                    <a:lnTo>
                      <a:pt x="2149" y="229"/>
                    </a:lnTo>
                    <a:lnTo>
                      <a:pt x="2236" y="213"/>
                    </a:lnTo>
                    <a:lnTo>
                      <a:pt x="2431" y="180"/>
                    </a:lnTo>
                    <a:lnTo>
                      <a:pt x="2627" y="158"/>
                    </a:lnTo>
                    <a:lnTo>
                      <a:pt x="2827" y="125"/>
                    </a:lnTo>
                    <a:lnTo>
                      <a:pt x="2920" y="109"/>
                    </a:lnTo>
                    <a:lnTo>
                      <a:pt x="3007" y="87"/>
                    </a:lnTo>
                    <a:lnTo>
                      <a:pt x="3007" y="0"/>
                    </a:lnTo>
                    <a:lnTo>
                      <a:pt x="2909" y="22"/>
                    </a:lnTo>
                    <a:lnTo>
                      <a:pt x="2795" y="44"/>
                    </a:lnTo>
                    <a:lnTo>
                      <a:pt x="2676" y="66"/>
                    </a:lnTo>
                    <a:lnTo>
                      <a:pt x="2551" y="82"/>
                    </a:lnTo>
                    <a:lnTo>
                      <a:pt x="2285" y="120"/>
                    </a:lnTo>
                    <a:lnTo>
                      <a:pt x="2155" y="136"/>
                    </a:lnTo>
                    <a:lnTo>
                      <a:pt x="2030" y="158"/>
                    </a:lnTo>
                    <a:lnTo>
                      <a:pt x="1905" y="174"/>
                    </a:lnTo>
                    <a:lnTo>
                      <a:pt x="1791" y="202"/>
                    </a:lnTo>
                    <a:lnTo>
                      <a:pt x="1688" y="229"/>
                    </a:lnTo>
                    <a:lnTo>
                      <a:pt x="1601" y="261"/>
                    </a:lnTo>
                    <a:lnTo>
                      <a:pt x="1525" y="300"/>
                    </a:lnTo>
                    <a:lnTo>
                      <a:pt x="1471" y="338"/>
                    </a:lnTo>
                    <a:lnTo>
                      <a:pt x="1455" y="359"/>
                    </a:lnTo>
                    <a:lnTo>
                      <a:pt x="1438" y="387"/>
                    </a:lnTo>
                    <a:lnTo>
                      <a:pt x="1427" y="414"/>
                    </a:lnTo>
                    <a:lnTo>
                      <a:pt x="1427" y="441"/>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800"/>
              </a:p>
            </p:txBody>
          </p:sp>
          <p:sp>
            <p:nvSpPr>
              <p:cNvPr id="13" name="Freeform 10">
                <a:extLst>
                  <a:ext uri="{FF2B5EF4-FFF2-40B4-BE49-F238E27FC236}">
                    <a16:creationId xmlns:a16="http://schemas.microsoft.com/office/drawing/2014/main" id="{6351F604-E14E-4EAA-8210-CDBE88554A36}"/>
                  </a:ext>
                </a:extLst>
              </p:cNvPr>
              <p:cNvSpPr>
                <a:spLocks/>
              </p:cNvSpPr>
              <p:nvPr/>
            </p:nvSpPr>
            <p:spPr bwMode="hidden">
              <a:xfrm>
                <a:off x="4501" y="2317"/>
                <a:ext cx="1248" cy="539"/>
              </a:xfrm>
              <a:custGeom>
                <a:avLst/>
                <a:gdLst/>
                <a:ahLst/>
                <a:cxnLst>
                  <a:cxn ang="0">
                    <a:pos x="0" y="332"/>
                  </a:cxn>
                  <a:cxn ang="0">
                    <a:pos x="0" y="360"/>
                  </a:cxn>
                  <a:cxn ang="0">
                    <a:pos x="5" y="387"/>
                  </a:cxn>
                  <a:cxn ang="0">
                    <a:pos x="27" y="414"/>
                  </a:cxn>
                  <a:cxn ang="0">
                    <a:pos x="54" y="436"/>
                  </a:cxn>
                  <a:cxn ang="0">
                    <a:pos x="92" y="463"/>
                  </a:cxn>
                  <a:cxn ang="0">
                    <a:pos x="141" y="490"/>
                  </a:cxn>
                  <a:cxn ang="0">
                    <a:pos x="195" y="512"/>
                  </a:cxn>
                  <a:cxn ang="0">
                    <a:pos x="255" y="539"/>
                  </a:cxn>
                  <a:cxn ang="0">
                    <a:pos x="212" y="517"/>
                  </a:cxn>
                  <a:cxn ang="0">
                    <a:pos x="179" y="490"/>
                  </a:cxn>
                  <a:cxn ang="0">
                    <a:pos x="157" y="468"/>
                  </a:cxn>
                  <a:cxn ang="0">
                    <a:pos x="141" y="447"/>
                  </a:cxn>
                  <a:cxn ang="0">
                    <a:pos x="136" y="425"/>
                  </a:cxn>
                  <a:cxn ang="0">
                    <a:pos x="136" y="403"/>
                  </a:cxn>
                  <a:cxn ang="0">
                    <a:pos x="141" y="381"/>
                  </a:cxn>
                  <a:cxn ang="0">
                    <a:pos x="157" y="365"/>
                  </a:cxn>
                  <a:cxn ang="0">
                    <a:pos x="179" y="343"/>
                  </a:cxn>
                  <a:cxn ang="0">
                    <a:pos x="201" y="327"/>
                  </a:cxn>
                  <a:cxn ang="0">
                    <a:pos x="266" y="294"/>
                  </a:cxn>
                  <a:cxn ang="0">
                    <a:pos x="353" y="262"/>
                  </a:cxn>
                  <a:cxn ang="0">
                    <a:pos x="445" y="234"/>
                  </a:cxn>
                  <a:cxn ang="0">
                    <a:pos x="554" y="213"/>
                  </a:cxn>
                  <a:cxn ang="0">
                    <a:pos x="662" y="191"/>
                  </a:cxn>
                  <a:cxn ang="0">
                    <a:pos x="890" y="153"/>
                  </a:cxn>
                  <a:cxn ang="0">
                    <a:pos x="993" y="136"/>
                  </a:cxn>
                  <a:cxn ang="0">
                    <a:pos x="1091" y="120"/>
                  </a:cxn>
                  <a:cxn ang="0">
                    <a:pos x="1178" y="115"/>
                  </a:cxn>
                  <a:cxn ang="0">
                    <a:pos x="1248" y="104"/>
                  </a:cxn>
                  <a:cxn ang="0">
                    <a:pos x="1248" y="0"/>
                  </a:cxn>
                  <a:cxn ang="0">
                    <a:pos x="1161" y="22"/>
                  </a:cxn>
                  <a:cxn ang="0">
                    <a:pos x="1069" y="38"/>
                  </a:cxn>
                  <a:cxn ang="0">
                    <a:pos x="874" y="71"/>
                  </a:cxn>
                  <a:cxn ang="0">
                    <a:pos x="673" y="93"/>
                  </a:cxn>
                  <a:cxn ang="0">
                    <a:pos x="483" y="126"/>
                  </a:cxn>
                  <a:cxn ang="0">
                    <a:pos x="391" y="142"/>
                  </a:cxn>
                  <a:cxn ang="0">
                    <a:pos x="309" y="158"/>
                  </a:cxn>
                  <a:cxn ang="0">
                    <a:pos x="228" y="180"/>
                  </a:cxn>
                  <a:cxn ang="0">
                    <a:pos x="163" y="202"/>
                  </a:cxn>
                  <a:cxn ang="0">
                    <a:pos x="103" y="229"/>
                  </a:cxn>
                  <a:cxn ang="0">
                    <a:pos x="54" y="256"/>
                  </a:cxn>
                  <a:cxn ang="0">
                    <a:pos x="22" y="294"/>
                  </a:cxn>
                  <a:cxn ang="0">
                    <a:pos x="0" y="332"/>
                  </a:cxn>
                  <a:cxn ang="0">
                    <a:pos x="0" y="332"/>
                  </a:cxn>
                </a:cxnLst>
                <a:rect l="0" t="0" r="r" b="b"/>
                <a:pathLst>
                  <a:path w="1248" h="539">
                    <a:moveTo>
                      <a:pt x="0" y="332"/>
                    </a:moveTo>
                    <a:lnTo>
                      <a:pt x="0" y="360"/>
                    </a:lnTo>
                    <a:lnTo>
                      <a:pt x="5" y="387"/>
                    </a:lnTo>
                    <a:lnTo>
                      <a:pt x="27" y="414"/>
                    </a:lnTo>
                    <a:lnTo>
                      <a:pt x="54" y="436"/>
                    </a:lnTo>
                    <a:lnTo>
                      <a:pt x="92" y="463"/>
                    </a:lnTo>
                    <a:lnTo>
                      <a:pt x="141" y="490"/>
                    </a:lnTo>
                    <a:lnTo>
                      <a:pt x="195" y="512"/>
                    </a:lnTo>
                    <a:lnTo>
                      <a:pt x="255" y="539"/>
                    </a:lnTo>
                    <a:lnTo>
                      <a:pt x="212" y="517"/>
                    </a:lnTo>
                    <a:lnTo>
                      <a:pt x="179" y="490"/>
                    </a:lnTo>
                    <a:lnTo>
                      <a:pt x="157" y="468"/>
                    </a:lnTo>
                    <a:lnTo>
                      <a:pt x="141" y="447"/>
                    </a:lnTo>
                    <a:lnTo>
                      <a:pt x="136" y="425"/>
                    </a:lnTo>
                    <a:lnTo>
                      <a:pt x="136" y="403"/>
                    </a:lnTo>
                    <a:lnTo>
                      <a:pt x="141" y="381"/>
                    </a:lnTo>
                    <a:lnTo>
                      <a:pt x="157" y="365"/>
                    </a:lnTo>
                    <a:lnTo>
                      <a:pt x="179" y="343"/>
                    </a:lnTo>
                    <a:lnTo>
                      <a:pt x="201" y="327"/>
                    </a:lnTo>
                    <a:lnTo>
                      <a:pt x="266" y="294"/>
                    </a:lnTo>
                    <a:lnTo>
                      <a:pt x="353" y="262"/>
                    </a:lnTo>
                    <a:lnTo>
                      <a:pt x="445" y="234"/>
                    </a:lnTo>
                    <a:lnTo>
                      <a:pt x="554" y="213"/>
                    </a:lnTo>
                    <a:lnTo>
                      <a:pt x="662" y="191"/>
                    </a:lnTo>
                    <a:lnTo>
                      <a:pt x="890" y="153"/>
                    </a:lnTo>
                    <a:lnTo>
                      <a:pt x="993" y="136"/>
                    </a:lnTo>
                    <a:lnTo>
                      <a:pt x="1091" y="120"/>
                    </a:lnTo>
                    <a:lnTo>
                      <a:pt x="1178" y="115"/>
                    </a:lnTo>
                    <a:lnTo>
                      <a:pt x="1248" y="104"/>
                    </a:lnTo>
                    <a:lnTo>
                      <a:pt x="1248" y="0"/>
                    </a:lnTo>
                    <a:lnTo>
                      <a:pt x="1161" y="22"/>
                    </a:lnTo>
                    <a:lnTo>
                      <a:pt x="1069" y="38"/>
                    </a:lnTo>
                    <a:lnTo>
                      <a:pt x="874" y="71"/>
                    </a:lnTo>
                    <a:lnTo>
                      <a:pt x="673" y="93"/>
                    </a:lnTo>
                    <a:lnTo>
                      <a:pt x="483" y="126"/>
                    </a:lnTo>
                    <a:lnTo>
                      <a:pt x="391" y="142"/>
                    </a:lnTo>
                    <a:lnTo>
                      <a:pt x="309" y="158"/>
                    </a:lnTo>
                    <a:lnTo>
                      <a:pt x="228" y="180"/>
                    </a:lnTo>
                    <a:lnTo>
                      <a:pt x="163" y="202"/>
                    </a:lnTo>
                    <a:lnTo>
                      <a:pt x="103" y="229"/>
                    </a:lnTo>
                    <a:lnTo>
                      <a:pt x="54" y="256"/>
                    </a:lnTo>
                    <a:lnTo>
                      <a:pt x="22" y="294"/>
                    </a:lnTo>
                    <a:lnTo>
                      <a:pt x="0" y="332"/>
                    </a:lnTo>
                    <a:lnTo>
                      <a:pt x="0" y="332"/>
                    </a:lnTo>
                    <a:close/>
                  </a:path>
                </a:pathLst>
              </a:custGeom>
              <a:gradFill rotWithShape="0">
                <a:gsLst>
                  <a:gs pos="0">
                    <a:schemeClr val="bg1">
                      <a:gamma/>
                      <a:shade val="87843"/>
                      <a:invGamma/>
                    </a:schemeClr>
                  </a:gs>
                  <a:gs pos="100000">
                    <a:schemeClr val="bg1"/>
                  </a:gs>
                </a:gsLst>
                <a:lin ang="2700000" scaled="1"/>
              </a:gradFill>
              <a:ln w="9525">
                <a:noFill/>
                <a:round/>
                <a:headEnd/>
                <a:tailEnd/>
              </a:ln>
            </p:spPr>
            <p:txBody>
              <a:bodyPr/>
              <a:lstStyle/>
              <a:p>
                <a:pPr eaLnBrk="0" hangingPunct="0">
                  <a:defRPr/>
                </a:pPr>
                <a:endParaRPr lang="en-US" sz="1800">
                  <a:solidFill>
                    <a:srgbClr val="FFFFFF"/>
                  </a:solidFill>
                  <a:latin typeface="+mn-lt"/>
                  <a:cs typeface="+mn-cs"/>
                </a:endParaRPr>
              </a:p>
            </p:txBody>
          </p:sp>
        </p:grpSp>
        <p:sp>
          <p:nvSpPr>
            <p:cNvPr id="6" name="Freeform 11">
              <a:extLst>
                <a:ext uri="{FF2B5EF4-FFF2-40B4-BE49-F238E27FC236}">
                  <a16:creationId xmlns:a16="http://schemas.microsoft.com/office/drawing/2014/main" id="{F529DC3C-AB8D-4A36-8F71-BC420F189FD7}"/>
                </a:ext>
              </a:extLst>
            </p:cNvPr>
            <p:cNvSpPr>
              <a:spLocks/>
            </p:cNvSpPr>
            <p:nvPr/>
          </p:nvSpPr>
          <p:spPr bwMode="hidden">
            <a:xfrm>
              <a:off x="3322" y="1341"/>
              <a:ext cx="1825" cy="1537"/>
            </a:xfrm>
            <a:custGeom>
              <a:avLst/>
              <a:gdLst/>
              <a:ahLst/>
              <a:cxnLst>
                <a:cxn ang="0">
                  <a:pos x="982" y="1061"/>
                </a:cxn>
                <a:cxn ang="0">
                  <a:pos x="1357" y="1012"/>
                </a:cxn>
                <a:cxn ang="0">
                  <a:pos x="1666" y="957"/>
                </a:cxn>
                <a:cxn ang="0">
                  <a:pos x="1916" y="897"/>
                </a:cxn>
                <a:cxn ang="0">
                  <a:pos x="2100" y="832"/>
                </a:cxn>
                <a:cxn ang="0">
                  <a:pos x="2220" y="756"/>
                </a:cxn>
                <a:cxn ang="0">
                  <a:pos x="2285" y="669"/>
                </a:cxn>
                <a:cxn ang="0">
                  <a:pos x="2290" y="560"/>
                </a:cxn>
                <a:cxn ang="0">
                  <a:pos x="2241" y="457"/>
                </a:cxn>
                <a:cxn ang="0">
                  <a:pos x="2144" y="364"/>
                </a:cxn>
                <a:cxn ang="0">
                  <a:pos x="2008" y="277"/>
                </a:cxn>
                <a:cxn ang="0">
                  <a:pos x="1769" y="157"/>
                </a:cxn>
                <a:cxn ang="0">
                  <a:pos x="1612" y="92"/>
                </a:cxn>
                <a:cxn ang="0">
                  <a:pos x="1476" y="43"/>
                </a:cxn>
                <a:cxn ang="0">
                  <a:pos x="1384" y="10"/>
                </a:cxn>
                <a:cxn ang="0">
                  <a:pos x="1346" y="0"/>
                </a:cxn>
                <a:cxn ang="0">
                  <a:pos x="1655" y="119"/>
                </a:cxn>
                <a:cxn ang="0">
                  <a:pos x="1948" y="255"/>
                </a:cxn>
                <a:cxn ang="0">
                  <a:pos x="2068" y="326"/>
                </a:cxn>
                <a:cxn ang="0">
                  <a:pos x="2171" y="402"/>
                </a:cxn>
                <a:cxn ang="0">
                  <a:pos x="2236" y="478"/>
                </a:cxn>
                <a:cxn ang="0">
                  <a:pos x="2263" y="560"/>
                </a:cxn>
                <a:cxn ang="0">
                  <a:pos x="2241" y="636"/>
                </a:cxn>
                <a:cxn ang="0">
                  <a:pos x="2171" y="702"/>
                </a:cxn>
                <a:cxn ang="0">
                  <a:pos x="2062" y="756"/>
                </a:cxn>
                <a:cxn ang="0">
                  <a:pos x="1921" y="800"/>
                </a:cxn>
                <a:cxn ang="0">
                  <a:pos x="1748" y="843"/>
                </a:cxn>
                <a:cxn ang="0">
                  <a:pos x="1351" y="908"/>
                </a:cxn>
                <a:cxn ang="0">
                  <a:pos x="923" y="968"/>
                </a:cxn>
                <a:cxn ang="0">
                  <a:pos x="521" y="1028"/>
                </a:cxn>
                <a:cxn ang="0">
                  <a:pos x="353" y="1066"/>
                </a:cxn>
                <a:cxn ang="0">
                  <a:pos x="206" y="1104"/>
                </a:cxn>
                <a:cxn ang="0">
                  <a:pos x="92" y="1148"/>
                </a:cxn>
                <a:cxn ang="0">
                  <a:pos x="22" y="1202"/>
                </a:cxn>
                <a:cxn ang="0">
                  <a:pos x="0" y="1262"/>
                </a:cxn>
                <a:cxn ang="0">
                  <a:pos x="27" y="1327"/>
                </a:cxn>
                <a:cxn ang="0">
                  <a:pos x="98" y="1382"/>
                </a:cxn>
                <a:cxn ang="0">
                  <a:pos x="196" y="1425"/>
                </a:cxn>
                <a:cxn ang="0">
                  <a:pos x="326" y="1469"/>
                </a:cxn>
                <a:cxn ang="0">
                  <a:pos x="217" y="1414"/>
                </a:cxn>
                <a:cxn ang="0">
                  <a:pos x="147" y="1360"/>
                </a:cxn>
                <a:cxn ang="0">
                  <a:pos x="120" y="1306"/>
                </a:cxn>
                <a:cxn ang="0">
                  <a:pos x="141" y="1257"/>
                </a:cxn>
                <a:cxn ang="0">
                  <a:pos x="212" y="1208"/>
                </a:cxn>
                <a:cxn ang="0">
                  <a:pos x="342" y="1164"/>
                </a:cxn>
                <a:cxn ang="0">
                  <a:pos x="527" y="1121"/>
                </a:cxn>
                <a:cxn ang="0">
                  <a:pos x="771" y="1088"/>
                </a:cxn>
              </a:cxnLst>
              <a:rect l="0" t="0" r="r" b="b"/>
              <a:pathLst>
                <a:path w="2296" h="1469">
                  <a:moveTo>
                    <a:pt x="771" y="1088"/>
                  </a:moveTo>
                  <a:lnTo>
                    <a:pt x="982" y="1061"/>
                  </a:lnTo>
                  <a:lnTo>
                    <a:pt x="1178" y="1034"/>
                  </a:lnTo>
                  <a:lnTo>
                    <a:pt x="1357" y="1012"/>
                  </a:lnTo>
                  <a:lnTo>
                    <a:pt x="1520" y="985"/>
                  </a:lnTo>
                  <a:lnTo>
                    <a:pt x="1666" y="957"/>
                  </a:lnTo>
                  <a:lnTo>
                    <a:pt x="1796" y="930"/>
                  </a:lnTo>
                  <a:lnTo>
                    <a:pt x="1916" y="897"/>
                  </a:lnTo>
                  <a:lnTo>
                    <a:pt x="2013" y="870"/>
                  </a:lnTo>
                  <a:lnTo>
                    <a:pt x="2100" y="832"/>
                  </a:lnTo>
                  <a:lnTo>
                    <a:pt x="2171" y="800"/>
                  </a:lnTo>
                  <a:lnTo>
                    <a:pt x="2220" y="756"/>
                  </a:lnTo>
                  <a:lnTo>
                    <a:pt x="2263" y="712"/>
                  </a:lnTo>
                  <a:lnTo>
                    <a:pt x="2285" y="669"/>
                  </a:lnTo>
                  <a:lnTo>
                    <a:pt x="2296" y="614"/>
                  </a:lnTo>
                  <a:lnTo>
                    <a:pt x="2290" y="560"/>
                  </a:lnTo>
                  <a:lnTo>
                    <a:pt x="2269" y="500"/>
                  </a:lnTo>
                  <a:lnTo>
                    <a:pt x="2241" y="457"/>
                  </a:lnTo>
                  <a:lnTo>
                    <a:pt x="2198" y="408"/>
                  </a:lnTo>
                  <a:lnTo>
                    <a:pt x="2144" y="364"/>
                  </a:lnTo>
                  <a:lnTo>
                    <a:pt x="2079" y="321"/>
                  </a:lnTo>
                  <a:lnTo>
                    <a:pt x="2008" y="277"/>
                  </a:lnTo>
                  <a:lnTo>
                    <a:pt x="1927" y="234"/>
                  </a:lnTo>
                  <a:lnTo>
                    <a:pt x="1769" y="157"/>
                  </a:lnTo>
                  <a:lnTo>
                    <a:pt x="1688" y="125"/>
                  </a:lnTo>
                  <a:lnTo>
                    <a:pt x="1612" y="92"/>
                  </a:lnTo>
                  <a:lnTo>
                    <a:pt x="1536" y="65"/>
                  </a:lnTo>
                  <a:lnTo>
                    <a:pt x="1476" y="43"/>
                  </a:lnTo>
                  <a:lnTo>
                    <a:pt x="1422" y="27"/>
                  </a:lnTo>
                  <a:lnTo>
                    <a:pt x="1384" y="10"/>
                  </a:lnTo>
                  <a:lnTo>
                    <a:pt x="1357" y="5"/>
                  </a:lnTo>
                  <a:lnTo>
                    <a:pt x="1346" y="0"/>
                  </a:lnTo>
                  <a:lnTo>
                    <a:pt x="1498" y="54"/>
                  </a:lnTo>
                  <a:lnTo>
                    <a:pt x="1655" y="119"/>
                  </a:lnTo>
                  <a:lnTo>
                    <a:pt x="1807" y="185"/>
                  </a:lnTo>
                  <a:lnTo>
                    <a:pt x="1948" y="255"/>
                  </a:lnTo>
                  <a:lnTo>
                    <a:pt x="2013" y="288"/>
                  </a:lnTo>
                  <a:lnTo>
                    <a:pt x="2068" y="326"/>
                  </a:lnTo>
                  <a:lnTo>
                    <a:pt x="2122" y="364"/>
                  </a:lnTo>
                  <a:lnTo>
                    <a:pt x="2171" y="402"/>
                  </a:lnTo>
                  <a:lnTo>
                    <a:pt x="2209" y="440"/>
                  </a:lnTo>
                  <a:lnTo>
                    <a:pt x="2236" y="478"/>
                  </a:lnTo>
                  <a:lnTo>
                    <a:pt x="2252" y="522"/>
                  </a:lnTo>
                  <a:lnTo>
                    <a:pt x="2263" y="560"/>
                  </a:lnTo>
                  <a:lnTo>
                    <a:pt x="2258" y="598"/>
                  </a:lnTo>
                  <a:lnTo>
                    <a:pt x="2241" y="636"/>
                  </a:lnTo>
                  <a:lnTo>
                    <a:pt x="2214" y="669"/>
                  </a:lnTo>
                  <a:lnTo>
                    <a:pt x="2171" y="702"/>
                  </a:lnTo>
                  <a:lnTo>
                    <a:pt x="2122" y="729"/>
                  </a:lnTo>
                  <a:lnTo>
                    <a:pt x="2062" y="756"/>
                  </a:lnTo>
                  <a:lnTo>
                    <a:pt x="1997" y="778"/>
                  </a:lnTo>
                  <a:lnTo>
                    <a:pt x="1921" y="800"/>
                  </a:lnTo>
                  <a:lnTo>
                    <a:pt x="1834" y="821"/>
                  </a:lnTo>
                  <a:lnTo>
                    <a:pt x="1748" y="843"/>
                  </a:lnTo>
                  <a:lnTo>
                    <a:pt x="1552" y="876"/>
                  </a:lnTo>
                  <a:lnTo>
                    <a:pt x="1351" y="908"/>
                  </a:lnTo>
                  <a:lnTo>
                    <a:pt x="1134" y="941"/>
                  </a:lnTo>
                  <a:lnTo>
                    <a:pt x="923" y="968"/>
                  </a:lnTo>
                  <a:lnTo>
                    <a:pt x="716" y="995"/>
                  </a:lnTo>
                  <a:lnTo>
                    <a:pt x="521" y="1028"/>
                  </a:lnTo>
                  <a:lnTo>
                    <a:pt x="434" y="1044"/>
                  </a:lnTo>
                  <a:lnTo>
                    <a:pt x="353" y="1066"/>
                  </a:lnTo>
                  <a:lnTo>
                    <a:pt x="277" y="1082"/>
                  </a:lnTo>
                  <a:lnTo>
                    <a:pt x="206" y="1104"/>
                  </a:lnTo>
                  <a:lnTo>
                    <a:pt x="147" y="1126"/>
                  </a:lnTo>
                  <a:lnTo>
                    <a:pt x="92" y="1148"/>
                  </a:lnTo>
                  <a:lnTo>
                    <a:pt x="54" y="1175"/>
                  </a:lnTo>
                  <a:lnTo>
                    <a:pt x="22" y="1202"/>
                  </a:lnTo>
                  <a:lnTo>
                    <a:pt x="6" y="1229"/>
                  </a:lnTo>
                  <a:lnTo>
                    <a:pt x="0" y="1262"/>
                  </a:lnTo>
                  <a:lnTo>
                    <a:pt x="11" y="1295"/>
                  </a:lnTo>
                  <a:lnTo>
                    <a:pt x="27" y="1327"/>
                  </a:lnTo>
                  <a:lnTo>
                    <a:pt x="54" y="1355"/>
                  </a:lnTo>
                  <a:lnTo>
                    <a:pt x="98" y="1382"/>
                  </a:lnTo>
                  <a:lnTo>
                    <a:pt x="141" y="1404"/>
                  </a:lnTo>
                  <a:lnTo>
                    <a:pt x="196" y="1425"/>
                  </a:lnTo>
                  <a:lnTo>
                    <a:pt x="261" y="1447"/>
                  </a:lnTo>
                  <a:lnTo>
                    <a:pt x="326" y="1469"/>
                  </a:lnTo>
                  <a:lnTo>
                    <a:pt x="266" y="1442"/>
                  </a:lnTo>
                  <a:lnTo>
                    <a:pt x="217" y="1414"/>
                  </a:lnTo>
                  <a:lnTo>
                    <a:pt x="174" y="1387"/>
                  </a:lnTo>
                  <a:lnTo>
                    <a:pt x="147" y="1360"/>
                  </a:lnTo>
                  <a:lnTo>
                    <a:pt x="125" y="1333"/>
                  </a:lnTo>
                  <a:lnTo>
                    <a:pt x="120" y="1306"/>
                  </a:lnTo>
                  <a:lnTo>
                    <a:pt x="125" y="1278"/>
                  </a:lnTo>
                  <a:lnTo>
                    <a:pt x="141" y="1257"/>
                  </a:lnTo>
                  <a:lnTo>
                    <a:pt x="174" y="1229"/>
                  </a:lnTo>
                  <a:lnTo>
                    <a:pt x="212" y="1208"/>
                  </a:lnTo>
                  <a:lnTo>
                    <a:pt x="272" y="1186"/>
                  </a:lnTo>
                  <a:lnTo>
                    <a:pt x="342" y="1164"/>
                  </a:lnTo>
                  <a:lnTo>
                    <a:pt x="423" y="1142"/>
                  </a:lnTo>
                  <a:lnTo>
                    <a:pt x="527" y="1121"/>
                  </a:lnTo>
                  <a:lnTo>
                    <a:pt x="641" y="1104"/>
                  </a:lnTo>
                  <a:lnTo>
                    <a:pt x="771" y="1088"/>
                  </a:lnTo>
                  <a:lnTo>
                    <a:pt x="771" y="1088"/>
                  </a:lnTo>
                  <a:close/>
                </a:path>
              </a:pathLst>
            </a:custGeom>
            <a:gradFill rotWithShape="0">
              <a:gsLst>
                <a:gs pos="0">
                  <a:schemeClr val="bg1">
                    <a:gamma/>
                    <a:shade val="84706"/>
                    <a:invGamma/>
                  </a:schemeClr>
                </a:gs>
                <a:gs pos="100000">
                  <a:schemeClr val="bg1"/>
                </a:gs>
              </a:gsLst>
              <a:lin ang="2700000" scaled="1"/>
            </a:gradFill>
            <a:ln w="9525">
              <a:noFill/>
              <a:round/>
              <a:headEnd/>
              <a:tailEnd/>
            </a:ln>
          </p:spPr>
          <p:txBody>
            <a:bodyPr/>
            <a:lstStyle/>
            <a:p>
              <a:pPr eaLnBrk="0" hangingPunct="0">
                <a:defRPr/>
              </a:pPr>
              <a:endParaRPr lang="en-US" sz="1800">
                <a:solidFill>
                  <a:srgbClr val="FFFFFF"/>
                </a:solidFill>
                <a:latin typeface="+mn-lt"/>
                <a:cs typeface="+mn-cs"/>
              </a:endParaRPr>
            </a:p>
          </p:txBody>
        </p:sp>
        <p:sp>
          <p:nvSpPr>
            <p:cNvPr id="7" name="Freeform 12">
              <a:extLst>
                <a:ext uri="{FF2B5EF4-FFF2-40B4-BE49-F238E27FC236}">
                  <a16:creationId xmlns:a16="http://schemas.microsoft.com/office/drawing/2014/main" id="{EC5EBD32-E7A0-48F9-A1D4-0D260C724BFD}"/>
                </a:ext>
              </a:extLst>
            </p:cNvPr>
            <p:cNvSpPr>
              <a:spLocks/>
            </p:cNvSpPr>
            <p:nvPr/>
          </p:nvSpPr>
          <p:spPr bwMode="hidden">
            <a:xfrm>
              <a:off x="0" y="0"/>
              <a:ext cx="5758" cy="1776"/>
            </a:xfrm>
            <a:custGeom>
              <a:avLst/>
              <a:gdLst>
                <a:gd name="T0" fmla="*/ 0 w 5740"/>
                <a:gd name="T1" fmla="*/ 0 h 1906"/>
                <a:gd name="T2" fmla="*/ 0 w 5740"/>
                <a:gd name="T3" fmla="*/ 1906 h 1906"/>
                <a:gd name="T4" fmla="*/ 5740 w 5740"/>
                <a:gd name="T5" fmla="*/ 1906 h 1906"/>
                <a:gd name="T6" fmla="*/ 5740 w 5740"/>
                <a:gd name="T7" fmla="*/ 0 h 1906"/>
                <a:gd name="T8" fmla="*/ 0 w 5740"/>
                <a:gd name="T9" fmla="*/ 0 h 1906"/>
                <a:gd name="T10" fmla="*/ 0 w 5740"/>
                <a:gd name="T11" fmla="*/ 0 h 190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5740" h="1906">
                  <a:moveTo>
                    <a:pt x="0" y="0"/>
                  </a:moveTo>
                  <a:lnTo>
                    <a:pt x="0" y="1906"/>
                  </a:lnTo>
                  <a:lnTo>
                    <a:pt x="5740" y="1906"/>
                  </a:lnTo>
                  <a:lnTo>
                    <a:pt x="5740" y="0"/>
                  </a:lnTo>
                  <a:lnTo>
                    <a:pt x="0" y="0"/>
                  </a:lnTo>
                  <a:close/>
                </a:path>
              </a:pathLst>
            </a:custGeom>
            <a:gradFill rotWithShape="0">
              <a:gsLst>
                <a:gs pos="0">
                  <a:schemeClr val="bg2"/>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800"/>
            </a:p>
          </p:txBody>
        </p:sp>
      </p:grpSp>
      <p:sp>
        <p:nvSpPr>
          <p:cNvPr id="14" name="Text Box 16">
            <a:extLst>
              <a:ext uri="{FF2B5EF4-FFF2-40B4-BE49-F238E27FC236}">
                <a16:creationId xmlns:a16="http://schemas.microsoft.com/office/drawing/2014/main" id="{E5B7A35D-32F4-43B1-BD83-5115A593CA07}"/>
              </a:ext>
            </a:extLst>
          </p:cNvPr>
          <p:cNvSpPr txBox="1">
            <a:spLocks noChangeArrowheads="1"/>
          </p:cNvSpPr>
          <p:nvPr/>
        </p:nvSpPr>
        <p:spPr bwMode="auto">
          <a:xfrm>
            <a:off x="8305800" y="304802"/>
            <a:ext cx="5334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Perpetua" panose="02020502060401020303" pitchFamily="18" charset="0"/>
              </a:defRPr>
            </a:lvl1pPr>
            <a:lvl2pPr marL="742950" indent="-285750">
              <a:defRPr>
                <a:solidFill>
                  <a:schemeClr val="tx1"/>
                </a:solidFill>
                <a:latin typeface="Perpetua" panose="02020502060401020303" pitchFamily="18" charset="0"/>
              </a:defRPr>
            </a:lvl2pPr>
            <a:lvl3pPr marL="1143000" indent="-228600">
              <a:defRPr>
                <a:solidFill>
                  <a:schemeClr val="tx1"/>
                </a:solidFill>
                <a:latin typeface="Perpetua" panose="02020502060401020303" pitchFamily="18" charset="0"/>
              </a:defRPr>
            </a:lvl3pPr>
            <a:lvl4pPr marL="1600200" indent="-228600">
              <a:defRPr>
                <a:solidFill>
                  <a:schemeClr val="tx1"/>
                </a:solidFill>
                <a:latin typeface="Perpetua" panose="02020502060401020303" pitchFamily="18" charset="0"/>
              </a:defRPr>
            </a:lvl4pPr>
            <a:lvl5pPr marL="2057400" indent="-228600">
              <a:defRPr>
                <a:solidFill>
                  <a:schemeClr val="tx1"/>
                </a:solidFill>
                <a:latin typeface="Perpetua" panose="02020502060401020303" pitchFamily="18" charset="0"/>
              </a:defRPr>
            </a:lvl5pPr>
            <a:lvl6pPr marL="2514600" indent="-228600" fontAlgn="base">
              <a:spcBef>
                <a:spcPct val="0"/>
              </a:spcBef>
              <a:spcAft>
                <a:spcPct val="0"/>
              </a:spcAft>
              <a:defRPr>
                <a:solidFill>
                  <a:schemeClr val="tx1"/>
                </a:solidFill>
                <a:latin typeface="Perpetua" panose="02020502060401020303" pitchFamily="18" charset="0"/>
              </a:defRPr>
            </a:lvl6pPr>
            <a:lvl7pPr marL="2971800" indent="-228600" fontAlgn="base">
              <a:spcBef>
                <a:spcPct val="0"/>
              </a:spcBef>
              <a:spcAft>
                <a:spcPct val="0"/>
              </a:spcAft>
              <a:defRPr>
                <a:solidFill>
                  <a:schemeClr val="tx1"/>
                </a:solidFill>
                <a:latin typeface="Perpetua" panose="02020502060401020303" pitchFamily="18" charset="0"/>
              </a:defRPr>
            </a:lvl7pPr>
            <a:lvl8pPr marL="3429000" indent="-228600" fontAlgn="base">
              <a:spcBef>
                <a:spcPct val="0"/>
              </a:spcBef>
              <a:spcAft>
                <a:spcPct val="0"/>
              </a:spcAft>
              <a:defRPr>
                <a:solidFill>
                  <a:schemeClr val="tx1"/>
                </a:solidFill>
                <a:latin typeface="Perpetua" panose="02020502060401020303" pitchFamily="18" charset="0"/>
              </a:defRPr>
            </a:lvl8pPr>
            <a:lvl9pPr marL="3886200" indent="-228600" fontAlgn="base">
              <a:spcBef>
                <a:spcPct val="0"/>
              </a:spcBef>
              <a:spcAft>
                <a:spcPct val="0"/>
              </a:spcAft>
              <a:defRPr>
                <a:solidFill>
                  <a:schemeClr val="tx1"/>
                </a:solidFill>
                <a:latin typeface="Perpetua" panose="02020502060401020303" pitchFamily="18" charset="0"/>
              </a:defRPr>
            </a:lvl9pPr>
          </a:lstStyle>
          <a:p>
            <a:pPr eaLnBrk="0" hangingPunct="0">
              <a:spcBef>
                <a:spcPct val="50000"/>
              </a:spcBef>
            </a:pPr>
            <a:endParaRPr lang="en-US" altLang="en-US" sz="1800">
              <a:solidFill>
                <a:srgbClr val="FFFFFF"/>
              </a:solidFill>
            </a:endParaRPr>
          </a:p>
        </p:txBody>
      </p:sp>
      <p:sp>
        <p:nvSpPr>
          <p:cNvPr id="15" name="Text Box 17">
            <a:extLst>
              <a:ext uri="{FF2B5EF4-FFF2-40B4-BE49-F238E27FC236}">
                <a16:creationId xmlns:a16="http://schemas.microsoft.com/office/drawing/2014/main" id="{9DF2018C-C41D-4A8D-BC12-CD9BF05237FF}"/>
              </a:ext>
            </a:extLst>
          </p:cNvPr>
          <p:cNvSpPr txBox="1">
            <a:spLocks noChangeArrowheads="1"/>
          </p:cNvSpPr>
          <p:nvPr/>
        </p:nvSpPr>
        <p:spPr bwMode="auto">
          <a:xfrm>
            <a:off x="8686800" y="228600"/>
            <a:ext cx="45720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Perpetua" panose="02020502060401020303" pitchFamily="18" charset="0"/>
              </a:defRPr>
            </a:lvl1pPr>
            <a:lvl2pPr marL="742950" indent="-285750">
              <a:defRPr>
                <a:solidFill>
                  <a:schemeClr val="tx1"/>
                </a:solidFill>
                <a:latin typeface="Perpetua" panose="02020502060401020303" pitchFamily="18" charset="0"/>
              </a:defRPr>
            </a:lvl2pPr>
            <a:lvl3pPr marL="1143000" indent="-228600">
              <a:defRPr>
                <a:solidFill>
                  <a:schemeClr val="tx1"/>
                </a:solidFill>
                <a:latin typeface="Perpetua" panose="02020502060401020303" pitchFamily="18" charset="0"/>
              </a:defRPr>
            </a:lvl3pPr>
            <a:lvl4pPr marL="1600200" indent="-228600">
              <a:defRPr>
                <a:solidFill>
                  <a:schemeClr val="tx1"/>
                </a:solidFill>
                <a:latin typeface="Perpetua" panose="02020502060401020303" pitchFamily="18" charset="0"/>
              </a:defRPr>
            </a:lvl4pPr>
            <a:lvl5pPr marL="2057400" indent="-228600">
              <a:defRPr>
                <a:solidFill>
                  <a:schemeClr val="tx1"/>
                </a:solidFill>
                <a:latin typeface="Perpetua" panose="02020502060401020303" pitchFamily="18" charset="0"/>
              </a:defRPr>
            </a:lvl5pPr>
            <a:lvl6pPr marL="2514600" indent="-228600" fontAlgn="base">
              <a:spcBef>
                <a:spcPct val="0"/>
              </a:spcBef>
              <a:spcAft>
                <a:spcPct val="0"/>
              </a:spcAft>
              <a:defRPr>
                <a:solidFill>
                  <a:schemeClr val="tx1"/>
                </a:solidFill>
                <a:latin typeface="Perpetua" panose="02020502060401020303" pitchFamily="18" charset="0"/>
              </a:defRPr>
            </a:lvl6pPr>
            <a:lvl7pPr marL="2971800" indent="-228600" fontAlgn="base">
              <a:spcBef>
                <a:spcPct val="0"/>
              </a:spcBef>
              <a:spcAft>
                <a:spcPct val="0"/>
              </a:spcAft>
              <a:defRPr>
                <a:solidFill>
                  <a:schemeClr val="tx1"/>
                </a:solidFill>
                <a:latin typeface="Perpetua" panose="02020502060401020303" pitchFamily="18" charset="0"/>
              </a:defRPr>
            </a:lvl7pPr>
            <a:lvl8pPr marL="3429000" indent="-228600" fontAlgn="base">
              <a:spcBef>
                <a:spcPct val="0"/>
              </a:spcBef>
              <a:spcAft>
                <a:spcPct val="0"/>
              </a:spcAft>
              <a:defRPr>
                <a:solidFill>
                  <a:schemeClr val="tx1"/>
                </a:solidFill>
                <a:latin typeface="Perpetua" panose="02020502060401020303" pitchFamily="18" charset="0"/>
              </a:defRPr>
            </a:lvl8pPr>
            <a:lvl9pPr marL="3886200" indent="-228600" fontAlgn="base">
              <a:spcBef>
                <a:spcPct val="0"/>
              </a:spcBef>
              <a:spcAft>
                <a:spcPct val="0"/>
              </a:spcAft>
              <a:defRPr>
                <a:solidFill>
                  <a:schemeClr val="tx1"/>
                </a:solidFill>
                <a:latin typeface="Perpetua" panose="02020502060401020303" pitchFamily="18" charset="0"/>
              </a:defRPr>
            </a:lvl9pPr>
          </a:lstStyle>
          <a:p>
            <a:pPr eaLnBrk="0" hangingPunct="0">
              <a:spcBef>
                <a:spcPct val="50000"/>
              </a:spcBef>
            </a:pPr>
            <a:fld id="{79B88AEA-D326-4EE3-BCA2-D25F91DDE5B8}" type="slidenum">
              <a:rPr lang="en-US" altLang="en-US" sz="1800">
                <a:solidFill>
                  <a:srgbClr val="FFFFFF"/>
                </a:solidFill>
              </a:rPr>
              <a:pPr eaLnBrk="0" hangingPunct="0">
                <a:spcBef>
                  <a:spcPct val="50000"/>
                </a:spcBef>
              </a:pPr>
              <a:t>‹#›</a:t>
            </a:fld>
            <a:endParaRPr lang="en-US" altLang="en-US" sz="1800">
              <a:solidFill>
                <a:srgbClr val="FFFFFF"/>
              </a:solidFill>
            </a:endParaRPr>
          </a:p>
        </p:txBody>
      </p:sp>
      <p:graphicFrame>
        <p:nvGraphicFramePr>
          <p:cNvPr id="16" name="Object 18">
            <a:extLst>
              <a:ext uri="{FF2B5EF4-FFF2-40B4-BE49-F238E27FC236}">
                <a16:creationId xmlns:a16="http://schemas.microsoft.com/office/drawing/2014/main" id="{ED6251D1-DAF0-4C6C-A0D8-43CEF3CF7E05}"/>
              </a:ext>
            </a:extLst>
          </p:cNvPr>
          <p:cNvGraphicFramePr>
            <a:graphicFrameLocks noChangeAspect="1"/>
          </p:cNvGraphicFramePr>
          <p:nvPr/>
        </p:nvGraphicFramePr>
        <p:xfrm>
          <a:off x="7239000" y="5918200"/>
          <a:ext cx="1905000" cy="939800"/>
        </p:xfrm>
        <a:graphic>
          <a:graphicData uri="http://schemas.openxmlformats.org/presentationml/2006/ole">
            <mc:AlternateContent xmlns:mc="http://schemas.openxmlformats.org/markup-compatibility/2006">
              <mc:Choice xmlns:v="urn:schemas-microsoft-com:vml" Requires="v">
                <p:oleObj spid="_x0000_s1026" name="Bitmap Image" r:id="rId4" imgW="2142857" imgH="1057423" progId="Paint.Picture">
                  <p:embed/>
                </p:oleObj>
              </mc:Choice>
              <mc:Fallback>
                <p:oleObj name="Bitmap Image" r:id="rId4" imgW="2142857" imgH="1057423" progId="Paint.Picture">
                  <p:embed/>
                  <p:pic>
                    <p:nvPicPr>
                      <p:cNvPr id="16" name="Object 18">
                        <a:extLst>
                          <a:ext uri="{FF2B5EF4-FFF2-40B4-BE49-F238E27FC236}">
                            <a16:creationId xmlns:a16="http://schemas.microsoft.com/office/drawing/2014/main" id="{ED6251D1-DAF0-4C6C-A0D8-43CEF3CF7E05}"/>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239000" y="5918200"/>
                        <a:ext cx="1905000" cy="939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7" name="Object 2">
            <a:extLst>
              <a:ext uri="{FF2B5EF4-FFF2-40B4-BE49-F238E27FC236}">
                <a16:creationId xmlns:a16="http://schemas.microsoft.com/office/drawing/2014/main" id="{DC664330-F86E-4691-9557-98A096B51DEF}"/>
              </a:ext>
            </a:extLst>
          </p:cNvPr>
          <p:cNvGraphicFramePr>
            <a:graphicFrameLocks noChangeAspect="1"/>
          </p:cNvGraphicFramePr>
          <p:nvPr>
            <p:custDataLst>
              <p:tags r:id="rId2"/>
            </p:custDataLst>
          </p:nvPr>
        </p:nvGraphicFramePr>
        <p:xfrm>
          <a:off x="1589" y="1590"/>
          <a:ext cx="1587" cy="1587"/>
        </p:xfrm>
        <a:graphic>
          <a:graphicData uri="http://schemas.openxmlformats.org/presentationml/2006/ole">
            <mc:AlternateContent xmlns:mc="http://schemas.openxmlformats.org/markup-compatibility/2006">
              <mc:Choice xmlns:v="urn:schemas-microsoft-com:vml" Requires="v">
                <p:oleObj spid="_x0000_s1027" name="think-cell Slide" r:id="rId6" imgW="360" imgH="360" progId="">
                  <p:embed/>
                </p:oleObj>
              </mc:Choice>
              <mc:Fallback>
                <p:oleObj name="think-cell Slide" r:id="rId6" imgW="360" imgH="360" progId="">
                  <p:embed/>
                  <p:pic>
                    <p:nvPicPr>
                      <p:cNvPr id="17" name="Object 2">
                        <a:extLst>
                          <a:ext uri="{FF2B5EF4-FFF2-40B4-BE49-F238E27FC236}">
                            <a16:creationId xmlns:a16="http://schemas.microsoft.com/office/drawing/2014/main" id="{DC664330-F86E-4691-9557-98A096B51DEF}"/>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589" y="1590"/>
                        <a:ext cx="1587" cy="1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8" name="Flowchart: Process 17">
            <a:extLst>
              <a:ext uri="{FF2B5EF4-FFF2-40B4-BE49-F238E27FC236}">
                <a16:creationId xmlns:a16="http://schemas.microsoft.com/office/drawing/2014/main" id="{6C31B6A4-50F3-40F4-B08E-F0B1875ACE9B}"/>
              </a:ext>
            </a:extLst>
          </p:cNvPr>
          <p:cNvSpPr/>
          <p:nvPr userDrawn="1"/>
        </p:nvSpPr>
        <p:spPr>
          <a:xfrm>
            <a:off x="250825" y="908050"/>
            <a:ext cx="2808288" cy="46038"/>
          </a:xfrm>
          <a:prstGeom prst="flowChartProcess">
            <a:avLst/>
          </a:prstGeom>
          <a:solidFill>
            <a:srgbClr val="9B9B9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en-GB" sz="1800">
              <a:solidFill>
                <a:srgbClr val="FFFFFF"/>
              </a:solidFill>
            </a:endParaRPr>
          </a:p>
        </p:txBody>
      </p:sp>
      <p:sp>
        <p:nvSpPr>
          <p:cNvPr id="19" name="Flowchart: Process 18">
            <a:extLst>
              <a:ext uri="{FF2B5EF4-FFF2-40B4-BE49-F238E27FC236}">
                <a16:creationId xmlns:a16="http://schemas.microsoft.com/office/drawing/2014/main" id="{921DA94A-D855-469E-8060-1F43FCCE196C}"/>
              </a:ext>
            </a:extLst>
          </p:cNvPr>
          <p:cNvSpPr/>
          <p:nvPr userDrawn="1"/>
        </p:nvSpPr>
        <p:spPr>
          <a:xfrm>
            <a:off x="2600325" y="908050"/>
            <a:ext cx="1703388" cy="46038"/>
          </a:xfrm>
          <a:prstGeom prst="flowChartProcess">
            <a:avLst/>
          </a:prstGeom>
          <a:solidFill>
            <a:srgbClr val="BDBDB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en-GB" sz="1800">
              <a:solidFill>
                <a:srgbClr val="FFFFFF"/>
              </a:solidFill>
            </a:endParaRPr>
          </a:p>
        </p:txBody>
      </p:sp>
      <p:sp>
        <p:nvSpPr>
          <p:cNvPr id="20" name="Flowchart: Process 19">
            <a:extLst>
              <a:ext uri="{FF2B5EF4-FFF2-40B4-BE49-F238E27FC236}">
                <a16:creationId xmlns:a16="http://schemas.microsoft.com/office/drawing/2014/main" id="{E3AE0E8D-0392-4E19-8E31-BB7E35A5D7DF}"/>
              </a:ext>
            </a:extLst>
          </p:cNvPr>
          <p:cNvSpPr/>
          <p:nvPr userDrawn="1"/>
        </p:nvSpPr>
        <p:spPr>
          <a:xfrm>
            <a:off x="4303714" y="908050"/>
            <a:ext cx="1703387" cy="46038"/>
          </a:xfrm>
          <a:prstGeom prst="flowChartProcess">
            <a:avLst/>
          </a:prstGeom>
          <a:solidFill>
            <a:srgbClr val="DEDED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en-GB" sz="1800">
              <a:solidFill>
                <a:srgbClr val="FFFFFF"/>
              </a:solidFill>
            </a:endParaRPr>
          </a:p>
        </p:txBody>
      </p:sp>
      <p:sp>
        <p:nvSpPr>
          <p:cNvPr id="21" name="TextBox 29">
            <a:extLst>
              <a:ext uri="{FF2B5EF4-FFF2-40B4-BE49-F238E27FC236}">
                <a16:creationId xmlns:a16="http://schemas.microsoft.com/office/drawing/2014/main" id="{D4DF3043-CEDC-4450-BC74-C382FFB9E5FD}"/>
              </a:ext>
            </a:extLst>
          </p:cNvPr>
          <p:cNvSpPr txBox="1">
            <a:spLocks noChangeArrowheads="1"/>
          </p:cNvSpPr>
          <p:nvPr userDrawn="1"/>
        </p:nvSpPr>
        <p:spPr bwMode="auto">
          <a:xfrm>
            <a:off x="381001" y="6438900"/>
            <a:ext cx="504825" cy="306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Perpetua" panose="02020502060401020303" pitchFamily="18" charset="0"/>
              </a:defRPr>
            </a:lvl1pPr>
            <a:lvl2pPr marL="742950" indent="-285750">
              <a:defRPr>
                <a:solidFill>
                  <a:schemeClr val="tx1"/>
                </a:solidFill>
                <a:latin typeface="Perpetua" panose="02020502060401020303" pitchFamily="18" charset="0"/>
              </a:defRPr>
            </a:lvl2pPr>
            <a:lvl3pPr marL="1143000" indent="-228600">
              <a:defRPr>
                <a:solidFill>
                  <a:schemeClr val="tx1"/>
                </a:solidFill>
                <a:latin typeface="Perpetua" panose="02020502060401020303" pitchFamily="18" charset="0"/>
              </a:defRPr>
            </a:lvl3pPr>
            <a:lvl4pPr marL="1600200" indent="-228600">
              <a:defRPr>
                <a:solidFill>
                  <a:schemeClr val="tx1"/>
                </a:solidFill>
                <a:latin typeface="Perpetua" panose="02020502060401020303" pitchFamily="18" charset="0"/>
              </a:defRPr>
            </a:lvl4pPr>
            <a:lvl5pPr marL="2057400" indent="-228600">
              <a:defRPr>
                <a:solidFill>
                  <a:schemeClr val="tx1"/>
                </a:solidFill>
                <a:latin typeface="Perpetua" panose="02020502060401020303" pitchFamily="18" charset="0"/>
              </a:defRPr>
            </a:lvl5pPr>
            <a:lvl6pPr marL="2514600" indent="-228600" fontAlgn="base">
              <a:spcBef>
                <a:spcPct val="0"/>
              </a:spcBef>
              <a:spcAft>
                <a:spcPct val="0"/>
              </a:spcAft>
              <a:defRPr>
                <a:solidFill>
                  <a:schemeClr val="tx1"/>
                </a:solidFill>
                <a:latin typeface="Perpetua" panose="02020502060401020303" pitchFamily="18" charset="0"/>
              </a:defRPr>
            </a:lvl6pPr>
            <a:lvl7pPr marL="2971800" indent="-228600" fontAlgn="base">
              <a:spcBef>
                <a:spcPct val="0"/>
              </a:spcBef>
              <a:spcAft>
                <a:spcPct val="0"/>
              </a:spcAft>
              <a:defRPr>
                <a:solidFill>
                  <a:schemeClr val="tx1"/>
                </a:solidFill>
                <a:latin typeface="Perpetua" panose="02020502060401020303" pitchFamily="18" charset="0"/>
              </a:defRPr>
            </a:lvl7pPr>
            <a:lvl8pPr marL="3429000" indent="-228600" fontAlgn="base">
              <a:spcBef>
                <a:spcPct val="0"/>
              </a:spcBef>
              <a:spcAft>
                <a:spcPct val="0"/>
              </a:spcAft>
              <a:defRPr>
                <a:solidFill>
                  <a:schemeClr val="tx1"/>
                </a:solidFill>
                <a:latin typeface="Perpetua" panose="02020502060401020303" pitchFamily="18" charset="0"/>
              </a:defRPr>
            </a:lvl8pPr>
            <a:lvl9pPr marL="3886200" indent="-228600" fontAlgn="base">
              <a:spcBef>
                <a:spcPct val="0"/>
              </a:spcBef>
              <a:spcAft>
                <a:spcPct val="0"/>
              </a:spcAft>
              <a:defRPr>
                <a:solidFill>
                  <a:schemeClr val="tx1"/>
                </a:solidFill>
                <a:latin typeface="Perpetua" panose="02020502060401020303" pitchFamily="18" charset="0"/>
              </a:defRPr>
            </a:lvl9pPr>
          </a:lstStyle>
          <a:p>
            <a:pPr eaLnBrk="0" hangingPunct="0"/>
            <a:fld id="{AE47310D-74EE-4380-B219-541613B126C9}" type="slidenum">
              <a:rPr lang="en-GB" altLang="en-US" sz="1400">
                <a:solidFill>
                  <a:srgbClr val="FFFFFF"/>
                </a:solidFill>
                <a:latin typeface="Arial" panose="020B0604020202020204" pitchFamily="34" charset="0"/>
              </a:rPr>
              <a:pPr eaLnBrk="0" hangingPunct="0"/>
              <a:t>‹#›</a:t>
            </a:fld>
            <a:endParaRPr lang="en-GB" altLang="en-US" sz="1800">
              <a:solidFill>
                <a:srgbClr val="FFFFFF"/>
              </a:solidFill>
              <a:latin typeface="Arial" panose="020B0604020202020204" pitchFamily="34" charset="0"/>
            </a:endParaRPr>
          </a:p>
        </p:txBody>
      </p:sp>
      <p:sp>
        <p:nvSpPr>
          <p:cNvPr id="3" name="Subtitle 2"/>
          <p:cNvSpPr>
            <a:spLocks noGrp="1"/>
          </p:cNvSpPr>
          <p:nvPr>
            <p:ph type="subTitle" idx="1"/>
          </p:nvPr>
        </p:nvSpPr>
        <p:spPr>
          <a:xfrm>
            <a:off x="251521" y="476672"/>
            <a:ext cx="7416824" cy="360040"/>
          </a:xfrm>
          <a:prstGeom prst="rect">
            <a:avLst/>
          </a:prstGeom>
        </p:spPr>
        <p:txBody>
          <a:bodyPr anchor="b">
            <a:noAutofit/>
          </a:bodyPr>
          <a:lstStyle>
            <a:lvl1pPr marL="0" indent="0" algn="l">
              <a:buNone/>
              <a:defRPr sz="1800" b="1" baseline="0">
                <a:solidFill>
                  <a:schemeClr val="tx1">
                    <a:lumMod val="75000"/>
                    <a:lumOff val="25000"/>
                  </a:schemeClr>
                </a:solidFill>
                <a:latin typeface="Arial" panose="020B0604020202020204" pitchFamily="34" charset="0"/>
                <a:cs typeface="Arial" panose="020B0604020202020204"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dirty="0"/>
          </a:p>
        </p:txBody>
      </p:sp>
      <p:sp>
        <p:nvSpPr>
          <p:cNvPr id="12" name="Text Placeholder 11"/>
          <p:cNvSpPr>
            <a:spLocks noGrp="1"/>
          </p:cNvSpPr>
          <p:nvPr>
            <p:ph type="body" sz="quarter" idx="10"/>
          </p:nvPr>
        </p:nvSpPr>
        <p:spPr>
          <a:xfrm>
            <a:off x="251520" y="1989138"/>
            <a:ext cx="8713788" cy="4320182"/>
          </a:xfrm>
          <a:prstGeom prst="rect">
            <a:avLst/>
          </a:prstGeom>
        </p:spPr>
        <p:txBody>
          <a:bodyPr/>
          <a:lstStyle>
            <a:lvl1pPr marL="342900" indent="-342900">
              <a:buFont typeface="Arial" panose="020B0604020202020204" pitchFamily="34" charset="0"/>
              <a:buChar char="•"/>
              <a:defRPr sz="1600" b="0" baseline="0">
                <a:latin typeface="Arial" panose="020B0604020202020204" pitchFamily="34" charset="0"/>
                <a:cs typeface="Arial" panose="020B0604020202020204" pitchFamily="34" charset="0"/>
              </a:defRPr>
            </a:lvl1pPr>
            <a:lvl2pPr>
              <a:defRPr sz="2400">
                <a:latin typeface="Arial" panose="020B0604020202020204" pitchFamily="34" charset="0"/>
                <a:cs typeface="Arial" panose="020B0604020202020204" pitchFamily="34" charset="0"/>
              </a:defRPr>
            </a:lvl2pPr>
            <a:lvl3pPr>
              <a:defRPr sz="2000">
                <a:latin typeface="Arial" panose="020B0604020202020204" pitchFamily="34" charset="0"/>
                <a:cs typeface="Arial" panose="020B0604020202020204" pitchFamily="34" charset="0"/>
              </a:defRPr>
            </a:lvl3pPr>
            <a:lvl4pPr>
              <a:defRPr sz="1800">
                <a:latin typeface="Arial" panose="020B0604020202020204" pitchFamily="34" charset="0"/>
                <a:cs typeface="Arial" panose="020B0604020202020204" pitchFamily="34" charset="0"/>
              </a:defRPr>
            </a:lvl4pPr>
            <a:lvl5pPr>
              <a:defRPr sz="1800">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Tree>
    <p:extLst>
      <p:ext uri="{BB962C8B-B14F-4D97-AF65-F5344CB8AC3E}">
        <p14:creationId xmlns:p14="http://schemas.microsoft.com/office/powerpoint/2010/main" val="8566700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a:extLst>
              <a:ext uri="{FF2B5EF4-FFF2-40B4-BE49-F238E27FC236}">
                <a16:creationId xmlns:a16="http://schemas.microsoft.com/office/drawing/2014/main" id="{C4E99D0B-C95E-4C98-9F2E-FDD09BB7DCE5}"/>
              </a:ext>
            </a:extLst>
          </p:cNvPr>
          <p:cNvGrpSpPr>
            <a:grpSpLocks/>
          </p:cNvGrpSpPr>
          <p:nvPr/>
        </p:nvGrpSpPr>
        <p:grpSpPr bwMode="auto">
          <a:xfrm>
            <a:off x="1" y="2"/>
            <a:ext cx="9140825" cy="6850063"/>
            <a:chOff x="0" y="0"/>
            <a:chExt cx="5758" cy="4315"/>
          </a:xfrm>
        </p:grpSpPr>
        <p:grpSp>
          <p:nvGrpSpPr>
            <p:cNvPr id="5" name="Group 3">
              <a:extLst>
                <a:ext uri="{FF2B5EF4-FFF2-40B4-BE49-F238E27FC236}">
                  <a16:creationId xmlns:a16="http://schemas.microsoft.com/office/drawing/2014/main" id="{B5CEE61F-4D4E-4915-9AF8-EB21B012316E}"/>
                </a:ext>
              </a:extLst>
            </p:cNvPr>
            <p:cNvGrpSpPr>
              <a:grpSpLocks/>
            </p:cNvGrpSpPr>
            <p:nvPr userDrawn="1"/>
          </p:nvGrpSpPr>
          <p:grpSpPr bwMode="auto">
            <a:xfrm>
              <a:off x="1728" y="2230"/>
              <a:ext cx="4027" cy="2085"/>
              <a:chOff x="1728" y="2230"/>
              <a:chExt cx="4027" cy="2085"/>
            </a:xfrm>
          </p:grpSpPr>
          <p:sp>
            <p:nvSpPr>
              <p:cNvPr id="8" name="Freeform 4">
                <a:extLst>
                  <a:ext uri="{FF2B5EF4-FFF2-40B4-BE49-F238E27FC236}">
                    <a16:creationId xmlns:a16="http://schemas.microsoft.com/office/drawing/2014/main" id="{541D950B-7F43-4679-8D0E-6F49ECEB0662}"/>
                  </a:ext>
                </a:extLst>
              </p:cNvPr>
              <p:cNvSpPr>
                <a:spLocks/>
              </p:cNvSpPr>
              <p:nvPr/>
            </p:nvSpPr>
            <p:spPr bwMode="hidden">
              <a:xfrm>
                <a:off x="1728" y="2644"/>
                <a:ext cx="2882" cy="1671"/>
              </a:xfrm>
              <a:custGeom>
                <a:avLst/>
                <a:gdLst/>
                <a:ahLst/>
                <a:cxnLst>
                  <a:cxn ang="0">
                    <a:pos x="2740" y="528"/>
                  </a:cxn>
                  <a:cxn ang="0">
                    <a:pos x="2632" y="484"/>
                  </a:cxn>
                  <a:cxn ang="0">
                    <a:pos x="2480" y="424"/>
                  </a:cxn>
                  <a:cxn ang="0">
                    <a:pos x="2203" y="343"/>
                  </a:cxn>
                  <a:cxn ang="0">
                    <a:pos x="1970" y="277"/>
                  </a:cxn>
                  <a:cxn ang="0">
                    <a:pos x="1807" y="212"/>
                  </a:cxn>
                  <a:cxn ang="0">
                    <a:pos x="1693" y="152"/>
                  </a:cxn>
                  <a:cxn ang="0">
                    <a:pos x="1628" y="103"/>
                  </a:cxn>
                  <a:cxn ang="0">
                    <a:pos x="1590" y="60"/>
                  </a:cxn>
                  <a:cxn ang="0">
                    <a:pos x="1579" y="27"/>
                  </a:cxn>
                  <a:cxn ang="0">
                    <a:pos x="1585" y="0"/>
                  </a:cxn>
                  <a:cxn ang="0">
                    <a:pos x="1557" y="49"/>
                  </a:cxn>
                  <a:cxn ang="0">
                    <a:pos x="1568" y="98"/>
                  </a:cxn>
                  <a:cxn ang="0">
                    <a:pos x="1617" y="141"/>
                  </a:cxn>
                  <a:cxn ang="0">
                    <a:pos x="1688" y="185"/>
                  </a:cxn>
                  <a:cxn ang="0">
                    <a:pos x="1791" y="228"/>
                  </a:cxn>
                  <a:cxn ang="0">
                    <a:pos x="2040" y="310"/>
                  </a:cxn>
                  <a:cxn ang="0">
                    <a:pos x="2285" y="381"/>
                  </a:cxn>
                  <a:cxn ang="0">
                    <a:pos x="2464" y="435"/>
                  </a:cxn>
                  <a:cxn ang="0">
                    <a:pos x="2605" y="484"/>
                  </a:cxn>
                  <a:cxn ang="0">
                    <a:pos x="2708" y="528"/>
                  </a:cxn>
                  <a:cxn ang="0">
                    <a:pos x="2768" y="560"/>
                  </a:cxn>
                  <a:cxn ang="0">
                    <a:pos x="2795" y="593"/>
                  </a:cxn>
                  <a:cxn ang="0">
                    <a:pos x="2795" y="642"/>
                  </a:cxn>
                  <a:cxn ang="0">
                    <a:pos x="2762" y="691"/>
                  </a:cxn>
                  <a:cxn ang="0">
                    <a:pos x="2692" y="735"/>
                  </a:cxn>
                  <a:cxn ang="0">
                    <a:pos x="2589" y="778"/>
                  </a:cxn>
                  <a:cxn ang="0">
                    <a:pos x="2458" y="822"/>
                  </a:cxn>
                  <a:cxn ang="0">
                    <a:pos x="2301" y="865"/>
                  </a:cxn>
                  <a:cxn ang="0">
                    <a:pos x="2030" y="930"/>
                  </a:cxn>
                  <a:cxn ang="0">
                    <a:pos x="1606" y="1034"/>
                  </a:cxn>
                  <a:cxn ang="0">
                    <a:pos x="1145" y="1164"/>
                  </a:cxn>
                  <a:cxn ang="0">
                    <a:pos x="673" y="1328"/>
                  </a:cxn>
                  <a:cxn ang="0">
                    <a:pos x="217" y="1545"/>
                  </a:cxn>
                  <a:cxn ang="0">
                    <a:pos x="353" y="1671"/>
                  </a:cxn>
                  <a:cxn ang="0">
                    <a:pos x="754" y="1469"/>
                  </a:cxn>
                  <a:cxn ang="0">
                    <a:pos x="1145" y="1311"/>
                  </a:cxn>
                  <a:cxn ang="0">
                    <a:pos x="1519" y="1186"/>
                  </a:cxn>
                  <a:cxn ang="0">
                    <a:pos x="1861" y="1083"/>
                  </a:cxn>
                  <a:cxn ang="0">
                    <a:pos x="2165" y="1007"/>
                  </a:cxn>
                  <a:cxn ang="0">
                    <a:pos x="2426" y="947"/>
                  </a:cxn>
                  <a:cxn ang="0">
                    <a:pos x="2626" y="892"/>
                  </a:cxn>
                  <a:cxn ang="0">
                    <a:pos x="2762" y="838"/>
                  </a:cxn>
                  <a:cxn ang="0">
                    <a:pos x="2827" y="794"/>
                  </a:cxn>
                  <a:cxn ang="0">
                    <a:pos x="2865" y="745"/>
                  </a:cxn>
                  <a:cxn ang="0">
                    <a:pos x="2882" y="702"/>
                  </a:cxn>
                  <a:cxn ang="0">
                    <a:pos x="2854" y="620"/>
                  </a:cxn>
                  <a:cxn ang="0">
                    <a:pos x="2800" y="560"/>
                  </a:cxn>
                  <a:cxn ang="0">
                    <a:pos x="2773" y="544"/>
                  </a:cxn>
                </a:cxnLst>
                <a:rect l="0" t="0" r="r" b="b"/>
                <a:pathLst>
                  <a:path w="2882" h="1671">
                    <a:moveTo>
                      <a:pt x="2773" y="544"/>
                    </a:moveTo>
                    <a:lnTo>
                      <a:pt x="2740" y="528"/>
                    </a:lnTo>
                    <a:lnTo>
                      <a:pt x="2692" y="506"/>
                    </a:lnTo>
                    <a:lnTo>
                      <a:pt x="2632" y="484"/>
                    </a:lnTo>
                    <a:lnTo>
                      <a:pt x="2561" y="457"/>
                    </a:lnTo>
                    <a:lnTo>
                      <a:pt x="2480" y="424"/>
                    </a:lnTo>
                    <a:lnTo>
                      <a:pt x="2388" y="397"/>
                    </a:lnTo>
                    <a:lnTo>
                      <a:pt x="2203" y="343"/>
                    </a:lnTo>
                    <a:lnTo>
                      <a:pt x="2078" y="310"/>
                    </a:lnTo>
                    <a:lnTo>
                      <a:pt x="1970" y="277"/>
                    </a:lnTo>
                    <a:lnTo>
                      <a:pt x="1878" y="245"/>
                    </a:lnTo>
                    <a:lnTo>
                      <a:pt x="1807" y="212"/>
                    </a:lnTo>
                    <a:lnTo>
                      <a:pt x="1742" y="179"/>
                    </a:lnTo>
                    <a:lnTo>
                      <a:pt x="1693" y="152"/>
                    </a:lnTo>
                    <a:lnTo>
                      <a:pt x="1655" y="125"/>
                    </a:lnTo>
                    <a:lnTo>
                      <a:pt x="1628" y="103"/>
                    </a:lnTo>
                    <a:lnTo>
                      <a:pt x="1606" y="81"/>
                    </a:lnTo>
                    <a:lnTo>
                      <a:pt x="1590" y="60"/>
                    </a:lnTo>
                    <a:lnTo>
                      <a:pt x="1585" y="43"/>
                    </a:lnTo>
                    <a:lnTo>
                      <a:pt x="1579" y="27"/>
                    </a:lnTo>
                    <a:lnTo>
                      <a:pt x="1585" y="5"/>
                    </a:lnTo>
                    <a:lnTo>
                      <a:pt x="1585" y="0"/>
                    </a:lnTo>
                    <a:lnTo>
                      <a:pt x="1568" y="27"/>
                    </a:lnTo>
                    <a:lnTo>
                      <a:pt x="1557" y="49"/>
                    </a:lnTo>
                    <a:lnTo>
                      <a:pt x="1557" y="76"/>
                    </a:lnTo>
                    <a:lnTo>
                      <a:pt x="1568" y="98"/>
                    </a:lnTo>
                    <a:lnTo>
                      <a:pt x="1590" y="120"/>
                    </a:lnTo>
                    <a:lnTo>
                      <a:pt x="1617" y="141"/>
                    </a:lnTo>
                    <a:lnTo>
                      <a:pt x="1650" y="163"/>
                    </a:lnTo>
                    <a:lnTo>
                      <a:pt x="1688" y="185"/>
                    </a:lnTo>
                    <a:lnTo>
                      <a:pt x="1737" y="207"/>
                    </a:lnTo>
                    <a:lnTo>
                      <a:pt x="1791" y="228"/>
                    </a:lnTo>
                    <a:lnTo>
                      <a:pt x="1905" y="267"/>
                    </a:lnTo>
                    <a:lnTo>
                      <a:pt x="2040" y="310"/>
                    </a:lnTo>
                    <a:lnTo>
                      <a:pt x="2182" y="348"/>
                    </a:lnTo>
                    <a:lnTo>
                      <a:pt x="2285" y="381"/>
                    </a:lnTo>
                    <a:lnTo>
                      <a:pt x="2382" y="408"/>
                    </a:lnTo>
                    <a:lnTo>
                      <a:pt x="2464" y="435"/>
                    </a:lnTo>
                    <a:lnTo>
                      <a:pt x="2540" y="462"/>
                    </a:lnTo>
                    <a:lnTo>
                      <a:pt x="2605" y="484"/>
                    </a:lnTo>
                    <a:lnTo>
                      <a:pt x="2659" y="506"/>
                    </a:lnTo>
                    <a:lnTo>
                      <a:pt x="2708" y="528"/>
                    </a:lnTo>
                    <a:lnTo>
                      <a:pt x="2740" y="544"/>
                    </a:lnTo>
                    <a:lnTo>
                      <a:pt x="2768" y="560"/>
                    </a:lnTo>
                    <a:lnTo>
                      <a:pt x="2784" y="577"/>
                    </a:lnTo>
                    <a:lnTo>
                      <a:pt x="2795" y="593"/>
                    </a:lnTo>
                    <a:lnTo>
                      <a:pt x="2800" y="615"/>
                    </a:lnTo>
                    <a:lnTo>
                      <a:pt x="2795" y="642"/>
                    </a:lnTo>
                    <a:lnTo>
                      <a:pt x="2784" y="664"/>
                    </a:lnTo>
                    <a:lnTo>
                      <a:pt x="2762" y="691"/>
                    </a:lnTo>
                    <a:lnTo>
                      <a:pt x="2730" y="713"/>
                    </a:lnTo>
                    <a:lnTo>
                      <a:pt x="2692" y="735"/>
                    </a:lnTo>
                    <a:lnTo>
                      <a:pt x="2643" y="756"/>
                    </a:lnTo>
                    <a:lnTo>
                      <a:pt x="2589" y="778"/>
                    </a:lnTo>
                    <a:lnTo>
                      <a:pt x="2529" y="800"/>
                    </a:lnTo>
                    <a:lnTo>
                      <a:pt x="2458" y="822"/>
                    </a:lnTo>
                    <a:lnTo>
                      <a:pt x="2382" y="843"/>
                    </a:lnTo>
                    <a:lnTo>
                      <a:pt x="2301" y="865"/>
                    </a:lnTo>
                    <a:lnTo>
                      <a:pt x="2214" y="887"/>
                    </a:lnTo>
                    <a:lnTo>
                      <a:pt x="2030" y="930"/>
                    </a:lnTo>
                    <a:lnTo>
                      <a:pt x="1823" y="979"/>
                    </a:lnTo>
                    <a:lnTo>
                      <a:pt x="1606" y="1034"/>
                    </a:lnTo>
                    <a:lnTo>
                      <a:pt x="1378" y="1094"/>
                    </a:lnTo>
                    <a:lnTo>
                      <a:pt x="1145" y="1164"/>
                    </a:lnTo>
                    <a:lnTo>
                      <a:pt x="912" y="1241"/>
                    </a:lnTo>
                    <a:lnTo>
                      <a:pt x="673" y="1328"/>
                    </a:lnTo>
                    <a:lnTo>
                      <a:pt x="440" y="1431"/>
                    </a:lnTo>
                    <a:lnTo>
                      <a:pt x="217" y="1545"/>
                    </a:lnTo>
                    <a:lnTo>
                      <a:pt x="0" y="1671"/>
                    </a:lnTo>
                    <a:lnTo>
                      <a:pt x="353" y="1671"/>
                    </a:lnTo>
                    <a:lnTo>
                      <a:pt x="554" y="1567"/>
                    </a:lnTo>
                    <a:lnTo>
                      <a:pt x="754" y="1469"/>
                    </a:lnTo>
                    <a:lnTo>
                      <a:pt x="955" y="1388"/>
                    </a:lnTo>
                    <a:lnTo>
                      <a:pt x="1145" y="1311"/>
                    </a:lnTo>
                    <a:lnTo>
                      <a:pt x="1335" y="1241"/>
                    </a:lnTo>
                    <a:lnTo>
                      <a:pt x="1519" y="1186"/>
                    </a:lnTo>
                    <a:lnTo>
                      <a:pt x="1693" y="1132"/>
                    </a:lnTo>
                    <a:lnTo>
                      <a:pt x="1861" y="1083"/>
                    </a:lnTo>
                    <a:lnTo>
                      <a:pt x="2019" y="1045"/>
                    </a:lnTo>
                    <a:lnTo>
                      <a:pt x="2165" y="1007"/>
                    </a:lnTo>
                    <a:lnTo>
                      <a:pt x="2301" y="974"/>
                    </a:lnTo>
                    <a:lnTo>
                      <a:pt x="2426" y="947"/>
                    </a:lnTo>
                    <a:lnTo>
                      <a:pt x="2534" y="914"/>
                    </a:lnTo>
                    <a:lnTo>
                      <a:pt x="2626" y="892"/>
                    </a:lnTo>
                    <a:lnTo>
                      <a:pt x="2702" y="865"/>
                    </a:lnTo>
                    <a:lnTo>
                      <a:pt x="2762" y="838"/>
                    </a:lnTo>
                    <a:lnTo>
                      <a:pt x="2800" y="816"/>
                    </a:lnTo>
                    <a:lnTo>
                      <a:pt x="2827" y="794"/>
                    </a:lnTo>
                    <a:lnTo>
                      <a:pt x="2849" y="767"/>
                    </a:lnTo>
                    <a:lnTo>
                      <a:pt x="2865" y="745"/>
                    </a:lnTo>
                    <a:lnTo>
                      <a:pt x="2876" y="724"/>
                    </a:lnTo>
                    <a:lnTo>
                      <a:pt x="2882" y="702"/>
                    </a:lnTo>
                    <a:lnTo>
                      <a:pt x="2876" y="658"/>
                    </a:lnTo>
                    <a:lnTo>
                      <a:pt x="2854" y="620"/>
                    </a:lnTo>
                    <a:lnTo>
                      <a:pt x="2833" y="588"/>
                    </a:lnTo>
                    <a:lnTo>
                      <a:pt x="2800" y="560"/>
                    </a:lnTo>
                    <a:lnTo>
                      <a:pt x="2773" y="544"/>
                    </a:lnTo>
                    <a:lnTo>
                      <a:pt x="2773" y="544"/>
                    </a:lnTo>
                    <a:close/>
                  </a:path>
                </a:pathLst>
              </a:custGeom>
              <a:gradFill rotWithShape="0">
                <a:gsLst>
                  <a:gs pos="0">
                    <a:schemeClr val="bg1"/>
                  </a:gs>
                  <a:gs pos="100000">
                    <a:schemeClr val="bg1">
                      <a:gamma/>
                      <a:shade val="90980"/>
                      <a:invGamma/>
                    </a:schemeClr>
                  </a:gs>
                </a:gsLst>
                <a:lin ang="0" scaled="1"/>
              </a:gradFill>
              <a:ln w="9525">
                <a:noFill/>
                <a:round/>
                <a:headEnd/>
                <a:tailEnd/>
              </a:ln>
            </p:spPr>
            <p:txBody>
              <a:bodyPr/>
              <a:lstStyle/>
              <a:p>
                <a:pPr>
                  <a:defRPr/>
                </a:pPr>
                <a:endParaRPr lang="en-US" sz="1800"/>
              </a:p>
            </p:txBody>
          </p:sp>
          <p:sp>
            <p:nvSpPr>
              <p:cNvPr id="9" name="Freeform 5">
                <a:extLst>
                  <a:ext uri="{FF2B5EF4-FFF2-40B4-BE49-F238E27FC236}">
                    <a16:creationId xmlns:a16="http://schemas.microsoft.com/office/drawing/2014/main" id="{F0F54A97-5BB5-4207-AE89-D3FE759BCC9E}"/>
                  </a:ext>
                </a:extLst>
              </p:cNvPr>
              <p:cNvSpPr>
                <a:spLocks/>
              </p:cNvSpPr>
              <p:nvPr/>
            </p:nvSpPr>
            <p:spPr bwMode="hidden">
              <a:xfrm>
                <a:off x="4170" y="2671"/>
                <a:ext cx="1259" cy="811"/>
              </a:xfrm>
              <a:custGeom>
                <a:avLst/>
                <a:gdLst/>
                <a:ahLst/>
                <a:cxnLst>
                  <a:cxn ang="0">
                    <a:pos x="1259" y="615"/>
                  </a:cxn>
                  <a:cxn ang="0">
                    <a:pos x="1248" y="588"/>
                  </a:cxn>
                  <a:cxn ang="0">
                    <a:pos x="1237" y="566"/>
                  </a:cxn>
                  <a:cxn ang="0">
                    <a:pos x="1216" y="539"/>
                  </a:cxn>
                  <a:cxn ang="0">
                    <a:pos x="1188" y="517"/>
                  </a:cxn>
                  <a:cxn ang="0">
                    <a:pos x="1123" y="479"/>
                  </a:cxn>
                  <a:cxn ang="0">
                    <a:pos x="1042" y="441"/>
                  </a:cxn>
                  <a:cxn ang="0">
                    <a:pos x="944" y="408"/>
                  </a:cxn>
                  <a:cxn ang="0">
                    <a:pos x="841" y="381"/>
                  </a:cxn>
                  <a:cxn ang="0">
                    <a:pos x="727" y="348"/>
                  </a:cxn>
                  <a:cxn ang="0">
                    <a:pos x="613" y="321"/>
                  </a:cxn>
                  <a:cxn ang="0">
                    <a:pos x="499" y="294"/>
                  </a:cxn>
                  <a:cxn ang="0">
                    <a:pos x="391" y="261"/>
                  </a:cxn>
                  <a:cxn ang="0">
                    <a:pos x="288" y="229"/>
                  </a:cxn>
                  <a:cxn ang="0">
                    <a:pos x="195" y="196"/>
                  </a:cxn>
                  <a:cxn ang="0">
                    <a:pos x="119" y="152"/>
                  </a:cxn>
                  <a:cxn ang="0">
                    <a:pos x="54" y="109"/>
                  </a:cxn>
                  <a:cxn ang="0">
                    <a:pos x="33" y="87"/>
                  </a:cxn>
                  <a:cxn ang="0">
                    <a:pos x="16" y="60"/>
                  </a:cxn>
                  <a:cxn ang="0">
                    <a:pos x="5" y="33"/>
                  </a:cxn>
                  <a:cxn ang="0">
                    <a:pos x="0" y="0"/>
                  </a:cxn>
                  <a:cxn ang="0">
                    <a:pos x="0" y="6"/>
                  </a:cxn>
                  <a:cxn ang="0">
                    <a:pos x="0" y="11"/>
                  </a:cxn>
                  <a:cxn ang="0">
                    <a:pos x="0" y="38"/>
                  </a:cxn>
                  <a:cxn ang="0">
                    <a:pos x="5" y="60"/>
                  </a:cxn>
                  <a:cxn ang="0">
                    <a:pos x="16" y="87"/>
                  </a:cxn>
                  <a:cxn ang="0">
                    <a:pos x="33" y="114"/>
                  </a:cxn>
                  <a:cxn ang="0">
                    <a:pos x="54" y="142"/>
                  </a:cxn>
                  <a:cxn ang="0">
                    <a:pos x="87" y="174"/>
                  </a:cxn>
                  <a:cxn ang="0">
                    <a:pos x="125" y="207"/>
                  </a:cxn>
                  <a:cxn ang="0">
                    <a:pos x="179" y="240"/>
                  </a:cxn>
                  <a:cxn ang="0">
                    <a:pos x="244" y="278"/>
                  </a:cxn>
                  <a:cxn ang="0">
                    <a:pos x="326" y="310"/>
                  </a:cxn>
                  <a:cxn ang="0">
                    <a:pos x="418" y="348"/>
                  </a:cxn>
                  <a:cxn ang="0">
                    <a:pos x="526" y="381"/>
                  </a:cxn>
                  <a:cxn ang="0">
                    <a:pos x="657" y="414"/>
                  </a:cxn>
                  <a:cxn ang="0">
                    <a:pos x="749" y="435"/>
                  </a:cxn>
                  <a:cxn ang="0">
                    <a:pos x="830" y="463"/>
                  </a:cxn>
                  <a:cxn ang="0">
                    <a:pos x="901" y="490"/>
                  </a:cxn>
                  <a:cxn ang="0">
                    <a:pos x="966" y="512"/>
                  </a:cxn>
                  <a:cxn ang="0">
                    <a:pos x="1015" y="539"/>
                  </a:cxn>
                  <a:cxn ang="0">
                    <a:pos x="1053" y="566"/>
                  </a:cxn>
                  <a:cxn ang="0">
                    <a:pos x="1080" y="593"/>
                  </a:cxn>
                  <a:cxn ang="0">
                    <a:pos x="1102" y="620"/>
                  </a:cxn>
                  <a:cxn ang="0">
                    <a:pos x="1112" y="648"/>
                  </a:cxn>
                  <a:cxn ang="0">
                    <a:pos x="1118" y="675"/>
                  </a:cxn>
                  <a:cxn ang="0">
                    <a:pos x="1112" y="697"/>
                  </a:cxn>
                  <a:cxn ang="0">
                    <a:pos x="1096" y="724"/>
                  </a:cxn>
                  <a:cxn ang="0">
                    <a:pos x="1080" y="746"/>
                  </a:cxn>
                  <a:cxn ang="0">
                    <a:pos x="1053" y="767"/>
                  </a:cxn>
                  <a:cxn ang="0">
                    <a:pos x="1015" y="789"/>
                  </a:cxn>
                  <a:cxn ang="0">
                    <a:pos x="977" y="811"/>
                  </a:cxn>
                  <a:cxn ang="0">
                    <a:pos x="1047" y="789"/>
                  </a:cxn>
                  <a:cxn ang="0">
                    <a:pos x="1107" y="767"/>
                  </a:cxn>
                  <a:cxn ang="0">
                    <a:pos x="1156" y="746"/>
                  </a:cxn>
                  <a:cxn ang="0">
                    <a:pos x="1199" y="724"/>
                  </a:cxn>
                  <a:cxn ang="0">
                    <a:pos x="1226" y="702"/>
                  </a:cxn>
                  <a:cxn ang="0">
                    <a:pos x="1248" y="675"/>
                  </a:cxn>
                  <a:cxn ang="0">
                    <a:pos x="1259" y="648"/>
                  </a:cxn>
                  <a:cxn ang="0">
                    <a:pos x="1259" y="615"/>
                  </a:cxn>
                  <a:cxn ang="0">
                    <a:pos x="1259" y="615"/>
                  </a:cxn>
                </a:cxnLst>
                <a:rect l="0" t="0" r="r" b="b"/>
                <a:pathLst>
                  <a:path w="1259" h="811">
                    <a:moveTo>
                      <a:pt x="1259" y="615"/>
                    </a:moveTo>
                    <a:lnTo>
                      <a:pt x="1248" y="588"/>
                    </a:lnTo>
                    <a:lnTo>
                      <a:pt x="1237" y="566"/>
                    </a:lnTo>
                    <a:lnTo>
                      <a:pt x="1216" y="539"/>
                    </a:lnTo>
                    <a:lnTo>
                      <a:pt x="1188" y="517"/>
                    </a:lnTo>
                    <a:lnTo>
                      <a:pt x="1123" y="479"/>
                    </a:lnTo>
                    <a:lnTo>
                      <a:pt x="1042" y="441"/>
                    </a:lnTo>
                    <a:lnTo>
                      <a:pt x="944" y="408"/>
                    </a:lnTo>
                    <a:lnTo>
                      <a:pt x="841" y="381"/>
                    </a:lnTo>
                    <a:lnTo>
                      <a:pt x="727" y="348"/>
                    </a:lnTo>
                    <a:lnTo>
                      <a:pt x="613" y="321"/>
                    </a:lnTo>
                    <a:lnTo>
                      <a:pt x="499" y="294"/>
                    </a:lnTo>
                    <a:lnTo>
                      <a:pt x="391" y="261"/>
                    </a:lnTo>
                    <a:lnTo>
                      <a:pt x="288" y="229"/>
                    </a:lnTo>
                    <a:lnTo>
                      <a:pt x="195" y="196"/>
                    </a:lnTo>
                    <a:lnTo>
                      <a:pt x="119" y="152"/>
                    </a:lnTo>
                    <a:lnTo>
                      <a:pt x="54" y="109"/>
                    </a:lnTo>
                    <a:lnTo>
                      <a:pt x="33" y="87"/>
                    </a:lnTo>
                    <a:lnTo>
                      <a:pt x="16" y="60"/>
                    </a:lnTo>
                    <a:lnTo>
                      <a:pt x="5" y="33"/>
                    </a:lnTo>
                    <a:lnTo>
                      <a:pt x="0" y="0"/>
                    </a:lnTo>
                    <a:lnTo>
                      <a:pt x="0" y="6"/>
                    </a:lnTo>
                    <a:lnTo>
                      <a:pt x="0" y="11"/>
                    </a:lnTo>
                    <a:lnTo>
                      <a:pt x="0" y="38"/>
                    </a:lnTo>
                    <a:lnTo>
                      <a:pt x="5" y="60"/>
                    </a:lnTo>
                    <a:lnTo>
                      <a:pt x="16" y="87"/>
                    </a:lnTo>
                    <a:lnTo>
                      <a:pt x="33" y="114"/>
                    </a:lnTo>
                    <a:lnTo>
                      <a:pt x="54" y="142"/>
                    </a:lnTo>
                    <a:lnTo>
                      <a:pt x="87" y="174"/>
                    </a:lnTo>
                    <a:lnTo>
                      <a:pt x="125" y="207"/>
                    </a:lnTo>
                    <a:lnTo>
                      <a:pt x="179" y="240"/>
                    </a:lnTo>
                    <a:lnTo>
                      <a:pt x="244" y="278"/>
                    </a:lnTo>
                    <a:lnTo>
                      <a:pt x="326" y="310"/>
                    </a:lnTo>
                    <a:lnTo>
                      <a:pt x="418" y="348"/>
                    </a:lnTo>
                    <a:lnTo>
                      <a:pt x="526" y="381"/>
                    </a:lnTo>
                    <a:lnTo>
                      <a:pt x="657" y="414"/>
                    </a:lnTo>
                    <a:lnTo>
                      <a:pt x="749" y="435"/>
                    </a:lnTo>
                    <a:lnTo>
                      <a:pt x="830" y="463"/>
                    </a:lnTo>
                    <a:lnTo>
                      <a:pt x="901" y="490"/>
                    </a:lnTo>
                    <a:lnTo>
                      <a:pt x="966" y="512"/>
                    </a:lnTo>
                    <a:lnTo>
                      <a:pt x="1015" y="539"/>
                    </a:lnTo>
                    <a:lnTo>
                      <a:pt x="1053" y="566"/>
                    </a:lnTo>
                    <a:lnTo>
                      <a:pt x="1080" y="593"/>
                    </a:lnTo>
                    <a:lnTo>
                      <a:pt x="1102" y="620"/>
                    </a:lnTo>
                    <a:lnTo>
                      <a:pt x="1112" y="648"/>
                    </a:lnTo>
                    <a:lnTo>
                      <a:pt x="1118" y="675"/>
                    </a:lnTo>
                    <a:lnTo>
                      <a:pt x="1112" y="697"/>
                    </a:lnTo>
                    <a:lnTo>
                      <a:pt x="1096" y="724"/>
                    </a:lnTo>
                    <a:lnTo>
                      <a:pt x="1080" y="746"/>
                    </a:lnTo>
                    <a:lnTo>
                      <a:pt x="1053" y="767"/>
                    </a:lnTo>
                    <a:lnTo>
                      <a:pt x="1015" y="789"/>
                    </a:lnTo>
                    <a:lnTo>
                      <a:pt x="977" y="811"/>
                    </a:lnTo>
                    <a:lnTo>
                      <a:pt x="1047" y="789"/>
                    </a:lnTo>
                    <a:lnTo>
                      <a:pt x="1107" y="767"/>
                    </a:lnTo>
                    <a:lnTo>
                      <a:pt x="1156" y="746"/>
                    </a:lnTo>
                    <a:lnTo>
                      <a:pt x="1199" y="724"/>
                    </a:lnTo>
                    <a:lnTo>
                      <a:pt x="1226" y="702"/>
                    </a:lnTo>
                    <a:lnTo>
                      <a:pt x="1248" y="675"/>
                    </a:lnTo>
                    <a:lnTo>
                      <a:pt x="1259" y="648"/>
                    </a:lnTo>
                    <a:lnTo>
                      <a:pt x="1259" y="615"/>
                    </a:lnTo>
                    <a:lnTo>
                      <a:pt x="1259" y="615"/>
                    </a:lnTo>
                    <a:close/>
                  </a:path>
                </a:pathLst>
              </a:custGeom>
              <a:gradFill rotWithShape="0">
                <a:gsLst>
                  <a:gs pos="0">
                    <a:schemeClr val="bg1"/>
                  </a:gs>
                  <a:gs pos="100000">
                    <a:schemeClr val="bg1">
                      <a:gamma/>
                      <a:shade val="90980"/>
                      <a:invGamma/>
                    </a:schemeClr>
                  </a:gs>
                </a:gsLst>
                <a:lin ang="2700000" scaled="1"/>
              </a:gradFill>
              <a:ln w="9525">
                <a:noFill/>
                <a:round/>
                <a:headEnd/>
                <a:tailEnd/>
              </a:ln>
            </p:spPr>
            <p:txBody>
              <a:bodyPr/>
              <a:lstStyle/>
              <a:p>
                <a:pPr>
                  <a:defRPr/>
                </a:pPr>
                <a:endParaRPr lang="en-US" sz="1800"/>
              </a:p>
            </p:txBody>
          </p:sp>
          <p:sp>
            <p:nvSpPr>
              <p:cNvPr id="10" name="Freeform 6">
                <a:extLst>
                  <a:ext uri="{FF2B5EF4-FFF2-40B4-BE49-F238E27FC236}">
                    <a16:creationId xmlns:a16="http://schemas.microsoft.com/office/drawing/2014/main" id="{B839CD48-41BF-4BA6-8A28-25E5F9B3562A}"/>
                  </a:ext>
                </a:extLst>
              </p:cNvPr>
              <p:cNvSpPr>
                <a:spLocks/>
              </p:cNvSpPr>
              <p:nvPr/>
            </p:nvSpPr>
            <p:spPr bwMode="hidden">
              <a:xfrm>
                <a:off x="2900" y="3346"/>
                <a:ext cx="2849" cy="969"/>
              </a:xfrm>
              <a:custGeom>
                <a:avLst/>
                <a:gdLst/>
                <a:ahLst/>
                <a:cxnLst>
                  <a:cxn ang="0">
                    <a:pos x="92" y="958"/>
                  </a:cxn>
                  <a:cxn ang="0">
                    <a:pos x="0" y="969"/>
                  </a:cxn>
                  <a:cxn ang="0">
                    <a:pos x="391" y="969"/>
                  </a:cxn>
                  <a:cxn ang="0">
                    <a:pos x="434" y="947"/>
                  </a:cxn>
                  <a:cxn ang="0">
                    <a:pos x="483" y="914"/>
                  </a:cxn>
                  <a:cxn ang="0">
                    <a:pos x="554" y="876"/>
                  </a:cxn>
                  <a:cxn ang="0">
                    <a:pos x="635" y="838"/>
                  </a:cxn>
                  <a:cxn ang="0">
                    <a:pos x="727" y="794"/>
                  </a:cxn>
                  <a:cxn ang="0">
                    <a:pos x="836" y="745"/>
                  </a:cxn>
                  <a:cxn ang="0">
                    <a:pos x="961" y="696"/>
                  </a:cxn>
                  <a:cxn ang="0">
                    <a:pos x="1102" y="642"/>
                  </a:cxn>
                  <a:cxn ang="0">
                    <a:pos x="1259" y="582"/>
                  </a:cxn>
                  <a:cxn ang="0">
                    <a:pos x="1433" y="522"/>
                  </a:cxn>
                  <a:cxn ang="0">
                    <a:pos x="1623" y="462"/>
                  </a:cxn>
                  <a:cxn ang="0">
                    <a:pos x="1829" y="403"/>
                  </a:cxn>
                  <a:cxn ang="0">
                    <a:pos x="2057" y="343"/>
                  </a:cxn>
                  <a:cxn ang="0">
                    <a:pos x="2301" y="283"/>
                  </a:cxn>
                  <a:cxn ang="0">
                    <a:pos x="2567" y="223"/>
                  </a:cxn>
                  <a:cxn ang="0">
                    <a:pos x="2849" y="163"/>
                  </a:cxn>
                  <a:cxn ang="0">
                    <a:pos x="2849" y="0"/>
                  </a:cxn>
                  <a:cxn ang="0">
                    <a:pos x="2817" y="16"/>
                  </a:cxn>
                  <a:cxn ang="0">
                    <a:pos x="2773" y="33"/>
                  </a:cxn>
                  <a:cxn ang="0">
                    <a:pos x="2719" y="54"/>
                  </a:cxn>
                  <a:cxn ang="0">
                    <a:pos x="2648" y="76"/>
                  </a:cxn>
                  <a:cxn ang="0">
                    <a:pos x="2572" y="98"/>
                  </a:cxn>
                  <a:cxn ang="0">
                    <a:pos x="2491" y="120"/>
                  </a:cxn>
                  <a:cxn ang="0">
                    <a:pos x="2399" y="147"/>
                  </a:cxn>
                  <a:cxn ang="0">
                    <a:pos x="2301" y="169"/>
                  </a:cxn>
                  <a:cxn ang="0">
                    <a:pos x="2095" y="223"/>
                  </a:cxn>
                  <a:cxn ang="0">
                    <a:pos x="1889" y="277"/>
                  </a:cxn>
                  <a:cxn ang="0">
                    <a:pos x="1688" y="326"/>
                  </a:cxn>
                  <a:cxn ang="0">
                    <a:pos x="1590" y="354"/>
                  </a:cxn>
                  <a:cxn ang="0">
                    <a:pos x="1503" y="381"/>
                  </a:cxn>
                  <a:cxn ang="0">
                    <a:pos x="1107" y="506"/>
                  </a:cxn>
                  <a:cxn ang="0">
                    <a:pos x="912" y="577"/>
                  </a:cxn>
                  <a:cxn ang="0">
                    <a:pos x="727" y="647"/>
                  </a:cxn>
                  <a:cxn ang="0">
                    <a:pos x="548" y="718"/>
                  </a:cxn>
                  <a:cxn ang="0">
                    <a:pos x="380" y="794"/>
                  </a:cxn>
                  <a:cxn ang="0">
                    <a:pos x="228" y="876"/>
                  </a:cxn>
                  <a:cxn ang="0">
                    <a:pos x="92" y="958"/>
                  </a:cxn>
                  <a:cxn ang="0">
                    <a:pos x="92" y="958"/>
                  </a:cxn>
                </a:cxnLst>
                <a:rect l="0" t="0" r="r" b="b"/>
                <a:pathLst>
                  <a:path w="2849" h="969">
                    <a:moveTo>
                      <a:pt x="92" y="958"/>
                    </a:moveTo>
                    <a:lnTo>
                      <a:pt x="0" y="969"/>
                    </a:lnTo>
                    <a:lnTo>
                      <a:pt x="391" y="969"/>
                    </a:lnTo>
                    <a:lnTo>
                      <a:pt x="434" y="947"/>
                    </a:lnTo>
                    <a:lnTo>
                      <a:pt x="483" y="914"/>
                    </a:lnTo>
                    <a:lnTo>
                      <a:pt x="554" y="876"/>
                    </a:lnTo>
                    <a:lnTo>
                      <a:pt x="635" y="838"/>
                    </a:lnTo>
                    <a:lnTo>
                      <a:pt x="727" y="794"/>
                    </a:lnTo>
                    <a:lnTo>
                      <a:pt x="836" y="745"/>
                    </a:lnTo>
                    <a:lnTo>
                      <a:pt x="961" y="696"/>
                    </a:lnTo>
                    <a:lnTo>
                      <a:pt x="1102" y="642"/>
                    </a:lnTo>
                    <a:lnTo>
                      <a:pt x="1259" y="582"/>
                    </a:lnTo>
                    <a:lnTo>
                      <a:pt x="1433" y="522"/>
                    </a:lnTo>
                    <a:lnTo>
                      <a:pt x="1623" y="462"/>
                    </a:lnTo>
                    <a:lnTo>
                      <a:pt x="1829" y="403"/>
                    </a:lnTo>
                    <a:lnTo>
                      <a:pt x="2057" y="343"/>
                    </a:lnTo>
                    <a:lnTo>
                      <a:pt x="2301" y="283"/>
                    </a:lnTo>
                    <a:lnTo>
                      <a:pt x="2567" y="223"/>
                    </a:lnTo>
                    <a:lnTo>
                      <a:pt x="2849" y="163"/>
                    </a:lnTo>
                    <a:lnTo>
                      <a:pt x="2849" y="0"/>
                    </a:lnTo>
                    <a:lnTo>
                      <a:pt x="2817" y="16"/>
                    </a:lnTo>
                    <a:lnTo>
                      <a:pt x="2773" y="33"/>
                    </a:lnTo>
                    <a:lnTo>
                      <a:pt x="2719" y="54"/>
                    </a:lnTo>
                    <a:lnTo>
                      <a:pt x="2648" y="76"/>
                    </a:lnTo>
                    <a:lnTo>
                      <a:pt x="2572" y="98"/>
                    </a:lnTo>
                    <a:lnTo>
                      <a:pt x="2491" y="120"/>
                    </a:lnTo>
                    <a:lnTo>
                      <a:pt x="2399" y="147"/>
                    </a:lnTo>
                    <a:lnTo>
                      <a:pt x="2301" y="169"/>
                    </a:lnTo>
                    <a:lnTo>
                      <a:pt x="2095" y="223"/>
                    </a:lnTo>
                    <a:lnTo>
                      <a:pt x="1889" y="277"/>
                    </a:lnTo>
                    <a:lnTo>
                      <a:pt x="1688" y="326"/>
                    </a:lnTo>
                    <a:lnTo>
                      <a:pt x="1590" y="354"/>
                    </a:lnTo>
                    <a:lnTo>
                      <a:pt x="1503" y="381"/>
                    </a:lnTo>
                    <a:lnTo>
                      <a:pt x="1107" y="506"/>
                    </a:lnTo>
                    <a:lnTo>
                      <a:pt x="912" y="577"/>
                    </a:lnTo>
                    <a:lnTo>
                      <a:pt x="727" y="647"/>
                    </a:lnTo>
                    <a:lnTo>
                      <a:pt x="548" y="718"/>
                    </a:lnTo>
                    <a:lnTo>
                      <a:pt x="380" y="794"/>
                    </a:lnTo>
                    <a:lnTo>
                      <a:pt x="228" y="876"/>
                    </a:lnTo>
                    <a:lnTo>
                      <a:pt x="92" y="958"/>
                    </a:lnTo>
                    <a:lnTo>
                      <a:pt x="92" y="958"/>
                    </a:lnTo>
                    <a:close/>
                  </a:path>
                </a:pathLst>
              </a:custGeom>
              <a:gradFill rotWithShape="0">
                <a:gsLst>
                  <a:gs pos="0">
                    <a:schemeClr val="bg1">
                      <a:gamma/>
                      <a:shade val="81961"/>
                      <a:invGamma/>
                    </a:schemeClr>
                  </a:gs>
                  <a:gs pos="100000">
                    <a:schemeClr val="bg1"/>
                  </a:gs>
                </a:gsLst>
                <a:lin ang="5400000" scaled="1"/>
              </a:gradFill>
              <a:ln w="9525">
                <a:noFill/>
                <a:round/>
                <a:headEnd/>
                <a:tailEnd/>
              </a:ln>
            </p:spPr>
            <p:txBody>
              <a:bodyPr/>
              <a:lstStyle/>
              <a:p>
                <a:pPr>
                  <a:defRPr/>
                </a:pPr>
                <a:endParaRPr lang="en-US" sz="1800"/>
              </a:p>
            </p:txBody>
          </p:sp>
          <p:sp>
            <p:nvSpPr>
              <p:cNvPr id="11" name="Freeform 7">
                <a:extLst>
                  <a:ext uri="{FF2B5EF4-FFF2-40B4-BE49-F238E27FC236}">
                    <a16:creationId xmlns:a16="http://schemas.microsoft.com/office/drawing/2014/main" id="{F972735E-30F9-44F0-B0C4-1E6EA13C75A2}"/>
                  </a:ext>
                </a:extLst>
              </p:cNvPr>
              <p:cNvSpPr>
                <a:spLocks/>
              </p:cNvSpPr>
              <p:nvPr/>
            </p:nvSpPr>
            <p:spPr bwMode="hidden">
              <a:xfrm>
                <a:off x="2748" y="2230"/>
                <a:ext cx="3007" cy="2085"/>
              </a:xfrm>
              <a:custGeom>
                <a:avLst/>
                <a:gdLst>
                  <a:gd name="T0" fmla="*/ 1433 w 3007"/>
                  <a:gd name="T1" fmla="*/ 474 h 2085"/>
                  <a:gd name="T2" fmla="*/ 1460 w 3007"/>
                  <a:gd name="T3" fmla="*/ 528 h 2085"/>
                  <a:gd name="T4" fmla="*/ 1541 w 3007"/>
                  <a:gd name="T5" fmla="*/ 593 h 2085"/>
                  <a:gd name="T6" fmla="*/ 1715 w 3007"/>
                  <a:gd name="T7" fmla="*/ 670 h 2085"/>
                  <a:gd name="T8" fmla="*/ 1927 w 3007"/>
                  <a:gd name="T9" fmla="*/ 735 h 2085"/>
                  <a:gd name="T10" fmla="*/ 2155 w 3007"/>
                  <a:gd name="T11" fmla="*/ 789 h 2085"/>
                  <a:gd name="T12" fmla="*/ 2372 w 3007"/>
                  <a:gd name="T13" fmla="*/ 849 h 2085"/>
                  <a:gd name="T14" fmla="*/ 2551 w 3007"/>
                  <a:gd name="T15" fmla="*/ 920 h 2085"/>
                  <a:gd name="T16" fmla="*/ 2638 w 3007"/>
                  <a:gd name="T17" fmla="*/ 980 h 2085"/>
                  <a:gd name="T18" fmla="*/ 2676 w 3007"/>
                  <a:gd name="T19" fmla="*/ 1029 h 2085"/>
                  <a:gd name="T20" fmla="*/ 2681 w 3007"/>
                  <a:gd name="T21" fmla="*/ 1083 h 2085"/>
                  <a:gd name="T22" fmla="*/ 2665 w 3007"/>
                  <a:gd name="T23" fmla="*/ 1127 h 2085"/>
                  <a:gd name="T24" fmla="*/ 2616 w 3007"/>
                  <a:gd name="T25" fmla="*/ 1170 h 2085"/>
                  <a:gd name="T26" fmla="*/ 2545 w 3007"/>
                  <a:gd name="T27" fmla="*/ 1208 h 2085"/>
                  <a:gd name="T28" fmla="*/ 2448 w 3007"/>
                  <a:gd name="T29" fmla="*/ 1241 h 2085"/>
                  <a:gd name="T30" fmla="*/ 2328 w 3007"/>
                  <a:gd name="T31" fmla="*/ 1274 h 2085"/>
                  <a:gd name="T32" fmla="*/ 2106 w 3007"/>
                  <a:gd name="T33" fmla="*/ 1328 h 2085"/>
                  <a:gd name="T34" fmla="*/ 1742 w 3007"/>
                  <a:gd name="T35" fmla="*/ 1421 h 2085"/>
                  <a:gd name="T36" fmla="*/ 1308 w 3007"/>
                  <a:gd name="T37" fmla="*/ 1540 h 2085"/>
                  <a:gd name="T38" fmla="*/ 820 w 3007"/>
                  <a:gd name="T39" fmla="*/ 1709 h 2085"/>
                  <a:gd name="T40" fmla="*/ 282 w 3007"/>
                  <a:gd name="T41" fmla="*/ 1943 h 2085"/>
                  <a:gd name="T42" fmla="*/ 152 w 3007"/>
                  <a:gd name="T43" fmla="*/ 2085 h 2085"/>
                  <a:gd name="T44" fmla="*/ 386 w 3007"/>
                  <a:gd name="T45" fmla="*/ 1992 h 2085"/>
                  <a:gd name="T46" fmla="*/ 700 w 3007"/>
                  <a:gd name="T47" fmla="*/ 1834 h 2085"/>
                  <a:gd name="T48" fmla="*/ 1064 w 3007"/>
                  <a:gd name="T49" fmla="*/ 1693 h 2085"/>
                  <a:gd name="T50" fmla="*/ 1661 w 3007"/>
                  <a:gd name="T51" fmla="*/ 1497 h 2085"/>
                  <a:gd name="T52" fmla="*/ 1845 w 3007"/>
                  <a:gd name="T53" fmla="*/ 1442 h 2085"/>
                  <a:gd name="T54" fmla="*/ 2252 w 3007"/>
                  <a:gd name="T55" fmla="*/ 1339 h 2085"/>
                  <a:gd name="T56" fmla="*/ 2551 w 3007"/>
                  <a:gd name="T57" fmla="*/ 1263 h 2085"/>
                  <a:gd name="T58" fmla="*/ 2730 w 3007"/>
                  <a:gd name="T59" fmla="*/ 1214 h 2085"/>
                  <a:gd name="T60" fmla="*/ 2876 w 3007"/>
                  <a:gd name="T61" fmla="*/ 1170 h 2085"/>
                  <a:gd name="T62" fmla="*/ 2974 w 3007"/>
                  <a:gd name="T63" fmla="*/ 1132 h 2085"/>
                  <a:gd name="T64" fmla="*/ 3007 w 3007"/>
                  <a:gd name="T65" fmla="*/ 871 h 2085"/>
                  <a:gd name="T66" fmla="*/ 2860 w 3007"/>
                  <a:gd name="T67" fmla="*/ 844 h 2085"/>
                  <a:gd name="T68" fmla="*/ 2670 w 3007"/>
                  <a:gd name="T69" fmla="*/ 806 h 2085"/>
                  <a:gd name="T70" fmla="*/ 2458 w 3007"/>
                  <a:gd name="T71" fmla="*/ 757 h 2085"/>
                  <a:gd name="T72" fmla="*/ 2138 w 3007"/>
                  <a:gd name="T73" fmla="*/ 670 h 2085"/>
                  <a:gd name="T74" fmla="*/ 1959 w 3007"/>
                  <a:gd name="T75" fmla="*/ 604 h 2085"/>
                  <a:gd name="T76" fmla="*/ 1824 w 3007"/>
                  <a:gd name="T77" fmla="*/ 534 h 2085"/>
                  <a:gd name="T78" fmla="*/ 1769 w 3007"/>
                  <a:gd name="T79" fmla="*/ 474 h 2085"/>
                  <a:gd name="T80" fmla="*/ 1753 w 3007"/>
                  <a:gd name="T81" fmla="*/ 436 h 2085"/>
                  <a:gd name="T82" fmla="*/ 1780 w 3007"/>
                  <a:gd name="T83" fmla="*/ 381 h 2085"/>
                  <a:gd name="T84" fmla="*/ 1862 w 3007"/>
                  <a:gd name="T85" fmla="*/ 316 h 2085"/>
                  <a:gd name="T86" fmla="*/ 1986 w 3007"/>
                  <a:gd name="T87" fmla="*/ 267 h 2085"/>
                  <a:gd name="T88" fmla="*/ 2149 w 3007"/>
                  <a:gd name="T89" fmla="*/ 229 h 2085"/>
                  <a:gd name="T90" fmla="*/ 2431 w 3007"/>
                  <a:gd name="T91" fmla="*/ 180 h 2085"/>
                  <a:gd name="T92" fmla="*/ 2827 w 3007"/>
                  <a:gd name="T93" fmla="*/ 125 h 2085"/>
                  <a:gd name="T94" fmla="*/ 3007 w 3007"/>
                  <a:gd name="T95" fmla="*/ 87 h 2085"/>
                  <a:gd name="T96" fmla="*/ 2909 w 3007"/>
                  <a:gd name="T97" fmla="*/ 22 h 2085"/>
                  <a:gd name="T98" fmla="*/ 2676 w 3007"/>
                  <a:gd name="T99" fmla="*/ 66 h 2085"/>
                  <a:gd name="T100" fmla="*/ 2285 w 3007"/>
                  <a:gd name="T101" fmla="*/ 120 h 2085"/>
                  <a:gd name="T102" fmla="*/ 2030 w 3007"/>
                  <a:gd name="T103" fmla="*/ 158 h 2085"/>
                  <a:gd name="T104" fmla="*/ 1791 w 3007"/>
                  <a:gd name="T105" fmla="*/ 202 h 2085"/>
                  <a:gd name="T106" fmla="*/ 1601 w 3007"/>
                  <a:gd name="T107" fmla="*/ 261 h 2085"/>
                  <a:gd name="T108" fmla="*/ 1471 w 3007"/>
                  <a:gd name="T109" fmla="*/ 338 h 2085"/>
                  <a:gd name="T110" fmla="*/ 1438 w 3007"/>
                  <a:gd name="T111" fmla="*/ 387 h 2085"/>
                  <a:gd name="T112" fmla="*/ 1427 w 3007"/>
                  <a:gd name="T113" fmla="*/ 441 h 2085"/>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3007" h="2085">
                    <a:moveTo>
                      <a:pt x="1427" y="441"/>
                    </a:moveTo>
                    <a:lnTo>
                      <a:pt x="1433" y="474"/>
                    </a:lnTo>
                    <a:lnTo>
                      <a:pt x="1444" y="501"/>
                    </a:lnTo>
                    <a:lnTo>
                      <a:pt x="1460" y="528"/>
                    </a:lnTo>
                    <a:lnTo>
                      <a:pt x="1482" y="550"/>
                    </a:lnTo>
                    <a:lnTo>
                      <a:pt x="1541" y="593"/>
                    </a:lnTo>
                    <a:lnTo>
                      <a:pt x="1623" y="637"/>
                    </a:lnTo>
                    <a:lnTo>
                      <a:pt x="1715" y="670"/>
                    </a:lnTo>
                    <a:lnTo>
                      <a:pt x="1818" y="702"/>
                    </a:lnTo>
                    <a:lnTo>
                      <a:pt x="1927" y="735"/>
                    </a:lnTo>
                    <a:lnTo>
                      <a:pt x="2041" y="762"/>
                    </a:lnTo>
                    <a:lnTo>
                      <a:pt x="2155" y="789"/>
                    </a:lnTo>
                    <a:lnTo>
                      <a:pt x="2269" y="822"/>
                    </a:lnTo>
                    <a:lnTo>
                      <a:pt x="2372" y="849"/>
                    </a:lnTo>
                    <a:lnTo>
                      <a:pt x="2464" y="882"/>
                    </a:lnTo>
                    <a:lnTo>
                      <a:pt x="2551" y="920"/>
                    </a:lnTo>
                    <a:lnTo>
                      <a:pt x="2616" y="958"/>
                    </a:lnTo>
                    <a:lnTo>
                      <a:pt x="2638" y="980"/>
                    </a:lnTo>
                    <a:lnTo>
                      <a:pt x="2659" y="1007"/>
                    </a:lnTo>
                    <a:lnTo>
                      <a:pt x="2676" y="1029"/>
                    </a:lnTo>
                    <a:lnTo>
                      <a:pt x="2681" y="1056"/>
                    </a:lnTo>
                    <a:lnTo>
                      <a:pt x="2681" y="1083"/>
                    </a:lnTo>
                    <a:lnTo>
                      <a:pt x="2676" y="1105"/>
                    </a:lnTo>
                    <a:lnTo>
                      <a:pt x="2665" y="1127"/>
                    </a:lnTo>
                    <a:lnTo>
                      <a:pt x="2643" y="1149"/>
                    </a:lnTo>
                    <a:lnTo>
                      <a:pt x="2616" y="1170"/>
                    </a:lnTo>
                    <a:lnTo>
                      <a:pt x="2583" y="1187"/>
                    </a:lnTo>
                    <a:lnTo>
                      <a:pt x="2545" y="1208"/>
                    </a:lnTo>
                    <a:lnTo>
                      <a:pt x="2502" y="1225"/>
                    </a:lnTo>
                    <a:lnTo>
                      <a:pt x="2448" y="1241"/>
                    </a:lnTo>
                    <a:lnTo>
                      <a:pt x="2388" y="1257"/>
                    </a:lnTo>
                    <a:lnTo>
                      <a:pt x="2328" y="1274"/>
                    </a:lnTo>
                    <a:lnTo>
                      <a:pt x="2258" y="1290"/>
                    </a:lnTo>
                    <a:lnTo>
                      <a:pt x="2106" y="1328"/>
                    </a:lnTo>
                    <a:lnTo>
                      <a:pt x="1932" y="1372"/>
                    </a:lnTo>
                    <a:lnTo>
                      <a:pt x="1742" y="1421"/>
                    </a:lnTo>
                    <a:lnTo>
                      <a:pt x="1531" y="1475"/>
                    </a:lnTo>
                    <a:lnTo>
                      <a:pt x="1308" y="1540"/>
                    </a:lnTo>
                    <a:lnTo>
                      <a:pt x="1069" y="1617"/>
                    </a:lnTo>
                    <a:lnTo>
                      <a:pt x="820" y="1709"/>
                    </a:lnTo>
                    <a:lnTo>
                      <a:pt x="554" y="1818"/>
                    </a:lnTo>
                    <a:lnTo>
                      <a:pt x="282" y="1943"/>
                    </a:lnTo>
                    <a:lnTo>
                      <a:pt x="0" y="2085"/>
                    </a:lnTo>
                    <a:lnTo>
                      <a:pt x="152" y="2085"/>
                    </a:lnTo>
                    <a:lnTo>
                      <a:pt x="244" y="2074"/>
                    </a:lnTo>
                    <a:lnTo>
                      <a:pt x="386" y="1992"/>
                    </a:lnTo>
                    <a:lnTo>
                      <a:pt x="537" y="1910"/>
                    </a:lnTo>
                    <a:lnTo>
                      <a:pt x="700" y="1834"/>
                    </a:lnTo>
                    <a:lnTo>
                      <a:pt x="879" y="1763"/>
                    </a:lnTo>
                    <a:lnTo>
                      <a:pt x="1064" y="1693"/>
                    </a:lnTo>
                    <a:lnTo>
                      <a:pt x="1259" y="1622"/>
                    </a:lnTo>
                    <a:lnTo>
                      <a:pt x="1661" y="1497"/>
                    </a:lnTo>
                    <a:lnTo>
                      <a:pt x="1748" y="1470"/>
                    </a:lnTo>
                    <a:lnTo>
                      <a:pt x="1845" y="1442"/>
                    </a:lnTo>
                    <a:lnTo>
                      <a:pt x="2046" y="1393"/>
                    </a:lnTo>
                    <a:lnTo>
                      <a:pt x="2252" y="1339"/>
                    </a:lnTo>
                    <a:lnTo>
                      <a:pt x="2458" y="1285"/>
                    </a:lnTo>
                    <a:lnTo>
                      <a:pt x="2551" y="1263"/>
                    </a:lnTo>
                    <a:lnTo>
                      <a:pt x="2643" y="1236"/>
                    </a:lnTo>
                    <a:lnTo>
                      <a:pt x="2730" y="1214"/>
                    </a:lnTo>
                    <a:lnTo>
                      <a:pt x="2806" y="1192"/>
                    </a:lnTo>
                    <a:lnTo>
                      <a:pt x="2876" y="1170"/>
                    </a:lnTo>
                    <a:lnTo>
                      <a:pt x="2931" y="1149"/>
                    </a:lnTo>
                    <a:lnTo>
                      <a:pt x="2974" y="1132"/>
                    </a:lnTo>
                    <a:lnTo>
                      <a:pt x="3007" y="1116"/>
                    </a:lnTo>
                    <a:lnTo>
                      <a:pt x="3007" y="871"/>
                    </a:lnTo>
                    <a:lnTo>
                      <a:pt x="2941" y="860"/>
                    </a:lnTo>
                    <a:lnTo>
                      <a:pt x="2860" y="844"/>
                    </a:lnTo>
                    <a:lnTo>
                      <a:pt x="2773" y="827"/>
                    </a:lnTo>
                    <a:lnTo>
                      <a:pt x="2670" y="806"/>
                    </a:lnTo>
                    <a:lnTo>
                      <a:pt x="2567" y="784"/>
                    </a:lnTo>
                    <a:lnTo>
                      <a:pt x="2458" y="757"/>
                    </a:lnTo>
                    <a:lnTo>
                      <a:pt x="2241" y="702"/>
                    </a:lnTo>
                    <a:lnTo>
                      <a:pt x="2138" y="670"/>
                    </a:lnTo>
                    <a:lnTo>
                      <a:pt x="2046" y="637"/>
                    </a:lnTo>
                    <a:lnTo>
                      <a:pt x="1959" y="604"/>
                    </a:lnTo>
                    <a:lnTo>
                      <a:pt x="1883" y="566"/>
                    </a:lnTo>
                    <a:lnTo>
                      <a:pt x="1824" y="534"/>
                    </a:lnTo>
                    <a:lnTo>
                      <a:pt x="1780" y="495"/>
                    </a:lnTo>
                    <a:lnTo>
                      <a:pt x="1769" y="474"/>
                    </a:lnTo>
                    <a:lnTo>
                      <a:pt x="1758" y="457"/>
                    </a:lnTo>
                    <a:lnTo>
                      <a:pt x="1753" y="436"/>
                    </a:lnTo>
                    <a:lnTo>
                      <a:pt x="1758" y="419"/>
                    </a:lnTo>
                    <a:lnTo>
                      <a:pt x="1780" y="381"/>
                    </a:lnTo>
                    <a:lnTo>
                      <a:pt x="1813" y="343"/>
                    </a:lnTo>
                    <a:lnTo>
                      <a:pt x="1862" y="316"/>
                    </a:lnTo>
                    <a:lnTo>
                      <a:pt x="1921" y="289"/>
                    </a:lnTo>
                    <a:lnTo>
                      <a:pt x="1986" y="267"/>
                    </a:lnTo>
                    <a:lnTo>
                      <a:pt x="2062" y="245"/>
                    </a:lnTo>
                    <a:lnTo>
                      <a:pt x="2149" y="229"/>
                    </a:lnTo>
                    <a:lnTo>
                      <a:pt x="2236" y="213"/>
                    </a:lnTo>
                    <a:lnTo>
                      <a:pt x="2431" y="180"/>
                    </a:lnTo>
                    <a:lnTo>
                      <a:pt x="2627" y="158"/>
                    </a:lnTo>
                    <a:lnTo>
                      <a:pt x="2827" y="125"/>
                    </a:lnTo>
                    <a:lnTo>
                      <a:pt x="2920" y="109"/>
                    </a:lnTo>
                    <a:lnTo>
                      <a:pt x="3007" y="87"/>
                    </a:lnTo>
                    <a:lnTo>
                      <a:pt x="3007" y="0"/>
                    </a:lnTo>
                    <a:lnTo>
                      <a:pt x="2909" y="22"/>
                    </a:lnTo>
                    <a:lnTo>
                      <a:pt x="2795" y="44"/>
                    </a:lnTo>
                    <a:lnTo>
                      <a:pt x="2676" y="66"/>
                    </a:lnTo>
                    <a:lnTo>
                      <a:pt x="2551" y="82"/>
                    </a:lnTo>
                    <a:lnTo>
                      <a:pt x="2285" y="120"/>
                    </a:lnTo>
                    <a:lnTo>
                      <a:pt x="2155" y="136"/>
                    </a:lnTo>
                    <a:lnTo>
                      <a:pt x="2030" y="158"/>
                    </a:lnTo>
                    <a:lnTo>
                      <a:pt x="1905" y="174"/>
                    </a:lnTo>
                    <a:lnTo>
                      <a:pt x="1791" y="202"/>
                    </a:lnTo>
                    <a:lnTo>
                      <a:pt x="1688" y="229"/>
                    </a:lnTo>
                    <a:lnTo>
                      <a:pt x="1601" y="261"/>
                    </a:lnTo>
                    <a:lnTo>
                      <a:pt x="1525" y="300"/>
                    </a:lnTo>
                    <a:lnTo>
                      <a:pt x="1471" y="338"/>
                    </a:lnTo>
                    <a:lnTo>
                      <a:pt x="1455" y="359"/>
                    </a:lnTo>
                    <a:lnTo>
                      <a:pt x="1438" y="387"/>
                    </a:lnTo>
                    <a:lnTo>
                      <a:pt x="1427" y="414"/>
                    </a:lnTo>
                    <a:lnTo>
                      <a:pt x="1427" y="441"/>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800"/>
              </a:p>
            </p:txBody>
          </p:sp>
          <p:sp>
            <p:nvSpPr>
              <p:cNvPr id="12" name="Freeform 8">
                <a:extLst>
                  <a:ext uri="{FF2B5EF4-FFF2-40B4-BE49-F238E27FC236}">
                    <a16:creationId xmlns:a16="http://schemas.microsoft.com/office/drawing/2014/main" id="{11914E58-9EF4-4918-985F-CEC5D3573F8B}"/>
                  </a:ext>
                </a:extLst>
              </p:cNvPr>
              <p:cNvSpPr>
                <a:spLocks/>
              </p:cNvSpPr>
              <p:nvPr/>
            </p:nvSpPr>
            <p:spPr bwMode="hidden">
              <a:xfrm>
                <a:off x="4501" y="2317"/>
                <a:ext cx="1248" cy="539"/>
              </a:xfrm>
              <a:custGeom>
                <a:avLst/>
                <a:gdLst/>
                <a:ahLst/>
                <a:cxnLst>
                  <a:cxn ang="0">
                    <a:pos x="0" y="332"/>
                  </a:cxn>
                  <a:cxn ang="0">
                    <a:pos x="0" y="360"/>
                  </a:cxn>
                  <a:cxn ang="0">
                    <a:pos x="5" y="387"/>
                  </a:cxn>
                  <a:cxn ang="0">
                    <a:pos x="27" y="414"/>
                  </a:cxn>
                  <a:cxn ang="0">
                    <a:pos x="54" y="436"/>
                  </a:cxn>
                  <a:cxn ang="0">
                    <a:pos x="92" y="463"/>
                  </a:cxn>
                  <a:cxn ang="0">
                    <a:pos x="141" y="490"/>
                  </a:cxn>
                  <a:cxn ang="0">
                    <a:pos x="195" y="512"/>
                  </a:cxn>
                  <a:cxn ang="0">
                    <a:pos x="255" y="539"/>
                  </a:cxn>
                  <a:cxn ang="0">
                    <a:pos x="212" y="517"/>
                  </a:cxn>
                  <a:cxn ang="0">
                    <a:pos x="179" y="490"/>
                  </a:cxn>
                  <a:cxn ang="0">
                    <a:pos x="157" y="468"/>
                  </a:cxn>
                  <a:cxn ang="0">
                    <a:pos x="141" y="447"/>
                  </a:cxn>
                  <a:cxn ang="0">
                    <a:pos x="136" y="425"/>
                  </a:cxn>
                  <a:cxn ang="0">
                    <a:pos x="136" y="403"/>
                  </a:cxn>
                  <a:cxn ang="0">
                    <a:pos x="141" y="381"/>
                  </a:cxn>
                  <a:cxn ang="0">
                    <a:pos x="157" y="365"/>
                  </a:cxn>
                  <a:cxn ang="0">
                    <a:pos x="179" y="343"/>
                  </a:cxn>
                  <a:cxn ang="0">
                    <a:pos x="201" y="327"/>
                  </a:cxn>
                  <a:cxn ang="0">
                    <a:pos x="266" y="294"/>
                  </a:cxn>
                  <a:cxn ang="0">
                    <a:pos x="353" y="262"/>
                  </a:cxn>
                  <a:cxn ang="0">
                    <a:pos x="445" y="234"/>
                  </a:cxn>
                  <a:cxn ang="0">
                    <a:pos x="554" y="213"/>
                  </a:cxn>
                  <a:cxn ang="0">
                    <a:pos x="662" y="191"/>
                  </a:cxn>
                  <a:cxn ang="0">
                    <a:pos x="890" y="153"/>
                  </a:cxn>
                  <a:cxn ang="0">
                    <a:pos x="993" y="136"/>
                  </a:cxn>
                  <a:cxn ang="0">
                    <a:pos x="1091" y="120"/>
                  </a:cxn>
                  <a:cxn ang="0">
                    <a:pos x="1178" y="115"/>
                  </a:cxn>
                  <a:cxn ang="0">
                    <a:pos x="1248" y="104"/>
                  </a:cxn>
                  <a:cxn ang="0">
                    <a:pos x="1248" y="0"/>
                  </a:cxn>
                  <a:cxn ang="0">
                    <a:pos x="1161" y="22"/>
                  </a:cxn>
                  <a:cxn ang="0">
                    <a:pos x="1069" y="38"/>
                  </a:cxn>
                  <a:cxn ang="0">
                    <a:pos x="874" y="71"/>
                  </a:cxn>
                  <a:cxn ang="0">
                    <a:pos x="673" y="93"/>
                  </a:cxn>
                  <a:cxn ang="0">
                    <a:pos x="483" y="126"/>
                  </a:cxn>
                  <a:cxn ang="0">
                    <a:pos x="391" y="142"/>
                  </a:cxn>
                  <a:cxn ang="0">
                    <a:pos x="309" y="158"/>
                  </a:cxn>
                  <a:cxn ang="0">
                    <a:pos x="228" y="180"/>
                  </a:cxn>
                  <a:cxn ang="0">
                    <a:pos x="163" y="202"/>
                  </a:cxn>
                  <a:cxn ang="0">
                    <a:pos x="103" y="229"/>
                  </a:cxn>
                  <a:cxn ang="0">
                    <a:pos x="54" y="256"/>
                  </a:cxn>
                  <a:cxn ang="0">
                    <a:pos x="22" y="294"/>
                  </a:cxn>
                  <a:cxn ang="0">
                    <a:pos x="0" y="332"/>
                  </a:cxn>
                  <a:cxn ang="0">
                    <a:pos x="0" y="332"/>
                  </a:cxn>
                </a:cxnLst>
                <a:rect l="0" t="0" r="r" b="b"/>
                <a:pathLst>
                  <a:path w="1248" h="539">
                    <a:moveTo>
                      <a:pt x="0" y="332"/>
                    </a:moveTo>
                    <a:lnTo>
                      <a:pt x="0" y="360"/>
                    </a:lnTo>
                    <a:lnTo>
                      <a:pt x="5" y="387"/>
                    </a:lnTo>
                    <a:lnTo>
                      <a:pt x="27" y="414"/>
                    </a:lnTo>
                    <a:lnTo>
                      <a:pt x="54" y="436"/>
                    </a:lnTo>
                    <a:lnTo>
                      <a:pt x="92" y="463"/>
                    </a:lnTo>
                    <a:lnTo>
                      <a:pt x="141" y="490"/>
                    </a:lnTo>
                    <a:lnTo>
                      <a:pt x="195" y="512"/>
                    </a:lnTo>
                    <a:lnTo>
                      <a:pt x="255" y="539"/>
                    </a:lnTo>
                    <a:lnTo>
                      <a:pt x="212" y="517"/>
                    </a:lnTo>
                    <a:lnTo>
                      <a:pt x="179" y="490"/>
                    </a:lnTo>
                    <a:lnTo>
                      <a:pt x="157" y="468"/>
                    </a:lnTo>
                    <a:lnTo>
                      <a:pt x="141" y="447"/>
                    </a:lnTo>
                    <a:lnTo>
                      <a:pt x="136" y="425"/>
                    </a:lnTo>
                    <a:lnTo>
                      <a:pt x="136" y="403"/>
                    </a:lnTo>
                    <a:lnTo>
                      <a:pt x="141" y="381"/>
                    </a:lnTo>
                    <a:lnTo>
                      <a:pt x="157" y="365"/>
                    </a:lnTo>
                    <a:lnTo>
                      <a:pt x="179" y="343"/>
                    </a:lnTo>
                    <a:lnTo>
                      <a:pt x="201" y="327"/>
                    </a:lnTo>
                    <a:lnTo>
                      <a:pt x="266" y="294"/>
                    </a:lnTo>
                    <a:lnTo>
                      <a:pt x="353" y="262"/>
                    </a:lnTo>
                    <a:lnTo>
                      <a:pt x="445" y="234"/>
                    </a:lnTo>
                    <a:lnTo>
                      <a:pt x="554" y="213"/>
                    </a:lnTo>
                    <a:lnTo>
                      <a:pt x="662" y="191"/>
                    </a:lnTo>
                    <a:lnTo>
                      <a:pt x="890" y="153"/>
                    </a:lnTo>
                    <a:lnTo>
                      <a:pt x="993" y="136"/>
                    </a:lnTo>
                    <a:lnTo>
                      <a:pt x="1091" y="120"/>
                    </a:lnTo>
                    <a:lnTo>
                      <a:pt x="1178" y="115"/>
                    </a:lnTo>
                    <a:lnTo>
                      <a:pt x="1248" y="104"/>
                    </a:lnTo>
                    <a:lnTo>
                      <a:pt x="1248" y="0"/>
                    </a:lnTo>
                    <a:lnTo>
                      <a:pt x="1161" y="22"/>
                    </a:lnTo>
                    <a:lnTo>
                      <a:pt x="1069" y="38"/>
                    </a:lnTo>
                    <a:lnTo>
                      <a:pt x="874" y="71"/>
                    </a:lnTo>
                    <a:lnTo>
                      <a:pt x="673" y="93"/>
                    </a:lnTo>
                    <a:lnTo>
                      <a:pt x="483" y="126"/>
                    </a:lnTo>
                    <a:lnTo>
                      <a:pt x="391" y="142"/>
                    </a:lnTo>
                    <a:lnTo>
                      <a:pt x="309" y="158"/>
                    </a:lnTo>
                    <a:lnTo>
                      <a:pt x="228" y="180"/>
                    </a:lnTo>
                    <a:lnTo>
                      <a:pt x="163" y="202"/>
                    </a:lnTo>
                    <a:lnTo>
                      <a:pt x="103" y="229"/>
                    </a:lnTo>
                    <a:lnTo>
                      <a:pt x="54" y="256"/>
                    </a:lnTo>
                    <a:lnTo>
                      <a:pt x="22" y="294"/>
                    </a:lnTo>
                    <a:lnTo>
                      <a:pt x="0" y="332"/>
                    </a:lnTo>
                    <a:lnTo>
                      <a:pt x="0" y="332"/>
                    </a:lnTo>
                    <a:close/>
                  </a:path>
                </a:pathLst>
              </a:custGeom>
              <a:gradFill rotWithShape="0">
                <a:gsLst>
                  <a:gs pos="0">
                    <a:schemeClr val="bg1">
                      <a:gamma/>
                      <a:shade val="87843"/>
                      <a:invGamma/>
                    </a:schemeClr>
                  </a:gs>
                  <a:gs pos="100000">
                    <a:schemeClr val="bg1"/>
                  </a:gs>
                </a:gsLst>
                <a:lin ang="2700000" scaled="1"/>
              </a:gradFill>
              <a:ln w="9525">
                <a:noFill/>
                <a:round/>
                <a:headEnd/>
                <a:tailEnd/>
              </a:ln>
            </p:spPr>
            <p:txBody>
              <a:bodyPr/>
              <a:lstStyle/>
              <a:p>
                <a:pPr>
                  <a:defRPr/>
                </a:pPr>
                <a:endParaRPr lang="en-US" sz="1800"/>
              </a:p>
            </p:txBody>
          </p:sp>
        </p:grpSp>
        <p:sp>
          <p:nvSpPr>
            <p:cNvPr id="6" name="Freeform 9">
              <a:extLst>
                <a:ext uri="{FF2B5EF4-FFF2-40B4-BE49-F238E27FC236}">
                  <a16:creationId xmlns:a16="http://schemas.microsoft.com/office/drawing/2014/main" id="{50BDDD2D-8075-42C3-83AA-4A2B8B04AA06}"/>
                </a:ext>
              </a:extLst>
            </p:cNvPr>
            <p:cNvSpPr>
              <a:spLocks/>
            </p:cNvSpPr>
            <p:nvPr/>
          </p:nvSpPr>
          <p:spPr bwMode="hidden">
            <a:xfrm>
              <a:off x="3322" y="1341"/>
              <a:ext cx="1825" cy="1537"/>
            </a:xfrm>
            <a:custGeom>
              <a:avLst/>
              <a:gdLst/>
              <a:ahLst/>
              <a:cxnLst>
                <a:cxn ang="0">
                  <a:pos x="982" y="1061"/>
                </a:cxn>
                <a:cxn ang="0">
                  <a:pos x="1357" y="1012"/>
                </a:cxn>
                <a:cxn ang="0">
                  <a:pos x="1666" y="957"/>
                </a:cxn>
                <a:cxn ang="0">
                  <a:pos x="1916" y="897"/>
                </a:cxn>
                <a:cxn ang="0">
                  <a:pos x="2100" y="832"/>
                </a:cxn>
                <a:cxn ang="0">
                  <a:pos x="2220" y="756"/>
                </a:cxn>
                <a:cxn ang="0">
                  <a:pos x="2285" y="669"/>
                </a:cxn>
                <a:cxn ang="0">
                  <a:pos x="2290" y="560"/>
                </a:cxn>
                <a:cxn ang="0">
                  <a:pos x="2241" y="457"/>
                </a:cxn>
                <a:cxn ang="0">
                  <a:pos x="2144" y="364"/>
                </a:cxn>
                <a:cxn ang="0">
                  <a:pos x="2008" y="277"/>
                </a:cxn>
                <a:cxn ang="0">
                  <a:pos x="1769" y="157"/>
                </a:cxn>
                <a:cxn ang="0">
                  <a:pos x="1612" y="92"/>
                </a:cxn>
                <a:cxn ang="0">
                  <a:pos x="1476" y="43"/>
                </a:cxn>
                <a:cxn ang="0">
                  <a:pos x="1384" y="10"/>
                </a:cxn>
                <a:cxn ang="0">
                  <a:pos x="1346" y="0"/>
                </a:cxn>
                <a:cxn ang="0">
                  <a:pos x="1655" y="119"/>
                </a:cxn>
                <a:cxn ang="0">
                  <a:pos x="1948" y="255"/>
                </a:cxn>
                <a:cxn ang="0">
                  <a:pos x="2068" y="326"/>
                </a:cxn>
                <a:cxn ang="0">
                  <a:pos x="2171" y="402"/>
                </a:cxn>
                <a:cxn ang="0">
                  <a:pos x="2236" y="478"/>
                </a:cxn>
                <a:cxn ang="0">
                  <a:pos x="2263" y="560"/>
                </a:cxn>
                <a:cxn ang="0">
                  <a:pos x="2241" y="636"/>
                </a:cxn>
                <a:cxn ang="0">
                  <a:pos x="2171" y="702"/>
                </a:cxn>
                <a:cxn ang="0">
                  <a:pos x="2062" y="756"/>
                </a:cxn>
                <a:cxn ang="0">
                  <a:pos x="1921" y="800"/>
                </a:cxn>
                <a:cxn ang="0">
                  <a:pos x="1748" y="843"/>
                </a:cxn>
                <a:cxn ang="0">
                  <a:pos x="1351" y="908"/>
                </a:cxn>
                <a:cxn ang="0">
                  <a:pos x="923" y="968"/>
                </a:cxn>
                <a:cxn ang="0">
                  <a:pos x="521" y="1028"/>
                </a:cxn>
                <a:cxn ang="0">
                  <a:pos x="353" y="1066"/>
                </a:cxn>
                <a:cxn ang="0">
                  <a:pos x="206" y="1104"/>
                </a:cxn>
                <a:cxn ang="0">
                  <a:pos x="92" y="1148"/>
                </a:cxn>
                <a:cxn ang="0">
                  <a:pos x="22" y="1202"/>
                </a:cxn>
                <a:cxn ang="0">
                  <a:pos x="0" y="1262"/>
                </a:cxn>
                <a:cxn ang="0">
                  <a:pos x="27" y="1327"/>
                </a:cxn>
                <a:cxn ang="0">
                  <a:pos x="98" y="1382"/>
                </a:cxn>
                <a:cxn ang="0">
                  <a:pos x="196" y="1425"/>
                </a:cxn>
                <a:cxn ang="0">
                  <a:pos x="326" y="1469"/>
                </a:cxn>
                <a:cxn ang="0">
                  <a:pos x="217" y="1414"/>
                </a:cxn>
                <a:cxn ang="0">
                  <a:pos x="147" y="1360"/>
                </a:cxn>
                <a:cxn ang="0">
                  <a:pos x="120" y="1306"/>
                </a:cxn>
                <a:cxn ang="0">
                  <a:pos x="141" y="1257"/>
                </a:cxn>
                <a:cxn ang="0">
                  <a:pos x="212" y="1208"/>
                </a:cxn>
                <a:cxn ang="0">
                  <a:pos x="342" y="1164"/>
                </a:cxn>
                <a:cxn ang="0">
                  <a:pos x="527" y="1121"/>
                </a:cxn>
                <a:cxn ang="0">
                  <a:pos x="771" y="1088"/>
                </a:cxn>
              </a:cxnLst>
              <a:rect l="0" t="0" r="r" b="b"/>
              <a:pathLst>
                <a:path w="2296" h="1469">
                  <a:moveTo>
                    <a:pt x="771" y="1088"/>
                  </a:moveTo>
                  <a:lnTo>
                    <a:pt x="982" y="1061"/>
                  </a:lnTo>
                  <a:lnTo>
                    <a:pt x="1178" y="1034"/>
                  </a:lnTo>
                  <a:lnTo>
                    <a:pt x="1357" y="1012"/>
                  </a:lnTo>
                  <a:lnTo>
                    <a:pt x="1520" y="985"/>
                  </a:lnTo>
                  <a:lnTo>
                    <a:pt x="1666" y="957"/>
                  </a:lnTo>
                  <a:lnTo>
                    <a:pt x="1796" y="930"/>
                  </a:lnTo>
                  <a:lnTo>
                    <a:pt x="1916" y="897"/>
                  </a:lnTo>
                  <a:lnTo>
                    <a:pt x="2013" y="870"/>
                  </a:lnTo>
                  <a:lnTo>
                    <a:pt x="2100" y="832"/>
                  </a:lnTo>
                  <a:lnTo>
                    <a:pt x="2171" y="800"/>
                  </a:lnTo>
                  <a:lnTo>
                    <a:pt x="2220" y="756"/>
                  </a:lnTo>
                  <a:lnTo>
                    <a:pt x="2263" y="712"/>
                  </a:lnTo>
                  <a:lnTo>
                    <a:pt x="2285" y="669"/>
                  </a:lnTo>
                  <a:lnTo>
                    <a:pt x="2296" y="614"/>
                  </a:lnTo>
                  <a:lnTo>
                    <a:pt x="2290" y="560"/>
                  </a:lnTo>
                  <a:lnTo>
                    <a:pt x="2269" y="500"/>
                  </a:lnTo>
                  <a:lnTo>
                    <a:pt x="2241" y="457"/>
                  </a:lnTo>
                  <a:lnTo>
                    <a:pt x="2198" y="408"/>
                  </a:lnTo>
                  <a:lnTo>
                    <a:pt x="2144" y="364"/>
                  </a:lnTo>
                  <a:lnTo>
                    <a:pt x="2079" y="321"/>
                  </a:lnTo>
                  <a:lnTo>
                    <a:pt x="2008" y="277"/>
                  </a:lnTo>
                  <a:lnTo>
                    <a:pt x="1927" y="234"/>
                  </a:lnTo>
                  <a:lnTo>
                    <a:pt x="1769" y="157"/>
                  </a:lnTo>
                  <a:lnTo>
                    <a:pt x="1688" y="125"/>
                  </a:lnTo>
                  <a:lnTo>
                    <a:pt x="1612" y="92"/>
                  </a:lnTo>
                  <a:lnTo>
                    <a:pt x="1536" y="65"/>
                  </a:lnTo>
                  <a:lnTo>
                    <a:pt x="1476" y="43"/>
                  </a:lnTo>
                  <a:lnTo>
                    <a:pt x="1422" y="27"/>
                  </a:lnTo>
                  <a:lnTo>
                    <a:pt x="1384" y="10"/>
                  </a:lnTo>
                  <a:lnTo>
                    <a:pt x="1357" y="5"/>
                  </a:lnTo>
                  <a:lnTo>
                    <a:pt x="1346" y="0"/>
                  </a:lnTo>
                  <a:lnTo>
                    <a:pt x="1498" y="54"/>
                  </a:lnTo>
                  <a:lnTo>
                    <a:pt x="1655" y="119"/>
                  </a:lnTo>
                  <a:lnTo>
                    <a:pt x="1807" y="185"/>
                  </a:lnTo>
                  <a:lnTo>
                    <a:pt x="1948" y="255"/>
                  </a:lnTo>
                  <a:lnTo>
                    <a:pt x="2013" y="288"/>
                  </a:lnTo>
                  <a:lnTo>
                    <a:pt x="2068" y="326"/>
                  </a:lnTo>
                  <a:lnTo>
                    <a:pt x="2122" y="364"/>
                  </a:lnTo>
                  <a:lnTo>
                    <a:pt x="2171" y="402"/>
                  </a:lnTo>
                  <a:lnTo>
                    <a:pt x="2209" y="440"/>
                  </a:lnTo>
                  <a:lnTo>
                    <a:pt x="2236" y="478"/>
                  </a:lnTo>
                  <a:lnTo>
                    <a:pt x="2252" y="522"/>
                  </a:lnTo>
                  <a:lnTo>
                    <a:pt x="2263" y="560"/>
                  </a:lnTo>
                  <a:lnTo>
                    <a:pt x="2258" y="598"/>
                  </a:lnTo>
                  <a:lnTo>
                    <a:pt x="2241" y="636"/>
                  </a:lnTo>
                  <a:lnTo>
                    <a:pt x="2214" y="669"/>
                  </a:lnTo>
                  <a:lnTo>
                    <a:pt x="2171" y="702"/>
                  </a:lnTo>
                  <a:lnTo>
                    <a:pt x="2122" y="729"/>
                  </a:lnTo>
                  <a:lnTo>
                    <a:pt x="2062" y="756"/>
                  </a:lnTo>
                  <a:lnTo>
                    <a:pt x="1997" y="778"/>
                  </a:lnTo>
                  <a:lnTo>
                    <a:pt x="1921" y="800"/>
                  </a:lnTo>
                  <a:lnTo>
                    <a:pt x="1834" y="821"/>
                  </a:lnTo>
                  <a:lnTo>
                    <a:pt x="1748" y="843"/>
                  </a:lnTo>
                  <a:lnTo>
                    <a:pt x="1552" y="876"/>
                  </a:lnTo>
                  <a:lnTo>
                    <a:pt x="1351" y="908"/>
                  </a:lnTo>
                  <a:lnTo>
                    <a:pt x="1134" y="941"/>
                  </a:lnTo>
                  <a:lnTo>
                    <a:pt x="923" y="968"/>
                  </a:lnTo>
                  <a:lnTo>
                    <a:pt x="716" y="995"/>
                  </a:lnTo>
                  <a:lnTo>
                    <a:pt x="521" y="1028"/>
                  </a:lnTo>
                  <a:lnTo>
                    <a:pt x="434" y="1044"/>
                  </a:lnTo>
                  <a:lnTo>
                    <a:pt x="353" y="1066"/>
                  </a:lnTo>
                  <a:lnTo>
                    <a:pt x="277" y="1082"/>
                  </a:lnTo>
                  <a:lnTo>
                    <a:pt x="206" y="1104"/>
                  </a:lnTo>
                  <a:lnTo>
                    <a:pt x="147" y="1126"/>
                  </a:lnTo>
                  <a:lnTo>
                    <a:pt x="92" y="1148"/>
                  </a:lnTo>
                  <a:lnTo>
                    <a:pt x="54" y="1175"/>
                  </a:lnTo>
                  <a:lnTo>
                    <a:pt x="22" y="1202"/>
                  </a:lnTo>
                  <a:lnTo>
                    <a:pt x="6" y="1229"/>
                  </a:lnTo>
                  <a:lnTo>
                    <a:pt x="0" y="1262"/>
                  </a:lnTo>
                  <a:lnTo>
                    <a:pt x="11" y="1295"/>
                  </a:lnTo>
                  <a:lnTo>
                    <a:pt x="27" y="1327"/>
                  </a:lnTo>
                  <a:lnTo>
                    <a:pt x="54" y="1355"/>
                  </a:lnTo>
                  <a:lnTo>
                    <a:pt x="98" y="1382"/>
                  </a:lnTo>
                  <a:lnTo>
                    <a:pt x="141" y="1404"/>
                  </a:lnTo>
                  <a:lnTo>
                    <a:pt x="196" y="1425"/>
                  </a:lnTo>
                  <a:lnTo>
                    <a:pt x="261" y="1447"/>
                  </a:lnTo>
                  <a:lnTo>
                    <a:pt x="326" y="1469"/>
                  </a:lnTo>
                  <a:lnTo>
                    <a:pt x="266" y="1442"/>
                  </a:lnTo>
                  <a:lnTo>
                    <a:pt x="217" y="1414"/>
                  </a:lnTo>
                  <a:lnTo>
                    <a:pt x="174" y="1387"/>
                  </a:lnTo>
                  <a:lnTo>
                    <a:pt x="147" y="1360"/>
                  </a:lnTo>
                  <a:lnTo>
                    <a:pt x="125" y="1333"/>
                  </a:lnTo>
                  <a:lnTo>
                    <a:pt x="120" y="1306"/>
                  </a:lnTo>
                  <a:lnTo>
                    <a:pt x="125" y="1278"/>
                  </a:lnTo>
                  <a:lnTo>
                    <a:pt x="141" y="1257"/>
                  </a:lnTo>
                  <a:lnTo>
                    <a:pt x="174" y="1229"/>
                  </a:lnTo>
                  <a:lnTo>
                    <a:pt x="212" y="1208"/>
                  </a:lnTo>
                  <a:lnTo>
                    <a:pt x="272" y="1186"/>
                  </a:lnTo>
                  <a:lnTo>
                    <a:pt x="342" y="1164"/>
                  </a:lnTo>
                  <a:lnTo>
                    <a:pt x="423" y="1142"/>
                  </a:lnTo>
                  <a:lnTo>
                    <a:pt x="527" y="1121"/>
                  </a:lnTo>
                  <a:lnTo>
                    <a:pt x="641" y="1104"/>
                  </a:lnTo>
                  <a:lnTo>
                    <a:pt x="771" y="1088"/>
                  </a:lnTo>
                  <a:lnTo>
                    <a:pt x="771" y="1088"/>
                  </a:lnTo>
                  <a:close/>
                </a:path>
              </a:pathLst>
            </a:custGeom>
            <a:gradFill rotWithShape="0">
              <a:gsLst>
                <a:gs pos="0">
                  <a:schemeClr val="bg1">
                    <a:gamma/>
                    <a:shade val="84706"/>
                    <a:invGamma/>
                  </a:schemeClr>
                </a:gs>
                <a:gs pos="100000">
                  <a:schemeClr val="bg1"/>
                </a:gs>
              </a:gsLst>
              <a:lin ang="2700000" scaled="1"/>
            </a:gradFill>
            <a:ln w="9525">
              <a:noFill/>
              <a:round/>
              <a:headEnd/>
              <a:tailEnd/>
            </a:ln>
          </p:spPr>
          <p:txBody>
            <a:bodyPr/>
            <a:lstStyle/>
            <a:p>
              <a:pPr>
                <a:defRPr/>
              </a:pPr>
              <a:endParaRPr lang="en-US" sz="1800"/>
            </a:p>
          </p:txBody>
        </p:sp>
        <p:sp>
          <p:nvSpPr>
            <p:cNvPr id="7" name="Freeform 10">
              <a:extLst>
                <a:ext uri="{FF2B5EF4-FFF2-40B4-BE49-F238E27FC236}">
                  <a16:creationId xmlns:a16="http://schemas.microsoft.com/office/drawing/2014/main" id="{37177216-94FA-418B-ADED-3C320324EC2B}"/>
                </a:ext>
              </a:extLst>
            </p:cNvPr>
            <p:cNvSpPr>
              <a:spLocks/>
            </p:cNvSpPr>
            <p:nvPr/>
          </p:nvSpPr>
          <p:spPr bwMode="hidden">
            <a:xfrm>
              <a:off x="0" y="0"/>
              <a:ext cx="5758" cy="1776"/>
            </a:xfrm>
            <a:custGeom>
              <a:avLst/>
              <a:gdLst>
                <a:gd name="T0" fmla="*/ 0 w 5740"/>
                <a:gd name="T1" fmla="*/ 0 h 1906"/>
                <a:gd name="T2" fmla="*/ 0 w 5740"/>
                <a:gd name="T3" fmla="*/ 1437 h 1906"/>
                <a:gd name="T4" fmla="*/ 5812 w 5740"/>
                <a:gd name="T5" fmla="*/ 1437 h 1906"/>
                <a:gd name="T6" fmla="*/ 5812 w 5740"/>
                <a:gd name="T7" fmla="*/ 0 h 1906"/>
                <a:gd name="T8" fmla="*/ 0 w 5740"/>
                <a:gd name="T9" fmla="*/ 0 h 1906"/>
                <a:gd name="T10" fmla="*/ 0 w 5740"/>
                <a:gd name="T11" fmla="*/ 0 h 190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5740" h="1906">
                  <a:moveTo>
                    <a:pt x="0" y="0"/>
                  </a:moveTo>
                  <a:lnTo>
                    <a:pt x="0" y="1906"/>
                  </a:lnTo>
                  <a:lnTo>
                    <a:pt x="5740" y="1906"/>
                  </a:lnTo>
                  <a:lnTo>
                    <a:pt x="5740" y="0"/>
                  </a:lnTo>
                  <a:lnTo>
                    <a:pt x="0" y="0"/>
                  </a:lnTo>
                  <a:close/>
                </a:path>
              </a:pathLst>
            </a:custGeom>
            <a:gradFill rotWithShape="0">
              <a:gsLst>
                <a:gs pos="0">
                  <a:schemeClr val="bg2"/>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800"/>
            </a:p>
          </p:txBody>
        </p:sp>
      </p:grpSp>
      <p:graphicFrame>
        <p:nvGraphicFramePr>
          <p:cNvPr id="13" name="Object 16">
            <a:extLst>
              <a:ext uri="{FF2B5EF4-FFF2-40B4-BE49-F238E27FC236}">
                <a16:creationId xmlns:a16="http://schemas.microsoft.com/office/drawing/2014/main" id="{DCF5BB13-1848-45BE-91B1-A93A51BC84CE}"/>
              </a:ext>
            </a:extLst>
          </p:cNvPr>
          <p:cNvGraphicFramePr>
            <a:graphicFrameLocks noChangeAspect="1"/>
          </p:cNvGraphicFramePr>
          <p:nvPr/>
        </p:nvGraphicFramePr>
        <p:xfrm>
          <a:off x="7000876" y="5800727"/>
          <a:ext cx="2143125" cy="1057275"/>
        </p:xfrm>
        <a:graphic>
          <a:graphicData uri="http://schemas.openxmlformats.org/presentationml/2006/ole">
            <mc:AlternateContent xmlns:mc="http://schemas.openxmlformats.org/markup-compatibility/2006">
              <mc:Choice xmlns:v="urn:schemas-microsoft-com:vml" Requires="v">
                <p:oleObj spid="_x0000_s3074" name="Bitmap Image" r:id="rId3" imgW="2142857" imgH="1057423" progId="Paint.Picture">
                  <p:embed/>
                </p:oleObj>
              </mc:Choice>
              <mc:Fallback>
                <p:oleObj name="Bitmap Image" r:id="rId3" imgW="2142857" imgH="1057423" progId="Paint.Picture">
                  <p:embed/>
                  <p:pic>
                    <p:nvPicPr>
                      <p:cNvPr id="13" name="Object 16">
                        <a:extLst>
                          <a:ext uri="{FF2B5EF4-FFF2-40B4-BE49-F238E27FC236}">
                            <a16:creationId xmlns:a16="http://schemas.microsoft.com/office/drawing/2014/main" id="{DCF5BB13-1848-45BE-91B1-A93A51BC84C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000876" y="5800727"/>
                        <a:ext cx="2143125" cy="1057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5131" name="Rectangle 11"/>
          <p:cNvSpPr>
            <a:spLocks noGrp="1" noChangeArrowheads="1"/>
          </p:cNvSpPr>
          <p:nvPr>
            <p:ph type="ctrTitle" sz="quarter"/>
          </p:nvPr>
        </p:nvSpPr>
        <p:spPr>
          <a:xfrm>
            <a:off x="685800" y="1736727"/>
            <a:ext cx="7772400" cy="1920875"/>
          </a:xfrm>
        </p:spPr>
        <p:txBody>
          <a:bodyPr/>
          <a:lstStyle>
            <a:lvl1pPr>
              <a:defRPr sz="6000"/>
            </a:lvl1pPr>
          </a:lstStyle>
          <a:p>
            <a:r>
              <a:rPr lang="en-US"/>
              <a:t>Click to edit Master title style</a:t>
            </a:r>
          </a:p>
        </p:txBody>
      </p:sp>
      <p:sp>
        <p:nvSpPr>
          <p:cNvPr id="5132" name="Rectangle 12"/>
          <p:cNvSpPr>
            <a:spLocks noGrp="1" noChangeArrowheads="1"/>
          </p:cNvSpPr>
          <p:nvPr>
            <p:ph type="subTitle" sz="quarter" idx="1"/>
          </p:nvPr>
        </p:nvSpPr>
        <p:spPr>
          <a:xfrm>
            <a:off x="1371600" y="3886200"/>
            <a:ext cx="6400800" cy="1752600"/>
          </a:xfrm>
        </p:spPr>
        <p:txBody>
          <a:bodyPr/>
          <a:lstStyle>
            <a:lvl1pPr marL="0" indent="0" algn="ctr">
              <a:buFont typeface="Wingdings" pitchFamily="2" charset="2"/>
              <a:buNone/>
              <a:defRPr/>
            </a:lvl1pPr>
          </a:lstStyle>
          <a:p>
            <a:r>
              <a:rPr lang="en-US"/>
              <a:t>Click to edit Master subtitle style</a:t>
            </a:r>
          </a:p>
        </p:txBody>
      </p:sp>
      <p:sp>
        <p:nvSpPr>
          <p:cNvPr id="14" name="Date Placeholder 13">
            <a:extLst>
              <a:ext uri="{FF2B5EF4-FFF2-40B4-BE49-F238E27FC236}">
                <a16:creationId xmlns:a16="http://schemas.microsoft.com/office/drawing/2014/main" id="{0AC10482-7AD8-446A-B46A-86D9B368BC29}"/>
              </a:ext>
            </a:extLst>
          </p:cNvPr>
          <p:cNvSpPr>
            <a:spLocks noGrp="1" noChangeArrowheads="1"/>
          </p:cNvSpPr>
          <p:nvPr>
            <p:ph type="dt" sz="quarter" idx="10"/>
          </p:nvPr>
        </p:nvSpPr>
        <p:spPr>
          <a:xfrm>
            <a:off x="457200" y="6248400"/>
            <a:ext cx="2133600" cy="476250"/>
          </a:xfrm>
        </p:spPr>
        <p:txBody>
          <a:bodyPr/>
          <a:lstStyle>
            <a:lvl1pPr>
              <a:defRPr/>
            </a:lvl1pPr>
          </a:lstStyle>
          <a:p>
            <a:pPr>
              <a:defRPr/>
            </a:pPr>
            <a:endParaRPr lang="en-US"/>
          </a:p>
        </p:txBody>
      </p:sp>
      <p:sp>
        <p:nvSpPr>
          <p:cNvPr id="15" name="Footer Placeholder 14">
            <a:extLst>
              <a:ext uri="{FF2B5EF4-FFF2-40B4-BE49-F238E27FC236}">
                <a16:creationId xmlns:a16="http://schemas.microsoft.com/office/drawing/2014/main" id="{44B7FFD1-215C-4444-948C-16C0E110EB05}"/>
              </a:ext>
            </a:extLst>
          </p:cNvPr>
          <p:cNvSpPr>
            <a:spLocks noGrp="1" noChangeArrowheads="1"/>
          </p:cNvSpPr>
          <p:nvPr>
            <p:ph type="ftr" sz="quarter" idx="11"/>
          </p:nvPr>
        </p:nvSpPr>
        <p:spPr>
          <a:xfrm>
            <a:off x="3124200" y="6251575"/>
            <a:ext cx="2895600" cy="476250"/>
          </a:xfrm>
        </p:spPr>
        <p:txBody>
          <a:bodyPr/>
          <a:lstStyle>
            <a:lvl1pPr>
              <a:defRPr/>
            </a:lvl1pPr>
          </a:lstStyle>
          <a:p>
            <a:pPr>
              <a:defRPr/>
            </a:pPr>
            <a:endParaRPr lang="en-US"/>
          </a:p>
        </p:txBody>
      </p:sp>
      <p:sp>
        <p:nvSpPr>
          <p:cNvPr id="16" name="Slide Number Placeholder 15">
            <a:extLst>
              <a:ext uri="{FF2B5EF4-FFF2-40B4-BE49-F238E27FC236}">
                <a16:creationId xmlns:a16="http://schemas.microsoft.com/office/drawing/2014/main" id="{BF383474-C13C-4C58-95CA-E1AA2A335879}"/>
              </a:ext>
            </a:extLst>
          </p:cNvPr>
          <p:cNvSpPr>
            <a:spLocks noGrp="1" noChangeArrowheads="1"/>
          </p:cNvSpPr>
          <p:nvPr>
            <p:ph type="sldNum" sz="quarter" idx="12"/>
          </p:nvPr>
        </p:nvSpPr>
        <p:spPr>
          <a:xfrm>
            <a:off x="6553200" y="6254750"/>
            <a:ext cx="2133600" cy="476250"/>
          </a:xfrm>
        </p:spPr>
        <p:txBody>
          <a:bodyPr/>
          <a:lstStyle>
            <a:lvl1pPr>
              <a:defRPr smtClean="0"/>
            </a:lvl1pPr>
          </a:lstStyle>
          <a:p>
            <a:pPr>
              <a:defRPr/>
            </a:pPr>
            <a:fld id="{4643A898-4D97-4930-95E7-B8131C828182}" type="slidenum">
              <a:rPr lang="en-US" altLang="en-US"/>
              <a:pPr>
                <a:defRPr/>
              </a:pPr>
              <a:t>‹#›</a:t>
            </a:fld>
            <a:endParaRPr lang="en-US" altLang="en-US"/>
          </a:p>
        </p:txBody>
      </p:sp>
    </p:spTree>
    <p:extLst>
      <p:ext uri="{BB962C8B-B14F-4D97-AF65-F5344CB8AC3E}">
        <p14:creationId xmlns:p14="http://schemas.microsoft.com/office/powerpoint/2010/main" val="4237754807"/>
      </p:ext>
    </p:extLst>
  </p:cSld>
  <p:clrMapOvr>
    <a:masterClrMapping/>
  </p:clrMapOvr>
  <p:transition>
    <p:random/>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
            <a:extLst>
              <a:ext uri="{FF2B5EF4-FFF2-40B4-BE49-F238E27FC236}">
                <a16:creationId xmlns:a16="http://schemas.microsoft.com/office/drawing/2014/main" id="{E6321ACD-A56C-4FEE-8410-63CF1DBEAC7A}"/>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3">
            <a:extLst>
              <a:ext uri="{FF2B5EF4-FFF2-40B4-BE49-F238E27FC236}">
                <a16:creationId xmlns:a16="http://schemas.microsoft.com/office/drawing/2014/main" id="{41051E4B-F122-4377-91A5-2FD415860D73}"/>
              </a:ext>
            </a:extLst>
          </p:cNvPr>
          <p:cNvSpPr>
            <a:spLocks noGrp="1" noChangeArrowheads="1"/>
          </p:cNvSpPr>
          <p:nvPr>
            <p:ph type="sldNum" sz="quarter" idx="11"/>
          </p:nvPr>
        </p:nvSpPr>
        <p:spPr>
          <a:ln/>
        </p:spPr>
        <p:txBody>
          <a:bodyPr/>
          <a:lstStyle>
            <a:lvl1pPr>
              <a:defRPr/>
            </a:lvl1pPr>
          </a:lstStyle>
          <a:p>
            <a:pPr>
              <a:defRPr/>
            </a:pPr>
            <a:fld id="{41D16C32-7AC9-4FDF-8EE7-31EE06D15235}" type="slidenum">
              <a:rPr lang="en-US" altLang="en-US"/>
              <a:pPr>
                <a:defRPr/>
              </a:pPr>
              <a:t>‹#›</a:t>
            </a:fld>
            <a:endParaRPr lang="en-US" altLang="en-US"/>
          </a:p>
        </p:txBody>
      </p:sp>
      <p:sp>
        <p:nvSpPr>
          <p:cNvPr id="6" name="Rectangle 14">
            <a:extLst>
              <a:ext uri="{FF2B5EF4-FFF2-40B4-BE49-F238E27FC236}">
                <a16:creationId xmlns:a16="http://schemas.microsoft.com/office/drawing/2014/main" id="{96643780-8806-4763-8C4D-E3574E2B38F1}"/>
              </a:ext>
            </a:extLst>
          </p:cNvPr>
          <p:cNvSpPr>
            <a:spLocks noGrp="1" noChangeArrowheads="1"/>
          </p:cNvSpPr>
          <p:nvPr>
            <p:ph type="ftr" sz="quarter" idx="12"/>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3045039666"/>
      </p:ext>
    </p:extLst>
  </p:cSld>
  <p:clrMapOvr>
    <a:masterClrMapping/>
  </p:clrMapOvr>
  <p:transition>
    <p:random/>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2"/>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2">
            <a:extLst>
              <a:ext uri="{FF2B5EF4-FFF2-40B4-BE49-F238E27FC236}">
                <a16:creationId xmlns:a16="http://schemas.microsoft.com/office/drawing/2014/main" id="{9DE1903C-7840-4E04-BEA3-3A8AB3DB29EC}"/>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3">
            <a:extLst>
              <a:ext uri="{FF2B5EF4-FFF2-40B4-BE49-F238E27FC236}">
                <a16:creationId xmlns:a16="http://schemas.microsoft.com/office/drawing/2014/main" id="{21318366-6993-4FA4-93E3-2B80C87D3DE7}"/>
              </a:ext>
            </a:extLst>
          </p:cNvPr>
          <p:cNvSpPr>
            <a:spLocks noGrp="1" noChangeArrowheads="1"/>
          </p:cNvSpPr>
          <p:nvPr>
            <p:ph type="sldNum" sz="quarter" idx="11"/>
          </p:nvPr>
        </p:nvSpPr>
        <p:spPr>
          <a:ln/>
        </p:spPr>
        <p:txBody>
          <a:bodyPr/>
          <a:lstStyle>
            <a:lvl1pPr>
              <a:defRPr/>
            </a:lvl1pPr>
          </a:lstStyle>
          <a:p>
            <a:pPr>
              <a:defRPr/>
            </a:pPr>
            <a:fld id="{2CC73571-ED38-4DCF-9528-F98553C78985}" type="slidenum">
              <a:rPr lang="en-US" altLang="en-US"/>
              <a:pPr>
                <a:defRPr/>
              </a:pPr>
              <a:t>‹#›</a:t>
            </a:fld>
            <a:endParaRPr lang="en-US" altLang="en-US"/>
          </a:p>
        </p:txBody>
      </p:sp>
      <p:sp>
        <p:nvSpPr>
          <p:cNvPr id="6" name="Rectangle 14">
            <a:extLst>
              <a:ext uri="{FF2B5EF4-FFF2-40B4-BE49-F238E27FC236}">
                <a16:creationId xmlns:a16="http://schemas.microsoft.com/office/drawing/2014/main" id="{616F5E33-CECA-45AF-B682-6F809E80951E}"/>
              </a:ext>
            </a:extLst>
          </p:cNvPr>
          <p:cNvSpPr>
            <a:spLocks noGrp="1" noChangeArrowheads="1"/>
          </p:cNvSpPr>
          <p:nvPr>
            <p:ph type="ftr" sz="quarter" idx="12"/>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1775404563"/>
      </p:ext>
    </p:extLst>
  </p:cSld>
  <p:clrMapOvr>
    <a:masterClrMapping/>
  </p:clrMapOvr>
  <p:transition>
    <p:random/>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2"/>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2"/>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2">
            <a:extLst>
              <a:ext uri="{FF2B5EF4-FFF2-40B4-BE49-F238E27FC236}">
                <a16:creationId xmlns:a16="http://schemas.microsoft.com/office/drawing/2014/main" id="{810E00C6-2E9C-4424-8B29-EE4480A5FF90}"/>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3">
            <a:extLst>
              <a:ext uri="{FF2B5EF4-FFF2-40B4-BE49-F238E27FC236}">
                <a16:creationId xmlns:a16="http://schemas.microsoft.com/office/drawing/2014/main" id="{B4C2F944-4007-4E30-8A9B-8F916373674C}"/>
              </a:ext>
            </a:extLst>
          </p:cNvPr>
          <p:cNvSpPr>
            <a:spLocks noGrp="1" noChangeArrowheads="1"/>
          </p:cNvSpPr>
          <p:nvPr>
            <p:ph type="sldNum" sz="quarter" idx="11"/>
          </p:nvPr>
        </p:nvSpPr>
        <p:spPr>
          <a:ln/>
        </p:spPr>
        <p:txBody>
          <a:bodyPr/>
          <a:lstStyle>
            <a:lvl1pPr>
              <a:defRPr/>
            </a:lvl1pPr>
          </a:lstStyle>
          <a:p>
            <a:pPr>
              <a:defRPr/>
            </a:pPr>
            <a:fld id="{DEEA439E-446D-438C-BF14-7A029F07BA60}" type="slidenum">
              <a:rPr lang="en-US" altLang="en-US"/>
              <a:pPr>
                <a:defRPr/>
              </a:pPr>
              <a:t>‹#›</a:t>
            </a:fld>
            <a:endParaRPr lang="en-US" altLang="en-US"/>
          </a:p>
        </p:txBody>
      </p:sp>
      <p:sp>
        <p:nvSpPr>
          <p:cNvPr id="7" name="Rectangle 14">
            <a:extLst>
              <a:ext uri="{FF2B5EF4-FFF2-40B4-BE49-F238E27FC236}">
                <a16:creationId xmlns:a16="http://schemas.microsoft.com/office/drawing/2014/main" id="{FF972180-40C7-4C82-9ECF-FA99917FF4FD}"/>
              </a:ext>
            </a:extLst>
          </p:cNvPr>
          <p:cNvSpPr>
            <a:spLocks noGrp="1" noChangeArrowheads="1"/>
          </p:cNvSpPr>
          <p:nvPr>
            <p:ph type="ftr" sz="quarter" idx="12"/>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1815078804"/>
      </p:ext>
    </p:extLst>
  </p:cSld>
  <p:clrMapOvr>
    <a:masterClrMapping/>
  </p:clrMapOvr>
  <p:transition>
    <p:random/>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2">
            <a:extLst>
              <a:ext uri="{FF2B5EF4-FFF2-40B4-BE49-F238E27FC236}">
                <a16:creationId xmlns:a16="http://schemas.microsoft.com/office/drawing/2014/main" id="{386D86A3-C8E0-4246-B9A6-0A2397FE434A}"/>
              </a:ext>
            </a:extLst>
          </p:cNvPr>
          <p:cNvSpPr>
            <a:spLocks noGrp="1" noChangeArrowheads="1"/>
          </p:cNvSpPr>
          <p:nvPr>
            <p:ph type="dt" sz="half" idx="10"/>
          </p:nvPr>
        </p:nvSpPr>
        <p:spPr>
          <a:ln/>
        </p:spPr>
        <p:txBody>
          <a:bodyPr/>
          <a:lstStyle>
            <a:lvl1pPr>
              <a:defRPr/>
            </a:lvl1pPr>
          </a:lstStyle>
          <a:p>
            <a:pPr>
              <a:defRPr/>
            </a:pPr>
            <a:endParaRPr lang="en-US"/>
          </a:p>
        </p:txBody>
      </p:sp>
      <p:sp>
        <p:nvSpPr>
          <p:cNvPr id="8" name="Rectangle 3">
            <a:extLst>
              <a:ext uri="{FF2B5EF4-FFF2-40B4-BE49-F238E27FC236}">
                <a16:creationId xmlns:a16="http://schemas.microsoft.com/office/drawing/2014/main" id="{DCDF9B0D-8EC1-4D3B-A660-98F5303450AB}"/>
              </a:ext>
            </a:extLst>
          </p:cNvPr>
          <p:cNvSpPr>
            <a:spLocks noGrp="1" noChangeArrowheads="1"/>
          </p:cNvSpPr>
          <p:nvPr>
            <p:ph type="sldNum" sz="quarter" idx="11"/>
          </p:nvPr>
        </p:nvSpPr>
        <p:spPr>
          <a:ln/>
        </p:spPr>
        <p:txBody>
          <a:bodyPr/>
          <a:lstStyle>
            <a:lvl1pPr>
              <a:defRPr/>
            </a:lvl1pPr>
          </a:lstStyle>
          <a:p>
            <a:pPr>
              <a:defRPr/>
            </a:pPr>
            <a:fld id="{085B30F3-8DC3-4AF4-B359-C251FA538B20}" type="slidenum">
              <a:rPr lang="en-US" altLang="en-US"/>
              <a:pPr>
                <a:defRPr/>
              </a:pPr>
              <a:t>‹#›</a:t>
            </a:fld>
            <a:endParaRPr lang="en-US" altLang="en-US"/>
          </a:p>
        </p:txBody>
      </p:sp>
      <p:sp>
        <p:nvSpPr>
          <p:cNvPr id="9" name="Rectangle 14">
            <a:extLst>
              <a:ext uri="{FF2B5EF4-FFF2-40B4-BE49-F238E27FC236}">
                <a16:creationId xmlns:a16="http://schemas.microsoft.com/office/drawing/2014/main" id="{83A3D2F4-3376-4EC5-811E-17A3C8EEB658}"/>
              </a:ext>
            </a:extLst>
          </p:cNvPr>
          <p:cNvSpPr>
            <a:spLocks noGrp="1" noChangeArrowheads="1"/>
          </p:cNvSpPr>
          <p:nvPr>
            <p:ph type="ftr" sz="quarter" idx="12"/>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2077719768"/>
      </p:ext>
    </p:extLst>
  </p:cSld>
  <p:clrMapOvr>
    <a:masterClrMapping/>
  </p:clrMapOvr>
  <p:transition>
    <p:random/>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4" name="TextBox 9">
            <a:extLst>
              <a:ext uri="{FF2B5EF4-FFF2-40B4-BE49-F238E27FC236}">
                <a16:creationId xmlns:a16="http://schemas.microsoft.com/office/drawing/2014/main" id="{A1ABA024-E5CA-4512-93BD-533E6C586DEF}"/>
              </a:ext>
            </a:extLst>
          </p:cNvPr>
          <p:cNvSpPr txBox="1">
            <a:spLocks noChangeArrowheads="1"/>
          </p:cNvSpPr>
          <p:nvPr userDrawn="1"/>
        </p:nvSpPr>
        <p:spPr bwMode="auto">
          <a:xfrm>
            <a:off x="7673976" y="566740"/>
            <a:ext cx="868363"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Perpetua" panose="02020502060401020303" pitchFamily="18" charset="0"/>
              </a:defRPr>
            </a:lvl1pPr>
            <a:lvl2pPr marL="742950" indent="-285750">
              <a:defRPr>
                <a:solidFill>
                  <a:schemeClr val="tx1"/>
                </a:solidFill>
                <a:latin typeface="Perpetua" panose="02020502060401020303" pitchFamily="18" charset="0"/>
              </a:defRPr>
            </a:lvl2pPr>
            <a:lvl3pPr marL="1143000" indent="-228600">
              <a:defRPr>
                <a:solidFill>
                  <a:schemeClr val="tx1"/>
                </a:solidFill>
                <a:latin typeface="Perpetua" panose="02020502060401020303" pitchFamily="18" charset="0"/>
              </a:defRPr>
            </a:lvl3pPr>
            <a:lvl4pPr marL="1600200" indent="-228600">
              <a:defRPr>
                <a:solidFill>
                  <a:schemeClr val="tx1"/>
                </a:solidFill>
                <a:latin typeface="Perpetua" panose="02020502060401020303" pitchFamily="18" charset="0"/>
              </a:defRPr>
            </a:lvl4pPr>
            <a:lvl5pPr marL="2057400" indent="-228600">
              <a:defRPr>
                <a:solidFill>
                  <a:schemeClr val="tx1"/>
                </a:solidFill>
                <a:latin typeface="Perpetua" panose="02020502060401020303" pitchFamily="18" charset="0"/>
              </a:defRPr>
            </a:lvl5pPr>
            <a:lvl6pPr marL="2514600" indent="-228600" fontAlgn="base">
              <a:spcBef>
                <a:spcPct val="0"/>
              </a:spcBef>
              <a:spcAft>
                <a:spcPct val="0"/>
              </a:spcAft>
              <a:defRPr>
                <a:solidFill>
                  <a:schemeClr val="tx1"/>
                </a:solidFill>
                <a:latin typeface="Perpetua" panose="02020502060401020303" pitchFamily="18" charset="0"/>
              </a:defRPr>
            </a:lvl6pPr>
            <a:lvl7pPr marL="2971800" indent="-228600" fontAlgn="base">
              <a:spcBef>
                <a:spcPct val="0"/>
              </a:spcBef>
              <a:spcAft>
                <a:spcPct val="0"/>
              </a:spcAft>
              <a:defRPr>
                <a:solidFill>
                  <a:schemeClr val="tx1"/>
                </a:solidFill>
                <a:latin typeface="Perpetua" panose="02020502060401020303" pitchFamily="18" charset="0"/>
              </a:defRPr>
            </a:lvl7pPr>
            <a:lvl8pPr marL="3429000" indent="-228600" fontAlgn="base">
              <a:spcBef>
                <a:spcPct val="0"/>
              </a:spcBef>
              <a:spcAft>
                <a:spcPct val="0"/>
              </a:spcAft>
              <a:defRPr>
                <a:solidFill>
                  <a:schemeClr val="tx1"/>
                </a:solidFill>
                <a:latin typeface="Perpetua" panose="02020502060401020303" pitchFamily="18" charset="0"/>
              </a:defRPr>
            </a:lvl8pPr>
            <a:lvl9pPr marL="3886200" indent="-228600" fontAlgn="base">
              <a:spcBef>
                <a:spcPct val="0"/>
              </a:spcBef>
              <a:spcAft>
                <a:spcPct val="0"/>
              </a:spcAft>
              <a:defRPr>
                <a:solidFill>
                  <a:schemeClr val="tx1"/>
                </a:solidFill>
                <a:latin typeface="Perpetua" panose="02020502060401020303" pitchFamily="18" charset="0"/>
              </a:defRPr>
            </a:lvl9pPr>
          </a:lstStyle>
          <a:p>
            <a:pPr algn="r"/>
            <a:fld id="{344E5861-17CC-4ED4-B791-882326A42F42}" type="slidenum">
              <a:rPr lang="en-US" altLang="en-US" sz="1800">
                <a:solidFill>
                  <a:srgbClr val="000000"/>
                </a:solidFill>
              </a:rPr>
              <a:pPr algn="r"/>
              <a:t>‹#›</a:t>
            </a:fld>
            <a:endParaRPr lang="en-US" altLang="en-US" sz="1800">
              <a:solidFill>
                <a:srgbClr val="000000"/>
              </a:solidFill>
            </a:endParaRPr>
          </a:p>
        </p:txBody>
      </p:sp>
      <p:pic>
        <p:nvPicPr>
          <p:cNvPr id="5" name="Picture 10">
            <a:extLst>
              <a:ext uri="{FF2B5EF4-FFF2-40B4-BE49-F238E27FC236}">
                <a16:creationId xmlns:a16="http://schemas.microsoft.com/office/drawing/2014/main" id="{3E0BC49A-06A4-4CFB-AFC3-5A0851DA0693}"/>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6881814" y="5373688"/>
            <a:ext cx="1989137" cy="1154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p>
            <a:r>
              <a:rPr lang="en-US"/>
              <a:t>Click to edit Master title style</a:t>
            </a:r>
          </a:p>
        </p:txBody>
      </p:sp>
      <p:sp>
        <p:nvSpPr>
          <p:cNvPr id="8" name="Content Placeholder 7"/>
          <p:cNvSpPr>
            <a:spLocks noGrp="1"/>
          </p:cNvSpPr>
          <p:nvPr>
            <p:ph sz="quarter" idx="1"/>
          </p:nvPr>
        </p:nvSpPr>
        <p:spPr>
          <a:xfrm>
            <a:off x="914400" y="1447800"/>
            <a:ext cx="7772400" cy="4572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Date Placeholder 3">
            <a:extLst>
              <a:ext uri="{FF2B5EF4-FFF2-40B4-BE49-F238E27FC236}">
                <a16:creationId xmlns:a16="http://schemas.microsoft.com/office/drawing/2014/main" id="{49F65757-EF79-4490-9F74-58FEE4A8C0AB}"/>
              </a:ext>
            </a:extLst>
          </p:cNvPr>
          <p:cNvSpPr>
            <a:spLocks noGrp="1"/>
          </p:cNvSpPr>
          <p:nvPr>
            <p:ph type="dt" sz="half" idx="10"/>
          </p:nvPr>
        </p:nvSpPr>
        <p:spPr/>
        <p:txBody>
          <a:bodyPr/>
          <a:lstStyle>
            <a:lvl1pPr>
              <a:defRPr/>
            </a:lvl1pPr>
          </a:lstStyle>
          <a:p>
            <a:pPr>
              <a:defRPr/>
            </a:pPr>
            <a:fld id="{4704CECA-EA3E-41F8-8AA7-7FA36044E46A}" type="datetimeFigureOut">
              <a:rPr lang="en-US"/>
              <a:pPr>
                <a:defRPr/>
              </a:pPr>
              <a:t>1/30/2020</a:t>
            </a:fld>
            <a:endParaRPr lang="en-US"/>
          </a:p>
        </p:txBody>
      </p:sp>
      <p:sp>
        <p:nvSpPr>
          <p:cNvPr id="7" name="Footer Placeholder 4">
            <a:extLst>
              <a:ext uri="{FF2B5EF4-FFF2-40B4-BE49-F238E27FC236}">
                <a16:creationId xmlns:a16="http://schemas.microsoft.com/office/drawing/2014/main" id="{C9CDDE5C-078F-45BD-92CC-061AA652A0CB}"/>
              </a:ext>
            </a:extLst>
          </p:cNvPr>
          <p:cNvSpPr>
            <a:spLocks noGrp="1"/>
          </p:cNvSpPr>
          <p:nvPr>
            <p:ph type="ftr" sz="quarter" idx="11"/>
          </p:nvPr>
        </p:nvSpPr>
        <p:spPr/>
        <p:txBody>
          <a:bodyPr/>
          <a:lstStyle>
            <a:lvl1pPr>
              <a:defRPr/>
            </a:lvl1pPr>
          </a:lstStyle>
          <a:p>
            <a:pPr>
              <a:defRPr/>
            </a:pPr>
            <a:endParaRPr lang="en-US"/>
          </a:p>
        </p:txBody>
      </p:sp>
    </p:spTree>
    <p:extLst>
      <p:ext uri="{BB962C8B-B14F-4D97-AF65-F5344CB8AC3E}">
        <p14:creationId xmlns:p14="http://schemas.microsoft.com/office/powerpoint/2010/main" val="95308725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2">
            <a:extLst>
              <a:ext uri="{FF2B5EF4-FFF2-40B4-BE49-F238E27FC236}">
                <a16:creationId xmlns:a16="http://schemas.microsoft.com/office/drawing/2014/main" id="{D1535D5C-C001-4931-8C49-D5897DCD31F8}"/>
              </a:ext>
            </a:extLst>
          </p:cNvPr>
          <p:cNvSpPr>
            <a:spLocks noGrp="1" noChangeArrowheads="1"/>
          </p:cNvSpPr>
          <p:nvPr>
            <p:ph type="dt" sz="half" idx="10"/>
          </p:nvPr>
        </p:nvSpPr>
        <p:spPr>
          <a:ln/>
        </p:spPr>
        <p:txBody>
          <a:bodyPr/>
          <a:lstStyle>
            <a:lvl1pPr>
              <a:defRPr/>
            </a:lvl1pPr>
          </a:lstStyle>
          <a:p>
            <a:pPr>
              <a:defRPr/>
            </a:pPr>
            <a:endParaRPr lang="en-US"/>
          </a:p>
        </p:txBody>
      </p:sp>
      <p:sp>
        <p:nvSpPr>
          <p:cNvPr id="4" name="Rectangle 3">
            <a:extLst>
              <a:ext uri="{FF2B5EF4-FFF2-40B4-BE49-F238E27FC236}">
                <a16:creationId xmlns:a16="http://schemas.microsoft.com/office/drawing/2014/main" id="{93A45726-A784-41D9-B2A0-D7985831B060}"/>
              </a:ext>
            </a:extLst>
          </p:cNvPr>
          <p:cNvSpPr>
            <a:spLocks noGrp="1" noChangeArrowheads="1"/>
          </p:cNvSpPr>
          <p:nvPr>
            <p:ph type="sldNum" sz="quarter" idx="11"/>
          </p:nvPr>
        </p:nvSpPr>
        <p:spPr>
          <a:ln/>
        </p:spPr>
        <p:txBody>
          <a:bodyPr/>
          <a:lstStyle>
            <a:lvl1pPr>
              <a:defRPr/>
            </a:lvl1pPr>
          </a:lstStyle>
          <a:p>
            <a:pPr>
              <a:defRPr/>
            </a:pPr>
            <a:fld id="{B1AF7142-F13B-453C-B9B4-B33D310FD249}" type="slidenum">
              <a:rPr lang="en-US" altLang="en-US"/>
              <a:pPr>
                <a:defRPr/>
              </a:pPr>
              <a:t>‹#›</a:t>
            </a:fld>
            <a:endParaRPr lang="en-US" altLang="en-US"/>
          </a:p>
        </p:txBody>
      </p:sp>
      <p:sp>
        <p:nvSpPr>
          <p:cNvPr id="5" name="Rectangle 14">
            <a:extLst>
              <a:ext uri="{FF2B5EF4-FFF2-40B4-BE49-F238E27FC236}">
                <a16:creationId xmlns:a16="http://schemas.microsoft.com/office/drawing/2014/main" id="{E1AA0821-3362-47B7-999B-9EB1A09490E0}"/>
              </a:ext>
            </a:extLst>
          </p:cNvPr>
          <p:cNvSpPr>
            <a:spLocks noGrp="1" noChangeArrowheads="1"/>
          </p:cNvSpPr>
          <p:nvPr>
            <p:ph type="ftr" sz="quarter" idx="12"/>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2872134936"/>
      </p:ext>
    </p:extLst>
  </p:cSld>
  <p:clrMapOvr>
    <a:masterClrMapping/>
  </p:clrMapOvr>
  <p:transition>
    <p:random/>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431B35A6-EEC4-45D2-8A7F-60260BC8E47A}"/>
              </a:ext>
            </a:extLst>
          </p:cNvPr>
          <p:cNvSpPr>
            <a:spLocks noGrp="1" noChangeArrowheads="1"/>
          </p:cNvSpPr>
          <p:nvPr>
            <p:ph type="dt" sz="half" idx="10"/>
          </p:nvPr>
        </p:nvSpPr>
        <p:spPr>
          <a:ln/>
        </p:spPr>
        <p:txBody>
          <a:bodyPr/>
          <a:lstStyle>
            <a:lvl1pPr>
              <a:defRPr/>
            </a:lvl1pPr>
          </a:lstStyle>
          <a:p>
            <a:pPr>
              <a:defRPr/>
            </a:pPr>
            <a:endParaRPr lang="en-US"/>
          </a:p>
        </p:txBody>
      </p:sp>
      <p:sp>
        <p:nvSpPr>
          <p:cNvPr id="3" name="Rectangle 3">
            <a:extLst>
              <a:ext uri="{FF2B5EF4-FFF2-40B4-BE49-F238E27FC236}">
                <a16:creationId xmlns:a16="http://schemas.microsoft.com/office/drawing/2014/main" id="{A84F63F0-6E0F-48E4-BB13-7A7E05878D9F}"/>
              </a:ext>
            </a:extLst>
          </p:cNvPr>
          <p:cNvSpPr>
            <a:spLocks noGrp="1" noChangeArrowheads="1"/>
          </p:cNvSpPr>
          <p:nvPr>
            <p:ph type="sldNum" sz="quarter" idx="11"/>
          </p:nvPr>
        </p:nvSpPr>
        <p:spPr>
          <a:ln/>
        </p:spPr>
        <p:txBody>
          <a:bodyPr/>
          <a:lstStyle>
            <a:lvl1pPr>
              <a:defRPr/>
            </a:lvl1pPr>
          </a:lstStyle>
          <a:p>
            <a:pPr>
              <a:defRPr/>
            </a:pPr>
            <a:fld id="{6AA7F816-BCEF-4CFB-8CB8-6CD299234F27}" type="slidenum">
              <a:rPr lang="en-US" altLang="en-US"/>
              <a:pPr>
                <a:defRPr/>
              </a:pPr>
              <a:t>‹#›</a:t>
            </a:fld>
            <a:endParaRPr lang="en-US" altLang="en-US"/>
          </a:p>
        </p:txBody>
      </p:sp>
      <p:sp>
        <p:nvSpPr>
          <p:cNvPr id="4" name="Rectangle 14">
            <a:extLst>
              <a:ext uri="{FF2B5EF4-FFF2-40B4-BE49-F238E27FC236}">
                <a16:creationId xmlns:a16="http://schemas.microsoft.com/office/drawing/2014/main" id="{220E4E72-F92A-45F8-8457-EC3F0B01C12C}"/>
              </a:ext>
            </a:extLst>
          </p:cNvPr>
          <p:cNvSpPr>
            <a:spLocks noGrp="1" noChangeArrowheads="1"/>
          </p:cNvSpPr>
          <p:nvPr>
            <p:ph type="ftr" sz="quarter" idx="12"/>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2554124329"/>
      </p:ext>
    </p:extLst>
  </p:cSld>
  <p:clrMapOvr>
    <a:masterClrMapping/>
  </p:clrMapOvr>
  <p:transition>
    <p:random/>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2"/>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435102"/>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2">
            <a:extLst>
              <a:ext uri="{FF2B5EF4-FFF2-40B4-BE49-F238E27FC236}">
                <a16:creationId xmlns:a16="http://schemas.microsoft.com/office/drawing/2014/main" id="{F4D88AB2-813B-4749-AEF2-133E4BD45E1D}"/>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3">
            <a:extLst>
              <a:ext uri="{FF2B5EF4-FFF2-40B4-BE49-F238E27FC236}">
                <a16:creationId xmlns:a16="http://schemas.microsoft.com/office/drawing/2014/main" id="{D190A28E-70F4-49CD-BE16-B593E9EA741C}"/>
              </a:ext>
            </a:extLst>
          </p:cNvPr>
          <p:cNvSpPr>
            <a:spLocks noGrp="1" noChangeArrowheads="1"/>
          </p:cNvSpPr>
          <p:nvPr>
            <p:ph type="sldNum" sz="quarter" idx="11"/>
          </p:nvPr>
        </p:nvSpPr>
        <p:spPr>
          <a:ln/>
        </p:spPr>
        <p:txBody>
          <a:bodyPr/>
          <a:lstStyle>
            <a:lvl1pPr>
              <a:defRPr/>
            </a:lvl1pPr>
          </a:lstStyle>
          <a:p>
            <a:pPr>
              <a:defRPr/>
            </a:pPr>
            <a:fld id="{6A7C9E36-D06F-4F42-B6EE-D45FBC96EA3C}" type="slidenum">
              <a:rPr lang="en-US" altLang="en-US"/>
              <a:pPr>
                <a:defRPr/>
              </a:pPr>
              <a:t>‹#›</a:t>
            </a:fld>
            <a:endParaRPr lang="en-US" altLang="en-US"/>
          </a:p>
        </p:txBody>
      </p:sp>
      <p:sp>
        <p:nvSpPr>
          <p:cNvPr id="7" name="Rectangle 14">
            <a:extLst>
              <a:ext uri="{FF2B5EF4-FFF2-40B4-BE49-F238E27FC236}">
                <a16:creationId xmlns:a16="http://schemas.microsoft.com/office/drawing/2014/main" id="{29BEF0DB-ABE6-4877-BAFB-24A5EC71F708}"/>
              </a:ext>
            </a:extLst>
          </p:cNvPr>
          <p:cNvSpPr>
            <a:spLocks noGrp="1" noChangeArrowheads="1"/>
          </p:cNvSpPr>
          <p:nvPr>
            <p:ph type="ftr" sz="quarter" idx="12"/>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1452423530"/>
      </p:ext>
    </p:extLst>
  </p:cSld>
  <p:clrMapOvr>
    <a:masterClrMapping/>
  </p:clrMapOvr>
  <p:transition>
    <p:random/>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2">
            <a:extLst>
              <a:ext uri="{FF2B5EF4-FFF2-40B4-BE49-F238E27FC236}">
                <a16:creationId xmlns:a16="http://schemas.microsoft.com/office/drawing/2014/main" id="{C7A7BFA0-5120-41EB-BC67-32BC52E5FB9C}"/>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3">
            <a:extLst>
              <a:ext uri="{FF2B5EF4-FFF2-40B4-BE49-F238E27FC236}">
                <a16:creationId xmlns:a16="http://schemas.microsoft.com/office/drawing/2014/main" id="{0ABB6531-3319-49FE-8B75-6415AF80C027}"/>
              </a:ext>
            </a:extLst>
          </p:cNvPr>
          <p:cNvSpPr>
            <a:spLocks noGrp="1" noChangeArrowheads="1"/>
          </p:cNvSpPr>
          <p:nvPr>
            <p:ph type="sldNum" sz="quarter" idx="11"/>
          </p:nvPr>
        </p:nvSpPr>
        <p:spPr>
          <a:ln/>
        </p:spPr>
        <p:txBody>
          <a:bodyPr/>
          <a:lstStyle>
            <a:lvl1pPr>
              <a:defRPr/>
            </a:lvl1pPr>
          </a:lstStyle>
          <a:p>
            <a:pPr>
              <a:defRPr/>
            </a:pPr>
            <a:fld id="{A9B12123-4BDC-41EF-89CC-0868CA93E57F}" type="slidenum">
              <a:rPr lang="en-US" altLang="en-US"/>
              <a:pPr>
                <a:defRPr/>
              </a:pPr>
              <a:t>‹#›</a:t>
            </a:fld>
            <a:endParaRPr lang="en-US" altLang="en-US"/>
          </a:p>
        </p:txBody>
      </p:sp>
      <p:sp>
        <p:nvSpPr>
          <p:cNvPr id="7" name="Rectangle 14">
            <a:extLst>
              <a:ext uri="{FF2B5EF4-FFF2-40B4-BE49-F238E27FC236}">
                <a16:creationId xmlns:a16="http://schemas.microsoft.com/office/drawing/2014/main" id="{7C26C986-C4D7-476E-9CBC-76E3BE05CF0F}"/>
              </a:ext>
            </a:extLst>
          </p:cNvPr>
          <p:cNvSpPr>
            <a:spLocks noGrp="1" noChangeArrowheads="1"/>
          </p:cNvSpPr>
          <p:nvPr>
            <p:ph type="ftr" sz="quarter" idx="12"/>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1844955711"/>
      </p:ext>
    </p:extLst>
  </p:cSld>
  <p:clrMapOvr>
    <a:masterClrMapping/>
  </p:clrMapOvr>
  <p:transition>
    <p:random/>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
            <a:extLst>
              <a:ext uri="{FF2B5EF4-FFF2-40B4-BE49-F238E27FC236}">
                <a16:creationId xmlns:a16="http://schemas.microsoft.com/office/drawing/2014/main" id="{5F6D1563-0DA5-472F-8046-7C82D09D2F41}"/>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3">
            <a:extLst>
              <a:ext uri="{FF2B5EF4-FFF2-40B4-BE49-F238E27FC236}">
                <a16:creationId xmlns:a16="http://schemas.microsoft.com/office/drawing/2014/main" id="{DABCBB1D-9A17-4C73-8E53-407C8DDC8567}"/>
              </a:ext>
            </a:extLst>
          </p:cNvPr>
          <p:cNvSpPr>
            <a:spLocks noGrp="1" noChangeArrowheads="1"/>
          </p:cNvSpPr>
          <p:nvPr>
            <p:ph type="sldNum" sz="quarter" idx="11"/>
          </p:nvPr>
        </p:nvSpPr>
        <p:spPr>
          <a:ln/>
        </p:spPr>
        <p:txBody>
          <a:bodyPr/>
          <a:lstStyle>
            <a:lvl1pPr>
              <a:defRPr/>
            </a:lvl1pPr>
          </a:lstStyle>
          <a:p>
            <a:pPr>
              <a:defRPr/>
            </a:pPr>
            <a:fld id="{0ED8F8E2-DDCE-4B34-8C0D-883B438AC64D}" type="slidenum">
              <a:rPr lang="en-US" altLang="en-US"/>
              <a:pPr>
                <a:defRPr/>
              </a:pPr>
              <a:t>‹#›</a:t>
            </a:fld>
            <a:endParaRPr lang="en-US" altLang="en-US"/>
          </a:p>
        </p:txBody>
      </p:sp>
      <p:sp>
        <p:nvSpPr>
          <p:cNvPr id="6" name="Rectangle 14">
            <a:extLst>
              <a:ext uri="{FF2B5EF4-FFF2-40B4-BE49-F238E27FC236}">
                <a16:creationId xmlns:a16="http://schemas.microsoft.com/office/drawing/2014/main" id="{CED3451A-ED9C-4761-A1EC-6FC0AF671A4F}"/>
              </a:ext>
            </a:extLst>
          </p:cNvPr>
          <p:cNvSpPr>
            <a:spLocks noGrp="1" noChangeArrowheads="1"/>
          </p:cNvSpPr>
          <p:nvPr>
            <p:ph type="ftr" sz="quarter" idx="12"/>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3748971035"/>
      </p:ext>
    </p:extLst>
  </p:cSld>
  <p:clrMapOvr>
    <a:masterClrMapping/>
  </p:clrMapOvr>
  <p:transition>
    <p:random/>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0"/>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40"/>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
            <a:extLst>
              <a:ext uri="{FF2B5EF4-FFF2-40B4-BE49-F238E27FC236}">
                <a16:creationId xmlns:a16="http://schemas.microsoft.com/office/drawing/2014/main" id="{536F204D-2699-4DE0-BB44-842967560160}"/>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3">
            <a:extLst>
              <a:ext uri="{FF2B5EF4-FFF2-40B4-BE49-F238E27FC236}">
                <a16:creationId xmlns:a16="http://schemas.microsoft.com/office/drawing/2014/main" id="{1FB25CA7-AF1C-423F-8B23-7075F5F3CD0A}"/>
              </a:ext>
            </a:extLst>
          </p:cNvPr>
          <p:cNvSpPr>
            <a:spLocks noGrp="1" noChangeArrowheads="1"/>
          </p:cNvSpPr>
          <p:nvPr>
            <p:ph type="sldNum" sz="quarter" idx="11"/>
          </p:nvPr>
        </p:nvSpPr>
        <p:spPr>
          <a:ln/>
        </p:spPr>
        <p:txBody>
          <a:bodyPr/>
          <a:lstStyle>
            <a:lvl1pPr>
              <a:defRPr/>
            </a:lvl1pPr>
          </a:lstStyle>
          <a:p>
            <a:pPr>
              <a:defRPr/>
            </a:pPr>
            <a:fld id="{D6CC216C-578F-4B52-B3A1-BB77F7D9EC20}" type="slidenum">
              <a:rPr lang="en-US" altLang="en-US"/>
              <a:pPr>
                <a:defRPr/>
              </a:pPr>
              <a:t>‹#›</a:t>
            </a:fld>
            <a:endParaRPr lang="en-US" altLang="en-US"/>
          </a:p>
        </p:txBody>
      </p:sp>
      <p:sp>
        <p:nvSpPr>
          <p:cNvPr id="6" name="Rectangle 14">
            <a:extLst>
              <a:ext uri="{FF2B5EF4-FFF2-40B4-BE49-F238E27FC236}">
                <a16:creationId xmlns:a16="http://schemas.microsoft.com/office/drawing/2014/main" id="{E1124BEB-FD09-490C-A19E-12D18DC81A15}"/>
              </a:ext>
            </a:extLst>
          </p:cNvPr>
          <p:cNvSpPr>
            <a:spLocks noGrp="1" noChangeArrowheads="1"/>
          </p:cNvSpPr>
          <p:nvPr>
            <p:ph type="ftr" sz="quarter" idx="12"/>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3398917534"/>
      </p:ext>
    </p:extLst>
  </p:cSld>
  <p:clrMapOvr>
    <a:masterClrMapping/>
  </p:clrMapOvr>
  <p:transition>
    <p:random/>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type="chart" preserve="1">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a:t>Click to edit Master title style</a:t>
            </a:r>
          </a:p>
        </p:txBody>
      </p:sp>
      <p:sp>
        <p:nvSpPr>
          <p:cNvPr id="3" name="Chart Placeholder 2"/>
          <p:cNvSpPr>
            <a:spLocks noGrp="1"/>
          </p:cNvSpPr>
          <p:nvPr>
            <p:ph type="chart" idx="1"/>
          </p:nvPr>
        </p:nvSpPr>
        <p:spPr>
          <a:xfrm>
            <a:off x="457200" y="1600202"/>
            <a:ext cx="8229600" cy="4525963"/>
          </a:xfrm>
        </p:spPr>
        <p:txBody>
          <a:bodyPr/>
          <a:lstStyle/>
          <a:p>
            <a:pPr lvl="0"/>
            <a:endParaRPr lang="en-US" noProof="0"/>
          </a:p>
        </p:txBody>
      </p:sp>
      <p:sp>
        <p:nvSpPr>
          <p:cNvPr id="4" name="Rectangle 2">
            <a:extLst>
              <a:ext uri="{FF2B5EF4-FFF2-40B4-BE49-F238E27FC236}">
                <a16:creationId xmlns:a16="http://schemas.microsoft.com/office/drawing/2014/main" id="{31C5DC63-666A-421E-ADC0-3A536C190829}"/>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3">
            <a:extLst>
              <a:ext uri="{FF2B5EF4-FFF2-40B4-BE49-F238E27FC236}">
                <a16:creationId xmlns:a16="http://schemas.microsoft.com/office/drawing/2014/main" id="{3B3DC226-09F0-4450-AA27-CE4651EE1D9C}"/>
              </a:ext>
            </a:extLst>
          </p:cNvPr>
          <p:cNvSpPr>
            <a:spLocks noGrp="1" noChangeArrowheads="1"/>
          </p:cNvSpPr>
          <p:nvPr>
            <p:ph type="sldNum" sz="quarter" idx="11"/>
          </p:nvPr>
        </p:nvSpPr>
        <p:spPr>
          <a:ln/>
        </p:spPr>
        <p:txBody>
          <a:bodyPr/>
          <a:lstStyle>
            <a:lvl1pPr>
              <a:defRPr/>
            </a:lvl1pPr>
          </a:lstStyle>
          <a:p>
            <a:pPr>
              <a:defRPr/>
            </a:pPr>
            <a:fld id="{CD8AF605-951D-4766-85CE-4C451638974F}" type="slidenum">
              <a:rPr lang="en-US" altLang="en-US"/>
              <a:pPr>
                <a:defRPr/>
              </a:pPr>
              <a:t>‹#›</a:t>
            </a:fld>
            <a:endParaRPr lang="en-US" altLang="en-US"/>
          </a:p>
        </p:txBody>
      </p:sp>
      <p:sp>
        <p:nvSpPr>
          <p:cNvPr id="6" name="Rectangle 14">
            <a:extLst>
              <a:ext uri="{FF2B5EF4-FFF2-40B4-BE49-F238E27FC236}">
                <a16:creationId xmlns:a16="http://schemas.microsoft.com/office/drawing/2014/main" id="{36F5AD49-D176-401E-937B-05B50EA514CE}"/>
              </a:ext>
            </a:extLst>
          </p:cNvPr>
          <p:cNvSpPr>
            <a:spLocks noGrp="1" noChangeArrowheads="1"/>
          </p:cNvSpPr>
          <p:nvPr>
            <p:ph type="ftr" sz="quarter" idx="12"/>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1229367771"/>
      </p:ext>
    </p:extLst>
  </p:cSld>
  <p:clrMapOvr>
    <a:masterClrMapping/>
  </p:clrMapOvr>
  <p:transition>
    <p:random/>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a:t>Click to edit Master title style</a:t>
            </a:r>
          </a:p>
        </p:txBody>
      </p:sp>
      <p:sp>
        <p:nvSpPr>
          <p:cNvPr id="3" name="Table Placeholder 2"/>
          <p:cNvSpPr>
            <a:spLocks noGrp="1"/>
          </p:cNvSpPr>
          <p:nvPr>
            <p:ph type="tbl" idx="1"/>
          </p:nvPr>
        </p:nvSpPr>
        <p:spPr>
          <a:xfrm>
            <a:off x="457200" y="1600202"/>
            <a:ext cx="8229600" cy="4525963"/>
          </a:xfrm>
        </p:spPr>
        <p:txBody>
          <a:bodyPr/>
          <a:lstStyle/>
          <a:p>
            <a:pPr lvl="0"/>
            <a:endParaRPr lang="en-US" noProof="0"/>
          </a:p>
        </p:txBody>
      </p:sp>
      <p:sp>
        <p:nvSpPr>
          <p:cNvPr id="4" name="Rectangle 2">
            <a:extLst>
              <a:ext uri="{FF2B5EF4-FFF2-40B4-BE49-F238E27FC236}">
                <a16:creationId xmlns:a16="http://schemas.microsoft.com/office/drawing/2014/main" id="{B8C04F88-4984-4967-BA77-92CCAA205734}"/>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3">
            <a:extLst>
              <a:ext uri="{FF2B5EF4-FFF2-40B4-BE49-F238E27FC236}">
                <a16:creationId xmlns:a16="http://schemas.microsoft.com/office/drawing/2014/main" id="{1830A688-AAAA-4F62-AC9E-7771FAFBDB98}"/>
              </a:ext>
            </a:extLst>
          </p:cNvPr>
          <p:cNvSpPr>
            <a:spLocks noGrp="1" noChangeArrowheads="1"/>
          </p:cNvSpPr>
          <p:nvPr>
            <p:ph type="sldNum" sz="quarter" idx="11"/>
          </p:nvPr>
        </p:nvSpPr>
        <p:spPr>
          <a:ln/>
        </p:spPr>
        <p:txBody>
          <a:bodyPr/>
          <a:lstStyle>
            <a:lvl1pPr>
              <a:defRPr/>
            </a:lvl1pPr>
          </a:lstStyle>
          <a:p>
            <a:pPr>
              <a:defRPr/>
            </a:pPr>
            <a:fld id="{33F27DBA-40F2-4D1A-9E4F-674482A6AC0A}" type="slidenum">
              <a:rPr lang="en-US" altLang="en-US"/>
              <a:pPr>
                <a:defRPr/>
              </a:pPr>
              <a:t>‹#›</a:t>
            </a:fld>
            <a:endParaRPr lang="en-US" altLang="en-US"/>
          </a:p>
        </p:txBody>
      </p:sp>
      <p:sp>
        <p:nvSpPr>
          <p:cNvPr id="6" name="Rectangle 14">
            <a:extLst>
              <a:ext uri="{FF2B5EF4-FFF2-40B4-BE49-F238E27FC236}">
                <a16:creationId xmlns:a16="http://schemas.microsoft.com/office/drawing/2014/main" id="{ED9CE8D6-E8B2-4DD1-99A2-6911016C3731}"/>
              </a:ext>
            </a:extLst>
          </p:cNvPr>
          <p:cNvSpPr>
            <a:spLocks noGrp="1" noChangeArrowheads="1"/>
          </p:cNvSpPr>
          <p:nvPr>
            <p:ph type="ftr" sz="quarter" idx="12"/>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253094376"/>
      </p:ext>
    </p:extLst>
  </p:cSld>
  <p:clrMapOvr>
    <a:masterClrMapping/>
  </p:clrMapOvr>
  <p:transition>
    <p:random/>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type="mediaAndTx" preserve="1">
  <p:cSld name="Title, Media Clip and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a:t>Click to edit Master title style</a:t>
            </a:r>
          </a:p>
        </p:txBody>
      </p:sp>
      <p:sp>
        <p:nvSpPr>
          <p:cNvPr id="3" name="Media Placeholder 2"/>
          <p:cNvSpPr>
            <a:spLocks noGrp="1"/>
          </p:cNvSpPr>
          <p:nvPr>
            <p:ph type="media" sz="half" idx="1"/>
          </p:nvPr>
        </p:nvSpPr>
        <p:spPr>
          <a:xfrm>
            <a:off x="457200" y="1600202"/>
            <a:ext cx="4038600" cy="4525963"/>
          </a:xfrm>
        </p:spPr>
        <p:txBody>
          <a:bodyPr/>
          <a:lstStyle/>
          <a:p>
            <a:pPr lvl="0"/>
            <a:endParaRPr lang="en-US" noProof="0"/>
          </a:p>
        </p:txBody>
      </p:sp>
      <p:sp>
        <p:nvSpPr>
          <p:cNvPr id="4" name="Text Placeholder 3"/>
          <p:cNvSpPr>
            <a:spLocks noGrp="1"/>
          </p:cNvSpPr>
          <p:nvPr>
            <p:ph type="body" sz="half" idx="2"/>
          </p:nvPr>
        </p:nvSpPr>
        <p:spPr>
          <a:xfrm>
            <a:off x="4648200" y="1600202"/>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2">
            <a:extLst>
              <a:ext uri="{FF2B5EF4-FFF2-40B4-BE49-F238E27FC236}">
                <a16:creationId xmlns:a16="http://schemas.microsoft.com/office/drawing/2014/main" id="{67D4D1E7-3C46-4A64-BBE9-4D29B48F5C1E}"/>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3">
            <a:extLst>
              <a:ext uri="{FF2B5EF4-FFF2-40B4-BE49-F238E27FC236}">
                <a16:creationId xmlns:a16="http://schemas.microsoft.com/office/drawing/2014/main" id="{01A64ACA-6826-406D-A2FF-96F1347A32D8}"/>
              </a:ext>
            </a:extLst>
          </p:cNvPr>
          <p:cNvSpPr>
            <a:spLocks noGrp="1" noChangeArrowheads="1"/>
          </p:cNvSpPr>
          <p:nvPr>
            <p:ph type="sldNum" sz="quarter" idx="11"/>
          </p:nvPr>
        </p:nvSpPr>
        <p:spPr>
          <a:ln/>
        </p:spPr>
        <p:txBody>
          <a:bodyPr/>
          <a:lstStyle>
            <a:lvl1pPr>
              <a:defRPr/>
            </a:lvl1pPr>
          </a:lstStyle>
          <a:p>
            <a:pPr>
              <a:defRPr/>
            </a:pPr>
            <a:fld id="{A65CAEFB-5538-4504-95EB-846BAAFA7F7C}" type="slidenum">
              <a:rPr lang="en-US" altLang="en-US"/>
              <a:pPr>
                <a:defRPr/>
              </a:pPr>
              <a:t>‹#›</a:t>
            </a:fld>
            <a:endParaRPr lang="en-US" altLang="en-US"/>
          </a:p>
        </p:txBody>
      </p:sp>
      <p:sp>
        <p:nvSpPr>
          <p:cNvPr id="7" name="Rectangle 14">
            <a:extLst>
              <a:ext uri="{FF2B5EF4-FFF2-40B4-BE49-F238E27FC236}">
                <a16:creationId xmlns:a16="http://schemas.microsoft.com/office/drawing/2014/main" id="{88D5913B-28EB-4363-9792-DD2BBEB2820F}"/>
              </a:ext>
            </a:extLst>
          </p:cNvPr>
          <p:cNvSpPr>
            <a:spLocks noGrp="1" noChangeArrowheads="1"/>
          </p:cNvSpPr>
          <p:nvPr>
            <p:ph type="ftr" sz="quarter" idx="12"/>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141043688"/>
      </p:ext>
    </p:extLst>
  </p:cSld>
  <p:clrMapOvr>
    <a:masterClrMapping/>
  </p:clrMapOvr>
  <p:transition>
    <p:random/>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a:extLst>
              <a:ext uri="{FF2B5EF4-FFF2-40B4-BE49-F238E27FC236}">
                <a16:creationId xmlns:a16="http://schemas.microsoft.com/office/drawing/2014/main" id="{D6E894C7-E8D2-4715-8545-444CBD212588}"/>
              </a:ext>
            </a:extLst>
          </p:cNvPr>
          <p:cNvGrpSpPr>
            <a:grpSpLocks/>
          </p:cNvGrpSpPr>
          <p:nvPr/>
        </p:nvGrpSpPr>
        <p:grpSpPr bwMode="auto">
          <a:xfrm>
            <a:off x="1" y="2"/>
            <a:ext cx="9140825" cy="6850063"/>
            <a:chOff x="0" y="0"/>
            <a:chExt cx="5758" cy="4315"/>
          </a:xfrm>
        </p:grpSpPr>
        <p:grpSp>
          <p:nvGrpSpPr>
            <p:cNvPr id="5" name="Group 3">
              <a:extLst>
                <a:ext uri="{FF2B5EF4-FFF2-40B4-BE49-F238E27FC236}">
                  <a16:creationId xmlns:a16="http://schemas.microsoft.com/office/drawing/2014/main" id="{CB562348-1529-4C70-8744-BD5F17185E76}"/>
                </a:ext>
              </a:extLst>
            </p:cNvPr>
            <p:cNvGrpSpPr>
              <a:grpSpLocks/>
            </p:cNvGrpSpPr>
            <p:nvPr userDrawn="1"/>
          </p:nvGrpSpPr>
          <p:grpSpPr bwMode="auto">
            <a:xfrm>
              <a:off x="1728" y="2230"/>
              <a:ext cx="4027" cy="2085"/>
              <a:chOff x="1728" y="2230"/>
              <a:chExt cx="4027" cy="2085"/>
            </a:xfrm>
          </p:grpSpPr>
          <p:sp>
            <p:nvSpPr>
              <p:cNvPr id="8" name="Freeform 4">
                <a:extLst>
                  <a:ext uri="{FF2B5EF4-FFF2-40B4-BE49-F238E27FC236}">
                    <a16:creationId xmlns:a16="http://schemas.microsoft.com/office/drawing/2014/main" id="{D4DBA4AF-182D-4D96-91FF-6117912A7CE9}"/>
                  </a:ext>
                </a:extLst>
              </p:cNvPr>
              <p:cNvSpPr>
                <a:spLocks/>
              </p:cNvSpPr>
              <p:nvPr/>
            </p:nvSpPr>
            <p:spPr bwMode="hidden">
              <a:xfrm>
                <a:off x="1728" y="2644"/>
                <a:ext cx="2882" cy="1671"/>
              </a:xfrm>
              <a:custGeom>
                <a:avLst/>
                <a:gdLst/>
                <a:ahLst/>
                <a:cxnLst>
                  <a:cxn ang="0">
                    <a:pos x="2740" y="528"/>
                  </a:cxn>
                  <a:cxn ang="0">
                    <a:pos x="2632" y="484"/>
                  </a:cxn>
                  <a:cxn ang="0">
                    <a:pos x="2480" y="424"/>
                  </a:cxn>
                  <a:cxn ang="0">
                    <a:pos x="2203" y="343"/>
                  </a:cxn>
                  <a:cxn ang="0">
                    <a:pos x="1970" y="277"/>
                  </a:cxn>
                  <a:cxn ang="0">
                    <a:pos x="1807" y="212"/>
                  </a:cxn>
                  <a:cxn ang="0">
                    <a:pos x="1693" y="152"/>
                  </a:cxn>
                  <a:cxn ang="0">
                    <a:pos x="1628" y="103"/>
                  </a:cxn>
                  <a:cxn ang="0">
                    <a:pos x="1590" y="60"/>
                  </a:cxn>
                  <a:cxn ang="0">
                    <a:pos x="1579" y="27"/>
                  </a:cxn>
                  <a:cxn ang="0">
                    <a:pos x="1585" y="0"/>
                  </a:cxn>
                  <a:cxn ang="0">
                    <a:pos x="1557" y="49"/>
                  </a:cxn>
                  <a:cxn ang="0">
                    <a:pos x="1568" y="98"/>
                  </a:cxn>
                  <a:cxn ang="0">
                    <a:pos x="1617" y="141"/>
                  </a:cxn>
                  <a:cxn ang="0">
                    <a:pos x="1688" y="185"/>
                  </a:cxn>
                  <a:cxn ang="0">
                    <a:pos x="1791" y="228"/>
                  </a:cxn>
                  <a:cxn ang="0">
                    <a:pos x="2040" y="310"/>
                  </a:cxn>
                  <a:cxn ang="0">
                    <a:pos x="2285" y="381"/>
                  </a:cxn>
                  <a:cxn ang="0">
                    <a:pos x="2464" y="435"/>
                  </a:cxn>
                  <a:cxn ang="0">
                    <a:pos x="2605" y="484"/>
                  </a:cxn>
                  <a:cxn ang="0">
                    <a:pos x="2708" y="528"/>
                  </a:cxn>
                  <a:cxn ang="0">
                    <a:pos x="2768" y="560"/>
                  </a:cxn>
                  <a:cxn ang="0">
                    <a:pos x="2795" y="593"/>
                  </a:cxn>
                  <a:cxn ang="0">
                    <a:pos x="2795" y="642"/>
                  </a:cxn>
                  <a:cxn ang="0">
                    <a:pos x="2762" y="691"/>
                  </a:cxn>
                  <a:cxn ang="0">
                    <a:pos x="2692" y="735"/>
                  </a:cxn>
                  <a:cxn ang="0">
                    <a:pos x="2589" y="778"/>
                  </a:cxn>
                  <a:cxn ang="0">
                    <a:pos x="2458" y="822"/>
                  </a:cxn>
                  <a:cxn ang="0">
                    <a:pos x="2301" y="865"/>
                  </a:cxn>
                  <a:cxn ang="0">
                    <a:pos x="2030" y="930"/>
                  </a:cxn>
                  <a:cxn ang="0">
                    <a:pos x="1606" y="1034"/>
                  </a:cxn>
                  <a:cxn ang="0">
                    <a:pos x="1145" y="1164"/>
                  </a:cxn>
                  <a:cxn ang="0">
                    <a:pos x="673" y="1328"/>
                  </a:cxn>
                  <a:cxn ang="0">
                    <a:pos x="217" y="1545"/>
                  </a:cxn>
                  <a:cxn ang="0">
                    <a:pos x="353" y="1671"/>
                  </a:cxn>
                  <a:cxn ang="0">
                    <a:pos x="754" y="1469"/>
                  </a:cxn>
                  <a:cxn ang="0">
                    <a:pos x="1145" y="1311"/>
                  </a:cxn>
                  <a:cxn ang="0">
                    <a:pos x="1519" y="1186"/>
                  </a:cxn>
                  <a:cxn ang="0">
                    <a:pos x="1861" y="1083"/>
                  </a:cxn>
                  <a:cxn ang="0">
                    <a:pos x="2165" y="1007"/>
                  </a:cxn>
                  <a:cxn ang="0">
                    <a:pos x="2426" y="947"/>
                  </a:cxn>
                  <a:cxn ang="0">
                    <a:pos x="2626" y="892"/>
                  </a:cxn>
                  <a:cxn ang="0">
                    <a:pos x="2762" y="838"/>
                  </a:cxn>
                  <a:cxn ang="0">
                    <a:pos x="2827" y="794"/>
                  </a:cxn>
                  <a:cxn ang="0">
                    <a:pos x="2865" y="745"/>
                  </a:cxn>
                  <a:cxn ang="0">
                    <a:pos x="2882" y="702"/>
                  </a:cxn>
                  <a:cxn ang="0">
                    <a:pos x="2854" y="620"/>
                  </a:cxn>
                  <a:cxn ang="0">
                    <a:pos x="2800" y="560"/>
                  </a:cxn>
                  <a:cxn ang="0">
                    <a:pos x="2773" y="544"/>
                  </a:cxn>
                </a:cxnLst>
                <a:rect l="0" t="0" r="r" b="b"/>
                <a:pathLst>
                  <a:path w="2882" h="1671">
                    <a:moveTo>
                      <a:pt x="2773" y="544"/>
                    </a:moveTo>
                    <a:lnTo>
                      <a:pt x="2740" y="528"/>
                    </a:lnTo>
                    <a:lnTo>
                      <a:pt x="2692" y="506"/>
                    </a:lnTo>
                    <a:lnTo>
                      <a:pt x="2632" y="484"/>
                    </a:lnTo>
                    <a:lnTo>
                      <a:pt x="2561" y="457"/>
                    </a:lnTo>
                    <a:lnTo>
                      <a:pt x="2480" y="424"/>
                    </a:lnTo>
                    <a:lnTo>
                      <a:pt x="2388" y="397"/>
                    </a:lnTo>
                    <a:lnTo>
                      <a:pt x="2203" y="343"/>
                    </a:lnTo>
                    <a:lnTo>
                      <a:pt x="2078" y="310"/>
                    </a:lnTo>
                    <a:lnTo>
                      <a:pt x="1970" y="277"/>
                    </a:lnTo>
                    <a:lnTo>
                      <a:pt x="1878" y="245"/>
                    </a:lnTo>
                    <a:lnTo>
                      <a:pt x="1807" y="212"/>
                    </a:lnTo>
                    <a:lnTo>
                      <a:pt x="1742" y="179"/>
                    </a:lnTo>
                    <a:lnTo>
                      <a:pt x="1693" y="152"/>
                    </a:lnTo>
                    <a:lnTo>
                      <a:pt x="1655" y="125"/>
                    </a:lnTo>
                    <a:lnTo>
                      <a:pt x="1628" y="103"/>
                    </a:lnTo>
                    <a:lnTo>
                      <a:pt x="1606" y="81"/>
                    </a:lnTo>
                    <a:lnTo>
                      <a:pt x="1590" y="60"/>
                    </a:lnTo>
                    <a:lnTo>
                      <a:pt x="1585" y="43"/>
                    </a:lnTo>
                    <a:lnTo>
                      <a:pt x="1579" y="27"/>
                    </a:lnTo>
                    <a:lnTo>
                      <a:pt x="1585" y="5"/>
                    </a:lnTo>
                    <a:lnTo>
                      <a:pt x="1585" y="0"/>
                    </a:lnTo>
                    <a:lnTo>
                      <a:pt x="1568" y="27"/>
                    </a:lnTo>
                    <a:lnTo>
                      <a:pt x="1557" y="49"/>
                    </a:lnTo>
                    <a:lnTo>
                      <a:pt x="1557" y="76"/>
                    </a:lnTo>
                    <a:lnTo>
                      <a:pt x="1568" y="98"/>
                    </a:lnTo>
                    <a:lnTo>
                      <a:pt x="1590" y="120"/>
                    </a:lnTo>
                    <a:lnTo>
                      <a:pt x="1617" y="141"/>
                    </a:lnTo>
                    <a:lnTo>
                      <a:pt x="1650" y="163"/>
                    </a:lnTo>
                    <a:lnTo>
                      <a:pt x="1688" y="185"/>
                    </a:lnTo>
                    <a:lnTo>
                      <a:pt x="1737" y="207"/>
                    </a:lnTo>
                    <a:lnTo>
                      <a:pt x="1791" y="228"/>
                    </a:lnTo>
                    <a:lnTo>
                      <a:pt x="1905" y="267"/>
                    </a:lnTo>
                    <a:lnTo>
                      <a:pt x="2040" y="310"/>
                    </a:lnTo>
                    <a:lnTo>
                      <a:pt x="2182" y="348"/>
                    </a:lnTo>
                    <a:lnTo>
                      <a:pt x="2285" y="381"/>
                    </a:lnTo>
                    <a:lnTo>
                      <a:pt x="2382" y="408"/>
                    </a:lnTo>
                    <a:lnTo>
                      <a:pt x="2464" y="435"/>
                    </a:lnTo>
                    <a:lnTo>
                      <a:pt x="2540" y="462"/>
                    </a:lnTo>
                    <a:lnTo>
                      <a:pt x="2605" y="484"/>
                    </a:lnTo>
                    <a:lnTo>
                      <a:pt x="2659" y="506"/>
                    </a:lnTo>
                    <a:lnTo>
                      <a:pt x="2708" y="528"/>
                    </a:lnTo>
                    <a:lnTo>
                      <a:pt x="2740" y="544"/>
                    </a:lnTo>
                    <a:lnTo>
                      <a:pt x="2768" y="560"/>
                    </a:lnTo>
                    <a:lnTo>
                      <a:pt x="2784" y="577"/>
                    </a:lnTo>
                    <a:lnTo>
                      <a:pt x="2795" y="593"/>
                    </a:lnTo>
                    <a:lnTo>
                      <a:pt x="2800" y="615"/>
                    </a:lnTo>
                    <a:lnTo>
                      <a:pt x="2795" y="642"/>
                    </a:lnTo>
                    <a:lnTo>
                      <a:pt x="2784" y="664"/>
                    </a:lnTo>
                    <a:lnTo>
                      <a:pt x="2762" y="691"/>
                    </a:lnTo>
                    <a:lnTo>
                      <a:pt x="2730" y="713"/>
                    </a:lnTo>
                    <a:lnTo>
                      <a:pt x="2692" y="735"/>
                    </a:lnTo>
                    <a:lnTo>
                      <a:pt x="2643" y="756"/>
                    </a:lnTo>
                    <a:lnTo>
                      <a:pt x="2589" y="778"/>
                    </a:lnTo>
                    <a:lnTo>
                      <a:pt x="2529" y="800"/>
                    </a:lnTo>
                    <a:lnTo>
                      <a:pt x="2458" y="822"/>
                    </a:lnTo>
                    <a:lnTo>
                      <a:pt x="2382" y="843"/>
                    </a:lnTo>
                    <a:lnTo>
                      <a:pt x="2301" y="865"/>
                    </a:lnTo>
                    <a:lnTo>
                      <a:pt x="2214" y="887"/>
                    </a:lnTo>
                    <a:lnTo>
                      <a:pt x="2030" y="930"/>
                    </a:lnTo>
                    <a:lnTo>
                      <a:pt x="1823" y="979"/>
                    </a:lnTo>
                    <a:lnTo>
                      <a:pt x="1606" y="1034"/>
                    </a:lnTo>
                    <a:lnTo>
                      <a:pt x="1378" y="1094"/>
                    </a:lnTo>
                    <a:lnTo>
                      <a:pt x="1145" y="1164"/>
                    </a:lnTo>
                    <a:lnTo>
                      <a:pt x="912" y="1241"/>
                    </a:lnTo>
                    <a:lnTo>
                      <a:pt x="673" y="1328"/>
                    </a:lnTo>
                    <a:lnTo>
                      <a:pt x="440" y="1431"/>
                    </a:lnTo>
                    <a:lnTo>
                      <a:pt x="217" y="1545"/>
                    </a:lnTo>
                    <a:lnTo>
                      <a:pt x="0" y="1671"/>
                    </a:lnTo>
                    <a:lnTo>
                      <a:pt x="353" y="1671"/>
                    </a:lnTo>
                    <a:lnTo>
                      <a:pt x="554" y="1567"/>
                    </a:lnTo>
                    <a:lnTo>
                      <a:pt x="754" y="1469"/>
                    </a:lnTo>
                    <a:lnTo>
                      <a:pt x="955" y="1388"/>
                    </a:lnTo>
                    <a:lnTo>
                      <a:pt x="1145" y="1311"/>
                    </a:lnTo>
                    <a:lnTo>
                      <a:pt x="1335" y="1241"/>
                    </a:lnTo>
                    <a:lnTo>
                      <a:pt x="1519" y="1186"/>
                    </a:lnTo>
                    <a:lnTo>
                      <a:pt x="1693" y="1132"/>
                    </a:lnTo>
                    <a:lnTo>
                      <a:pt x="1861" y="1083"/>
                    </a:lnTo>
                    <a:lnTo>
                      <a:pt x="2019" y="1045"/>
                    </a:lnTo>
                    <a:lnTo>
                      <a:pt x="2165" y="1007"/>
                    </a:lnTo>
                    <a:lnTo>
                      <a:pt x="2301" y="974"/>
                    </a:lnTo>
                    <a:lnTo>
                      <a:pt x="2426" y="947"/>
                    </a:lnTo>
                    <a:lnTo>
                      <a:pt x="2534" y="914"/>
                    </a:lnTo>
                    <a:lnTo>
                      <a:pt x="2626" y="892"/>
                    </a:lnTo>
                    <a:lnTo>
                      <a:pt x="2702" y="865"/>
                    </a:lnTo>
                    <a:lnTo>
                      <a:pt x="2762" y="838"/>
                    </a:lnTo>
                    <a:lnTo>
                      <a:pt x="2800" y="816"/>
                    </a:lnTo>
                    <a:lnTo>
                      <a:pt x="2827" y="794"/>
                    </a:lnTo>
                    <a:lnTo>
                      <a:pt x="2849" y="767"/>
                    </a:lnTo>
                    <a:lnTo>
                      <a:pt x="2865" y="745"/>
                    </a:lnTo>
                    <a:lnTo>
                      <a:pt x="2876" y="724"/>
                    </a:lnTo>
                    <a:lnTo>
                      <a:pt x="2882" y="702"/>
                    </a:lnTo>
                    <a:lnTo>
                      <a:pt x="2876" y="658"/>
                    </a:lnTo>
                    <a:lnTo>
                      <a:pt x="2854" y="620"/>
                    </a:lnTo>
                    <a:lnTo>
                      <a:pt x="2833" y="588"/>
                    </a:lnTo>
                    <a:lnTo>
                      <a:pt x="2800" y="560"/>
                    </a:lnTo>
                    <a:lnTo>
                      <a:pt x="2773" y="544"/>
                    </a:lnTo>
                    <a:lnTo>
                      <a:pt x="2773" y="544"/>
                    </a:lnTo>
                    <a:close/>
                  </a:path>
                </a:pathLst>
              </a:custGeom>
              <a:gradFill rotWithShape="0">
                <a:gsLst>
                  <a:gs pos="0">
                    <a:schemeClr val="bg1"/>
                  </a:gs>
                  <a:gs pos="100000">
                    <a:schemeClr val="bg1">
                      <a:gamma/>
                      <a:shade val="90980"/>
                      <a:invGamma/>
                    </a:schemeClr>
                  </a:gs>
                </a:gsLst>
                <a:lin ang="0" scaled="1"/>
              </a:gradFill>
              <a:ln w="9525">
                <a:noFill/>
                <a:round/>
                <a:headEnd/>
                <a:tailEnd/>
              </a:ln>
            </p:spPr>
            <p:txBody>
              <a:bodyPr/>
              <a:lstStyle/>
              <a:p>
                <a:pPr eaLnBrk="0" hangingPunct="0">
                  <a:defRPr/>
                </a:pPr>
                <a:endParaRPr lang="en-US" sz="1800">
                  <a:cs typeface="+mn-cs"/>
                </a:endParaRPr>
              </a:p>
            </p:txBody>
          </p:sp>
          <p:sp>
            <p:nvSpPr>
              <p:cNvPr id="9" name="Freeform 5">
                <a:extLst>
                  <a:ext uri="{FF2B5EF4-FFF2-40B4-BE49-F238E27FC236}">
                    <a16:creationId xmlns:a16="http://schemas.microsoft.com/office/drawing/2014/main" id="{FB0EF823-F0B7-404A-8B76-E3858DC2E0DE}"/>
                  </a:ext>
                </a:extLst>
              </p:cNvPr>
              <p:cNvSpPr>
                <a:spLocks/>
              </p:cNvSpPr>
              <p:nvPr/>
            </p:nvSpPr>
            <p:spPr bwMode="hidden">
              <a:xfrm>
                <a:off x="4170" y="2671"/>
                <a:ext cx="1259" cy="811"/>
              </a:xfrm>
              <a:custGeom>
                <a:avLst/>
                <a:gdLst/>
                <a:ahLst/>
                <a:cxnLst>
                  <a:cxn ang="0">
                    <a:pos x="1259" y="615"/>
                  </a:cxn>
                  <a:cxn ang="0">
                    <a:pos x="1248" y="588"/>
                  </a:cxn>
                  <a:cxn ang="0">
                    <a:pos x="1237" y="566"/>
                  </a:cxn>
                  <a:cxn ang="0">
                    <a:pos x="1216" y="539"/>
                  </a:cxn>
                  <a:cxn ang="0">
                    <a:pos x="1188" y="517"/>
                  </a:cxn>
                  <a:cxn ang="0">
                    <a:pos x="1123" y="479"/>
                  </a:cxn>
                  <a:cxn ang="0">
                    <a:pos x="1042" y="441"/>
                  </a:cxn>
                  <a:cxn ang="0">
                    <a:pos x="944" y="408"/>
                  </a:cxn>
                  <a:cxn ang="0">
                    <a:pos x="841" y="381"/>
                  </a:cxn>
                  <a:cxn ang="0">
                    <a:pos x="727" y="348"/>
                  </a:cxn>
                  <a:cxn ang="0">
                    <a:pos x="613" y="321"/>
                  </a:cxn>
                  <a:cxn ang="0">
                    <a:pos x="499" y="294"/>
                  </a:cxn>
                  <a:cxn ang="0">
                    <a:pos x="391" y="261"/>
                  </a:cxn>
                  <a:cxn ang="0">
                    <a:pos x="288" y="229"/>
                  </a:cxn>
                  <a:cxn ang="0">
                    <a:pos x="195" y="196"/>
                  </a:cxn>
                  <a:cxn ang="0">
                    <a:pos x="119" y="152"/>
                  </a:cxn>
                  <a:cxn ang="0">
                    <a:pos x="54" y="109"/>
                  </a:cxn>
                  <a:cxn ang="0">
                    <a:pos x="33" y="87"/>
                  </a:cxn>
                  <a:cxn ang="0">
                    <a:pos x="16" y="60"/>
                  </a:cxn>
                  <a:cxn ang="0">
                    <a:pos x="5" y="33"/>
                  </a:cxn>
                  <a:cxn ang="0">
                    <a:pos x="0" y="0"/>
                  </a:cxn>
                  <a:cxn ang="0">
                    <a:pos x="0" y="6"/>
                  </a:cxn>
                  <a:cxn ang="0">
                    <a:pos x="0" y="11"/>
                  </a:cxn>
                  <a:cxn ang="0">
                    <a:pos x="0" y="38"/>
                  </a:cxn>
                  <a:cxn ang="0">
                    <a:pos x="5" y="60"/>
                  </a:cxn>
                  <a:cxn ang="0">
                    <a:pos x="16" y="87"/>
                  </a:cxn>
                  <a:cxn ang="0">
                    <a:pos x="33" y="114"/>
                  </a:cxn>
                  <a:cxn ang="0">
                    <a:pos x="54" y="142"/>
                  </a:cxn>
                  <a:cxn ang="0">
                    <a:pos x="87" y="174"/>
                  </a:cxn>
                  <a:cxn ang="0">
                    <a:pos x="125" y="207"/>
                  </a:cxn>
                  <a:cxn ang="0">
                    <a:pos x="179" y="240"/>
                  </a:cxn>
                  <a:cxn ang="0">
                    <a:pos x="244" y="278"/>
                  </a:cxn>
                  <a:cxn ang="0">
                    <a:pos x="326" y="310"/>
                  </a:cxn>
                  <a:cxn ang="0">
                    <a:pos x="418" y="348"/>
                  </a:cxn>
                  <a:cxn ang="0">
                    <a:pos x="526" y="381"/>
                  </a:cxn>
                  <a:cxn ang="0">
                    <a:pos x="657" y="414"/>
                  </a:cxn>
                  <a:cxn ang="0">
                    <a:pos x="749" y="435"/>
                  </a:cxn>
                  <a:cxn ang="0">
                    <a:pos x="830" y="463"/>
                  </a:cxn>
                  <a:cxn ang="0">
                    <a:pos x="901" y="490"/>
                  </a:cxn>
                  <a:cxn ang="0">
                    <a:pos x="966" y="512"/>
                  </a:cxn>
                  <a:cxn ang="0">
                    <a:pos x="1015" y="539"/>
                  </a:cxn>
                  <a:cxn ang="0">
                    <a:pos x="1053" y="566"/>
                  </a:cxn>
                  <a:cxn ang="0">
                    <a:pos x="1080" y="593"/>
                  </a:cxn>
                  <a:cxn ang="0">
                    <a:pos x="1102" y="620"/>
                  </a:cxn>
                  <a:cxn ang="0">
                    <a:pos x="1112" y="648"/>
                  </a:cxn>
                  <a:cxn ang="0">
                    <a:pos x="1118" y="675"/>
                  </a:cxn>
                  <a:cxn ang="0">
                    <a:pos x="1112" y="697"/>
                  </a:cxn>
                  <a:cxn ang="0">
                    <a:pos x="1096" y="724"/>
                  </a:cxn>
                  <a:cxn ang="0">
                    <a:pos x="1080" y="746"/>
                  </a:cxn>
                  <a:cxn ang="0">
                    <a:pos x="1053" y="767"/>
                  </a:cxn>
                  <a:cxn ang="0">
                    <a:pos x="1015" y="789"/>
                  </a:cxn>
                  <a:cxn ang="0">
                    <a:pos x="977" y="811"/>
                  </a:cxn>
                  <a:cxn ang="0">
                    <a:pos x="1047" y="789"/>
                  </a:cxn>
                  <a:cxn ang="0">
                    <a:pos x="1107" y="767"/>
                  </a:cxn>
                  <a:cxn ang="0">
                    <a:pos x="1156" y="746"/>
                  </a:cxn>
                  <a:cxn ang="0">
                    <a:pos x="1199" y="724"/>
                  </a:cxn>
                  <a:cxn ang="0">
                    <a:pos x="1226" y="702"/>
                  </a:cxn>
                  <a:cxn ang="0">
                    <a:pos x="1248" y="675"/>
                  </a:cxn>
                  <a:cxn ang="0">
                    <a:pos x="1259" y="648"/>
                  </a:cxn>
                  <a:cxn ang="0">
                    <a:pos x="1259" y="615"/>
                  </a:cxn>
                  <a:cxn ang="0">
                    <a:pos x="1259" y="615"/>
                  </a:cxn>
                </a:cxnLst>
                <a:rect l="0" t="0" r="r" b="b"/>
                <a:pathLst>
                  <a:path w="1259" h="811">
                    <a:moveTo>
                      <a:pt x="1259" y="615"/>
                    </a:moveTo>
                    <a:lnTo>
                      <a:pt x="1248" y="588"/>
                    </a:lnTo>
                    <a:lnTo>
                      <a:pt x="1237" y="566"/>
                    </a:lnTo>
                    <a:lnTo>
                      <a:pt x="1216" y="539"/>
                    </a:lnTo>
                    <a:lnTo>
                      <a:pt x="1188" y="517"/>
                    </a:lnTo>
                    <a:lnTo>
                      <a:pt x="1123" y="479"/>
                    </a:lnTo>
                    <a:lnTo>
                      <a:pt x="1042" y="441"/>
                    </a:lnTo>
                    <a:lnTo>
                      <a:pt x="944" y="408"/>
                    </a:lnTo>
                    <a:lnTo>
                      <a:pt x="841" y="381"/>
                    </a:lnTo>
                    <a:lnTo>
                      <a:pt x="727" y="348"/>
                    </a:lnTo>
                    <a:lnTo>
                      <a:pt x="613" y="321"/>
                    </a:lnTo>
                    <a:lnTo>
                      <a:pt x="499" y="294"/>
                    </a:lnTo>
                    <a:lnTo>
                      <a:pt x="391" y="261"/>
                    </a:lnTo>
                    <a:lnTo>
                      <a:pt x="288" y="229"/>
                    </a:lnTo>
                    <a:lnTo>
                      <a:pt x="195" y="196"/>
                    </a:lnTo>
                    <a:lnTo>
                      <a:pt x="119" y="152"/>
                    </a:lnTo>
                    <a:lnTo>
                      <a:pt x="54" y="109"/>
                    </a:lnTo>
                    <a:lnTo>
                      <a:pt x="33" y="87"/>
                    </a:lnTo>
                    <a:lnTo>
                      <a:pt x="16" y="60"/>
                    </a:lnTo>
                    <a:lnTo>
                      <a:pt x="5" y="33"/>
                    </a:lnTo>
                    <a:lnTo>
                      <a:pt x="0" y="0"/>
                    </a:lnTo>
                    <a:lnTo>
                      <a:pt x="0" y="6"/>
                    </a:lnTo>
                    <a:lnTo>
                      <a:pt x="0" y="11"/>
                    </a:lnTo>
                    <a:lnTo>
                      <a:pt x="0" y="38"/>
                    </a:lnTo>
                    <a:lnTo>
                      <a:pt x="5" y="60"/>
                    </a:lnTo>
                    <a:lnTo>
                      <a:pt x="16" y="87"/>
                    </a:lnTo>
                    <a:lnTo>
                      <a:pt x="33" y="114"/>
                    </a:lnTo>
                    <a:lnTo>
                      <a:pt x="54" y="142"/>
                    </a:lnTo>
                    <a:lnTo>
                      <a:pt x="87" y="174"/>
                    </a:lnTo>
                    <a:lnTo>
                      <a:pt x="125" y="207"/>
                    </a:lnTo>
                    <a:lnTo>
                      <a:pt x="179" y="240"/>
                    </a:lnTo>
                    <a:lnTo>
                      <a:pt x="244" y="278"/>
                    </a:lnTo>
                    <a:lnTo>
                      <a:pt x="326" y="310"/>
                    </a:lnTo>
                    <a:lnTo>
                      <a:pt x="418" y="348"/>
                    </a:lnTo>
                    <a:lnTo>
                      <a:pt x="526" y="381"/>
                    </a:lnTo>
                    <a:lnTo>
                      <a:pt x="657" y="414"/>
                    </a:lnTo>
                    <a:lnTo>
                      <a:pt x="749" y="435"/>
                    </a:lnTo>
                    <a:lnTo>
                      <a:pt x="830" y="463"/>
                    </a:lnTo>
                    <a:lnTo>
                      <a:pt x="901" y="490"/>
                    </a:lnTo>
                    <a:lnTo>
                      <a:pt x="966" y="512"/>
                    </a:lnTo>
                    <a:lnTo>
                      <a:pt x="1015" y="539"/>
                    </a:lnTo>
                    <a:lnTo>
                      <a:pt x="1053" y="566"/>
                    </a:lnTo>
                    <a:lnTo>
                      <a:pt x="1080" y="593"/>
                    </a:lnTo>
                    <a:lnTo>
                      <a:pt x="1102" y="620"/>
                    </a:lnTo>
                    <a:lnTo>
                      <a:pt x="1112" y="648"/>
                    </a:lnTo>
                    <a:lnTo>
                      <a:pt x="1118" y="675"/>
                    </a:lnTo>
                    <a:lnTo>
                      <a:pt x="1112" y="697"/>
                    </a:lnTo>
                    <a:lnTo>
                      <a:pt x="1096" y="724"/>
                    </a:lnTo>
                    <a:lnTo>
                      <a:pt x="1080" y="746"/>
                    </a:lnTo>
                    <a:lnTo>
                      <a:pt x="1053" y="767"/>
                    </a:lnTo>
                    <a:lnTo>
                      <a:pt x="1015" y="789"/>
                    </a:lnTo>
                    <a:lnTo>
                      <a:pt x="977" y="811"/>
                    </a:lnTo>
                    <a:lnTo>
                      <a:pt x="1047" y="789"/>
                    </a:lnTo>
                    <a:lnTo>
                      <a:pt x="1107" y="767"/>
                    </a:lnTo>
                    <a:lnTo>
                      <a:pt x="1156" y="746"/>
                    </a:lnTo>
                    <a:lnTo>
                      <a:pt x="1199" y="724"/>
                    </a:lnTo>
                    <a:lnTo>
                      <a:pt x="1226" y="702"/>
                    </a:lnTo>
                    <a:lnTo>
                      <a:pt x="1248" y="675"/>
                    </a:lnTo>
                    <a:lnTo>
                      <a:pt x="1259" y="648"/>
                    </a:lnTo>
                    <a:lnTo>
                      <a:pt x="1259" y="615"/>
                    </a:lnTo>
                    <a:lnTo>
                      <a:pt x="1259" y="615"/>
                    </a:lnTo>
                    <a:close/>
                  </a:path>
                </a:pathLst>
              </a:custGeom>
              <a:gradFill rotWithShape="0">
                <a:gsLst>
                  <a:gs pos="0">
                    <a:schemeClr val="bg1"/>
                  </a:gs>
                  <a:gs pos="100000">
                    <a:schemeClr val="bg1">
                      <a:gamma/>
                      <a:shade val="90980"/>
                      <a:invGamma/>
                    </a:schemeClr>
                  </a:gs>
                </a:gsLst>
                <a:lin ang="2700000" scaled="1"/>
              </a:gradFill>
              <a:ln w="9525">
                <a:noFill/>
                <a:round/>
                <a:headEnd/>
                <a:tailEnd/>
              </a:ln>
            </p:spPr>
            <p:txBody>
              <a:bodyPr/>
              <a:lstStyle/>
              <a:p>
                <a:pPr eaLnBrk="0" hangingPunct="0">
                  <a:defRPr/>
                </a:pPr>
                <a:endParaRPr lang="en-US" sz="1800">
                  <a:cs typeface="+mn-cs"/>
                </a:endParaRPr>
              </a:p>
            </p:txBody>
          </p:sp>
          <p:sp>
            <p:nvSpPr>
              <p:cNvPr id="10" name="Freeform 6">
                <a:extLst>
                  <a:ext uri="{FF2B5EF4-FFF2-40B4-BE49-F238E27FC236}">
                    <a16:creationId xmlns:a16="http://schemas.microsoft.com/office/drawing/2014/main" id="{F0214303-C200-4ADF-92F6-9E1E2C95A3D2}"/>
                  </a:ext>
                </a:extLst>
              </p:cNvPr>
              <p:cNvSpPr>
                <a:spLocks/>
              </p:cNvSpPr>
              <p:nvPr/>
            </p:nvSpPr>
            <p:spPr bwMode="hidden">
              <a:xfrm>
                <a:off x="2900" y="3346"/>
                <a:ext cx="2849" cy="969"/>
              </a:xfrm>
              <a:custGeom>
                <a:avLst/>
                <a:gdLst/>
                <a:ahLst/>
                <a:cxnLst>
                  <a:cxn ang="0">
                    <a:pos x="92" y="958"/>
                  </a:cxn>
                  <a:cxn ang="0">
                    <a:pos x="0" y="969"/>
                  </a:cxn>
                  <a:cxn ang="0">
                    <a:pos x="391" y="969"/>
                  </a:cxn>
                  <a:cxn ang="0">
                    <a:pos x="434" y="947"/>
                  </a:cxn>
                  <a:cxn ang="0">
                    <a:pos x="483" y="914"/>
                  </a:cxn>
                  <a:cxn ang="0">
                    <a:pos x="554" y="876"/>
                  </a:cxn>
                  <a:cxn ang="0">
                    <a:pos x="635" y="838"/>
                  </a:cxn>
                  <a:cxn ang="0">
                    <a:pos x="727" y="794"/>
                  </a:cxn>
                  <a:cxn ang="0">
                    <a:pos x="836" y="745"/>
                  </a:cxn>
                  <a:cxn ang="0">
                    <a:pos x="961" y="696"/>
                  </a:cxn>
                  <a:cxn ang="0">
                    <a:pos x="1102" y="642"/>
                  </a:cxn>
                  <a:cxn ang="0">
                    <a:pos x="1259" y="582"/>
                  </a:cxn>
                  <a:cxn ang="0">
                    <a:pos x="1433" y="522"/>
                  </a:cxn>
                  <a:cxn ang="0">
                    <a:pos x="1623" y="462"/>
                  </a:cxn>
                  <a:cxn ang="0">
                    <a:pos x="1829" y="403"/>
                  </a:cxn>
                  <a:cxn ang="0">
                    <a:pos x="2057" y="343"/>
                  </a:cxn>
                  <a:cxn ang="0">
                    <a:pos x="2301" y="283"/>
                  </a:cxn>
                  <a:cxn ang="0">
                    <a:pos x="2567" y="223"/>
                  </a:cxn>
                  <a:cxn ang="0">
                    <a:pos x="2849" y="163"/>
                  </a:cxn>
                  <a:cxn ang="0">
                    <a:pos x="2849" y="0"/>
                  </a:cxn>
                  <a:cxn ang="0">
                    <a:pos x="2817" y="16"/>
                  </a:cxn>
                  <a:cxn ang="0">
                    <a:pos x="2773" y="33"/>
                  </a:cxn>
                  <a:cxn ang="0">
                    <a:pos x="2719" y="54"/>
                  </a:cxn>
                  <a:cxn ang="0">
                    <a:pos x="2648" y="76"/>
                  </a:cxn>
                  <a:cxn ang="0">
                    <a:pos x="2572" y="98"/>
                  </a:cxn>
                  <a:cxn ang="0">
                    <a:pos x="2491" y="120"/>
                  </a:cxn>
                  <a:cxn ang="0">
                    <a:pos x="2399" y="147"/>
                  </a:cxn>
                  <a:cxn ang="0">
                    <a:pos x="2301" y="169"/>
                  </a:cxn>
                  <a:cxn ang="0">
                    <a:pos x="2095" y="223"/>
                  </a:cxn>
                  <a:cxn ang="0">
                    <a:pos x="1889" y="277"/>
                  </a:cxn>
                  <a:cxn ang="0">
                    <a:pos x="1688" y="326"/>
                  </a:cxn>
                  <a:cxn ang="0">
                    <a:pos x="1590" y="354"/>
                  </a:cxn>
                  <a:cxn ang="0">
                    <a:pos x="1503" y="381"/>
                  </a:cxn>
                  <a:cxn ang="0">
                    <a:pos x="1107" y="506"/>
                  </a:cxn>
                  <a:cxn ang="0">
                    <a:pos x="912" y="577"/>
                  </a:cxn>
                  <a:cxn ang="0">
                    <a:pos x="727" y="647"/>
                  </a:cxn>
                  <a:cxn ang="0">
                    <a:pos x="548" y="718"/>
                  </a:cxn>
                  <a:cxn ang="0">
                    <a:pos x="380" y="794"/>
                  </a:cxn>
                  <a:cxn ang="0">
                    <a:pos x="228" y="876"/>
                  </a:cxn>
                  <a:cxn ang="0">
                    <a:pos x="92" y="958"/>
                  </a:cxn>
                  <a:cxn ang="0">
                    <a:pos x="92" y="958"/>
                  </a:cxn>
                </a:cxnLst>
                <a:rect l="0" t="0" r="r" b="b"/>
                <a:pathLst>
                  <a:path w="2849" h="969">
                    <a:moveTo>
                      <a:pt x="92" y="958"/>
                    </a:moveTo>
                    <a:lnTo>
                      <a:pt x="0" y="969"/>
                    </a:lnTo>
                    <a:lnTo>
                      <a:pt x="391" y="969"/>
                    </a:lnTo>
                    <a:lnTo>
                      <a:pt x="434" y="947"/>
                    </a:lnTo>
                    <a:lnTo>
                      <a:pt x="483" y="914"/>
                    </a:lnTo>
                    <a:lnTo>
                      <a:pt x="554" y="876"/>
                    </a:lnTo>
                    <a:lnTo>
                      <a:pt x="635" y="838"/>
                    </a:lnTo>
                    <a:lnTo>
                      <a:pt x="727" y="794"/>
                    </a:lnTo>
                    <a:lnTo>
                      <a:pt x="836" y="745"/>
                    </a:lnTo>
                    <a:lnTo>
                      <a:pt x="961" y="696"/>
                    </a:lnTo>
                    <a:lnTo>
                      <a:pt x="1102" y="642"/>
                    </a:lnTo>
                    <a:lnTo>
                      <a:pt x="1259" y="582"/>
                    </a:lnTo>
                    <a:lnTo>
                      <a:pt x="1433" y="522"/>
                    </a:lnTo>
                    <a:lnTo>
                      <a:pt x="1623" y="462"/>
                    </a:lnTo>
                    <a:lnTo>
                      <a:pt x="1829" y="403"/>
                    </a:lnTo>
                    <a:lnTo>
                      <a:pt x="2057" y="343"/>
                    </a:lnTo>
                    <a:lnTo>
                      <a:pt x="2301" y="283"/>
                    </a:lnTo>
                    <a:lnTo>
                      <a:pt x="2567" y="223"/>
                    </a:lnTo>
                    <a:lnTo>
                      <a:pt x="2849" y="163"/>
                    </a:lnTo>
                    <a:lnTo>
                      <a:pt x="2849" y="0"/>
                    </a:lnTo>
                    <a:lnTo>
                      <a:pt x="2817" y="16"/>
                    </a:lnTo>
                    <a:lnTo>
                      <a:pt x="2773" y="33"/>
                    </a:lnTo>
                    <a:lnTo>
                      <a:pt x="2719" y="54"/>
                    </a:lnTo>
                    <a:lnTo>
                      <a:pt x="2648" y="76"/>
                    </a:lnTo>
                    <a:lnTo>
                      <a:pt x="2572" y="98"/>
                    </a:lnTo>
                    <a:lnTo>
                      <a:pt x="2491" y="120"/>
                    </a:lnTo>
                    <a:lnTo>
                      <a:pt x="2399" y="147"/>
                    </a:lnTo>
                    <a:lnTo>
                      <a:pt x="2301" y="169"/>
                    </a:lnTo>
                    <a:lnTo>
                      <a:pt x="2095" y="223"/>
                    </a:lnTo>
                    <a:lnTo>
                      <a:pt x="1889" y="277"/>
                    </a:lnTo>
                    <a:lnTo>
                      <a:pt x="1688" y="326"/>
                    </a:lnTo>
                    <a:lnTo>
                      <a:pt x="1590" y="354"/>
                    </a:lnTo>
                    <a:lnTo>
                      <a:pt x="1503" y="381"/>
                    </a:lnTo>
                    <a:lnTo>
                      <a:pt x="1107" y="506"/>
                    </a:lnTo>
                    <a:lnTo>
                      <a:pt x="912" y="577"/>
                    </a:lnTo>
                    <a:lnTo>
                      <a:pt x="727" y="647"/>
                    </a:lnTo>
                    <a:lnTo>
                      <a:pt x="548" y="718"/>
                    </a:lnTo>
                    <a:lnTo>
                      <a:pt x="380" y="794"/>
                    </a:lnTo>
                    <a:lnTo>
                      <a:pt x="228" y="876"/>
                    </a:lnTo>
                    <a:lnTo>
                      <a:pt x="92" y="958"/>
                    </a:lnTo>
                    <a:lnTo>
                      <a:pt x="92" y="958"/>
                    </a:lnTo>
                    <a:close/>
                  </a:path>
                </a:pathLst>
              </a:custGeom>
              <a:gradFill rotWithShape="0">
                <a:gsLst>
                  <a:gs pos="0">
                    <a:schemeClr val="bg1">
                      <a:gamma/>
                      <a:shade val="81961"/>
                      <a:invGamma/>
                    </a:schemeClr>
                  </a:gs>
                  <a:gs pos="100000">
                    <a:schemeClr val="bg1"/>
                  </a:gs>
                </a:gsLst>
                <a:lin ang="5400000" scaled="1"/>
              </a:gradFill>
              <a:ln w="9525">
                <a:noFill/>
                <a:round/>
                <a:headEnd/>
                <a:tailEnd/>
              </a:ln>
            </p:spPr>
            <p:txBody>
              <a:bodyPr/>
              <a:lstStyle/>
              <a:p>
                <a:pPr eaLnBrk="0" hangingPunct="0">
                  <a:defRPr/>
                </a:pPr>
                <a:endParaRPr lang="en-US" sz="1800">
                  <a:cs typeface="+mn-cs"/>
                </a:endParaRPr>
              </a:p>
            </p:txBody>
          </p:sp>
          <p:sp>
            <p:nvSpPr>
              <p:cNvPr id="11" name="Freeform 7">
                <a:extLst>
                  <a:ext uri="{FF2B5EF4-FFF2-40B4-BE49-F238E27FC236}">
                    <a16:creationId xmlns:a16="http://schemas.microsoft.com/office/drawing/2014/main" id="{EA0639E2-AA0A-4439-8CDC-A09F2207C857}"/>
                  </a:ext>
                </a:extLst>
              </p:cNvPr>
              <p:cNvSpPr>
                <a:spLocks/>
              </p:cNvSpPr>
              <p:nvPr/>
            </p:nvSpPr>
            <p:spPr bwMode="hidden">
              <a:xfrm>
                <a:off x="2748" y="2230"/>
                <a:ext cx="3007" cy="2085"/>
              </a:xfrm>
              <a:custGeom>
                <a:avLst/>
                <a:gdLst>
                  <a:gd name="T0" fmla="*/ 1433 w 3007"/>
                  <a:gd name="T1" fmla="*/ 474 h 2085"/>
                  <a:gd name="T2" fmla="*/ 1460 w 3007"/>
                  <a:gd name="T3" fmla="*/ 528 h 2085"/>
                  <a:gd name="T4" fmla="*/ 1541 w 3007"/>
                  <a:gd name="T5" fmla="*/ 593 h 2085"/>
                  <a:gd name="T6" fmla="*/ 1715 w 3007"/>
                  <a:gd name="T7" fmla="*/ 670 h 2085"/>
                  <a:gd name="T8" fmla="*/ 1927 w 3007"/>
                  <a:gd name="T9" fmla="*/ 735 h 2085"/>
                  <a:gd name="T10" fmla="*/ 2155 w 3007"/>
                  <a:gd name="T11" fmla="*/ 789 h 2085"/>
                  <a:gd name="T12" fmla="*/ 2372 w 3007"/>
                  <a:gd name="T13" fmla="*/ 849 h 2085"/>
                  <a:gd name="T14" fmla="*/ 2551 w 3007"/>
                  <a:gd name="T15" fmla="*/ 920 h 2085"/>
                  <a:gd name="T16" fmla="*/ 2638 w 3007"/>
                  <a:gd name="T17" fmla="*/ 980 h 2085"/>
                  <a:gd name="T18" fmla="*/ 2676 w 3007"/>
                  <a:gd name="T19" fmla="*/ 1029 h 2085"/>
                  <a:gd name="T20" fmla="*/ 2681 w 3007"/>
                  <a:gd name="T21" fmla="*/ 1083 h 2085"/>
                  <a:gd name="T22" fmla="*/ 2665 w 3007"/>
                  <a:gd name="T23" fmla="*/ 1127 h 2085"/>
                  <a:gd name="T24" fmla="*/ 2616 w 3007"/>
                  <a:gd name="T25" fmla="*/ 1170 h 2085"/>
                  <a:gd name="T26" fmla="*/ 2545 w 3007"/>
                  <a:gd name="T27" fmla="*/ 1208 h 2085"/>
                  <a:gd name="T28" fmla="*/ 2448 w 3007"/>
                  <a:gd name="T29" fmla="*/ 1241 h 2085"/>
                  <a:gd name="T30" fmla="*/ 2328 w 3007"/>
                  <a:gd name="T31" fmla="*/ 1274 h 2085"/>
                  <a:gd name="T32" fmla="*/ 2106 w 3007"/>
                  <a:gd name="T33" fmla="*/ 1328 h 2085"/>
                  <a:gd name="T34" fmla="*/ 1742 w 3007"/>
                  <a:gd name="T35" fmla="*/ 1421 h 2085"/>
                  <a:gd name="T36" fmla="*/ 1308 w 3007"/>
                  <a:gd name="T37" fmla="*/ 1540 h 2085"/>
                  <a:gd name="T38" fmla="*/ 820 w 3007"/>
                  <a:gd name="T39" fmla="*/ 1709 h 2085"/>
                  <a:gd name="T40" fmla="*/ 282 w 3007"/>
                  <a:gd name="T41" fmla="*/ 1943 h 2085"/>
                  <a:gd name="T42" fmla="*/ 152 w 3007"/>
                  <a:gd name="T43" fmla="*/ 2085 h 2085"/>
                  <a:gd name="T44" fmla="*/ 386 w 3007"/>
                  <a:gd name="T45" fmla="*/ 1992 h 2085"/>
                  <a:gd name="T46" fmla="*/ 700 w 3007"/>
                  <a:gd name="T47" fmla="*/ 1834 h 2085"/>
                  <a:gd name="T48" fmla="*/ 1064 w 3007"/>
                  <a:gd name="T49" fmla="*/ 1693 h 2085"/>
                  <a:gd name="T50" fmla="*/ 1661 w 3007"/>
                  <a:gd name="T51" fmla="*/ 1497 h 2085"/>
                  <a:gd name="T52" fmla="*/ 1845 w 3007"/>
                  <a:gd name="T53" fmla="*/ 1442 h 2085"/>
                  <a:gd name="T54" fmla="*/ 2252 w 3007"/>
                  <a:gd name="T55" fmla="*/ 1339 h 2085"/>
                  <a:gd name="T56" fmla="*/ 2551 w 3007"/>
                  <a:gd name="T57" fmla="*/ 1263 h 2085"/>
                  <a:gd name="T58" fmla="*/ 2730 w 3007"/>
                  <a:gd name="T59" fmla="*/ 1214 h 2085"/>
                  <a:gd name="T60" fmla="*/ 2876 w 3007"/>
                  <a:gd name="T61" fmla="*/ 1170 h 2085"/>
                  <a:gd name="T62" fmla="*/ 2974 w 3007"/>
                  <a:gd name="T63" fmla="*/ 1132 h 2085"/>
                  <a:gd name="T64" fmla="*/ 3007 w 3007"/>
                  <a:gd name="T65" fmla="*/ 871 h 2085"/>
                  <a:gd name="T66" fmla="*/ 2860 w 3007"/>
                  <a:gd name="T67" fmla="*/ 844 h 2085"/>
                  <a:gd name="T68" fmla="*/ 2670 w 3007"/>
                  <a:gd name="T69" fmla="*/ 806 h 2085"/>
                  <a:gd name="T70" fmla="*/ 2458 w 3007"/>
                  <a:gd name="T71" fmla="*/ 757 h 2085"/>
                  <a:gd name="T72" fmla="*/ 2138 w 3007"/>
                  <a:gd name="T73" fmla="*/ 670 h 2085"/>
                  <a:gd name="T74" fmla="*/ 1959 w 3007"/>
                  <a:gd name="T75" fmla="*/ 604 h 2085"/>
                  <a:gd name="T76" fmla="*/ 1824 w 3007"/>
                  <a:gd name="T77" fmla="*/ 534 h 2085"/>
                  <a:gd name="T78" fmla="*/ 1769 w 3007"/>
                  <a:gd name="T79" fmla="*/ 474 h 2085"/>
                  <a:gd name="T80" fmla="*/ 1753 w 3007"/>
                  <a:gd name="T81" fmla="*/ 436 h 2085"/>
                  <a:gd name="T82" fmla="*/ 1780 w 3007"/>
                  <a:gd name="T83" fmla="*/ 381 h 2085"/>
                  <a:gd name="T84" fmla="*/ 1862 w 3007"/>
                  <a:gd name="T85" fmla="*/ 316 h 2085"/>
                  <a:gd name="T86" fmla="*/ 1986 w 3007"/>
                  <a:gd name="T87" fmla="*/ 267 h 2085"/>
                  <a:gd name="T88" fmla="*/ 2149 w 3007"/>
                  <a:gd name="T89" fmla="*/ 229 h 2085"/>
                  <a:gd name="T90" fmla="*/ 2431 w 3007"/>
                  <a:gd name="T91" fmla="*/ 180 h 2085"/>
                  <a:gd name="T92" fmla="*/ 2827 w 3007"/>
                  <a:gd name="T93" fmla="*/ 125 h 2085"/>
                  <a:gd name="T94" fmla="*/ 3007 w 3007"/>
                  <a:gd name="T95" fmla="*/ 87 h 2085"/>
                  <a:gd name="T96" fmla="*/ 2909 w 3007"/>
                  <a:gd name="T97" fmla="*/ 22 h 2085"/>
                  <a:gd name="T98" fmla="*/ 2676 w 3007"/>
                  <a:gd name="T99" fmla="*/ 66 h 2085"/>
                  <a:gd name="T100" fmla="*/ 2285 w 3007"/>
                  <a:gd name="T101" fmla="*/ 120 h 2085"/>
                  <a:gd name="T102" fmla="*/ 2030 w 3007"/>
                  <a:gd name="T103" fmla="*/ 158 h 2085"/>
                  <a:gd name="T104" fmla="*/ 1791 w 3007"/>
                  <a:gd name="T105" fmla="*/ 202 h 2085"/>
                  <a:gd name="T106" fmla="*/ 1601 w 3007"/>
                  <a:gd name="T107" fmla="*/ 261 h 2085"/>
                  <a:gd name="T108" fmla="*/ 1471 w 3007"/>
                  <a:gd name="T109" fmla="*/ 338 h 2085"/>
                  <a:gd name="T110" fmla="*/ 1438 w 3007"/>
                  <a:gd name="T111" fmla="*/ 387 h 2085"/>
                  <a:gd name="T112" fmla="*/ 1427 w 3007"/>
                  <a:gd name="T113" fmla="*/ 441 h 2085"/>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3007" h="2085">
                    <a:moveTo>
                      <a:pt x="1427" y="441"/>
                    </a:moveTo>
                    <a:lnTo>
                      <a:pt x="1433" y="474"/>
                    </a:lnTo>
                    <a:lnTo>
                      <a:pt x="1444" y="501"/>
                    </a:lnTo>
                    <a:lnTo>
                      <a:pt x="1460" y="528"/>
                    </a:lnTo>
                    <a:lnTo>
                      <a:pt x="1482" y="550"/>
                    </a:lnTo>
                    <a:lnTo>
                      <a:pt x="1541" y="593"/>
                    </a:lnTo>
                    <a:lnTo>
                      <a:pt x="1623" y="637"/>
                    </a:lnTo>
                    <a:lnTo>
                      <a:pt x="1715" y="670"/>
                    </a:lnTo>
                    <a:lnTo>
                      <a:pt x="1818" y="702"/>
                    </a:lnTo>
                    <a:lnTo>
                      <a:pt x="1927" y="735"/>
                    </a:lnTo>
                    <a:lnTo>
                      <a:pt x="2041" y="762"/>
                    </a:lnTo>
                    <a:lnTo>
                      <a:pt x="2155" y="789"/>
                    </a:lnTo>
                    <a:lnTo>
                      <a:pt x="2269" y="822"/>
                    </a:lnTo>
                    <a:lnTo>
                      <a:pt x="2372" y="849"/>
                    </a:lnTo>
                    <a:lnTo>
                      <a:pt x="2464" y="882"/>
                    </a:lnTo>
                    <a:lnTo>
                      <a:pt x="2551" y="920"/>
                    </a:lnTo>
                    <a:lnTo>
                      <a:pt x="2616" y="958"/>
                    </a:lnTo>
                    <a:lnTo>
                      <a:pt x="2638" y="980"/>
                    </a:lnTo>
                    <a:lnTo>
                      <a:pt x="2659" y="1007"/>
                    </a:lnTo>
                    <a:lnTo>
                      <a:pt x="2676" y="1029"/>
                    </a:lnTo>
                    <a:lnTo>
                      <a:pt x="2681" y="1056"/>
                    </a:lnTo>
                    <a:lnTo>
                      <a:pt x="2681" y="1083"/>
                    </a:lnTo>
                    <a:lnTo>
                      <a:pt x="2676" y="1105"/>
                    </a:lnTo>
                    <a:lnTo>
                      <a:pt x="2665" y="1127"/>
                    </a:lnTo>
                    <a:lnTo>
                      <a:pt x="2643" y="1149"/>
                    </a:lnTo>
                    <a:lnTo>
                      <a:pt x="2616" y="1170"/>
                    </a:lnTo>
                    <a:lnTo>
                      <a:pt x="2583" y="1187"/>
                    </a:lnTo>
                    <a:lnTo>
                      <a:pt x="2545" y="1208"/>
                    </a:lnTo>
                    <a:lnTo>
                      <a:pt x="2502" y="1225"/>
                    </a:lnTo>
                    <a:lnTo>
                      <a:pt x="2448" y="1241"/>
                    </a:lnTo>
                    <a:lnTo>
                      <a:pt x="2388" y="1257"/>
                    </a:lnTo>
                    <a:lnTo>
                      <a:pt x="2328" y="1274"/>
                    </a:lnTo>
                    <a:lnTo>
                      <a:pt x="2258" y="1290"/>
                    </a:lnTo>
                    <a:lnTo>
                      <a:pt x="2106" y="1328"/>
                    </a:lnTo>
                    <a:lnTo>
                      <a:pt x="1932" y="1372"/>
                    </a:lnTo>
                    <a:lnTo>
                      <a:pt x="1742" y="1421"/>
                    </a:lnTo>
                    <a:lnTo>
                      <a:pt x="1531" y="1475"/>
                    </a:lnTo>
                    <a:lnTo>
                      <a:pt x="1308" y="1540"/>
                    </a:lnTo>
                    <a:lnTo>
                      <a:pt x="1069" y="1617"/>
                    </a:lnTo>
                    <a:lnTo>
                      <a:pt x="820" y="1709"/>
                    </a:lnTo>
                    <a:lnTo>
                      <a:pt x="554" y="1818"/>
                    </a:lnTo>
                    <a:lnTo>
                      <a:pt x="282" y="1943"/>
                    </a:lnTo>
                    <a:lnTo>
                      <a:pt x="0" y="2085"/>
                    </a:lnTo>
                    <a:lnTo>
                      <a:pt x="152" y="2085"/>
                    </a:lnTo>
                    <a:lnTo>
                      <a:pt x="244" y="2074"/>
                    </a:lnTo>
                    <a:lnTo>
                      <a:pt x="386" y="1992"/>
                    </a:lnTo>
                    <a:lnTo>
                      <a:pt x="537" y="1910"/>
                    </a:lnTo>
                    <a:lnTo>
                      <a:pt x="700" y="1834"/>
                    </a:lnTo>
                    <a:lnTo>
                      <a:pt x="879" y="1763"/>
                    </a:lnTo>
                    <a:lnTo>
                      <a:pt x="1064" y="1693"/>
                    </a:lnTo>
                    <a:lnTo>
                      <a:pt x="1259" y="1622"/>
                    </a:lnTo>
                    <a:lnTo>
                      <a:pt x="1661" y="1497"/>
                    </a:lnTo>
                    <a:lnTo>
                      <a:pt x="1748" y="1470"/>
                    </a:lnTo>
                    <a:lnTo>
                      <a:pt x="1845" y="1442"/>
                    </a:lnTo>
                    <a:lnTo>
                      <a:pt x="2046" y="1393"/>
                    </a:lnTo>
                    <a:lnTo>
                      <a:pt x="2252" y="1339"/>
                    </a:lnTo>
                    <a:lnTo>
                      <a:pt x="2458" y="1285"/>
                    </a:lnTo>
                    <a:lnTo>
                      <a:pt x="2551" y="1263"/>
                    </a:lnTo>
                    <a:lnTo>
                      <a:pt x="2643" y="1236"/>
                    </a:lnTo>
                    <a:lnTo>
                      <a:pt x="2730" y="1214"/>
                    </a:lnTo>
                    <a:lnTo>
                      <a:pt x="2806" y="1192"/>
                    </a:lnTo>
                    <a:lnTo>
                      <a:pt x="2876" y="1170"/>
                    </a:lnTo>
                    <a:lnTo>
                      <a:pt x="2931" y="1149"/>
                    </a:lnTo>
                    <a:lnTo>
                      <a:pt x="2974" y="1132"/>
                    </a:lnTo>
                    <a:lnTo>
                      <a:pt x="3007" y="1116"/>
                    </a:lnTo>
                    <a:lnTo>
                      <a:pt x="3007" y="871"/>
                    </a:lnTo>
                    <a:lnTo>
                      <a:pt x="2941" y="860"/>
                    </a:lnTo>
                    <a:lnTo>
                      <a:pt x="2860" y="844"/>
                    </a:lnTo>
                    <a:lnTo>
                      <a:pt x="2773" y="827"/>
                    </a:lnTo>
                    <a:lnTo>
                      <a:pt x="2670" y="806"/>
                    </a:lnTo>
                    <a:lnTo>
                      <a:pt x="2567" y="784"/>
                    </a:lnTo>
                    <a:lnTo>
                      <a:pt x="2458" y="757"/>
                    </a:lnTo>
                    <a:lnTo>
                      <a:pt x="2241" y="702"/>
                    </a:lnTo>
                    <a:lnTo>
                      <a:pt x="2138" y="670"/>
                    </a:lnTo>
                    <a:lnTo>
                      <a:pt x="2046" y="637"/>
                    </a:lnTo>
                    <a:lnTo>
                      <a:pt x="1959" y="604"/>
                    </a:lnTo>
                    <a:lnTo>
                      <a:pt x="1883" y="566"/>
                    </a:lnTo>
                    <a:lnTo>
                      <a:pt x="1824" y="534"/>
                    </a:lnTo>
                    <a:lnTo>
                      <a:pt x="1780" y="495"/>
                    </a:lnTo>
                    <a:lnTo>
                      <a:pt x="1769" y="474"/>
                    </a:lnTo>
                    <a:lnTo>
                      <a:pt x="1758" y="457"/>
                    </a:lnTo>
                    <a:lnTo>
                      <a:pt x="1753" y="436"/>
                    </a:lnTo>
                    <a:lnTo>
                      <a:pt x="1758" y="419"/>
                    </a:lnTo>
                    <a:lnTo>
                      <a:pt x="1780" y="381"/>
                    </a:lnTo>
                    <a:lnTo>
                      <a:pt x="1813" y="343"/>
                    </a:lnTo>
                    <a:lnTo>
                      <a:pt x="1862" y="316"/>
                    </a:lnTo>
                    <a:lnTo>
                      <a:pt x="1921" y="289"/>
                    </a:lnTo>
                    <a:lnTo>
                      <a:pt x="1986" y="267"/>
                    </a:lnTo>
                    <a:lnTo>
                      <a:pt x="2062" y="245"/>
                    </a:lnTo>
                    <a:lnTo>
                      <a:pt x="2149" y="229"/>
                    </a:lnTo>
                    <a:lnTo>
                      <a:pt x="2236" y="213"/>
                    </a:lnTo>
                    <a:lnTo>
                      <a:pt x="2431" y="180"/>
                    </a:lnTo>
                    <a:lnTo>
                      <a:pt x="2627" y="158"/>
                    </a:lnTo>
                    <a:lnTo>
                      <a:pt x="2827" y="125"/>
                    </a:lnTo>
                    <a:lnTo>
                      <a:pt x="2920" y="109"/>
                    </a:lnTo>
                    <a:lnTo>
                      <a:pt x="3007" y="87"/>
                    </a:lnTo>
                    <a:lnTo>
                      <a:pt x="3007" y="0"/>
                    </a:lnTo>
                    <a:lnTo>
                      <a:pt x="2909" y="22"/>
                    </a:lnTo>
                    <a:lnTo>
                      <a:pt x="2795" y="44"/>
                    </a:lnTo>
                    <a:lnTo>
                      <a:pt x="2676" y="66"/>
                    </a:lnTo>
                    <a:lnTo>
                      <a:pt x="2551" y="82"/>
                    </a:lnTo>
                    <a:lnTo>
                      <a:pt x="2285" y="120"/>
                    </a:lnTo>
                    <a:lnTo>
                      <a:pt x="2155" y="136"/>
                    </a:lnTo>
                    <a:lnTo>
                      <a:pt x="2030" y="158"/>
                    </a:lnTo>
                    <a:lnTo>
                      <a:pt x="1905" y="174"/>
                    </a:lnTo>
                    <a:lnTo>
                      <a:pt x="1791" y="202"/>
                    </a:lnTo>
                    <a:lnTo>
                      <a:pt x="1688" y="229"/>
                    </a:lnTo>
                    <a:lnTo>
                      <a:pt x="1601" y="261"/>
                    </a:lnTo>
                    <a:lnTo>
                      <a:pt x="1525" y="300"/>
                    </a:lnTo>
                    <a:lnTo>
                      <a:pt x="1471" y="338"/>
                    </a:lnTo>
                    <a:lnTo>
                      <a:pt x="1455" y="359"/>
                    </a:lnTo>
                    <a:lnTo>
                      <a:pt x="1438" y="387"/>
                    </a:lnTo>
                    <a:lnTo>
                      <a:pt x="1427" y="414"/>
                    </a:lnTo>
                    <a:lnTo>
                      <a:pt x="1427" y="441"/>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800"/>
              </a:p>
            </p:txBody>
          </p:sp>
          <p:sp>
            <p:nvSpPr>
              <p:cNvPr id="12" name="Freeform 8">
                <a:extLst>
                  <a:ext uri="{FF2B5EF4-FFF2-40B4-BE49-F238E27FC236}">
                    <a16:creationId xmlns:a16="http://schemas.microsoft.com/office/drawing/2014/main" id="{9906D9F0-92D4-497F-B366-65B16EDA6910}"/>
                  </a:ext>
                </a:extLst>
              </p:cNvPr>
              <p:cNvSpPr>
                <a:spLocks/>
              </p:cNvSpPr>
              <p:nvPr/>
            </p:nvSpPr>
            <p:spPr bwMode="hidden">
              <a:xfrm>
                <a:off x="4501" y="2317"/>
                <a:ext cx="1248" cy="539"/>
              </a:xfrm>
              <a:custGeom>
                <a:avLst/>
                <a:gdLst/>
                <a:ahLst/>
                <a:cxnLst>
                  <a:cxn ang="0">
                    <a:pos x="0" y="332"/>
                  </a:cxn>
                  <a:cxn ang="0">
                    <a:pos x="0" y="360"/>
                  </a:cxn>
                  <a:cxn ang="0">
                    <a:pos x="5" y="387"/>
                  </a:cxn>
                  <a:cxn ang="0">
                    <a:pos x="27" y="414"/>
                  </a:cxn>
                  <a:cxn ang="0">
                    <a:pos x="54" y="436"/>
                  </a:cxn>
                  <a:cxn ang="0">
                    <a:pos x="92" y="463"/>
                  </a:cxn>
                  <a:cxn ang="0">
                    <a:pos x="141" y="490"/>
                  </a:cxn>
                  <a:cxn ang="0">
                    <a:pos x="195" y="512"/>
                  </a:cxn>
                  <a:cxn ang="0">
                    <a:pos x="255" y="539"/>
                  </a:cxn>
                  <a:cxn ang="0">
                    <a:pos x="212" y="517"/>
                  </a:cxn>
                  <a:cxn ang="0">
                    <a:pos x="179" y="490"/>
                  </a:cxn>
                  <a:cxn ang="0">
                    <a:pos x="157" y="468"/>
                  </a:cxn>
                  <a:cxn ang="0">
                    <a:pos x="141" y="447"/>
                  </a:cxn>
                  <a:cxn ang="0">
                    <a:pos x="136" y="425"/>
                  </a:cxn>
                  <a:cxn ang="0">
                    <a:pos x="136" y="403"/>
                  </a:cxn>
                  <a:cxn ang="0">
                    <a:pos x="141" y="381"/>
                  </a:cxn>
                  <a:cxn ang="0">
                    <a:pos x="157" y="365"/>
                  </a:cxn>
                  <a:cxn ang="0">
                    <a:pos x="179" y="343"/>
                  </a:cxn>
                  <a:cxn ang="0">
                    <a:pos x="201" y="327"/>
                  </a:cxn>
                  <a:cxn ang="0">
                    <a:pos x="266" y="294"/>
                  </a:cxn>
                  <a:cxn ang="0">
                    <a:pos x="353" y="262"/>
                  </a:cxn>
                  <a:cxn ang="0">
                    <a:pos x="445" y="234"/>
                  </a:cxn>
                  <a:cxn ang="0">
                    <a:pos x="554" y="213"/>
                  </a:cxn>
                  <a:cxn ang="0">
                    <a:pos x="662" y="191"/>
                  </a:cxn>
                  <a:cxn ang="0">
                    <a:pos x="890" y="153"/>
                  </a:cxn>
                  <a:cxn ang="0">
                    <a:pos x="993" y="136"/>
                  </a:cxn>
                  <a:cxn ang="0">
                    <a:pos x="1091" y="120"/>
                  </a:cxn>
                  <a:cxn ang="0">
                    <a:pos x="1178" y="115"/>
                  </a:cxn>
                  <a:cxn ang="0">
                    <a:pos x="1248" y="104"/>
                  </a:cxn>
                  <a:cxn ang="0">
                    <a:pos x="1248" y="0"/>
                  </a:cxn>
                  <a:cxn ang="0">
                    <a:pos x="1161" y="22"/>
                  </a:cxn>
                  <a:cxn ang="0">
                    <a:pos x="1069" y="38"/>
                  </a:cxn>
                  <a:cxn ang="0">
                    <a:pos x="874" y="71"/>
                  </a:cxn>
                  <a:cxn ang="0">
                    <a:pos x="673" y="93"/>
                  </a:cxn>
                  <a:cxn ang="0">
                    <a:pos x="483" y="126"/>
                  </a:cxn>
                  <a:cxn ang="0">
                    <a:pos x="391" y="142"/>
                  </a:cxn>
                  <a:cxn ang="0">
                    <a:pos x="309" y="158"/>
                  </a:cxn>
                  <a:cxn ang="0">
                    <a:pos x="228" y="180"/>
                  </a:cxn>
                  <a:cxn ang="0">
                    <a:pos x="163" y="202"/>
                  </a:cxn>
                  <a:cxn ang="0">
                    <a:pos x="103" y="229"/>
                  </a:cxn>
                  <a:cxn ang="0">
                    <a:pos x="54" y="256"/>
                  </a:cxn>
                  <a:cxn ang="0">
                    <a:pos x="22" y="294"/>
                  </a:cxn>
                  <a:cxn ang="0">
                    <a:pos x="0" y="332"/>
                  </a:cxn>
                  <a:cxn ang="0">
                    <a:pos x="0" y="332"/>
                  </a:cxn>
                </a:cxnLst>
                <a:rect l="0" t="0" r="r" b="b"/>
                <a:pathLst>
                  <a:path w="1248" h="539">
                    <a:moveTo>
                      <a:pt x="0" y="332"/>
                    </a:moveTo>
                    <a:lnTo>
                      <a:pt x="0" y="360"/>
                    </a:lnTo>
                    <a:lnTo>
                      <a:pt x="5" y="387"/>
                    </a:lnTo>
                    <a:lnTo>
                      <a:pt x="27" y="414"/>
                    </a:lnTo>
                    <a:lnTo>
                      <a:pt x="54" y="436"/>
                    </a:lnTo>
                    <a:lnTo>
                      <a:pt x="92" y="463"/>
                    </a:lnTo>
                    <a:lnTo>
                      <a:pt x="141" y="490"/>
                    </a:lnTo>
                    <a:lnTo>
                      <a:pt x="195" y="512"/>
                    </a:lnTo>
                    <a:lnTo>
                      <a:pt x="255" y="539"/>
                    </a:lnTo>
                    <a:lnTo>
                      <a:pt x="212" y="517"/>
                    </a:lnTo>
                    <a:lnTo>
                      <a:pt x="179" y="490"/>
                    </a:lnTo>
                    <a:lnTo>
                      <a:pt x="157" y="468"/>
                    </a:lnTo>
                    <a:lnTo>
                      <a:pt x="141" y="447"/>
                    </a:lnTo>
                    <a:lnTo>
                      <a:pt x="136" y="425"/>
                    </a:lnTo>
                    <a:lnTo>
                      <a:pt x="136" y="403"/>
                    </a:lnTo>
                    <a:lnTo>
                      <a:pt x="141" y="381"/>
                    </a:lnTo>
                    <a:lnTo>
                      <a:pt x="157" y="365"/>
                    </a:lnTo>
                    <a:lnTo>
                      <a:pt x="179" y="343"/>
                    </a:lnTo>
                    <a:lnTo>
                      <a:pt x="201" y="327"/>
                    </a:lnTo>
                    <a:lnTo>
                      <a:pt x="266" y="294"/>
                    </a:lnTo>
                    <a:lnTo>
                      <a:pt x="353" y="262"/>
                    </a:lnTo>
                    <a:lnTo>
                      <a:pt x="445" y="234"/>
                    </a:lnTo>
                    <a:lnTo>
                      <a:pt x="554" y="213"/>
                    </a:lnTo>
                    <a:lnTo>
                      <a:pt x="662" y="191"/>
                    </a:lnTo>
                    <a:lnTo>
                      <a:pt x="890" y="153"/>
                    </a:lnTo>
                    <a:lnTo>
                      <a:pt x="993" y="136"/>
                    </a:lnTo>
                    <a:lnTo>
                      <a:pt x="1091" y="120"/>
                    </a:lnTo>
                    <a:lnTo>
                      <a:pt x="1178" y="115"/>
                    </a:lnTo>
                    <a:lnTo>
                      <a:pt x="1248" y="104"/>
                    </a:lnTo>
                    <a:lnTo>
                      <a:pt x="1248" y="0"/>
                    </a:lnTo>
                    <a:lnTo>
                      <a:pt x="1161" y="22"/>
                    </a:lnTo>
                    <a:lnTo>
                      <a:pt x="1069" y="38"/>
                    </a:lnTo>
                    <a:lnTo>
                      <a:pt x="874" y="71"/>
                    </a:lnTo>
                    <a:lnTo>
                      <a:pt x="673" y="93"/>
                    </a:lnTo>
                    <a:lnTo>
                      <a:pt x="483" y="126"/>
                    </a:lnTo>
                    <a:lnTo>
                      <a:pt x="391" y="142"/>
                    </a:lnTo>
                    <a:lnTo>
                      <a:pt x="309" y="158"/>
                    </a:lnTo>
                    <a:lnTo>
                      <a:pt x="228" y="180"/>
                    </a:lnTo>
                    <a:lnTo>
                      <a:pt x="163" y="202"/>
                    </a:lnTo>
                    <a:lnTo>
                      <a:pt x="103" y="229"/>
                    </a:lnTo>
                    <a:lnTo>
                      <a:pt x="54" y="256"/>
                    </a:lnTo>
                    <a:lnTo>
                      <a:pt x="22" y="294"/>
                    </a:lnTo>
                    <a:lnTo>
                      <a:pt x="0" y="332"/>
                    </a:lnTo>
                    <a:lnTo>
                      <a:pt x="0" y="332"/>
                    </a:lnTo>
                    <a:close/>
                  </a:path>
                </a:pathLst>
              </a:custGeom>
              <a:gradFill rotWithShape="0">
                <a:gsLst>
                  <a:gs pos="0">
                    <a:schemeClr val="bg1">
                      <a:gamma/>
                      <a:shade val="87843"/>
                      <a:invGamma/>
                    </a:schemeClr>
                  </a:gs>
                  <a:gs pos="100000">
                    <a:schemeClr val="bg1"/>
                  </a:gs>
                </a:gsLst>
                <a:lin ang="2700000" scaled="1"/>
              </a:gradFill>
              <a:ln w="9525">
                <a:noFill/>
                <a:round/>
                <a:headEnd/>
                <a:tailEnd/>
              </a:ln>
            </p:spPr>
            <p:txBody>
              <a:bodyPr/>
              <a:lstStyle/>
              <a:p>
                <a:pPr eaLnBrk="0" hangingPunct="0">
                  <a:defRPr/>
                </a:pPr>
                <a:endParaRPr lang="en-US" sz="1800">
                  <a:cs typeface="+mn-cs"/>
                </a:endParaRPr>
              </a:p>
            </p:txBody>
          </p:sp>
        </p:grpSp>
        <p:sp>
          <p:nvSpPr>
            <p:cNvPr id="6" name="Freeform 9">
              <a:extLst>
                <a:ext uri="{FF2B5EF4-FFF2-40B4-BE49-F238E27FC236}">
                  <a16:creationId xmlns:a16="http://schemas.microsoft.com/office/drawing/2014/main" id="{E0A1D59D-3EC9-49F8-9FA9-937D6F8BC9FB}"/>
                </a:ext>
              </a:extLst>
            </p:cNvPr>
            <p:cNvSpPr>
              <a:spLocks/>
            </p:cNvSpPr>
            <p:nvPr/>
          </p:nvSpPr>
          <p:spPr bwMode="hidden">
            <a:xfrm>
              <a:off x="3322" y="1341"/>
              <a:ext cx="1825" cy="1537"/>
            </a:xfrm>
            <a:custGeom>
              <a:avLst/>
              <a:gdLst/>
              <a:ahLst/>
              <a:cxnLst>
                <a:cxn ang="0">
                  <a:pos x="982" y="1061"/>
                </a:cxn>
                <a:cxn ang="0">
                  <a:pos x="1357" y="1012"/>
                </a:cxn>
                <a:cxn ang="0">
                  <a:pos x="1666" y="957"/>
                </a:cxn>
                <a:cxn ang="0">
                  <a:pos x="1916" y="897"/>
                </a:cxn>
                <a:cxn ang="0">
                  <a:pos x="2100" y="832"/>
                </a:cxn>
                <a:cxn ang="0">
                  <a:pos x="2220" y="756"/>
                </a:cxn>
                <a:cxn ang="0">
                  <a:pos x="2285" y="669"/>
                </a:cxn>
                <a:cxn ang="0">
                  <a:pos x="2290" y="560"/>
                </a:cxn>
                <a:cxn ang="0">
                  <a:pos x="2241" y="457"/>
                </a:cxn>
                <a:cxn ang="0">
                  <a:pos x="2144" y="364"/>
                </a:cxn>
                <a:cxn ang="0">
                  <a:pos x="2008" y="277"/>
                </a:cxn>
                <a:cxn ang="0">
                  <a:pos x="1769" y="157"/>
                </a:cxn>
                <a:cxn ang="0">
                  <a:pos x="1612" y="92"/>
                </a:cxn>
                <a:cxn ang="0">
                  <a:pos x="1476" y="43"/>
                </a:cxn>
                <a:cxn ang="0">
                  <a:pos x="1384" y="10"/>
                </a:cxn>
                <a:cxn ang="0">
                  <a:pos x="1346" y="0"/>
                </a:cxn>
                <a:cxn ang="0">
                  <a:pos x="1655" y="119"/>
                </a:cxn>
                <a:cxn ang="0">
                  <a:pos x="1948" y="255"/>
                </a:cxn>
                <a:cxn ang="0">
                  <a:pos x="2068" y="326"/>
                </a:cxn>
                <a:cxn ang="0">
                  <a:pos x="2171" y="402"/>
                </a:cxn>
                <a:cxn ang="0">
                  <a:pos x="2236" y="478"/>
                </a:cxn>
                <a:cxn ang="0">
                  <a:pos x="2263" y="560"/>
                </a:cxn>
                <a:cxn ang="0">
                  <a:pos x="2241" y="636"/>
                </a:cxn>
                <a:cxn ang="0">
                  <a:pos x="2171" y="702"/>
                </a:cxn>
                <a:cxn ang="0">
                  <a:pos x="2062" y="756"/>
                </a:cxn>
                <a:cxn ang="0">
                  <a:pos x="1921" y="800"/>
                </a:cxn>
                <a:cxn ang="0">
                  <a:pos x="1748" y="843"/>
                </a:cxn>
                <a:cxn ang="0">
                  <a:pos x="1351" y="908"/>
                </a:cxn>
                <a:cxn ang="0">
                  <a:pos x="923" y="968"/>
                </a:cxn>
                <a:cxn ang="0">
                  <a:pos x="521" y="1028"/>
                </a:cxn>
                <a:cxn ang="0">
                  <a:pos x="353" y="1066"/>
                </a:cxn>
                <a:cxn ang="0">
                  <a:pos x="206" y="1104"/>
                </a:cxn>
                <a:cxn ang="0">
                  <a:pos x="92" y="1148"/>
                </a:cxn>
                <a:cxn ang="0">
                  <a:pos x="22" y="1202"/>
                </a:cxn>
                <a:cxn ang="0">
                  <a:pos x="0" y="1262"/>
                </a:cxn>
                <a:cxn ang="0">
                  <a:pos x="27" y="1327"/>
                </a:cxn>
                <a:cxn ang="0">
                  <a:pos x="98" y="1382"/>
                </a:cxn>
                <a:cxn ang="0">
                  <a:pos x="196" y="1425"/>
                </a:cxn>
                <a:cxn ang="0">
                  <a:pos x="326" y="1469"/>
                </a:cxn>
                <a:cxn ang="0">
                  <a:pos x="217" y="1414"/>
                </a:cxn>
                <a:cxn ang="0">
                  <a:pos x="147" y="1360"/>
                </a:cxn>
                <a:cxn ang="0">
                  <a:pos x="120" y="1306"/>
                </a:cxn>
                <a:cxn ang="0">
                  <a:pos x="141" y="1257"/>
                </a:cxn>
                <a:cxn ang="0">
                  <a:pos x="212" y="1208"/>
                </a:cxn>
                <a:cxn ang="0">
                  <a:pos x="342" y="1164"/>
                </a:cxn>
                <a:cxn ang="0">
                  <a:pos x="527" y="1121"/>
                </a:cxn>
                <a:cxn ang="0">
                  <a:pos x="771" y="1088"/>
                </a:cxn>
              </a:cxnLst>
              <a:rect l="0" t="0" r="r" b="b"/>
              <a:pathLst>
                <a:path w="2296" h="1469">
                  <a:moveTo>
                    <a:pt x="771" y="1088"/>
                  </a:moveTo>
                  <a:lnTo>
                    <a:pt x="982" y="1061"/>
                  </a:lnTo>
                  <a:lnTo>
                    <a:pt x="1178" y="1034"/>
                  </a:lnTo>
                  <a:lnTo>
                    <a:pt x="1357" y="1012"/>
                  </a:lnTo>
                  <a:lnTo>
                    <a:pt x="1520" y="985"/>
                  </a:lnTo>
                  <a:lnTo>
                    <a:pt x="1666" y="957"/>
                  </a:lnTo>
                  <a:lnTo>
                    <a:pt x="1796" y="930"/>
                  </a:lnTo>
                  <a:lnTo>
                    <a:pt x="1916" y="897"/>
                  </a:lnTo>
                  <a:lnTo>
                    <a:pt x="2013" y="870"/>
                  </a:lnTo>
                  <a:lnTo>
                    <a:pt x="2100" y="832"/>
                  </a:lnTo>
                  <a:lnTo>
                    <a:pt x="2171" y="800"/>
                  </a:lnTo>
                  <a:lnTo>
                    <a:pt x="2220" y="756"/>
                  </a:lnTo>
                  <a:lnTo>
                    <a:pt x="2263" y="712"/>
                  </a:lnTo>
                  <a:lnTo>
                    <a:pt x="2285" y="669"/>
                  </a:lnTo>
                  <a:lnTo>
                    <a:pt x="2296" y="614"/>
                  </a:lnTo>
                  <a:lnTo>
                    <a:pt x="2290" y="560"/>
                  </a:lnTo>
                  <a:lnTo>
                    <a:pt x="2269" y="500"/>
                  </a:lnTo>
                  <a:lnTo>
                    <a:pt x="2241" y="457"/>
                  </a:lnTo>
                  <a:lnTo>
                    <a:pt x="2198" y="408"/>
                  </a:lnTo>
                  <a:lnTo>
                    <a:pt x="2144" y="364"/>
                  </a:lnTo>
                  <a:lnTo>
                    <a:pt x="2079" y="321"/>
                  </a:lnTo>
                  <a:lnTo>
                    <a:pt x="2008" y="277"/>
                  </a:lnTo>
                  <a:lnTo>
                    <a:pt x="1927" y="234"/>
                  </a:lnTo>
                  <a:lnTo>
                    <a:pt x="1769" y="157"/>
                  </a:lnTo>
                  <a:lnTo>
                    <a:pt x="1688" y="125"/>
                  </a:lnTo>
                  <a:lnTo>
                    <a:pt x="1612" y="92"/>
                  </a:lnTo>
                  <a:lnTo>
                    <a:pt x="1536" y="65"/>
                  </a:lnTo>
                  <a:lnTo>
                    <a:pt x="1476" y="43"/>
                  </a:lnTo>
                  <a:lnTo>
                    <a:pt x="1422" y="27"/>
                  </a:lnTo>
                  <a:lnTo>
                    <a:pt x="1384" y="10"/>
                  </a:lnTo>
                  <a:lnTo>
                    <a:pt x="1357" y="5"/>
                  </a:lnTo>
                  <a:lnTo>
                    <a:pt x="1346" y="0"/>
                  </a:lnTo>
                  <a:lnTo>
                    <a:pt x="1498" y="54"/>
                  </a:lnTo>
                  <a:lnTo>
                    <a:pt x="1655" y="119"/>
                  </a:lnTo>
                  <a:lnTo>
                    <a:pt x="1807" y="185"/>
                  </a:lnTo>
                  <a:lnTo>
                    <a:pt x="1948" y="255"/>
                  </a:lnTo>
                  <a:lnTo>
                    <a:pt x="2013" y="288"/>
                  </a:lnTo>
                  <a:lnTo>
                    <a:pt x="2068" y="326"/>
                  </a:lnTo>
                  <a:lnTo>
                    <a:pt x="2122" y="364"/>
                  </a:lnTo>
                  <a:lnTo>
                    <a:pt x="2171" y="402"/>
                  </a:lnTo>
                  <a:lnTo>
                    <a:pt x="2209" y="440"/>
                  </a:lnTo>
                  <a:lnTo>
                    <a:pt x="2236" y="478"/>
                  </a:lnTo>
                  <a:lnTo>
                    <a:pt x="2252" y="522"/>
                  </a:lnTo>
                  <a:lnTo>
                    <a:pt x="2263" y="560"/>
                  </a:lnTo>
                  <a:lnTo>
                    <a:pt x="2258" y="598"/>
                  </a:lnTo>
                  <a:lnTo>
                    <a:pt x="2241" y="636"/>
                  </a:lnTo>
                  <a:lnTo>
                    <a:pt x="2214" y="669"/>
                  </a:lnTo>
                  <a:lnTo>
                    <a:pt x="2171" y="702"/>
                  </a:lnTo>
                  <a:lnTo>
                    <a:pt x="2122" y="729"/>
                  </a:lnTo>
                  <a:lnTo>
                    <a:pt x="2062" y="756"/>
                  </a:lnTo>
                  <a:lnTo>
                    <a:pt x="1997" y="778"/>
                  </a:lnTo>
                  <a:lnTo>
                    <a:pt x="1921" y="800"/>
                  </a:lnTo>
                  <a:lnTo>
                    <a:pt x="1834" y="821"/>
                  </a:lnTo>
                  <a:lnTo>
                    <a:pt x="1748" y="843"/>
                  </a:lnTo>
                  <a:lnTo>
                    <a:pt x="1552" y="876"/>
                  </a:lnTo>
                  <a:lnTo>
                    <a:pt x="1351" y="908"/>
                  </a:lnTo>
                  <a:lnTo>
                    <a:pt x="1134" y="941"/>
                  </a:lnTo>
                  <a:lnTo>
                    <a:pt x="923" y="968"/>
                  </a:lnTo>
                  <a:lnTo>
                    <a:pt x="716" y="995"/>
                  </a:lnTo>
                  <a:lnTo>
                    <a:pt x="521" y="1028"/>
                  </a:lnTo>
                  <a:lnTo>
                    <a:pt x="434" y="1044"/>
                  </a:lnTo>
                  <a:lnTo>
                    <a:pt x="353" y="1066"/>
                  </a:lnTo>
                  <a:lnTo>
                    <a:pt x="277" y="1082"/>
                  </a:lnTo>
                  <a:lnTo>
                    <a:pt x="206" y="1104"/>
                  </a:lnTo>
                  <a:lnTo>
                    <a:pt x="147" y="1126"/>
                  </a:lnTo>
                  <a:lnTo>
                    <a:pt x="92" y="1148"/>
                  </a:lnTo>
                  <a:lnTo>
                    <a:pt x="54" y="1175"/>
                  </a:lnTo>
                  <a:lnTo>
                    <a:pt x="22" y="1202"/>
                  </a:lnTo>
                  <a:lnTo>
                    <a:pt x="6" y="1229"/>
                  </a:lnTo>
                  <a:lnTo>
                    <a:pt x="0" y="1262"/>
                  </a:lnTo>
                  <a:lnTo>
                    <a:pt x="11" y="1295"/>
                  </a:lnTo>
                  <a:lnTo>
                    <a:pt x="27" y="1327"/>
                  </a:lnTo>
                  <a:lnTo>
                    <a:pt x="54" y="1355"/>
                  </a:lnTo>
                  <a:lnTo>
                    <a:pt x="98" y="1382"/>
                  </a:lnTo>
                  <a:lnTo>
                    <a:pt x="141" y="1404"/>
                  </a:lnTo>
                  <a:lnTo>
                    <a:pt x="196" y="1425"/>
                  </a:lnTo>
                  <a:lnTo>
                    <a:pt x="261" y="1447"/>
                  </a:lnTo>
                  <a:lnTo>
                    <a:pt x="326" y="1469"/>
                  </a:lnTo>
                  <a:lnTo>
                    <a:pt x="266" y="1442"/>
                  </a:lnTo>
                  <a:lnTo>
                    <a:pt x="217" y="1414"/>
                  </a:lnTo>
                  <a:lnTo>
                    <a:pt x="174" y="1387"/>
                  </a:lnTo>
                  <a:lnTo>
                    <a:pt x="147" y="1360"/>
                  </a:lnTo>
                  <a:lnTo>
                    <a:pt x="125" y="1333"/>
                  </a:lnTo>
                  <a:lnTo>
                    <a:pt x="120" y="1306"/>
                  </a:lnTo>
                  <a:lnTo>
                    <a:pt x="125" y="1278"/>
                  </a:lnTo>
                  <a:lnTo>
                    <a:pt x="141" y="1257"/>
                  </a:lnTo>
                  <a:lnTo>
                    <a:pt x="174" y="1229"/>
                  </a:lnTo>
                  <a:lnTo>
                    <a:pt x="212" y="1208"/>
                  </a:lnTo>
                  <a:lnTo>
                    <a:pt x="272" y="1186"/>
                  </a:lnTo>
                  <a:lnTo>
                    <a:pt x="342" y="1164"/>
                  </a:lnTo>
                  <a:lnTo>
                    <a:pt x="423" y="1142"/>
                  </a:lnTo>
                  <a:lnTo>
                    <a:pt x="527" y="1121"/>
                  </a:lnTo>
                  <a:lnTo>
                    <a:pt x="641" y="1104"/>
                  </a:lnTo>
                  <a:lnTo>
                    <a:pt x="771" y="1088"/>
                  </a:lnTo>
                  <a:lnTo>
                    <a:pt x="771" y="1088"/>
                  </a:lnTo>
                  <a:close/>
                </a:path>
              </a:pathLst>
            </a:custGeom>
            <a:gradFill rotWithShape="0">
              <a:gsLst>
                <a:gs pos="0">
                  <a:schemeClr val="bg1">
                    <a:gamma/>
                    <a:shade val="84706"/>
                    <a:invGamma/>
                  </a:schemeClr>
                </a:gs>
                <a:gs pos="100000">
                  <a:schemeClr val="bg1"/>
                </a:gs>
              </a:gsLst>
              <a:lin ang="2700000" scaled="1"/>
            </a:gradFill>
            <a:ln w="9525">
              <a:noFill/>
              <a:round/>
              <a:headEnd/>
              <a:tailEnd/>
            </a:ln>
          </p:spPr>
          <p:txBody>
            <a:bodyPr/>
            <a:lstStyle/>
            <a:p>
              <a:pPr eaLnBrk="0" hangingPunct="0">
                <a:defRPr/>
              </a:pPr>
              <a:endParaRPr lang="en-US" sz="1800">
                <a:cs typeface="+mn-cs"/>
              </a:endParaRPr>
            </a:p>
          </p:txBody>
        </p:sp>
        <p:sp>
          <p:nvSpPr>
            <p:cNvPr id="7" name="Freeform 10">
              <a:extLst>
                <a:ext uri="{FF2B5EF4-FFF2-40B4-BE49-F238E27FC236}">
                  <a16:creationId xmlns:a16="http://schemas.microsoft.com/office/drawing/2014/main" id="{A9FA67C7-001B-4109-BB67-B18E4ACF9C26}"/>
                </a:ext>
              </a:extLst>
            </p:cNvPr>
            <p:cNvSpPr>
              <a:spLocks/>
            </p:cNvSpPr>
            <p:nvPr/>
          </p:nvSpPr>
          <p:spPr bwMode="hidden">
            <a:xfrm>
              <a:off x="0" y="0"/>
              <a:ext cx="5758" cy="1776"/>
            </a:xfrm>
            <a:custGeom>
              <a:avLst/>
              <a:gdLst>
                <a:gd name="T0" fmla="*/ 0 w 5740"/>
                <a:gd name="T1" fmla="*/ 0 h 1906"/>
                <a:gd name="T2" fmla="*/ 0 w 5740"/>
                <a:gd name="T3" fmla="*/ 1776 h 1906"/>
                <a:gd name="T4" fmla="*/ 5758 w 5740"/>
                <a:gd name="T5" fmla="*/ 1776 h 1906"/>
                <a:gd name="T6" fmla="*/ 5758 w 5740"/>
                <a:gd name="T7" fmla="*/ 0 h 1906"/>
                <a:gd name="T8" fmla="*/ 0 w 5740"/>
                <a:gd name="T9" fmla="*/ 0 h 1906"/>
                <a:gd name="T10" fmla="*/ 0 w 5740"/>
                <a:gd name="T11" fmla="*/ 0 h 190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5740" h="1906">
                  <a:moveTo>
                    <a:pt x="0" y="0"/>
                  </a:moveTo>
                  <a:lnTo>
                    <a:pt x="0" y="1906"/>
                  </a:lnTo>
                  <a:lnTo>
                    <a:pt x="5740" y="1906"/>
                  </a:lnTo>
                  <a:lnTo>
                    <a:pt x="5740" y="0"/>
                  </a:lnTo>
                  <a:lnTo>
                    <a:pt x="0" y="0"/>
                  </a:lnTo>
                  <a:close/>
                </a:path>
              </a:pathLst>
            </a:custGeom>
            <a:gradFill rotWithShape="0">
              <a:gsLst>
                <a:gs pos="0">
                  <a:schemeClr val="bg2"/>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800"/>
            </a:p>
          </p:txBody>
        </p:sp>
      </p:grpSp>
      <p:graphicFrame>
        <p:nvGraphicFramePr>
          <p:cNvPr id="13" name="Object 16">
            <a:extLst>
              <a:ext uri="{FF2B5EF4-FFF2-40B4-BE49-F238E27FC236}">
                <a16:creationId xmlns:a16="http://schemas.microsoft.com/office/drawing/2014/main" id="{EE756A83-ED28-40CF-B50B-937041A2FFE1}"/>
              </a:ext>
            </a:extLst>
          </p:cNvPr>
          <p:cNvGraphicFramePr>
            <a:graphicFrameLocks noChangeAspect="1"/>
          </p:cNvGraphicFramePr>
          <p:nvPr/>
        </p:nvGraphicFramePr>
        <p:xfrm>
          <a:off x="7000876" y="5800727"/>
          <a:ext cx="2143125" cy="1057275"/>
        </p:xfrm>
        <a:graphic>
          <a:graphicData uri="http://schemas.openxmlformats.org/presentationml/2006/ole">
            <mc:AlternateContent xmlns:mc="http://schemas.openxmlformats.org/markup-compatibility/2006">
              <mc:Choice xmlns:v="urn:schemas-microsoft-com:vml" Requires="v">
                <p:oleObj spid="_x0000_s5122" name="Bitmap Image" r:id="rId3" imgW="2142857" imgH="1057423" progId="Paint.Picture">
                  <p:embed/>
                </p:oleObj>
              </mc:Choice>
              <mc:Fallback>
                <p:oleObj name="Bitmap Image" r:id="rId3" imgW="2142857" imgH="1057423" progId="Paint.Picture">
                  <p:embed/>
                  <p:pic>
                    <p:nvPicPr>
                      <p:cNvPr id="13" name="Object 16">
                        <a:extLst>
                          <a:ext uri="{FF2B5EF4-FFF2-40B4-BE49-F238E27FC236}">
                            <a16:creationId xmlns:a16="http://schemas.microsoft.com/office/drawing/2014/main" id="{EE756A83-ED28-40CF-B50B-937041A2FFE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000876" y="5800727"/>
                        <a:ext cx="2143125" cy="1057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5131" name="Rectangle 11"/>
          <p:cNvSpPr>
            <a:spLocks noGrp="1" noChangeArrowheads="1"/>
          </p:cNvSpPr>
          <p:nvPr>
            <p:ph type="ctrTitle" sz="quarter"/>
          </p:nvPr>
        </p:nvSpPr>
        <p:spPr>
          <a:xfrm>
            <a:off x="685800" y="1736727"/>
            <a:ext cx="7772400" cy="1920875"/>
          </a:xfrm>
        </p:spPr>
        <p:txBody>
          <a:bodyPr/>
          <a:lstStyle>
            <a:lvl1pPr>
              <a:defRPr sz="6000"/>
            </a:lvl1pPr>
          </a:lstStyle>
          <a:p>
            <a:r>
              <a:rPr lang="en-US"/>
              <a:t>Click to edit Master title style</a:t>
            </a:r>
          </a:p>
        </p:txBody>
      </p:sp>
      <p:sp>
        <p:nvSpPr>
          <p:cNvPr id="5132" name="Rectangle 12"/>
          <p:cNvSpPr>
            <a:spLocks noGrp="1" noChangeArrowheads="1"/>
          </p:cNvSpPr>
          <p:nvPr>
            <p:ph type="subTitle" sz="quarter" idx="1"/>
          </p:nvPr>
        </p:nvSpPr>
        <p:spPr>
          <a:xfrm>
            <a:off x="1371600" y="3886200"/>
            <a:ext cx="6400800" cy="1752600"/>
          </a:xfrm>
        </p:spPr>
        <p:txBody>
          <a:bodyPr/>
          <a:lstStyle>
            <a:lvl1pPr marL="0" indent="0" algn="ctr">
              <a:buFont typeface="Wingdings" pitchFamily="2" charset="2"/>
              <a:buNone/>
              <a:defRPr/>
            </a:lvl1pPr>
          </a:lstStyle>
          <a:p>
            <a:r>
              <a:rPr lang="en-US"/>
              <a:t>Click to edit Master subtitle style</a:t>
            </a:r>
          </a:p>
        </p:txBody>
      </p:sp>
      <p:sp>
        <p:nvSpPr>
          <p:cNvPr id="14" name="Date Placeholder 13">
            <a:extLst>
              <a:ext uri="{FF2B5EF4-FFF2-40B4-BE49-F238E27FC236}">
                <a16:creationId xmlns:a16="http://schemas.microsoft.com/office/drawing/2014/main" id="{D3245AFB-027E-4B27-B448-581339975821}"/>
              </a:ext>
            </a:extLst>
          </p:cNvPr>
          <p:cNvSpPr>
            <a:spLocks noGrp="1" noChangeArrowheads="1"/>
          </p:cNvSpPr>
          <p:nvPr>
            <p:ph type="dt" sz="quarter" idx="10"/>
          </p:nvPr>
        </p:nvSpPr>
        <p:spPr>
          <a:xfrm>
            <a:off x="457200" y="6248400"/>
            <a:ext cx="2133600" cy="476250"/>
          </a:xfrm>
        </p:spPr>
        <p:txBody>
          <a:bodyPr/>
          <a:lstStyle>
            <a:lvl1pPr>
              <a:defRPr/>
            </a:lvl1pPr>
          </a:lstStyle>
          <a:p>
            <a:pPr>
              <a:defRPr/>
            </a:pPr>
            <a:endParaRPr lang="en-US"/>
          </a:p>
        </p:txBody>
      </p:sp>
      <p:sp>
        <p:nvSpPr>
          <p:cNvPr id="15" name="Footer Placeholder 14">
            <a:extLst>
              <a:ext uri="{FF2B5EF4-FFF2-40B4-BE49-F238E27FC236}">
                <a16:creationId xmlns:a16="http://schemas.microsoft.com/office/drawing/2014/main" id="{F6A4D5A7-D42B-4997-A536-66D3D98DC1DC}"/>
              </a:ext>
            </a:extLst>
          </p:cNvPr>
          <p:cNvSpPr>
            <a:spLocks noGrp="1" noChangeArrowheads="1"/>
          </p:cNvSpPr>
          <p:nvPr>
            <p:ph type="ftr" sz="quarter" idx="11"/>
          </p:nvPr>
        </p:nvSpPr>
        <p:spPr>
          <a:xfrm>
            <a:off x="3124200" y="6251575"/>
            <a:ext cx="2895600" cy="476250"/>
          </a:xfrm>
        </p:spPr>
        <p:txBody>
          <a:bodyPr/>
          <a:lstStyle>
            <a:lvl1pPr>
              <a:defRPr/>
            </a:lvl1pPr>
          </a:lstStyle>
          <a:p>
            <a:pPr>
              <a:defRPr/>
            </a:pPr>
            <a:endParaRPr lang="en-US"/>
          </a:p>
        </p:txBody>
      </p:sp>
      <p:sp>
        <p:nvSpPr>
          <p:cNvPr id="16" name="Slide Number Placeholder 15">
            <a:extLst>
              <a:ext uri="{FF2B5EF4-FFF2-40B4-BE49-F238E27FC236}">
                <a16:creationId xmlns:a16="http://schemas.microsoft.com/office/drawing/2014/main" id="{CCEF4572-3BA3-433D-8E49-85A3113C78AD}"/>
              </a:ext>
            </a:extLst>
          </p:cNvPr>
          <p:cNvSpPr>
            <a:spLocks noGrp="1" noChangeArrowheads="1"/>
          </p:cNvSpPr>
          <p:nvPr>
            <p:ph type="sldNum" sz="quarter" idx="12"/>
          </p:nvPr>
        </p:nvSpPr>
        <p:spPr>
          <a:xfrm>
            <a:off x="6553200" y="6254750"/>
            <a:ext cx="2133600" cy="476250"/>
          </a:xfrm>
        </p:spPr>
        <p:txBody>
          <a:bodyPr/>
          <a:lstStyle>
            <a:lvl1pPr>
              <a:defRPr/>
            </a:lvl1pPr>
          </a:lstStyle>
          <a:p>
            <a:fld id="{363451F6-ACA7-4330-91E3-02D7908EB1FD}" type="slidenum">
              <a:rPr lang="en-US" altLang="en-US"/>
              <a:pPr/>
              <a:t>‹#›</a:t>
            </a:fld>
            <a:endParaRPr lang="en-US" altLang="en-US"/>
          </a:p>
        </p:txBody>
      </p:sp>
    </p:spTree>
    <p:extLst>
      <p:ext uri="{BB962C8B-B14F-4D97-AF65-F5344CB8AC3E}">
        <p14:creationId xmlns:p14="http://schemas.microsoft.com/office/powerpoint/2010/main" val="2124944946"/>
      </p:ext>
    </p:extLst>
  </p:cSld>
  <p:clrMapOvr>
    <a:masterClrMapping/>
  </p:clrMapOvr>
  <p:transition>
    <p:random/>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7490A233-2772-451C-BD04-C532C3658C43}"/>
              </a:ext>
            </a:extLst>
          </p:cNvPr>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a:solidFill>
                <a:prstClr val="white"/>
              </a:solidFill>
            </a:endParaRPr>
          </a:p>
        </p:txBody>
      </p:sp>
      <p:sp useBgFill="1">
        <p:nvSpPr>
          <p:cNvPr id="5" name="Rounded Rectangle 10">
            <a:extLst>
              <a:ext uri="{FF2B5EF4-FFF2-40B4-BE49-F238E27FC236}">
                <a16:creationId xmlns:a16="http://schemas.microsoft.com/office/drawing/2014/main" id="{2D4C8540-F524-4DB5-9EE2-4DCCF4263DF1}"/>
              </a:ext>
            </a:extLst>
          </p:cNvPr>
          <p:cNvSpPr/>
          <p:nvPr/>
        </p:nvSpPr>
        <p:spPr>
          <a:xfrm>
            <a:off x="65313" y="69757"/>
            <a:ext cx="9013372" cy="6692201"/>
          </a:xfrm>
          <a:prstGeom prst="roundRect">
            <a:avLst>
              <a:gd name="adj" fmla="val 4929"/>
            </a:avLst>
          </a:prstGeom>
          <a:ln w="6350" cap="sq" cmpd="sng" algn="ctr">
            <a:solidFill>
              <a:schemeClr val="tx1">
                <a:alpha val="100000"/>
              </a:schemeClr>
            </a:solidFill>
            <a:prstDash val="solid"/>
          </a:ln>
          <a:effectLst/>
        </p:spPr>
        <p:style>
          <a:lnRef idx="3">
            <a:schemeClr val="lt1"/>
          </a:lnRef>
          <a:fillRef idx="1003">
            <a:schemeClr val="lt1"/>
          </a:fillRef>
          <a:effectRef idx="1">
            <a:schemeClr val="accent1"/>
          </a:effectRef>
          <a:fontRef idx="minor">
            <a:schemeClr val="lt1"/>
          </a:fontRef>
        </p:style>
        <p:txBody>
          <a:bodyPr anchor="ctr"/>
          <a:lstStyle/>
          <a:p>
            <a:pPr algn="ctr" fontAlgn="auto">
              <a:spcBef>
                <a:spcPts val="0"/>
              </a:spcBef>
              <a:spcAft>
                <a:spcPts val="0"/>
              </a:spcAft>
              <a:defRPr/>
            </a:pPr>
            <a:endParaRPr lang="en-US" sz="1800">
              <a:solidFill>
                <a:prstClr val="white"/>
              </a:solidFill>
            </a:endParaRPr>
          </a:p>
        </p:txBody>
      </p:sp>
      <p:sp>
        <p:nvSpPr>
          <p:cNvPr id="6" name="Rectangle 5">
            <a:extLst>
              <a:ext uri="{FF2B5EF4-FFF2-40B4-BE49-F238E27FC236}">
                <a16:creationId xmlns:a16="http://schemas.microsoft.com/office/drawing/2014/main" id="{79750CF1-34C3-4EBA-88DF-0808EEFDD969}"/>
              </a:ext>
            </a:extLst>
          </p:cNvPr>
          <p:cNvSpPr/>
          <p:nvPr/>
        </p:nvSpPr>
        <p:spPr>
          <a:xfrm flipV="1">
            <a:off x="69851" y="2376490"/>
            <a:ext cx="9013825" cy="92075"/>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sz="1800">
              <a:solidFill>
                <a:prstClr val="white"/>
              </a:solidFill>
            </a:endParaRPr>
          </a:p>
        </p:txBody>
      </p:sp>
      <p:sp>
        <p:nvSpPr>
          <p:cNvPr id="7" name="Rectangle 6">
            <a:extLst>
              <a:ext uri="{FF2B5EF4-FFF2-40B4-BE49-F238E27FC236}">
                <a16:creationId xmlns:a16="http://schemas.microsoft.com/office/drawing/2014/main" id="{85C548D2-CD6D-4AC8-8EA0-9CA8C6A85AD8}"/>
              </a:ext>
            </a:extLst>
          </p:cNvPr>
          <p:cNvSpPr/>
          <p:nvPr/>
        </p:nvSpPr>
        <p:spPr>
          <a:xfrm>
            <a:off x="69851" y="2341565"/>
            <a:ext cx="9013825" cy="46037"/>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sz="1800">
              <a:solidFill>
                <a:prstClr val="white"/>
              </a:solidFill>
            </a:endParaRPr>
          </a:p>
        </p:txBody>
      </p:sp>
      <p:sp>
        <p:nvSpPr>
          <p:cNvPr id="8" name="Rectangle 7">
            <a:extLst>
              <a:ext uri="{FF2B5EF4-FFF2-40B4-BE49-F238E27FC236}">
                <a16:creationId xmlns:a16="http://schemas.microsoft.com/office/drawing/2014/main" id="{69B27370-3D53-4E4A-AE4F-4AF7E6DA9D9C}"/>
              </a:ext>
            </a:extLst>
          </p:cNvPr>
          <p:cNvSpPr/>
          <p:nvPr/>
        </p:nvSpPr>
        <p:spPr>
          <a:xfrm>
            <a:off x="68264" y="2468565"/>
            <a:ext cx="9015412" cy="46037"/>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sz="1800">
              <a:solidFill>
                <a:prstClr val="white"/>
              </a:solidFill>
            </a:endParaRPr>
          </a:p>
        </p:txBody>
      </p:sp>
      <p:pic>
        <p:nvPicPr>
          <p:cNvPr id="9" name="Picture 16">
            <a:extLst>
              <a:ext uri="{FF2B5EF4-FFF2-40B4-BE49-F238E27FC236}">
                <a16:creationId xmlns:a16="http://schemas.microsoft.com/office/drawing/2014/main" id="{2291040B-4159-4C82-ACF1-4688C44D078C}"/>
              </a:ext>
            </a:extLst>
          </p:cNvPr>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6950076" y="5526090"/>
            <a:ext cx="1987550" cy="1152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722313" y="952504"/>
            <a:ext cx="7772400" cy="1362075"/>
          </a:xfrm>
        </p:spPr>
        <p:txBody>
          <a:bodyPr/>
          <a:lstStyle>
            <a:lvl1pPr algn="l">
              <a:buNone/>
              <a:defRPr sz="4000" b="0" cap="none"/>
            </a:lvl1pPr>
          </a:lstStyle>
          <a:p>
            <a:r>
              <a:rPr lang="en-US"/>
              <a:t>Click to edit Master title style</a:t>
            </a:r>
          </a:p>
        </p:txBody>
      </p:sp>
      <p:sp>
        <p:nvSpPr>
          <p:cNvPr id="3" name="Text Placeholder 2"/>
          <p:cNvSpPr>
            <a:spLocks noGrp="1"/>
          </p:cNvSpPr>
          <p:nvPr>
            <p:ph type="body" idx="1"/>
          </p:nvPr>
        </p:nvSpPr>
        <p:spPr>
          <a:xfrm>
            <a:off x="722313" y="2547938"/>
            <a:ext cx="7772400" cy="1338262"/>
          </a:xfrm>
        </p:spPr>
        <p:txBody>
          <a:bodyPr/>
          <a:lstStyle>
            <a:lvl1pPr marL="0" indent="0">
              <a:buNone/>
              <a:defRPr sz="24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en-US"/>
              <a:t>Click to edit Master text styles</a:t>
            </a:r>
          </a:p>
        </p:txBody>
      </p:sp>
      <p:sp>
        <p:nvSpPr>
          <p:cNvPr id="10" name="Date Placeholder 3">
            <a:extLst>
              <a:ext uri="{FF2B5EF4-FFF2-40B4-BE49-F238E27FC236}">
                <a16:creationId xmlns:a16="http://schemas.microsoft.com/office/drawing/2014/main" id="{D0C977FE-8B36-4733-9E85-6FAD540BF3EF}"/>
              </a:ext>
            </a:extLst>
          </p:cNvPr>
          <p:cNvSpPr>
            <a:spLocks noGrp="1"/>
          </p:cNvSpPr>
          <p:nvPr>
            <p:ph type="dt" sz="half" idx="10"/>
          </p:nvPr>
        </p:nvSpPr>
        <p:spPr/>
        <p:txBody>
          <a:bodyPr/>
          <a:lstStyle>
            <a:lvl1pPr>
              <a:defRPr/>
            </a:lvl1pPr>
          </a:lstStyle>
          <a:p>
            <a:pPr>
              <a:defRPr/>
            </a:pPr>
            <a:fld id="{C2347440-1C08-46CA-8D4C-C63EB660812C}" type="datetimeFigureOut">
              <a:rPr lang="en-US"/>
              <a:pPr>
                <a:defRPr/>
              </a:pPr>
              <a:t>1/30/2020</a:t>
            </a:fld>
            <a:endParaRPr lang="en-US"/>
          </a:p>
        </p:txBody>
      </p:sp>
      <p:sp>
        <p:nvSpPr>
          <p:cNvPr id="11" name="Footer Placeholder 4">
            <a:extLst>
              <a:ext uri="{FF2B5EF4-FFF2-40B4-BE49-F238E27FC236}">
                <a16:creationId xmlns:a16="http://schemas.microsoft.com/office/drawing/2014/main" id="{A214D7CE-DAEA-462C-87FD-C261ED473E57}"/>
              </a:ext>
            </a:extLst>
          </p:cNvPr>
          <p:cNvSpPr>
            <a:spLocks noGrp="1"/>
          </p:cNvSpPr>
          <p:nvPr>
            <p:ph type="ftr" sz="quarter" idx="11"/>
          </p:nvPr>
        </p:nvSpPr>
        <p:spPr>
          <a:xfrm>
            <a:off x="800100" y="6172200"/>
            <a:ext cx="4000500" cy="457200"/>
          </a:xfrm>
        </p:spPr>
        <p:txBody>
          <a:bodyPr/>
          <a:lstStyle>
            <a:lvl1pPr>
              <a:defRPr/>
            </a:lvl1pPr>
          </a:lstStyle>
          <a:p>
            <a:pPr>
              <a:defRPr/>
            </a:pPr>
            <a:endParaRPr lang="en-US"/>
          </a:p>
        </p:txBody>
      </p:sp>
      <p:sp>
        <p:nvSpPr>
          <p:cNvPr id="12" name="Slide Number Placeholder 5">
            <a:extLst>
              <a:ext uri="{FF2B5EF4-FFF2-40B4-BE49-F238E27FC236}">
                <a16:creationId xmlns:a16="http://schemas.microsoft.com/office/drawing/2014/main" id="{86A49A70-89C0-44EE-BF4C-FCDDC4D2C226}"/>
              </a:ext>
            </a:extLst>
          </p:cNvPr>
          <p:cNvSpPr>
            <a:spLocks noGrp="1"/>
          </p:cNvSpPr>
          <p:nvPr>
            <p:ph type="sldNum" sz="quarter" idx="12"/>
          </p:nvPr>
        </p:nvSpPr>
        <p:spPr>
          <a:xfrm>
            <a:off x="146050" y="6208713"/>
            <a:ext cx="457200" cy="457200"/>
          </a:xfrm>
        </p:spPr>
        <p:txBody>
          <a:bodyPr/>
          <a:lstStyle>
            <a:lvl1pPr>
              <a:defRPr/>
            </a:lvl1pPr>
          </a:lstStyle>
          <a:p>
            <a:fld id="{5ECCEA21-FC20-4547-B4A0-446FDB51152E}" type="slidenum">
              <a:rPr lang="en-US" altLang="en-US"/>
              <a:pPr/>
              <a:t>‹#›</a:t>
            </a:fld>
            <a:endParaRPr lang="en-US" altLang="en-US"/>
          </a:p>
        </p:txBody>
      </p:sp>
    </p:spTree>
    <p:extLst>
      <p:ext uri="{BB962C8B-B14F-4D97-AF65-F5344CB8AC3E}">
        <p14:creationId xmlns:p14="http://schemas.microsoft.com/office/powerpoint/2010/main" val="76037618"/>
      </p:ext>
    </p:extLst>
  </p:cSld>
  <p:clrMapOvr>
    <a:overrideClrMapping bg1="lt1" tx1="dk1" bg2="lt2" tx2="dk2" accent1="accent1" accent2="accent2" accent3="accent3" accent4="accent4" accent5="accent5" accent6="accent6" hlink="hlink" folHlink="folHlink"/>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
            <a:extLst>
              <a:ext uri="{FF2B5EF4-FFF2-40B4-BE49-F238E27FC236}">
                <a16:creationId xmlns:a16="http://schemas.microsoft.com/office/drawing/2014/main" id="{611AD3B7-4AD6-4A1D-8EEA-62BC62B43160}"/>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3">
            <a:extLst>
              <a:ext uri="{FF2B5EF4-FFF2-40B4-BE49-F238E27FC236}">
                <a16:creationId xmlns:a16="http://schemas.microsoft.com/office/drawing/2014/main" id="{F474FE7B-7153-4230-ABAC-C068CA03C671}"/>
              </a:ext>
            </a:extLst>
          </p:cNvPr>
          <p:cNvSpPr>
            <a:spLocks noGrp="1" noChangeArrowheads="1"/>
          </p:cNvSpPr>
          <p:nvPr>
            <p:ph type="sldNum" sz="quarter" idx="11"/>
          </p:nvPr>
        </p:nvSpPr>
        <p:spPr>
          <a:ln/>
        </p:spPr>
        <p:txBody>
          <a:bodyPr/>
          <a:lstStyle>
            <a:lvl1pPr>
              <a:defRPr/>
            </a:lvl1pPr>
          </a:lstStyle>
          <a:p>
            <a:fld id="{0E84452D-E232-4005-8FE1-1F4C4A2F51C3}" type="slidenum">
              <a:rPr lang="en-US" altLang="en-US"/>
              <a:pPr/>
              <a:t>‹#›</a:t>
            </a:fld>
            <a:endParaRPr lang="en-US" altLang="en-US"/>
          </a:p>
        </p:txBody>
      </p:sp>
      <p:sp>
        <p:nvSpPr>
          <p:cNvPr id="6" name="Rectangle 14">
            <a:extLst>
              <a:ext uri="{FF2B5EF4-FFF2-40B4-BE49-F238E27FC236}">
                <a16:creationId xmlns:a16="http://schemas.microsoft.com/office/drawing/2014/main" id="{0E9DE523-3E25-498F-A560-093D0D51B65C}"/>
              </a:ext>
            </a:extLst>
          </p:cNvPr>
          <p:cNvSpPr>
            <a:spLocks noGrp="1" noChangeArrowheads="1"/>
          </p:cNvSpPr>
          <p:nvPr>
            <p:ph type="ftr" sz="quarter" idx="12"/>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1698957071"/>
      </p:ext>
    </p:extLst>
  </p:cSld>
  <p:clrMapOvr>
    <a:masterClrMapping/>
  </p:clrMapOvr>
  <p:transition>
    <p:random/>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2"/>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2">
            <a:extLst>
              <a:ext uri="{FF2B5EF4-FFF2-40B4-BE49-F238E27FC236}">
                <a16:creationId xmlns:a16="http://schemas.microsoft.com/office/drawing/2014/main" id="{618892BD-9CD9-4A42-97A1-3D60495A5AA7}"/>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3">
            <a:extLst>
              <a:ext uri="{FF2B5EF4-FFF2-40B4-BE49-F238E27FC236}">
                <a16:creationId xmlns:a16="http://schemas.microsoft.com/office/drawing/2014/main" id="{8CDE8C80-A92C-42FC-92D8-1D5B1C3F7399}"/>
              </a:ext>
            </a:extLst>
          </p:cNvPr>
          <p:cNvSpPr>
            <a:spLocks noGrp="1" noChangeArrowheads="1"/>
          </p:cNvSpPr>
          <p:nvPr>
            <p:ph type="sldNum" sz="quarter" idx="11"/>
          </p:nvPr>
        </p:nvSpPr>
        <p:spPr>
          <a:ln/>
        </p:spPr>
        <p:txBody>
          <a:bodyPr/>
          <a:lstStyle>
            <a:lvl1pPr>
              <a:defRPr/>
            </a:lvl1pPr>
          </a:lstStyle>
          <a:p>
            <a:fld id="{DDA650A0-9D66-45FC-A018-0F137464A56E}" type="slidenum">
              <a:rPr lang="en-US" altLang="en-US"/>
              <a:pPr/>
              <a:t>‹#›</a:t>
            </a:fld>
            <a:endParaRPr lang="en-US" altLang="en-US"/>
          </a:p>
        </p:txBody>
      </p:sp>
      <p:sp>
        <p:nvSpPr>
          <p:cNvPr id="6" name="Rectangle 14">
            <a:extLst>
              <a:ext uri="{FF2B5EF4-FFF2-40B4-BE49-F238E27FC236}">
                <a16:creationId xmlns:a16="http://schemas.microsoft.com/office/drawing/2014/main" id="{5C00A732-9655-4365-83E5-0EC21E297908}"/>
              </a:ext>
            </a:extLst>
          </p:cNvPr>
          <p:cNvSpPr>
            <a:spLocks noGrp="1" noChangeArrowheads="1"/>
          </p:cNvSpPr>
          <p:nvPr>
            <p:ph type="ftr" sz="quarter" idx="12"/>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3391183525"/>
      </p:ext>
    </p:extLst>
  </p:cSld>
  <p:clrMapOvr>
    <a:masterClrMapping/>
  </p:clrMapOvr>
  <p:transition>
    <p:random/>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2"/>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2"/>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2">
            <a:extLst>
              <a:ext uri="{FF2B5EF4-FFF2-40B4-BE49-F238E27FC236}">
                <a16:creationId xmlns:a16="http://schemas.microsoft.com/office/drawing/2014/main" id="{1A07F5AD-4B38-4C28-9452-64583DC8EE78}"/>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3">
            <a:extLst>
              <a:ext uri="{FF2B5EF4-FFF2-40B4-BE49-F238E27FC236}">
                <a16:creationId xmlns:a16="http://schemas.microsoft.com/office/drawing/2014/main" id="{F4CD0FD4-9FF2-4C04-9D7B-BF62B549580D}"/>
              </a:ext>
            </a:extLst>
          </p:cNvPr>
          <p:cNvSpPr>
            <a:spLocks noGrp="1" noChangeArrowheads="1"/>
          </p:cNvSpPr>
          <p:nvPr>
            <p:ph type="sldNum" sz="quarter" idx="11"/>
          </p:nvPr>
        </p:nvSpPr>
        <p:spPr>
          <a:ln/>
        </p:spPr>
        <p:txBody>
          <a:bodyPr/>
          <a:lstStyle>
            <a:lvl1pPr>
              <a:defRPr/>
            </a:lvl1pPr>
          </a:lstStyle>
          <a:p>
            <a:fld id="{B2251525-316A-4238-99FC-2A0C4E3D651E}" type="slidenum">
              <a:rPr lang="en-US" altLang="en-US"/>
              <a:pPr/>
              <a:t>‹#›</a:t>
            </a:fld>
            <a:endParaRPr lang="en-US" altLang="en-US"/>
          </a:p>
        </p:txBody>
      </p:sp>
      <p:sp>
        <p:nvSpPr>
          <p:cNvPr id="7" name="Rectangle 14">
            <a:extLst>
              <a:ext uri="{FF2B5EF4-FFF2-40B4-BE49-F238E27FC236}">
                <a16:creationId xmlns:a16="http://schemas.microsoft.com/office/drawing/2014/main" id="{1A13FD0F-FC0D-4D92-B7D3-7EC738144EBA}"/>
              </a:ext>
            </a:extLst>
          </p:cNvPr>
          <p:cNvSpPr>
            <a:spLocks noGrp="1" noChangeArrowheads="1"/>
          </p:cNvSpPr>
          <p:nvPr>
            <p:ph type="ftr" sz="quarter" idx="12"/>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2036561625"/>
      </p:ext>
    </p:extLst>
  </p:cSld>
  <p:clrMapOvr>
    <a:masterClrMapping/>
  </p:clrMapOvr>
  <p:transition>
    <p:random/>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2">
            <a:extLst>
              <a:ext uri="{FF2B5EF4-FFF2-40B4-BE49-F238E27FC236}">
                <a16:creationId xmlns:a16="http://schemas.microsoft.com/office/drawing/2014/main" id="{BD3DB643-B52D-42BA-8A79-6182B6A20915}"/>
              </a:ext>
            </a:extLst>
          </p:cNvPr>
          <p:cNvSpPr>
            <a:spLocks noGrp="1" noChangeArrowheads="1"/>
          </p:cNvSpPr>
          <p:nvPr>
            <p:ph type="dt" sz="half" idx="10"/>
          </p:nvPr>
        </p:nvSpPr>
        <p:spPr>
          <a:ln/>
        </p:spPr>
        <p:txBody>
          <a:bodyPr/>
          <a:lstStyle>
            <a:lvl1pPr>
              <a:defRPr/>
            </a:lvl1pPr>
          </a:lstStyle>
          <a:p>
            <a:pPr>
              <a:defRPr/>
            </a:pPr>
            <a:endParaRPr lang="en-US"/>
          </a:p>
        </p:txBody>
      </p:sp>
      <p:sp>
        <p:nvSpPr>
          <p:cNvPr id="8" name="Rectangle 3">
            <a:extLst>
              <a:ext uri="{FF2B5EF4-FFF2-40B4-BE49-F238E27FC236}">
                <a16:creationId xmlns:a16="http://schemas.microsoft.com/office/drawing/2014/main" id="{FEB01FBF-87C6-4C50-B540-593CE2285135}"/>
              </a:ext>
            </a:extLst>
          </p:cNvPr>
          <p:cNvSpPr>
            <a:spLocks noGrp="1" noChangeArrowheads="1"/>
          </p:cNvSpPr>
          <p:nvPr>
            <p:ph type="sldNum" sz="quarter" idx="11"/>
          </p:nvPr>
        </p:nvSpPr>
        <p:spPr>
          <a:ln/>
        </p:spPr>
        <p:txBody>
          <a:bodyPr/>
          <a:lstStyle>
            <a:lvl1pPr>
              <a:defRPr/>
            </a:lvl1pPr>
          </a:lstStyle>
          <a:p>
            <a:fld id="{02E796EB-EFA5-4BCB-8D50-024C3E1D06BF}" type="slidenum">
              <a:rPr lang="en-US" altLang="en-US"/>
              <a:pPr/>
              <a:t>‹#›</a:t>
            </a:fld>
            <a:endParaRPr lang="en-US" altLang="en-US"/>
          </a:p>
        </p:txBody>
      </p:sp>
      <p:sp>
        <p:nvSpPr>
          <p:cNvPr id="9" name="Rectangle 14">
            <a:extLst>
              <a:ext uri="{FF2B5EF4-FFF2-40B4-BE49-F238E27FC236}">
                <a16:creationId xmlns:a16="http://schemas.microsoft.com/office/drawing/2014/main" id="{5FBEFEF0-C7A7-46C0-AFFB-8A5FD6FF948F}"/>
              </a:ext>
            </a:extLst>
          </p:cNvPr>
          <p:cNvSpPr>
            <a:spLocks noGrp="1" noChangeArrowheads="1"/>
          </p:cNvSpPr>
          <p:nvPr>
            <p:ph type="ftr" sz="quarter" idx="12"/>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1817233513"/>
      </p:ext>
    </p:extLst>
  </p:cSld>
  <p:clrMapOvr>
    <a:masterClrMapping/>
  </p:clrMapOvr>
  <p:transition>
    <p:random/>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2">
            <a:extLst>
              <a:ext uri="{FF2B5EF4-FFF2-40B4-BE49-F238E27FC236}">
                <a16:creationId xmlns:a16="http://schemas.microsoft.com/office/drawing/2014/main" id="{B3A78732-D00F-4652-AF86-5A5A4C1EE6D2}"/>
              </a:ext>
            </a:extLst>
          </p:cNvPr>
          <p:cNvSpPr>
            <a:spLocks noGrp="1" noChangeArrowheads="1"/>
          </p:cNvSpPr>
          <p:nvPr>
            <p:ph type="dt" sz="half" idx="10"/>
          </p:nvPr>
        </p:nvSpPr>
        <p:spPr>
          <a:ln/>
        </p:spPr>
        <p:txBody>
          <a:bodyPr/>
          <a:lstStyle>
            <a:lvl1pPr>
              <a:defRPr/>
            </a:lvl1pPr>
          </a:lstStyle>
          <a:p>
            <a:pPr>
              <a:defRPr/>
            </a:pPr>
            <a:endParaRPr lang="en-US"/>
          </a:p>
        </p:txBody>
      </p:sp>
      <p:sp>
        <p:nvSpPr>
          <p:cNvPr id="4" name="Rectangle 3">
            <a:extLst>
              <a:ext uri="{FF2B5EF4-FFF2-40B4-BE49-F238E27FC236}">
                <a16:creationId xmlns:a16="http://schemas.microsoft.com/office/drawing/2014/main" id="{797AFE84-B5CA-434C-BC86-F659AD22423D}"/>
              </a:ext>
            </a:extLst>
          </p:cNvPr>
          <p:cNvSpPr>
            <a:spLocks noGrp="1" noChangeArrowheads="1"/>
          </p:cNvSpPr>
          <p:nvPr>
            <p:ph type="sldNum" sz="quarter" idx="11"/>
          </p:nvPr>
        </p:nvSpPr>
        <p:spPr>
          <a:ln/>
        </p:spPr>
        <p:txBody>
          <a:bodyPr/>
          <a:lstStyle>
            <a:lvl1pPr>
              <a:defRPr/>
            </a:lvl1pPr>
          </a:lstStyle>
          <a:p>
            <a:fld id="{2BE78B3B-8178-4A34-A8E0-59FC1522ABC4}" type="slidenum">
              <a:rPr lang="en-US" altLang="en-US"/>
              <a:pPr/>
              <a:t>‹#›</a:t>
            </a:fld>
            <a:endParaRPr lang="en-US" altLang="en-US"/>
          </a:p>
        </p:txBody>
      </p:sp>
      <p:sp>
        <p:nvSpPr>
          <p:cNvPr id="5" name="Rectangle 14">
            <a:extLst>
              <a:ext uri="{FF2B5EF4-FFF2-40B4-BE49-F238E27FC236}">
                <a16:creationId xmlns:a16="http://schemas.microsoft.com/office/drawing/2014/main" id="{20861A60-F87D-4368-B405-86749F486E32}"/>
              </a:ext>
            </a:extLst>
          </p:cNvPr>
          <p:cNvSpPr>
            <a:spLocks noGrp="1" noChangeArrowheads="1"/>
          </p:cNvSpPr>
          <p:nvPr>
            <p:ph type="ftr" sz="quarter" idx="12"/>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509885660"/>
      </p:ext>
    </p:extLst>
  </p:cSld>
  <p:clrMapOvr>
    <a:masterClrMapping/>
  </p:clrMapOvr>
  <p:transition>
    <p:random/>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08582DCD-1E78-4609-BDD3-10BEFCCCBD2B}"/>
              </a:ext>
            </a:extLst>
          </p:cNvPr>
          <p:cNvSpPr>
            <a:spLocks noGrp="1" noChangeArrowheads="1"/>
          </p:cNvSpPr>
          <p:nvPr>
            <p:ph type="dt" sz="half" idx="10"/>
          </p:nvPr>
        </p:nvSpPr>
        <p:spPr>
          <a:ln/>
        </p:spPr>
        <p:txBody>
          <a:bodyPr/>
          <a:lstStyle>
            <a:lvl1pPr>
              <a:defRPr/>
            </a:lvl1pPr>
          </a:lstStyle>
          <a:p>
            <a:pPr>
              <a:defRPr/>
            </a:pPr>
            <a:endParaRPr lang="en-US"/>
          </a:p>
        </p:txBody>
      </p:sp>
      <p:sp>
        <p:nvSpPr>
          <p:cNvPr id="3" name="Rectangle 3">
            <a:extLst>
              <a:ext uri="{FF2B5EF4-FFF2-40B4-BE49-F238E27FC236}">
                <a16:creationId xmlns:a16="http://schemas.microsoft.com/office/drawing/2014/main" id="{AF841F9C-9420-4F1E-B326-D6BF9C1D6668}"/>
              </a:ext>
            </a:extLst>
          </p:cNvPr>
          <p:cNvSpPr>
            <a:spLocks noGrp="1" noChangeArrowheads="1"/>
          </p:cNvSpPr>
          <p:nvPr>
            <p:ph type="sldNum" sz="quarter" idx="11"/>
          </p:nvPr>
        </p:nvSpPr>
        <p:spPr>
          <a:ln/>
        </p:spPr>
        <p:txBody>
          <a:bodyPr/>
          <a:lstStyle>
            <a:lvl1pPr>
              <a:defRPr/>
            </a:lvl1pPr>
          </a:lstStyle>
          <a:p>
            <a:fld id="{D79916AB-7582-4831-AFF2-5E4607C10263}" type="slidenum">
              <a:rPr lang="en-US" altLang="en-US"/>
              <a:pPr/>
              <a:t>‹#›</a:t>
            </a:fld>
            <a:endParaRPr lang="en-US" altLang="en-US"/>
          </a:p>
        </p:txBody>
      </p:sp>
      <p:sp>
        <p:nvSpPr>
          <p:cNvPr id="4" name="Rectangle 14">
            <a:extLst>
              <a:ext uri="{FF2B5EF4-FFF2-40B4-BE49-F238E27FC236}">
                <a16:creationId xmlns:a16="http://schemas.microsoft.com/office/drawing/2014/main" id="{FBEDD7F8-6ACB-417F-B206-96B8305B60DA}"/>
              </a:ext>
            </a:extLst>
          </p:cNvPr>
          <p:cNvSpPr>
            <a:spLocks noGrp="1" noChangeArrowheads="1"/>
          </p:cNvSpPr>
          <p:nvPr>
            <p:ph type="ftr" sz="quarter" idx="12"/>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1074949942"/>
      </p:ext>
    </p:extLst>
  </p:cSld>
  <p:clrMapOvr>
    <a:masterClrMapping/>
  </p:clrMapOvr>
  <p:transition>
    <p:random/>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2"/>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435102"/>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2">
            <a:extLst>
              <a:ext uri="{FF2B5EF4-FFF2-40B4-BE49-F238E27FC236}">
                <a16:creationId xmlns:a16="http://schemas.microsoft.com/office/drawing/2014/main" id="{6FE29CEE-2CB3-411E-9977-32F355434CA8}"/>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3">
            <a:extLst>
              <a:ext uri="{FF2B5EF4-FFF2-40B4-BE49-F238E27FC236}">
                <a16:creationId xmlns:a16="http://schemas.microsoft.com/office/drawing/2014/main" id="{BD555ED7-E346-4670-B1C3-D726A5043D66}"/>
              </a:ext>
            </a:extLst>
          </p:cNvPr>
          <p:cNvSpPr>
            <a:spLocks noGrp="1" noChangeArrowheads="1"/>
          </p:cNvSpPr>
          <p:nvPr>
            <p:ph type="sldNum" sz="quarter" idx="11"/>
          </p:nvPr>
        </p:nvSpPr>
        <p:spPr>
          <a:ln/>
        </p:spPr>
        <p:txBody>
          <a:bodyPr/>
          <a:lstStyle>
            <a:lvl1pPr>
              <a:defRPr/>
            </a:lvl1pPr>
          </a:lstStyle>
          <a:p>
            <a:fld id="{96652463-00B7-4313-ADB9-5376B57C86BF}" type="slidenum">
              <a:rPr lang="en-US" altLang="en-US"/>
              <a:pPr/>
              <a:t>‹#›</a:t>
            </a:fld>
            <a:endParaRPr lang="en-US" altLang="en-US"/>
          </a:p>
        </p:txBody>
      </p:sp>
      <p:sp>
        <p:nvSpPr>
          <p:cNvPr id="7" name="Rectangle 14">
            <a:extLst>
              <a:ext uri="{FF2B5EF4-FFF2-40B4-BE49-F238E27FC236}">
                <a16:creationId xmlns:a16="http://schemas.microsoft.com/office/drawing/2014/main" id="{CA8F9E4E-0EBD-47D6-BAD4-E09E6A2AFC07}"/>
              </a:ext>
            </a:extLst>
          </p:cNvPr>
          <p:cNvSpPr>
            <a:spLocks noGrp="1" noChangeArrowheads="1"/>
          </p:cNvSpPr>
          <p:nvPr>
            <p:ph type="ftr" sz="quarter" idx="12"/>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2347614585"/>
      </p:ext>
    </p:extLst>
  </p:cSld>
  <p:clrMapOvr>
    <a:masterClrMapping/>
  </p:clrMapOvr>
  <p:transition>
    <p:random/>
  </p:transition>
</p:sldLayout>
</file>

<file path=ppt/slideLayouts/slideLayout3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2">
            <a:extLst>
              <a:ext uri="{FF2B5EF4-FFF2-40B4-BE49-F238E27FC236}">
                <a16:creationId xmlns:a16="http://schemas.microsoft.com/office/drawing/2014/main" id="{FE43B81F-34EF-4483-A356-8D8A55CC23AA}"/>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3">
            <a:extLst>
              <a:ext uri="{FF2B5EF4-FFF2-40B4-BE49-F238E27FC236}">
                <a16:creationId xmlns:a16="http://schemas.microsoft.com/office/drawing/2014/main" id="{47DEDD23-ADB1-446C-B8CF-FF88748FF09E}"/>
              </a:ext>
            </a:extLst>
          </p:cNvPr>
          <p:cNvSpPr>
            <a:spLocks noGrp="1" noChangeArrowheads="1"/>
          </p:cNvSpPr>
          <p:nvPr>
            <p:ph type="sldNum" sz="quarter" idx="11"/>
          </p:nvPr>
        </p:nvSpPr>
        <p:spPr>
          <a:ln/>
        </p:spPr>
        <p:txBody>
          <a:bodyPr/>
          <a:lstStyle>
            <a:lvl1pPr>
              <a:defRPr/>
            </a:lvl1pPr>
          </a:lstStyle>
          <a:p>
            <a:fld id="{93C23DA0-69E9-478B-8F36-95EAC1ED9B25}" type="slidenum">
              <a:rPr lang="en-US" altLang="en-US"/>
              <a:pPr/>
              <a:t>‹#›</a:t>
            </a:fld>
            <a:endParaRPr lang="en-US" altLang="en-US"/>
          </a:p>
        </p:txBody>
      </p:sp>
      <p:sp>
        <p:nvSpPr>
          <p:cNvPr id="7" name="Rectangle 14">
            <a:extLst>
              <a:ext uri="{FF2B5EF4-FFF2-40B4-BE49-F238E27FC236}">
                <a16:creationId xmlns:a16="http://schemas.microsoft.com/office/drawing/2014/main" id="{0382AD37-E9C7-4741-8684-7F965EFAA588}"/>
              </a:ext>
            </a:extLst>
          </p:cNvPr>
          <p:cNvSpPr>
            <a:spLocks noGrp="1" noChangeArrowheads="1"/>
          </p:cNvSpPr>
          <p:nvPr>
            <p:ph type="ftr" sz="quarter" idx="12"/>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2654048645"/>
      </p:ext>
    </p:extLst>
  </p:cSld>
  <p:clrMapOvr>
    <a:masterClrMapping/>
  </p:clrMapOvr>
  <p:transition>
    <p:random/>
  </p:transition>
</p:sldLayout>
</file>

<file path=ppt/slideLayouts/slideLayout3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
            <a:extLst>
              <a:ext uri="{FF2B5EF4-FFF2-40B4-BE49-F238E27FC236}">
                <a16:creationId xmlns:a16="http://schemas.microsoft.com/office/drawing/2014/main" id="{E7DFE81B-14E1-47E6-AA01-22A378E5316E}"/>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3">
            <a:extLst>
              <a:ext uri="{FF2B5EF4-FFF2-40B4-BE49-F238E27FC236}">
                <a16:creationId xmlns:a16="http://schemas.microsoft.com/office/drawing/2014/main" id="{DA83CD6A-1D93-4E84-A289-8EE981652248}"/>
              </a:ext>
            </a:extLst>
          </p:cNvPr>
          <p:cNvSpPr>
            <a:spLocks noGrp="1" noChangeArrowheads="1"/>
          </p:cNvSpPr>
          <p:nvPr>
            <p:ph type="sldNum" sz="quarter" idx="11"/>
          </p:nvPr>
        </p:nvSpPr>
        <p:spPr>
          <a:ln/>
        </p:spPr>
        <p:txBody>
          <a:bodyPr/>
          <a:lstStyle>
            <a:lvl1pPr>
              <a:defRPr/>
            </a:lvl1pPr>
          </a:lstStyle>
          <a:p>
            <a:fld id="{2DA8C15F-C309-49B9-B4B1-25BAD05EEE11}" type="slidenum">
              <a:rPr lang="en-US" altLang="en-US"/>
              <a:pPr/>
              <a:t>‹#›</a:t>
            </a:fld>
            <a:endParaRPr lang="en-US" altLang="en-US"/>
          </a:p>
        </p:txBody>
      </p:sp>
      <p:sp>
        <p:nvSpPr>
          <p:cNvPr id="6" name="Rectangle 14">
            <a:extLst>
              <a:ext uri="{FF2B5EF4-FFF2-40B4-BE49-F238E27FC236}">
                <a16:creationId xmlns:a16="http://schemas.microsoft.com/office/drawing/2014/main" id="{08F0F171-6D3A-4948-A228-D0E54562B15D}"/>
              </a:ext>
            </a:extLst>
          </p:cNvPr>
          <p:cNvSpPr>
            <a:spLocks noGrp="1" noChangeArrowheads="1"/>
          </p:cNvSpPr>
          <p:nvPr>
            <p:ph type="ftr" sz="quarter" idx="12"/>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1195544055"/>
      </p:ext>
    </p:extLst>
  </p:cSld>
  <p:clrMapOvr>
    <a:masterClrMapping/>
  </p:clrMapOvr>
  <p:transition>
    <p:random/>
  </p:transition>
</p:sldLayout>
</file>

<file path=ppt/slideLayouts/slideLayout3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0"/>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40"/>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
            <a:extLst>
              <a:ext uri="{FF2B5EF4-FFF2-40B4-BE49-F238E27FC236}">
                <a16:creationId xmlns:a16="http://schemas.microsoft.com/office/drawing/2014/main" id="{E3F9F282-3497-42A6-AC58-E595FB08C3C7}"/>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3">
            <a:extLst>
              <a:ext uri="{FF2B5EF4-FFF2-40B4-BE49-F238E27FC236}">
                <a16:creationId xmlns:a16="http://schemas.microsoft.com/office/drawing/2014/main" id="{8EC183D4-E5B3-4BA9-B750-F22249F2A97F}"/>
              </a:ext>
            </a:extLst>
          </p:cNvPr>
          <p:cNvSpPr>
            <a:spLocks noGrp="1" noChangeArrowheads="1"/>
          </p:cNvSpPr>
          <p:nvPr>
            <p:ph type="sldNum" sz="quarter" idx="11"/>
          </p:nvPr>
        </p:nvSpPr>
        <p:spPr>
          <a:ln/>
        </p:spPr>
        <p:txBody>
          <a:bodyPr/>
          <a:lstStyle>
            <a:lvl1pPr>
              <a:defRPr/>
            </a:lvl1pPr>
          </a:lstStyle>
          <a:p>
            <a:fld id="{94974B99-A15E-4625-94CB-4B8C7063C158}" type="slidenum">
              <a:rPr lang="en-US" altLang="en-US"/>
              <a:pPr/>
              <a:t>‹#›</a:t>
            </a:fld>
            <a:endParaRPr lang="en-US" altLang="en-US"/>
          </a:p>
        </p:txBody>
      </p:sp>
      <p:sp>
        <p:nvSpPr>
          <p:cNvPr id="6" name="Rectangle 14">
            <a:extLst>
              <a:ext uri="{FF2B5EF4-FFF2-40B4-BE49-F238E27FC236}">
                <a16:creationId xmlns:a16="http://schemas.microsoft.com/office/drawing/2014/main" id="{4C59AF30-3059-44DE-A58C-4A5C08CC7505}"/>
              </a:ext>
            </a:extLst>
          </p:cNvPr>
          <p:cNvSpPr>
            <a:spLocks noGrp="1" noChangeArrowheads="1"/>
          </p:cNvSpPr>
          <p:nvPr>
            <p:ph type="ftr" sz="quarter" idx="12"/>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1195232845"/>
      </p:ext>
    </p:extLst>
  </p:cSld>
  <p:clrMapOvr>
    <a:masterClrMapping/>
  </p:clrMapOvr>
  <p:transition>
    <p:random/>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9" name="Content Placeholder 8"/>
          <p:cNvSpPr>
            <a:spLocks noGrp="1"/>
          </p:cNvSpPr>
          <p:nvPr>
            <p:ph sz="quarter" idx="1"/>
          </p:nvPr>
        </p:nvSpPr>
        <p:spPr>
          <a:xfrm>
            <a:off x="914400" y="1447800"/>
            <a:ext cx="3749040" cy="4572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Content Placeholder 10"/>
          <p:cNvSpPr>
            <a:spLocks noGrp="1"/>
          </p:cNvSpPr>
          <p:nvPr>
            <p:ph sz="quarter" idx="2"/>
          </p:nvPr>
        </p:nvSpPr>
        <p:spPr>
          <a:xfrm>
            <a:off x="4933950" y="1447800"/>
            <a:ext cx="3749040" cy="4572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13">
            <a:extLst>
              <a:ext uri="{FF2B5EF4-FFF2-40B4-BE49-F238E27FC236}">
                <a16:creationId xmlns:a16="http://schemas.microsoft.com/office/drawing/2014/main" id="{BD9D2986-BD6F-4281-90BB-D39A686B483A}"/>
              </a:ext>
            </a:extLst>
          </p:cNvPr>
          <p:cNvSpPr>
            <a:spLocks noGrp="1"/>
          </p:cNvSpPr>
          <p:nvPr>
            <p:ph type="dt" sz="half" idx="10"/>
          </p:nvPr>
        </p:nvSpPr>
        <p:spPr/>
        <p:txBody>
          <a:bodyPr/>
          <a:lstStyle>
            <a:lvl1pPr>
              <a:defRPr/>
            </a:lvl1pPr>
          </a:lstStyle>
          <a:p>
            <a:pPr>
              <a:defRPr/>
            </a:pPr>
            <a:fld id="{3F777B4A-24A2-49CC-B6BC-46A0F7E41B4F}" type="datetimeFigureOut">
              <a:rPr lang="en-US"/>
              <a:pPr>
                <a:defRPr/>
              </a:pPr>
              <a:t>1/30/2020</a:t>
            </a:fld>
            <a:endParaRPr lang="en-US"/>
          </a:p>
        </p:txBody>
      </p:sp>
      <p:sp>
        <p:nvSpPr>
          <p:cNvPr id="6" name="Footer Placeholder 2">
            <a:extLst>
              <a:ext uri="{FF2B5EF4-FFF2-40B4-BE49-F238E27FC236}">
                <a16:creationId xmlns:a16="http://schemas.microsoft.com/office/drawing/2014/main" id="{F027E78D-C0FF-4522-9B2F-4F5B959E118D}"/>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22">
            <a:extLst>
              <a:ext uri="{FF2B5EF4-FFF2-40B4-BE49-F238E27FC236}">
                <a16:creationId xmlns:a16="http://schemas.microsoft.com/office/drawing/2014/main" id="{094702C3-9411-46A3-8BF7-087876AA7C26}"/>
              </a:ext>
            </a:extLst>
          </p:cNvPr>
          <p:cNvSpPr>
            <a:spLocks noGrp="1"/>
          </p:cNvSpPr>
          <p:nvPr>
            <p:ph type="sldNum" sz="quarter" idx="12"/>
          </p:nvPr>
        </p:nvSpPr>
        <p:spPr/>
        <p:txBody>
          <a:bodyPr/>
          <a:lstStyle>
            <a:lvl1pPr>
              <a:defRPr/>
            </a:lvl1pPr>
          </a:lstStyle>
          <a:p>
            <a:fld id="{9636827D-C4B0-4DD3-A2DC-4E4C0CACFC41}" type="slidenum">
              <a:rPr lang="en-US" altLang="en-US"/>
              <a:pPr/>
              <a:t>‹#›</a:t>
            </a:fld>
            <a:endParaRPr lang="en-US" altLang="en-US"/>
          </a:p>
        </p:txBody>
      </p:sp>
    </p:spTree>
    <p:extLst>
      <p:ext uri="{BB962C8B-B14F-4D97-AF65-F5344CB8AC3E}">
        <p14:creationId xmlns:p14="http://schemas.microsoft.com/office/powerpoint/2010/main" val="2232822493"/>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chart" preserve="1">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a:t>Click to edit Master title style</a:t>
            </a:r>
          </a:p>
        </p:txBody>
      </p:sp>
      <p:sp>
        <p:nvSpPr>
          <p:cNvPr id="3" name="Chart Placeholder 2"/>
          <p:cNvSpPr>
            <a:spLocks noGrp="1"/>
          </p:cNvSpPr>
          <p:nvPr>
            <p:ph type="chart" idx="1"/>
          </p:nvPr>
        </p:nvSpPr>
        <p:spPr>
          <a:xfrm>
            <a:off x="457200" y="1600202"/>
            <a:ext cx="8229600" cy="4525963"/>
          </a:xfrm>
        </p:spPr>
        <p:txBody>
          <a:bodyPr/>
          <a:lstStyle/>
          <a:p>
            <a:pPr lvl="0"/>
            <a:r>
              <a:rPr lang="en-US" noProof="0"/>
              <a:t>Click icon to add chart</a:t>
            </a:r>
          </a:p>
        </p:txBody>
      </p:sp>
      <p:sp>
        <p:nvSpPr>
          <p:cNvPr id="4" name="Rectangle 2">
            <a:extLst>
              <a:ext uri="{FF2B5EF4-FFF2-40B4-BE49-F238E27FC236}">
                <a16:creationId xmlns:a16="http://schemas.microsoft.com/office/drawing/2014/main" id="{86751344-0EDD-4AB5-99D1-632D593264FC}"/>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3">
            <a:extLst>
              <a:ext uri="{FF2B5EF4-FFF2-40B4-BE49-F238E27FC236}">
                <a16:creationId xmlns:a16="http://schemas.microsoft.com/office/drawing/2014/main" id="{6E0F83E1-B4F1-4528-904A-0AF9E5FDB239}"/>
              </a:ext>
            </a:extLst>
          </p:cNvPr>
          <p:cNvSpPr>
            <a:spLocks noGrp="1" noChangeArrowheads="1"/>
          </p:cNvSpPr>
          <p:nvPr>
            <p:ph type="sldNum" sz="quarter" idx="11"/>
          </p:nvPr>
        </p:nvSpPr>
        <p:spPr>
          <a:ln/>
        </p:spPr>
        <p:txBody>
          <a:bodyPr/>
          <a:lstStyle>
            <a:lvl1pPr>
              <a:defRPr/>
            </a:lvl1pPr>
          </a:lstStyle>
          <a:p>
            <a:fld id="{39634FC6-676B-4019-A1AB-EFBF1A8A9D50}" type="slidenum">
              <a:rPr lang="en-US" altLang="en-US"/>
              <a:pPr/>
              <a:t>‹#›</a:t>
            </a:fld>
            <a:endParaRPr lang="en-US" altLang="en-US"/>
          </a:p>
        </p:txBody>
      </p:sp>
      <p:sp>
        <p:nvSpPr>
          <p:cNvPr id="6" name="Rectangle 14">
            <a:extLst>
              <a:ext uri="{FF2B5EF4-FFF2-40B4-BE49-F238E27FC236}">
                <a16:creationId xmlns:a16="http://schemas.microsoft.com/office/drawing/2014/main" id="{EA44570D-193D-4959-9396-478428167BF5}"/>
              </a:ext>
            </a:extLst>
          </p:cNvPr>
          <p:cNvSpPr>
            <a:spLocks noGrp="1" noChangeArrowheads="1"/>
          </p:cNvSpPr>
          <p:nvPr>
            <p:ph type="ftr" sz="quarter" idx="12"/>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2735528951"/>
      </p:ext>
    </p:extLst>
  </p:cSld>
  <p:clrMapOvr>
    <a:masterClrMapping/>
  </p:clrMapOvr>
  <p:transition>
    <p:random/>
  </p:transition>
</p:sldLayout>
</file>

<file path=ppt/slideLayouts/slideLayout41.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a:t>Click to edit Master title style</a:t>
            </a:r>
          </a:p>
        </p:txBody>
      </p:sp>
      <p:sp>
        <p:nvSpPr>
          <p:cNvPr id="3" name="Table Placeholder 2"/>
          <p:cNvSpPr>
            <a:spLocks noGrp="1"/>
          </p:cNvSpPr>
          <p:nvPr>
            <p:ph type="tbl" idx="1"/>
          </p:nvPr>
        </p:nvSpPr>
        <p:spPr>
          <a:xfrm>
            <a:off x="457200" y="1600202"/>
            <a:ext cx="8229600" cy="4525963"/>
          </a:xfrm>
        </p:spPr>
        <p:txBody>
          <a:bodyPr/>
          <a:lstStyle/>
          <a:p>
            <a:pPr lvl="0"/>
            <a:r>
              <a:rPr lang="en-US" noProof="0"/>
              <a:t>Click icon to add table</a:t>
            </a:r>
          </a:p>
        </p:txBody>
      </p:sp>
      <p:sp>
        <p:nvSpPr>
          <p:cNvPr id="4" name="Rectangle 2">
            <a:extLst>
              <a:ext uri="{FF2B5EF4-FFF2-40B4-BE49-F238E27FC236}">
                <a16:creationId xmlns:a16="http://schemas.microsoft.com/office/drawing/2014/main" id="{DE3BF053-E7CC-4A3C-A7BD-D1BBBFEFBAA0}"/>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3">
            <a:extLst>
              <a:ext uri="{FF2B5EF4-FFF2-40B4-BE49-F238E27FC236}">
                <a16:creationId xmlns:a16="http://schemas.microsoft.com/office/drawing/2014/main" id="{8386DB12-5E0F-458B-8E5D-CF66EF4B22BF}"/>
              </a:ext>
            </a:extLst>
          </p:cNvPr>
          <p:cNvSpPr>
            <a:spLocks noGrp="1" noChangeArrowheads="1"/>
          </p:cNvSpPr>
          <p:nvPr>
            <p:ph type="sldNum" sz="quarter" idx="11"/>
          </p:nvPr>
        </p:nvSpPr>
        <p:spPr>
          <a:ln/>
        </p:spPr>
        <p:txBody>
          <a:bodyPr/>
          <a:lstStyle>
            <a:lvl1pPr>
              <a:defRPr/>
            </a:lvl1pPr>
          </a:lstStyle>
          <a:p>
            <a:fld id="{BA966095-47BA-4191-904B-4D6C90A2CFB9}" type="slidenum">
              <a:rPr lang="en-US" altLang="en-US"/>
              <a:pPr/>
              <a:t>‹#›</a:t>
            </a:fld>
            <a:endParaRPr lang="en-US" altLang="en-US"/>
          </a:p>
        </p:txBody>
      </p:sp>
      <p:sp>
        <p:nvSpPr>
          <p:cNvPr id="6" name="Rectangle 14">
            <a:extLst>
              <a:ext uri="{FF2B5EF4-FFF2-40B4-BE49-F238E27FC236}">
                <a16:creationId xmlns:a16="http://schemas.microsoft.com/office/drawing/2014/main" id="{ACDA0009-8B17-46D2-8EDC-70F739E6A3F6}"/>
              </a:ext>
            </a:extLst>
          </p:cNvPr>
          <p:cNvSpPr>
            <a:spLocks noGrp="1" noChangeArrowheads="1"/>
          </p:cNvSpPr>
          <p:nvPr>
            <p:ph type="ftr" sz="quarter" idx="12"/>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892381562"/>
      </p:ext>
    </p:extLst>
  </p:cSld>
  <p:clrMapOvr>
    <a:masterClrMapping/>
  </p:clrMapOvr>
  <p:transition>
    <p:random/>
  </p:transition>
</p:sldLayout>
</file>

<file path=ppt/slideLayouts/slideLayout42.xml><?xml version="1.0" encoding="utf-8"?>
<p:sldLayout xmlns:a="http://schemas.openxmlformats.org/drawingml/2006/main" xmlns:r="http://schemas.openxmlformats.org/officeDocument/2006/relationships" xmlns:p="http://schemas.openxmlformats.org/presentationml/2006/main" type="mediaAndTx" preserve="1">
  <p:cSld name="Title, Media Clip and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a:t>Click to edit Master title style</a:t>
            </a:r>
          </a:p>
        </p:txBody>
      </p:sp>
      <p:sp>
        <p:nvSpPr>
          <p:cNvPr id="3" name="Media Placeholder 2"/>
          <p:cNvSpPr>
            <a:spLocks noGrp="1"/>
          </p:cNvSpPr>
          <p:nvPr>
            <p:ph type="media" sz="half" idx="1"/>
          </p:nvPr>
        </p:nvSpPr>
        <p:spPr>
          <a:xfrm>
            <a:off x="457200" y="1600202"/>
            <a:ext cx="4038600" cy="4525963"/>
          </a:xfrm>
        </p:spPr>
        <p:txBody>
          <a:bodyPr/>
          <a:lstStyle/>
          <a:p>
            <a:pPr lvl="0"/>
            <a:r>
              <a:rPr lang="en-US" noProof="0"/>
              <a:t>Click icon to add media</a:t>
            </a:r>
          </a:p>
        </p:txBody>
      </p:sp>
      <p:sp>
        <p:nvSpPr>
          <p:cNvPr id="4" name="Text Placeholder 3"/>
          <p:cNvSpPr>
            <a:spLocks noGrp="1"/>
          </p:cNvSpPr>
          <p:nvPr>
            <p:ph type="body" sz="half" idx="2"/>
          </p:nvPr>
        </p:nvSpPr>
        <p:spPr>
          <a:xfrm>
            <a:off x="4648200" y="1600202"/>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2">
            <a:extLst>
              <a:ext uri="{FF2B5EF4-FFF2-40B4-BE49-F238E27FC236}">
                <a16:creationId xmlns:a16="http://schemas.microsoft.com/office/drawing/2014/main" id="{3A7EC051-2026-4641-A6E9-C422CAC488BF}"/>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3">
            <a:extLst>
              <a:ext uri="{FF2B5EF4-FFF2-40B4-BE49-F238E27FC236}">
                <a16:creationId xmlns:a16="http://schemas.microsoft.com/office/drawing/2014/main" id="{B0E2EF05-B14F-42FF-BDC5-3C37F1C2067B}"/>
              </a:ext>
            </a:extLst>
          </p:cNvPr>
          <p:cNvSpPr>
            <a:spLocks noGrp="1" noChangeArrowheads="1"/>
          </p:cNvSpPr>
          <p:nvPr>
            <p:ph type="sldNum" sz="quarter" idx="11"/>
          </p:nvPr>
        </p:nvSpPr>
        <p:spPr>
          <a:ln/>
        </p:spPr>
        <p:txBody>
          <a:bodyPr/>
          <a:lstStyle>
            <a:lvl1pPr>
              <a:defRPr/>
            </a:lvl1pPr>
          </a:lstStyle>
          <a:p>
            <a:fld id="{D6B3443F-28A9-4B17-A310-2BEE4A696F84}" type="slidenum">
              <a:rPr lang="en-US" altLang="en-US"/>
              <a:pPr/>
              <a:t>‹#›</a:t>
            </a:fld>
            <a:endParaRPr lang="en-US" altLang="en-US"/>
          </a:p>
        </p:txBody>
      </p:sp>
      <p:sp>
        <p:nvSpPr>
          <p:cNvPr id="7" name="Rectangle 14">
            <a:extLst>
              <a:ext uri="{FF2B5EF4-FFF2-40B4-BE49-F238E27FC236}">
                <a16:creationId xmlns:a16="http://schemas.microsoft.com/office/drawing/2014/main" id="{017E3520-5941-4BF8-9A95-CCAB599FF5C6}"/>
              </a:ext>
            </a:extLst>
          </p:cNvPr>
          <p:cNvSpPr>
            <a:spLocks noGrp="1" noChangeArrowheads="1"/>
          </p:cNvSpPr>
          <p:nvPr>
            <p:ph type="ftr" sz="quarter" idx="12"/>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3627828835"/>
      </p:ext>
    </p:extLst>
  </p:cSld>
  <p:clrMapOvr>
    <a:masterClrMapping/>
  </p:clrMapOvr>
  <p:transition>
    <p:random/>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914400" y="273050"/>
            <a:ext cx="77724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914400" y="1447800"/>
            <a:ext cx="3733800" cy="762000"/>
          </a:xfrm>
          <a:noFill/>
          <a:ln w="12700" cap="sq" cmpd="sng" algn="ctr">
            <a:noFill/>
            <a:prstDash val="solid"/>
          </a:ln>
        </p:spPr>
        <p:txBody>
          <a:bodyPr anchor="b">
            <a:noAutofit/>
          </a:bodyPr>
          <a:lstStyle>
            <a:lvl1pPr marL="0" indent="0">
              <a:buNone/>
              <a:defRPr sz="2400" b="1">
                <a:solidFill>
                  <a:schemeClr val="accent1"/>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a:r>
              <a:rPr lang="en-US"/>
              <a:t>Click to edit Master text styles</a:t>
            </a:r>
          </a:p>
        </p:txBody>
      </p:sp>
      <p:sp>
        <p:nvSpPr>
          <p:cNvPr id="4" name="Text Placeholder 3"/>
          <p:cNvSpPr>
            <a:spLocks noGrp="1"/>
          </p:cNvSpPr>
          <p:nvPr>
            <p:ph type="body" sz="half" idx="3"/>
          </p:nvPr>
        </p:nvSpPr>
        <p:spPr>
          <a:xfrm>
            <a:off x="4953000" y="1447800"/>
            <a:ext cx="3733800" cy="762000"/>
          </a:xfrm>
          <a:noFill/>
          <a:ln w="12700" cap="sq" cmpd="sng" algn="ctr">
            <a:noFill/>
            <a:prstDash val="solid"/>
          </a:ln>
        </p:spPr>
        <p:txBody>
          <a:bodyPr anchor="b">
            <a:noAutofit/>
          </a:bodyPr>
          <a:lstStyle>
            <a:lvl1pPr marL="0" indent="0">
              <a:buNone/>
              <a:defRPr sz="2400" b="1">
                <a:solidFill>
                  <a:schemeClr val="accent1"/>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a:r>
              <a:rPr lang="en-US"/>
              <a:t>Click to edit Master text styles</a:t>
            </a:r>
          </a:p>
        </p:txBody>
      </p:sp>
      <p:sp>
        <p:nvSpPr>
          <p:cNvPr id="11" name="Content Placeholder 10"/>
          <p:cNvSpPr>
            <a:spLocks noGrp="1"/>
          </p:cNvSpPr>
          <p:nvPr>
            <p:ph sz="half" idx="2"/>
          </p:nvPr>
        </p:nvSpPr>
        <p:spPr>
          <a:xfrm>
            <a:off x="914400" y="2247900"/>
            <a:ext cx="3733800" cy="3886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Content Placeholder 12"/>
          <p:cNvSpPr>
            <a:spLocks noGrp="1"/>
          </p:cNvSpPr>
          <p:nvPr>
            <p:ph sz="half" idx="4"/>
          </p:nvPr>
        </p:nvSpPr>
        <p:spPr>
          <a:xfrm>
            <a:off x="4953000" y="2247900"/>
            <a:ext cx="3733800" cy="3886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13">
            <a:extLst>
              <a:ext uri="{FF2B5EF4-FFF2-40B4-BE49-F238E27FC236}">
                <a16:creationId xmlns:a16="http://schemas.microsoft.com/office/drawing/2014/main" id="{200B304E-EC65-4B85-9E6B-5D9B9F5A71C7}"/>
              </a:ext>
            </a:extLst>
          </p:cNvPr>
          <p:cNvSpPr>
            <a:spLocks noGrp="1"/>
          </p:cNvSpPr>
          <p:nvPr>
            <p:ph type="dt" sz="half" idx="10"/>
          </p:nvPr>
        </p:nvSpPr>
        <p:spPr/>
        <p:txBody>
          <a:bodyPr/>
          <a:lstStyle>
            <a:lvl1pPr>
              <a:defRPr/>
            </a:lvl1pPr>
          </a:lstStyle>
          <a:p>
            <a:pPr>
              <a:defRPr/>
            </a:pPr>
            <a:fld id="{9EA96C9F-0518-4111-A588-50498919AC3F}" type="datetimeFigureOut">
              <a:rPr lang="en-US"/>
              <a:pPr>
                <a:defRPr/>
              </a:pPr>
              <a:t>1/30/2020</a:t>
            </a:fld>
            <a:endParaRPr lang="en-US"/>
          </a:p>
        </p:txBody>
      </p:sp>
      <p:sp>
        <p:nvSpPr>
          <p:cNvPr id="8" name="Footer Placeholder 2">
            <a:extLst>
              <a:ext uri="{FF2B5EF4-FFF2-40B4-BE49-F238E27FC236}">
                <a16:creationId xmlns:a16="http://schemas.microsoft.com/office/drawing/2014/main" id="{C4ED653F-2BC9-44C4-8DF6-D834577A2233}"/>
              </a:ext>
            </a:extLst>
          </p:cNvPr>
          <p:cNvSpPr>
            <a:spLocks noGrp="1"/>
          </p:cNvSpPr>
          <p:nvPr>
            <p:ph type="ftr" sz="quarter" idx="11"/>
          </p:nvPr>
        </p:nvSpPr>
        <p:spPr/>
        <p:txBody>
          <a:bodyPr/>
          <a:lstStyle>
            <a:lvl1pPr>
              <a:defRPr/>
            </a:lvl1pPr>
          </a:lstStyle>
          <a:p>
            <a:pPr>
              <a:defRPr/>
            </a:pPr>
            <a:endParaRPr lang="en-US"/>
          </a:p>
        </p:txBody>
      </p:sp>
      <p:sp>
        <p:nvSpPr>
          <p:cNvPr id="9" name="Slide Number Placeholder 22">
            <a:extLst>
              <a:ext uri="{FF2B5EF4-FFF2-40B4-BE49-F238E27FC236}">
                <a16:creationId xmlns:a16="http://schemas.microsoft.com/office/drawing/2014/main" id="{BCD09A6A-F600-4A66-B035-CAA380862BF7}"/>
              </a:ext>
            </a:extLst>
          </p:cNvPr>
          <p:cNvSpPr>
            <a:spLocks noGrp="1"/>
          </p:cNvSpPr>
          <p:nvPr>
            <p:ph type="sldNum" sz="quarter" idx="12"/>
          </p:nvPr>
        </p:nvSpPr>
        <p:spPr/>
        <p:txBody>
          <a:bodyPr/>
          <a:lstStyle>
            <a:lvl1pPr>
              <a:defRPr/>
            </a:lvl1pPr>
          </a:lstStyle>
          <a:p>
            <a:fld id="{F2E47F9F-BCD4-47AF-ABFB-CE6AB8BFCE3C}" type="slidenum">
              <a:rPr lang="en-US" altLang="en-US"/>
              <a:pPr/>
              <a:t>‹#›</a:t>
            </a:fld>
            <a:endParaRPr lang="en-US" altLang="en-US"/>
          </a:p>
        </p:txBody>
      </p:sp>
    </p:spTree>
    <p:extLst>
      <p:ext uri="{BB962C8B-B14F-4D97-AF65-F5344CB8AC3E}">
        <p14:creationId xmlns:p14="http://schemas.microsoft.com/office/powerpoint/2010/main" val="359790168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69D8AD80-4581-448B-9AE9-A1D8CA88EC27}"/>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6924675" y="5538790"/>
            <a:ext cx="1993900" cy="1152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p:txBody>
          <a:bodyPr/>
          <a:lstStyle/>
          <a:p>
            <a:r>
              <a:rPr lang="en-US"/>
              <a:t>Click to edit Master title style</a:t>
            </a:r>
          </a:p>
        </p:txBody>
      </p:sp>
      <p:sp>
        <p:nvSpPr>
          <p:cNvPr id="4" name="Date Placeholder 2">
            <a:extLst>
              <a:ext uri="{FF2B5EF4-FFF2-40B4-BE49-F238E27FC236}">
                <a16:creationId xmlns:a16="http://schemas.microsoft.com/office/drawing/2014/main" id="{7B3111AF-950F-423E-A681-EC0C601AB7BD}"/>
              </a:ext>
            </a:extLst>
          </p:cNvPr>
          <p:cNvSpPr>
            <a:spLocks noGrp="1"/>
          </p:cNvSpPr>
          <p:nvPr>
            <p:ph type="dt" sz="half" idx="10"/>
          </p:nvPr>
        </p:nvSpPr>
        <p:spPr/>
        <p:txBody>
          <a:bodyPr/>
          <a:lstStyle>
            <a:lvl1pPr>
              <a:defRPr/>
            </a:lvl1pPr>
          </a:lstStyle>
          <a:p>
            <a:pPr>
              <a:defRPr/>
            </a:pPr>
            <a:fld id="{E449CA87-611F-44C0-A415-463AFD5C0E11}" type="datetimeFigureOut">
              <a:rPr lang="en-US"/>
              <a:pPr>
                <a:defRPr/>
              </a:pPr>
              <a:t>1/30/2020</a:t>
            </a:fld>
            <a:endParaRPr lang="en-US"/>
          </a:p>
        </p:txBody>
      </p:sp>
      <p:sp>
        <p:nvSpPr>
          <p:cNvPr id="5" name="Footer Placeholder 3">
            <a:extLst>
              <a:ext uri="{FF2B5EF4-FFF2-40B4-BE49-F238E27FC236}">
                <a16:creationId xmlns:a16="http://schemas.microsoft.com/office/drawing/2014/main" id="{27A3CAFE-7781-4B38-9964-C9A99BB54D8B}"/>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4">
            <a:extLst>
              <a:ext uri="{FF2B5EF4-FFF2-40B4-BE49-F238E27FC236}">
                <a16:creationId xmlns:a16="http://schemas.microsoft.com/office/drawing/2014/main" id="{4821F199-E17F-435F-8AF1-8E76D194AC56}"/>
              </a:ext>
            </a:extLst>
          </p:cNvPr>
          <p:cNvSpPr>
            <a:spLocks noGrp="1"/>
          </p:cNvSpPr>
          <p:nvPr>
            <p:ph type="sldNum" sz="quarter" idx="12"/>
          </p:nvPr>
        </p:nvSpPr>
        <p:spPr/>
        <p:txBody>
          <a:bodyPr/>
          <a:lstStyle>
            <a:lvl1pPr>
              <a:defRPr/>
            </a:lvl1pPr>
          </a:lstStyle>
          <a:p>
            <a:fld id="{B0B9477C-9681-4C57-8FC2-5F71538327CA}" type="slidenum">
              <a:rPr lang="en-US" altLang="en-US"/>
              <a:pPr/>
              <a:t>‹#›</a:t>
            </a:fld>
            <a:endParaRPr lang="en-US" altLang="en-US"/>
          </a:p>
        </p:txBody>
      </p:sp>
    </p:spTree>
    <p:extLst>
      <p:ext uri="{BB962C8B-B14F-4D97-AF65-F5344CB8AC3E}">
        <p14:creationId xmlns:p14="http://schemas.microsoft.com/office/powerpoint/2010/main" val="57668454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2" name="Picture 9">
            <a:extLst>
              <a:ext uri="{FF2B5EF4-FFF2-40B4-BE49-F238E27FC236}">
                <a16:creationId xmlns:a16="http://schemas.microsoft.com/office/drawing/2014/main" id="{DCBD05D3-8F8F-4EE1-8C56-AFEEE5D30F6D}"/>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6889750" y="5519740"/>
            <a:ext cx="1989138" cy="1152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Date Placeholder 1">
            <a:extLst>
              <a:ext uri="{FF2B5EF4-FFF2-40B4-BE49-F238E27FC236}">
                <a16:creationId xmlns:a16="http://schemas.microsoft.com/office/drawing/2014/main" id="{E55AE6BB-F2B9-4E67-89BF-343CEDA359E1}"/>
              </a:ext>
            </a:extLst>
          </p:cNvPr>
          <p:cNvSpPr>
            <a:spLocks noGrp="1"/>
          </p:cNvSpPr>
          <p:nvPr>
            <p:ph type="dt" sz="half" idx="10"/>
          </p:nvPr>
        </p:nvSpPr>
        <p:spPr/>
        <p:txBody>
          <a:bodyPr/>
          <a:lstStyle>
            <a:lvl1pPr>
              <a:defRPr/>
            </a:lvl1pPr>
          </a:lstStyle>
          <a:p>
            <a:pPr>
              <a:defRPr/>
            </a:pPr>
            <a:fld id="{C3137619-E0A8-47E8-A2F0-7E5E7ED9BA6C}" type="datetimeFigureOut">
              <a:rPr lang="en-US"/>
              <a:pPr>
                <a:defRPr/>
              </a:pPr>
              <a:t>1/30/2020</a:t>
            </a:fld>
            <a:endParaRPr lang="en-US"/>
          </a:p>
        </p:txBody>
      </p:sp>
      <p:sp>
        <p:nvSpPr>
          <p:cNvPr id="4" name="Footer Placeholder 2">
            <a:extLst>
              <a:ext uri="{FF2B5EF4-FFF2-40B4-BE49-F238E27FC236}">
                <a16:creationId xmlns:a16="http://schemas.microsoft.com/office/drawing/2014/main" id="{D132DBA2-1EC8-4C97-BF91-E6156B214907}"/>
              </a:ext>
            </a:extLst>
          </p:cNvPr>
          <p:cNvSpPr>
            <a:spLocks noGrp="1"/>
          </p:cNvSpPr>
          <p:nvPr>
            <p:ph type="ftr" sz="quarter" idx="11"/>
          </p:nvPr>
        </p:nvSpPr>
        <p:spPr/>
        <p:txBody>
          <a:bodyPr/>
          <a:lstStyle>
            <a:lvl1pPr>
              <a:defRPr/>
            </a:lvl1pPr>
          </a:lstStyle>
          <a:p>
            <a:pPr>
              <a:defRPr/>
            </a:pPr>
            <a:endParaRPr lang="en-US"/>
          </a:p>
        </p:txBody>
      </p:sp>
      <p:sp>
        <p:nvSpPr>
          <p:cNvPr id="5" name="Slide Number Placeholder 3">
            <a:extLst>
              <a:ext uri="{FF2B5EF4-FFF2-40B4-BE49-F238E27FC236}">
                <a16:creationId xmlns:a16="http://schemas.microsoft.com/office/drawing/2014/main" id="{4E1CFF5E-3B56-410C-9FB2-99B57B20C398}"/>
              </a:ext>
            </a:extLst>
          </p:cNvPr>
          <p:cNvSpPr>
            <a:spLocks noGrp="1"/>
          </p:cNvSpPr>
          <p:nvPr>
            <p:ph type="sldNum" sz="quarter" idx="12"/>
          </p:nvPr>
        </p:nvSpPr>
        <p:spPr/>
        <p:txBody>
          <a:bodyPr/>
          <a:lstStyle>
            <a:lvl1pPr>
              <a:defRPr/>
            </a:lvl1pPr>
          </a:lstStyle>
          <a:p>
            <a:fld id="{4D9D9BC1-6AAF-4ACE-85AB-6E764BBB2590}" type="slidenum">
              <a:rPr lang="en-US" altLang="en-US"/>
              <a:pPr/>
              <a:t>‹#›</a:t>
            </a:fld>
            <a:endParaRPr lang="en-US" altLang="en-US"/>
          </a:p>
        </p:txBody>
      </p:sp>
    </p:spTree>
    <p:extLst>
      <p:ext uri="{BB962C8B-B14F-4D97-AF65-F5344CB8AC3E}">
        <p14:creationId xmlns:p14="http://schemas.microsoft.com/office/powerpoint/2010/main" val="43999590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A81CA1E4-C0AA-4E00-B3BA-6888004EDDCC}"/>
              </a:ext>
            </a:extLst>
          </p:cNvPr>
          <p:cNvSpPr/>
          <p:nvPr/>
        </p:nvSpPr>
        <p:spPr>
          <a:xfrm>
            <a:off x="0" y="0"/>
            <a:ext cx="9144000" cy="6858000"/>
          </a:xfrm>
          <a:prstGeom prst="rect">
            <a:avLst/>
          </a:prstGeom>
          <a:solidFill>
            <a:srgbClr val="FFFFFF"/>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sz="1800">
              <a:solidFill>
                <a:prstClr val="white"/>
              </a:solidFill>
            </a:endParaRPr>
          </a:p>
        </p:txBody>
      </p:sp>
      <p:sp useBgFill="1">
        <p:nvSpPr>
          <p:cNvPr id="6" name="Rounded Rectangle 10">
            <a:extLst>
              <a:ext uri="{FF2B5EF4-FFF2-40B4-BE49-F238E27FC236}">
                <a16:creationId xmlns:a16="http://schemas.microsoft.com/office/drawing/2014/main" id="{F68BE872-DDAE-4797-B01B-CAF0214AE08D}"/>
              </a:ext>
            </a:extLst>
          </p:cNvPr>
          <p:cNvSpPr/>
          <p:nvPr/>
        </p:nvSpPr>
        <p:spPr>
          <a:xfrm>
            <a:off x="63501" y="69850"/>
            <a:ext cx="9013825" cy="6692900"/>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fontAlgn="auto">
              <a:spcBef>
                <a:spcPts val="0"/>
              </a:spcBef>
              <a:spcAft>
                <a:spcPts val="0"/>
              </a:spcAft>
              <a:defRPr/>
            </a:pPr>
            <a:endParaRPr lang="en-US" sz="1800">
              <a:solidFill>
                <a:prstClr val="white"/>
              </a:solidFill>
            </a:endParaRPr>
          </a:p>
        </p:txBody>
      </p:sp>
      <p:pic>
        <p:nvPicPr>
          <p:cNvPr id="7" name="Picture 11">
            <a:extLst>
              <a:ext uri="{FF2B5EF4-FFF2-40B4-BE49-F238E27FC236}">
                <a16:creationId xmlns:a16="http://schemas.microsoft.com/office/drawing/2014/main" id="{817E885C-4B2D-41CE-95AD-D960B636F983}"/>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6935789" y="5519740"/>
            <a:ext cx="1989137" cy="1152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914400" y="273050"/>
            <a:ext cx="7772400" cy="1143000"/>
          </a:xfrm>
        </p:spPr>
        <p:txBody>
          <a:bodyPr/>
          <a:lstStyle>
            <a:lvl1pPr algn="l">
              <a:buNone/>
              <a:defRPr sz="4000" b="0"/>
            </a:lvl1pPr>
          </a:lstStyle>
          <a:p>
            <a:r>
              <a:rPr lang="en-US"/>
              <a:t>Click to edit Master title style</a:t>
            </a:r>
          </a:p>
        </p:txBody>
      </p:sp>
      <p:sp>
        <p:nvSpPr>
          <p:cNvPr id="3" name="Text Placeholder 2"/>
          <p:cNvSpPr>
            <a:spLocks noGrp="1"/>
          </p:cNvSpPr>
          <p:nvPr>
            <p:ph type="body" idx="2"/>
          </p:nvPr>
        </p:nvSpPr>
        <p:spPr>
          <a:xfrm>
            <a:off x="914400" y="1600200"/>
            <a:ext cx="1905000" cy="4495800"/>
          </a:xfrm>
        </p:spPr>
        <p:txBody>
          <a:bodyPr/>
          <a:lstStyle>
            <a:lvl1pPr marL="0" indent="0">
              <a:buNone/>
              <a:defRPr sz="1800"/>
            </a:lvl1pPr>
            <a:lvl2pPr>
              <a:buNone/>
              <a:defRPr sz="1200"/>
            </a:lvl2pPr>
            <a:lvl3pPr>
              <a:buNone/>
              <a:defRPr sz="1000"/>
            </a:lvl3pPr>
            <a:lvl4pPr>
              <a:buNone/>
              <a:defRPr sz="900"/>
            </a:lvl4pPr>
            <a:lvl5pPr>
              <a:buNone/>
              <a:defRPr sz="900"/>
            </a:lvl5pPr>
          </a:lstStyle>
          <a:p>
            <a:pPr lvl="0"/>
            <a:r>
              <a:rPr lang="en-US"/>
              <a:t>Click to edit Master text styles</a:t>
            </a:r>
          </a:p>
        </p:txBody>
      </p:sp>
      <p:sp>
        <p:nvSpPr>
          <p:cNvPr id="11" name="Content Placeholder 10"/>
          <p:cNvSpPr>
            <a:spLocks noGrp="1"/>
          </p:cNvSpPr>
          <p:nvPr>
            <p:ph sz="quarter" idx="1"/>
          </p:nvPr>
        </p:nvSpPr>
        <p:spPr>
          <a:xfrm>
            <a:off x="2971800" y="1600200"/>
            <a:ext cx="5715000" cy="4495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Date Placeholder 4">
            <a:extLst>
              <a:ext uri="{FF2B5EF4-FFF2-40B4-BE49-F238E27FC236}">
                <a16:creationId xmlns:a16="http://schemas.microsoft.com/office/drawing/2014/main" id="{CEE9432C-A242-4A73-A48A-260C5A87E608}"/>
              </a:ext>
            </a:extLst>
          </p:cNvPr>
          <p:cNvSpPr>
            <a:spLocks noGrp="1"/>
          </p:cNvSpPr>
          <p:nvPr>
            <p:ph type="dt" sz="half" idx="10"/>
          </p:nvPr>
        </p:nvSpPr>
        <p:spPr/>
        <p:txBody>
          <a:bodyPr/>
          <a:lstStyle>
            <a:lvl1pPr>
              <a:defRPr/>
            </a:lvl1pPr>
          </a:lstStyle>
          <a:p>
            <a:pPr>
              <a:defRPr/>
            </a:pPr>
            <a:fld id="{D27269C1-0D38-4431-9C75-940E98C51A68}" type="datetimeFigureOut">
              <a:rPr lang="en-US"/>
              <a:pPr>
                <a:defRPr/>
              </a:pPr>
              <a:t>1/30/2020</a:t>
            </a:fld>
            <a:endParaRPr lang="en-US"/>
          </a:p>
        </p:txBody>
      </p:sp>
      <p:sp>
        <p:nvSpPr>
          <p:cNvPr id="9" name="Footer Placeholder 5">
            <a:extLst>
              <a:ext uri="{FF2B5EF4-FFF2-40B4-BE49-F238E27FC236}">
                <a16:creationId xmlns:a16="http://schemas.microsoft.com/office/drawing/2014/main" id="{EDCC78F7-DCEB-4392-9118-43EA14DE712E}"/>
              </a:ext>
            </a:extLst>
          </p:cNvPr>
          <p:cNvSpPr>
            <a:spLocks noGrp="1"/>
          </p:cNvSpPr>
          <p:nvPr>
            <p:ph type="ftr" sz="quarter" idx="11"/>
          </p:nvPr>
        </p:nvSpPr>
        <p:spPr/>
        <p:txBody>
          <a:bodyPr/>
          <a:lstStyle>
            <a:lvl1pPr>
              <a:defRPr/>
            </a:lvl1pPr>
          </a:lstStyle>
          <a:p>
            <a:pPr>
              <a:defRPr/>
            </a:pPr>
            <a:endParaRPr lang="en-US"/>
          </a:p>
        </p:txBody>
      </p:sp>
      <p:sp>
        <p:nvSpPr>
          <p:cNvPr id="10" name="Slide Number Placeholder 6">
            <a:extLst>
              <a:ext uri="{FF2B5EF4-FFF2-40B4-BE49-F238E27FC236}">
                <a16:creationId xmlns:a16="http://schemas.microsoft.com/office/drawing/2014/main" id="{7ACC9328-1FE3-4483-8566-DF1C8B4BBEC3}"/>
              </a:ext>
            </a:extLst>
          </p:cNvPr>
          <p:cNvSpPr>
            <a:spLocks noGrp="1"/>
          </p:cNvSpPr>
          <p:nvPr>
            <p:ph type="sldNum" sz="quarter" idx="12"/>
          </p:nvPr>
        </p:nvSpPr>
        <p:spPr/>
        <p:txBody>
          <a:bodyPr/>
          <a:lstStyle>
            <a:lvl1pPr>
              <a:defRPr/>
            </a:lvl1pPr>
          </a:lstStyle>
          <a:p>
            <a:fld id="{E583EE8E-404C-4244-B2DC-87A340925C81}" type="slidenum">
              <a:rPr lang="en-US" altLang="en-US"/>
              <a:pPr/>
              <a:t>‹#›</a:t>
            </a:fld>
            <a:endParaRPr lang="en-US" altLang="en-US"/>
          </a:p>
        </p:txBody>
      </p:sp>
    </p:spTree>
    <p:extLst>
      <p:ext uri="{BB962C8B-B14F-4D97-AF65-F5344CB8AC3E}">
        <p14:creationId xmlns:p14="http://schemas.microsoft.com/office/powerpoint/2010/main" val="92828338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B61DCE19-0E2D-4EB0-B3B8-5B4E7F37F4E2}"/>
              </a:ext>
            </a:extLst>
          </p:cNvPr>
          <p:cNvSpPr/>
          <p:nvPr/>
        </p:nvSpPr>
        <p:spPr>
          <a:xfrm flipV="1">
            <a:off x="68264" y="4683127"/>
            <a:ext cx="9007475" cy="92075"/>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sz="1800">
              <a:solidFill>
                <a:prstClr val="white"/>
              </a:solidFill>
            </a:endParaRPr>
          </a:p>
        </p:txBody>
      </p:sp>
      <p:sp>
        <p:nvSpPr>
          <p:cNvPr id="6" name="Rectangle 5">
            <a:extLst>
              <a:ext uri="{FF2B5EF4-FFF2-40B4-BE49-F238E27FC236}">
                <a16:creationId xmlns:a16="http://schemas.microsoft.com/office/drawing/2014/main" id="{6EBCD14A-ED04-4D87-B31B-F7ED757C6CFD}"/>
              </a:ext>
            </a:extLst>
          </p:cNvPr>
          <p:cNvSpPr/>
          <p:nvPr/>
        </p:nvSpPr>
        <p:spPr>
          <a:xfrm>
            <a:off x="68264" y="4649790"/>
            <a:ext cx="9007475" cy="46037"/>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sz="1800">
              <a:solidFill>
                <a:prstClr val="white"/>
              </a:solidFill>
            </a:endParaRPr>
          </a:p>
        </p:txBody>
      </p:sp>
      <p:sp>
        <p:nvSpPr>
          <p:cNvPr id="7" name="Rectangle 6">
            <a:extLst>
              <a:ext uri="{FF2B5EF4-FFF2-40B4-BE49-F238E27FC236}">
                <a16:creationId xmlns:a16="http://schemas.microsoft.com/office/drawing/2014/main" id="{7B09A35E-4128-4DD9-8C01-3D73C552E076}"/>
              </a:ext>
            </a:extLst>
          </p:cNvPr>
          <p:cNvSpPr/>
          <p:nvPr/>
        </p:nvSpPr>
        <p:spPr>
          <a:xfrm>
            <a:off x="68264" y="4773613"/>
            <a:ext cx="9007475" cy="49212"/>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sz="1800">
              <a:solidFill>
                <a:prstClr val="white"/>
              </a:solidFill>
            </a:endParaRPr>
          </a:p>
        </p:txBody>
      </p:sp>
      <p:sp>
        <p:nvSpPr>
          <p:cNvPr id="2" name="Title 1"/>
          <p:cNvSpPr>
            <a:spLocks noGrp="1"/>
          </p:cNvSpPr>
          <p:nvPr>
            <p:ph type="title"/>
          </p:nvPr>
        </p:nvSpPr>
        <p:spPr>
          <a:xfrm>
            <a:off x="914400" y="4900550"/>
            <a:ext cx="7315200" cy="522288"/>
          </a:xfrm>
        </p:spPr>
        <p:txBody>
          <a:bodyPr anchor="ctr">
            <a:noAutofit/>
          </a:bodyPr>
          <a:lstStyle>
            <a:lvl1pPr algn="l">
              <a:buNone/>
              <a:defRPr sz="2800" b="0"/>
            </a:lvl1pPr>
          </a:lstStyle>
          <a:p>
            <a:r>
              <a:rPr lang="en-US"/>
              <a:t>Click to edit Master title style</a:t>
            </a:r>
          </a:p>
        </p:txBody>
      </p:sp>
      <p:sp>
        <p:nvSpPr>
          <p:cNvPr id="4" name="Text Placeholder 3"/>
          <p:cNvSpPr>
            <a:spLocks noGrp="1"/>
          </p:cNvSpPr>
          <p:nvPr>
            <p:ph type="body" sz="half" idx="2"/>
          </p:nvPr>
        </p:nvSpPr>
        <p:spPr>
          <a:xfrm>
            <a:off x="914400" y="5445825"/>
            <a:ext cx="7315200" cy="685800"/>
          </a:xfrm>
        </p:spPr>
        <p:txBody>
          <a:bodyPr/>
          <a:lstStyle>
            <a:lvl1pPr marL="0" indent="0">
              <a:buFontTx/>
              <a:buNone/>
              <a:defRPr sz="1600"/>
            </a:lvl1pPr>
            <a:lvl2pPr>
              <a:defRPr sz="1200"/>
            </a:lvl2pPr>
            <a:lvl3pPr>
              <a:defRPr sz="1000"/>
            </a:lvl3pPr>
            <a:lvl4pPr>
              <a:defRPr sz="900"/>
            </a:lvl4pPr>
            <a:lvl5pPr>
              <a:defRPr sz="900"/>
            </a:lvl5pPr>
          </a:lstStyle>
          <a:p>
            <a:pPr lvl="0"/>
            <a:r>
              <a:rPr lang="en-US"/>
              <a:t>Click to edit Master text styles</a:t>
            </a:r>
          </a:p>
        </p:txBody>
      </p:sp>
      <p:sp>
        <p:nvSpPr>
          <p:cNvPr id="3" name="Picture Placeholder 2"/>
          <p:cNvSpPr>
            <a:spLocks noGrp="1"/>
          </p:cNvSpPr>
          <p:nvPr>
            <p:ph type="pic" idx="1"/>
          </p:nvPr>
        </p:nvSpPr>
        <p:spPr>
          <a:xfrm>
            <a:off x="68310" y="66677"/>
            <a:ext cx="9001873" cy="4581525"/>
          </a:xfrm>
          <a:prstGeom prst="round2SameRect">
            <a:avLst>
              <a:gd name="adj1" fmla="val 7101"/>
              <a:gd name="adj2" fmla="val 0"/>
            </a:avLst>
          </a:prstGeom>
          <a:solidFill>
            <a:schemeClr val="bg2"/>
          </a:solidFill>
          <a:ln w="6350">
            <a:solidFill>
              <a:schemeClr val="tx1"/>
            </a:solidFill>
          </a:ln>
        </p:spPr>
        <p:txBody>
          <a:bodyPr>
            <a:normAutofit/>
          </a:bodyPr>
          <a:lstStyle>
            <a:lvl1pPr marL="0" indent="0">
              <a:buNone/>
              <a:defRPr sz="3200"/>
            </a:lvl1pPr>
          </a:lstStyle>
          <a:p>
            <a:pPr lvl="0"/>
            <a:r>
              <a:rPr lang="en-US" noProof="0"/>
              <a:t>Click icon to add picture</a:t>
            </a:r>
            <a:endParaRPr lang="en-US" noProof="0" dirty="0"/>
          </a:p>
        </p:txBody>
      </p:sp>
      <p:sp>
        <p:nvSpPr>
          <p:cNvPr id="8" name="Date Placeholder 4">
            <a:extLst>
              <a:ext uri="{FF2B5EF4-FFF2-40B4-BE49-F238E27FC236}">
                <a16:creationId xmlns:a16="http://schemas.microsoft.com/office/drawing/2014/main" id="{349B339A-1E65-4DFA-8564-134B144A80FF}"/>
              </a:ext>
            </a:extLst>
          </p:cNvPr>
          <p:cNvSpPr>
            <a:spLocks noGrp="1"/>
          </p:cNvSpPr>
          <p:nvPr>
            <p:ph type="dt" sz="half" idx="10"/>
          </p:nvPr>
        </p:nvSpPr>
        <p:spPr/>
        <p:txBody>
          <a:bodyPr/>
          <a:lstStyle>
            <a:lvl1pPr>
              <a:defRPr/>
            </a:lvl1pPr>
          </a:lstStyle>
          <a:p>
            <a:pPr>
              <a:defRPr/>
            </a:pPr>
            <a:fld id="{8773A8AD-2011-4AEB-A457-8520F092B770}" type="datetimeFigureOut">
              <a:rPr lang="en-US"/>
              <a:pPr>
                <a:defRPr/>
              </a:pPr>
              <a:t>1/30/2020</a:t>
            </a:fld>
            <a:endParaRPr lang="en-US"/>
          </a:p>
        </p:txBody>
      </p:sp>
      <p:sp>
        <p:nvSpPr>
          <p:cNvPr id="9" name="Footer Placeholder 5">
            <a:extLst>
              <a:ext uri="{FF2B5EF4-FFF2-40B4-BE49-F238E27FC236}">
                <a16:creationId xmlns:a16="http://schemas.microsoft.com/office/drawing/2014/main" id="{39BC3403-07AA-4476-8B83-B4307AC1071C}"/>
              </a:ext>
            </a:extLst>
          </p:cNvPr>
          <p:cNvSpPr>
            <a:spLocks noGrp="1"/>
          </p:cNvSpPr>
          <p:nvPr>
            <p:ph type="ftr" sz="quarter" idx="11"/>
          </p:nvPr>
        </p:nvSpPr>
        <p:spPr>
          <a:xfrm>
            <a:off x="914400" y="6172200"/>
            <a:ext cx="3886200" cy="457200"/>
          </a:xfrm>
        </p:spPr>
        <p:txBody>
          <a:bodyPr/>
          <a:lstStyle>
            <a:lvl1pPr>
              <a:defRPr/>
            </a:lvl1pPr>
          </a:lstStyle>
          <a:p>
            <a:pPr>
              <a:defRPr/>
            </a:pPr>
            <a:endParaRPr lang="en-US"/>
          </a:p>
        </p:txBody>
      </p:sp>
      <p:sp>
        <p:nvSpPr>
          <p:cNvPr id="10" name="Slide Number Placeholder 6">
            <a:extLst>
              <a:ext uri="{FF2B5EF4-FFF2-40B4-BE49-F238E27FC236}">
                <a16:creationId xmlns:a16="http://schemas.microsoft.com/office/drawing/2014/main" id="{F1B83586-B093-4951-BC3F-DF0DF23CFE01}"/>
              </a:ext>
            </a:extLst>
          </p:cNvPr>
          <p:cNvSpPr>
            <a:spLocks noGrp="1"/>
          </p:cNvSpPr>
          <p:nvPr>
            <p:ph type="sldNum" sz="quarter" idx="12"/>
          </p:nvPr>
        </p:nvSpPr>
        <p:spPr>
          <a:xfrm>
            <a:off x="146050" y="6208713"/>
            <a:ext cx="457200" cy="457200"/>
          </a:xfrm>
        </p:spPr>
        <p:txBody>
          <a:bodyPr/>
          <a:lstStyle>
            <a:lvl1pPr>
              <a:defRPr/>
            </a:lvl1pPr>
          </a:lstStyle>
          <a:p>
            <a:fld id="{C064A041-847A-4802-9414-A504154EDC0A}" type="slidenum">
              <a:rPr lang="en-US" altLang="en-US"/>
              <a:pPr/>
              <a:t>‹#›</a:t>
            </a:fld>
            <a:endParaRPr lang="en-US" altLang="en-US"/>
          </a:p>
        </p:txBody>
      </p:sp>
    </p:spTree>
    <p:extLst>
      <p:ext uri="{BB962C8B-B14F-4D97-AF65-F5344CB8AC3E}">
        <p14:creationId xmlns:p14="http://schemas.microsoft.com/office/powerpoint/2010/main" val="57278816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2.xml"/><Relationship Id="rId13" Type="http://schemas.openxmlformats.org/officeDocument/2006/relationships/slideLayout" Target="../slideLayouts/slideLayout27.xml"/><Relationship Id="rId18" Type="http://schemas.openxmlformats.org/officeDocument/2006/relationships/image" Target="../media/image5.png"/><Relationship Id="rId3" Type="http://schemas.openxmlformats.org/officeDocument/2006/relationships/slideLayout" Target="../slideLayouts/slideLayout17.xml"/><Relationship Id="rId7" Type="http://schemas.openxmlformats.org/officeDocument/2006/relationships/slideLayout" Target="../slideLayouts/slideLayout21.xml"/><Relationship Id="rId12" Type="http://schemas.openxmlformats.org/officeDocument/2006/relationships/slideLayout" Target="../slideLayouts/slideLayout26.xml"/><Relationship Id="rId17" Type="http://schemas.openxmlformats.org/officeDocument/2006/relationships/oleObject" Target="../embeddings/oleObject3.bin"/><Relationship Id="rId2" Type="http://schemas.openxmlformats.org/officeDocument/2006/relationships/slideLayout" Target="../slideLayouts/slideLayout16.xml"/><Relationship Id="rId16" Type="http://schemas.openxmlformats.org/officeDocument/2006/relationships/vmlDrawing" Target="../drawings/vmlDrawing2.vml"/><Relationship Id="rId1" Type="http://schemas.openxmlformats.org/officeDocument/2006/relationships/slideLayout" Target="../slideLayouts/slideLayout15.xml"/><Relationship Id="rId6" Type="http://schemas.openxmlformats.org/officeDocument/2006/relationships/slideLayout" Target="../slideLayouts/slideLayout20.xml"/><Relationship Id="rId11" Type="http://schemas.openxmlformats.org/officeDocument/2006/relationships/slideLayout" Target="../slideLayouts/slideLayout25.xml"/><Relationship Id="rId5" Type="http://schemas.openxmlformats.org/officeDocument/2006/relationships/slideLayout" Target="../slideLayouts/slideLayout19.xml"/><Relationship Id="rId15" Type="http://schemas.openxmlformats.org/officeDocument/2006/relationships/theme" Target="../theme/theme2.xml"/><Relationship Id="rId10" Type="http://schemas.openxmlformats.org/officeDocument/2006/relationships/slideLayout" Target="../slideLayouts/slideLayout24.xml"/><Relationship Id="rId4" Type="http://schemas.openxmlformats.org/officeDocument/2006/relationships/slideLayout" Target="../slideLayouts/slideLayout18.xml"/><Relationship Id="rId9" Type="http://schemas.openxmlformats.org/officeDocument/2006/relationships/slideLayout" Target="../slideLayouts/slideLayout23.xml"/><Relationship Id="rId14" Type="http://schemas.openxmlformats.org/officeDocument/2006/relationships/slideLayout" Target="../slideLayouts/slideLayout28.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6.xml"/><Relationship Id="rId13" Type="http://schemas.openxmlformats.org/officeDocument/2006/relationships/slideLayout" Target="../slideLayouts/slideLayout41.xml"/><Relationship Id="rId18" Type="http://schemas.openxmlformats.org/officeDocument/2006/relationships/image" Target="../media/image5.png"/><Relationship Id="rId3" Type="http://schemas.openxmlformats.org/officeDocument/2006/relationships/slideLayout" Target="../slideLayouts/slideLayout31.xml"/><Relationship Id="rId7" Type="http://schemas.openxmlformats.org/officeDocument/2006/relationships/slideLayout" Target="../slideLayouts/slideLayout35.xml"/><Relationship Id="rId12" Type="http://schemas.openxmlformats.org/officeDocument/2006/relationships/slideLayout" Target="../slideLayouts/slideLayout40.xml"/><Relationship Id="rId17" Type="http://schemas.openxmlformats.org/officeDocument/2006/relationships/oleObject" Target="../embeddings/oleObject5.bin"/><Relationship Id="rId2" Type="http://schemas.openxmlformats.org/officeDocument/2006/relationships/slideLayout" Target="../slideLayouts/slideLayout30.xml"/><Relationship Id="rId16" Type="http://schemas.openxmlformats.org/officeDocument/2006/relationships/vmlDrawing" Target="../drawings/vmlDrawing4.vml"/><Relationship Id="rId1" Type="http://schemas.openxmlformats.org/officeDocument/2006/relationships/slideLayout" Target="../slideLayouts/slideLayout29.xml"/><Relationship Id="rId6" Type="http://schemas.openxmlformats.org/officeDocument/2006/relationships/slideLayout" Target="../slideLayouts/slideLayout34.xml"/><Relationship Id="rId11" Type="http://schemas.openxmlformats.org/officeDocument/2006/relationships/slideLayout" Target="../slideLayouts/slideLayout39.xml"/><Relationship Id="rId5" Type="http://schemas.openxmlformats.org/officeDocument/2006/relationships/slideLayout" Target="../slideLayouts/slideLayout33.xml"/><Relationship Id="rId15" Type="http://schemas.openxmlformats.org/officeDocument/2006/relationships/theme" Target="../theme/theme3.xml"/><Relationship Id="rId10" Type="http://schemas.openxmlformats.org/officeDocument/2006/relationships/slideLayout" Target="../slideLayouts/slideLayout38.xml"/><Relationship Id="rId4" Type="http://schemas.openxmlformats.org/officeDocument/2006/relationships/slideLayout" Target="../slideLayouts/slideLayout32.xml"/><Relationship Id="rId9" Type="http://schemas.openxmlformats.org/officeDocument/2006/relationships/slideLayout" Target="../slideLayouts/slideLayout37.xml"/><Relationship Id="rId14" Type="http://schemas.openxmlformats.org/officeDocument/2006/relationships/slideLayout" Target="../slideLayouts/slideLayout4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33150E81-E172-4824-BA5D-05B8FBCBD141}"/>
              </a:ext>
            </a:extLst>
          </p:cNvPr>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a:solidFill>
                <a:prstClr val="white"/>
              </a:solidFill>
            </a:endParaRPr>
          </a:p>
        </p:txBody>
      </p:sp>
      <p:sp useBgFill="1">
        <p:nvSpPr>
          <p:cNvPr id="8" name="Rounded Rectangle 7">
            <a:extLst>
              <a:ext uri="{FF2B5EF4-FFF2-40B4-BE49-F238E27FC236}">
                <a16:creationId xmlns:a16="http://schemas.microsoft.com/office/drawing/2014/main" id="{AB3E22F9-1E21-4108-A6AB-21B3B5381220}"/>
              </a:ext>
            </a:extLst>
          </p:cNvPr>
          <p:cNvSpPr/>
          <p:nvPr/>
        </p:nvSpPr>
        <p:spPr>
          <a:xfrm>
            <a:off x="63501" y="69850"/>
            <a:ext cx="9013825" cy="6692900"/>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fontAlgn="auto">
              <a:spcBef>
                <a:spcPts val="0"/>
              </a:spcBef>
              <a:spcAft>
                <a:spcPts val="0"/>
              </a:spcAft>
              <a:defRPr/>
            </a:pPr>
            <a:endParaRPr lang="en-US" sz="1800">
              <a:solidFill>
                <a:prstClr val="white"/>
              </a:solidFill>
            </a:endParaRPr>
          </a:p>
        </p:txBody>
      </p:sp>
      <p:sp>
        <p:nvSpPr>
          <p:cNvPr id="1028" name="Title Placeholder 21">
            <a:extLst>
              <a:ext uri="{FF2B5EF4-FFF2-40B4-BE49-F238E27FC236}">
                <a16:creationId xmlns:a16="http://schemas.microsoft.com/office/drawing/2014/main" id="{D74AAABD-3228-40C7-882C-62F10693B72A}"/>
              </a:ext>
            </a:extLst>
          </p:cNvPr>
          <p:cNvSpPr>
            <a:spLocks noGrp="1"/>
          </p:cNvSpPr>
          <p:nvPr>
            <p:ph type="title"/>
          </p:nvPr>
        </p:nvSpPr>
        <p:spPr bwMode="auto">
          <a:xfrm>
            <a:off x="914400" y="274638"/>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91440" numCol="1" anchor="b" anchorCtr="0" compatLnSpc="1">
            <a:prstTxWarp prst="textNoShape">
              <a:avLst/>
            </a:prstTxWarp>
          </a:bodyPr>
          <a:lstStyle/>
          <a:p>
            <a:pPr lvl="0"/>
            <a:r>
              <a:rPr lang="en-US" altLang="en-US"/>
              <a:t>Click to edit Master title style</a:t>
            </a:r>
          </a:p>
        </p:txBody>
      </p:sp>
      <p:sp>
        <p:nvSpPr>
          <p:cNvPr id="1029" name="Text Placeholder 12">
            <a:extLst>
              <a:ext uri="{FF2B5EF4-FFF2-40B4-BE49-F238E27FC236}">
                <a16:creationId xmlns:a16="http://schemas.microsoft.com/office/drawing/2014/main" id="{C147CA45-842D-41D6-B94A-88DD06880A34}"/>
              </a:ext>
            </a:extLst>
          </p:cNvPr>
          <p:cNvSpPr>
            <a:spLocks noGrp="1"/>
          </p:cNvSpPr>
          <p:nvPr>
            <p:ph type="body" idx="1"/>
          </p:nvPr>
        </p:nvSpPr>
        <p:spPr bwMode="auto">
          <a:xfrm>
            <a:off x="914400" y="1447800"/>
            <a:ext cx="7772400" cy="457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4" name="Date Placeholder 13">
            <a:extLst>
              <a:ext uri="{FF2B5EF4-FFF2-40B4-BE49-F238E27FC236}">
                <a16:creationId xmlns:a16="http://schemas.microsoft.com/office/drawing/2014/main" id="{DE5950D5-F80D-4ADE-B110-28C163B4CB4F}"/>
              </a:ext>
            </a:extLst>
          </p:cNvPr>
          <p:cNvSpPr>
            <a:spLocks noGrp="1"/>
          </p:cNvSpPr>
          <p:nvPr>
            <p:ph type="dt" sz="half" idx="2"/>
          </p:nvPr>
        </p:nvSpPr>
        <p:spPr>
          <a:xfrm>
            <a:off x="6172200" y="6191250"/>
            <a:ext cx="2476500" cy="476250"/>
          </a:xfrm>
          <a:prstGeom prst="rect">
            <a:avLst/>
          </a:prstGeom>
        </p:spPr>
        <p:txBody>
          <a:bodyPr anchor="ctr" anchorCtr="0"/>
          <a:lstStyle>
            <a:lvl1pPr algn="r" eaLnBrk="1" fontAlgn="auto" latinLnBrk="0" hangingPunct="1">
              <a:spcBef>
                <a:spcPts val="0"/>
              </a:spcBef>
              <a:spcAft>
                <a:spcPts val="0"/>
              </a:spcAft>
              <a:defRPr kumimoji="0" sz="1400" smtClean="0">
                <a:solidFill>
                  <a:srgbClr val="696464"/>
                </a:solidFill>
                <a:latin typeface="+mn-lt"/>
                <a:cs typeface="+mn-cs"/>
              </a:defRPr>
            </a:lvl1pPr>
          </a:lstStyle>
          <a:p>
            <a:pPr>
              <a:defRPr/>
            </a:pPr>
            <a:fld id="{7AA0EA55-D2DC-46AF-995D-D8F5F8F24BCB}" type="datetimeFigureOut">
              <a:rPr lang="en-US"/>
              <a:pPr>
                <a:defRPr/>
              </a:pPr>
              <a:t>1/30/2020</a:t>
            </a:fld>
            <a:endParaRPr lang="en-US"/>
          </a:p>
        </p:txBody>
      </p:sp>
      <p:sp>
        <p:nvSpPr>
          <p:cNvPr id="3" name="Footer Placeholder 2">
            <a:extLst>
              <a:ext uri="{FF2B5EF4-FFF2-40B4-BE49-F238E27FC236}">
                <a16:creationId xmlns:a16="http://schemas.microsoft.com/office/drawing/2014/main" id="{995DF018-F4E5-45F5-B427-21005364176F}"/>
              </a:ext>
            </a:extLst>
          </p:cNvPr>
          <p:cNvSpPr>
            <a:spLocks noGrp="1"/>
          </p:cNvSpPr>
          <p:nvPr>
            <p:ph type="ftr" sz="quarter" idx="3"/>
          </p:nvPr>
        </p:nvSpPr>
        <p:spPr>
          <a:xfrm>
            <a:off x="914400" y="6172200"/>
            <a:ext cx="3962400" cy="457200"/>
          </a:xfrm>
          <a:prstGeom prst="rect">
            <a:avLst/>
          </a:prstGeom>
        </p:spPr>
        <p:txBody>
          <a:bodyPr anchor="ctr" anchorCtr="0"/>
          <a:lstStyle>
            <a:lvl1pPr eaLnBrk="1" fontAlgn="auto" latinLnBrk="0" hangingPunct="1">
              <a:spcBef>
                <a:spcPts val="0"/>
              </a:spcBef>
              <a:spcAft>
                <a:spcPts val="0"/>
              </a:spcAft>
              <a:defRPr kumimoji="0" sz="1400">
                <a:solidFill>
                  <a:srgbClr val="696464"/>
                </a:solidFill>
                <a:latin typeface="+mn-lt"/>
                <a:cs typeface="+mn-cs"/>
              </a:defRPr>
            </a:lvl1pPr>
          </a:lstStyle>
          <a:p>
            <a:pPr>
              <a:defRPr/>
            </a:pPr>
            <a:endParaRPr lang="en-US"/>
          </a:p>
        </p:txBody>
      </p:sp>
      <p:sp>
        <p:nvSpPr>
          <p:cNvPr id="23" name="Slide Number Placeholder 22">
            <a:extLst>
              <a:ext uri="{FF2B5EF4-FFF2-40B4-BE49-F238E27FC236}">
                <a16:creationId xmlns:a16="http://schemas.microsoft.com/office/drawing/2014/main" id="{E3582C6F-31C2-416B-A61B-2E14B03D6296}"/>
              </a:ext>
            </a:extLst>
          </p:cNvPr>
          <p:cNvSpPr>
            <a:spLocks noGrp="1"/>
          </p:cNvSpPr>
          <p:nvPr>
            <p:ph type="sldNum" sz="quarter" idx="4"/>
          </p:nvPr>
        </p:nvSpPr>
        <p:spPr>
          <a:xfrm>
            <a:off x="146050" y="6210300"/>
            <a:ext cx="457200" cy="457200"/>
          </a:xfrm>
          <a:prstGeom prst="ellipse">
            <a:avLst/>
          </a:prstGeom>
          <a:solidFill>
            <a:schemeClr val="accent1"/>
          </a:solidFill>
        </p:spPr>
        <p:txBody>
          <a:bodyPr vert="horz" wrap="none" lIns="0" tIns="0" rIns="0" bIns="0" numCol="1" anchor="ctr" anchorCtr="1" compatLnSpc="1">
            <a:prstTxWarp prst="textNoShape">
              <a:avLst/>
            </a:prstTxWarp>
            <a:noAutofit/>
          </a:bodyPr>
          <a:lstStyle>
            <a:lvl1pPr algn="ctr">
              <a:defRPr sz="1400">
                <a:solidFill>
                  <a:srgbClr val="FFFFFF"/>
                </a:solidFill>
                <a:latin typeface="Franklin Gothic Book" panose="020B0503020102020204" pitchFamily="34" charset="0"/>
              </a:defRPr>
            </a:lvl1pPr>
          </a:lstStyle>
          <a:p>
            <a:fld id="{D77237F0-1B99-41B5-A965-E1B8A03E44BA}" type="slidenum">
              <a:rPr lang="en-US" altLang="en-US"/>
              <a:pPr/>
              <a:t>‹#›</a:t>
            </a:fld>
            <a:endParaRPr lang="en-US" altLang="en-US"/>
          </a:p>
        </p:txBody>
      </p:sp>
    </p:spTree>
    <p:extLst>
      <p:ext uri="{BB962C8B-B14F-4D97-AF65-F5344CB8AC3E}">
        <p14:creationId xmlns:p14="http://schemas.microsoft.com/office/powerpoint/2010/main" val="93978568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Lst>
  <p:txStyles>
    <p:titleStyle>
      <a:lvl1pPr algn="l" rtl="0" fontAlgn="base">
        <a:spcBef>
          <a:spcPct val="0"/>
        </a:spcBef>
        <a:spcAft>
          <a:spcPct val="0"/>
        </a:spcAft>
        <a:defRPr sz="4000" kern="1200">
          <a:solidFill>
            <a:schemeClr val="tx2"/>
          </a:solidFill>
          <a:latin typeface="+mj-lt"/>
          <a:ea typeface="+mj-ea"/>
          <a:cs typeface="+mj-cs"/>
        </a:defRPr>
      </a:lvl1pPr>
      <a:lvl2pPr algn="l" rtl="0" fontAlgn="base">
        <a:spcBef>
          <a:spcPct val="0"/>
        </a:spcBef>
        <a:spcAft>
          <a:spcPct val="0"/>
        </a:spcAft>
        <a:defRPr sz="4000">
          <a:solidFill>
            <a:schemeClr val="tx2"/>
          </a:solidFill>
          <a:latin typeface="Franklin Gothic Book" panose="020B0503020102020204" pitchFamily="34" charset="0"/>
        </a:defRPr>
      </a:lvl2pPr>
      <a:lvl3pPr algn="l" rtl="0" fontAlgn="base">
        <a:spcBef>
          <a:spcPct val="0"/>
        </a:spcBef>
        <a:spcAft>
          <a:spcPct val="0"/>
        </a:spcAft>
        <a:defRPr sz="4000">
          <a:solidFill>
            <a:schemeClr val="tx2"/>
          </a:solidFill>
          <a:latin typeface="Franklin Gothic Book" panose="020B0503020102020204" pitchFamily="34" charset="0"/>
        </a:defRPr>
      </a:lvl3pPr>
      <a:lvl4pPr algn="l" rtl="0" fontAlgn="base">
        <a:spcBef>
          <a:spcPct val="0"/>
        </a:spcBef>
        <a:spcAft>
          <a:spcPct val="0"/>
        </a:spcAft>
        <a:defRPr sz="4000">
          <a:solidFill>
            <a:schemeClr val="tx2"/>
          </a:solidFill>
          <a:latin typeface="Franklin Gothic Book" panose="020B0503020102020204" pitchFamily="34" charset="0"/>
        </a:defRPr>
      </a:lvl4pPr>
      <a:lvl5pPr algn="l" rtl="0" fontAlgn="base">
        <a:spcBef>
          <a:spcPct val="0"/>
        </a:spcBef>
        <a:spcAft>
          <a:spcPct val="0"/>
        </a:spcAft>
        <a:defRPr sz="4000">
          <a:solidFill>
            <a:schemeClr val="tx2"/>
          </a:solidFill>
          <a:latin typeface="Franklin Gothic Book" panose="020B0503020102020204" pitchFamily="34" charset="0"/>
        </a:defRPr>
      </a:lvl5pPr>
      <a:lvl6pPr marL="457200" algn="l" rtl="0" fontAlgn="base">
        <a:spcBef>
          <a:spcPct val="0"/>
        </a:spcBef>
        <a:spcAft>
          <a:spcPct val="0"/>
        </a:spcAft>
        <a:defRPr sz="4000">
          <a:solidFill>
            <a:schemeClr val="tx2"/>
          </a:solidFill>
          <a:latin typeface="Franklin Gothic Book" panose="020B0503020102020204" pitchFamily="34" charset="0"/>
        </a:defRPr>
      </a:lvl6pPr>
      <a:lvl7pPr marL="914400" algn="l" rtl="0" fontAlgn="base">
        <a:spcBef>
          <a:spcPct val="0"/>
        </a:spcBef>
        <a:spcAft>
          <a:spcPct val="0"/>
        </a:spcAft>
        <a:defRPr sz="4000">
          <a:solidFill>
            <a:schemeClr val="tx2"/>
          </a:solidFill>
          <a:latin typeface="Franklin Gothic Book" panose="020B0503020102020204" pitchFamily="34" charset="0"/>
        </a:defRPr>
      </a:lvl7pPr>
      <a:lvl8pPr marL="1371600" algn="l" rtl="0" fontAlgn="base">
        <a:spcBef>
          <a:spcPct val="0"/>
        </a:spcBef>
        <a:spcAft>
          <a:spcPct val="0"/>
        </a:spcAft>
        <a:defRPr sz="4000">
          <a:solidFill>
            <a:schemeClr val="tx2"/>
          </a:solidFill>
          <a:latin typeface="Franklin Gothic Book" panose="020B0503020102020204" pitchFamily="34" charset="0"/>
        </a:defRPr>
      </a:lvl8pPr>
      <a:lvl9pPr marL="1828800" algn="l" rtl="0" fontAlgn="base">
        <a:spcBef>
          <a:spcPct val="0"/>
        </a:spcBef>
        <a:spcAft>
          <a:spcPct val="0"/>
        </a:spcAft>
        <a:defRPr sz="4000">
          <a:solidFill>
            <a:schemeClr val="tx2"/>
          </a:solidFill>
          <a:latin typeface="Franklin Gothic Book" panose="020B0503020102020204" pitchFamily="34" charset="0"/>
        </a:defRPr>
      </a:lvl9pPr>
    </p:titleStyle>
    <p:bodyStyle>
      <a:lvl1pPr marL="273050" indent="-273050" algn="l" rtl="0" fontAlgn="base">
        <a:spcBef>
          <a:spcPts val="575"/>
        </a:spcBef>
        <a:spcAft>
          <a:spcPct val="0"/>
        </a:spcAft>
        <a:buClr>
          <a:schemeClr val="accent1"/>
        </a:buClr>
        <a:buSzPct val="85000"/>
        <a:buFont typeface="Wingdings 2" panose="05020102010507070707" pitchFamily="18" charset="2"/>
        <a:buChar char=""/>
        <a:defRPr sz="2600" kern="1200">
          <a:solidFill>
            <a:schemeClr val="tx1"/>
          </a:solidFill>
          <a:latin typeface="+mn-lt"/>
          <a:ea typeface="+mn-ea"/>
          <a:cs typeface="+mn-cs"/>
        </a:defRPr>
      </a:lvl1pPr>
      <a:lvl2pPr marL="547688" indent="-228600" algn="l" rtl="0" fontAlgn="base">
        <a:spcBef>
          <a:spcPts val="375"/>
        </a:spcBef>
        <a:spcAft>
          <a:spcPct val="0"/>
        </a:spcAft>
        <a:buClr>
          <a:schemeClr val="accent2"/>
        </a:buClr>
        <a:buSzPct val="85000"/>
        <a:buFont typeface="Wingdings 2" panose="05020102010507070707" pitchFamily="18" charset="2"/>
        <a:buChar char=""/>
        <a:defRPr sz="2400" kern="1200">
          <a:solidFill>
            <a:schemeClr val="tx1"/>
          </a:solidFill>
          <a:latin typeface="+mn-lt"/>
          <a:ea typeface="+mn-ea"/>
          <a:cs typeface="+mn-cs"/>
        </a:defRPr>
      </a:lvl2pPr>
      <a:lvl3pPr marL="822325" indent="-228600" algn="l" rtl="0" fontAlgn="base">
        <a:spcBef>
          <a:spcPts val="375"/>
        </a:spcBef>
        <a:spcAft>
          <a:spcPct val="0"/>
        </a:spcAft>
        <a:buClr>
          <a:srgbClr val="E6B1AB"/>
        </a:buClr>
        <a:buSzPct val="85000"/>
        <a:buFont typeface="Wingdings 2" panose="05020102010507070707" pitchFamily="18" charset="2"/>
        <a:buChar char=""/>
        <a:defRPr sz="2000" kern="1200">
          <a:solidFill>
            <a:schemeClr val="tx1"/>
          </a:solidFill>
          <a:latin typeface="+mn-lt"/>
          <a:ea typeface="+mn-ea"/>
          <a:cs typeface="+mn-cs"/>
        </a:defRPr>
      </a:lvl3pPr>
      <a:lvl4pPr marL="1096963" indent="-228600" algn="l" rtl="0" fontAlgn="base">
        <a:spcBef>
          <a:spcPts val="375"/>
        </a:spcBef>
        <a:spcAft>
          <a:spcPct val="0"/>
        </a:spcAft>
        <a:buClr>
          <a:srgbClr val="A28E6A"/>
        </a:buClr>
        <a:buSzPct val="80000"/>
        <a:buFont typeface="Wingdings 2" panose="05020102010507070707" pitchFamily="18" charset="2"/>
        <a:buChar char=""/>
        <a:defRPr sz="2000" kern="1200">
          <a:solidFill>
            <a:schemeClr val="tx1"/>
          </a:solidFill>
          <a:latin typeface="+mn-lt"/>
          <a:ea typeface="+mn-ea"/>
          <a:cs typeface="+mn-cs"/>
        </a:defRPr>
      </a:lvl4pPr>
      <a:lvl5pPr marL="1371600" indent="-228600" algn="l" rtl="0" fontAlgn="base">
        <a:spcBef>
          <a:spcPts val="375"/>
        </a:spcBef>
        <a:spcAft>
          <a:spcPct val="0"/>
        </a:spcAft>
        <a:buClr>
          <a:srgbClr val="A28E6A"/>
        </a:buClr>
        <a:buChar char="o"/>
        <a:defRPr sz="2000" kern="1200">
          <a:solidFill>
            <a:schemeClr val="tx1"/>
          </a:solidFill>
          <a:latin typeface="+mn-lt"/>
          <a:ea typeface="+mn-ea"/>
          <a:cs typeface="+mn-cs"/>
        </a:defRPr>
      </a:lvl5pPr>
      <a:lvl6pPr marL="1645920" indent="-228600" algn="l" rtl="0" eaLnBrk="1" latinLnBrk="0" hangingPunct="1">
        <a:spcBef>
          <a:spcPts val="370"/>
        </a:spcBef>
        <a:buClr>
          <a:schemeClr val="accent3"/>
        </a:buClr>
        <a:buChar char="•"/>
        <a:defRPr kumimoji="0" sz="1800" kern="1200" baseline="0">
          <a:solidFill>
            <a:schemeClr val="tx1"/>
          </a:solidFill>
          <a:latin typeface="+mn-lt"/>
          <a:ea typeface="+mn-ea"/>
          <a:cs typeface="+mn-cs"/>
        </a:defRPr>
      </a:lvl6pPr>
      <a:lvl7pPr marL="1920240" indent="-228600" algn="l" rtl="0" eaLnBrk="1" latinLnBrk="0" hangingPunct="1">
        <a:spcBef>
          <a:spcPts val="370"/>
        </a:spcBef>
        <a:buClr>
          <a:schemeClr val="accent2"/>
        </a:buClr>
        <a:buChar char="•"/>
        <a:defRPr kumimoji="0" sz="1800" kern="1200">
          <a:solidFill>
            <a:schemeClr val="tx1"/>
          </a:solidFill>
          <a:latin typeface="+mn-lt"/>
          <a:ea typeface="+mn-ea"/>
          <a:cs typeface="+mn-cs"/>
        </a:defRPr>
      </a:lvl7pPr>
      <a:lvl8pPr marL="2194560" indent="-228600" algn="l" rtl="0" eaLnBrk="1" latinLnBrk="0" hangingPunct="1">
        <a:spcBef>
          <a:spcPts val="370"/>
        </a:spcBef>
        <a:buClr>
          <a:schemeClr val="accent1">
            <a:tint val="60000"/>
          </a:schemeClr>
        </a:buClr>
        <a:buChar char="•"/>
        <a:defRPr kumimoji="0" sz="1800" kern="1200">
          <a:solidFill>
            <a:schemeClr val="tx1"/>
          </a:solidFill>
          <a:latin typeface="+mn-lt"/>
          <a:ea typeface="+mn-ea"/>
          <a:cs typeface="+mn-cs"/>
        </a:defRPr>
      </a:lvl8pPr>
      <a:lvl9pPr marL="2468880" indent="-228600" algn="l" rtl="0" eaLnBrk="1" latinLnBrk="0" hangingPunct="1">
        <a:spcBef>
          <a:spcPts val="370"/>
        </a:spcBef>
        <a:buClr>
          <a:schemeClr val="accent2">
            <a:tint val="60000"/>
          </a:schemeClr>
        </a:buClr>
        <a:buChar char="•"/>
        <a:defRPr kumimoji="0" sz="18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a:extLst>
              <a:ext uri="{FF2B5EF4-FFF2-40B4-BE49-F238E27FC236}">
                <a16:creationId xmlns:a16="http://schemas.microsoft.com/office/drawing/2014/main" id="{48B1AA57-8639-4878-8843-FDE03C31C2B1}"/>
              </a:ext>
            </a:extLst>
          </p:cNvPr>
          <p:cNvSpPr>
            <a:spLocks noGrp="1" noChangeArrowheads="1"/>
          </p:cNvSpPr>
          <p:nvPr>
            <p:ph type="dt" sz="half" idx="2"/>
          </p:nvPr>
        </p:nvSpPr>
        <p:spPr bwMode="auto">
          <a:xfrm>
            <a:off x="457200" y="6251575"/>
            <a:ext cx="21336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200">
                <a:latin typeface="Arial" charset="0"/>
              </a:defRPr>
            </a:lvl1pPr>
          </a:lstStyle>
          <a:p>
            <a:pPr>
              <a:defRPr/>
            </a:pPr>
            <a:endParaRPr lang="en-US"/>
          </a:p>
        </p:txBody>
      </p:sp>
      <p:sp>
        <p:nvSpPr>
          <p:cNvPr id="4099" name="Rectangle 3">
            <a:extLst>
              <a:ext uri="{FF2B5EF4-FFF2-40B4-BE49-F238E27FC236}">
                <a16:creationId xmlns:a16="http://schemas.microsoft.com/office/drawing/2014/main" id="{9BAB1D89-97C8-4A4F-8C73-319E3EFA8A57}"/>
              </a:ext>
            </a:extLst>
          </p:cNvPr>
          <p:cNvSpPr>
            <a:spLocks noGrp="1" noChangeArrowheads="1"/>
          </p:cNvSpPr>
          <p:nvPr>
            <p:ph type="sldNum" sz="quarter" idx="4"/>
          </p:nvPr>
        </p:nvSpPr>
        <p:spPr bwMode="auto">
          <a:xfrm>
            <a:off x="6553200" y="6248400"/>
            <a:ext cx="21336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200" smtClean="0">
                <a:latin typeface="Arial" panose="020B0604020202020204" pitchFamily="34" charset="0"/>
              </a:defRPr>
            </a:lvl1pPr>
          </a:lstStyle>
          <a:p>
            <a:pPr>
              <a:defRPr/>
            </a:pPr>
            <a:fld id="{D0ACB6BE-7818-4483-861B-ADFE345DBD54}" type="slidenum">
              <a:rPr lang="en-US" altLang="en-US"/>
              <a:pPr>
                <a:defRPr/>
              </a:pPr>
              <a:t>‹#›</a:t>
            </a:fld>
            <a:endParaRPr lang="en-US" altLang="en-US"/>
          </a:p>
        </p:txBody>
      </p:sp>
      <p:grpSp>
        <p:nvGrpSpPr>
          <p:cNvPr id="1028" name="Group 4">
            <a:extLst>
              <a:ext uri="{FF2B5EF4-FFF2-40B4-BE49-F238E27FC236}">
                <a16:creationId xmlns:a16="http://schemas.microsoft.com/office/drawing/2014/main" id="{F13F345F-F43B-41C0-8EE2-1DE7ED9CF3F8}"/>
              </a:ext>
            </a:extLst>
          </p:cNvPr>
          <p:cNvGrpSpPr>
            <a:grpSpLocks/>
          </p:cNvGrpSpPr>
          <p:nvPr/>
        </p:nvGrpSpPr>
        <p:grpSpPr bwMode="auto">
          <a:xfrm>
            <a:off x="1" y="2"/>
            <a:ext cx="9140825" cy="6850063"/>
            <a:chOff x="0" y="0"/>
            <a:chExt cx="5758" cy="4315"/>
          </a:xfrm>
        </p:grpSpPr>
        <p:grpSp>
          <p:nvGrpSpPr>
            <p:cNvPr id="1035" name="Group 5">
              <a:extLst>
                <a:ext uri="{FF2B5EF4-FFF2-40B4-BE49-F238E27FC236}">
                  <a16:creationId xmlns:a16="http://schemas.microsoft.com/office/drawing/2014/main" id="{6E9D4B0F-BCDE-43AA-B35B-4880EE169D48}"/>
                </a:ext>
              </a:extLst>
            </p:cNvPr>
            <p:cNvGrpSpPr>
              <a:grpSpLocks/>
            </p:cNvGrpSpPr>
            <p:nvPr userDrawn="1"/>
          </p:nvGrpSpPr>
          <p:grpSpPr bwMode="auto">
            <a:xfrm>
              <a:off x="1728" y="2230"/>
              <a:ext cx="4027" cy="2085"/>
              <a:chOff x="1728" y="2230"/>
              <a:chExt cx="4027" cy="2085"/>
            </a:xfrm>
          </p:grpSpPr>
          <p:sp>
            <p:nvSpPr>
              <p:cNvPr id="4102" name="Freeform 6">
                <a:extLst>
                  <a:ext uri="{FF2B5EF4-FFF2-40B4-BE49-F238E27FC236}">
                    <a16:creationId xmlns:a16="http://schemas.microsoft.com/office/drawing/2014/main" id="{7C2C8546-9CA8-47B6-B320-CB3B9584E69C}"/>
                  </a:ext>
                </a:extLst>
              </p:cNvPr>
              <p:cNvSpPr>
                <a:spLocks/>
              </p:cNvSpPr>
              <p:nvPr/>
            </p:nvSpPr>
            <p:spPr bwMode="hidden">
              <a:xfrm>
                <a:off x="1728" y="2644"/>
                <a:ext cx="2882" cy="1671"/>
              </a:xfrm>
              <a:custGeom>
                <a:avLst/>
                <a:gdLst/>
                <a:ahLst/>
                <a:cxnLst>
                  <a:cxn ang="0">
                    <a:pos x="2740" y="528"/>
                  </a:cxn>
                  <a:cxn ang="0">
                    <a:pos x="2632" y="484"/>
                  </a:cxn>
                  <a:cxn ang="0">
                    <a:pos x="2480" y="424"/>
                  </a:cxn>
                  <a:cxn ang="0">
                    <a:pos x="2203" y="343"/>
                  </a:cxn>
                  <a:cxn ang="0">
                    <a:pos x="1970" y="277"/>
                  </a:cxn>
                  <a:cxn ang="0">
                    <a:pos x="1807" y="212"/>
                  </a:cxn>
                  <a:cxn ang="0">
                    <a:pos x="1693" y="152"/>
                  </a:cxn>
                  <a:cxn ang="0">
                    <a:pos x="1628" y="103"/>
                  </a:cxn>
                  <a:cxn ang="0">
                    <a:pos x="1590" y="60"/>
                  </a:cxn>
                  <a:cxn ang="0">
                    <a:pos x="1579" y="27"/>
                  </a:cxn>
                  <a:cxn ang="0">
                    <a:pos x="1585" y="0"/>
                  </a:cxn>
                  <a:cxn ang="0">
                    <a:pos x="1557" y="49"/>
                  </a:cxn>
                  <a:cxn ang="0">
                    <a:pos x="1568" y="98"/>
                  </a:cxn>
                  <a:cxn ang="0">
                    <a:pos x="1617" y="141"/>
                  </a:cxn>
                  <a:cxn ang="0">
                    <a:pos x="1688" y="185"/>
                  </a:cxn>
                  <a:cxn ang="0">
                    <a:pos x="1791" y="228"/>
                  </a:cxn>
                  <a:cxn ang="0">
                    <a:pos x="2040" y="310"/>
                  </a:cxn>
                  <a:cxn ang="0">
                    <a:pos x="2285" y="381"/>
                  </a:cxn>
                  <a:cxn ang="0">
                    <a:pos x="2464" y="435"/>
                  </a:cxn>
                  <a:cxn ang="0">
                    <a:pos x="2605" y="484"/>
                  </a:cxn>
                  <a:cxn ang="0">
                    <a:pos x="2708" y="528"/>
                  </a:cxn>
                  <a:cxn ang="0">
                    <a:pos x="2768" y="560"/>
                  </a:cxn>
                  <a:cxn ang="0">
                    <a:pos x="2795" y="593"/>
                  </a:cxn>
                  <a:cxn ang="0">
                    <a:pos x="2795" y="642"/>
                  </a:cxn>
                  <a:cxn ang="0">
                    <a:pos x="2762" y="691"/>
                  </a:cxn>
                  <a:cxn ang="0">
                    <a:pos x="2692" y="735"/>
                  </a:cxn>
                  <a:cxn ang="0">
                    <a:pos x="2589" y="778"/>
                  </a:cxn>
                  <a:cxn ang="0">
                    <a:pos x="2458" y="822"/>
                  </a:cxn>
                  <a:cxn ang="0">
                    <a:pos x="2301" y="865"/>
                  </a:cxn>
                  <a:cxn ang="0">
                    <a:pos x="2030" y="930"/>
                  </a:cxn>
                  <a:cxn ang="0">
                    <a:pos x="1606" y="1034"/>
                  </a:cxn>
                  <a:cxn ang="0">
                    <a:pos x="1145" y="1164"/>
                  </a:cxn>
                  <a:cxn ang="0">
                    <a:pos x="673" y="1328"/>
                  </a:cxn>
                  <a:cxn ang="0">
                    <a:pos x="217" y="1545"/>
                  </a:cxn>
                  <a:cxn ang="0">
                    <a:pos x="353" y="1671"/>
                  </a:cxn>
                  <a:cxn ang="0">
                    <a:pos x="754" y="1469"/>
                  </a:cxn>
                  <a:cxn ang="0">
                    <a:pos x="1145" y="1311"/>
                  </a:cxn>
                  <a:cxn ang="0">
                    <a:pos x="1519" y="1186"/>
                  </a:cxn>
                  <a:cxn ang="0">
                    <a:pos x="1861" y="1083"/>
                  </a:cxn>
                  <a:cxn ang="0">
                    <a:pos x="2165" y="1007"/>
                  </a:cxn>
                  <a:cxn ang="0">
                    <a:pos x="2426" y="947"/>
                  </a:cxn>
                  <a:cxn ang="0">
                    <a:pos x="2626" y="892"/>
                  </a:cxn>
                  <a:cxn ang="0">
                    <a:pos x="2762" y="838"/>
                  </a:cxn>
                  <a:cxn ang="0">
                    <a:pos x="2827" y="794"/>
                  </a:cxn>
                  <a:cxn ang="0">
                    <a:pos x="2865" y="745"/>
                  </a:cxn>
                  <a:cxn ang="0">
                    <a:pos x="2882" y="702"/>
                  </a:cxn>
                  <a:cxn ang="0">
                    <a:pos x="2854" y="620"/>
                  </a:cxn>
                  <a:cxn ang="0">
                    <a:pos x="2800" y="560"/>
                  </a:cxn>
                  <a:cxn ang="0">
                    <a:pos x="2773" y="544"/>
                  </a:cxn>
                </a:cxnLst>
                <a:rect l="0" t="0" r="r" b="b"/>
                <a:pathLst>
                  <a:path w="2882" h="1671">
                    <a:moveTo>
                      <a:pt x="2773" y="544"/>
                    </a:moveTo>
                    <a:lnTo>
                      <a:pt x="2740" y="528"/>
                    </a:lnTo>
                    <a:lnTo>
                      <a:pt x="2692" y="506"/>
                    </a:lnTo>
                    <a:lnTo>
                      <a:pt x="2632" y="484"/>
                    </a:lnTo>
                    <a:lnTo>
                      <a:pt x="2561" y="457"/>
                    </a:lnTo>
                    <a:lnTo>
                      <a:pt x="2480" y="424"/>
                    </a:lnTo>
                    <a:lnTo>
                      <a:pt x="2388" y="397"/>
                    </a:lnTo>
                    <a:lnTo>
                      <a:pt x="2203" y="343"/>
                    </a:lnTo>
                    <a:lnTo>
                      <a:pt x="2078" y="310"/>
                    </a:lnTo>
                    <a:lnTo>
                      <a:pt x="1970" y="277"/>
                    </a:lnTo>
                    <a:lnTo>
                      <a:pt x="1878" y="245"/>
                    </a:lnTo>
                    <a:lnTo>
                      <a:pt x="1807" y="212"/>
                    </a:lnTo>
                    <a:lnTo>
                      <a:pt x="1742" y="179"/>
                    </a:lnTo>
                    <a:lnTo>
                      <a:pt x="1693" y="152"/>
                    </a:lnTo>
                    <a:lnTo>
                      <a:pt x="1655" y="125"/>
                    </a:lnTo>
                    <a:lnTo>
                      <a:pt x="1628" y="103"/>
                    </a:lnTo>
                    <a:lnTo>
                      <a:pt x="1606" y="81"/>
                    </a:lnTo>
                    <a:lnTo>
                      <a:pt x="1590" y="60"/>
                    </a:lnTo>
                    <a:lnTo>
                      <a:pt x="1585" y="43"/>
                    </a:lnTo>
                    <a:lnTo>
                      <a:pt x="1579" y="27"/>
                    </a:lnTo>
                    <a:lnTo>
                      <a:pt x="1585" y="5"/>
                    </a:lnTo>
                    <a:lnTo>
                      <a:pt x="1585" y="0"/>
                    </a:lnTo>
                    <a:lnTo>
                      <a:pt x="1568" y="27"/>
                    </a:lnTo>
                    <a:lnTo>
                      <a:pt x="1557" y="49"/>
                    </a:lnTo>
                    <a:lnTo>
                      <a:pt x="1557" y="76"/>
                    </a:lnTo>
                    <a:lnTo>
                      <a:pt x="1568" y="98"/>
                    </a:lnTo>
                    <a:lnTo>
                      <a:pt x="1590" y="120"/>
                    </a:lnTo>
                    <a:lnTo>
                      <a:pt x="1617" y="141"/>
                    </a:lnTo>
                    <a:lnTo>
                      <a:pt x="1650" y="163"/>
                    </a:lnTo>
                    <a:lnTo>
                      <a:pt x="1688" y="185"/>
                    </a:lnTo>
                    <a:lnTo>
                      <a:pt x="1737" y="207"/>
                    </a:lnTo>
                    <a:lnTo>
                      <a:pt x="1791" y="228"/>
                    </a:lnTo>
                    <a:lnTo>
                      <a:pt x="1905" y="267"/>
                    </a:lnTo>
                    <a:lnTo>
                      <a:pt x="2040" y="310"/>
                    </a:lnTo>
                    <a:lnTo>
                      <a:pt x="2182" y="348"/>
                    </a:lnTo>
                    <a:lnTo>
                      <a:pt x="2285" y="381"/>
                    </a:lnTo>
                    <a:lnTo>
                      <a:pt x="2382" y="408"/>
                    </a:lnTo>
                    <a:lnTo>
                      <a:pt x="2464" y="435"/>
                    </a:lnTo>
                    <a:lnTo>
                      <a:pt x="2540" y="462"/>
                    </a:lnTo>
                    <a:lnTo>
                      <a:pt x="2605" y="484"/>
                    </a:lnTo>
                    <a:lnTo>
                      <a:pt x="2659" y="506"/>
                    </a:lnTo>
                    <a:lnTo>
                      <a:pt x="2708" y="528"/>
                    </a:lnTo>
                    <a:lnTo>
                      <a:pt x="2740" y="544"/>
                    </a:lnTo>
                    <a:lnTo>
                      <a:pt x="2768" y="560"/>
                    </a:lnTo>
                    <a:lnTo>
                      <a:pt x="2784" y="577"/>
                    </a:lnTo>
                    <a:lnTo>
                      <a:pt x="2795" y="593"/>
                    </a:lnTo>
                    <a:lnTo>
                      <a:pt x="2800" y="615"/>
                    </a:lnTo>
                    <a:lnTo>
                      <a:pt x="2795" y="642"/>
                    </a:lnTo>
                    <a:lnTo>
                      <a:pt x="2784" y="664"/>
                    </a:lnTo>
                    <a:lnTo>
                      <a:pt x="2762" y="691"/>
                    </a:lnTo>
                    <a:lnTo>
                      <a:pt x="2730" y="713"/>
                    </a:lnTo>
                    <a:lnTo>
                      <a:pt x="2692" y="735"/>
                    </a:lnTo>
                    <a:lnTo>
                      <a:pt x="2643" y="756"/>
                    </a:lnTo>
                    <a:lnTo>
                      <a:pt x="2589" y="778"/>
                    </a:lnTo>
                    <a:lnTo>
                      <a:pt x="2529" y="800"/>
                    </a:lnTo>
                    <a:lnTo>
                      <a:pt x="2458" y="822"/>
                    </a:lnTo>
                    <a:lnTo>
                      <a:pt x="2382" y="843"/>
                    </a:lnTo>
                    <a:lnTo>
                      <a:pt x="2301" y="865"/>
                    </a:lnTo>
                    <a:lnTo>
                      <a:pt x="2214" y="887"/>
                    </a:lnTo>
                    <a:lnTo>
                      <a:pt x="2030" y="930"/>
                    </a:lnTo>
                    <a:lnTo>
                      <a:pt x="1823" y="979"/>
                    </a:lnTo>
                    <a:lnTo>
                      <a:pt x="1606" y="1034"/>
                    </a:lnTo>
                    <a:lnTo>
                      <a:pt x="1378" y="1094"/>
                    </a:lnTo>
                    <a:lnTo>
                      <a:pt x="1145" y="1164"/>
                    </a:lnTo>
                    <a:lnTo>
                      <a:pt x="912" y="1241"/>
                    </a:lnTo>
                    <a:lnTo>
                      <a:pt x="673" y="1328"/>
                    </a:lnTo>
                    <a:lnTo>
                      <a:pt x="440" y="1431"/>
                    </a:lnTo>
                    <a:lnTo>
                      <a:pt x="217" y="1545"/>
                    </a:lnTo>
                    <a:lnTo>
                      <a:pt x="0" y="1671"/>
                    </a:lnTo>
                    <a:lnTo>
                      <a:pt x="353" y="1671"/>
                    </a:lnTo>
                    <a:lnTo>
                      <a:pt x="554" y="1567"/>
                    </a:lnTo>
                    <a:lnTo>
                      <a:pt x="754" y="1469"/>
                    </a:lnTo>
                    <a:lnTo>
                      <a:pt x="955" y="1388"/>
                    </a:lnTo>
                    <a:lnTo>
                      <a:pt x="1145" y="1311"/>
                    </a:lnTo>
                    <a:lnTo>
                      <a:pt x="1335" y="1241"/>
                    </a:lnTo>
                    <a:lnTo>
                      <a:pt x="1519" y="1186"/>
                    </a:lnTo>
                    <a:lnTo>
                      <a:pt x="1693" y="1132"/>
                    </a:lnTo>
                    <a:lnTo>
                      <a:pt x="1861" y="1083"/>
                    </a:lnTo>
                    <a:lnTo>
                      <a:pt x="2019" y="1045"/>
                    </a:lnTo>
                    <a:lnTo>
                      <a:pt x="2165" y="1007"/>
                    </a:lnTo>
                    <a:lnTo>
                      <a:pt x="2301" y="974"/>
                    </a:lnTo>
                    <a:lnTo>
                      <a:pt x="2426" y="947"/>
                    </a:lnTo>
                    <a:lnTo>
                      <a:pt x="2534" y="914"/>
                    </a:lnTo>
                    <a:lnTo>
                      <a:pt x="2626" y="892"/>
                    </a:lnTo>
                    <a:lnTo>
                      <a:pt x="2702" y="865"/>
                    </a:lnTo>
                    <a:lnTo>
                      <a:pt x="2762" y="838"/>
                    </a:lnTo>
                    <a:lnTo>
                      <a:pt x="2800" y="816"/>
                    </a:lnTo>
                    <a:lnTo>
                      <a:pt x="2827" y="794"/>
                    </a:lnTo>
                    <a:lnTo>
                      <a:pt x="2849" y="767"/>
                    </a:lnTo>
                    <a:lnTo>
                      <a:pt x="2865" y="745"/>
                    </a:lnTo>
                    <a:lnTo>
                      <a:pt x="2876" y="724"/>
                    </a:lnTo>
                    <a:lnTo>
                      <a:pt x="2882" y="702"/>
                    </a:lnTo>
                    <a:lnTo>
                      <a:pt x="2876" y="658"/>
                    </a:lnTo>
                    <a:lnTo>
                      <a:pt x="2854" y="620"/>
                    </a:lnTo>
                    <a:lnTo>
                      <a:pt x="2833" y="588"/>
                    </a:lnTo>
                    <a:lnTo>
                      <a:pt x="2800" y="560"/>
                    </a:lnTo>
                    <a:lnTo>
                      <a:pt x="2773" y="544"/>
                    </a:lnTo>
                    <a:lnTo>
                      <a:pt x="2773" y="544"/>
                    </a:lnTo>
                    <a:close/>
                  </a:path>
                </a:pathLst>
              </a:custGeom>
              <a:gradFill rotWithShape="0">
                <a:gsLst>
                  <a:gs pos="0">
                    <a:schemeClr val="bg1"/>
                  </a:gs>
                  <a:gs pos="100000">
                    <a:schemeClr val="bg1">
                      <a:gamma/>
                      <a:shade val="90980"/>
                      <a:invGamma/>
                    </a:schemeClr>
                  </a:gs>
                </a:gsLst>
                <a:lin ang="0" scaled="1"/>
              </a:gradFill>
              <a:ln w="9525">
                <a:noFill/>
                <a:round/>
                <a:headEnd/>
                <a:tailEnd/>
              </a:ln>
            </p:spPr>
            <p:txBody>
              <a:bodyPr/>
              <a:lstStyle/>
              <a:p>
                <a:pPr>
                  <a:defRPr/>
                </a:pPr>
                <a:endParaRPr lang="en-US" sz="1800"/>
              </a:p>
            </p:txBody>
          </p:sp>
          <p:sp>
            <p:nvSpPr>
              <p:cNvPr id="4103" name="Freeform 7">
                <a:extLst>
                  <a:ext uri="{FF2B5EF4-FFF2-40B4-BE49-F238E27FC236}">
                    <a16:creationId xmlns:a16="http://schemas.microsoft.com/office/drawing/2014/main" id="{2740AC38-FB39-4DB2-BEF8-B584D4904737}"/>
                  </a:ext>
                </a:extLst>
              </p:cNvPr>
              <p:cNvSpPr>
                <a:spLocks/>
              </p:cNvSpPr>
              <p:nvPr/>
            </p:nvSpPr>
            <p:spPr bwMode="hidden">
              <a:xfrm>
                <a:off x="4170" y="2671"/>
                <a:ext cx="1259" cy="811"/>
              </a:xfrm>
              <a:custGeom>
                <a:avLst/>
                <a:gdLst/>
                <a:ahLst/>
                <a:cxnLst>
                  <a:cxn ang="0">
                    <a:pos x="1259" y="615"/>
                  </a:cxn>
                  <a:cxn ang="0">
                    <a:pos x="1248" y="588"/>
                  </a:cxn>
                  <a:cxn ang="0">
                    <a:pos x="1237" y="566"/>
                  </a:cxn>
                  <a:cxn ang="0">
                    <a:pos x="1216" y="539"/>
                  </a:cxn>
                  <a:cxn ang="0">
                    <a:pos x="1188" y="517"/>
                  </a:cxn>
                  <a:cxn ang="0">
                    <a:pos x="1123" y="479"/>
                  </a:cxn>
                  <a:cxn ang="0">
                    <a:pos x="1042" y="441"/>
                  </a:cxn>
                  <a:cxn ang="0">
                    <a:pos x="944" y="408"/>
                  </a:cxn>
                  <a:cxn ang="0">
                    <a:pos x="841" y="381"/>
                  </a:cxn>
                  <a:cxn ang="0">
                    <a:pos x="727" y="348"/>
                  </a:cxn>
                  <a:cxn ang="0">
                    <a:pos x="613" y="321"/>
                  </a:cxn>
                  <a:cxn ang="0">
                    <a:pos x="499" y="294"/>
                  </a:cxn>
                  <a:cxn ang="0">
                    <a:pos x="391" y="261"/>
                  </a:cxn>
                  <a:cxn ang="0">
                    <a:pos x="288" y="229"/>
                  </a:cxn>
                  <a:cxn ang="0">
                    <a:pos x="195" y="196"/>
                  </a:cxn>
                  <a:cxn ang="0">
                    <a:pos x="119" y="152"/>
                  </a:cxn>
                  <a:cxn ang="0">
                    <a:pos x="54" y="109"/>
                  </a:cxn>
                  <a:cxn ang="0">
                    <a:pos x="33" y="87"/>
                  </a:cxn>
                  <a:cxn ang="0">
                    <a:pos x="16" y="60"/>
                  </a:cxn>
                  <a:cxn ang="0">
                    <a:pos x="5" y="33"/>
                  </a:cxn>
                  <a:cxn ang="0">
                    <a:pos x="0" y="0"/>
                  </a:cxn>
                  <a:cxn ang="0">
                    <a:pos x="0" y="6"/>
                  </a:cxn>
                  <a:cxn ang="0">
                    <a:pos x="0" y="11"/>
                  </a:cxn>
                  <a:cxn ang="0">
                    <a:pos x="0" y="38"/>
                  </a:cxn>
                  <a:cxn ang="0">
                    <a:pos x="5" y="60"/>
                  </a:cxn>
                  <a:cxn ang="0">
                    <a:pos x="16" y="87"/>
                  </a:cxn>
                  <a:cxn ang="0">
                    <a:pos x="33" y="114"/>
                  </a:cxn>
                  <a:cxn ang="0">
                    <a:pos x="54" y="142"/>
                  </a:cxn>
                  <a:cxn ang="0">
                    <a:pos x="87" y="174"/>
                  </a:cxn>
                  <a:cxn ang="0">
                    <a:pos x="125" y="207"/>
                  </a:cxn>
                  <a:cxn ang="0">
                    <a:pos x="179" y="240"/>
                  </a:cxn>
                  <a:cxn ang="0">
                    <a:pos x="244" y="278"/>
                  </a:cxn>
                  <a:cxn ang="0">
                    <a:pos x="326" y="310"/>
                  </a:cxn>
                  <a:cxn ang="0">
                    <a:pos x="418" y="348"/>
                  </a:cxn>
                  <a:cxn ang="0">
                    <a:pos x="526" y="381"/>
                  </a:cxn>
                  <a:cxn ang="0">
                    <a:pos x="657" y="414"/>
                  </a:cxn>
                  <a:cxn ang="0">
                    <a:pos x="749" y="435"/>
                  </a:cxn>
                  <a:cxn ang="0">
                    <a:pos x="830" y="463"/>
                  </a:cxn>
                  <a:cxn ang="0">
                    <a:pos x="901" y="490"/>
                  </a:cxn>
                  <a:cxn ang="0">
                    <a:pos x="966" y="512"/>
                  </a:cxn>
                  <a:cxn ang="0">
                    <a:pos x="1015" y="539"/>
                  </a:cxn>
                  <a:cxn ang="0">
                    <a:pos x="1053" y="566"/>
                  </a:cxn>
                  <a:cxn ang="0">
                    <a:pos x="1080" y="593"/>
                  </a:cxn>
                  <a:cxn ang="0">
                    <a:pos x="1102" y="620"/>
                  </a:cxn>
                  <a:cxn ang="0">
                    <a:pos x="1112" y="648"/>
                  </a:cxn>
                  <a:cxn ang="0">
                    <a:pos x="1118" y="675"/>
                  </a:cxn>
                  <a:cxn ang="0">
                    <a:pos x="1112" y="697"/>
                  </a:cxn>
                  <a:cxn ang="0">
                    <a:pos x="1096" y="724"/>
                  </a:cxn>
                  <a:cxn ang="0">
                    <a:pos x="1080" y="746"/>
                  </a:cxn>
                  <a:cxn ang="0">
                    <a:pos x="1053" y="767"/>
                  </a:cxn>
                  <a:cxn ang="0">
                    <a:pos x="1015" y="789"/>
                  </a:cxn>
                  <a:cxn ang="0">
                    <a:pos x="977" y="811"/>
                  </a:cxn>
                  <a:cxn ang="0">
                    <a:pos x="1047" y="789"/>
                  </a:cxn>
                  <a:cxn ang="0">
                    <a:pos x="1107" y="767"/>
                  </a:cxn>
                  <a:cxn ang="0">
                    <a:pos x="1156" y="746"/>
                  </a:cxn>
                  <a:cxn ang="0">
                    <a:pos x="1199" y="724"/>
                  </a:cxn>
                  <a:cxn ang="0">
                    <a:pos x="1226" y="702"/>
                  </a:cxn>
                  <a:cxn ang="0">
                    <a:pos x="1248" y="675"/>
                  </a:cxn>
                  <a:cxn ang="0">
                    <a:pos x="1259" y="648"/>
                  </a:cxn>
                  <a:cxn ang="0">
                    <a:pos x="1259" y="615"/>
                  </a:cxn>
                  <a:cxn ang="0">
                    <a:pos x="1259" y="615"/>
                  </a:cxn>
                </a:cxnLst>
                <a:rect l="0" t="0" r="r" b="b"/>
                <a:pathLst>
                  <a:path w="1259" h="811">
                    <a:moveTo>
                      <a:pt x="1259" y="615"/>
                    </a:moveTo>
                    <a:lnTo>
                      <a:pt x="1248" y="588"/>
                    </a:lnTo>
                    <a:lnTo>
                      <a:pt x="1237" y="566"/>
                    </a:lnTo>
                    <a:lnTo>
                      <a:pt x="1216" y="539"/>
                    </a:lnTo>
                    <a:lnTo>
                      <a:pt x="1188" y="517"/>
                    </a:lnTo>
                    <a:lnTo>
                      <a:pt x="1123" y="479"/>
                    </a:lnTo>
                    <a:lnTo>
                      <a:pt x="1042" y="441"/>
                    </a:lnTo>
                    <a:lnTo>
                      <a:pt x="944" y="408"/>
                    </a:lnTo>
                    <a:lnTo>
                      <a:pt x="841" y="381"/>
                    </a:lnTo>
                    <a:lnTo>
                      <a:pt x="727" y="348"/>
                    </a:lnTo>
                    <a:lnTo>
                      <a:pt x="613" y="321"/>
                    </a:lnTo>
                    <a:lnTo>
                      <a:pt x="499" y="294"/>
                    </a:lnTo>
                    <a:lnTo>
                      <a:pt x="391" y="261"/>
                    </a:lnTo>
                    <a:lnTo>
                      <a:pt x="288" y="229"/>
                    </a:lnTo>
                    <a:lnTo>
                      <a:pt x="195" y="196"/>
                    </a:lnTo>
                    <a:lnTo>
                      <a:pt x="119" y="152"/>
                    </a:lnTo>
                    <a:lnTo>
                      <a:pt x="54" y="109"/>
                    </a:lnTo>
                    <a:lnTo>
                      <a:pt x="33" y="87"/>
                    </a:lnTo>
                    <a:lnTo>
                      <a:pt x="16" y="60"/>
                    </a:lnTo>
                    <a:lnTo>
                      <a:pt x="5" y="33"/>
                    </a:lnTo>
                    <a:lnTo>
                      <a:pt x="0" y="0"/>
                    </a:lnTo>
                    <a:lnTo>
                      <a:pt x="0" y="6"/>
                    </a:lnTo>
                    <a:lnTo>
                      <a:pt x="0" y="11"/>
                    </a:lnTo>
                    <a:lnTo>
                      <a:pt x="0" y="38"/>
                    </a:lnTo>
                    <a:lnTo>
                      <a:pt x="5" y="60"/>
                    </a:lnTo>
                    <a:lnTo>
                      <a:pt x="16" y="87"/>
                    </a:lnTo>
                    <a:lnTo>
                      <a:pt x="33" y="114"/>
                    </a:lnTo>
                    <a:lnTo>
                      <a:pt x="54" y="142"/>
                    </a:lnTo>
                    <a:lnTo>
                      <a:pt x="87" y="174"/>
                    </a:lnTo>
                    <a:lnTo>
                      <a:pt x="125" y="207"/>
                    </a:lnTo>
                    <a:lnTo>
                      <a:pt x="179" y="240"/>
                    </a:lnTo>
                    <a:lnTo>
                      <a:pt x="244" y="278"/>
                    </a:lnTo>
                    <a:lnTo>
                      <a:pt x="326" y="310"/>
                    </a:lnTo>
                    <a:lnTo>
                      <a:pt x="418" y="348"/>
                    </a:lnTo>
                    <a:lnTo>
                      <a:pt x="526" y="381"/>
                    </a:lnTo>
                    <a:lnTo>
                      <a:pt x="657" y="414"/>
                    </a:lnTo>
                    <a:lnTo>
                      <a:pt x="749" y="435"/>
                    </a:lnTo>
                    <a:lnTo>
                      <a:pt x="830" y="463"/>
                    </a:lnTo>
                    <a:lnTo>
                      <a:pt x="901" y="490"/>
                    </a:lnTo>
                    <a:lnTo>
                      <a:pt x="966" y="512"/>
                    </a:lnTo>
                    <a:lnTo>
                      <a:pt x="1015" y="539"/>
                    </a:lnTo>
                    <a:lnTo>
                      <a:pt x="1053" y="566"/>
                    </a:lnTo>
                    <a:lnTo>
                      <a:pt x="1080" y="593"/>
                    </a:lnTo>
                    <a:lnTo>
                      <a:pt x="1102" y="620"/>
                    </a:lnTo>
                    <a:lnTo>
                      <a:pt x="1112" y="648"/>
                    </a:lnTo>
                    <a:lnTo>
                      <a:pt x="1118" y="675"/>
                    </a:lnTo>
                    <a:lnTo>
                      <a:pt x="1112" y="697"/>
                    </a:lnTo>
                    <a:lnTo>
                      <a:pt x="1096" y="724"/>
                    </a:lnTo>
                    <a:lnTo>
                      <a:pt x="1080" y="746"/>
                    </a:lnTo>
                    <a:lnTo>
                      <a:pt x="1053" y="767"/>
                    </a:lnTo>
                    <a:lnTo>
                      <a:pt x="1015" y="789"/>
                    </a:lnTo>
                    <a:lnTo>
                      <a:pt x="977" y="811"/>
                    </a:lnTo>
                    <a:lnTo>
                      <a:pt x="1047" y="789"/>
                    </a:lnTo>
                    <a:lnTo>
                      <a:pt x="1107" y="767"/>
                    </a:lnTo>
                    <a:lnTo>
                      <a:pt x="1156" y="746"/>
                    </a:lnTo>
                    <a:lnTo>
                      <a:pt x="1199" y="724"/>
                    </a:lnTo>
                    <a:lnTo>
                      <a:pt x="1226" y="702"/>
                    </a:lnTo>
                    <a:lnTo>
                      <a:pt x="1248" y="675"/>
                    </a:lnTo>
                    <a:lnTo>
                      <a:pt x="1259" y="648"/>
                    </a:lnTo>
                    <a:lnTo>
                      <a:pt x="1259" y="615"/>
                    </a:lnTo>
                    <a:lnTo>
                      <a:pt x="1259" y="615"/>
                    </a:lnTo>
                    <a:close/>
                  </a:path>
                </a:pathLst>
              </a:custGeom>
              <a:gradFill rotWithShape="0">
                <a:gsLst>
                  <a:gs pos="0">
                    <a:schemeClr val="bg1"/>
                  </a:gs>
                  <a:gs pos="100000">
                    <a:schemeClr val="bg1">
                      <a:gamma/>
                      <a:shade val="90980"/>
                      <a:invGamma/>
                    </a:schemeClr>
                  </a:gs>
                </a:gsLst>
                <a:lin ang="2700000" scaled="1"/>
              </a:gradFill>
              <a:ln w="9525">
                <a:noFill/>
                <a:round/>
                <a:headEnd/>
                <a:tailEnd/>
              </a:ln>
            </p:spPr>
            <p:txBody>
              <a:bodyPr/>
              <a:lstStyle/>
              <a:p>
                <a:pPr>
                  <a:defRPr/>
                </a:pPr>
                <a:endParaRPr lang="en-US" sz="1800"/>
              </a:p>
            </p:txBody>
          </p:sp>
          <p:sp>
            <p:nvSpPr>
              <p:cNvPr id="4104" name="Freeform 8">
                <a:extLst>
                  <a:ext uri="{FF2B5EF4-FFF2-40B4-BE49-F238E27FC236}">
                    <a16:creationId xmlns:a16="http://schemas.microsoft.com/office/drawing/2014/main" id="{FAB897BE-392A-44FB-92C1-5EC32D93C826}"/>
                  </a:ext>
                </a:extLst>
              </p:cNvPr>
              <p:cNvSpPr>
                <a:spLocks/>
              </p:cNvSpPr>
              <p:nvPr/>
            </p:nvSpPr>
            <p:spPr bwMode="hidden">
              <a:xfrm>
                <a:off x="2900" y="3346"/>
                <a:ext cx="2849" cy="969"/>
              </a:xfrm>
              <a:custGeom>
                <a:avLst/>
                <a:gdLst/>
                <a:ahLst/>
                <a:cxnLst>
                  <a:cxn ang="0">
                    <a:pos x="92" y="958"/>
                  </a:cxn>
                  <a:cxn ang="0">
                    <a:pos x="0" y="969"/>
                  </a:cxn>
                  <a:cxn ang="0">
                    <a:pos x="391" y="969"/>
                  </a:cxn>
                  <a:cxn ang="0">
                    <a:pos x="434" y="947"/>
                  </a:cxn>
                  <a:cxn ang="0">
                    <a:pos x="483" y="914"/>
                  </a:cxn>
                  <a:cxn ang="0">
                    <a:pos x="554" y="876"/>
                  </a:cxn>
                  <a:cxn ang="0">
                    <a:pos x="635" y="838"/>
                  </a:cxn>
                  <a:cxn ang="0">
                    <a:pos x="727" y="794"/>
                  </a:cxn>
                  <a:cxn ang="0">
                    <a:pos x="836" y="745"/>
                  </a:cxn>
                  <a:cxn ang="0">
                    <a:pos x="961" y="696"/>
                  </a:cxn>
                  <a:cxn ang="0">
                    <a:pos x="1102" y="642"/>
                  </a:cxn>
                  <a:cxn ang="0">
                    <a:pos x="1259" y="582"/>
                  </a:cxn>
                  <a:cxn ang="0">
                    <a:pos x="1433" y="522"/>
                  </a:cxn>
                  <a:cxn ang="0">
                    <a:pos x="1623" y="462"/>
                  </a:cxn>
                  <a:cxn ang="0">
                    <a:pos x="1829" y="403"/>
                  </a:cxn>
                  <a:cxn ang="0">
                    <a:pos x="2057" y="343"/>
                  </a:cxn>
                  <a:cxn ang="0">
                    <a:pos x="2301" y="283"/>
                  </a:cxn>
                  <a:cxn ang="0">
                    <a:pos x="2567" y="223"/>
                  </a:cxn>
                  <a:cxn ang="0">
                    <a:pos x="2849" y="163"/>
                  </a:cxn>
                  <a:cxn ang="0">
                    <a:pos x="2849" y="0"/>
                  </a:cxn>
                  <a:cxn ang="0">
                    <a:pos x="2817" y="16"/>
                  </a:cxn>
                  <a:cxn ang="0">
                    <a:pos x="2773" y="33"/>
                  </a:cxn>
                  <a:cxn ang="0">
                    <a:pos x="2719" y="54"/>
                  </a:cxn>
                  <a:cxn ang="0">
                    <a:pos x="2648" y="76"/>
                  </a:cxn>
                  <a:cxn ang="0">
                    <a:pos x="2572" y="98"/>
                  </a:cxn>
                  <a:cxn ang="0">
                    <a:pos x="2491" y="120"/>
                  </a:cxn>
                  <a:cxn ang="0">
                    <a:pos x="2399" y="147"/>
                  </a:cxn>
                  <a:cxn ang="0">
                    <a:pos x="2301" y="169"/>
                  </a:cxn>
                  <a:cxn ang="0">
                    <a:pos x="2095" y="223"/>
                  </a:cxn>
                  <a:cxn ang="0">
                    <a:pos x="1889" y="277"/>
                  </a:cxn>
                  <a:cxn ang="0">
                    <a:pos x="1688" y="326"/>
                  </a:cxn>
                  <a:cxn ang="0">
                    <a:pos x="1590" y="354"/>
                  </a:cxn>
                  <a:cxn ang="0">
                    <a:pos x="1503" y="381"/>
                  </a:cxn>
                  <a:cxn ang="0">
                    <a:pos x="1107" y="506"/>
                  </a:cxn>
                  <a:cxn ang="0">
                    <a:pos x="912" y="577"/>
                  </a:cxn>
                  <a:cxn ang="0">
                    <a:pos x="727" y="647"/>
                  </a:cxn>
                  <a:cxn ang="0">
                    <a:pos x="548" y="718"/>
                  </a:cxn>
                  <a:cxn ang="0">
                    <a:pos x="380" y="794"/>
                  </a:cxn>
                  <a:cxn ang="0">
                    <a:pos x="228" y="876"/>
                  </a:cxn>
                  <a:cxn ang="0">
                    <a:pos x="92" y="958"/>
                  </a:cxn>
                  <a:cxn ang="0">
                    <a:pos x="92" y="958"/>
                  </a:cxn>
                </a:cxnLst>
                <a:rect l="0" t="0" r="r" b="b"/>
                <a:pathLst>
                  <a:path w="2849" h="969">
                    <a:moveTo>
                      <a:pt x="92" y="958"/>
                    </a:moveTo>
                    <a:lnTo>
                      <a:pt x="0" y="969"/>
                    </a:lnTo>
                    <a:lnTo>
                      <a:pt x="391" y="969"/>
                    </a:lnTo>
                    <a:lnTo>
                      <a:pt x="434" y="947"/>
                    </a:lnTo>
                    <a:lnTo>
                      <a:pt x="483" y="914"/>
                    </a:lnTo>
                    <a:lnTo>
                      <a:pt x="554" y="876"/>
                    </a:lnTo>
                    <a:lnTo>
                      <a:pt x="635" y="838"/>
                    </a:lnTo>
                    <a:lnTo>
                      <a:pt x="727" y="794"/>
                    </a:lnTo>
                    <a:lnTo>
                      <a:pt x="836" y="745"/>
                    </a:lnTo>
                    <a:lnTo>
                      <a:pt x="961" y="696"/>
                    </a:lnTo>
                    <a:lnTo>
                      <a:pt x="1102" y="642"/>
                    </a:lnTo>
                    <a:lnTo>
                      <a:pt x="1259" y="582"/>
                    </a:lnTo>
                    <a:lnTo>
                      <a:pt x="1433" y="522"/>
                    </a:lnTo>
                    <a:lnTo>
                      <a:pt x="1623" y="462"/>
                    </a:lnTo>
                    <a:lnTo>
                      <a:pt x="1829" y="403"/>
                    </a:lnTo>
                    <a:lnTo>
                      <a:pt x="2057" y="343"/>
                    </a:lnTo>
                    <a:lnTo>
                      <a:pt x="2301" y="283"/>
                    </a:lnTo>
                    <a:lnTo>
                      <a:pt x="2567" y="223"/>
                    </a:lnTo>
                    <a:lnTo>
                      <a:pt x="2849" y="163"/>
                    </a:lnTo>
                    <a:lnTo>
                      <a:pt x="2849" y="0"/>
                    </a:lnTo>
                    <a:lnTo>
                      <a:pt x="2817" y="16"/>
                    </a:lnTo>
                    <a:lnTo>
                      <a:pt x="2773" y="33"/>
                    </a:lnTo>
                    <a:lnTo>
                      <a:pt x="2719" y="54"/>
                    </a:lnTo>
                    <a:lnTo>
                      <a:pt x="2648" y="76"/>
                    </a:lnTo>
                    <a:lnTo>
                      <a:pt x="2572" y="98"/>
                    </a:lnTo>
                    <a:lnTo>
                      <a:pt x="2491" y="120"/>
                    </a:lnTo>
                    <a:lnTo>
                      <a:pt x="2399" y="147"/>
                    </a:lnTo>
                    <a:lnTo>
                      <a:pt x="2301" y="169"/>
                    </a:lnTo>
                    <a:lnTo>
                      <a:pt x="2095" y="223"/>
                    </a:lnTo>
                    <a:lnTo>
                      <a:pt x="1889" y="277"/>
                    </a:lnTo>
                    <a:lnTo>
                      <a:pt x="1688" y="326"/>
                    </a:lnTo>
                    <a:lnTo>
                      <a:pt x="1590" y="354"/>
                    </a:lnTo>
                    <a:lnTo>
                      <a:pt x="1503" y="381"/>
                    </a:lnTo>
                    <a:lnTo>
                      <a:pt x="1107" y="506"/>
                    </a:lnTo>
                    <a:lnTo>
                      <a:pt x="912" y="577"/>
                    </a:lnTo>
                    <a:lnTo>
                      <a:pt x="727" y="647"/>
                    </a:lnTo>
                    <a:lnTo>
                      <a:pt x="548" y="718"/>
                    </a:lnTo>
                    <a:lnTo>
                      <a:pt x="380" y="794"/>
                    </a:lnTo>
                    <a:lnTo>
                      <a:pt x="228" y="876"/>
                    </a:lnTo>
                    <a:lnTo>
                      <a:pt x="92" y="958"/>
                    </a:lnTo>
                    <a:lnTo>
                      <a:pt x="92" y="958"/>
                    </a:lnTo>
                    <a:close/>
                  </a:path>
                </a:pathLst>
              </a:custGeom>
              <a:gradFill rotWithShape="0">
                <a:gsLst>
                  <a:gs pos="0">
                    <a:schemeClr val="bg1">
                      <a:gamma/>
                      <a:shade val="81961"/>
                      <a:invGamma/>
                    </a:schemeClr>
                  </a:gs>
                  <a:gs pos="100000">
                    <a:schemeClr val="bg1"/>
                  </a:gs>
                </a:gsLst>
                <a:lin ang="5400000" scaled="1"/>
              </a:gradFill>
              <a:ln w="9525">
                <a:noFill/>
                <a:round/>
                <a:headEnd/>
                <a:tailEnd/>
              </a:ln>
            </p:spPr>
            <p:txBody>
              <a:bodyPr/>
              <a:lstStyle/>
              <a:p>
                <a:pPr>
                  <a:defRPr/>
                </a:pPr>
                <a:endParaRPr lang="en-US" sz="1800"/>
              </a:p>
            </p:txBody>
          </p:sp>
          <p:sp>
            <p:nvSpPr>
              <p:cNvPr id="1041" name="Freeform 9">
                <a:extLst>
                  <a:ext uri="{FF2B5EF4-FFF2-40B4-BE49-F238E27FC236}">
                    <a16:creationId xmlns:a16="http://schemas.microsoft.com/office/drawing/2014/main" id="{C01470BF-83B7-4194-8073-4CAC1CAA34AA}"/>
                  </a:ext>
                </a:extLst>
              </p:cNvPr>
              <p:cNvSpPr>
                <a:spLocks/>
              </p:cNvSpPr>
              <p:nvPr/>
            </p:nvSpPr>
            <p:spPr bwMode="hidden">
              <a:xfrm>
                <a:off x="2748" y="2230"/>
                <a:ext cx="3007" cy="2085"/>
              </a:xfrm>
              <a:custGeom>
                <a:avLst/>
                <a:gdLst>
                  <a:gd name="T0" fmla="*/ 1433 w 3007"/>
                  <a:gd name="T1" fmla="*/ 474 h 2085"/>
                  <a:gd name="T2" fmla="*/ 1460 w 3007"/>
                  <a:gd name="T3" fmla="*/ 528 h 2085"/>
                  <a:gd name="T4" fmla="*/ 1541 w 3007"/>
                  <a:gd name="T5" fmla="*/ 593 h 2085"/>
                  <a:gd name="T6" fmla="*/ 1715 w 3007"/>
                  <a:gd name="T7" fmla="*/ 670 h 2085"/>
                  <a:gd name="T8" fmla="*/ 1927 w 3007"/>
                  <a:gd name="T9" fmla="*/ 735 h 2085"/>
                  <a:gd name="T10" fmla="*/ 2155 w 3007"/>
                  <a:gd name="T11" fmla="*/ 789 h 2085"/>
                  <a:gd name="T12" fmla="*/ 2372 w 3007"/>
                  <a:gd name="T13" fmla="*/ 849 h 2085"/>
                  <a:gd name="T14" fmla="*/ 2551 w 3007"/>
                  <a:gd name="T15" fmla="*/ 920 h 2085"/>
                  <a:gd name="T16" fmla="*/ 2638 w 3007"/>
                  <a:gd name="T17" fmla="*/ 980 h 2085"/>
                  <a:gd name="T18" fmla="*/ 2676 w 3007"/>
                  <a:gd name="T19" fmla="*/ 1029 h 2085"/>
                  <a:gd name="T20" fmla="*/ 2681 w 3007"/>
                  <a:gd name="T21" fmla="*/ 1083 h 2085"/>
                  <a:gd name="T22" fmla="*/ 2665 w 3007"/>
                  <a:gd name="T23" fmla="*/ 1127 h 2085"/>
                  <a:gd name="T24" fmla="*/ 2616 w 3007"/>
                  <a:gd name="T25" fmla="*/ 1170 h 2085"/>
                  <a:gd name="T26" fmla="*/ 2545 w 3007"/>
                  <a:gd name="T27" fmla="*/ 1208 h 2085"/>
                  <a:gd name="T28" fmla="*/ 2448 w 3007"/>
                  <a:gd name="T29" fmla="*/ 1241 h 2085"/>
                  <a:gd name="T30" fmla="*/ 2328 w 3007"/>
                  <a:gd name="T31" fmla="*/ 1274 h 2085"/>
                  <a:gd name="T32" fmla="*/ 2106 w 3007"/>
                  <a:gd name="T33" fmla="*/ 1328 h 2085"/>
                  <a:gd name="T34" fmla="*/ 1742 w 3007"/>
                  <a:gd name="T35" fmla="*/ 1421 h 2085"/>
                  <a:gd name="T36" fmla="*/ 1308 w 3007"/>
                  <a:gd name="T37" fmla="*/ 1540 h 2085"/>
                  <a:gd name="T38" fmla="*/ 820 w 3007"/>
                  <a:gd name="T39" fmla="*/ 1709 h 2085"/>
                  <a:gd name="T40" fmla="*/ 282 w 3007"/>
                  <a:gd name="T41" fmla="*/ 1943 h 2085"/>
                  <a:gd name="T42" fmla="*/ 152 w 3007"/>
                  <a:gd name="T43" fmla="*/ 2085 h 2085"/>
                  <a:gd name="T44" fmla="*/ 386 w 3007"/>
                  <a:gd name="T45" fmla="*/ 1992 h 2085"/>
                  <a:gd name="T46" fmla="*/ 700 w 3007"/>
                  <a:gd name="T47" fmla="*/ 1834 h 2085"/>
                  <a:gd name="T48" fmla="*/ 1064 w 3007"/>
                  <a:gd name="T49" fmla="*/ 1693 h 2085"/>
                  <a:gd name="T50" fmla="*/ 1661 w 3007"/>
                  <a:gd name="T51" fmla="*/ 1497 h 2085"/>
                  <a:gd name="T52" fmla="*/ 1845 w 3007"/>
                  <a:gd name="T53" fmla="*/ 1442 h 2085"/>
                  <a:gd name="T54" fmla="*/ 2252 w 3007"/>
                  <a:gd name="T55" fmla="*/ 1339 h 2085"/>
                  <a:gd name="T56" fmla="*/ 2551 w 3007"/>
                  <a:gd name="T57" fmla="*/ 1263 h 2085"/>
                  <a:gd name="T58" fmla="*/ 2730 w 3007"/>
                  <a:gd name="T59" fmla="*/ 1214 h 2085"/>
                  <a:gd name="T60" fmla="*/ 2876 w 3007"/>
                  <a:gd name="T61" fmla="*/ 1170 h 2085"/>
                  <a:gd name="T62" fmla="*/ 2974 w 3007"/>
                  <a:gd name="T63" fmla="*/ 1132 h 2085"/>
                  <a:gd name="T64" fmla="*/ 3007 w 3007"/>
                  <a:gd name="T65" fmla="*/ 871 h 2085"/>
                  <a:gd name="T66" fmla="*/ 2860 w 3007"/>
                  <a:gd name="T67" fmla="*/ 844 h 2085"/>
                  <a:gd name="T68" fmla="*/ 2670 w 3007"/>
                  <a:gd name="T69" fmla="*/ 806 h 2085"/>
                  <a:gd name="T70" fmla="*/ 2458 w 3007"/>
                  <a:gd name="T71" fmla="*/ 757 h 2085"/>
                  <a:gd name="T72" fmla="*/ 2138 w 3007"/>
                  <a:gd name="T73" fmla="*/ 670 h 2085"/>
                  <a:gd name="T74" fmla="*/ 1959 w 3007"/>
                  <a:gd name="T75" fmla="*/ 604 h 2085"/>
                  <a:gd name="T76" fmla="*/ 1824 w 3007"/>
                  <a:gd name="T77" fmla="*/ 534 h 2085"/>
                  <a:gd name="T78" fmla="*/ 1769 w 3007"/>
                  <a:gd name="T79" fmla="*/ 474 h 2085"/>
                  <a:gd name="T80" fmla="*/ 1753 w 3007"/>
                  <a:gd name="T81" fmla="*/ 436 h 2085"/>
                  <a:gd name="T82" fmla="*/ 1780 w 3007"/>
                  <a:gd name="T83" fmla="*/ 381 h 2085"/>
                  <a:gd name="T84" fmla="*/ 1862 w 3007"/>
                  <a:gd name="T85" fmla="*/ 316 h 2085"/>
                  <a:gd name="T86" fmla="*/ 1986 w 3007"/>
                  <a:gd name="T87" fmla="*/ 267 h 2085"/>
                  <a:gd name="T88" fmla="*/ 2149 w 3007"/>
                  <a:gd name="T89" fmla="*/ 229 h 2085"/>
                  <a:gd name="T90" fmla="*/ 2431 w 3007"/>
                  <a:gd name="T91" fmla="*/ 180 h 2085"/>
                  <a:gd name="T92" fmla="*/ 2827 w 3007"/>
                  <a:gd name="T93" fmla="*/ 125 h 2085"/>
                  <a:gd name="T94" fmla="*/ 3007 w 3007"/>
                  <a:gd name="T95" fmla="*/ 87 h 2085"/>
                  <a:gd name="T96" fmla="*/ 2909 w 3007"/>
                  <a:gd name="T97" fmla="*/ 22 h 2085"/>
                  <a:gd name="T98" fmla="*/ 2676 w 3007"/>
                  <a:gd name="T99" fmla="*/ 66 h 2085"/>
                  <a:gd name="T100" fmla="*/ 2285 w 3007"/>
                  <a:gd name="T101" fmla="*/ 120 h 2085"/>
                  <a:gd name="T102" fmla="*/ 2030 w 3007"/>
                  <a:gd name="T103" fmla="*/ 158 h 2085"/>
                  <a:gd name="T104" fmla="*/ 1791 w 3007"/>
                  <a:gd name="T105" fmla="*/ 202 h 2085"/>
                  <a:gd name="T106" fmla="*/ 1601 w 3007"/>
                  <a:gd name="T107" fmla="*/ 261 h 2085"/>
                  <a:gd name="T108" fmla="*/ 1471 w 3007"/>
                  <a:gd name="T109" fmla="*/ 338 h 2085"/>
                  <a:gd name="T110" fmla="*/ 1438 w 3007"/>
                  <a:gd name="T111" fmla="*/ 387 h 2085"/>
                  <a:gd name="T112" fmla="*/ 1427 w 3007"/>
                  <a:gd name="T113" fmla="*/ 441 h 2085"/>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3007" h="2085">
                    <a:moveTo>
                      <a:pt x="1427" y="441"/>
                    </a:moveTo>
                    <a:lnTo>
                      <a:pt x="1433" y="474"/>
                    </a:lnTo>
                    <a:lnTo>
                      <a:pt x="1444" y="501"/>
                    </a:lnTo>
                    <a:lnTo>
                      <a:pt x="1460" y="528"/>
                    </a:lnTo>
                    <a:lnTo>
                      <a:pt x="1482" y="550"/>
                    </a:lnTo>
                    <a:lnTo>
                      <a:pt x="1541" y="593"/>
                    </a:lnTo>
                    <a:lnTo>
                      <a:pt x="1623" y="637"/>
                    </a:lnTo>
                    <a:lnTo>
                      <a:pt x="1715" y="670"/>
                    </a:lnTo>
                    <a:lnTo>
                      <a:pt x="1818" y="702"/>
                    </a:lnTo>
                    <a:lnTo>
                      <a:pt x="1927" y="735"/>
                    </a:lnTo>
                    <a:lnTo>
                      <a:pt x="2041" y="762"/>
                    </a:lnTo>
                    <a:lnTo>
                      <a:pt x="2155" y="789"/>
                    </a:lnTo>
                    <a:lnTo>
                      <a:pt x="2269" y="822"/>
                    </a:lnTo>
                    <a:lnTo>
                      <a:pt x="2372" y="849"/>
                    </a:lnTo>
                    <a:lnTo>
                      <a:pt x="2464" y="882"/>
                    </a:lnTo>
                    <a:lnTo>
                      <a:pt x="2551" y="920"/>
                    </a:lnTo>
                    <a:lnTo>
                      <a:pt x="2616" y="958"/>
                    </a:lnTo>
                    <a:lnTo>
                      <a:pt x="2638" y="980"/>
                    </a:lnTo>
                    <a:lnTo>
                      <a:pt x="2659" y="1007"/>
                    </a:lnTo>
                    <a:lnTo>
                      <a:pt x="2676" y="1029"/>
                    </a:lnTo>
                    <a:lnTo>
                      <a:pt x="2681" y="1056"/>
                    </a:lnTo>
                    <a:lnTo>
                      <a:pt x="2681" y="1083"/>
                    </a:lnTo>
                    <a:lnTo>
                      <a:pt x="2676" y="1105"/>
                    </a:lnTo>
                    <a:lnTo>
                      <a:pt x="2665" y="1127"/>
                    </a:lnTo>
                    <a:lnTo>
                      <a:pt x="2643" y="1149"/>
                    </a:lnTo>
                    <a:lnTo>
                      <a:pt x="2616" y="1170"/>
                    </a:lnTo>
                    <a:lnTo>
                      <a:pt x="2583" y="1187"/>
                    </a:lnTo>
                    <a:lnTo>
                      <a:pt x="2545" y="1208"/>
                    </a:lnTo>
                    <a:lnTo>
                      <a:pt x="2502" y="1225"/>
                    </a:lnTo>
                    <a:lnTo>
                      <a:pt x="2448" y="1241"/>
                    </a:lnTo>
                    <a:lnTo>
                      <a:pt x="2388" y="1257"/>
                    </a:lnTo>
                    <a:lnTo>
                      <a:pt x="2328" y="1274"/>
                    </a:lnTo>
                    <a:lnTo>
                      <a:pt x="2258" y="1290"/>
                    </a:lnTo>
                    <a:lnTo>
                      <a:pt x="2106" y="1328"/>
                    </a:lnTo>
                    <a:lnTo>
                      <a:pt x="1932" y="1372"/>
                    </a:lnTo>
                    <a:lnTo>
                      <a:pt x="1742" y="1421"/>
                    </a:lnTo>
                    <a:lnTo>
                      <a:pt x="1531" y="1475"/>
                    </a:lnTo>
                    <a:lnTo>
                      <a:pt x="1308" y="1540"/>
                    </a:lnTo>
                    <a:lnTo>
                      <a:pt x="1069" y="1617"/>
                    </a:lnTo>
                    <a:lnTo>
                      <a:pt x="820" y="1709"/>
                    </a:lnTo>
                    <a:lnTo>
                      <a:pt x="554" y="1818"/>
                    </a:lnTo>
                    <a:lnTo>
                      <a:pt x="282" y="1943"/>
                    </a:lnTo>
                    <a:lnTo>
                      <a:pt x="0" y="2085"/>
                    </a:lnTo>
                    <a:lnTo>
                      <a:pt x="152" y="2085"/>
                    </a:lnTo>
                    <a:lnTo>
                      <a:pt x="244" y="2074"/>
                    </a:lnTo>
                    <a:lnTo>
                      <a:pt x="386" y="1992"/>
                    </a:lnTo>
                    <a:lnTo>
                      <a:pt x="537" y="1910"/>
                    </a:lnTo>
                    <a:lnTo>
                      <a:pt x="700" y="1834"/>
                    </a:lnTo>
                    <a:lnTo>
                      <a:pt x="879" y="1763"/>
                    </a:lnTo>
                    <a:lnTo>
                      <a:pt x="1064" y="1693"/>
                    </a:lnTo>
                    <a:lnTo>
                      <a:pt x="1259" y="1622"/>
                    </a:lnTo>
                    <a:lnTo>
                      <a:pt x="1661" y="1497"/>
                    </a:lnTo>
                    <a:lnTo>
                      <a:pt x="1748" y="1470"/>
                    </a:lnTo>
                    <a:lnTo>
                      <a:pt x="1845" y="1442"/>
                    </a:lnTo>
                    <a:lnTo>
                      <a:pt x="2046" y="1393"/>
                    </a:lnTo>
                    <a:lnTo>
                      <a:pt x="2252" y="1339"/>
                    </a:lnTo>
                    <a:lnTo>
                      <a:pt x="2458" y="1285"/>
                    </a:lnTo>
                    <a:lnTo>
                      <a:pt x="2551" y="1263"/>
                    </a:lnTo>
                    <a:lnTo>
                      <a:pt x="2643" y="1236"/>
                    </a:lnTo>
                    <a:lnTo>
                      <a:pt x="2730" y="1214"/>
                    </a:lnTo>
                    <a:lnTo>
                      <a:pt x="2806" y="1192"/>
                    </a:lnTo>
                    <a:lnTo>
                      <a:pt x="2876" y="1170"/>
                    </a:lnTo>
                    <a:lnTo>
                      <a:pt x="2931" y="1149"/>
                    </a:lnTo>
                    <a:lnTo>
                      <a:pt x="2974" y="1132"/>
                    </a:lnTo>
                    <a:lnTo>
                      <a:pt x="3007" y="1116"/>
                    </a:lnTo>
                    <a:lnTo>
                      <a:pt x="3007" y="871"/>
                    </a:lnTo>
                    <a:lnTo>
                      <a:pt x="2941" y="860"/>
                    </a:lnTo>
                    <a:lnTo>
                      <a:pt x="2860" y="844"/>
                    </a:lnTo>
                    <a:lnTo>
                      <a:pt x="2773" y="827"/>
                    </a:lnTo>
                    <a:lnTo>
                      <a:pt x="2670" y="806"/>
                    </a:lnTo>
                    <a:lnTo>
                      <a:pt x="2567" y="784"/>
                    </a:lnTo>
                    <a:lnTo>
                      <a:pt x="2458" y="757"/>
                    </a:lnTo>
                    <a:lnTo>
                      <a:pt x="2241" y="702"/>
                    </a:lnTo>
                    <a:lnTo>
                      <a:pt x="2138" y="670"/>
                    </a:lnTo>
                    <a:lnTo>
                      <a:pt x="2046" y="637"/>
                    </a:lnTo>
                    <a:lnTo>
                      <a:pt x="1959" y="604"/>
                    </a:lnTo>
                    <a:lnTo>
                      <a:pt x="1883" y="566"/>
                    </a:lnTo>
                    <a:lnTo>
                      <a:pt x="1824" y="534"/>
                    </a:lnTo>
                    <a:lnTo>
                      <a:pt x="1780" y="495"/>
                    </a:lnTo>
                    <a:lnTo>
                      <a:pt x="1769" y="474"/>
                    </a:lnTo>
                    <a:lnTo>
                      <a:pt x="1758" y="457"/>
                    </a:lnTo>
                    <a:lnTo>
                      <a:pt x="1753" y="436"/>
                    </a:lnTo>
                    <a:lnTo>
                      <a:pt x="1758" y="419"/>
                    </a:lnTo>
                    <a:lnTo>
                      <a:pt x="1780" y="381"/>
                    </a:lnTo>
                    <a:lnTo>
                      <a:pt x="1813" y="343"/>
                    </a:lnTo>
                    <a:lnTo>
                      <a:pt x="1862" y="316"/>
                    </a:lnTo>
                    <a:lnTo>
                      <a:pt x="1921" y="289"/>
                    </a:lnTo>
                    <a:lnTo>
                      <a:pt x="1986" y="267"/>
                    </a:lnTo>
                    <a:lnTo>
                      <a:pt x="2062" y="245"/>
                    </a:lnTo>
                    <a:lnTo>
                      <a:pt x="2149" y="229"/>
                    </a:lnTo>
                    <a:lnTo>
                      <a:pt x="2236" y="213"/>
                    </a:lnTo>
                    <a:lnTo>
                      <a:pt x="2431" y="180"/>
                    </a:lnTo>
                    <a:lnTo>
                      <a:pt x="2627" y="158"/>
                    </a:lnTo>
                    <a:lnTo>
                      <a:pt x="2827" y="125"/>
                    </a:lnTo>
                    <a:lnTo>
                      <a:pt x="2920" y="109"/>
                    </a:lnTo>
                    <a:lnTo>
                      <a:pt x="3007" y="87"/>
                    </a:lnTo>
                    <a:lnTo>
                      <a:pt x="3007" y="0"/>
                    </a:lnTo>
                    <a:lnTo>
                      <a:pt x="2909" y="22"/>
                    </a:lnTo>
                    <a:lnTo>
                      <a:pt x="2795" y="44"/>
                    </a:lnTo>
                    <a:lnTo>
                      <a:pt x="2676" y="66"/>
                    </a:lnTo>
                    <a:lnTo>
                      <a:pt x="2551" y="82"/>
                    </a:lnTo>
                    <a:lnTo>
                      <a:pt x="2285" y="120"/>
                    </a:lnTo>
                    <a:lnTo>
                      <a:pt x="2155" y="136"/>
                    </a:lnTo>
                    <a:lnTo>
                      <a:pt x="2030" y="158"/>
                    </a:lnTo>
                    <a:lnTo>
                      <a:pt x="1905" y="174"/>
                    </a:lnTo>
                    <a:lnTo>
                      <a:pt x="1791" y="202"/>
                    </a:lnTo>
                    <a:lnTo>
                      <a:pt x="1688" y="229"/>
                    </a:lnTo>
                    <a:lnTo>
                      <a:pt x="1601" y="261"/>
                    </a:lnTo>
                    <a:lnTo>
                      <a:pt x="1525" y="300"/>
                    </a:lnTo>
                    <a:lnTo>
                      <a:pt x="1471" y="338"/>
                    </a:lnTo>
                    <a:lnTo>
                      <a:pt x="1455" y="359"/>
                    </a:lnTo>
                    <a:lnTo>
                      <a:pt x="1438" y="387"/>
                    </a:lnTo>
                    <a:lnTo>
                      <a:pt x="1427" y="414"/>
                    </a:lnTo>
                    <a:lnTo>
                      <a:pt x="1427" y="441"/>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800"/>
              </a:p>
            </p:txBody>
          </p:sp>
          <p:sp>
            <p:nvSpPr>
              <p:cNvPr id="4106" name="Freeform 10">
                <a:extLst>
                  <a:ext uri="{FF2B5EF4-FFF2-40B4-BE49-F238E27FC236}">
                    <a16:creationId xmlns:a16="http://schemas.microsoft.com/office/drawing/2014/main" id="{C77C635A-B921-42C3-A582-08D110B5123A}"/>
                  </a:ext>
                </a:extLst>
              </p:cNvPr>
              <p:cNvSpPr>
                <a:spLocks/>
              </p:cNvSpPr>
              <p:nvPr/>
            </p:nvSpPr>
            <p:spPr bwMode="hidden">
              <a:xfrm>
                <a:off x="4501" y="2317"/>
                <a:ext cx="1248" cy="539"/>
              </a:xfrm>
              <a:custGeom>
                <a:avLst/>
                <a:gdLst/>
                <a:ahLst/>
                <a:cxnLst>
                  <a:cxn ang="0">
                    <a:pos x="0" y="332"/>
                  </a:cxn>
                  <a:cxn ang="0">
                    <a:pos x="0" y="360"/>
                  </a:cxn>
                  <a:cxn ang="0">
                    <a:pos x="5" y="387"/>
                  </a:cxn>
                  <a:cxn ang="0">
                    <a:pos x="27" y="414"/>
                  </a:cxn>
                  <a:cxn ang="0">
                    <a:pos x="54" y="436"/>
                  </a:cxn>
                  <a:cxn ang="0">
                    <a:pos x="92" y="463"/>
                  </a:cxn>
                  <a:cxn ang="0">
                    <a:pos x="141" y="490"/>
                  </a:cxn>
                  <a:cxn ang="0">
                    <a:pos x="195" y="512"/>
                  </a:cxn>
                  <a:cxn ang="0">
                    <a:pos x="255" y="539"/>
                  </a:cxn>
                  <a:cxn ang="0">
                    <a:pos x="212" y="517"/>
                  </a:cxn>
                  <a:cxn ang="0">
                    <a:pos x="179" y="490"/>
                  </a:cxn>
                  <a:cxn ang="0">
                    <a:pos x="157" y="468"/>
                  </a:cxn>
                  <a:cxn ang="0">
                    <a:pos x="141" y="447"/>
                  </a:cxn>
                  <a:cxn ang="0">
                    <a:pos x="136" y="425"/>
                  </a:cxn>
                  <a:cxn ang="0">
                    <a:pos x="136" y="403"/>
                  </a:cxn>
                  <a:cxn ang="0">
                    <a:pos x="141" y="381"/>
                  </a:cxn>
                  <a:cxn ang="0">
                    <a:pos x="157" y="365"/>
                  </a:cxn>
                  <a:cxn ang="0">
                    <a:pos x="179" y="343"/>
                  </a:cxn>
                  <a:cxn ang="0">
                    <a:pos x="201" y="327"/>
                  </a:cxn>
                  <a:cxn ang="0">
                    <a:pos x="266" y="294"/>
                  </a:cxn>
                  <a:cxn ang="0">
                    <a:pos x="353" y="262"/>
                  </a:cxn>
                  <a:cxn ang="0">
                    <a:pos x="445" y="234"/>
                  </a:cxn>
                  <a:cxn ang="0">
                    <a:pos x="554" y="213"/>
                  </a:cxn>
                  <a:cxn ang="0">
                    <a:pos x="662" y="191"/>
                  </a:cxn>
                  <a:cxn ang="0">
                    <a:pos x="890" y="153"/>
                  </a:cxn>
                  <a:cxn ang="0">
                    <a:pos x="993" y="136"/>
                  </a:cxn>
                  <a:cxn ang="0">
                    <a:pos x="1091" y="120"/>
                  </a:cxn>
                  <a:cxn ang="0">
                    <a:pos x="1178" y="115"/>
                  </a:cxn>
                  <a:cxn ang="0">
                    <a:pos x="1248" y="104"/>
                  </a:cxn>
                  <a:cxn ang="0">
                    <a:pos x="1248" y="0"/>
                  </a:cxn>
                  <a:cxn ang="0">
                    <a:pos x="1161" y="22"/>
                  </a:cxn>
                  <a:cxn ang="0">
                    <a:pos x="1069" y="38"/>
                  </a:cxn>
                  <a:cxn ang="0">
                    <a:pos x="874" y="71"/>
                  </a:cxn>
                  <a:cxn ang="0">
                    <a:pos x="673" y="93"/>
                  </a:cxn>
                  <a:cxn ang="0">
                    <a:pos x="483" y="126"/>
                  </a:cxn>
                  <a:cxn ang="0">
                    <a:pos x="391" y="142"/>
                  </a:cxn>
                  <a:cxn ang="0">
                    <a:pos x="309" y="158"/>
                  </a:cxn>
                  <a:cxn ang="0">
                    <a:pos x="228" y="180"/>
                  </a:cxn>
                  <a:cxn ang="0">
                    <a:pos x="163" y="202"/>
                  </a:cxn>
                  <a:cxn ang="0">
                    <a:pos x="103" y="229"/>
                  </a:cxn>
                  <a:cxn ang="0">
                    <a:pos x="54" y="256"/>
                  </a:cxn>
                  <a:cxn ang="0">
                    <a:pos x="22" y="294"/>
                  </a:cxn>
                  <a:cxn ang="0">
                    <a:pos x="0" y="332"/>
                  </a:cxn>
                  <a:cxn ang="0">
                    <a:pos x="0" y="332"/>
                  </a:cxn>
                </a:cxnLst>
                <a:rect l="0" t="0" r="r" b="b"/>
                <a:pathLst>
                  <a:path w="1248" h="539">
                    <a:moveTo>
                      <a:pt x="0" y="332"/>
                    </a:moveTo>
                    <a:lnTo>
                      <a:pt x="0" y="360"/>
                    </a:lnTo>
                    <a:lnTo>
                      <a:pt x="5" y="387"/>
                    </a:lnTo>
                    <a:lnTo>
                      <a:pt x="27" y="414"/>
                    </a:lnTo>
                    <a:lnTo>
                      <a:pt x="54" y="436"/>
                    </a:lnTo>
                    <a:lnTo>
                      <a:pt x="92" y="463"/>
                    </a:lnTo>
                    <a:lnTo>
                      <a:pt x="141" y="490"/>
                    </a:lnTo>
                    <a:lnTo>
                      <a:pt x="195" y="512"/>
                    </a:lnTo>
                    <a:lnTo>
                      <a:pt x="255" y="539"/>
                    </a:lnTo>
                    <a:lnTo>
                      <a:pt x="212" y="517"/>
                    </a:lnTo>
                    <a:lnTo>
                      <a:pt x="179" y="490"/>
                    </a:lnTo>
                    <a:lnTo>
                      <a:pt x="157" y="468"/>
                    </a:lnTo>
                    <a:lnTo>
                      <a:pt x="141" y="447"/>
                    </a:lnTo>
                    <a:lnTo>
                      <a:pt x="136" y="425"/>
                    </a:lnTo>
                    <a:lnTo>
                      <a:pt x="136" y="403"/>
                    </a:lnTo>
                    <a:lnTo>
                      <a:pt x="141" y="381"/>
                    </a:lnTo>
                    <a:lnTo>
                      <a:pt x="157" y="365"/>
                    </a:lnTo>
                    <a:lnTo>
                      <a:pt x="179" y="343"/>
                    </a:lnTo>
                    <a:lnTo>
                      <a:pt x="201" y="327"/>
                    </a:lnTo>
                    <a:lnTo>
                      <a:pt x="266" y="294"/>
                    </a:lnTo>
                    <a:lnTo>
                      <a:pt x="353" y="262"/>
                    </a:lnTo>
                    <a:lnTo>
                      <a:pt x="445" y="234"/>
                    </a:lnTo>
                    <a:lnTo>
                      <a:pt x="554" y="213"/>
                    </a:lnTo>
                    <a:lnTo>
                      <a:pt x="662" y="191"/>
                    </a:lnTo>
                    <a:lnTo>
                      <a:pt x="890" y="153"/>
                    </a:lnTo>
                    <a:lnTo>
                      <a:pt x="993" y="136"/>
                    </a:lnTo>
                    <a:lnTo>
                      <a:pt x="1091" y="120"/>
                    </a:lnTo>
                    <a:lnTo>
                      <a:pt x="1178" y="115"/>
                    </a:lnTo>
                    <a:lnTo>
                      <a:pt x="1248" y="104"/>
                    </a:lnTo>
                    <a:lnTo>
                      <a:pt x="1248" y="0"/>
                    </a:lnTo>
                    <a:lnTo>
                      <a:pt x="1161" y="22"/>
                    </a:lnTo>
                    <a:lnTo>
                      <a:pt x="1069" y="38"/>
                    </a:lnTo>
                    <a:lnTo>
                      <a:pt x="874" y="71"/>
                    </a:lnTo>
                    <a:lnTo>
                      <a:pt x="673" y="93"/>
                    </a:lnTo>
                    <a:lnTo>
                      <a:pt x="483" y="126"/>
                    </a:lnTo>
                    <a:lnTo>
                      <a:pt x="391" y="142"/>
                    </a:lnTo>
                    <a:lnTo>
                      <a:pt x="309" y="158"/>
                    </a:lnTo>
                    <a:lnTo>
                      <a:pt x="228" y="180"/>
                    </a:lnTo>
                    <a:lnTo>
                      <a:pt x="163" y="202"/>
                    </a:lnTo>
                    <a:lnTo>
                      <a:pt x="103" y="229"/>
                    </a:lnTo>
                    <a:lnTo>
                      <a:pt x="54" y="256"/>
                    </a:lnTo>
                    <a:lnTo>
                      <a:pt x="22" y="294"/>
                    </a:lnTo>
                    <a:lnTo>
                      <a:pt x="0" y="332"/>
                    </a:lnTo>
                    <a:lnTo>
                      <a:pt x="0" y="332"/>
                    </a:lnTo>
                    <a:close/>
                  </a:path>
                </a:pathLst>
              </a:custGeom>
              <a:gradFill rotWithShape="0">
                <a:gsLst>
                  <a:gs pos="0">
                    <a:schemeClr val="bg1">
                      <a:gamma/>
                      <a:shade val="87843"/>
                      <a:invGamma/>
                    </a:schemeClr>
                  </a:gs>
                  <a:gs pos="100000">
                    <a:schemeClr val="bg1"/>
                  </a:gs>
                </a:gsLst>
                <a:lin ang="2700000" scaled="1"/>
              </a:gradFill>
              <a:ln w="9525">
                <a:noFill/>
                <a:round/>
                <a:headEnd/>
                <a:tailEnd/>
              </a:ln>
            </p:spPr>
            <p:txBody>
              <a:bodyPr/>
              <a:lstStyle/>
              <a:p>
                <a:pPr>
                  <a:defRPr/>
                </a:pPr>
                <a:endParaRPr lang="en-US" sz="1800"/>
              </a:p>
            </p:txBody>
          </p:sp>
        </p:grpSp>
        <p:sp>
          <p:nvSpPr>
            <p:cNvPr id="4107" name="Freeform 11">
              <a:extLst>
                <a:ext uri="{FF2B5EF4-FFF2-40B4-BE49-F238E27FC236}">
                  <a16:creationId xmlns:a16="http://schemas.microsoft.com/office/drawing/2014/main" id="{686A8F85-4541-4D56-82F1-B067AC9B1E12}"/>
                </a:ext>
              </a:extLst>
            </p:cNvPr>
            <p:cNvSpPr>
              <a:spLocks/>
            </p:cNvSpPr>
            <p:nvPr/>
          </p:nvSpPr>
          <p:spPr bwMode="hidden">
            <a:xfrm>
              <a:off x="3322" y="1341"/>
              <a:ext cx="1825" cy="1537"/>
            </a:xfrm>
            <a:custGeom>
              <a:avLst/>
              <a:gdLst/>
              <a:ahLst/>
              <a:cxnLst>
                <a:cxn ang="0">
                  <a:pos x="982" y="1061"/>
                </a:cxn>
                <a:cxn ang="0">
                  <a:pos x="1357" y="1012"/>
                </a:cxn>
                <a:cxn ang="0">
                  <a:pos x="1666" y="957"/>
                </a:cxn>
                <a:cxn ang="0">
                  <a:pos x="1916" y="897"/>
                </a:cxn>
                <a:cxn ang="0">
                  <a:pos x="2100" y="832"/>
                </a:cxn>
                <a:cxn ang="0">
                  <a:pos x="2220" y="756"/>
                </a:cxn>
                <a:cxn ang="0">
                  <a:pos x="2285" y="669"/>
                </a:cxn>
                <a:cxn ang="0">
                  <a:pos x="2290" y="560"/>
                </a:cxn>
                <a:cxn ang="0">
                  <a:pos x="2241" y="457"/>
                </a:cxn>
                <a:cxn ang="0">
                  <a:pos x="2144" y="364"/>
                </a:cxn>
                <a:cxn ang="0">
                  <a:pos x="2008" y="277"/>
                </a:cxn>
                <a:cxn ang="0">
                  <a:pos x="1769" y="157"/>
                </a:cxn>
                <a:cxn ang="0">
                  <a:pos x="1612" y="92"/>
                </a:cxn>
                <a:cxn ang="0">
                  <a:pos x="1476" y="43"/>
                </a:cxn>
                <a:cxn ang="0">
                  <a:pos x="1384" y="10"/>
                </a:cxn>
                <a:cxn ang="0">
                  <a:pos x="1346" y="0"/>
                </a:cxn>
                <a:cxn ang="0">
                  <a:pos x="1655" y="119"/>
                </a:cxn>
                <a:cxn ang="0">
                  <a:pos x="1948" y="255"/>
                </a:cxn>
                <a:cxn ang="0">
                  <a:pos x="2068" y="326"/>
                </a:cxn>
                <a:cxn ang="0">
                  <a:pos x="2171" y="402"/>
                </a:cxn>
                <a:cxn ang="0">
                  <a:pos x="2236" y="478"/>
                </a:cxn>
                <a:cxn ang="0">
                  <a:pos x="2263" y="560"/>
                </a:cxn>
                <a:cxn ang="0">
                  <a:pos x="2241" y="636"/>
                </a:cxn>
                <a:cxn ang="0">
                  <a:pos x="2171" y="702"/>
                </a:cxn>
                <a:cxn ang="0">
                  <a:pos x="2062" y="756"/>
                </a:cxn>
                <a:cxn ang="0">
                  <a:pos x="1921" y="800"/>
                </a:cxn>
                <a:cxn ang="0">
                  <a:pos x="1748" y="843"/>
                </a:cxn>
                <a:cxn ang="0">
                  <a:pos x="1351" y="908"/>
                </a:cxn>
                <a:cxn ang="0">
                  <a:pos x="923" y="968"/>
                </a:cxn>
                <a:cxn ang="0">
                  <a:pos x="521" y="1028"/>
                </a:cxn>
                <a:cxn ang="0">
                  <a:pos x="353" y="1066"/>
                </a:cxn>
                <a:cxn ang="0">
                  <a:pos x="206" y="1104"/>
                </a:cxn>
                <a:cxn ang="0">
                  <a:pos x="92" y="1148"/>
                </a:cxn>
                <a:cxn ang="0">
                  <a:pos x="22" y="1202"/>
                </a:cxn>
                <a:cxn ang="0">
                  <a:pos x="0" y="1262"/>
                </a:cxn>
                <a:cxn ang="0">
                  <a:pos x="27" y="1327"/>
                </a:cxn>
                <a:cxn ang="0">
                  <a:pos x="98" y="1382"/>
                </a:cxn>
                <a:cxn ang="0">
                  <a:pos x="196" y="1425"/>
                </a:cxn>
                <a:cxn ang="0">
                  <a:pos x="326" y="1469"/>
                </a:cxn>
                <a:cxn ang="0">
                  <a:pos x="217" y="1414"/>
                </a:cxn>
                <a:cxn ang="0">
                  <a:pos x="147" y="1360"/>
                </a:cxn>
                <a:cxn ang="0">
                  <a:pos x="120" y="1306"/>
                </a:cxn>
                <a:cxn ang="0">
                  <a:pos x="141" y="1257"/>
                </a:cxn>
                <a:cxn ang="0">
                  <a:pos x="212" y="1208"/>
                </a:cxn>
                <a:cxn ang="0">
                  <a:pos x="342" y="1164"/>
                </a:cxn>
                <a:cxn ang="0">
                  <a:pos x="527" y="1121"/>
                </a:cxn>
                <a:cxn ang="0">
                  <a:pos x="771" y="1088"/>
                </a:cxn>
              </a:cxnLst>
              <a:rect l="0" t="0" r="r" b="b"/>
              <a:pathLst>
                <a:path w="2296" h="1469">
                  <a:moveTo>
                    <a:pt x="771" y="1088"/>
                  </a:moveTo>
                  <a:lnTo>
                    <a:pt x="982" y="1061"/>
                  </a:lnTo>
                  <a:lnTo>
                    <a:pt x="1178" y="1034"/>
                  </a:lnTo>
                  <a:lnTo>
                    <a:pt x="1357" y="1012"/>
                  </a:lnTo>
                  <a:lnTo>
                    <a:pt x="1520" y="985"/>
                  </a:lnTo>
                  <a:lnTo>
                    <a:pt x="1666" y="957"/>
                  </a:lnTo>
                  <a:lnTo>
                    <a:pt x="1796" y="930"/>
                  </a:lnTo>
                  <a:lnTo>
                    <a:pt x="1916" y="897"/>
                  </a:lnTo>
                  <a:lnTo>
                    <a:pt x="2013" y="870"/>
                  </a:lnTo>
                  <a:lnTo>
                    <a:pt x="2100" y="832"/>
                  </a:lnTo>
                  <a:lnTo>
                    <a:pt x="2171" y="800"/>
                  </a:lnTo>
                  <a:lnTo>
                    <a:pt x="2220" y="756"/>
                  </a:lnTo>
                  <a:lnTo>
                    <a:pt x="2263" y="712"/>
                  </a:lnTo>
                  <a:lnTo>
                    <a:pt x="2285" y="669"/>
                  </a:lnTo>
                  <a:lnTo>
                    <a:pt x="2296" y="614"/>
                  </a:lnTo>
                  <a:lnTo>
                    <a:pt x="2290" y="560"/>
                  </a:lnTo>
                  <a:lnTo>
                    <a:pt x="2269" y="500"/>
                  </a:lnTo>
                  <a:lnTo>
                    <a:pt x="2241" y="457"/>
                  </a:lnTo>
                  <a:lnTo>
                    <a:pt x="2198" y="408"/>
                  </a:lnTo>
                  <a:lnTo>
                    <a:pt x="2144" y="364"/>
                  </a:lnTo>
                  <a:lnTo>
                    <a:pt x="2079" y="321"/>
                  </a:lnTo>
                  <a:lnTo>
                    <a:pt x="2008" y="277"/>
                  </a:lnTo>
                  <a:lnTo>
                    <a:pt x="1927" y="234"/>
                  </a:lnTo>
                  <a:lnTo>
                    <a:pt x="1769" y="157"/>
                  </a:lnTo>
                  <a:lnTo>
                    <a:pt x="1688" y="125"/>
                  </a:lnTo>
                  <a:lnTo>
                    <a:pt x="1612" y="92"/>
                  </a:lnTo>
                  <a:lnTo>
                    <a:pt x="1536" y="65"/>
                  </a:lnTo>
                  <a:lnTo>
                    <a:pt x="1476" y="43"/>
                  </a:lnTo>
                  <a:lnTo>
                    <a:pt x="1422" y="27"/>
                  </a:lnTo>
                  <a:lnTo>
                    <a:pt x="1384" y="10"/>
                  </a:lnTo>
                  <a:lnTo>
                    <a:pt x="1357" y="5"/>
                  </a:lnTo>
                  <a:lnTo>
                    <a:pt x="1346" y="0"/>
                  </a:lnTo>
                  <a:lnTo>
                    <a:pt x="1498" y="54"/>
                  </a:lnTo>
                  <a:lnTo>
                    <a:pt x="1655" y="119"/>
                  </a:lnTo>
                  <a:lnTo>
                    <a:pt x="1807" y="185"/>
                  </a:lnTo>
                  <a:lnTo>
                    <a:pt x="1948" y="255"/>
                  </a:lnTo>
                  <a:lnTo>
                    <a:pt x="2013" y="288"/>
                  </a:lnTo>
                  <a:lnTo>
                    <a:pt x="2068" y="326"/>
                  </a:lnTo>
                  <a:lnTo>
                    <a:pt x="2122" y="364"/>
                  </a:lnTo>
                  <a:lnTo>
                    <a:pt x="2171" y="402"/>
                  </a:lnTo>
                  <a:lnTo>
                    <a:pt x="2209" y="440"/>
                  </a:lnTo>
                  <a:lnTo>
                    <a:pt x="2236" y="478"/>
                  </a:lnTo>
                  <a:lnTo>
                    <a:pt x="2252" y="522"/>
                  </a:lnTo>
                  <a:lnTo>
                    <a:pt x="2263" y="560"/>
                  </a:lnTo>
                  <a:lnTo>
                    <a:pt x="2258" y="598"/>
                  </a:lnTo>
                  <a:lnTo>
                    <a:pt x="2241" y="636"/>
                  </a:lnTo>
                  <a:lnTo>
                    <a:pt x="2214" y="669"/>
                  </a:lnTo>
                  <a:lnTo>
                    <a:pt x="2171" y="702"/>
                  </a:lnTo>
                  <a:lnTo>
                    <a:pt x="2122" y="729"/>
                  </a:lnTo>
                  <a:lnTo>
                    <a:pt x="2062" y="756"/>
                  </a:lnTo>
                  <a:lnTo>
                    <a:pt x="1997" y="778"/>
                  </a:lnTo>
                  <a:lnTo>
                    <a:pt x="1921" y="800"/>
                  </a:lnTo>
                  <a:lnTo>
                    <a:pt x="1834" y="821"/>
                  </a:lnTo>
                  <a:lnTo>
                    <a:pt x="1748" y="843"/>
                  </a:lnTo>
                  <a:lnTo>
                    <a:pt x="1552" y="876"/>
                  </a:lnTo>
                  <a:lnTo>
                    <a:pt x="1351" y="908"/>
                  </a:lnTo>
                  <a:lnTo>
                    <a:pt x="1134" y="941"/>
                  </a:lnTo>
                  <a:lnTo>
                    <a:pt x="923" y="968"/>
                  </a:lnTo>
                  <a:lnTo>
                    <a:pt x="716" y="995"/>
                  </a:lnTo>
                  <a:lnTo>
                    <a:pt x="521" y="1028"/>
                  </a:lnTo>
                  <a:lnTo>
                    <a:pt x="434" y="1044"/>
                  </a:lnTo>
                  <a:lnTo>
                    <a:pt x="353" y="1066"/>
                  </a:lnTo>
                  <a:lnTo>
                    <a:pt x="277" y="1082"/>
                  </a:lnTo>
                  <a:lnTo>
                    <a:pt x="206" y="1104"/>
                  </a:lnTo>
                  <a:lnTo>
                    <a:pt x="147" y="1126"/>
                  </a:lnTo>
                  <a:lnTo>
                    <a:pt x="92" y="1148"/>
                  </a:lnTo>
                  <a:lnTo>
                    <a:pt x="54" y="1175"/>
                  </a:lnTo>
                  <a:lnTo>
                    <a:pt x="22" y="1202"/>
                  </a:lnTo>
                  <a:lnTo>
                    <a:pt x="6" y="1229"/>
                  </a:lnTo>
                  <a:lnTo>
                    <a:pt x="0" y="1262"/>
                  </a:lnTo>
                  <a:lnTo>
                    <a:pt x="11" y="1295"/>
                  </a:lnTo>
                  <a:lnTo>
                    <a:pt x="27" y="1327"/>
                  </a:lnTo>
                  <a:lnTo>
                    <a:pt x="54" y="1355"/>
                  </a:lnTo>
                  <a:lnTo>
                    <a:pt x="98" y="1382"/>
                  </a:lnTo>
                  <a:lnTo>
                    <a:pt x="141" y="1404"/>
                  </a:lnTo>
                  <a:lnTo>
                    <a:pt x="196" y="1425"/>
                  </a:lnTo>
                  <a:lnTo>
                    <a:pt x="261" y="1447"/>
                  </a:lnTo>
                  <a:lnTo>
                    <a:pt x="326" y="1469"/>
                  </a:lnTo>
                  <a:lnTo>
                    <a:pt x="266" y="1442"/>
                  </a:lnTo>
                  <a:lnTo>
                    <a:pt x="217" y="1414"/>
                  </a:lnTo>
                  <a:lnTo>
                    <a:pt x="174" y="1387"/>
                  </a:lnTo>
                  <a:lnTo>
                    <a:pt x="147" y="1360"/>
                  </a:lnTo>
                  <a:lnTo>
                    <a:pt x="125" y="1333"/>
                  </a:lnTo>
                  <a:lnTo>
                    <a:pt x="120" y="1306"/>
                  </a:lnTo>
                  <a:lnTo>
                    <a:pt x="125" y="1278"/>
                  </a:lnTo>
                  <a:lnTo>
                    <a:pt x="141" y="1257"/>
                  </a:lnTo>
                  <a:lnTo>
                    <a:pt x="174" y="1229"/>
                  </a:lnTo>
                  <a:lnTo>
                    <a:pt x="212" y="1208"/>
                  </a:lnTo>
                  <a:lnTo>
                    <a:pt x="272" y="1186"/>
                  </a:lnTo>
                  <a:lnTo>
                    <a:pt x="342" y="1164"/>
                  </a:lnTo>
                  <a:lnTo>
                    <a:pt x="423" y="1142"/>
                  </a:lnTo>
                  <a:lnTo>
                    <a:pt x="527" y="1121"/>
                  </a:lnTo>
                  <a:lnTo>
                    <a:pt x="641" y="1104"/>
                  </a:lnTo>
                  <a:lnTo>
                    <a:pt x="771" y="1088"/>
                  </a:lnTo>
                  <a:lnTo>
                    <a:pt x="771" y="1088"/>
                  </a:lnTo>
                  <a:close/>
                </a:path>
              </a:pathLst>
            </a:custGeom>
            <a:gradFill rotWithShape="0">
              <a:gsLst>
                <a:gs pos="0">
                  <a:schemeClr val="bg1">
                    <a:gamma/>
                    <a:shade val="84706"/>
                    <a:invGamma/>
                  </a:schemeClr>
                </a:gs>
                <a:gs pos="100000">
                  <a:schemeClr val="bg1"/>
                </a:gs>
              </a:gsLst>
              <a:lin ang="2700000" scaled="1"/>
            </a:gradFill>
            <a:ln w="9525">
              <a:noFill/>
              <a:round/>
              <a:headEnd/>
              <a:tailEnd/>
            </a:ln>
          </p:spPr>
          <p:txBody>
            <a:bodyPr/>
            <a:lstStyle/>
            <a:p>
              <a:pPr>
                <a:defRPr/>
              </a:pPr>
              <a:endParaRPr lang="en-US" sz="1800"/>
            </a:p>
          </p:txBody>
        </p:sp>
        <p:sp>
          <p:nvSpPr>
            <p:cNvPr id="1037" name="Freeform 12">
              <a:extLst>
                <a:ext uri="{FF2B5EF4-FFF2-40B4-BE49-F238E27FC236}">
                  <a16:creationId xmlns:a16="http://schemas.microsoft.com/office/drawing/2014/main" id="{189797E2-90BC-4516-B2F6-5F723B548944}"/>
                </a:ext>
              </a:extLst>
            </p:cNvPr>
            <p:cNvSpPr>
              <a:spLocks/>
            </p:cNvSpPr>
            <p:nvPr/>
          </p:nvSpPr>
          <p:spPr bwMode="hidden">
            <a:xfrm>
              <a:off x="0" y="0"/>
              <a:ext cx="5758" cy="1776"/>
            </a:xfrm>
            <a:custGeom>
              <a:avLst/>
              <a:gdLst>
                <a:gd name="T0" fmla="*/ 0 w 5740"/>
                <a:gd name="T1" fmla="*/ 0 h 1906"/>
                <a:gd name="T2" fmla="*/ 0 w 5740"/>
                <a:gd name="T3" fmla="*/ 1437 h 1906"/>
                <a:gd name="T4" fmla="*/ 5812 w 5740"/>
                <a:gd name="T5" fmla="*/ 1437 h 1906"/>
                <a:gd name="T6" fmla="*/ 5812 w 5740"/>
                <a:gd name="T7" fmla="*/ 0 h 1906"/>
                <a:gd name="T8" fmla="*/ 0 w 5740"/>
                <a:gd name="T9" fmla="*/ 0 h 1906"/>
                <a:gd name="T10" fmla="*/ 0 w 5740"/>
                <a:gd name="T11" fmla="*/ 0 h 190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5740" h="1906">
                  <a:moveTo>
                    <a:pt x="0" y="0"/>
                  </a:moveTo>
                  <a:lnTo>
                    <a:pt x="0" y="1906"/>
                  </a:lnTo>
                  <a:lnTo>
                    <a:pt x="5740" y="1906"/>
                  </a:lnTo>
                  <a:lnTo>
                    <a:pt x="5740" y="0"/>
                  </a:lnTo>
                  <a:lnTo>
                    <a:pt x="0" y="0"/>
                  </a:lnTo>
                  <a:close/>
                </a:path>
              </a:pathLst>
            </a:custGeom>
            <a:gradFill rotWithShape="0">
              <a:gsLst>
                <a:gs pos="0">
                  <a:schemeClr val="bg2"/>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800"/>
            </a:p>
          </p:txBody>
        </p:sp>
      </p:grpSp>
      <p:sp>
        <p:nvSpPr>
          <p:cNvPr id="4109" name="Rectangle 13">
            <a:extLst>
              <a:ext uri="{FF2B5EF4-FFF2-40B4-BE49-F238E27FC236}">
                <a16:creationId xmlns:a16="http://schemas.microsoft.com/office/drawing/2014/main" id="{F93615DE-2D74-4B00-976D-F4914964D1BC}"/>
              </a:ext>
            </a:extLst>
          </p:cNvPr>
          <p:cNvSpPr>
            <a:spLocks noGrp="1" noRot="1" noChangeArrowheads="1"/>
          </p:cNvSpPr>
          <p:nvPr>
            <p:ph type="title"/>
          </p:nvPr>
        </p:nvSpPr>
        <p:spPr bwMode="auto">
          <a:xfrm>
            <a:off x="457200" y="274638"/>
            <a:ext cx="8229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4110" name="Rectangle 14">
            <a:extLst>
              <a:ext uri="{FF2B5EF4-FFF2-40B4-BE49-F238E27FC236}">
                <a16:creationId xmlns:a16="http://schemas.microsoft.com/office/drawing/2014/main" id="{B47D7154-3DDE-4614-B4AF-BD01B2A683F8}"/>
              </a:ext>
            </a:extLst>
          </p:cNvPr>
          <p:cNvSpPr>
            <a:spLocks noGrp="1" noChangeArrowheads="1"/>
          </p:cNvSpPr>
          <p:nvPr>
            <p:ph type="ftr" sz="quarter" idx="3"/>
          </p:nvPr>
        </p:nvSpPr>
        <p:spPr bwMode="auto">
          <a:xfrm>
            <a:off x="3124200" y="6248400"/>
            <a:ext cx="28956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eaLnBrk="1" hangingPunct="1">
              <a:defRPr sz="1200">
                <a:latin typeface="Arial" charset="0"/>
              </a:defRPr>
            </a:lvl1pPr>
          </a:lstStyle>
          <a:p>
            <a:pPr>
              <a:defRPr/>
            </a:pPr>
            <a:endParaRPr lang="en-US"/>
          </a:p>
        </p:txBody>
      </p:sp>
      <p:sp>
        <p:nvSpPr>
          <p:cNvPr id="4111" name="Rectangle 15">
            <a:extLst>
              <a:ext uri="{FF2B5EF4-FFF2-40B4-BE49-F238E27FC236}">
                <a16:creationId xmlns:a16="http://schemas.microsoft.com/office/drawing/2014/main" id="{AB9B1881-AD0F-4546-B781-887B8D1DCA66}"/>
              </a:ext>
            </a:extLst>
          </p:cNvPr>
          <p:cNvSpPr>
            <a:spLocks noGrp="1" noChangeArrowheads="1"/>
          </p:cNvSpPr>
          <p:nvPr>
            <p:ph type="body" idx="1"/>
          </p:nvPr>
        </p:nvSpPr>
        <p:spPr bwMode="auto">
          <a:xfrm>
            <a:off x="457200" y="1600202"/>
            <a:ext cx="8229600" cy="45259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32" name="Text Box 16">
            <a:extLst>
              <a:ext uri="{FF2B5EF4-FFF2-40B4-BE49-F238E27FC236}">
                <a16:creationId xmlns:a16="http://schemas.microsoft.com/office/drawing/2014/main" id="{2758948E-4619-4161-8702-5B36C8E66A86}"/>
              </a:ext>
            </a:extLst>
          </p:cNvPr>
          <p:cNvSpPr txBox="1">
            <a:spLocks noChangeArrowheads="1"/>
          </p:cNvSpPr>
          <p:nvPr/>
        </p:nvSpPr>
        <p:spPr bwMode="auto">
          <a:xfrm>
            <a:off x="8305800" y="304802"/>
            <a:ext cx="5334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Garamond" pitchFamily="18" charset="0"/>
              </a:defRPr>
            </a:lvl1pPr>
            <a:lvl2pPr marL="742950" indent="-285750">
              <a:defRPr>
                <a:solidFill>
                  <a:schemeClr val="tx1"/>
                </a:solidFill>
                <a:latin typeface="Garamond" pitchFamily="18" charset="0"/>
              </a:defRPr>
            </a:lvl2pPr>
            <a:lvl3pPr marL="1143000" indent="-228600">
              <a:defRPr>
                <a:solidFill>
                  <a:schemeClr val="tx1"/>
                </a:solidFill>
                <a:latin typeface="Garamond" pitchFamily="18" charset="0"/>
              </a:defRPr>
            </a:lvl3pPr>
            <a:lvl4pPr marL="1600200" indent="-228600">
              <a:defRPr>
                <a:solidFill>
                  <a:schemeClr val="tx1"/>
                </a:solidFill>
                <a:latin typeface="Garamond" pitchFamily="18" charset="0"/>
              </a:defRPr>
            </a:lvl4pPr>
            <a:lvl5pPr marL="2057400" indent="-228600">
              <a:defRPr>
                <a:solidFill>
                  <a:schemeClr val="tx1"/>
                </a:solidFill>
                <a:latin typeface="Garamond" pitchFamily="18" charset="0"/>
              </a:defRPr>
            </a:lvl5pPr>
            <a:lvl6pPr marL="2514600" indent="-228600" eaLnBrk="0" fontAlgn="base" hangingPunct="0">
              <a:spcBef>
                <a:spcPct val="0"/>
              </a:spcBef>
              <a:spcAft>
                <a:spcPct val="0"/>
              </a:spcAft>
              <a:defRPr>
                <a:solidFill>
                  <a:schemeClr val="tx1"/>
                </a:solidFill>
                <a:latin typeface="Garamond" pitchFamily="18" charset="0"/>
              </a:defRPr>
            </a:lvl6pPr>
            <a:lvl7pPr marL="2971800" indent="-228600" eaLnBrk="0" fontAlgn="base" hangingPunct="0">
              <a:spcBef>
                <a:spcPct val="0"/>
              </a:spcBef>
              <a:spcAft>
                <a:spcPct val="0"/>
              </a:spcAft>
              <a:defRPr>
                <a:solidFill>
                  <a:schemeClr val="tx1"/>
                </a:solidFill>
                <a:latin typeface="Garamond" pitchFamily="18" charset="0"/>
              </a:defRPr>
            </a:lvl7pPr>
            <a:lvl8pPr marL="3429000" indent="-228600" eaLnBrk="0" fontAlgn="base" hangingPunct="0">
              <a:spcBef>
                <a:spcPct val="0"/>
              </a:spcBef>
              <a:spcAft>
                <a:spcPct val="0"/>
              </a:spcAft>
              <a:defRPr>
                <a:solidFill>
                  <a:schemeClr val="tx1"/>
                </a:solidFill>
                <a:latin typeface="Garamond" pitchFamily="18" charset="0"/>
              </a:defRPr>
            </a:lvl8pPr>
            <a:lvl9pPr marL="3886200" indent="-228600" eaLnBrk="0" fontAlgn="base" hangingPunct="0">
              <a:spcBef>
                <a:spcPct val="0"/>
              </a:spcBef>
              <a:spcAft>
                <a:spcPct val="0"/>
              </a:spcAft>
              <a:defRPr>
                <a:solidFill>
                  <a:schemeClr val="tx1"/>
                </a:solidFill>
                <a:latin typeface="Garamond" pitchFamily="18" charset="0"/>
              </a:defRPr>
            </a:lvl9pPr>
          </a:lstStyle>
          <a:p>
            <a:pPr>
              <a:spcBef>
                <a:spcPct val="50000"/>
              </a:spcBef>
              <a:defRPr/>
            </a:pPr>
            <a:endParaRPr lang="en-US" altLang="en-US" sz="1800"/>
          </a:p>
        </p:txBody>
      </p:sp>
      <p:sp>
        <p:nvSpPr>
          <p:cNvPr id="1033" name="Text Box 17">
            <a:extLst>
              <a:ext uri="{FF2B5EF4-FFF2-40B4-BE49-F238E27FC236}">
                <a16:creationId xmlns:a16="http://schemas.microsoft.com/office/drawing/2014/main" id="{A75D1329-C005-48B7-8B1D-440B387A09CA}"/>
              </a:ext>
            </a:extLst>
          </p:cNvPr>
          <p:cNvSpPr txBox="1">
            <a:spLocks noChangeArrowheads="1"/>
          </p:cNvSpPr>
          <p:nvPr/>
        </p:nvSpPr>
        <p:spPr bwMode="auto">
          <a:xfrm>
            <a:off x="8686800" y="228602"/>
            <a:ext cx="4572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Garamond" panose="02020404030301010803" pitchFamily="18" charset="0"/>
              </a:defRPr>
            </a:lvl1pPr>
            <a:lvl2pPr marL="742950" indent="-285750">
              <a:defRPr>
                <a:solidFill>
                  <a:schemeClr val="tx1"/>
                </a:solidFill>
                <a:latin typeface="Garamond" panose="02020404030301010803" pitchFamily="18" charset="0"/>
              </a:defRPr>
            </a:lvl2pPr>
            <a:lvl3pPr marL="1143000" indent="-228600">
              <a:defRPr>
                <a:solidFill>
                  <a:schemeClr val="tx1"/>
                </a:solidFill>
                <a:latin typeface="Garamond" panose="02020404030301010803" pitchFamily="18" charset="0"/>
              </a:defRPr>
            </a:lvl3pPr>
            <a:lvl4pPr marL="1600200" indent="-228600">
              <a:defRPr>
                <a:solidFill>
                  <a:schemeClr val="tx1"/>
                </a:solidFill>
                <a:latin typeface="Garamond" panose="02020404030301010803" pitchFamily="18" charset="0"/>
              </a:defRPr>
            </a:lvl4pPr>
            <a:lvl5pPr marL="2057400" indent="-228600">
              <a:defRPr>
                <a:solidFill>
                  <a:schemeClr val="tx1"/>
                </a:solidFill>
                <a:latin typeface="Garamond" panose="02020404030301010803" pitchFamily="18" charset="0"/>
              </a:defRPr>
            </a:lvl5pPr>
            <a:lvl6pPr marL="2514600" indent="-228600" eaLnBrk="0" fontAlgn="base" hangingPunct="0">
              <a:spcBef>
                <a:spcPct val="0"/>
              </a:spcBef>
              <a:spcAft>
                <a:spcPct val="0"/>
              </a:spcAft>
              <a:defRPr>
                <a:solidFill>
                  <a:schemeClr val="tx1"/>
                </a:solidFill>
                <a:latin typeface="Garamond" panose="02020404030301010803" pitchFamily="18" charset="0"/>
              </a:defRPr>
            </a:lvl6pPr>
            <a:lvl7pPr marL="2971800" indent="-228600" eaLnBrk="0" fontAlgn="base" hangingPunct="0">
              <a:spcBef>
                <a:spcPct val="0"/>
              </a:spcBef>
              <a:spcAft>
                <a:spcPct val="0"/>
              </a:spcAft>
              <a:defRPr>
                <a:solidFill>
                  <a:schemeClr val="tx1"/>
                </a:solidFill>
                <a:latin typeface="Garamond" panose="02020404030301010803" pitchFamily="18" charset="0"/>
              </a:defRPr>
            </a:lvl7pPr>
            <a:lvl8pPr marL="3429000" indent="-228600" eaLnBrk="0" fontAlgn="base" hangingPunct="0">
              <a:spcBef>
                <a:spcPct val="0"/>
              </a:spcBef>
              <a:spcAft>
                <a:spcPct val="0"/>
              </a:spcAft>
              <a:defRPr>
                <a:solidFill>
                  <a:schemeClr val="tx1"/>
                </a:solidFill>
                <a:latin typeface="Garamond" panose="02020404030301010803" pitchFamily="18" charset="0"/>
              </a:defRPr>
            </a:lvl8pPr>
            <a:lvl9pPr marL="3886200" indent="-228600" eaLnBrk="0" fontAlgn="base" hangingPunct="0">
              <a:spcBef>
                <a:spcPct val="0"/>
              </a:spcBef>
              <a:spcAft>
                <a:spcPct val="0"/>
              </a:spcAft>
              <a:defRPr>
                <a:solidFill>
                  <a:schemeClr val="tx1"/>
                </a:solidFill>
                <a:latin typeface="Garamond" panose="02020404030301010803" pitchFamily="18" charset="0"/>
              </a:defRPr>
            </a:lvl9pPr>
          </a:lstStyle>
          <a:p>
            <a:pPr>
              <a:spcBef>
                <a:spcPct val="50000"/>
              </a:spcBef>
              <a:defRPr/>
            </a:pPr>
            <a:fld id="{D23A8568-181B-438D-AA6B-49AA79BCA318}" type="slidenum">
              <a:rPr lang="en-US" altLang="en-US" sz="1800" smtClean="0"/>
              <a:pPr>
                <a:spcBef>
                  <a:spcPct val="50000"/>
                </a:spcBef>
                <a:defRPr/>
              </a:pPr>
              <a:t>‹#›</a:t>
            </a:fld>
            <a:endParaRPr lang="en-US" altLang="en-US" sz="1800"/>
          </a:p>
        </p:txBody>
      </p:sp>
      <p:graphicFrame>
        <p:nvGraphicFramePr>
          <p:cNvPr id="1034" name="Object 18">
            <a:extLst>
              <a:ext uri="{FF2B5EF4-FFF2-40B4-BE49-F238E27FC236}">
                <a16:creationId xmlns:a16="http://schemas.microsoft.com/office/drawing/2014/main" id="{6A0BDBEF-ADD8-41B4-8B7A-1AA710C9147F}"/>
              </a:ext>
            </a:extLst>
          </p:cNvPr>
          <p:cNvGraphicFramePr>
            <a:graphicFrameLocks noChangeAspect="1"/>
          </p:cNvGraphicFramePr>
          <p:nvPr/>
        </p:nvGraphicFramePr>
        <p:xfrm>
          <a:off x="7239000" y="5918200"/>
          <a:ext cx="1905000" cy="939800"/>
        </p:xfrm>
        <a:graphic>
          <a:graphicData uri="http://schemas.openxmlformats.org/presentationml/2006/ole">
            <mc:AlternateContent xmlns:mc="http://schemas.openxmlformats.org/markup-compatibility/2006">
              <mc:Choice xmlns:v="urn:schemas-microsoft-com:vml" Requires="v">
                <p:oleObj spid="_x0000_s2050" name="Bitmap Image" r:id="rId17" imgW="2142857" imgH="1057423" progId="Paint.Picture">
                  <p:embed/>
                </p:oleObj>
              </mc:Choice>
              <mc:Fallback>
                <p:oleObj name="Bitmap Image" r:id="rId17" imgW="2142857" imgH="1057423" progId="Paint.Picture">
                  <p:embed/>
                  <p:pic>
                    <p:nvPicPr>
                      <p:cNvPr id="1034" name="Object 18">
                        <a:extLst>
                          <a:ext uri="{FF2B5EF4-FFF2-40B4-BE49-F238E27FC236}">
                            <a16:creationId xmlns:a16="http://schemas.microsoft.com/office/drawing/2014/main" id="{6A0BDBEF-ADD8-41B4-8B7A-1AA710C9147F}"/>
                          </a:ext>
                        </a:extLst>
                      </p:cNvPr>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7239000" y="5918200"/>
                        <a:ext cx="1905000" cy="939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extLst>
      <p:ext uri="{BB962C8B-B14F-4D97-AF65-F5344CB8AC3E}">
        <p14:creationId xmlns:p14="http://schemas.microsoft.com/office/powerpoint/2010/main" val="1321646388"/>
      </p:ext>
    </p:extLst>
  </p:cSld>
  <p:clrMap bg1="dk2" tx1="lt1" bg2="dk1" tx2="lt2" accent1="accent1" accent2="accent2" accent3="accent3" accent4="accent4" accent5="accent5" accent6="accent6" hlink="hlink" folHlink="folHlink"/>
  <p:sldLayoutIdLst>
    <p:sldLayoutId id="2147483676" r:id="rId1"/>
    <p:sldLayoutId id="2147483677" r:id="rId2"/>
    <p:sldLayoutId id="2147483678" r:id="rId3"/>
    <p:sldLayoutId id="2147483679" r:id="rId4"/>
    <p:sldLayoutId id="2147483680" r:id="rId5"/>
    <p:sldLayoutId id="2147483681" r:id="rId6"/>
    <p:sldLayoutId id="2147483682" r:id="rId7"/>
    <p:sldLayoutId id="2147483683" r:id="rId8"/>
    <p:sldLayoutId id="2147483684" r:id="rId9"/>
    <p:sldLayoutId id="2147483685" r:id="rId10"/>
    <p:sldLayoutId id="2147483686" r:id="rId11"/>
    <p:sldLayoutId id="2147483687" r:id="rId12"/>
    <p:sldLayoutId id="2147483688" r:id="rId13"/>
    <p:sldLayoutId id="2147483689" r:id="rId14"/>
  </p:sldLayoutIdLst>
  <p:transition>
    <p:random/>
  </p:transition>
  <p:txStyles>
    <p:titleStyle>
      <a:lvl1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2pPr>
      <a:lvl3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3pPr>
      <a:lvl4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4pPr>
      <a:lvl5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5pPr>
      <a:lvl6pPr marL="457200" algn="ctr" rtl="0" fontAlgn="base">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6pPr>
      <a:lvl7pPr marL="914400" algn="ctr" rtl="0" fontAlgn="base">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7pPr>
      <a:lvl8pPr marL="1371600" algn="ctr" rtl="0" fontAlgn="base">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8pPr>
      <a:lvl9pPr marL="1828800" algn="ctr" rtl="0" fontAlgn="base">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9pPr>
    </p:titleStyle>
    <p:bodyStyle>
      <a:lvl1pPr marL="342900" indent="-342900" algn="l" rtl="0" eaLnBrk="0" fontAlgn="base" hangingPunct="0">
        <a:spcBef>
          <a:spcPct val="20000"/>
        </a:spcBef>
        <a:spcAft>
          <a:spcPct val="0"/>
        </a:spcAft>
        <a:buClr>
          <a:schemeClr val="hlink"/>
        </a:buClr>
        <a:buSzPct val="70000"/>
        <a:buFont typeface="Wingdings" panose="05000000000000000000" pitchFamily="2" charset="2"/>
        <a:buChar char="n"/>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Clr>
          <a:schemeClr val="accent2"/>
        </a:buClr>
        <a:buSzPct val="70000"/>
        <a:buFont typeface="Wingdings" panose="05000000000000000000" pitchFamily="2" charset="2"/>
        <a:buChar char="n"/>
        <a:defRPr sz="2800">
          <a:solidFill>
            <a:schemeClr val="tx1"/>
          </a:solidFill>
          <a:effectLst>
            <a:outerShdw blurRad="38100" dist="38100" dir="2700000" algn="tl">
              <a:srgbClr val="000000"/>
            </a:outerShdw>
          </a:effectLst>
          <a:latin typeface="+mn-lt"/>
        </a:defRPr>
      </a:lvl2pPr>
      <a:lvl3pPr marL="1143000" indent="-228600" algn="l" rtl="0" eaLnBrk="0" fontAlgn="base" hangingPunct="0">
        <a:spcBef>
          <a:spcPct val="20000"/>
        </a:spcBef>
        <a:spcAft>
          <a:spcPct val="0"/>
        </a:spcAft>
        <a:buClr>
          <a:schemeClr val="tx2"/>
        </a:buClr>
        <a:buSzPct val="70000"/>
        <a:buFont typeface="Wingdings" panose="05000000000000000000" pitchFamily="2" charset="2"/>
        <a:buChar char="n"/>
        <a:defRPr sz="2400">
          <a:solidFill>
            <a:schemeClr val="tx1"/>
          </a:solidFill>
          <a:effectLst>
            <a:outerShdw blurRad="38100" dist="38100" dir="2700000" algn="tl">
              <a:srgbClr val="000000"/>
            </a:outerShdw>
          </a:effectLst>
          <a:latin typeface="+mn-lt"/>
        </a:defRPr>
      </a:lvl3pPr>
      <a:lvl4pPr marL="1600200" indent="-228600" algn="l" rtl="0" eaLnBrk="0" fontAlgn="base" hangingPunct="0">
        <a:spcBef>
          <a:spcPct val="20000"/>
        </a:spcBef>
        <a:spcAft>
          <a:spcPct val="0"/>
        </a:spcAft>
        <a:buClr>
          <a:schemeClr val="accent2"/>
        </a:buClr>
        <a:buSzPct val="70000"/>
        <a:buFont typeface="Wingdings" panose="05000000000000000000" pitchFamily="2" charset="2"/>
        <a:buChar char="n"/>
        <a:defRPr sz="2000">
          <a:solidFill>
            <a:schemeClr val="tx1"/>
          </a:solidFill>
          <a:effectLst>
            <a:outerShdw blurRad="38100" dist="38100" dir="2700000" algn="tl">
              <a:srgbClr val="000000"/>
            </a:outerShdw>
          </a:effectLst>
          <a:latin typeface="+mn-lt"/>
        </a:defRPr>
      </a:lvl4pPr>
      <a:lvl5pPr marL="2057400" indent="-228600" algn="l" rtl="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effectLst>
            <a:outerShdw blurRad="38100" dist="38100" dir="2700000" algn="tl">
              <a:srgbClr val="000000"/>
            </a:outerShdw>
          </a:effectLst>
          <a:latin typeface="+mn-lt"/>
        </a:defRPr>
      </a:lvl5pPr>
      <a:lvl6pPr marL="2514600" indent="-228600" algn="l" rtl="0" fontAlgn="base">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a:extLst>
              <a:ext uri="{FF2B5EF4-FFF2-40B4-BE49-F238E27FC236}">
                <a16:creationId xmlns:a16="http://schemas.microsoft.com/office/drawing/2014/main" id="{AC75FBC4-5E4B-41F7-9B66-E7344F083366}"/>
              </a:ext>
            </a:extLst>
          </p:cNvPr>
          <p:cNvSpPr>
            <a:spLocks noGrp="1" noChangeArrowheads="1"/>
          </p:cNvSpPr>
          <p:nvPr>
            <p:ph type="dt" sz="half" idx="2"/>
          </p:nvPr>
        </p:nvSpPr>
        <p:spPr bwMode="auto">
          <a:xfrm>
            <a:off x="457200" y="6251575"/>
            <a:ext cx="21336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200">
                <a:latin typeface="Arial" charset="0"/>
                <a:cs typeface="+mn-cs"/>
              </a:defRPr>
            </a:lvl1pPr>
          </a:lstStyle>
          <a:p>
            <a:pPr>
              <a:defRPr/>
            </a:pPr>
            <a:endParaRPr lang="en-US"/>
          </a:p>
        </p:txBody>
      </p:sp>
      <p:sp>
        <p:nvSpPr>
          <p:cNvPr id="4099" name="Rectangle 3">
            <a:extLst>
              <a:ext uri="{FF2B5EF4-FFF2-40B4-BE49-F238E27FC236}">
                <a16:creationId xmlns:a16="http://schemas.microsoft.com/office/drawing/2014/main" id="{CB7A1393-9B41-4B50-A49E-8963F9EA179E}"/>
              </a:ext>
            </a:extLst>
          </p:cNvPr>
          <p:cNvSpPr>
            <a:spLocks noGrp="1" noChangeArrowheads="1"/>
          </p:cNvSpPr>
          <p:nvPr>
            <p:ph type="sldNum" sz="quarter" idx="4"/>
          </p:nvPr>
        </p:nvSpPr>
        <p:spPr bwMode="auto">
          <a:xfrm>
            <a:off x="6553200" y="6248400"/>
            <a:ext cx="21336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atin typeface="Arial" panose="020B0604020202020204" pitchFamily="34" charset="0"/>
              </a:defRPr>
            </a:lvl1pPr>
          </a:lstStyle>
          <a:p>
            <a:fld id="{D84A2A23-1833-414C-9E3E-B9AAEA5C5685}" type="slidenum">
              <a:rPr lang="en-US" altLang="en-US"/>
              <a:pPr/>
              <a:t>‹#›</a:t>
            </a:fld>
            <a:endParaRPr lang="en-US" altLang="en-US"/>
          </a:p>
        </p:txBody>
      </p:sp>
      <p:grpSp>
        <p:nvGrpSpPr>
          <p:cNvPr id="1028" name="Group 4">
            <a:extLst>
              <a:ext uri="{FF2B5EF4-FFF2-40B4-BE49-F238E27FC236}">
                <a16:creationId xmlns:a16="http://schemas.microsoft.com/office/drawing/2014/main" id="{CB1F0F2C-9A92-4F2D-94B9-05F0BCAF60F2}"/>
              </a:ext>
            </a:extLst>
          </p:cNvPr>
          <p:cNvGrpSpPr>
            <a:grpSpLocks/>
          </p:cNvGrpSpPr>
          <p:nvPr/>
        </p:nvGrpSpPr>
        <p:grpSpPr bwMode="auto">
          <a:xfrm>
            <a:off x="1" y="2"/>
            <a:ext cx="9140825" cy="6850063"/>
            <a:chOff x="0" y="0"/>
            <a:chExt cx="5758" cy="4315"/>
          </a:xfrm>
        </p:grpSpPr>
        <p:grpSp>
          <p:nvGrpSpPr>
            <p:cNvPr id="1035" name="Group 5">
              <a:extLst>
                <a:ext uri="{FF2B5EF4-FFF2-40B4-BE49-F238E27FC236}">
                  <a16:creationId xmlns:a16="http://schemas.microsoft.com/office/drawing/2014/main" id="{108798B6-9A04-4D14-B016-9507C2BF2029}"/>
                </a:ext>
              </a:extLst>
            </p:cNvPr>
            <p:cNvGrpSpPr>
              <a:grpSpLocks/>
            </p:cNvGrpSpPr>
            <p:nvPr userDrawn="1"/>
          </p:nvGrpSpPr>
          <p:grpSpPr bwMode="auto">
            <a:xfrm>
              <a:off x="1728" y="2230"/>
              <a:ext cx="4027" cy="2085"/>
              <a:chOff x="1728" y="2230"/>
              <a:chExt cx="4027" cy="2085"/>
            </a:xfrm>
          </p:grpSpPr>
          <p:sp>
            <p:nvSpPr>
              <p:cNvPr id="4102" name="Freeform 6">
                <a:extLst>
                  <a:ext uri="{FF2B5EF4-FFF2-40B4-BE49-F238E27FC236}">
                    <a16:creationId xmlns:a16="http://schemas.microsoft.com/office/drawing/2014/main" id="{2EE01DD6-966B-4A92-AD30-89DCDD578D62}"/>
                  </a:ext>
                </a:extLst>
              </p:cNvPr>
              <p:cNvSpPr>
                <a:spLocks/>
              </p:cNvSpPr>
              <p:nvPr/>
            </p:nvSpPr>
            <p:spPr bwMode="hidden">
              <a:xfrm>
                <a:off x="1728" y="2644"/>
                <a:ext cx="2882" cy="1671"/>
              </a:xfrm>
              <a:custGeom>
                <a:avLst/>
                <a:gdLst/>
                <a:ahLst/>
                <a:cxnLst>
                  <a:cxn ang="0">
                    <a:pos x="2740" y="528"/>
                  </a:cxn>
                  <a:cxn ang="0">
                    <a:pos x="2632" y="484"/>
                  </a:cxn>
                  <a:cxn ang="0">
                    <a:pos x="2480" y="424"/>
                  </a:cxn>
                  <a:cxn ang="0">
                    <a:pos x="2203" y="343"/>
                  </a:cxn>
                  <a:cxn ang="0">
                    <a:pos x="1970" y="277"/>
                  </a:cxn>
                  <a:cxn ang="0">
                    <a:pos x="1807" y="212"/>
                  </a:cxn>
                  <a:cxn ang="0">
                    <a:pos x="1693" y="152"/>
                  </a:cxn>
                  <a:cxn ang="0">
                    <a:pos x="1628" y="103"/>
                  </a:cxn>
                  <a:cxn ang="0">
                    <a:pos x="1590" y="60"/>
                  </a:cxn>
                  <a:cxn ang="0">
                    <a:pos x="1579" y="27"/>
                  </a:cxn>
                  <a:cxn ang="0">
                    <a:pos x="1585" y="0"/>
                  </a:cxn>
                  <a:cxn ang="0">
                    <a:pos x="1557" y="49"/>
                  </a:cxn>
                  <a:cxn ang="0">
                    <a:pos x="1568" y="98"/>
                  </a:cxn>
                  <a:cxn ang="0">
                    <a:pos x="1617" y="141"/>
                  </a:cxn>
                  <a:cxn ang="0">
                    <a:pos x="1688" y="185"/>
                  </a:cxn>
                  <a:cxn ang="0">
                    <a:pos x="1791" y="228"/>
                  </a:cxn>
                  <a:cxn ang="0">
                    <a:pos x="2040" y="310"/>
                  </a:cxn>
                  <a:cxn ang="0">
                    <a:pos x="2285" y="381"/>
                  </a:cxn>
                  <a:cxn ang="0">
                    <a:pos x="2464" y="435"/>
                  </a:cxn>
                  <a:cxn ang="0">
                    <a:pos x="2605" y="484"/>
                  </a:cxn>
                  <a:cxn ang="0">
                    <a:pos x="2708" y="528"/>
                  </a:cxn>
                  <a:cxn ang="0">
                    <a:pos x="2768" y="560"/>
                  </a:cxn>
                  <a:cxn ang="0">
                    <a:pos x="2795" y="593"/>
                  </a:cxn>
                  <a:cxn ang="0">
                    <a:pos x="2795" y="642"/>
                  </a:cxn>
                  <a:cxn ang="0">
                    <a:pos x="2762" y="691"/>
                  </a:cxn>
                  <a:cxn ang="0">
                    <a:pos x="2692" y="735"/>
                  </a:cxn>
                  <a:cxn ang="0">
                    <a:pos x="2589" y="778"/>
                  </a:cxn>
                  <a:cxn ang="0">
                    <a:pos x="2458" y="822"/>
                  </a:cxn>
                  <a:cxn ang="0">
                    <a:pos x="2301" y="865"/>
                  </a:cxn>
                  <a:cxn ang="0">
                    <a:pos x="2030" y="930"/>
                  </a:cxn>
                  <a:cxn ang="0">
                    <a:pos x="1606" y="1034"/>
                  </a:cxn>
                  <a:cxn ang="0">
                    <a:pos x="1145" y="1164"/>
                  </a:cxn>
                  <a:cxn ang="0">
                    <a:pos x="673" y="1328"/>
                  </a:cxn>
                  <a:cxn ang="0">
                    <a:pos x="217" y="1545"/>
                  </a:cxn>
                  <a:cxn ang="0">
                    <a:pos x="353" y="1671"/>
                  </a:cxn>
                  <a:cxn ang="0">
                    <a:pos x="754" y="1469"/>
                  </a:cxn>
                  <a:cxn ang="0">
                    <a:pos x="1145" y="1311"/>
                  </a:cxn>
                  <a:cxn ang="0">
                    <a:pos x="1519" y="1186"/>
                  </a:cxn>
                  <a:cxn ang="0">
                    <a:pos x="1861" y="1083"/>
                  </a:cxn>
                  <a:cxn ang="0">
                    <a:pos x="2165" y="1007"/>
                  </a:cxn>
                  <a:cxn ang="0">
                    <a:pos x="2426" y="947"/>
                  </a:cxn>
                  <a:cxn ang="0">
                    <a:pos x="2626" y="892"/>
                  </a:cxn>
                  <a:cxn ang="0">
                    <a:pos x="2762" y="838"/>
                  </a:cxn>
                  <a:cxn ang="0">
                    <a:pos x="2827" y="794"/>
                  </a:cxn>
                  <a:cxn ang="0">
                    <a:pos x="2865" y="745"/>
                  </a:cxn>
                  <a:cxn ang="0">
                    <a:pos x="2882" y="702"/>
                  </a:cxn>
                  <a:cxn ang="0">
                    <a:pos x="2854" y="620"/>
                  </a:cxn>
                  <a:cxn ang="0">
                    <a:pos x="2800" y="560"/>
                  </a:cxn>
                  <a:cxn ang="0">
                    <a:pos x="2773" y="544"/>
                  </a:cxn>
                </a:cxnLst>
                <a:rect l="0" t="0" r="r" b="b"/>
                <a:pathLst>
                  <a:path w="2882" h="1671">
                    <a:moveTo>
                      <a:pt x="2773" y="544"/>
                    </a:moveTo>
                    <a:lnTo>
                      <a:pt x="2740" y="528"/>
                    </a:lnTo>
                    <a:lnTo>
                      <a:pt x="2692" y="506"/>
                    </a:lnTo>
                    <a:lnTo>
                      <a:pt x="2632" y="484"/>
                    </a:lnTo>
                    <a:lnTo>
                      <a:pt x="2561" y="457"/>
                    </a:lnTo>
                    <a:lnTo>
                      <a:pt x="2480" y="424"/>
                    </a:lnTo>
                    <a:lnTo>
                      <a:pt x="2388" y="397"/>
                    </a:lnTo>
                    <a:lnTo>
                      <a:pt x="2203" y="343"/>
                    </a:lnTo>
                    <a:lnTo>
                      <a:pt x="2078" y="310"/>
                    </a:lnTo>
                    <a:lnTo>
                      <a:pt x="1970" y="277"/>
                    </a:lnTo>
                    <a:lnTo>
                      <a:pt x="1878" y="245"/>
                    </a:lnTo>
                    <a:lnTo>
                      <a:pt x="1807" y="212"/>
                    </a:lnTo>
                    <a:lnTo>
                      <a:pt x="1742" y="179"/>
                    </a:lnTo>
                    <a:lnTo>
                      <a:pt x="1693" y="152"/>
                    </a:lnTo>
                    <a:lnTo>
                      <a:pt x="1655" y="125"/>
                    </a:lnTo>
                    <a:lnTo>
                      <a:pt x="1628" y="103"/>
                    </a:lnTo>
                    <a:lnTo>
                      <a:pt x="1606" y="81"/>
                    </a:lnTo>
                    <a:lnTo>
                      <a:pt x="1590" y="60"/>
                    </a:lnTo>
                    <a:lnTo>
                      <a:pt x="1585" y="43"/>
                    </a:lnTo>
                    <a:lnTo>
                      <a:pt x="1579" y="27"/>
                    </a:lnTo>
                    <a:lnTo>
                      <a:pt x="1585" y="5"/>
                    </a:lnTo>
                    <a:lnTo>
                      <a:pt x="1585" y="0"/>
                    </a:lnTo>
                    <a:lnTo>
                      <a:pt x="1568" y="27"/>
                    </a:lnTo>
                    <a:lnTo>
                      <a:pt x="1557" y="49"/>
                    </a:lnTo>
                    <a:lnTo>
                      <a:pt x="1557" y="76"/>
                    </a:lnTo>
                    <a:lnTo>
                      <a:pt x="1568" y="98"/>
                    </a:lnTo>
                    <a:lnTo>
                      <a:pt x="1590" y="120"/>
                    </a:lnTo>
                    <a:lnTo>
                      <a:pt x="1617" y="141"/>
                    </a:lnTo>
                    <a:lnTo>
                      <a:pt x="1650" y="163"/>
                    </a:lnTo>
                    <a:lnTo>
                      <a:pt x="1688" y="185"/>
                    </a:lnTo>
                    <a:lnTo>
                      <a:pt x="1737" y="207"/>
                    </a:lnTo>
                    <a:lnTo>
                      <a:pt x="1791" y="228"/>
                    </a:lnTo>
                    <a:lnTo>
                      <a:pt x="1905" y="267"/>
                    </a:lnTo>
                    <a:lnTo>
                      <a:pt x="2040" y="310"/>
                    </a:lnTo>
                    <a:lnTo>
                      <a:pt x="2182" y="348"/>
                    </a:lnTo>
                    <a:lnTo>
                      <a:pt x="2285" y="381"/>
                    </a:lnTo>
                    <a:lnTo>
                      <a:pt x="2382" y="408"/>
                    </a:lnTo>
                    <a:lnTo>
                      <a:pt x="2464" y="435"/>
                    </a:lnTo>
                    <a:lnTo>
                      <a:pt x="2540" y="462"/>
                    </a:lnTo>
                    <a:lnTo>
                      <a:pt x="2605" y="484"/>
                    </a:lnTo>
                    <a:lnTo>
                      <a:pt x="2659" y="506"/>
                    </a:lnTo>
                    <a:lnTo>
                      <a:pt x="2708" y="528"/>
                    </a:lnTo>
                    <a:lnTo>
                      <a:pt x="2740" y="544"/>
                    </a:lnTo>
                    <a:lnTo>
                      <a:pt x="2768" y="560"/>
                    </a:lnTo>
                    <a:lnTo>
                      <a:pt x="2784" y="577"/>
                    </a:lnTo>
                    <a:lnTo>
                      <a:pt x="2795" y="593"/>
                    </a:lnTo>
                    <a:lnTo>
                      <a:pt x="2800" y="615"/>
                    </a:lnTo>
                    <a:lnTo>
                      <a:pt x="2795" y="642"/>
                    </a:lnTo>
                    <a:lnTo>
                      <a:pt x="2784" y="664"/>
                    </a:lnTo>
                    <a:lnTo>
                      <a:pt x="2762" y="691"/>
                    </a:lnTo>
                    <a:lnTo>
                      <a:pt x="2730" y="713"/>
                    </a:lnTo>
                    <a:lnTo>
                      <a:pt x="2692" y="735"/>
                    </a:lnTo>
                    <a:lnTo>
                      <a:pt x="2643" y="756"/>
                    </a:lnTo>
                    <a:lnTo>
                      <a:pt x="2589" y="778"/>
                    </a:lnTo>
                    <a:lnTo>
                      <a:pt x="2529" y="800"/>
                    </a:lnTo>
                    <a:lnTo>
                      <a:pt x="2458" y="822"/>
                    </a:lnTo>
                    <a:lnTo>
                      <a:pt x="2382" y="843"/>
                    </a:lnTo>
                    <a:lnTo>
                      <a:pt x="2301" y="865"/>
                    </a:lnTo>
                    <a:lnTo>
                      <a:pt x="2214" y="887"/>
                    </a:lnTo>
                    <a:lnTo>
                      <a:pt x="2030" y="930"/>
                    </a:lnTo>
                    <a:lnTo>
                      <a:pt x="1823" y="979"/>
                    </a:lnTo>
                    <a:lnTo>
                      <a:pt x="1606" y="1034"/>
                    </a:lnTo>
                    <a:lnTo>
                      <a:pt x="1378" y="1094"/>
                    </a:lnTo>
                    <a:lnTo>
                      <a:pt x="1145" y="1164"/>
                    </a:lnTo>
                    <a:lnTo>
                      <a:pt x="912" y="1241"/>
                    </a:lnTo>
                    <a:lnTo>
                      <a:pt x="673" y="1328"/>
                    </a:lnTo>
                    <a:lnTo>
                      <a:pt x="440" y="1431"/>
                    </a:lnTo>
                    <a:lnTo>
                      <a:pt x="217" y="1545"/>
                    </a:lnTo>
                    <a:lnTo>
                      <a:pt x="0" y="1671"/>
                    </a:lnTo>
                    <a:lnTo>
                      <a:pt x="353" y="1671"/>
                    </a:lnTo>
                    <a:lnTo>
                      <a:pt x="554" y="1567"/>
                    </a:lnTo>
                    <a:lnTo>
                      <a:pt x="754" y="1469"/>
                    </a:lnTo>
                    <a:lnTo>
                      <a:pt x="955" y="1388"/>
                    </a:lnTo>
                    <a:lnTo>
                      <a:pt x="1145" y="1311"/>
                    </a:lnTo>
                    <a:lnTo>
                      <a:pt x="1335" y="1241"/>
                    </a:lnTo>
                    <a:lnTo>
                      <a:pt x="1519" y="1186"/>
                    </a:lnTo>
                    <a:lnTo>
                      <a:pt x="1693" y="1132"/>
                    </a:lnTo>
                    <a:lnTo>
                      <a:pt x="1861" y="1083"/>
                    </a:lnTo>
                    <a:lnTo>
                      <a:pt x="2019" y="1045"/>
                    </a:lnTo>
                    <a:lnTo>
                      <a:pt x="2165" y="1007"/>
                    </a:lnTo>
                    <a:lnTo>
                      <a:pt x="2301" y="974"/>
                    </a:lnTo>
                    <a:lnTo>
                      <a:pt x="2426" y="947"/>
                    </a:lnTo>
                    <a:lnTo>
                      <a:pt x="2534" y="914"/>
                    </a:lnTo>
                    <a:lnTo>
                      <a:pt x="2626" y="892"/>
                    </a:lnTo>
                    <a:lnTo>
                      <a:pt x="2702" y="865"/>
                    </a:lnTo>
                    <a:lnTo>
                      <a:pt x="2762" y="838"/>
                    </a:lnTo>
                    <a:lnTo>
                      <a:pt x="2800" y="816"/>
                    </a:lnTo>
                    <a:lnTo>
                      <a:pt x="2827" y="794"/>
                    </a:lnTo>
                    <a:lnTo>
                      <a:pt x="2849" y="767"/>
                    </a:lnTo>
                    <a:lnTo>
                      <a:pt x="2865" y="745"/>
                    </a:lnTo>
                    <a:lnTo>
                      <a:pt x="2876" y="724"/>
                    </a:lnTo>
                    <a:lnTo>
                      <a:pt x="2882" y="702"/>
                    </a:lnTo>
                    <a:lnTo>
                      <a:pt x="2876" y="658"/>
                    </a:lnTo>
                    <a:lnTo>
                      <a:pt x="2854" y="620"/>
                    </a:lnTo>
                    <a:lnTo>
                      <a:pt x="2833" y="588"/>
                    </a:lnTo>
                    <a:lnTo>
                      <a:pt x="2800" y="560"/>
                    </a:lnTo>
                    <a:lnTo>
                      <a:pt x="2773" y="544"/>
                    </a:lnTo>
                    <a:lnTo>
                      <a:pt x="2773" y="544"/>
                    </a:lnTo>
                    <a:close/>
                  </a:path>
                </a:pathLst>
              </a:custGeom>
              <a:gradFill rotWithShape="0">
                <a:gsLst>
                  <a:gs pos="0">
                    <a:schemeClr val="bg1"/>
                  </a:gs>
                  <a:gs pos="100000">
                    <a:schemeClr val="bg1">
                      <a:gamma/>
                      <a:shade val="90980"/>
                      <a:invGamma/>
                    </a:schemeClr>
                  </a:gs>
                </a:gsLst>
                <a:lin ang="0" scaled="1"/>
              </a:gradFill>
              <a:ln w="9525">
                <a:noFill/>
                <a:round/>
                <a:headEnd/>
                <a:tailEnd/>
              </a:ln>
            </p:spPr>
            <p:txBody>
              <a:bodyPr/>
              <a:lstStyle/>
              <a:p>
                <a:pPr eaLnBrk="0" hangingPunct="0">
                  <a:defRPr/>
                </a:pPr>
                <a:endParaRPr lang="en-US" sz="1800">
                  <a:cs typeface="+mn-cs"/>
                </a:endParaRPr>
              </a:p>
            </p:txBody>
          </p:sp>
          <p:sp>
            <p:nvSpPr>
              <p:cNvPr id="4103" name="Freeform 7">
                <a:extLst>
                  <a:ext uri="{FF2B5EF4-FFF2-40B4-BE49-F238E27FC236}">
                    <a16:creationId xmlns:a16="http://schemas.microsoft.com/office/drawing/2014/main" id="{F73B03D4-5204-4888-91F3-B946F854B275}"/>
                  </a:ext>
                </a:extLst>
              </p:cNvPr>
              <p:cNvSpPr>
                <a:spLocks/>
              </p:cNvSpPr>
              <p:nvPr/>
            </p:nvSpPr>
            <p:spPr bwMode="hidden">
              <a:xfrm>
                <a:off x="4170" y="2671"/>
                <a:ext cx="1259" cy="811"/>
              </a:xfrm>
              <a:custGeom>
                <a:avLst/>
                <a:gdLst/>
                <a:ahLst/>
                <a:cxnLst>
                  <a:cxn ang="0">
                    <a:pos x="1259" y="615"/>
                  </a:cxn>
                  <a:cxn ang="0">
                    <a:pos x="1248" y="588"/>
                  </a:cxn>
                  <a:cxn ang="0">
                    <a:pos x="1237" y="566"/>
                  </a:cxn>
                  <a:cxn ang="0">
                    <a:pos x="1216" y="539"/>
                  </a:cxn>
                  <a:cxn ang="0">
                    <a:pos x="1188" y="517"/>
                  </a:cxn>
                  <a:cxn ang="0">
                    <a:pos x="1123" y="479"/>
                  </a:cxn>
                  <a:cxn ang="0">
                    <a:pos x="1042" y="441"/>
                  </a:cxn>
                  <a:cxn ang="0">
                    <a:pos x="944" y="408"/>
                  </a:cxn>
                  <a:cxn ang="0">
                    <a:pos x="841" y="381"/>
                  </a:cxn>
                  <a:cxn ang="0">
                    <a:pos x="727" y="348"/>
                  </a:cxn>
                  <a:cxn ang="0">
                    <a:pos x="613" y="321"/>
                  </a:cxn>
                  <a:cxn ang="0">
                    <a:pos x="499" y="294"/>
                  </a:cxn>
                  <a:cxn ang="0">
                    <a:pos x="391" y="261"/>
                  </a:cxn>
                  <a:cxn ang="0">
                    <a:pos x="288" y="229"/>
                  </a:cxn>
                  <a:cxn ang="0">
                    <a:pos x="195" y="196"/>
                  </a:cxn>
                  <a:cxn ang="0">
                    <a:pos x="119" y="152"/>
                  </a:cxn>
                  <a:cxn ang="0">
                    <a:pos x="54" y="109"/>
                  </a:cxn>
                  <a:cxn ang="0">
                    <a:pos x="33" y="87"/>
                  </a:cxn>
                  <a:cxn ang="0">
                    <a:pos x="16" y="60"/>
                  </a:cxn>
                  <a:cxn ang="0">
                    <a:pos x="5" y="33"/>
                  </a:cxn>
                  <a:cxn ang="0">
                    <a:pos x="0" y="0"/>
                  </a:cxn>
                  <a:cxn ang="0">
                    <a:pos x="0" y="6"/>
                  </a:cxn>
                  <a:cxn ang="0">
                    <a:pos x="0" y="11"/>
                  </a:cxn>
                  <a:cxn ang="0">
                    <a:pos x="0" y="38"/>
                  </a:cxn>
                  <a:cxn ang="0">
                    <a:pos x="5" y="60"/>
                  </a:cxn>
                  <a:cxn ang="0">
                    <a:pos x="16" y="87"/>
                  </a:cxn>
                  <a:cxn ang="0">
                    <a:pos x="33" y="114"/>
                  </a:cxn>
                  <a:cxn ang="0">
                    <a:pos x="54" y="142"/>
                  </a:cxn>
                  <a:cxn ang="0">
                    <a:pos x="87" y="174"/>
                  </a:cxn>
                  <a:cxn ang="0">
                    <a:pos x="125" y="207"/>
                  </a:cxn>
                  <a:cxn ang="0">
                    <a:pos x="179" y="240"/>
                  </a:cxn>
                  <a:cxn ang="0">
                    <a:pos x="244" y="278"/>
                  </a:cxn>
                  <a:cxn ang="0">
                    <a:pos x="326" y="310"/>
                  </a:cxn>
                  <a:cxn ang="0">
                    <a:pos x="418" y="348"/>
                  </a:cxn>
                  <a:cxn ang="0">
                    <a:pos x="526" y="381"/>
                  </a:cxn>
                  <a:cxn ang="0">
                    <a:pos x="657" y="414"/>
                  </a:cxn>
                  <a:cxn ang="0">
                    <a:pos x="749" y="435"/>
                  </a:cxn>
                  <a:cxn ang="0">
                    <a:pos x="830" y="463"/>
                  </a:cxn>
                  <a:cxn ang="0">
                    <a:pos x="901" y="490"/>
                  </a:cxn>
                  <a:cxn ang="0">
                    <a:pos x="966" y="512"/>
                  </a:cxn>
                  <a:cxn ang="0">
                    <a:pos x="1015" y="539"/>
                  </a:cxn>
                  <a:cxn ang="0">
                    <a:pos x="1053" y="566"/>
                  </a:cxn>
                  <a:cxn ang="0">
                    <a:pos x="1080" y="593"/>
                  </a:cxn>
                  <a:cxn ang="0">
                    <a:pos x="1102" y="620"/>
                  </a:cxn>
                  <a:cxn ang="0">
                    <a:pos x="1112" y="648"/>
                  </a:cxn>
                  <a:cxn ang="0">
                    <a:pos x="1118" y="675"/>
                  </a:cxn>
                  <a:cxn ang="0">
                    <a:pos x="1112" y="697"/>
                  </a:cxn>
                  <a:cxn ang="0">
                    <a:pos x="1096" y="724"/>
                  </a:cxn>
                  <a:cxn ang="0">
                    <a:pos x="1080" y="746"/>
                  </a:cxn>
                  <a:cxn ang="0">
                    <a:pos x="1053" y="767"/>
                  </a:cxn>
                  <a:cxn ang="0">
                    <a:pos x="1015" y="789"/>
                  </a:cxn>
                  <a:cxn ang="0">
                    <a:pos x="977" y="811"/>
                  </a:cxn>
                  <a:cxn ang="0">
                    <a:pos x="1047" y="789"/>
                  </a:cxn>
                  <a:cxn ang="0">
                    <a:pos x="1107" y="767"/>
                  </a:cxn>
                  <a:cxn ang="0">
                    <a:pos x="1156" y="746"/>
                  </a:cxn>
                  <a:cxn ang="0">
                    <a:pos x="1199" y="724"/>
                  </a:cxn>
                  <a:cxn ang="0">
                    <a:pos x="1226" y="702"/>
                  </a:cxn>
                  <a:cxn ang="0">
                    <a:pos x="1248" y="675"/>
                  </a:cxn>
                  <a:cxn ang="0">
                    <a:pos x="1259" y="648"/>
                  </a:cxn>
                  <a:cxn ang="0">
                    <a:pos x="1259" y="615"/>
                  </a:cxn>
                  <a:cxn ang="0">
                    <a:pos x="1259" y="615"/>
                  </a:cxn>
                </a:cxnLst>
                <a:rect l="0" t="0" r="r" b="b"/>
                <a:pathLst>
                  <a:path w="1259" h="811">
                    <a:moveTo>
                      <a:pt x="1259" y="615"/>
                    </a:moveTo>
                    <a:lnTo>
                      <a:pt x="1248" y="588"/>
                    </a:lnTo>
                    <a:lnTo>
                      <a:pt x="1237" y="566"/>
                    </a:lnTo>
                    <a:lnTo>
                      <a:pt x="1216" y="539"/>
                    </a:lnTo>
                    <a:lnTo>
                      <a:pt x="1188" y="517"/>
                    </a:lnTo>
                    <a:lnTo>
                      <a:pt x="1123" y="479"/>
                    </a:lnTo>
                    <a:lnTo>
                      <a:pt x="1042" y="441"/>
                    </a:lnTo>
                    <a:lnTo>
                      <a:pt x="944" y="408"/>
                    </a:lnTo>
                    <a:lnTo>
                      <a:pt x="841" y="381"/>
                    </a:lnTo>
                    <a:lnTo>
                      <a:pt x="727" y="348"/>
                    </a:lnTo>
                    <a:lnTo>
                      <a:pt x="613" y="321"/>
                    </a:lnTo>
                    <a:lnTo>
                      <a:pt x="499" y="294"/>
                    </a:lnTo>
                    <a:lnTo>
                      <a:pt x="391" y="261"/>
                    </a:lnTo>
                    <a:lnTo>
                      <a:pt x="288" y="229"/>
                    </a:lnTo>
                    <a:lnTo>
                      <a:pt x="195" y="196"/>
                    </a:lnTo>
                    <a:lnTo>
                      <a:pt x="119" y="152"/>
                    </a:lnTo>
                    <a:lnTo>
                      <a:pt x="54" y="109"/>
                    </a:lnTo>
                    <a:lnTo>
                      <a:pt x="33" y="87"/>
                    </a:lnTo>
                    <a:lnTo>
                      <a:pt x="16" y="60"/>
                    </a:lnTo>
                    <a:lnTo>
                      <a:pt x="5" y="33"/>
                    </a:lnTo>
                    <a:lnTo>
                      <a:pt x="0" y="0"/>
                    </a:lnTo>
                    <a:lnTo>
                      <a:pt x="0" y="6"/>
                    </a:lnTo>
                    <a:lnTo>
                      <a:pt x="0" y="11"/>
                    </a:lnTo>
                    <a:lnTo>
                      <a:pt x="0" y="38"/>
                    </a:lnTo>
                    <a:lnTo>
                      <a:pt x="5" y="60"/>
                    </a:lnTo>
                    <a:lnTo>
                      <a:pt x="16" y="87"/>
                    </a:lnTo>
                    <a:lnTo>
                      <a:pt x="33" y="114"/>
                    </a:lnTo>
                    <a:lnTo>
                      <a:pt x="54" y="142"/>
                    </a:lnTo>
                    <a:lnTo>
                      <a:pt x="87" y="174"/>
                    </a:lnTo>
                    <a:lnTo>
                      <a:pt x="125" y="207"/>
                    </a:lnTo>
                    <a:lnTo>
                      <a:pt x="179" y="240"/>
                    </a:lnTo>
                    <a:lnTo>
                      <a:pt x="244" y="278"/>
                    </a:lnTo>
                    <a:lnTo>
                      <a:pt x="326" y="310"/>
                    </a:lnTo>
                    <a:lnTo>
                      <a:pt x="418" y="348"/>
                    </a:lnTo>
                    <a:lnTo>
                      <a:pt x="526" y="381"/>
                    </a:lnTo>
                    <a:lnTo>
                      <a:pt x="657" y="414"/>
                    </a:lnTo>
                    <a:lnTo>
                      <a:pt x="749" y="435"/>
                    </a:lnTo>
                    <a:lnTo>
                      <a:pt x="830" y="463"/>
                    </a:lnTo>
                    <a:lnTo>
                      <a:pt x="901" y="490"/>
                    </a:lnTo>
                    <a:lnTo>
                      <a:pt x="966" y="512"/>
                    </a:lnTo>
                    <a:lnTo>
                      <a:pt x="1015" y="539"/>
                    </a:lnTo>
                    <a:lnTo>
                      <a:pt x="1053" y="566"/>
                    </a:lnTo>
                    <a:lnTo>
                      <a:pt x="1080" y="593"/>
                    </a:lnTo>
                    <a:lnTo>
                      <a:pt x="1102" y="620"/>
                    </a:lnTo>
                    <a:lnTo>
                      <a:pt x="1112" y="648"/>
                    </a:lnTo>
                    <a:lnTo>
                      <a:pt x="1118" y="675"/>
                    </a:lnTo>
                    <a:lnTo>
                      <a:pt x="1112" y="697"/>
                    </a:lnTo>
                    <a:lnTo>
                      <a:pt x="1096" y="724"/>
                    </a:lnTo>
                    <a:lnTo>
                      <a:pt x="1080" y="746"/>
                    </a:lnTo>
                    <a:lnTo>
                      <a:pt x="1053" y="767"/>
                    </a:lnTo>
                    <a:lnTo>
                      <a:pt x="1015" y="789"/>
                    </a:lnTo>
                    <a:lnTo>
                      <a:pt x="977" y="811"/>
                    </a:lnTo>
                    <a:lnTo>
                      <a:pt x="1047" y="789"/>
                    </a:lnTo>
                    <a:lnTo>
                      <a:pt x="1107" y="767"/>
                    </a:lnTo>
                    <a:lnTo>
                      <a:pt x="1156" y="746"/>
                    </a:lnTo>
                    <a:lnTo>
                      <a:pt x="1199" y="724"/>
                    </a:lnTo>
                    <a:lnTo>
                      <a:pt x="1226" y="702"/>
                    </a:lnTo>
                    <a:lnTo>
                      <a:pt x="1248" y="675"/>
                    </a:lnTo>
                    <a:lnTo>
                      <a:pt x="1259" y="648"/>
                    </a:lnTo>
                    <a:lnTo>
                      <a:pt x="1259" y="615"/>
                    </a:lnTo>
                    <a:lnTo>
                      <a:pt x="1259" y="615"/>
                    </a:lnTo>
                    <a:close/>
                  </a:path>
                </a:pathLst>
              </a:custGeom>
              <a:gradFill rotWithShape="0">
                <a:gsLst>
                  <a:gs pos="0">
                    <a:schemeClr val="bg1"/>
                  </a:gs>
                  <a:gs pos="100000">
                    <a:schemeClr val="bg1">
                      <a:gamma/>
                      <a:shade val="90980"/>
                      <a:invGamma/>
                    </a:schemeClr>
                  </a:gs>
                </a:gsLst>
                <a:lin ang="2700000" scaled="1"/>
              </a:gradFill>
              <a:ln w="9525">
                <a:noFill/>
                <a:round/>
                <a:headEnd/>
                <a:tailEnd/>
              </a:ln>
            </p:spPr>
            <p:txBody>
              <a:bodyPr/>
              <a:lstStyle/>
              <a:p>
                <a:pPr eaLnBrk="0" hangingPunct="0">
                  <a:defRPr/>
                </a:pPr>
                <a:endParaRPr lang="en-US" sz="1800">
                  <a:cs typeface="+mn-cs"/>
                </a:endParaRPr>
              </a:p>
            </p:txBody>
          </p:sp>
          <p:sp>
            <p:nvSpPr>
              <p:cNvPr id="4104" name="Freeform 8">
                <a:extLst>
                  <a:ext uri="{FF2B5EF4-FFF2-40B4-BE49-F238E27FC236}">
                    <a16:creationId xmlns:a16="http://schemas.microsoft.com/office/drawing/2014/main" id="{3F888BFF-09B6-4BF7-A732-9A4C4BFD3469}"/>
                  </a:ext>
                </a:extLst>
              </p:cNvPr>
              <p:cNvSpPr>
                <a:spLocks/>
              </p:cNvSpPr>
              <p:nvPr/>
            </p:nvSpPr>
            <p:spPr bwMode="hidden">
              <a:xfrm>
                <a:off x="2900" y="3346"/>
                <a:ext cx="2849" cy="969"/>
              </a:xfrm>
              <a:custGeom>
                <a:avLst/>
                <a:gdLst/>
                <a:ahLst/>
                <a:cxnLst>
                  <a:cxn ang="0">
                    <a:pos x="92" y="958"/>
                  </a:cxn>
                  <a:cxn ang="0">
                    <a:pos x="0" y="969"/>
                  </a:cxn>
                  <a:cxn ang="0">
                    <a:pos x="391" y="969"/>
                  </a:cxn>
                  <a:cxn ang="0">
                    <a:pos x="434" y="947"/>
                  </a:cxn>
                  <a:cxn ang="0">
                    <a:pos x="483" y="914"/>
                  </a:cxn>
                  <a:cxn ang="0">
                    <a:pos x="554" y="876"/>
                  </a:cxn>
                  <a:cxn ang="0">
                    <a:pos x="635" y="838"/>
                  </a:cxn>
                  <a:cxn ang="0">
                    <a:pos x="727" y="794"/>
                  </a:cxn>
                  <a:cxn ang="0">
                    <a:pos x="836" y="745"/>
                  </a:cxn>
                  <a:cxn ang="0">
                    <a:pos x="961" y="696"/>
                  </a:cxn>
                  <a:cxn ang="0">
                    <a:pos x="1102" y="642"/>
                  </a:cxn>
                  <a:cxn ang="0">
                    <a:pos x="1259" y="582"/>
                  </a:cxn>
                  <a:cxn ang="0">
                    <a:pos x="1433" y="522"/>
                  </a:cxn>
                  <a:cxn ang="0">
                    <a:pos x="1623" y="462"/>
                  </a:cxn>
                  <a:cxn ang="0">
                    <a:pos x="1829" y="403"/>
                  </a:cxn>
                  <a:cxn ang="0">
                    <a:pos x="2057" y="343"/>
                  </a:cxn>
                  <a:cxn ang="0">
                    <a:pos x="2301" y="283"/>
                  </a:cxn>
                  <a:cxn ang="0">
                    <a:pos x="2567" y="223"/>
                  </a:cxn>
                  <a:cxn ang="0">
                    <a:pos x="2849" y="163"/>
                  </a:cxn>
                  <a:cxn ang="0">
                    <a:pos x="2849" y="0"/>
                  </a:cxn>
                  <a:cxn ang="0">
                    <a:pos x="2817" y="16"/>
                  </a:cxn>
                  <a:cxn ang="0">
                    <a:pos x="2773" y="33"/>
                  </a:cxn>
                  <a:cxn ang="0">
                    <a:pos x="2719" y="54"/>
                  </a:cxn>
                  <a:cxn ang="0">
                    <a:pos x="2648" y="76"/>
                  </a:cxn>
                  <a:cxn ang="0">
                    <a:pos x="2572" y="98"/>
                  </a:cxn>
                  <a:cxn ang="0">
                    <a:pos x="2491" y="120"/>
                  </a:cxn>
                  <a:cxn ang="0">
                    <a:pos x="2399" y="147"/>
                  </a:cxn>
                  <a:cxn ang="0">
                    <a:pos x="2301" y="169"/>
                  </a:cxn>
                  <a:cxn ang="0">
                    <a:pos x="2095" y="223"/>
                  </a:cxn>
                  <a:cxn ang="0">
                    <a:pos x="1889" y="277"/>
                  </a:cxn>
                  <a:cxn ang="0">
                    <a:pos x="1688" y="326"/>
                  </a:cxn>
                  <a:cxn ang="0">
                    <a:pos x="1590" y="354"/>
                  </a:cxn>
                  <a:cxn ang="0">
                    <a:pos x="1503" y="381"/>
                  </a:cxn>
                  <a:cxn ang="0">
                    <a:pos x="1107" y="506"/>
                  </a:cxn>
                  <a:cxn ang="0">
                    <a:pos x="912" y="577"/>
                  </a:cxn>
                  <a:cxn ang="0">
                    <a:pos x="727" y="647"/>
                  </a:cxn>
                  <a:cxn ang="0">
                    <a:pos x="548" y="718"/>
                  </a:cxn>
                  <a:cxn ang="0">
                    <a:pos x="380" y="794"/>
                  </a:cxn>
                  <a:cxn ang="0">
                    <a:pos x="228" y="876"/>
                  </a:cxn>
                  <a:cxn ang="0">
                    <a:pos x="92" y="958"/>
                  </a:cxn>
                  <a:cxn ang="0">
                    <a:pos x="92" y="958"/>
                  </a:cxn>
                </a:cxnLst>
                <a:rect l="0" t="0" r="r" b="b"/>
                <a:pathLst>
                  <a:path w="2849" h="969">
                    <a:moveTo>
                      <a:pt x="92" y="958"/>
                    </a:moveTo>
                    <a:lnTo>
                      <a:pt x="0" y="969"/>
                    </a:lnTo>
                    <a:lnTo>
                      <a:pt x="391" y="969"/>
                    </a:lnTo>
                    <a:lnTo>
                      <a:pt x="434" y="947"/>
                    </a:lnTo>
                    <a:lnTo>
                      <a:pt x="483" y="914"/>
                    </a:lnTo>
                    <a:lnTo>
                      <a:pt x="554" y="876"/>
                    </a:lnTo>
                    <a:lnTo>
                      <a:pt x="635" y="838"/>
                    </a:lnTo>
                    <a:lnTo>
                      <a:pt x="727" y="794"/>
                    </a:lnTo>
                    <a:lnTo>
                      <a:pt x="836" y="745"/>
                    </a:lnTo>
                    <a:lnTo>
                      <a:pt x="961" y="696"/>
                    </a:lnTo>
                    <a:lnTo>
                      <a:pt x="1102" y="642"/>
                    </a:lnTo>
                    <a:lnTo>
                      <a:pt x="1259" y="582"/>
                    </a:lnTo>
                    <a:lnTo>
                      <a:pt x="1433" y="522"/>
                    </a:lnTo>
                    <a:lnTo>
                      <a:pt x="1623" y="462"/>
                    </a:lnTo>
                    <a:lnTo>
                      <a:pt x="1829" y="403"/>
                    </a:lnTo>
                    <a:lnTo>
                      <a:pt x="2057" y="343"/>
                    </a:lnTo>
                    <a:lnTo>
                      <a:pt x="2301" y="283"/>
                    </a:lnTo>
                    <a:lnTo>
                      <a:pt x="2567" y="223"/>
                    </a:lnTo>
                    <a:lnTo>
                      <a:pt x="2849" y="163"/>
                    </a:lnTo>
                    <a:lnTo>
                      <a:pt x="2849" y="0"/>
                    </a:lnTo>
                    <a:lnTo>
                      <a:pt x="2817" y="16"/>
                    </a:lnTo>
                    <a:lnTo>
                      <a:pt x="2773" y="33"/>
                    </a:lnTo>
                    <a:lnTo>
                      <a:pt x="2719" y="54"/>
                    </a:lnTo>
                    <a:lnTo>
                      <a:pt x="2648" y="76"/>
                    </a:lnTo>
                    <a:lnTo>
                      <a:pt x="2572" y="98"/>
                    </a:lnTo>
                    <a:lnTo>
                      <a:pt x="2491" y="120"/>
                    </a:lnTo>
                    <a:lnTo>
                      <a:pt x="2399" y="147"/>
                    </a:lnTo>
                    <a:lnTo>
                      <a:pt x="2301" y="169"/>
                    </a:lnTo>
                    <a:lnTo>
                      <a:pt x="2095" y="223"/>
                    </a:lnTo>
                    <a:lnTo>
                      <a:pt x="1889" y="277"/>
                    </a:lnTo>
                    <a:lnTo>
                      <a:pt x="1688" y="326"/>
                    </a:lnTo>
                    <a:lnTo>
                      <a:pt x="1590" y="354"/>
                    </a:lnTo>
                    <a:lnTo>
                      <a:pt x="1503" y="381"/>
                    </a:lnTo>
                    <a:lnTo>
                      <a:pt x="1107" y="506"/>
                    </a:lnTo>
                    <a:lnTo>
                      <a:pt x="912" y="577"/>
                    </a:lnTo>
                    <a:lnTo>
                      <a:pt x="727" y="647"/>
                    </a:lnTo>
                    <a:lnTo>
                      <a:pt x="548" y="718"/>
                    </a:lnTo>
                    <a:lnTo>
                      <a:pt x="380" y="794"/>
                    </a:lnTo>
                    <a:lnTo>
                      <a:pt x="228" y="876"/>
                    </a:lnTo>
                    <a:lnTo>
                      <a:pt x="92" y="958"/>
                    </a:lnTo>
                    <a:lnTo>
                      <a:pt x="92" y="958"/>
                    </a:lnTo>
                    <a:close/>
                  </a:path>
                </a:pathLst>
              </a:custGeom>
              <a:gradFill rotWithShape="0">
                <a:gsLst>
                  <a:gs pos="0">
                    <a:schemeClr val="bg1">
                      <a:gamma/>
                      <a:shade val="81961"/>
                      <a:invGamma/>
                    </a:schemeClr>
                  </a:gs>
                  <a:gs pos="100000">
                    <a:schemeClr val="bg1"/>
                  </a:gs>
                </a:gsLst>
                <a:lin ang="5400000" scaled="1"/>
              </a:gradFill>
              <a:ln w="9525">
                <a:noFill/>
                <a:round/>
                <a:headEnd/>
                <a:tailEnd/>
              </a:ln>
            </p:spPr>
            <p:txBody>
              <a:bodyPr/>
              <a:lstStyle/>
              <a:p>
                <a:pPr eaLnBrk="0" hangingPunct="0">
                  <a:defRPr/>
                </a:pPr>
                <a:endParaRPr lang="en-US" sz="1800">
                  <a:cs typeface="+mn-cs"/>
                </a:endParaRPr>
              </a:p>
            </p:txBody>
          </p:sp>
          <p:sp>
            <p:nvSpPr>
              <p:cNvPr id="1041" name="Freeform 9">
                <a:extLst>
                  <a:ext uri="{FF2B5EF4-FFF2-40B4-BE49-F238E27FC236}">
                    <a16:creationId xmlns:a16="http://schemas.microsoft.com/office/drawing/2014/main" id="{911A3F9F-316D-4BE3-8BD0-C796E5F3E122}"/>
                  </a:ext>
                </a:extLst>
              </p:cNvPr>
              <p:cNvSpPr>
                <a:spLocks/>
              </p:cNvSpPr>
              <p:nvPr/>
            </p:nvSpPr>
            <p:spPr bwMode="hidden">
              <a:xfrm>
                <a:off x="2748" y="2230"/>
                <a:ext cx="3007" cy="2085"/>
              </a:xfrm>
              <a:custGeom>
                <a:avLst/>
                <a:gdLst>
                  <a:gd name="T0" fmla="*/ 1433 w 3007"/>
                  <a:gd name="T1" fmla="*/ 474 h 2085"/>
                  <a:gd name="T2" fmla="*/ 1460 w 3007"/>
                  <a:gd name="T3" fmla="*/ 528 h 2085"/>
                  <a:gd name="T4" fmla="*/ 1541 w 3007"/>
                  <a:gd name="T5" fmla="*/ 593 h 2085"/>
                  <a:gd name="T6" fmla="*/ 1715 w 3007"/>
                  <a:gd name="T7" fmla="*/ 670 h 2085"/>
                  <a:gd name="T8" fmla="*/ 1927 w 3007"/>
                  <a:gd name="T9" fmla="*/ 735 h 2085"/>
                  <a:gd name="T10" fmla="*/ 2155 w 3007"/>
                  <a:gd name="T11" fmla="*/ 789 h 2085"/>
                  <a:gd name="T12" fmla="*/ 2372 w 3007"/>
                  <a:gd name="T13" fmla="*/ 849 h 2085"/>
                  <a:gd name="T14" fmla="*/ 2551 w 3007"/>
                  <a:gd name="T15" fmla="*/ 920 h 2085"/>
                  <a:gd name="T16" fmla="*/ 2638 w 3007"/>
                  <a:gd name="T17" fmla="*/ 980 h 2085"/>
                  <a:gd name="T18" fmla="*/ 2676 w 3007"/>
                  <a:gd name="T19" fmla="*/ 1029 h 2085"/>
                  <a:gd name="T20" fmla="*/ 2681 w 3007"/>
                  <a:gd name="T21" fmla="*/ 1083 h 2085"/>
                  <a:gd name="T22" fmla="*/ 2665 w 3007"/>
                  <a:gd name="T23" fmla="*/ 1127 h 2085"/>
                  <a:gd name="T24" fmla="*/ 2616 w 3007"/>
                  <a:gd name="T25" fmla="*/ 1170 h 2085"/>
                  <a:gd name="T26" fmla="*/ 2545 w 3007"/>
                  <a:gd name="T27" fmla="*/ 1208 h 2085"/>
                  <a:gd name="T28" fmla="*/ 2448 w 3007"/>
                  <a:gd name="T29" fmla="*/ 1241 h 2085"/>
                  <a:gd name="T30" fmla="*/ 2328 w 3007"/>
                  <a:gd name="T31" fmla="*/ 1274 h 2085"/>
                  <a:gd name="T32" fmla="*/ 2106 w 3007"/>
                  <a:gd name="T33" fmla="*/ 1328 h 2085"/>
                  <a:gd name="T34" fmla="*/ 1742 w 3007"/>
                  <a:gd name="T35" fmla="*/ 1421 h 2085"/>
                  <a:gd name="T36" fmla="*/ 1308 w 3007"/>
                  <a:gd name="T37" fmla="*/ 1540 h 2085"/>
                  <a:gd name="T38" fmla="*/ 820 w 3007"/>
                  <a:gd name="T39" fmla="*/ 1709 h 2085"/>
                  <a:gd name="T40" fmla="*/ 282 w 3007"/>
                  <a:gd name="T41" fmla="*/ 1943 h 2085"/>
                  <a:gd name="T42" fmla="*/ 152 w 3007"/>
                  <a:gd name="T43" fmla="*/ 2085 h 2085"/>
                  <a:gd name="T44" fmla="*/ 386 w 3007"/>
                  <a:gd name="T45" fmla="*/ 1992 h 2085"/>
                  <a:gd name="T46" fmla="*/ 700 w 3007"/>
                  <a:gd name="T47" fmla="*/ 1834 h 2085"/>
                  <a:gd name="T48" fmla="*/ 1064 w 3007"/>
                  <a:gd name="T49" fmla="*/ 1693 h 2085"/>
                  <a:gd name="T50" fmla="*/ 1661 w 3007"/>
                  <a:gd name="T51" fmla="*/ 1497 h 2085"/>
                  <a:gd name="T52" fmla="*/ 1845 w 3007"/>
                  <a:gd name="T53" fmla="*/ 1442 h 2085"/>
                  <a:gd name="T54" fmla="*/ 2252 w 3007"/>
                  <a:gd name="T55" fmla="*/ 1339 h 2085"/>
                  <a:gd name="T56" fmla="*/ 2551 w 3007"/>
                  <a:gd name="T57" fmla="*/ 1263 h 2085"/>
                  <a:gd name="T58" fmla="*/ 2730 w 3007"/>
                  <a:gd name="T59" fmla="*/ 1214 h 2085"/>
                  <a:gd name="T60" fmla="*/ 2876 w 3007"/>
                  <a:gd name="T61" fmla="*/ 1170 h 2085"/>
                  <a:gd name="T62" fmla="*/ 2974 w 3007"/>
                  <a:gd name="T63" fmla="*/ 1132 h 2085"/>
                  <a:gd name="T64" fmla="*/ 3007 w 3007"/>
                  <a:gd name="T65" fmla="*/ 871 h 2085"/>
                  <a:gd name="T66" fmla="*/ 2860 w 3007"/>
                  <a:gd name="T67" fmla="*/ 844 h 2085"/>
                  <a:gd name="T68" fmla="*/ 2670 w 3007"/>
                  <a:gd name="T69" fmla="*/ 806 h 2085"/>
                  <a:gd name="T70" fmla="*/ 2458 w 3007"/>
                  <a:gd name="T71" fmla="*/ 757 h 2085"/>
                  <a:gd name="T72" fmla="*/ 2138 w 3007"/>
                  <a:gd name="T73" fmla="*/ 670 h 2085"/>
                  <a:gd name="T74" fmla="*/ 1959 w 3007"/>
                  <a:gd name="T75" fmla="*/ 604 h 2085"/>
                  <a:gd name="T76" fmla="*/ 1824 w 3007"/>
                  <a:gd name="T77" fmla="*/ 534 h 2085"/>
                  <a:gd name="T78" fmla="*/ 1769 w 3007"/>
                  <a:gd name="T79" fmla="*/ 474 h 2085"/>
                  <a:gd name="T80" fmla="*/ 1753 w 3007"/>
                  <a:gd name="T81" fmla="*/ 436 h 2085"/>
                  <a:gd name="T82" fmla="*/ 1780 w 3007"/>
                  <a:gd name="T83" fmla="*/ 381 h 2085"/>
                  <a:gd name="T84" fmla="*/ 1862 w 3007"/>
                  <a:gd name="T85" fmla="*/ 316 h 2085"/>
                  <a:gd name="T86" fmla="*/ 1986 w 3007"/>
                  <a:gd name="T87" fmla="*/ 267 h 2085"/>
                  <a:gd name="T88" fmla="*/ 2149 w 3007"/>
                  <a:gd name="T89" fmla="*/ 229 h 2085"/>
                  <a:gd name="T90" fmla="*/ 2431 w 3007"/>
                  <a:gd name="T91" fmla="*/ 180 h 2085"/>
                  <a:gd name="T92" fmla="*/ 2827 w 3007"/>
                  <a:gd name="T93" fmla="*/ 125 h 2085"/>
                  <a:gd name="T94" fmla="*/ 3007 w 3007"/>
                  <a:gd name="T95" fmla="*/ 87 h 2085"/>
                  <a:gd name="T96" fmla="*/ 2909 w 3007"/>
                  <a:gd name="T97" fmla="*/ 22 h 2085"/>
                  <a:gd name="T98" fmla="*/ 2676 w 3007"/>
                  <a:gd name="T99" fmla="*/ 66 h 2085"/>
                  <a:gd name="T100" fmla="*/ 2285 w 3007"/>
                  <a:gd name="T101" fmla="*/ 120 h 2085"/>
                  <a:gd name="T102" fmla="*/ 2030 w 3007"/>
                  <a:gd name="T103" fmla="*/ 158 h 2085"/>
                  <a:gd name="T104" fmla="*/ 1791 w 3007"/>
                  <a:gd name="T105" fmla="*/ 202 h 2085"/>
                  <a:gd name="T106" fmla="*/ 1601 w 3007"/>
                  <a:gd name="T107" fmla="*/ 261 h 2085"/>
                  <a:gd name="T108" fmla="*/ 1471 w 3007"/>
                  <a:gd name="T109" fmla="*/ 338 h 2085"/>
                  <a:gd name="T110" fmla="*/ 1438 w 3007"/>
                  <a:gd name="T111" fmla="*/ 387 h 2085"/>
                  <a:gd name="T112" fmla="*/ 1427 w 3007"/>
                  <a:gd name="T113" fmla="*/ 441 h 2085"/>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3007" h="2085">
                    <a:moveTo>
                      <a:pt x="1427" y="441"/>
                    </a:moveTo>
                    <a:lnTo>
                      <a:pt x="1433" y="474"/>
                    </a:lnTo>
                    <a:lnTo>
                      <a:pt x="1444" y="501"/>
                    </a:lnTo>
                    <a:lnTo>
                      <a:pt x="1460" y="528"/>
                    </a:lnTo>
                    <a:lnTo>
                      <a:pt x="1482" y="550"/>
                    </a:lnTo>
                    <a:lnTo>
                      <a:pt x="1541" y="593"/>
                    </a:lnTo>
                    <a:lnTo>
                      <a:pt x="1623" y="637"/>
                    </a:lnTo>
                    <a:lnTo>
                      <a:pt x="1715" y="670"/>
                    </a:lnTo>
                    <a:lnTo>
                      <a:pt x="1818" y="702"/>
                    </a:lnTo>
                    <a:lnTo>
                      <a:pt x="1927" y="735"/>
                    </a:lnTo>
                    <a:lnTo>
                      <a:pt x="2041" y="762"/>
                    </a:lnTo>
                    <a:lnTo>
                      <a:pt x="2155" y="789"/>
                    </a:lnTo>
                    <a:lnTo>
                      <a:pt x="2269" y="822"/>
                    </a:lnTo>
                    <a:lnTo>
                      <a:pt x="2372" y="849"/>
                    </a:lnTo>
                    <a:lnTo>
                      <a:pt x="2464" y="882"/>
                    </a:lnTo>
                    <a:lnTo>
                      <a:pt x="2551" y="920"/>
                    </a:lnTo>
                    <a:lnTo>
                      <a:pt x="2616" y="958"/>
                    </a:lnTo>
                    <a:lnTo>
                      <a:pt x="2638" y="980"/>
                    </a:lnTo>
                    <a:lnTo>
                      <a:pt x="2659" y="1007"/>
                    </a:lnTo>
                    <a:lnTo>
                      <a:pt x="2676" y="1029"/>
                    </a:lnTo>
                    <a:lnTo>
                      <a:pt x="2681" y="1056"/>
                    </a:lnTo>
                    <a:lnTo>
                      <a:pt x="2681" y="1083"/>
                    </a:lnTo>
                    <a:lnTo>
                      <a:pt x="2676" y="1105"/>
                    </a:lnTo>
                    <a:lnTo>
                      <a:pt x="2665" y="1127"/>
                    </a:lnTo>
                    <a:lnTo>
                      <a:pt x="2643" y="1149"/>
                    </a:lnTo>
                    <a:lnTo>
                      <a:pt x="2616" y="1170"/>
                    </a:lnTo>
                    <a:lnTo>
                      <a:pt x="2583" y="1187"/>
                    </a:lnTo>
                    <a:lnTo>
                      <a:pt x="2545" y="1208"/>
                    </a:lnTo>
                    <a:lnTo>
                      <a:pt x="2502" y="1225"/>
                    </a:lnTo>
                    <a:lnTo>
                      <a:pt x="2448" y="1241"/>
                    </a:lnTo>
                    <a:lnTo>
                      <a:pt x="2388" y="1257"/>
                    </a:lnTo>
                    <a:lnTo>
                      <a:pt x="2328" y="1274"/>
                    </a:lnTo>
                    <a:lnTo>
                      <a:pt x="2258" y="1290"/>
                    </a:lnTo>
                    <a:lnTo>
                      <a:pt x="2106" y="1328"/>
                    </a:lnTo>
                    <a:lnTo>
                      <a:pt x="1932" y="1372"/>
                    </a:lnTo>
                    <a:lnTo>
                      <a:pt x="1742" y="1421"/>
                    </a:lnTo>
                    <a:lnTo>
                      <a:pt x="1531" y="1475"/>
                    </a:lnTo>
                    <a:lnTo>
                      <a:pt x="1308" y="1540"/>
                    </a:lnTo>
                    <a:lnTo>
                      <a:pt x="1069" y="1617"/>
                    </a:lnTo>
                    <a:lnTo>
                      <a:pt x="820" y="1709"/>
                    </a:lnTo>
                    <a:lnTo>
                      <a:pt x="554" y="1818"/>
                    </a:lnTo>
                    <a:lnTo>
                      <a:pt x="282" y="1943"/>
                    </a:lnTo>
                    <a:lnTo>
                      <a:pt x="0" y="2085"/>
                    </a:lnTo>
                    <a:lnTo>
                      <a:pt x="152" y="2085"/>
                    </a:lnTo>
                    <a:lnTo>
                      <a:pt x="244" y="2074"/>
                    </a:lnTo>
                    <a:lnTo>
                      <a:pt x="386" y="1992"/>
                    </a:lnTo>
                    <a:lnTo>
                      <a:pt x="537" y="1910"/>
                    </a:lnTo>
                    <a:lnTo>
                      <a:pt x="700" y="1834"/>
                    </a:lnTo>
                    <a:lnTo>
                      <a:pt x="879" y="1763"/>
                    </a:lnTo>
                    <a:lnTo>
                      <a:pt x="1064" y="1693"/>
                    </a:lnTo>
                    <a:lnTo>
                      <a:pt x="1259" y="1622"/>
                    </a:lnTo>
                    <a:lnTo>
                      <a:pt x="1661" y="1497"/>
                    </a:lnTo>
                    <a:lnTo>
                      <a:pt x="1748" y="1470"/>
                    </a:lnTo>
                    <a:lnTo>
                      <a:pt x="1845" y="1442"/>
                    </a:lnTo>
                    <a:lnTo>
                      <a:pt x="2046" y="1393"/>
                    </a:lnTo>
                    <a:lnTo>
                      <a:pt x="2252" y="1339"/>
                    </a:lnTo>
                    <a:lnTo>
                      <a:pt x="2458" y="1285"/>
                    </a:lnTo>
                    <a:lnTo>
                      <a:pt x="2551" y="1263"/>
                    </a:lnTo>
                    <a:lnTo>
                      <a:pt x="2643" y="1236"/>
                    </a:lnTo>
                    <a:lnTo>
                      <a:pt x="2730" y="1214"/>
                    </a:lnTo>
                    <a:lnTo>
                      <a:pt x="2806" y="1192"/>
                    </a:lnTo>
                    <a:lnTo>
                      <a:pt x="2876" y="1170"/>
                    </a:lnTo>
                    <a:lnTo>
                      <a:pt x="2931" y="1149"/>
                    </a:lnTo>
                    <a:lnTo>
                      <a:pt x="2974" y="1132"/>
                    </a:lnTo>
                    <a:lnTo>
                      <a:pt x="3007" y="1116"/>
                    </a:lnTo>
                    <a:lnTo>
                      <a:pt x="3007" y="871"/>
                    </a:lnTo>
                    <a:lnTo>
                      <a:pt x="2941" y="860"/>
                    </a:lnTo>
                    <a:lnTo>
                      <a:pt x="2860" y="844"/>
                    </a:lnTo>
                    <a:lnTo>
                      <a:pt x="2773" y="827"/>
                    </a:lnTo>
                    <a:lnTo>
                      <a:pt x="2670" y="806"/>
                    </a:lnTo>
                    <a:lnTo>
                      <a:pt x="2567" y="784"/>
                    </a:lnTo>
                    <a:lnTo>
                      <a:pt x="2458" y="757"/>
                    </a:lnTo>
                    <a:lnTo>
                      <a:pt x="2241" y="702"/>
                    </a:lnTo>
                    <a:lnTo>
                      <a:pt x="2138" y="670"/>
                    </a:lnTo>
                    <a:lnTo>
                      <a:pt x="2046" y="637"/>
                    </a:lnTo>
                    <a:lnTo>
                      <a:pt x="1959" y="604"/>
                    </a:lnTo>
                    <a:lnTo>
                      <a:pt x="1883" y="566"/>
                    </a:lnTo>
                    <a:lnTo>
                      <a:pt x="1824" y="534"/>
                    </a:lnTo>
                    <a:lnTo>
                      <a:pt x="1780" y="495"/>
                    </a:lnTo>
                    <a:lnTo>
                      <a:pt x="1769" y="474"/>
                    </a:lnTo>
                    <a:lnTo>
                      <a:pt x="1758" y="457"/>
                    </a:lnTo>
                    <a:lnTo>
                      <a:pt x="1753" y="436"/>
                    </a:lnTo>
                    <a:lnTo>
                      <a:pt x="1758" y="419"/>
                    </a:lnTo>
                    <a:lnTo>
                      <a:pt x="1780" y="381"/>
                    </a:lnTo>
                    <a:lnTo>
                      <a:pt x="1813" y="343"/>
                    </a:lnTo>
                    <a:lnTo>
                      <a:pt x="1862" y="316"/>
                    </a:lnTo>
                    <a:lnTo>
                      <a:pt x="1921" y="289"/>
                    </a:lnTo>
                    <a:lnTo>
                      <a:pt x="1986" y="267"/>
                    </a:lnTo>
                    <a:lnTo>
                      <a:pt x="2062" y="245"/>
                    </a:lnTo>
                    <a:lnTo>
                      <a:pt x="2149" y="229"/>
                    </a:lnTo>
                    <a:lnTo>
                      <a:pt x="2236" y="213"/>
                    </a:lnTo>
                    <a:lnTo>
                      <a:pt x="2431" y="180"/>
                    </a:lnTo>
                    <a:lnTo>
                      <a:pt x="2627" y="158"/>
                    </a:lnTo>
                    <a:lnTo>
                      <a:pt x="2827" y="125"/>
                    </a:lnTo>
                    <a:lnTo>
                      <a:pt x="2920" y="109"/>
                    </a:lnTo>
                    <a:lnTo>
                      <a:pt x="3007" y="87"/>
                    </a:lnTo>
                    <a:lnTo>
                      <a:pt x="3007" y="0"/>
                    </a:lnTo>
                    <a:lnTo>
                      <a:pt x="2909" y="22"/>
                    </a:lnTo>
                    <a:lnTo>
                      <a:pt x="2795" y="44"/>
                    </a:lnTo>
                    <a:lnTo>
                      <a:pt x="2676" y="66"/>
                    </a:lnTo>
                    <a:lnTo>
                      <a:pt x="2551" y="82"/>
                    </a:lnTo>
                    <a:lnTo>
                      <a:pt x="2285" y="120"/>
                    </a:lnTo>
                    <a:lnTo>
                      <a:pt x="2155" y="136"/>
                    </a:lnTo>
                    <a:lnTo>
                      <a:pt x="2030" y="158"/>
                    </a:lnTo>
                    <a:lnTo>
                      <a:pt x="1905" y="174"/>
                    </a:lnTo>
                    <a:lnTo>
                      <a:pt x="1791" y="202"/>
                    </a:lnTo>
                    <a:lnTo>
                      <a:pt x="1688" y="229"/>
                    </a:lnTo>
                    <a:lnTo>
                      <a:pt x="1601" y="261"/>
                    </a:lnTo>
                    <a:lnTo>
                      <a:pt x="1525" y="300"/>
                    </a:lnTo>
                    <a:lnTo>
                      <a:pt x="1471" y="338"/>
                    </a:lnTo>
                    <a:lnTo>
                      <a:pt x="1455" y="359"/>
                    </a:lnTo>
                    <a:lnTo>
                      <a:pt x="1438" y="387"/>
                    </a:lnTo>
                    <a:lnTo>
                      <a:pt x="1427" y="414"/>
                    </a:lnTo>
                    <a:lnTo>
                      <a:pt x="1427" y="441"/>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800"/>
              </a:p>
            </p:txBody>
          </p:sp>
          <p:sp>
            <p:nvSpPr>
              <p:cNvPr id="4106" name="Freeform 10">
                <a:extLst>
                  <a:ext uri="{FF2B5EF4-FFF2-40B4-BE49-F238E27FC236}">
                    <a16:creationId xmlns:a16="http://schemas.microsoft.com/office/drawing/2014/main" id="{CBE2DF12-6933-4FFD-9B63-FF8B98031C67}"/>
                  </a:ext>
                </a:extLst>
              </p:cNvPr>
              <p:cNvSpPr>
                <a:spLocks/>
              </p:cNvSpPr>
              <p:nvPr/>
            </p:nvSpPr>
            <p:spPr bwMode="hidden">
              <a:xfrm>
                <a:off x="4501" y="2317"/>
                <a:ext cx="1248" cy="539"/>
              </a:xfrm>
              <a:custGeom>
                <a:avLst/>
                <a:gdLst/>
                <a:ahLst/>
                <a:cxnLst>
                  <a:cxn ang="0">
                    <a:pos x="0" y="332"/>
                  </a:cxn>
                  <a:cxn ang="0">
                    <a:pos x="0" y="360"/>
                  </a:cxn>
                  <a:cxn ang="0">
                    <a:pos x="5" y="387"/>
                  </a:cxn>
                  <a:cxn ang="0">
                    <a:pos x="27" y="414"/>
                  </a:cxn>
                  <a:cxn ang="0">
                    <a:pos x="54" y="436"/>
                  </a:cxn>
                  <a:cxn ang="0">
                    <a:pos x="92" y="463"/>
                  </a:cxn>
                  <a:cxn ang="0">
                    <a:pos x="141" y="490"/>
                  </a:cxn>
                  <a:cxn ang="0">
                    <a:pos x="195" y="512"/>
                  </a:cxn>
                  <a:cxn ang="0">
                    <a:pos x="255" y="539"/>
                  </a:cxn>
                  <a:cxn ang="0">
                    <a:pos x="212" y="517"/>
                  </a:cxn>
                  <a:cxn ang="0">
                    <a:pos x="179" y="490"/>
                  </a:cxn>
                  <a:cxn ang="0">
                    <a:pos x="157" y="468"/>
                  </a:cxn>
                  <a:cxn ang="0">
                    <a:pos x="141" y="447"/>
                  </a:cxn>
                  <a:cxn ang="0">
                    <a:pos x="136" y="425"/>
                  </a:cxn>
                  <a:cxn ang="0">
                    <a:pos x="136" y="403"/>
                  </a:cxn>
                  <a:cxn ang="0">
                    <a:pos x="141" y="381"/>
                  </a:cxn>
                  <a:cxn ang="0">
                    <a:pos x="157" y="365"/>
                  </a:cxn>
                  <a:cxn ang="0">
                    <a:pos x="179" y="343"/>
                  </a:cxn>
                  <a:cxn ang="0">
                    <a:pos x="201" y="327"/>
                  </a:cxn>
                  <a:cxn ang="0">
                    <a:pos x="266" y="294"/>
                  </a:cxn>
                  <a:cxn ang="0">
                    <a:pos x="353" y="262"/>
                  </a:cxn>
                  <a:cxn ang="0">
                    <a:pos x="445" y="234"/>
                  </a:cxn>
                  <a:cxn ang="0">
                    <a:pos x="554" y="213"/>
                  </a:cxn>
                  <a:cxn ang="0">
                    <a:pos x="662" y="191"/>
                  </a:cxn>
                  <a:cxn ang="0">
                    <a:pos x="890" y="153"/>
                  </a:cxn>
                  <a:cxn ang="0">
                    <a:pos x="993" y="136"/>
                  </a:cxn>
                  <a:cxn ang="0">
                    <a:pos x="1091" y="120"/>
                  </a:cxn>
                  <a:cxn ang="0">
                    <a:pos x="1178" y="115"/>
                  </a:cxn>
                  <a:cxn ang="0">
                    <a:pos x="1248" y="104"/>
                  </a:cxn>
                  <a:cxn ang="0">
                    <a:pos x="1248" y="0"/>
                  </a:cxn>
                  <a:cxn ang="0">
                    <a:pos x="1161" y="22"/>
                  </a:cxn>
                  <a:cxn ang="0">
                    <a:pos x="1069" y="38"/>
                  </a:cxn>
                  <a:cxn ang="0">
                    <a:pos x="874" y="71"/>
                  </a:cxn>
                  <a:cxn ang="0">
                    <a:pos x="673" y="93"/>
                  </a:cxn>
                  <a:cxn ang="0">
                    <a:pos x="483" y="126"/>
                  </a:cxn>
                  <a:cxn ang="0">
                    <a:pos x="391" y="142"/>
                  </a:cxn>
                  <a:cxn ang="0">
                    <a:pos x="309" y="158"/>
                  </a:cxn>
                  <a:cxn ang="0">
                    <a:pos x="228" y="180"/>
                  </a:cxn>
                  <a:cxn ang="0">
                    <a:pos x="163" y="202"/>
                  </a:cxn>
                  <a:cxn ang="0">
                    <a:pos x="103" y="229"/>
                  </a:cxn>
                  <a:cxn ang="0">
                    <a:pos x="54" y="256"/>
                  </a:cxn>
                  <a:cxn ang="0">
                    <a:pos x="22" y="294"/>
                  </a:cxn>
                  <a:cxn ang="0">
                    <a:pos x="0" y="332"/>
                  </a:cxn>
                  <a:cxn ang="0">
                    <a:pos x="0" y="332"/>
                  </a:cxn>
                </a:cxnLst>
                <a:rect l="0" t="0" r="r" b="b"/>
                <a:pathLst>
                  <a:path w="1248" h="539">
                    <a:moveTo>
                      <a:pt x="0" y="332"/>
                    </a:moveTo>
                    <a:lnTo>
                      <a:pt x="0" y="360"/>
                    </a:lnTo>
                    <a:lnTo>
                      <a:pt x="5" y="387"/>
                    </a:lnTo>
                    <a:lnTo>
                      <a:pt x="27" y="414"/>
                    </a:lnTo>
                    <a:lnTo>
                      <a:pt x="54" y="436"/>
                    </a:lnTo>
                    <a:lnTo>
                      <a:pt x="92" y="463"/>
                    </a:lnTo>
                    <a:lnTo>
                      <a:pt x="141" y="490"/>
                    </a:lnTo>
                    <a:lnTo>
                      <a:pt x="195" y="512"/>
                    </a:lnTo>
                    <a:lnTo>
                      <a:pt x="255" y="539"/>
                    </a:lnTo>
                    <a:lnTo>
                      <a:pt x="212" y="517"/>
                    </a:lnTo>
                    <a:lnTo>
                      <a:pt x="179" y="490"/>
                    </a:lnTo>
                    <a:lnTo>
                      <a:pt x="157" y="468"/>
                    </a:lnTo>
                    <a:lnTo>
                      <a:pt x="141" y="447"/>
                    </a:lnTo>
                    <a:lnTo>
                      <a:pt x="136" y="425"/>
                    </a:lnTo>
                    <a:lnTo>
                      <a:pt x="136" y="403"/>
                    </a:lnTo>
                    <a:lnTo>
                      <a:pt x="141" y="381"/>
                    </a:lnTo>
                    <a:lnTo>
                      <a:pt x="157" y="365"/>
                    </a:lnTo>
                    <a:lnTo>
                      <a:pt x="179" y="343"/>
                    </a:lnTo>
                    <a:lnTo>
                      <a:pt x="201" y="327"/>
                    </a:lnTo>
                    <a:lnTo>
                      <a:pt x="266" y="294"/>
                    </a:lnTo>
                    <a:lnTo>
                      <a:pt x="353" y="262"/>
                    </a:lnTo>
                    <a:lnTo>
                      <a:pt x="445" y="234"/>
                    </a:lnTo>
                    <a:lnTo>
                      <a:pt x="554" y="213"/>
                    </a:lnTo>
                    <a:lnTo>
                      <a:pt x="662" y="191"/>
                    </a:lnTo>
                    <a:lnTo>
                      <a:pt x="890" y="153"/>
                    </a:lnTo>
                    <a:lnTo>
                      <a:pt x="993" y="136"/>
                    </a:lnTo>
                    <a:lnTo>
                      <a:pt x="1091" y="120"/>
                    </a:lnTo>
                    <a:lnTo>
                      <a:pt x="1178" y="115"/>
                    </a:lnTo>
                    <a:lnTo>
                      <a:pt x="1248" y="104"/>
                    </a:lnTo>
                    <a:lnTo>
                      <a:pt x="1248" y="0"/>
                    </a:lnTo>
                    <a:lnTo>
                      <a:pt x="1161" y="22"/>
                    </a:lnTo>
                    <a:lnTo>
                      <a:pt x="1069" y="38"/>
                    </a:lnTo>
                    <a:lnTo>
                      <a:pt x="874" y="71"/>
                    </a:lnTo>
                    <a:lnTo>
                      <a:pt x="673" y="93"/>
                    </a:lnTo>
                    <a:lnTo>
                      <a:pt x="483" y="126"/>
                    </a:lnTo>
                    <a:lnTo>
                      <a:pt x="391" y="142"/>
                    </a:lnTo>
                    <a:lnTo>
                      <a:pt x="309" y="158"/>
                    </a:lnTo>
                    <a:lnTo>
                      <a:pt x="228" y="180"/>
                    </a:lnTo>
                    <a:lnTo>
                      <a:pt x="163" y="202"/>
                    </a:lnTo>
                    <a:lnTo>
                      <a:pt x="103" y="229"/>
                    </a:lnTo>
                    <a:lnTo>
                      <a:pt x="54" y="256"/>
                    </a:lnTo>
                    <a:lnTo>
                      <a:pt x="22" y="294"/>
                    </a:lnTo>
                    <a:lnTo>
                      <a:pt x="0" y="332"/>
                    </a:lnTo>
                    <a:lnTo>
                      <a:pt x="0" y="332"/>
                    </a:lnTo>
                    <a:close/>
                  </a:path>
                </a:pathLst>
              </a:custGeom>
              <a:gradFill rotWithShape="0">
                <a:gsLst>
                  <a:gs pos="0">
                    <a:schemeClr val="bg1">
                      <a:gamma/>
                      <a:shade val="87843"/>
                      <a:invGamma/>
                    </a:schemeClr>
                  </a:gs>
                  <a:gs pos="100000">
                    <a:schemeClr val="bg1"/>
                  </a:gs>
                </a:gsLst>
                <a:lin ang="2700000" scaled="1"/>
              </a:gradFill>
              <a:ln w="9525">
                <a:noFill/>
                <a:round/>
                <a:headEnd/>
                <a:tailEnd/>
              </a:ln>
            </p:spPr>
            <p:txBody>
              <a:bodyPr/>
              <a:lstStyle/>
              <a:p>
                <a:pPr eaLnBrk="0" hangingPunct="0">
                  <a:defRPr/>
                </a:pPr>
                <a:endParaRPr lang="en-US" sz="1800">
                  <a:cs typeface="+mn-cs"/>
                </a:endParaRPr>
              </a:p>
            </p:txBody>
          </p:sp>
        </p:grpSp>
        <p:sp>
          <p:nvSpPr>
            <p:cNvPr id="4107" name="Freeform 11">
              <a:extLst>
                <a:ext uri="{FF2B5EF4-FFF2-40B4-BE49-F238E27FC236}">
                  <a16:creationId xmlns:a16="http://schemas.microsoft.com/office/drawing/2014/main" id="{9DEF6308-F0CA-4BC6-905A-85BD925FBD0B}"/>
                </a:ext>
              </a:extLst>
            </p:cNvPr>
            <p:cNvSpPr>
              <a:spLocks/>
            </p:cNvSpPr>
            <p:nvPr/>
          </p:nvSpPr>
          <p:spPr bwMode="hidden">
            <a:xfrm>
              <a:off x="3322" y="1341"/>
              <a:ext cx="1825" cy="1537"/>
            </a:xfrm>
            <a:custGeom>
              <a:avLst/>
              <a:gdLst/>
              <a:ahLst/>
              <a:cxnLst>
                <a:cxn ang="0">
                  <a:pos x="982" y="1061"/>
                </a:cxn>
                <a:cxn ang="0">
                  <a:pos x="1357" y="1012"/>
                </a:cxn>
                <a:cxn ang="0">
                  <a:pos x="1666" y="957"/>
                </a:cxn>
                <a:cxn ang="0">
                  <a:pos x="1916" y="897"/>
                </a:cxn>
                <a:cxn ang="0">
                  <a:pos x="2100" y="832"/>
                </a:cxn>
                <a:cxn ang="0">
                  <a:pos x="2220" y="756"/>
                </a:cxn>
                <a:cxn ang="0">
                  <a:pos x="2285" y="669"/>
                </a:cxn>
                <a:cxn ang="0">
                  <a:pos x="2290" y="560"/>
                </a:cxn>
                <a:cxn ang="0">
                  <a:pos x="2241" y="457"/>
                </a:cxn>
                <a:cxn ang="0">
                  <a:pos x="2144" y="364"/>
                </a:cxn>
                <a:cxn ang="0">
                  <a:pos x="2008" y="277"/>
                </a:cxn>
                <a:cxn ang="0">
                  <a:pos x="1769" y="157"/>
                </a:cxn>
                <a:cxn ang="0">
                  <a:pos x="1612" y="92"/>
                </a:cxn>
                <a:cxn ang="0">
                  <a:pos x="1476" y="43"/>
                </a:cxn>
                <a:cxn ang="0">
                  <a:pos x="1384" y="10"/>
                </a:cxn>
                <a:cxn ang="0">
                  <a:pos x="1346" y="0"/>
                </a:cxn>
                <a:cxn ang="0">
                  <a:pos x="1655" y="119"/>
                </a:cxn>
                <a:cxn ang="0">
                  <a:pos x="1948" y="255"/>
                </a:cxn>
                <a:cxn ang="0">
                  <a:pos x="2068" y="326"/>
                </a:cxn>
                <a:cxn ang="0">
                  <a:pos x="2171" y="402"/>
                </a:cxn>
                <a:cxn ang="0">
                  <a:pos x="2236" y="478"/>
                </a:cxn>
                <a:cxn ang="0">
                  <a:pos x="2263" y="560"/>
                </a:cxn>
                <a:cxn ang="0">
                  <a:pos x="2241" y="636"/>
                </a:cxn>
                <a:cxn ang="0">
                  <a:pos x="2171" y="702"/>
                </a:cxn>
                <a:cxn ang="0">
                  <a:pos x="2062" y="756"/>
                </a:cxn>
                <a:cxn ang="0">
                  <a:pos x="1921" y="800"/>
                </a:cxn>
                <a:cxn ang="0">
                  <a:pos x="1748" y="843"/>
                </a:cxn>
                <a:cxn ang="0">
                  <a:pos x="1351" y="908"/>
                </a:cxn>
                <a:cxn ang="0">
                  <a:pos x="923" y="968"/>
                </a:cxn>
                <a:cxn ang="0">
                  <a:pos x="521" y="1028"/>
                </a:cxn>
                <a:cxn ang="0">
                  <a:pos x="353" y="1066"/>
                </a:cxn>
                <a:cxn ang="0">
                  <a:pos x="206" y="1104"/>
                </a:cxn>
                <a:cxn ang="0">
                  <a:pos x="92" y="1148"/>
                </a:cxn>
                <a:cxn ang="0">
                  <a:pos x="22" y="1202"/>
                </a:cxn>
                <a:cxn ang="0">
                  <a:pos x="0" y="1262"/>
                </a:cxn>
                <a:cxn ang="0">
                  <a:pos x="27" y="1327"/>
                </a:cxn>
                <a:cxn ang="0">
                  <a:pos x="98" y="1382"/>
                </a:cxn>
                <a:cxn ang="0">
                  <a:pos x="196" y="1425"/>
                </a:cxn>
                <a:cxn ang="0">
                  <a:pos x="326" y="1469"/>
                </a:cxn>
                <a:cxn ang="0">
                  <a:pos x="217" y="1414"/>
                </a:cxn>
                <a:cxn ang="0">
                  <a:pos x="147" y="1360"/>
                </a:cxn>
                <a:cxn ang="0">
                  <a:pos x="120" y="1306"/>
                </a:cxn>
                <a:cxn ang="0">
                  <a:pos x="141" y="1257"/>
                </a:cxn>
                <a:cxn ang="0">
                  <a:pos x="212" y="1208"/>
                </a:cxn>
                <a:cxn ang="0">
                  <a:pos x="342" y="1164"/>
                </a:cxn>
                <a:cxn ang="0">
                  <a:pos x="527" y="1121"/>
                </a:cxn>
                <a:cxn ang="0">
                  <a:pos x="771" y="1088"/>
                </a:cxn>
              </a:cxnLst>
              <a:rect l="0" t="0" r="r" b="b"/>
              <a:pathLst>
                <a:path w="2296" h="1469">
                  <a:moveTo>
                    <a:pt x="771" y="1088"/>
                  </a:moveTo>
                  <a:lnTo>
                    <a:pt x="982" y="1061"/>
                  </a:lnTo>
                  <a:lnTo>
                    <a:pt x="1178" y="1034"/>
                  </a:lnTo>
                  <a:lnTo>
                    <a:pt x="1357" y="1012"/>
                  </a:lnTo>
                  <a:lnTo>
                    <a:pt x="1520" y="985"/>
                  </a:lnTo>
                  <a:lnTo>
                    <a:pt x="1666" y="957"/>
                  </a:lnTo>
                  <a:lnTo>
                    <a:pt x="1796" y="930"/>
                  </a:lnTo>
                  <a:lnTo>
                    <a:pt x="1916" y="897"/>
                  </a:lnTo>
                  <a:lnTo>
                    <a:pt x="2013" y="870"/>
                  </a:lnTo>
                  <a:lnTo>
                    <a:pt x="2100" y="832"/>
                  </a:lnTo>
                  <a:lnTo>
                    <a:pt x="2171" y="800"/>
                  </a:lnTo>
                  <a:lnTo>
                    <a:pt x="2220" y="756"/>
                  </a:lnTo>
                  <a:lnTo>
                    <a:pt x="2263" y="712"/>
                  </a:lnTo>
                  <a:lnTo>
                    <a:pt x="2285" y="669"/>
                  </a:lnTo>
                  <a:lnTo>
                    <a:pt x="2296" y="614"/>
                  </a:lnTo>
                  <a:lnTo>
                    <a:pt x="2290" y="560"/>
                  </a:lnTo>
                  <a:lnTo>
                    <a:pt x="2269" y="500"/>
                  </a:lnTo>
                  <a:lnTo>
                    <a:pt x="2241" y="457"/>
                  </a:lnTo>
                  <a:lnTo>
                    <a:pt x="2198" y="408"/>
                  </a:lnTo>
                  <a:lnTo>
                    <a:pt x="2144" y="364"/>
                  </a:lnTo>
                  <a:lnTo>
                    <a:pt x="2079" y="321"/>
                  </a:lnTo>
                  <a:lnTo>
                    <a:pt x="2008" y="277"/>
                  </a:lnTo>
                  <a:lnTo>
                    <a:pt x="1927" y="234"/>
                  </a:lnTo>
                  <a:lnTo>
                    <a:pt x="1769" y="157"/>
                  </a:lnTo>
                  <a:lnTo>
                    <a:pt x="1688" y="125"/>
                  </a:lnTo>
                  <a:lnTo>
                    <a:pt x="1612" y="92"/>
                  </a:lnTo>
                  <a:lnTo>
                    <a:pt x="1536" y="65"/>
                  </a:lnTo>
                  <a:lnTo>
                    <a:pt x="1476" y="43"/>
                  </a:lnTo>
                  <a:lnTo>
                    <a:pt x="1422" y="27"/>
                  </a:lnTo>
                  <a:lnTo>
                    <a:pt x="1384" y="10"/>
                  </a:lnTo>
                  <a:lnTo>
                    <a:pt x="1357" y="5"/>
                  </a:lnTo>
                  <a:lnTo>
                    <a:pt x="1346" y="0"/>
                  </a:lnTo>
                  <a:lnTo>
                    <a:pt x="1498" y="54"/>
                  </a:lnTo>
                  <a:lnTo>
                    <a:pt x="1655" y="119"/>
                  </a:lnTo>
                  <a:lnTo>
                    <a:pt x="1807" y="185"/>
                  </a:lnTo>
                  <a:lnTo>
                    <a:pt x="1948" y="255"/>
                  </a:lnTo>
                  <a:lnTo>
                    <a:pt x="2013" y="288"/>
                  </a:lnTo>
                  <a:lnTo>
                    <a:pt x="2068" y="326"/>
                  </a:lnTo>
                  <a:lnTo>
                    <a:pt x="2122" y="364"/>
                  </a:lnTo>
                  <a:lnTo>
                    <a:pt x="2171" y="402"/>
                  </a:lnTo>
                  <a:lnTo>
                    <a:pt x="2209" y="440"/>
                  </a:lnTo>
                  <a:lnTo>
                    <a:pt x="2236" y="478"/>
                  </a:lnTo>
                  <a:lnTo>
                    <a:pt x="2252" y="522"/>
                  </a:lnTo>
                  <a:lnTo>
                    <a:pt x="2263" y="560"/>
                  </a:lnTo>
                  <a:lnTo>
                    <a:pt x="2258" y="598"/>
                  </a:lnTo>
                  <a:lnTo>
                    <a:pt x="2241" y="636"/>
                  </a:lnTo>
                  <a:lnTo>
                    <a:pt x="2214" y="669"/>
                  </a:lnTo>
                  <a:lnTo>
                    <a:pt x="2171" y="702"/>
                  </a:lnTo>
                  <a:lnTo>
                    <a:pt x="2122" y="729"/>
                  </a:lnTo>
                  <a:lnTo>
                    <a:pt x="2062" y="756"/>
                  </a:lnTo>
                  <a:lnTo>
                    <a:pt x="1997" y="778"/>
                  </a:lnTo>
                  <a:lnTo>
                    <a:pt x="1921" y="800"/>
                  </a:lnTo>
                  <a:lnTo>
                    <a:pt x="1834" y="821"/>
                  </a:lnTo>
                  <a:lnTo>
                    <a:pt x="1748" y="843"/>
                  </a:lnTo>
                  <a:lnTo>
                    <a:pt x="1552" y="876"/>
                  </a:lnTo>
                  <a:lnTo>
                    <a:pt x="1351" y="908"/>
                  </a:lnTo>
                  <a:lnTo>
                    <a:pt x="1134" y="941"/>
                  </a:lnTo>
                  <a:lnTo>
                    <a:pt x="923" y="968"/>
                  </a:lnTo>
                  <a:lnTo>
                    <a:pt x="716" y="995"/>
                  </a:lnTo>
                  <a:lnTo>
                    <a:pt x="521" y="1028"/>
                  </a:lnTo>
                  <a:lnTo>
                    <a:pt x="434" y="1044"/>
                  </a:lnTo>
                  <a:lnTo>
                    <a:pt x="353" y="1066"/>
                  </a:lnTo>
                  <a:lnTo>
                    <a:pt x="277" y="1082"/>
                  </a:lnTo>
                  <a:lnTo>
                    <a:pt x="206" y="1104"/>
                  </a:lnTo>
                  <a:lnTo>
                    <a:pt x="147" y="1126"/>
                  </a:lnTo>
                  <a:lnTo>
                    <a:pt x="92" y="1148"/>
                  </a:lnTo>
                  <a:lnTo>
                    <a:pt x="54" y="1175"/>
                  </a:lnTo>
                  <a:lnTo>
                    <a:pt x="22" y="1202"/>
                  </a:lnTo>
                  <a:lnTo>
                    <a:pt x="6" y="1229"/>
                  </a:lnTo>
                  <a:lnTo>
                    <a:pt x="0" y="1262"/>
                  </a:lnTo>
                  <a:lnTo>
                    <a:pt x="11" y="1295"/>
                  </a:lnTo>
                  <a:lnTo>
                    <a:pt x="27" y="1327"/>
                  </a:lnTo>
                  <a:lnTo>
                    <a:pt x="54" y="1355"/>
                  </a:lnTo>
                  <a:lnTo>
                    <a:pt x="98" y="1382"/>
                  </a:lnTo>
                  <a:lnTo>
                    <a:pt x="141" y="1404"/>
                  </a:lnTo>
                  <a:lnTo>
                    <a:pt x="196" y="1425"/>
                  </a:lnTo>
                  <a:lnTo>
                    <a:pt x="261" y="1447"/>
                  </a:lnTo>
                  <a:lnTo>
                    <a:pt x="326" y="1469"/>
                  </a:lnTo>
                  <a:lnTo>
                    <a:pt x="266" y="1442"/>
                  </a:lnTo>
                  <a:lnTo>
                    <a:pt x="217" y="1414"/>
                  </a:lnTo>
                  <a:lnTo>
                    <a:pt x="174" y="1387"/>
                  </a:lnTo>
                  <a:lnTo>
                    <a:pt x="147" y="1360"/>
                  </a:lnTo>
                  <a:lnTo>
                    <a:pt x="125" y="1333"/>
                  </a:lnTo>
                  <a:lnTo>
                    <a:pt x="120" y="1306"/>
                  </a:lnTo>
                  <a:lnTo>
                    <a:pt x="125" y="1278"/>
                  </a:lnTo>
                  <a:lnTo>
                    <a:pt x="141" y="1257"/>
                  </a:lnTo>
                  <a:lnTo>
                    <a:pt x="174" y="1229"/>
                  </a:lnTo>
                  <a:lnTo>
                    <a:pt x="212" y="1208"/>
                  </a:lnTo>
                  <a:lnTo>
                    <a:pt x="272" y="1186"/>
                  </a:lnTo>
                  <a:lnTo>
                    <a:pt x="342" y="1164"/>
                  </a:lnTo>
                  <a:lnTo>
                    <a:pt x="423" y="1142"/>
                  </a:lnTo>
                  <a:lnTo>
                    <a:pt x="527" y="1121"/>
                  </a:lnTo>
                  <a:lnTo>
                    <a:pt x="641" y="1104"/>
                  </a:lnTo>
                  <a:lnTo>
                    <a:pt x="771" y="1088"/>
                  </a:lnTo>
                  <a:lnTo>
                    <a:pt x="771" y="1088"/>
                  </a:lnTo>
                  <a:close/>
                </a:path>
              </a:pathLst>
            </a:custGeom>
            <a:gradFill rotWithShape="0">
              <a:gsLst>
                <a:gs pos="0">
                  <a:schemeClr val="bg1">
                    <a:gamma/>
                    <a:shade val="84706"/>
                    <a:invGamma/>
                  </a:schemeClr>
                </a:gs>
                <a:gs pos="100000">
                  <a:schemeClr val="bg1"/>
                </a:gs>
              </a:gsLst>
              <a:lin ang="2700000" scaled="1"/>
            </a:gradFill>
            <a:ln w="9525">
              <a:noFill/>
              <a:round/>
              <a:headEnd/>
              <a:tailEnd/>
            </a:ln>
          </p:spPr>
          <p:txBody>
            <a:bodyPr/>
            <a:lstStyle/>
            <a:p>
              <a:pPr eaLnBrk="0" hangingPunct="0">
                <a:defRPr/>
              </a:pPr>
              <a:endParaRPr lang="en-US" sz="1800">
                <a:cs typeface="+mn-cs"/>
              </a:endParaRPr>
            </a:p>
          </p:txBody>
        </p:sp>
        <p:sp>
          <p:nvSpPr>
            <p:cNvPr id="1037" name="Freeform 12">
              <a:extLst>
                <a:ext uri="{FF2B5EF4-FFF2-40B4-BE49-F238E27FC236}">
                  <a16:creationId xmlns:a16="http://schemas.microsoft.com/office/drawing/2014/main" id="{87209438-3E9F-4769-A039-AF26514BB327}"/>
                </a:ext>
              </a:extLst>
            </p:cNvPr>
            <p:cNvSpPr>
              <a:spLocks/>
            </p:cNvSpPr>
            <p:nvPr/>
          </p:nvSpPr>
          <p:spPr bwMode="hidden">
            <a:xfrm>
              <a:off x="0" y="0"/>
              <a:ext cx="5758" cy="1776"/>
            </a:xfrm>
            <a:custGeom>
              <a:avLst/>
              <a:gdLst>
                <a:gd name="T0" fmla="*/ 0 w 5740"/>
                <a:gd name="T1" fmla="*/ 0 h 1906"/>
                <a:gd name="T2" fmla="*/ 0 w 5740"/>
                <a:gd name="T3" fmla="*/ 1776 h 1906"/>
                <a:gd name="T4" fmla="*/ 5758 w 5740"/>
                <a:gd name="T5" fmla="*/ 1776 h 1906"/>
                <a:gd name="T6" fmla="*/ 5758 w 5740"/>
                <a:gd name="T7" fmla="*/ 0 h 1906"/>
                <a:gd name="T8" fmla="*/ 0 w 5740"/>
                <a:gd name="T9" fmla="*/ 0 h 1906"/>
                <a:gd name="T10" fmla="*/ 0 w 5740"/>
                <a:gd name="T11" fmla="*/ 0 h 190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5740" h="1906">
                  <a:moveTo>
                    <a:pt x="0" y="0"/>
                  </a:moveTo>
                  <a:lnTo>
                    <a:pt x="0" y="1906"/>
                  </a:lnTo>
                  <a:lnTo>
                    <a:pt x="5740" y="1906"/>
                  </a:lnTo>
                  <a:lnTo>
                    <a:pt x="5740" y="0"/>
                  </a:lnTo>
                  <a:lnTo>
                    <a:pt x="0" y="0"/>
                  </a:lnTo>
                  <a:close/>
                </a:path>
              </a:pathLst>
            </a:custGeom>
            <a:gradFill rotWithShape="0">
              <a:gsLst>
                <a:gs pos="0">
                  <a:schemeClr val="bg2"/>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800"/>
            </a:p>
          </p:txBody>
        </p:sp>
      </p:grpSp>
      <p:sp>
        <p:nvSpPr>
          <p:cNvPr id="4109" name="Rectangle 13">
            <a:extLst>
              <a:ext uri="{FF2B5EF4-FFF2-40B4-BE49-F238E27FC236}">
                <a16:creationId xmlns:a16="http://schemas.microsoft.com/office/drawing/2014/main" id="{6458BB48-1AC5-4E9D-AB1C-14ED72B23652}"/>
              </a:ext>
            </a:extLst>
          </p:cNvPr>
          <p:cNvSpPr>
            <a:spLocks noGrp="1" noRot="1" noChangeArrowheads="1"/>
          </p:cNvSpPr>
          <p:nvPr>
            <p:ph type="title"/>
          </p:nvPr>
        </p:nvSpPr>
        <p:spPr bwMode="auto">
          <a:xfrm>
            <a:off x="457200" y="274638"/>
            <a:ext cx="8229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4110" name="Rectangle 14">
            <a:extLst>
              <a:ext uri="{FF2B5EF4-FFF2-40B4-BE49-F238E27FC236}">
                <a16:creationId xmlns:a16="http://schemas.microsoft.com/office/drawing/2014/main" id="{A14EADC9-9DF2-40A7-83C7-57AABEF7B5E4}"/>
              </a:ext>
            </a:extLst>
          </p:cNvPr>
          <p:cNvSpPr>
            <a:spLocks noGrp="1" noChangeArrowheads="1"/>
          </p:cNvSpPr>
          <p:nvPr>
            <p:ph type="ftr" sz="quarter" idx="3"/>
          </p:nvPr>
        </p:nvSpPr>
        <p:spPr bwMode="auto">
          <a:xfrm>
            <a:off x="3124200" y="6248400"/>
            <a:ext cx="28956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eaLnBrk="1" hangingPunct="1">
              <a:defRPr sz="1200">
                <a:latin typeface="Arial" charset="0"/>
                <a:cs typeface="+mn-cs"/>
              </a:defRPr>
            </a:lvl1pPr>
          </a:lstStyle>
          <a:p>
            <a:pPr>
              <a:defRPr/>
            </a:pPr>
            <a:endParaRPr lang="en-US"/>
          </a:p>
        </p:txBody>
      </p:sp>
      <p:sp>
        <p:nvSpPr>
          <p:cNvPr id="4111" name="Rectangle 15">
            <a:extLst>
              <a:ext uri="{FF2B5EF4-FFF2-40B4-BE49-F238E27FC236}">
                <a16:creationId xmlns:a16="http://schemas.microsoft.com/office/drawing/2014/main" id="{332E9A06-FA93-44FA-B6FF-6A204043DB38}"/>
              </a:ext>
            </a:extLst>
          </p:cNvPr>
          <p:cNvSpPr>
            <a:spLocks noGrp="1" noChangeArrowheads="1"/>
          </p:cNvSpPr>
          <p:nvPr>
            <p:ph type="body" idx="1"/>
          </p:nvPr>
        </p:nvSpPr>
        <p:spPr bwMode="auto">
          <a:xfrm>
            <a:off x="457200" y="1600202"/>
            <a:ext cx="8229600" cy="45259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32" name="Text Box 16">
            <a:extLst>
              <a:ext uri="{FF2B5EF4-FFF2-40B4-BE49-F238E27FC236}">
                <a16:creationId xmlns:a16="http://schemas.microsoft.com/office/drawing/2014/main" id="{7BD664C8-7082-4E64-B983-8ABC080BBDC6}"/>
              </a:ext>
            </a:extLst>
          </p:cNvPr>
          <p:cNvSpPr txBox="1">
            <a:spLocks noChangeArrowheads="1"/>
          </p:cNvSpPr>
          <p:nvPr/>
        </p:nvSpPr>
        <p:spPr bwMode="auto">
          <a:xfrm>
            <a:off x="8305800" y="304802"/>
            <a:ext cx="5334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Garamond" pitchFamily="18" charset="0"/>
              </a:defRPr>
            </a:lvl1pPr>
            <a:lvl2pPr marL="742950" indent="-285750" eaLnBrk="0" hangingPunct="0">
              <a:defRPr>
                <a:solidFill>
                  <a:schemeClr val="tx1"/>
                </a:solidFill>
                <a:latin typeface="Garamond" pitchFamily="18" charset="0"/>
              </a:defRPr>
            </a:lvl2pPr>
            <a:lvl3pPr marL="1143000" indent="-228600" eaLnBrk="0" hangingPunct="0">
              <a:defRPr>
                <a:solidFill>
                  <a:schemeClr val="tx1"/>
                </a:solidFill>
                <a:latin typeface="Garamond" pitchFamily="18" charset="0"/>
              </a:defRPr>
            </a:lvl3pPr>
            <a:lvl4pPr marL="1600200" indent="-228600" eaLnBrk="0" hangingPunct="0">
              <a:defRPr>
                <a:solidFill>
                  <a:schemeClr val="tx1"/>
                </a:solidFill>
                <a:latin typeface="Garamond" pitchFamily="18" charset="0"/>
              </a:defRPr>
            </a:lvl4pPr>
            <a:lvl5pPr marL="2057400" indent="-228600" eaLnBrk="0" hangingPunct="0">
              <a:defRPr>
                <a:solidFill>
                  <a:schemeClr val="tx1"/>
                </a:solidFill>
                <a:latin typeface="Garamond" pitchFamily="18" charset="0"/>
              </a:defRPr>
            </a:lvl5pPr>
            <a:lvl6pPr marL="2514600" indent="-228600" eaLnBrk="0" fontAlgn="base" hangingPunct="0">
              <a:spcBef>
                <a:spcPct val="0"/>
              </a:spcBef>
              <a:spcAft>
                <a:spcPct val="0"/>
              </a:spcAft>
              <a:defRPr>
                <a:solidFill>
                  <a:schemeClr val="tx1"/>
                </a:solidFill>
                <a:latin typeface="Garamond" pitchFamily="18" charset="0"/>
              </a:defRPr>
            </a:lvl6pPr>
            <a:lvl7pPr marL="2971800" indent="-228600" eaLnBrk="0" fontAlgn="base" hangingPunct="0">
              <a:spcBef>
                <a:spcPct val="0"/>
              </a:spcBef>
              <a:spcAft>
                <a:spcPct val="0"/>
              </a:spcAft>
              <a:defRPr>
                <a:solidFill>
                  <a:schemeClr val="tx1"/>
                </a:solidFill>
                <a:latin typeface="Garamond" pitchFamily="18" charset="0"/>
              </a:defRPr>
            </a:lvl7pPr>
            <a:lvl8pPr marL="3429000" indent="-228600" eaLnBrk="0" fontAlgn="base" hangingPunct="0">
              <a:spcBef>
                <a:spcPct val="0"/>
              </a:spcBef>
              <a:spcAft>
                <a:spcPct val="0"/>
              </a:spcAft>
              <a:defRPr>
                <a:solidFill>
                  <a:schemeClr val="tx1"/>
                </a:solidFill>
                <a:latin typeface="Garamond" pitchFamily="18" charset="0"/>
              </a:defRPr>
            </a:lvl8pPr>
            <a:lvl9pPr marL="3886200" indent="-228600" eaLnBrk="0" fontAlgn="base" hangingPunct="0">
              <a:spcBef>
                <a:spcPct val="0"/>
              </a:spcBef>
              <a:spcAft>
                <a:spcPct val="0"/>
              </a:spcAft>
              <a:defRPr>
                <a:solidFill>
                  <a:schemeClr val="tx1"/>
                </a:solidFill>
                <a:latin typeface="Garamond" pitchFamily="18" charset="0"/>
              </a:defRPr>
            </a:lvl9pPr>
          </a:lstStyle>
          <a:p>
            <a:pPr>
              <a:spcBef>
                <a:spcPct val="50000"/>
              </a:spcBef>
              <a:defRPr/>
            </a:pPr>
            <a:endParaRPr lang="en-US" altLang="en-US" sz="1800">
              <a:cs typeface="Arial" charset="0"/>
            </a:endParaRPr>
          </a:p>
        </p:txBody>
      </p:sp>
      <p:sp>
        <p:nvSpPr>
          <p:cNvPr id="1033" name="Text Box 17">
            <a:extLst>
              <a:ext uri="{FF2B5EF4-FFF2-40B4-BE49-F238E27FC236}">
                <a16:creationId xmlns:a16="http://schemas.microsoft.com/office/drawing/2014/main" id="{E6FA71CC-D3A2-491E-97D2-69324DE4FBB6}"/>
              </a:ext>
            </a:extLst>
          </p:cNvPr>
          <p:cNvSpPr txBox="1">
            <a:spLocks noChangeArrowheads="1"/>
          </p:cNvSpPr>
          <p:nvPr/>
        </p:nvSpPr>
        <p:spPr bwMode="auto">
          <a:xfrm>
            <a:off x="8686800" y="228602"/>
            <a:ext cx="4572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Garamond" panose="02020404030301010803" pitchFamily="18" charset="0"/>
                <a:cs typeface="Arial" panose="020B0604020202020204" pitchFamily="34" charset="0"/>
              </a:defRPr>
            </a:lvl1pPr>
            <a:lvl2pPr marL="742950" indent="-285750" eaLnBrk="0" hangingPunct="0">
              <a:defRPr>
                <a:solidFill>
                  <a:schemeClr val="tx1"/>
                </a:solidFill>
                <a:latin typeface="Garamond" panose="02020404030301010803" pitchFamily="18" charset="0"/>
                <a:cs typeface="Arial" panose="020B0604020202020204" pitchFamily="34" charset="0"/>
              </a:defRPr>
            </a:lvl2pPr>
            <a:lvl3pPr marL="1143000" indent="-228600" eaLnBrk="0" hangingPunct="0">
              <a:defRPr>
                <a:solidFill>
                  <a:schemeClr val="tx1"/>
                </a:solidFill>
                <a:latin typeface="Garamond" panose="02020404030301010803" pitchFamily="18" charset="0"/>
                <a:cs typeface="Arial" panose="020B0604020202020204" pitchFamily="34" charset="0"/>
              </a:defRPr>
            </a:lvl3pPr>
            <a:lvl4pPr marL="1600200" indent="-228600" eaLnBrk="0" hangingPunct="0">
              <a:defRPr>
                <a:solidFill>
                  <a:schemeClr val="tx1"/>
                </a:solidFill>
                <a:latin typeface="Garamond" panose="02020404030301010803" pitchFamily="18" charset="0"/>
                <a:cs typeface="Arial" panose="020B0604020202020204" pitchFamily="34" charset="0"/>
              </a:defRPr>
            </a:lvl4pPr>
            <a:lvl5pPr marL="2057400" indent="-228600" eaLnBrk="0" hangingPunct="0">
              <a:defRPr>
                <a:solidFill>
                  <a:schemeClr val="tx1"/>
                </a:solidFill>
                <a:latin typeface="Garamond" panose="02020404030301010803"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9pPr>
          </a:lstStyle>
          <a:p>
            <a:pPr>
              <a:spcBef>
                <a:spcPct val="50000"/>
              </a:spcBef>
            </a:pPr>
            <a:fld id="{08E0F464-0E63-460A-A927-B1D508D6A324}" type="slidenum">
              <a:rPr lang="en-US" altLang="en-US" sz="1800"/>
              <a:pPr>
                <a:spcBef>
                  <a:spcPct val="50000"/>
                </a:spcBef>
              </a:pPr>
              <a:t>‹#›</a:t>
            </a:fld>
            <a:endParaRPr lang="en-US" altLang="en-US" sz="1800"/>
          </a:p>
        </p:txBody>
      </p:sp>
      <p:graphicFrame>
        <p:nvGraphicFramePr>
          <p:cNvPr id="1034" name="Object 18">
            <a:extLst>
              <a:ext uri="{FF2B5EF4-FFF2-40B4-BE49-F238E27FC236}">
                <a16:creationId xmlns:a16="http://schemas.microsoft.com/office/drawing/2014/main" id="{5F798333-F079-4120-82F4-B05839B14E64}"/>
              </a:ext>
            </a:extLst>
          </p:cNvPr>
          <p:cNvGraphicFramePr>
            <a:graphicFrameLocks noChangeAspect="1"/>
          </p:cNvGraphicFramePr>
          <p:nvPr/>
        </p:nvGraphicFramePr>
        <p:xfrm>
          <a:off x="7239000" y="5918200"/>
          <a:ext cx="1905000" cy="939800"/>
        </p:xfrm>
        <a:graphic>
          <a:graphicData uri="http://schemas.openxmlformats.org/presentationml/2006/ole">
            <mc:AlternateContent xmlns:mc="http://schemas.openxmlformats.org/markup-compatibility/2006">
              <mc:Choice xmlns:v="urn:schemas-microsoft-com:vml" Requires="v">
                <p:oleObj spid="_x0000_s4098" name="Bitmap Image" r:id="rId17" imgW="2142857" imgH="1057423" progId="Paint.Picture">
                  <p:embed/>
                </p:oleObj>
              </mc:Choice>
              <mc:Fallback>
                <p:oleObj name="Bitmap Image" r:id="rId17" imgW="2142857" imgH="1057423" progId="Paint.Picture">
                  <p:embed/>
                  <p:pic>
                    <p:nvPicPr>
                      <p:cNvPr id="1034" name="Object 18">
                        <a:extLst>
                          <a:ext uri="{FF2B5EF4-FFF2-40B4-BE49-F238E27FC236}">
                            <a16:creationId xmlns:a16="http://schemas.microsoft.com/office/drawing/2014/main" id="{5F798333-F079-4120-82F4-B05839B14E64}"/>
                          </a:ext>
                        </a:extLst>
                      </p:cNvPr>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7239000" y="5918200"/>
                        <a:ext cx="1905000" cy="939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extLst>
      <p:ext uri="{BB962C8B-B14F-4D97-AF65-F5344CB8AC3E}">
        <p14:creationId xmlns:p14="http://schemas.microsoft.com/office/powerpoint/2010/main" val="658471724"/>
      </p:ext>
    </p:extLst>
  </p:cSld>
  <p:clrMap bg1="dk2" tx1="lt1" bg2="dk1" tx2="lt2" accent1="accent1" accent2="accent2" accent3="accent3" accent4="accent4" accent5="accent5" accent6="accent6" hlink="hlink" folHlink="folHlink"/>
  <p:sldLayoutIdLst>
    <p:sldLayoutId id="2147483691" r:id="rId1"/>
    <p:sldLayoutId id="2147483692" r:id="rId2"/>
    <p:sldLayoutId id="2147483693" r:id="rId3"/>
    <p:sldLayoutId id="2147483694" r:id="rId4"/>
    <p:sldLayoutId id="2147483695" r:id="rId5"/>
    <p:sldLayoutId id="2147483696" r:id="rId6"/>
    <p:sldLayoutId id="2147483697" r:id="rId7"/>
    <p:sldLayoutId id="2147483698" r:id="rId8"/>
    <p:sldLayoutId id="2147483699" r:id="rId9"/>
    <p:sldLayoutId id="2147483700" r:id="rId10"/>
    <p:sldLayoutId id="2147483701" r:id="rId11"/>
    <p:sldLayoutId id="2147483702" r:id="rId12"/>
    <p:sldLayoutId id="2147483703" r:id="rId13"/>
    <p:sldLayoutId id="2147483704" r:id="rId14"/>
  </p:sldLayoutIdLst>
  <p:transition>
    <p:random/>
  </p:transition>
  <p:txStyles>
    <p:titleStyle>
      <a:lvl1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2pPr>
      <a:lvl3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3pPr>
      <a:lvl4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4pPr>
      <a:lvl5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5pPr>
      <a:lvl6pPr marL="457200" algn="ctr" rtl="0" eaLnBrk="1" fontAlgn="base" hangingPunct="1">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6pPr>
      <a:lvl7pPr marL="914400" algn="ctr" rtl="0" eaLnBrk="1" fontAlgn="base" hangingPunct="1">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7pPr>
      <a:lvl8pPr marL="1371600" algn="ctr" rtl="0" eaLnBrk="1" fontAlgn="base" hangingPunct="1">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8pPr>
      <a:lvl9pPr marL="1828800" algn="ctr" rtl="0" eaLnBrk="1" fontAlgn="base" hangingPunct="1">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9pPr>
    </p:titleStyle>
    <p:bodyStyle>
      <a:lvl1pPr marL="342900" indent="-342900" algn="l" rtl="0" eaLnBrk="0" fontAlgn="base" hangingPunct="0">
        <a:spcBef>
          <a:spcPct val="20000"/>
        </a:spcBef>
        <a:spcAft>
          <a:spcPct val="0"/>
        </a:spcAft>
        <a:buClr>
          <a:schemeClr val="hlink"/>
        </a:buClr>
        <a:buSzPct val="70000"/>
        <a:buFont typeface="Wingdings" panose="05000000000000000000" pitchFamily="2" charset="2"/>
        <a:buChar char="n"/>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Clr>
          <a:schemeClr val="accent2"/>
        </a:buClr>
        <a:buSzPct val="70000"/>
        <a:buFont typeface="Wingdings" panose="05000000000000000000" pitchFamily="2" charset="2"/>
        <a:buChar char="n"/>
        <a:defRPr sz="2800">
          <a:solidFill>
            <a:schemeClr val="tx1"/>
          </a:solidFill>
          <a:effectLst>
            <a:outerShdw blurRad="38100" dist="38100" dir="2700000" algn="tl">
              <a:srgbClr val="000000"/>
            </a:outerShdw>
          </a:effectLst>
          <a:latin typeface="+mn-lt"/>
        </a:defRPr>
      </a:lvl2pPr>
      <a:lvl3pPr marL="1143000" indent="-228600" algn="l" rtl="0" eaLnBrk="0" fontAlgn="base" hangingPunct="0">
        <a:spcBef>
          <a:spcPct val="20000"/>
        </a:spcBef>
        <a:spcAft>
          <a:spcPct val="0"/>
        </a:spcAft>
        <a:buClr>
          <a:schemeClr val="tx2"/>
        </a:buClr>
        <a:buSzPct val="70000"/>
        <a:buFont typeface="Wingdings" panose="05000000000000000000" pitchFamily="2" charset="2"/>
        <a:buChar char="n"/>
        <a:defRPr sz="2400">
          <a:solidFill>
            <a:schemeClr val="tx1"/>
          </a:solidFill>
          <a:effectLst>
            <a:outerShdw blurRad="38100" dist="38100" dir="2700000" algn="tl">
              <a:srgbClr val="000000"/>
            </a:outerShdw>
          </a:effectLst>
          <a:latin typeface="+mn-lt"/>
        </a:defRPr>
      </a:lvl3pPr>
      <a:lvl4pPr marL="1600200" indent="-228600" algn="l" rtl="0" eaLnBrk="0" fontAlgn="base" hangingPunct="0">
        <a:spcBef>
          <a:spcPct val="20000"/>
        </a:spcBef>
        <a:spcAft>
          <a:spcPct val="0"/>
        </a:spcAft>
        <a:buClr>
          <a:schemeClr val="accent2"/>
        </a:buClr>
        <a:buSzPct val="70000"/>
        <a:buFont typeface="Wingdings" panose="05000000000000000000" pitchFamily="2" charset="2"/>
        <a:buChar char="n"/>
        <a:defRPr sz="2000">
          <a:solidFill>
            <a:schemeClr val="tx1"/>
          </a:solidFill>
          <a:effectLst>
            <a:outerShdw blurRad="38100" dist="38100" dir="2700000" algn="tl">
              <a:srgbClr val="000000"/>
            </a:outerShdw>
          </a:effectLst>
          <a:latin typeface="+mn-lt"/>
        </a:defRPr>
      </a:lvl4pPr>
      <a:lvl5pPr marL="2057400" indent="-228600" algn="l" rtl="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effectLst>
            <a:outerShdw blurRad="38100" dist="38100" dir="2700000" algn="tl">
              <a:srgbClr val="000000"/>
            </a:outerShdw>
          </a:effectLst>
          <a:latin typeface="+mn-lt"/>
        </a:defRPr>
      </a:lvl5pPr>
      <a:lvl6pPr marL="2514600" indent="-228600" algn="l" rtl="0" eaLnBrk="1" fontAlgn="base" hangingPunct="1">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mn-lt"/>
        </a:defRPr>
      </a:lvl6pPr>
      <a:lvl7pPr marL="2971800" indent="-228600" algn="l" rtl="0" eaLnBrk="1" fontAlgn="base" hangingPunct="1">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mn-lt"/>
        </a:defRPr>
      </a:lvl7pPr>
      <a:lvl8pPr marL="3429000" indent="-228600" algn="l" rtl="0" eaLnBrk="1" fontAlgn="base" hangingPunct="1">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mn-lt"/>
        </a:defRPr>
      </a:lvl8pPr>
      <a:lvl9pPr marL="3886200" indent="-228600" algn="l" rtl="0" eaLnBrk="1" fontAlgn="base" hangingPunct="1">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s://publicprocurementinternational.com/wp-content/uploads/2019/12/Flyer-2020-KCL-GW-Symposium-v2Dec2019.docx" TargetMode="External"/><Relationship Id="rId2" Type="http://schemas.openxmlformats.org/officeDocument/2006/relationships/hyperlink" Target="https://publicprocurementinternational.com/kcl-gwu-annual-symposium-contract-administration-march-16-2020/" TargetMode="External"/><Relationship Id="rId1" Type="http://schemas.openxmlformats.org/officeDocument/2006/relationships/slideLayout" Target="../slideLayouts/slideLayout7.xml"/><Relationship Id="rId4" Type="http://schemas.openxmlformats.org/officeDocument/2006/relationships/image" Target="../media/image16.png"/></Relationships>
</file>

<file path=ppt/slides/_rels/slide11.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jpeg"/><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6.xml"/><Relationship Id="rId5" Type="http://schemas.openxmlformats.org/officeDocument/2006/relationships/image" Target="../media/image25.png"/><Relationship Id="rId4" Type="http://schemas.openxmlformats.org/officeDocument/2006/relationships/image" Target="../media/image24.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13.xml"/><Relationship Id="rId1" Type="http://schemas.openxmlformats.org/officeDocument/2006/relationships/vmlDrawing" Target="../drawings/vmlDrawing6.vml"/><Relationship Id="rId5" Type="http://schemas.openxmlformats.org/officeDocument/2006/relationships/image" Target="../media/image26.emf"/><Relationship Id="rId4" Type="http://schemas.openxmlformats.org/officeDocument/2006/relationships/oleObject" Target="../embeddings/oleObject7.bin"/></Relationships>
</file>

<file path=ppt/slides/_rels/slide24.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7.xml"/><Relationship Id="rId1" Type="http://schemas.openxmlformats.org/officeDocument/2006/relationships/slideLayout" Target="../slideLayouts/slideLayout7.xml"/><Relationship Id="rId4" Type="http://schemas.openxmlformats.org/officeDocument/2006/relationships/image" Target="../media/image31.jpe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8" Type="http://schemas.openxmlformats.org/officeDocument/2006/relationships/image" Target="../media/image37.jpeg"/><Relationship Id="rId3" Type="http://schemas.openxmlformats.org/officeDocument/2006/relationships/image" Target="../media/image32.jpeg"/><Relationship Id="rId7" Type="http://schemas.openxmlformats.org/officeDocument/2006/relationships/image" Target="../media/image36.jpeg"/><Relationship Id="rId12" Type="http://schemas.openxmlformats.org/officeDocument/2006/relationships/image" Target="../media/image41.jpeg"/><Relationship Id="rId2" Type="http://schemas.openxmlformats.org/officeDocument/2006/relationships/notesSlide" Target="../notesSlides/notesSlide8.xml"/><Relationship Id="rId1" Type="http://schemas.openxmlformats.org/officeDocument/2006/relationships/slideLayout" Target="../slideLayouts/slideLayout20.xml"/><Relationship Id="rId6" Type="http://schemas.openxmlformats.org/officeDocument/2006/relationships/image" Target="../media/image35.wmf"/><Relationship Id="rId11" Type="http://schemas.openxmlformats.org/officeDocument/2006/relationships/image" Target="../media/image40.jpeg"/><Relationship Id="rId5" Type="http://schemas.openxmlformats.org/officeDocument/2006/relationships/image" Target="../media/image34.jpeg"/><Relationship Id="rId10" Type="http://schemas.openxmlformats.org/officeDocument/2006/relationships/image" Target="../media/image39.png"/><Relationship Id="rId4" Type="http://schemas.openxmlformats.org/officeDocument/2006/relationships/image" Target="../media/image33.jpeg"/><Relationship Id="rId9" Type="http://schemas.openxmlformats.org/officeDocument/2006/relationships/image" Target="../media/image38.jpeg"/></Relationships>
</file>

<file path=ppt/slides/_rels/slide3.xml.rels><?xml version="1.0" encoding="UTF-8" standalone="yes"?>
<Relationships xmlns="http://schemas.openxmlformats.org/package/2006/relationships"><Relationship Id="rId8" Type="http://schemas.openxmlformats.org/officeDocument/2006/relationships/hyperlink" Target="https://www.law.gwu.edu/government-procurement-courses-and-degree-offerings" TargetMode="External"/><Relationship Id="rId13" Type="http://schemas.openxmlformats.org/officeDocument/2006/relationships/hyperlink" Target="https://cdnapisec.kaltura.com/p/1927491/sp/192749100/embedIframeJs/uiconf_id/29226502/partner_id/1927491?iframeembed=true&amp;playerId=kaltura_player&amp;entry_id=1_g0flkpcb&amp;flashvars%5bstreamerType%5d=auto&amp;flashvars%5blocalizationCode%5d=en&amp;flashvars%5bleadWithHTML5%5d=true&amp;flashvars%5bsideBarContainer.plugin%5d=true&amp;flashvars%5bsideBarContainer.position%5d=left&amp;flashvars%5bsideBarContainer.clickToClose%5d=true&amp;flashvars%5bchapters.plugin%5d=true&amp;flashvars%5bchapters.layout%5d=vertical&amp;flashvars%5bchapters.thumbnailRotator%5d=false&amp;flashvars%5bstreamSelector.plugin%5d=true&amp;flashvars%5bEmbedPlayer.SpinnerTarget%5d=videoHolder&amp;flashvars%5bdualScreen.plugin%5d=true&amp;flashvars%5bKaltura.addCrossoriginToIframe%5d=true&amp;&amp;wid=1_h86mtzvg" TargetMode="External"/><Relationship Id="rId3" Type="http://schemas.openxmlformats.org/officeDocument/2006/relationships/hyperlink" Target="https://drive.google.com/open?id=1NXNdCap3GRp6BOCk92U4o0TZDjnOLeVn" TargetMode="External"/><Relationship Id="rId7" Type="http://schemas.openxmlformats.org/officeDocument/2006/relationships/hyperlink" Target="https://cdnapisec.kaltura.com/p/1927491/sp/192749100/embedIframeJs/uiconf_id/29226502/partner_id/1927491?iframeembed=true&amp;playerId=kaltura_player&amp;entry_id=1_3zicv80m&amp;flashvars%5bstreamerType%5d=auto&amp;flashvars%5blocalizationCode%5d=en&amp;flashvars%5bleadWithHTML5%5d=true&amp;flashvars%5bsideBarContainer.plugin%5d=true&amp;flashvars%5bsideBarContainer.position%5d=left&amp;flashvars%5bsideBarContainer.clickToClose%5d=true&amp;flashvars%5bchapters.plugin%5d=true&amp;flashvars%5bchapters.layout%5d=vertical&amp;flashvars%5bchapters.thumbnailRotator%5d=false&amp;flashvars%5bstreamSelector.plugin%5d=true&amp;flashvars%5bEmbedPlayer.SpinnerTarget%5d=videoHolder&amp;flashvars%5bdualScreen.plugin%5d=true&amp;flashvars%5bKaltura.addCrossoriginToIframe%5d=true&amp;&amp;wid=1_i6q0y1xg" TargetMode="External"/><Relationship Id="rId12" Type="http://schemas.openxmlformats.org/officeDocument/2006/relationships/hyperlink" Target="https://cdnapisec.kaltura.com/p/1927491/sp/192749100/embedIframeJs/uiconf_id/29226502/partner_id/1927491?iframeembed=true&amp;playerId=kaltura_player&amp;entry_id=1_xvwo6u08&amp;flashvars%5bstreamerType%5d=auto&amp;flashvars%5blocalizationCode%5d=en&amp;flashvars%5bleadWithHTML5%5d=true&amp;flashvars%5bsideBarContainer.plugin%5d=true&amp;flashvars%5bsideBarContainer.position%5d=left&amp;flashvars%5bsideBarContainer.clickToClose%5d=true&amp;flashvars%5bchapters.plugin%5d=true&amp;flashvars%5bchapters.layout%5d=vertical&amp;flashvars%5bchapters.thumbnailRotator%5d=false&amp;flashvars%5bstreamSelector.plugin%5d=true&amp;flashvars%5bEmbedPlayer.SpinnerTarget%5d=videoHolder&amp;flashvars%5bdualScreen.plugin%5d=true&amp;flashvars%5bKaltura.addCrossoriginToIframe%5d=true&amp;&amp;wid=1_e341er3r" TargetMode="External"/><Relationship Id="rId2" Type="http://schemas.openxmlformats.org/officeDocument/2006/relationships/hyperlink" Target="https://papers.ssrn.com/sol3/papers.cfm?abstract_id=3063559" TargetMode="External"/><Relationship Id="rId1" Type="http://schemas.openxmlformats.org/officeDocument/2006/relationships/slideLayout" Target="../slideLayouts/slideLayout2.xml"/><Relationship Id="rId6" Type="http://schemas.openxmlformats.org/officeDocument/2006/relationships/hyperlink" Target="https://www.unops.org/SiteCollectionDocuments/ASR/2015-ASR-supplement.pdf" TargetMode="External"/><Relationship Id="rId11" Type="http://schemas.openxmlformats.org/officeDocument/2006/relationships/hyperlink" Target="https://drive.google.com/file/d/166qr1aMjq_JPZ1oy_r_OJOx0-i2kFZ6x/view?usp=sharing" TargetMode="External"/><Relationship Id="rId5" Type="http://schemas.openxmlformats.org/officeDocument/2006/relationships/hyperlink" Target="https://ssrn.com/abstract=1776295" TargetMode="External"/><Relationship Id="rId10" Type="http://schemas.openxmlformats.org/officeDocument/2006/relationships/hyperlink" Target="https://ssrn.com/abstract=3443244" TargetMode="External"/><Relationship Id="rId4" Type="http://schemas.openxmlformats.org/officeDocument/2006/relationships/hyperlink" Target="https://papers.ssrn.com/sol3/papers.cfm?abstract_id=304620" TargetMode="External"/><Relationship Id="rId9" Type="http://schemas.openxmlformats.org/officeDocument/2006/relationships/hyperlink" Target="https://cdnapisec.kaltura.com/p/1927491/sp/192749100/embedIframeJs/uiconf_id/29226502/partner_id/1927491?iframeembed=true&amp;playerId=kaltura_player&amp;entry_id=1_29tkl1ea&amp;flashvars%5bstreamerType%5d=auto&amp;flashvars%5blocalizationCode%5d=en&amp;flashvars%5bleadWithHTML5%5d=true&amp;flashvars%5bsideBarContainer.plugin%5d=true&amp;flashvars%5bsideBarContainer.position%5d=left&amp;flashvars%5bsideBarContainer.clickToClose%5d=true&amp;flashvars%5bchapters.plugin%5d=true&amp;flashvars%5bchapters.layout%5d=vertical&amp;flashvars%5bchapters.thumbnailRotator%5d=false&amp;flashvars%5bstreamSelector.plugin%5d=true&amp;flashvars%5bEmbedPlayer.SpinnerTarget%5d=videoHolder&amp;flashvars%5bdualScreen.plugin%5d=true&amp;flashvars%5bKaltura.addCrossoriginToIframe%5d=true&amp;&amp;wid=1_kl2nafoj" TargetMode="External"/></Relationships>
</file>

<file path=ppt/slides/_rels/slide30.xml.rels><?xml version="1.0" encoding="UTF-8" standalone="yes"?>
<Relationships xmlns="http://schemas.openxmlformats.org/package/2006/relationships"><Relationship Id="rId2" Type="http://schemas.openxmlformats.org/officeDocument/2006/relationships/image" Target="../media/image42.jpeg"/><Relationship Id="rId1" Type="http://schemas.openxmlformats.org/officeDocument/2006/relationships/slideLayout" Target="../slideLayouts/slideLayout17.xml"/></Relationships>
</file>

<file path=ppt/slides/_rels/slide31.xml.rels><?xml version="1.0" encoding="UTF-8" standalone="yes"?>
<Relationships xmlns="http://schemas.openxmlformats.org/package/2006/relationships"><Relationship Id="rId3" Type="http://schemas.openxmlformats.org/officeDocument/2006/relationships/image" Target="../media/image43.wmf"/><Relationship Id="rId7" Type="http://schemas.openxmlformats.org/officeDocument/2006/relationships/image" Target="../media/image47.png"/><Relationship Id="rId2" Type="http://schemas.openxmlformats.org/officeDocument/2006/relationships/notesSlide" Target="../notesSlides/notesSlide9.xml"/><Relationship Id="rId1" Type="http://schemas.openxmlformats.org/officeDocument/2006/relationships/slideLayout" Target="../slideLayouts/slideLayout21.xml"/><Relationship Id="rId6" Type="http://schemas.openxmlformats.org/officeDocument/2006/relationships/image" Target="../media/image46.png"/><Relationship Id="rId5" Type="http://schemas.openxmlformats.org/officeDocument/2006/relationships/image" Target="../media/image45.png"/><Relationship Id="rId4" Type="http://schemas.openxmlformats.org/officeDocument/2006/relationships/image" Target="../media/image44.wmf"/></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4.xml"/></Relationships>
</file>

<file path=ppt/slides/_rels/slide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jpeg"/><Relationship Id="rId1" Type="http://schemas.openxmlformats.org/officeDocument/2006/relationships/slideLayout" Target="../slideLayouts/slideLayout7.xml"/><Relationship Id="rId6" Type="http://schemas.openxmlformats.org/officeDocument/2006/relationships/image" Target="../media/image13.jpeg"/><Relationship Id="rId5" Type="http://schemas.openxmlformats.org/officeDocument/2006/relationships/image" Target="../media/image12.jpeg"/><Relationship Id="rId4" Type="http://schemas.openxmlformats.org/officeDocument/2006/relationships/image" Target="../media/image11.jpeg"/></Relationships>
</file>

<file path=ppt/slides/_rels/slide7.xml.rels><?xml version="1.0" encoding="UTF-8" standalone="yes"?>
<Relationships xmlns="http://schemas.openxmlformats.org/package/2006/relationships"><Relationship Id="rId3" Type="http://schemas.openxmlformats.org/officeDocument/2006/relationships/image" Target="../media/image14.wmf"/><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image" Target="../media/image14.wmf"/><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680D1B35-1176-4C96-911D-45B57C99E86F}"/>
              </a:ext>
            </a:extLst>
          </p:cNvPr>
          <p:cNvSpPr>
            <a:spLocks noGrp="1"/>
          </p:cNvSpPr>
          <p:nvPr>
            <p:ph type="subTitle" idx="1"/>
          </p:nvPr>
        </p:nvSpPr>
        <p:spPr>
          <a:xfrm>
            <a:off x="574675" y="3200402"/>
            <a:ext cx="7831138" cy="2625725"/>
          </a:xfrm>
        </p:spPr>
        <p:txBody>
          <a:bodyPr>
            <a:normAutofit fontScale="77500" lnSpcReduction="20000"/>
          </a:bodyPr>
          <a:lstStyle/>
          <a:p>
            <a:pPr fontAlgn="auto">
              <a:spcBef>
                <a:spcPts val="580"/>
              </a:spcBef>
              <a:spcAft>
                <a:spcPts val="0"/>
              </a:spcAft>
              <a:defRPr/>
            </a:pPr>
            <a:endParaRPr lang="en-US" dirty="0">
              <a:solidFill>
                <a:schemeClr val="tx1"/>
              </a:solidFill>
            </a:endParaRPr>
          </a:p>
          <a:p>
            <a:pPr fontAlgn="auto">
              <a:spcBef>
                <a:spcPts val="580"/>
              </a:spcBef>
              <a:spcAft>
                <a:spcPts val="0"/>
              </a:spcAft>
              <a:defRPr/>
            </a:pPr>
            <a:r>
              <a:rPr lang="en-US" dirty="0">
                <a:solidFill>
                  <a:schemeClr val="tx1"/>
                </a:solidFill>
              </a:rPr>
              <a:t>Professor Christopher Yukins</a:t>
            </a:r>
          </a:p>
          <a:p>
            <a:pPr fontAlgn="auto">
              <a:spcBef>
                <a:spcPts val="580"/>
              </a:spcBef>
              <a:spcAft>
                <a:spcPts val="0"/>
              </a:spcAft>
              <a:defRPr/>
            </a:pPr>
            <a:r>
              <a:rPr lang="en-US" dirty="0">
                <a:solidFill>
                  <a:schemeClr val="tx1"/>
                </a:solidFill>
              </a:rPr>
              <a:t>George Washington University Law School</a:t>
            </a:r>
          </a:p>
          <a:p>
            <a:pPr fontAlgn="auto">
              <a:spcBef>
                <a:spcPts val="580"/>
              </a:spcBef>
              <a:spcAft>
                <a:spcPts val="0"/>
              </a:spcAft>
              <a:defRPr/>
            </a:pPr>
            <a:r>
              <a:rPr lang="en-US" dirty="0">
                <a:solidFill>
                  <a:schemeClr val="tx1"/>
                </a:solidFill>
              </a:rPr>
              <a:t>Washington DC</a:t>
            </a:r>
          </a:p>
          <a:p>
            <a:pPr fontAlgn="auto">
              <a:spcBef>
                <a:spcPts val="580"/>
              </a:spcBef>
              <a:spcAft>
                <a:spcPts val="0"/>
              </a:spcAft>
              <a:defRPr/>
            </a:pPr>
            <a:endParaRPr lang="en-US" dirty="0">
              <a:solidFill>
                <a:schemeClr val="tx1"/>
              </a:solidFill>
            </a:endParaRPr>
          </a:p>
          <a:p>
            <a:pPr fontAlgn="auto">
              <a:spcBef>
                <a:spcPts val="580"/>
              </a:spcBef>
              <a:spcAft>
                <a:spcPts val="0"/>
              </a:spcAft>
              <a:defRPr/>
            </a:pPr>
            <a:r>
              <a:rPr lang="en-US" dirty="0">
                <a:solidFill>
                  <a:schemeClr val="tx1"/>
                </a:solidFill>
              </a:rPr>
              <a:t>February 4, 2020</a:t>
            </a:r>
          </a:p>
          <a:p>
            <a:pPr fontAlgn="auto">
              <a:spcBef>
                <a:spcPts val="580"/>
              </a:spcBef>
              <a:spcAft>
                <a:spcPts val="0"/>
              </a:spcAft>
              <a:defRPr/>
            </a:pPr>
            <a:r>
              <a:rPr lang="en-US" sz="2800" dirty="0">
                <a:solidFill>
                  <a:schemeClr val="tx1"/>
                </a:solidFill>
              </a:rPr>
              <a:t>Master in Public Procurement for Sustainable Development </a:t>
            </a:r>
            <a:br>
              <a:rPr lang="en-US" sz="2800" dirty="0">
                <a:solidFill>
                  <a:schemeClr val="tx1"/>
                </a:solidFill>
              </a:rPr>
            </a:br>
            <a:r>
              <a:rPr lang="en-US" sz="2800" dirty="0">
                <a:solidFill>
                  <a:schemeClr val="tx1"/>
                </a:solidFill>
              </a:rPr>
              <a:t>ITC- ILO and University of Turin</a:t>
            </a:r>
            <a:endParaRPr lang="en-US" dirty="0">
              <a:solidFill>
                <a:schemeClr val="tx1"/>
              </a:solidFill>
            </a:endParaRPr>
          </a:p>
        </p:txBody>
      </p:sp>
      <p:sp>
        <p:nvSpPr>
          <p:cNvPr id="2" name="Title 1">
            <a:extLst>
              <a:ext uri="{FF2B5EF4-FFF2-40B4-BE49-F238E27FC236}">
                <a16:creationId xmlns:a16="http://schemas.microsoft.com/office/drawing/2014/main" id="{CF717DD2-1B21-4FBD-BF4B-532D41966402}"/>
              </a:ext>
            </a:extLst>
          </p:cNvPr>
          <p:cNvSpPr>
            <a:spLocks noGrp="1"/>
          </p:cNvSpPr>
          <p:nvPr>
            <p:ph type="ctrTitle"/>
          </p:nvPr>
        </p:nvSpPr>
        <p:spPr>
          <a:xfrm>
            <a:off x="457200" y="1506540"/>
            <a:ext cx="8229600" cy="1470025"/>
          </a:xfrm>
        </p:spPr>
        <p:txBody>
          <a:bodyPr>
            <a:normAutofit/>
          </a:bodyPr>
          <a:lstStyle/>
          <a:p>
            <a:pPr fontAlgn="auto">
              <a:spcAft>
                <a:spcPts val="0"/>
              </a:spcAft>
              <a:defRPr/>
            </a:pPr>
            <a:r>
              <a:rPr b="1" dirty="0">
                <a:solidFill>
                  <a:schemeClr val="bg1"/>
                </a:solidFill>
              </a:rPr>
              <a:t>An Introduction to </a:t>
            </a:r>
            <a:br>
              <a:rPr lang="en-US" b="1" dirty="0">
                <a:solidFill>
                  <a:schemeClr val="bg1"/>
                </a:solidFill>
              </a:rPr>
            </a:br>
            <a:r>
              <a:rPr b="1" dirty="0">
                <a:solidFill>
                  <a:schemeClr val="bg1"/>
                </a:solidFill>
              </a:rPr>
              <a:t>U</a:t>
            </a:r>
            <a:r>
              <a:rPr lang="en-US" b="1" dirty="0">
                <a:solidFill>
                  <a:schemeClr val="bg1"/>
                </a:solidFill>
              </a:rPr>
              <a:t>.S.</a:t>
            </a:r>
            <a:r>
              <a:rPr b="1" dirty="0">
                <a:solidFill>
                  <a:schemeClr val="bg1"/>
                </a:solidFill>
              </a:rPr>
              <a:t> Procurement</a:t>
            </a:r>
            <a:r>
              <a:rPr lang="en-US" b="1" dirty="0">
                <a:solidFill>
                  <a:schemeClr val="bg1"/>
                </a:solidFill>
              </a:rPr>
              <a:t> – Part I</a:t>
            </a:r>
            <a:endParaRPr b="1" dirty="0">
              <a:solidFill>
                <a:schemeClr val="bg1"/>
              </a:solidFill>
              <a:latin typeface="+mn-lt"/>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D68AEEBD-1788-4E3D-B021-CB3ADE865BDF}"/>
              </a:ext>
            </a:extLst>
          </p:cNvPr>
          <p:cNvSpPr>
            <a:spLocks noGrp="1"/>
          </p:cNvSpPr>
          <p:nvPr>
            <p:ph type="sldNum" sz="quarter" idx="12"/>
          </p:nvPr>
        </p:nvSpPr>
        <p:spPr/>
        <p:txBody>
          <a:bodyPr/>
          <a:lstStyle/>
          <a:p>
            <a:pPr fontAlgn="base">
              <a:spcBef>
                <a:spcPct val="0"/>
              </a:spcBef>
              <a:spcAft>
                <a:spcPct val="0"/>
              </a:spcAft>
            </a:pPr>
            <a:fld id="{B2E17EC5-55D4-4AB8-9BF0-84AF6EF768CC}" type="slidenum">
              <a:rPr lang="en-US">
                <a:cs typeface="Arial" panose="020B0604020202020204" pitchFamily="34" charset="0"/>
              </a:rPr>
              <a:pPr fontAlgn="base">
                <a:spcBef>
                  <a:spcPct val="0"/>
                </a:spcBef>
                <a:spcAft>
                  <a:spcPct val="0"/>
                </a:spcAft>
              </a:pPr>
              <a:t>10</a:t>
            </a:fld>
            <a:endParaRPr lang="en-US">
              <a:cs typeface="Arial" panose="020B0604020202020204" pitchFamily="34" charset="0"/>
            </a:endParaRPr>
          </a:p>
        </p:txBody>
      </p:sp>
      <p:sp>
        <p:nvSpPr>
          <p:cNvPr id="4" name="TextBox 3">
            <a:extLst>
              <a:ext uri="{FF2B5EF4-FFF2-40B4-BE49-F238E27FC236}">
                <a16:creationId xmlns:a16="http://schemas.microsoft.com/office/drawing/2014/main" id="{7604C3F0-53EC-4F21-A8B1-4DA05473C7FA}"/>
              </a:ext>
            </a:extLst>
          </p:cNvPr>
          <p:cNvSpPr txBox="1"/>
          <p:nvPr/>
        </p:nvSpPr>
        <p:spPr>
          <a:xfrm>
            <a:off x="6858000" y="3375662"/>
            <a:ext cx="1905000" cy="1015663"/>
          </a:xfrm>
          <a:prstGeom prst="rect">
            <a:avLst/>
          </a:prstGeom>
          <a:noFill/>
        </p:spPr>
        <p:txBody>
          <a:bodyPr wrap="square" rtlCol="0">
            <a:spAutoFit/>
          </a:bodyPr>
          <a:lstStyle/>
          <a:p>
            <a:pPr algn="r" fontAlgn="base">
              <a:spcBef>
                <a:spcPct val="0"/>
              </a:spcBef>
              <a:spcAft>
                <a:spcPct val="0"/>
              </a:spcAft>
            </a:pPr>
            <a:r>
              <a:rPr lang="en-US" sz="1200" dirty="0">
                <a:solidFill>
                  <a:prstClr val="black"/>
                </a:solidFill>
                <a:latin typeface="Perpetua" panose="02020502060401020303" pitchFamily="18" charset="0"/>
                <a:cs typeface="Arial" panose="020B0604020202020204" pitchFamily="34" charset="0"/>
                <a:hlinkClick r:id="rId2"/>
              </a:rPr>
              <a:t>https://publicprocurementinternational.com/kcl-gwu-annual-symposium-contract-administration-march-16-2020/</a:t>
            </a:r>
            <a:endParaRPr lang="en-US" sz="1200" dirty="0">
              <a:solidFill>
                <a:prstClr val="black"/>
              </a:solidFill>
              <a:latin typeface="Perpetua" panose="02020502060401020303" pitchFamily="18" charset="0"/>
              <a:cs typeface="Arial" panose="020B0604020202020204" pitchFamily="34" charset="0"/>
            </a:endParaRPr>
          </a:p>
        </p:txBody>
      </p:sp>
      <p:sp>
        <p:nvSpPr>
          <p:cNvPr id="5" name="TextBox 4">
            <a:extLst>
              <a:ext uri="{FF2B5EF4-FFF2-40B4-BE49-F238E27FC236}">
                <a16:creationId xmlns:a16="http://schemas.microsoft.com/office/drawing/2014/main" id="{03B97FAF-F774-4A9D-A8F2-C2A5E83E6F74}"/>
              </a:ext>
            </a:extLst>
          </p:cNvPr>
          <p:cNvSpPr txBox="1"/>
          <p:nvPr/>
        </p:nvSpPr>
        <p:spPr>
          <a:xfrm>
            <a:off x="7086600" y="4648200"/>
            <a:ext cx="1676400" cy="923330"/>
          </a:xfrm>
          <a:prstGeom prst="rect">
            <a:avLst/>
          </a:prstGeom>
          <a:noFill/>
        </p:spPr>
        <p:txBody>
          <a:bodyPr wrap="square" rtlCol="0">
            <a:spAutoFit/>
          </a:bodyPr>
          <a:lstStyle/>
          <a:p>
            <a:pPr algn="r" fontAlgn="base">
              <a:spcBef>
                <a:spcPct val="0"/>
              </a:spcBef>
              <a:spcAft>
                <a:spcPct val="0"/>
              </a:spcAft>
            </a:pPr>
            <a:r>
              <a:rPr lang="en-US" dirty="0">
                <a:solidFill>
                  <a:prstClr val="black"/>
                </a:solidFill>
                <a:latin typeface="Perpetua" panose="02020502060401020303" pitchFamily="18" charset="0"/>
                <a:cs typeface="Arial" panose="020B0604020202020204" pitchFamily="34" charset="0"/>
                <a:hlinkClick r:id="rId3"/>
              </a:rPr>
              <a:t>Program Flyer 2020-KCL-GW-Symposium</a:t>
            </a:r>
            <a:endParaRPr lang="en-US" dirty="0">
              <a:solidFill>
                <a:prstClr val="black"/>
              </a:solidFill>
              <a:latin typeface="Perpetua" panose="02020502060401020303" pitchFamily="18" charset="0"/>
              <a:cs typeface="Arial" panose="020B0604020202020204" pitchFamily="34" charset="0"/>
            </a:endParaRPr>
          </a:p>
        </p:txBody>
      </p:sp>
      <p:pic>
        <p:nvPicPr>
          <p:cNvPr id="6" name="Picture 5">
            <a:extLst>
              <a:ext uri="{FF2B5EF4-FFF2-40B4-BE49-F238E27FC236}">
                <a16:creationId xmlns:a16="http://schemas.microsoft.com/office/drawing/2014/main" id="{6F5F5B07-2FFB-4F52-9BAA-3D8CCF6D1347}"/>
              </a:ext>
            </a:extLst>
          </p:cNvPr>
          <p:cNvPicPr>
            <a:picLocks noChangeAspect="1"/>
          </p:cNvPicPr>
          <p:nvPr/>
        </p:nvPicPr>
        <p:blipFill>
          <a:blip r:embed="rId4"/>
          <a:stretch>
            <a:fillRect/>
          </a:stretch>
        </p:blipFill>
        <p:spPr>
          <a:xfrm>
            <a:off x="457202" y="685800"/>
            <a:ext cx="6260185" cy="4514834"/>
          </a:xfrm>
          <a:prstGeom prst="rect">
            <a:avLst/>
          </a:prstGeom>
        </p:spPr>
      </p:pic>
    </p:spTree>
    <p:extLst>
      <p:ext uri="{BB962C8B-B14F-4D97-AF65-F5344CB8AC3E}">
        <p14:creationId xmlns:p14="http://schemas.microsoft.com/office/powerpoint/2010/main" val="34710811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3B09762B-4A2F-46A1-928A-F950717EE4CE}"/>
              </a:ext>
            </a:extLst>
          </p:cNvPr>
          <p:cNvPicPr>
            <a:picLocks noChangeAspect="1"/>
          </p:cNvPicPr>
          <p:nvPr/>
        </p:nvPicPr>
        <p:blipFill>
          <a:blip r:embed="rId2"/>
          <a:stretch>
            <a:fillRect/>
          </a:stretch>
        </p:blipFill>
        <p:spPr>
          <a:xfrm>
            <a:off x="609600" y="228602"/>
            <a:ext cx="6858000" cy="5373279"/>
          </a:xfrm>
          <a:prstGeom prst="rect">
            <a:avLst/>
          </a:prstGeom>
        </p:spPr>
      </p:pic>
    </p:spTree>
    <p:extLst>
      <p:ext uri="{BB962C8B-B14F-4D97-AF65-F5344CB8AC3E}">
        <p14:creationId xmlns:p14="http://schemas.microsoft.com/office/powerpoint/2010/main" val="241993375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a:extLst>
              <a:ext uri="{FF2B5EF4-FFF2-40B4-BE49-F238E27FC236}">
                <a16:creationId xmlns:a16="http://schemas.microsoft.com/office/drawing/2014/main" id="{A95C230F-97E4-476A-BA3A-A4F9724D8712}"/>
              </a:ext>
            </a:extLst>
          </p:cNvPr>
          <p:cNvSpPr>
            <a:spLocks noGrp="1" noRot="1" noChangeArrowheads="1"/>
          </p:cNvSpPr>
          <p:nvPr>
            <p:ph type="title"/>
          </p:nvPr>
        </p:nvSpPr>
        <p:spPr>
          <a:xfrm>
            <a:off x="309565" y="-112713"/>
            <a:ext cx="8453437" cy="1143001"/>
          </a:xfrm>
        </p:spPr>
        <p:txBody>
          <a:bodyPr/>
          <a:lstStyle/>
          <a:p>
            <a:r>
              <a:rPr lang="en-US" altLang="en-US" sz="2400">
                <a:solidFill>
                  <a:schemeClr val="tx1"/>
                </a:solidFill>
                <a:latin typeface="Arial" panose="020B0604020202020204" pitchFamily="34" charset="0"/>
              </a:rPr>
              <a:t>Principles:  </a:t>
            </a:r>
            <a:r>
              <a:rPr lang="en-US" altLang="en-US" sz="2400" i="1">
                <a:solidFill>
                  <a:schemeClr val="tx1"/>
                </a:solidFill>
                <a:latin typeface="Arial" panose="020B0604020202020204" pitchFamily="34" charset="0"/>
              </a:rPr>
              <a:t>The Desiderata </a:t>
            </a:r>
            <a:r>
              <a:rPr lang="en-US" altLang="en-US" sz="2400">
                <a:solidFill>
                  <a:schemeClr val="tx1"/>
                </a:solidFill>
                <a:latin typeface="Arial" panose="020B0604020202020204" pitchFamily="34" charset="0"/>
              </a:rPr>
              <a:t>(Steven Schooner, 2002)</a:t>
            </a:r>
            <a:endParaRPr lang="en-US" altLang="en-US" sz="1800" i="1">
              <a:solidFill>
                <a:schemeClr val="tx1"/>
              </a:solidFill>
            </a:endParaRPr>
          </a:p>
        </p:txBody>
      </p:sp>
      <p:sp>
        <p:nvSpPr>
          <p:cNvPr id="890883" name="Rectangle 3">
            <a:extLst>
              <a:ext uri="{FF2B5EF4-FFF2-40B4-BE49-F238E27FC236}">
                <a16:creationId xmlns:a16="http://schemas.microsoft.com/office/drawing/2014/main" id="{76D19EA9-E3E4-4200-9A5E-D78A3CED7252}"/>
              </a:ext>
            </a:extLst>
          </p:cNvPr>
          <p:cNvSpPr>
            <a:spLocks noGrp="1" noChangeArrowheads="1"/>
          </p:cNvSpPr>
          <p:nvPr>
            <p:ph type="body" idx="1"/>
          </p:nvPr>
        </p:nvSpPr>
        <p:spPr>
          <a:xfrm>
            <a:off x="381000" y="1143000"/>
            <a:ext cx="8458200" cy="5410200"/>
          </a:xfrm>
        </p:spPr>
        <p:txBody>
          <a:bodyPr>
            <a:normAutofit lnSpcReduction="10000"/>
          </a:bodyPr>
          <a:lstStyle/>
          <a:p>
            <a:pPr marL="274320" indent="-274320" fontAlgn="auto">
              <a:lnSpc>
                <a:spcPct val="90000"/>
              </a:lnSpc>
              <a:spcBef>
                <a:spcPts val="580"/>
              </a:spcBef>
              <a:spcAft>
                <a:spcPts val="0"/>
              </a:spcAft>
              <a:buFont typeface="Wingdings 2"/>
              <a:buChar char=""/>
              <a:defRPr/>
            </a:pPr>
            <a:r>
              <a:rPr lang="en-US" sz="3600" b="1" i="1" dirty="0">
                <a:latin typeface="Arial" charset="0"/>
              </a:rPr>
              <a:t>Transparency</a:t>
            </a:r>
          </a:p>
          <a:p>
            <a:pPr marL="274320" indent="-274320" fontAlgn="auto">
              <a:lnSpc>
                <a:spcPct val="90000"/>
              </a:lnSpc>
              <a:spcBef>
                <a:spcPts val="580"/>
              </a:spcBef>
              <a:spcAft>
                <a:spcPts val="0"/>
              </a:spcAft>
              <a:buFont typeface="Wingdings 2"/>
              <a:buChar char=""/>
              <a:defRPr/>
            </a:pPr>
            <a:r>
              <a:rPr lang="en-US" sz="3600" b="1" i="1" dirty="0">
                <a:latin typeface="Arial" charset="0"/>
              </a:rPr>
              <a:t>Integrity</a:t>
            </a:r>
          </a:p>
          <a:p>
            <a:pPr marL="274320" indent="-274320" fontAlgn="auto">
              <a:lnSpc>
                <a:spcPct val="90000"/>
              </a:lnSpc>
              <a:spcBef>
                <a:spcPts val="580"/>
              </a:spcBef>
              <a:spcAft>
                <a:spcPts val="0"/>
              </a:spcAft>
              <a:buFont typeface="Wingdings 2"/>
              <a:buChar char=""/>
              <a:defRPr/>
            </a:pPr>
            <a:r>
              <a:rPr lang="en-US" sz="3600" b="1" i="1" dirty="0">
                <a:latin typeface="Arial" charset="0"/>
              </a:rPr>
              <a:t>Competition</a:t>
            </a:r>
          </a:p>
          <a:p>
            <a:pPr marL="274320" indent="-274320" fontAlgn="auto">
              <a:lnSpc>
                <a:spcPct val="90000"/>
              </a:lnSpc>
              <a:spcBef>
                <a:spcPts val="580"/>
              </a:spcBef>
              <a:spcAft>
                <a:spcPts val="0"/>
              </a:spcAft>
              <a:buFont typeface="Wingdings 2"/>
              <a:buChar char=""/>
              <a:defRPr/>
            </a:pPr>
            <a:r>
              <a:rPr lang="en-US" sz="3600" b="1" dirty="0">
                <a:latin typeface="Arial" charset="0"/>
              </a:rPr>
              <a:t>Uniformity</a:t>
            </a:r>
          </a:p>
          <a:p>
            <a:pPr marL="274320" indent="-274320" fontAlgn="auto">
              <a:lnSpc>
                <a:spcPct val="90000"/>
              </a:lnSpc>
              <a:spcBef>
                <a:spcPts val="580"/>
              </a:spcBef>
              <a:spcAft>
                <a:spcPts val="0"/>
              </a:spcAft>
              <a:buFont typeface="Wingdings 2"/>
              <a:buChar char=""/>
              <a:defRPr/>
            </a:pPr>
            <a:r>
              <a:rPr lang="en-US" sz="3600" b="1" dirty="0">
                <a:latin typeface="Arial" charset="0"/>
              </a:rPr>
              <a:t>Risk Avoidance</a:t>
            </a:r>
          </a:p>
          <a:p>
            <a:pPr marL="274320" indent="-274320" fontAlgn="auto">
              <a:lnSpc>
                <a:spcPct val="90000"/>
              </a:lnSpc>
              <a:spcBef>
                <a:spcPts val="580"/>
              </a:spcBef>
              <a:spcAft>
                <a:spcPts val="0"/>
              </a:spcAft>
              <a:buFont typeface="Wingdings 2"/>
              <a:buChar char=""/>
              <a:defRPr/>
            </a:pPr>
            <a:r>
              <a:rPr lang="en-US" sz="3600" b="1" dirty="0">
                <a:latin typeface="Arial" charset="0"/>
              </a:rPr>
              <a:t>Wealth Distribution -- Socioeconomic</a:t>
            </a:r>
          </a:p>
          <a:p>
            <a:pPr marL="274320" indent="-274320" fontAlgn="auto">
              <a:lnSpc>
                <a:spcPct val="90000"/>
              </a:lnSpc>
              <a:spcBef>
                <a:spcPts val="580"/>
              </a:spcBef>
              <a:spcAft>
                <a:spcPts val="0"/>
              </a:spcAft>
              <a:buFont typeface="Wingdings 2"/>
              <a:buChar char=""/>
              <a:defRPr/>
            </a:pPr>
            <a:r>
              <a:rPr lang="en-US" sz="3600" b="1" dirty="0">
                <a:latin typeface="Arial" charset="0"/>
              </a:rPr>
              <a:t>Best value</a:t>
            </a:r>
          </a:p>
          <a:p>
            <a:pPr marL="274320" indent="-274320" fontAlgn="auto">
              <a:lnSpc>
                <a:spcPct val="90000"/>
              </a:lnSpc>
              <a:spcBef>
                <a:spcPts val="580"/>
              </a:spcBef>
              <a:spcAft>
                <a:spcPts val="0"/>
              </a:spcAft>
              <a:buFont typeface="Wingdings 2"/>
              <a:buChar char=""/>
              <a:defRPr/>
            </a:pPr>
            <a:r>
              <a:rPr lang="en-US" sz="3600" b="1" dirty="0">
                <a:latin typeface="Arial" charset="0"/>
              </a:rPr>
              <a:t>Efficiency </a:t>
            </a:r>
            <a:r>
              <a:rPr lang="en-US" sz="3600" dirty="0">
                <a:latin typeface="Arial" charset="0"/>
              </a:rPr>
              <a:t>(administrative)</a:t>
            </a:r>
            <a:endParaRPr lang="en-US" sz="3600" b="1" dirty="0">
              <a:latin typeface="Arial" charset="0"/>
            </a:endParaRPr>
          </a:p>
          <a:p>
            <a:pPr marL="274320" indent="-274320" fontAlgn="auto">
              <a:lnSpc>
                <a:spcPct val="90000"/>
              </a:lnSpc>
              <a:spcBef>
                <a:spcPts val="580"/>
              </a:spcBef>
              <a:spcAft>
                <a:spcPts val="0"/>
              </a:spcAft>
              <a:buFont typeface="Wingdings 2"/>
              <a:buChar char=""/>
              <a:defRPr/>
            </a:pPr>
            <a:r>
              <a:rPr lang="en-US" sz="3600" b="1" dirty="0">
                <a:latin typeface="Arial" charset="0"/>
              </a:rPr>
              <a:t>Customer Satisfaction</a:t>
            </a:r>
          </a:p>
        </p:txBody>
      </p:sp>
    </p:spTree>
  </p:cSld>
  <p:clrMapOvr>
    <a:masterClrMapping/>
  </p:clrMapOvr>
  <p:transition spd="slow"/>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536C77-93E7-4C7C-8DDE-24AF8D64AC4E}"/>
              </a:ext>
            </a:extLst>
          </p:cNvPr>
          <p:cNvSpPr>
            <a:spLocks noGrp="1"/>
          </p:cNvSpPr>
          <p:nvPr>
            <p:ph type="title"/>
          </p:nvPr>
        </p:nvSpPr>
        <p:spPr>
          <a:xfrm>
            <a:off x="457200" y="2133602"/>
            <a:ext cx="8229600" cy="1630363"/>
          </a:xfrm>
        </p:spPr>
        <p:txBody>
          <a:bodyPr>
            <a:normAutofit fontScale="90000"/>
          </a:bodyPr>
          <a:lstStyle/>
          <a:p>
            <a:pPr fontAlgn="auto">
              <a:spcAft>
                <a:spcPts val="0"/>
              </a:spcAft>
              <a:defRPr/>
            </a:pPr>
            <a:br>
              <a:rPr lang="en-US" sz="3200" dirty="0">
                <a:solidFill>
                  <a:schemeClr val="tx1"/>
                </a:solidFill>
              </a:rPr>
            </a:br>
            <a:r>
              <a:rPr lang="en-US" b="1" dirty="0">
                <a:solidFill>
                  <a:schemeClr val="tx1"/>
                </a:solidFill>
              </a:rPr>
              <a:t>What is Procurement:  </a:t>
            </a:r>
            <a:br>
              <a:rPr lang="en-US" b="1" dirty="0">
                <a:solidFill>
                  <a:schemeClr val="tx1"/>
                </a:solidFill>
              </a:rPr>
            </a:br>
            <a:r>
              <a:rPr lang="en-US" b="1" dirty="0">
                <a:solidFill>
                  <a:schemeClr val="tx1"/>
                </a:solidFill>
              </a:rPr>
              <a:t>Pathologies and Processes</a:t>
            </a:r>
            <a:br>
              <a:rPr lang="en-US" sz="5400" dirty="0">
                <a:solidFill>
                  <a:schemeClr val="tx1"/>
                </a:solidFill>
              </a:rPr>
            </a:br>
            <a:endParaRPr lang="en-US" dirty="0">
              <a:solidFill>
                <a:schemeClr val="tx1"/>
              </a:solidFill>
            </a:endParaRPr>
          </a:p>
        </p:txBody>
      </p:sp>
    </p:spTree>
  </p:cSld>
  <p:clrMapOvr>
    <a:masterClrMapping/>
  </p:clrMapOvr>
  <p:transition spd="slow"/>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a:extLst>
              <a:ext uri="{FF2B5EF4-FFF2-40B4-BE49-F238E27FC236}">
                <a16:creationId xmlns:a16="http://schemas.microsoft.com/office/drawing/2014/main" id="{1CA94F43-6ED9-4FA4-9D4E-B267D5615BB4}"/>
              </a:ext>
            </a:extLst>
          </p:cNvPr>
          <p:cNvSpPr>
            <a:spLocks noGrp="1" noRot="1" noChangeArrowheads="1"/>
          </p:cNvSpPr>
          <p:nvPr>
            <p:ph type="title"/>
          </p:nvPr>
        </p:nvSpPr>
        <p:spPr/>
        <p:txBody>
          <a:bodyPr/>
          <a:lstStyle/>
          <a:p>
            <a:pPr algn="r"/>
            <a:r>
              <a:rPr lang="en-US" altLang="en-US"/>
              <a:t>Principal-Agent Model</a:t>
            </a:r>
          </a:p>
        </p:txBody>
      </p:sp>
      <p:sp>
        <p:nvSpPr>
          <p:cNvPr id="22531" name="Oval 4">
            <a:extLst>
              <a:ext uri="{FF2B5EF4-FFF2-40B4-BE49-F238E27FC236}">
                <a16:creationId xmlns:a16="http://schemas.microsoft.com/office/drawing/2014/main" id="{06A8A5AD-69E1-49D0-A2D8-A327DD991C01}"/>
              </a:ext>
            </a:extLst>
          </p:cNvPr>
          <p:cNvSpPr>
            <a:spLocks noChangeArrowheads="1"/>
          </p:cNvSpPr>
          <p:nvPr/>
        </p:nvSpPr>
        <p:spPr bwMode="auto">
          <a:xfrm>
            <a:off x="304800" y="3124200"/>
            <a:ext cx="2133600" cy="914400"/>
          </a:xfrm>
          <a:prstGeom prst="ellipse">
            <a:avLst/>
          </a:prstGeom>
          <a:solidFill>
            <a:srgbClr val="FF6600"/>
          </a:solidFill>
          <a:ln w="9525">
            <a:solidFill>
              <a:schemeClr val="tx1"/>
            </a:solidFill>
            <a:round/>
            <a:headEnd/>
            <a:tailEnd/>
          </a:ln>
        </p:spPr>
        <p:txBody>
          <a:bodyPr wrap="none" anchor="ctr"/>
          <a:lstStyle>
            <a:lvl1pPr>
              <a:spcBef>
                <a:spcPts val="575"/>
              </a:spcBef>
              <a:buClr>
                <a:schemeClr val="accent1"/>
              </a:buClr>
              <a:buSzPct val="85000"/>
              <a:buFont typeface="Wingdings 2" panose="05020102010507070707" pitchFamily="18" charset="2"/>
              <a:buChar char=""/>
              <a:defRPr sz="2600">
                <a:solidFill>
                  <a:schemeClr val="tx1"/>
                </a:solidFill>
                <a:latin typeface="Perpetua" panose="02020502060401020303" pitchFamily="18" charset="0"/>
              </a:defRPr>
            </a:lvl1pPr>
            <a:lvl2pPr marL="742950" indent="-285750">
              <a:spcBef>
                <a:spcPts val="375"/>
              </a:spcBef>
              <a:buClr>
                <a:schemeClr val="accent2"/>
              </a:buClr>
              <a:buSzPct val="85000"/>
              <a:buFont typeface="Wingdings 2" panose="05020102010507070707" pitchFamily="18" charset="2"/>
              <a:buChar char=""/>
              <a:defRPr sz="2400">
                <a:solidFill>
                  <a:schemeClr val="tx1"/>
                </a:solidFill>
                <a:latin typeface="Perpetua" panose="02020502060401020303" pitchFamily="18" charset="0"/>
              </a:defRPr>
            </a:lvl2pPr>
            <a:lvl3pPr marL="1143000" indent="-228600">
              <a:spcBef>
                <a:spcPts val="375"/>
              </a:spcBef>
              <a:buClr>
                <a:srgbClr val="E6B1AB"/>
              </a:buClr>
              <a:buSzPct val="85000"/>
              <a:buFont typeface="Wingdings 2" panose="05020102010507070707" pitchFamily="18" charset="2"/>
              <a:buChar char=""/>
              <a:defRPr sz="2000">
                <a:solidFill>
                  <a:schemeClr val="tx1"/>
                </a:solidFill>
                <a:latin typeface="Perpetua" panose="02020502060401020303" pitchFamily="18" charset="0"/>
              </a:defRPr>
            </a:lvl3pPr>
            <a:lvl4pPr marL="1600200" indent="-228600">
              <a:spcBef>
                <a:spcPts val="375"/>
              </a:spcBef>
              <a:buClr>
                <a:srgbClr val="A28E6A"/>
              </a:buClr>
              <a:buSzPct val="80000"/>
              <a:buFont typeface="Wingdings 2" panose="05020102010507070707" pitchFamily="18" charset="2"/>
              <a:buChar char=""/>
              <a:defRPr sz="2000">
                <a:solidFill>
                  <a:schemeClr val="tx1"/>
                </a:solidFill>
                <a:latin typeface="Perpetua" panose="02020502060401020303" pitchFamily="18" charset="0"/>
              </a:defRPr>
            </a:lvl4pPr>
            <a:lvl5pPr marL="2057400" indent="-228600">
              <a:spcBef>
                <a:spcPts val="375"/>
              </a:spcBef>
              <a:buClr>
                <a:srgbClr val="A28E6A"/>
              </a:buClr>
              <a:buChar char="o"/>
              <a:defRPr sz="2000">
                <a:solidFill>
                  <a:schemeClr val="tx1"/>
                </a:solidFill>
                <a:latin typeface="Perpetua" panose="02020502060401020303" pitchFamily="18" charset="0"/>
              </a:defRPr>
            </a:lvl5pPr>
            <a:lvl6pPr marL="2514600" indent="-228600" fontAlgn="base">
              <a:spcBef>
                <a:spcPts val="375"/>
              </a:spcBef>
              <a:spcAft>
                <a:spcPct val="0"/>
              </a:spcAft>
              <a:buClr>
                <a:srgbClr val="A28E6A"/>
              </a:buClr>
              <a:buChar char="o"/>
              <a:defRPr sz="2000">
                <a:solidFill>
                  <a:schemeClr val="tx1"/>
                </a:solidFill>
                <a:latin typeface="Perpetua" panose="02020502060401020303" pitchFamily="18" charset="0"/>
              </a:defRPr>
            </a:lvl6pPr>
            <a:lvl7pPr marL="2971800" indent="-228600" fontAlgn="base">
              <a:spcBef>
                <a:spcPts val="375"/>
              </a:spcBef>
              <a:spcAft>
                <a:spcPct val="0"/>
              </a:spcAft>
              <a:buClr>
                <a:srgbClr val="A28E6A"/>
              </a:buClr>
              <a:buChar char="o"/>
              <a:defRPr sz="2000">
                <a:solidFill>
                  <a:schemeClr val="tx1"/>
                </a:solidFill>
                <a:latin typeface="Perpetua" panose="02020502060401020303" pitchFamily="18" charset="0"/>
              </a:defRPr>
            </a:lvl7pPr>
            <a:lvl8pPr marL="3429000" indent="-228600" fontAlgn="base">
              <a:spcBef>
                <a:spcPts val="375"/>
              </a:spcBef>
              <a:spcAft>
                <a:spcPct val="0"/>
              </a:spcAft>
              <a:buClr>
                <a:srgbClr val="A28E6A"/>
              </a:buClr>
              <a:buChar char="o"/>
              <a:defRPr sz="2000">
                <a:solidFill>
                  <a:schemeClr val="tx1"/>
                </a:solidFill>
                <a:latin typeface="Perpetua" panose="02020502060401020303" pitchFamily="18" charset="0"/>
              </a:defRPr>
            </a:lvl8pPr>
            <a:lvl9pPr marL="3886200" indent="-228600" fontAlgn="base">
              <a:spcBef>
                <a:spcPts val="375"/>
              </a:spcBef>
              <a:spcAft>
                <a:spcPct val="0"/>
              </a:spcAft>
              <a:buClr>
                <a:srgbClr val="A28E6A"/>
              </a:buClr>
              <a:buChar char="o"/>
              <a:defRPr sz="2000">
                <a:solidFill>
                  <a:schemeClr val="tx1"/>
                </a:solidFill>
                <a:latin typeface="Perpetua" panose="02020502060401020303" pitchFamily="18" charset="0"/>
              </a:defRPr>
            </a:lvl9pPr>
          </a:lstStyle>
          <a:p>
            <a:pPr algn="ctr" eaLnBrk="0" fontAlgn="base" hangingPunct="0">
              <a:spcBef>
                <a:spcPct val="0"/>
              </a:spcBef>
              <a:spcAft>
                <a:spcPct val="0"/>
              </a:spcAft>
              <a:buClrTx/>
              <a:buSzTx/>
              <a:buNone/>
            </a:pPr>
            <a:r>
              <a:rPr lang="en-US" altLang="en-US" sz="2800" b="1">
                <a:solidFill>
                  <a:srgbClr val="FFFFFF"/>
                </a:solidFill>
                <a:latin typeface="Garamond" panose="02020404030301010803" pitchFamily="18" charset="0"/>
                <a:cs typeface="Arial" panose="020B0604020202020204" pitchFamily="34" charset="0"/>
              </a:rPr>
              <a:t>Principal</a:t>
            </a:r>
          </a:p>
        </p:txBody>
      </p:sp>
      <p:sp>
        <p:nvSpPr>
          <p:cNvPr id="22532" name="Oval 5">
            <a:extLst>
              <a:ext uri="{FF2B5EF4-FFF2-40B4-BE49-F238E27FC236}">
                <a16:creationId xmlns:a16="http://schemas.microsoft.com/office/drawing/2014/main" id="{1AF24D73-3391-41E0-9CBB-49FB47314650}"/>
              </a:ext>
            </a:extLst>
          </p:cNvPr>
          <p:cNvSpPr>
            <a:spLocks noChangeArrowheads="1"/>
          </p:cNvSpPr>
          <p:nvPr/>
        </p:nvSpPr>
        <p:spPr bwMode="auto">
          <a:xfrm>
            <a:off x="2438400" y="2971800"/>
            <a:ext cx="1981200" cy="1066800"/>
          </a:xfrm>
          <a:prstGeom prst="ellipse">
            <a:avLst/>
          </a:prstGeom>
          <a:solidFill>
            <a:schemeClr val="accent1"/>
          </a:solidFill>
          <a:ln w="9525">
            <a:solidFill>
              <a:schemeClr val="tx1"/>
            </a:solidFill>
            <a:round/>
            <a:headEnd/>
            <a:tailEnd/>
          </a:ln>
        </p:spPr>
        <p:txBody>
          <a:bodyPr wrap="none" anchor="ctr"/>
          <a:lstStyle>
            <a:lvl1pPr>
              <a:spcBef>
                <a:spcPts val="575"/>
              </a:spcBef>
              <a:buClr>
                <a:schemeClr val="accent1"/>
              </a:buClr>
              <a:buSzPct val="85000"/>
              <a:buFont typeface="Wingdings 2" panose="05020102010507070707" pitchFamily="18" charset="2"/>
              <a:buChar char=""/>
              <a:defRPr sz="2600">
                <a:solidFill>
                  <a:schemeClr val="tx1"/>
                </a:solidFill>
                <a:latin typeface="Perpetua" panose="02020502060401020303" pitchFamily="18" charset="0"/>
              </a:defRPr>
            </a:lvl1pPr>
            <a:lvl2pPr marL="742950" indent="-285750">
              <a:spcBef>
                <a:spcPts val="375"/>
              </a:spcBef>
              <a:buClr>
                <a:schemeClr val="accent2"/>
              </a:buClr>
              <a:buSzPct val="85000"/>
              <a:buFont typeface="Wingdings 2" panose="05020102010507070707" pitchFamily="18" charset="2"/>
              <a:buChar char=""/>
              <a:defRPr sz="2400">
                <a:solidFill>
                  <a:schemeClr val="tx1"/>
                </a:solidFill>
                <a:latin typeface="Perpetua" panose="02020502060401020303" pitchFamily="18" charset="0"/>
              </a:defRPr>
            </a:lvl2pPr>
            <a:lvl3pPr marL="1143000" indent="-228600">
              <a:spcBef>
                <a:spcPts val="375"/>
              </a:spcBef>
              <a:buClr>
                <a:srgbClr val="E6B1AB"/>
              </a:buClr>
              <a:buSzPct val="85000"/>
              <a:buFont typeface="Wingdings 2" panose="05020102010507070707" pitchFamily="18" charset="2"/>
              <a:buChar char=""/>
              <a:defRPr sz="2000">
                <a:solidFill>
                  <a:schemeClr val="tx1"/>
                </a:solidFill>
                <a:latin typeface="Perpetua" panose="02020502060401020303" pitchFamily="18" charset="0"/>
              </a:defRPr>
            </a:lvl3pPr>
            <a:lvl4pPr marL="1600200" indent="-228600">
              <a:spcBef>
                <a:spcPts val="375"/>
              </a:spcBef>
              <a:buClr>
                <a:srgbClr val="A28E6A"/>
              </a:buClr>
              <a:buSzPct val="80000"/>
              <a:buFont typeface="Wingdings 2" panose="05020102010507070707" pitchFamily="18" charset="2"/>
              <a:buChar char=""/>
              <a:defRPr sz="2000">
                <a:solidFill>
                  <a:schemeClr val="tx1"/>
                </a:solidFill>
                <a:latin typeface="Perpetua" panose="02020502060401020303" pitchFamily="18" charset="0"/>
              </a:defRPr>
            </a:lvl4pPr>
            <a:lvl5pPr marL="2057400" indent="-228600">
              <a:spcBef>
                <a:spcPts val="375"/>
              </a:spcBef>
              <a:buClr>
                <a:srgbClr val="A28E6A"/>
              </a:buClr>
              <a:buChar char="o"/>
              <a:defRPr sz="2000">
                <a:solidFill>
                  <a:schemeClr val="tx1"/>
                </a:solidFill>
                <a:latin typeface="Perpetua" panose="02020502060401020303" pitchFamily="18" charset="0"/>
              </a:defRPr>
            </a:lvl5pPr>
            <a:lvl6pPr marL="2514600" indent="-228600" fontAlgn="base">
              <a:spcBef>
                <a:spcPts val="375"/>
              </a:spcBef>
              <a:spcAft>
                <a:spcPct val="0"/>
              </a:spcAft>
              <a:buClr>
                <a:srgbClr val="A28E6A"/>
              </a:buClr>
              <a:buChar char="o"/>
              <a:defRPr sz="2000">
                <a:solidFill>
                  <a:schemeClr val="tx1"/>
                </a:solidFill>
                <a:latin typeface="Perpetua" panose="02020502060401020303" pitchFamily="18" charset="0"/>
              </a:defRPr>
            </a:lvl6pPr>
            <a:lvl7pPr marL="2971800" indent="-228600" fontAlgn="base">
              <a:spcBef>
                <a:spcPts val="375"/>
              </a:spcBef>
              <a:spcAft>
                <a:spcPct val="0"/>
              </a:spcAft>
              <a:buClr>
                <a:srgbClr val="A28E6A"/>
              </a:buClr>
              <a:buChar char="o"/>
              <a:defRPr sz="2000">
                <a:solidFill>
                  <a:schemeClr val="tx1"/>
                </a:solidFill>
                <a:latin typeface="Perpetua" panose="02020502060401020303" pitchFamily="18" charset="0"/>
              </a:defRPr>
            </a:lvl7pPr>
            <a:lvl8pPr marL="3429000" indent="-228600" fontAlgn="base">
              <a:spcBef>
                <a:spcPts val="375"/>
              </a:spcBef>
              <a:spcAft>
                <a:spcPct val="0"/>
              </a:spcAft>
              <a:buClr>
                <a:srgbClr val="A28E6A"/>
              </a:buClr>
              <a:buChar char="o"/>
              <a:defRPr sz="2000">
                <a:solidFill>
                  <a:schemeClr val="tx1"/>
                </a:solidFill>
                <a:latin typeface="Perpetua" panose="02020502060401020303" pitchFamily="18" charset="0"/>
              </a:defRPr>
            </a:lvl8pPr>
            <a:lvl9pPr marL="3886200" indent="-228600" fontAlgn="base">
              <a:spcBef>
                <a:spcPts val="375"/>
              </a:spcBef>
              <a:spcAft>
                <a:spcPct val="0"/>
              </a:spcAft>
              <a:buClr>
                <a:srgbClr val="A28E6A"/>
              </a:buClr>
              <a:buChar char="o"/>
              <a:defRPr sz="2000">
                <a:solidFill>
                  <a:schemeClr val="tx1"/>
                </a:solidFill>
                <a:latin typeface="Perpetua" panose="02020502060401020303" pitchFamily="18" charset="0"/>
              </a:defRPr>
            </a:lvl9pPr>
          </a:lstStyle>
          <a:p>
            <a:pPr algn="ctr" eaLnBrk="0" fontAlgn="base" hangingPunct="0">
              <a:spcBef>
                <a:spcPct val="0"/>
              </a:spcBef>
              <a:spcAft>
                <a:spcPct val="0"/>
              </a:spcAft>
              <a:buClrTx/>
              <a:buSzTx/>
              <a:buNone/>
            </a:pPr>
            <a:r>
              <a:rPr lang="en-US" altLang="en-US" sz="3200" b="1">
                <a:solidFill>
                  <a:srgbClr val="FFFFFF"/>
                </a:solidFill>
                <a:latin typeface="Garamond" panose="02020404030301010803" pitchFamily="18" charset="0"/>
                <a:cs typeface="Arial" panose="020B0604020202020204" pitchFamily="34" charset="0"/>
              </a:rPr>
              <a:t>Agent 1</a:t>
            </a:r>
          </a:p>
          <a:p>
            <a:pPr algn="ctr" eaLnBrk="0" fontAlgn="base" hangingPunct="0">
              <a:spcBef>
                <a:spcPct val="0"/>
              </a:spcBef>
              <a:spcAft>
                <a:spcPct val="0"/>
              </a:spcAft>
              <a:buClrTx/>
              <a:buSzTx/>
              <a:buNone/>
            </a:pPr>
            <a:r>
              <a:rPr lang="en-US" altLang="en-US" sz="3200" b="1">
                <a:solidFill>
                  <a:srgbClr val="FFFFFF"/>
                </a:solidFill>
                <a:latin typeface="Garamond" panose="02020404030301010803" pitchFamily="18" charset="0"/>
                <a:cs typeface="Arial" panose="020B0604020202020204" pitchFamily="34" charset="0"/>
              </a:rPr>
              <a:t>CO</a:t>
            </a:r>
          </a:p>
        </p:txBody>
      </p:sp>
      <p:sp>
        <p:nvSpPr>
          <p:cNvPr id="22533" name="Rectangle 6">
            <a:extLst>
              <a:ext uri="{FF2B5EF4-FFF2-40B4-BE49-F238E27FC236}">
                <a16:creationId xmlns:a16="http://schemas.microsoft.com/office/drawing/2014/main" id="{FBECD6C6-614B-4943-8A47-4B927EFF1BA1}"/>
              </a:ext>
            </a:extLst>
          </p:cNvPr>
          <p:cNvSpPr>
            <a:spLocks noChangeArrowheads="1"/>
          </p:cNvSpPr>
          <p:nvPr/>
        </p:nvSpPr>
        <p:spPr bwMode="auto">
          <a:xfrm>
            <a:off x="7086600" y="2907437"/>
            <a:ext cx="1981200" cy="1219200"/>
          </a:xfrm>
          <a:prstGeom prst="rect">
            <a:avLst/>
          </a:prstGeom>
          <a:solidFill>
            <a:srgbClr val="006600"/>
          </a:solidFill>
          <a:ln w="9525">
            <a:solidFill>
              <a:schemeClr val="tx1"/>
            </a:solidFill>
            <a:miter lim="800000"/>
            <a:headEnd/>
            <a:tailEnd/>
          </a:ln>
        </p:spPr>
        <p:txBody>
          <a:bodyPr wrap="none" anchor="ctr"/>
          <a:lstStyle>
            <a:lvl1pPr>
              <a:spcBef>
                <a:spcPts val="575"/>
              </a:spcBef>
              <a:buClr>
                <a:schemeClr val="accent1"/>
              </a:buClr>
              <a:buSzPct val="85000"/>
              <a:buFont typeface="Wingdings 2" panose="05020102010507070707" pitchFamily="18" charset="2"/>
              <a:buChar char=""/>
              <a:defRPr sz="2600">
                <a:solidFill>
                  <a:schemeClr val="tx1"/>
                </a:solidFill>
                <a:latin typeface="Perpetua" panose="02020502060401020303" pitchFamily="18" charset="0"/>
              </a:defRPr>
            </a:lvl1pPr>
            <a:lvl2pPr marL="742950" indent="-285750">
              <a:spcBef>
                <a:spcPts val="375"/>
              </a:spcBef>
              <a:buClr>
                <a:schemeClr val="accent2"/>
              </a:buClr>
              <a:buSzPct val="85000"/>
              <a:buFont typeface="Wingdings 2" panose="05020102010507070707" pitchFamily="18" charset="2"/>
              <a:buChar char=""/>
              <a:defRPr sz="2400">
                <a:solidFill>
                  <a:schemeClr val="tx1"/>
                </a:solidFill>
                <a:latin typeface="Perpetua" panose="02020502060401020303" pitchFamily="18" charset="0"/>
              </a:defRPr>
            </a:lvl2pPr>
            <a:lvl3pPr marL="1143000" indent="-228600">
              <a:spcBef>
                <a:spcPts val="375"/>
              </a:spcBef>
              <a:buClr>
                <a:srgbClr val="E6B1AB"/>
              </a:buClr>
              <a:buSzPct val="85000"/>
              <a:buFont typeface="Wingdings 2" panose="05020102010507070707" pitchFamily="18" charset="2"/>
              <a:buChar char=""/>
              <a:defRPr sz="2000">
                <a:solidFill>
                  <a:schemeClr val="tx1"/>
                </a:solidFill>
                <a:latin typeface="Perpetua" panose="02020502060401020303" pitchFamily="18" charset="0"/>
              </a:defRPr>
            </a:lvl3pPr>
            <a:lvl4pPr marL="1600200" indent="-228600">
              <a:spcBef>
                <a:spcPts val="375"/>
              </a:spcBef>
              <a:buClr>
                <a:srgbClr val="A28E6A"/>
              </a:buClr>
              <a:buSzPct val="80000"/>
              <a:buFont typeface="Wingdings 2" panose="05020102010507070707" pitchFamily="18" charset="2"/>
              <a:buChar char=""/>
              <a:defRPr sz="2000">
                <a:solidFill>
                  <a:schemeClr val="tx1"/>
                </a:solidFill>
                <a:latin typeface="Perpetua" panose="02020502060401020303" pitchFamily="18" charset="0"/>
              </a:defRPr>
            </a:lvl4pPr>
            <a:lvl5pPr marL="2057400" indent="-228600">
              <a:spcBef>
                <a:spcPts val="375"/>
              </a:spcBef>
              <a:buClr>
                <a:srgbClr val="A28E6A"/>
              </a:buClr>
              <a:buChar char="o"/>
              <a:defRPr sz="2000">
                <a:solidFill>
                  <a:schemeClr val="tx1"/>
                </a:solidFill>
                <a:latin typeface="Perpetua" panose="02020502060401020303" pitchFamily="18" charset="0"/>
              </a:defRPr>
            </a:lvl5pPr>
            <a:lvl6pPr marL="2514600" indent="-228600" fontAlgn="base">
              <a:spcBef>
                <a:spcPts val="375"/>
              </a:spcBef>
              <a:spcAft>
                <a:spcPct val="0"/>
              </a:spcAft>
              <a:buClr>
                <a:srgbClr val="A28E6A"/>
              </a:buClr>
              <a:buChar char="o"/>
              <a:defRPr sz="2000">
                <a:solidFill>
                  <a:schemeClr val="tx1"/>
                </a:solidFill>
                <a:latin typeface="Perpetua" panose="02020502060401020303" pitchFamily="18" charset="0"/>
              </a:defRPr>
            </a:lvl6pPr>
            <a:lvl7pPr marL="2971800" indent="-228600" fontAlgn="base">
              <a:spcBef>
                <a:spcPts val="375"/>
              </a:spcBef>
              <a:spcAft>
                <a:spcPct val="0"/>
              </a:spcAft>
              <a:buClr>
                <a:srgbClr val="A28E6A"/>
              </a:buClr>
              <a:buChar char="o"/>
              <a:defRPr sz="2000">
                <a:solidFill>
                  <a:schemeClr val="tx1"/>
                </a:solidFill>
                <a:latin typeface="Perpetua" panose="02020502060401020303" pitchFamily="18" charset="0"/>
              </a:defRPr>
            </a:lvl7pPr>
            <a:lvl8pPr marL="3429000" indent="-228600" fontAlgn="base">
              <a:spcBef>
                <a:spcPts val="375"/>
              </a:spcBef>
              <a:spcAft>
                <a:spcPct val="0"/>
              </a:spcAft>
              <a:buClr>
                <a:srgbClr val="A28E6A"/>
              </a:buClr>
              <a:buChar char="o"/>
              <a:defRPr sz="2000">
                <a:solidFill>
                  <a:schemeClr val="tx1"/>
                </a:solidFill>
                <a:latin typeface="Perpetua" panose="02020502060401020303" pitchFamily="18" charset="0"/>
              </a:defRPr>
            </a:lvl8pPr>
            <a:lvl9pPr marL="3886200" indent="-228600" fontAlgn="base">
              <a:spcBef>
                <a:spcPts val="375"/>
              </a:spcBef>
              <a:spcAft>
                <a:spcPct val="0"/>
              </a:spcAft>
              <a:buClr>
                <a:srgbClr val="A28E6A"/>
              </a:buClr>
              <a:buChar char="o"/>
              <a:defRPr sz="2000">
                <a:solidFill>
                  <a:schemeClr val="tx1"/>
                </a:solidFill>
                <a:latin typeface="Perpetua" panose="02020502060401020303" pitchFamily="18" charset="0"/>
              </a:defRPr>
            </a:lvl9pPr>
          </a:lstStyle>
          <a:p>
            <a:pPr algn="ctr" eaLnBrk="0" fontAlgn="base" hangingPunct="0">
              <a:spcBef>
                <a:spcPct val="0"/>
              </a:spcBef>
              <a:spcAft>
                <a:spcPct val="0"/>
              </a:spcAft>
              <a:buClrTx/>
              <a:buSzTx/>
              <a:buNone/>
            </a:pPr>
            <a:r>
              <a:rPr lang="en-US" altLang="en-US" sz="2800" b="1">
                <a:solidFill>
                  <a:srgbClr val="FFFFFF"/>
                </a:solidFill>
                <a:latin typeface="Garamond" panose="02020404030301010803" pitchFamily="18" charset="0"/>
                <a:cs typeface="Arial" panose="020B0604020202020204" pitchFamily="34" charset="0"/>
              </a:rPr>
              <a:t>Purchase</a:t>
            </a:r>
          </a:p>
        </p:txBody>
      </p:sp>
      <p:sp>
        <p:nvSpPr>
          <p:cNvPr id="22534" name="Line 7">
            <a:extLst>
              <a:ext uri="{FF2B5EF4-FFF2-40B4-BE49-F238E27FC236}">
                <a16:creationId xmlns:a16="http://schemas.microsoft.com/office/drawing/2014/main" id="{D47EECCE-96C7-4FC5-B6AA-6F3AE30F603E}"/>
              </a:ext>
            </a:extLst>
          </p:cNvPr>
          <p:cNvSpPr>
            <a:spLocks noChangeShapeType="1"/>
          </p:cNvSpPr>
          <p:nvPr/>
        </p:nvSpPr>
        <p:spPr bwMode="auto">
          <a:xfrm>
            <a:off x="2362200" y="3581400"/>
            <a:ext cx="685800"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en-US">
              <a:solidFill>
                <a:prstClr val="black"/>
              </a:solidFill>
              <a:latin typeface="Perpetua" panose="02020502060401020303" pitchFamily="18" charset="0"/>
              <a:cs typeface="Arial" panose="020B0604020202020204" pitchFamily="34" charset="0"/>
            </a:endParaRPr>
          </a:p>
        </p:txBody>
      </p:sp>
      <p:sp>
        <p:nvSpPr>
          <p:cNvPr id="22535" name="Line 8">
            <a:extLst>
              <a:ext uri="{FF2B5EF4-FFF2-40B4-BE49-F238E27FC236}">
                <a16:creationId xmlns:a16="http://schemas.microsoft.com/office/drawing/2014/main" id="{81F47B86-4A20-47E1-B767-F1C5601E4E83}"/>
              </a:ext>
            </a:extLst>
          </p:cNvPr>
          <p:cNvSpPr>
            <a:spLocks noChangeShapeType="1"/>
          </p:cNvSpPr>
          <p:nvPr/>
        </p:nvSpPr>
        <p:spPr bwMode="auto">
          <a:xfrm>
            <a:off x="6172200" y="3429000"/>
            <a:ext cx="990600"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en-US">
              <a:solidFill>
                <a:prstClr val="black"/>
              </a:solidFill>
              <a:latin typeface="Perpetua" panose="02020502060401020303" pitchFamily="18" charset="0"/>
              <a:cs typeface="Arial" panose="020B0604020202020204" pitchFamily="34" charset="0"/>
            </a:endParaRPr>
          </a:p>
        </p:txBody>
      </p:sp>
      <p:sp>
        <p:nvSpPr>
          <p:cNvPr id="22536" name="Curved Down Arrow 10">
            <a:extLst>
              <a:ext uri="{FF2B5EF4-FFF2-40B4-BE49-F238E27FC236}">
                <a16:creationId xmlns:a16="http://schemas.microsoft.com/office/drawing/2014/main" id="{6009F1E1-8B08-4296-9D8E-C00D2DB70D10}"/>
              </a:ext>
            </a:extLst>
          </p:cNvPr>
          <p:cNvSpPr>
            <a:spLocks noChangeArrowheads="1"/>
          </p:cNvSpPr>
          <p:nvPr/>
        </p:nvSpPr>
        <p:spPr bwMode="auto">
          <a:xfrm>
            <a:off x="1371600" y="1752600"/>
            <a:ext cx="3200400" cy="1143000"/>
          </a:xfrm>
          <a:prstGeom prst="curvedDownArrow">
            <a:avLst>
              <a:gd name="adj1" fmla="val 25006"/>
              <a:gd name="adj2" fmla="val 49998"/>
              <a:gd name="adj3" fmla="val 25000"/>
            </a:avLst>
          </a:prstGeom>
          <a:solidFill>
            <a:schemeClr val="accent1"/>
          </a:solidFill>
          <a:ln w="9525" algn="ctr">
            <a:solidFill>
              <a:schemeClr val="tx1"/>
            </a:solidFill>
            <a:round/>
            <a:headEnd/>
            <a:tailEnd/>
          </a:ln>
        </p:spPr>
        <p:txBody>
          <a:bodyPr/>
          <a:lstStyle>
            <a:lvl1pPr>
              <a:spcBef>
                <a:spcPts val="575"/>
              </a:spcBef>
              <a:buClr>
                <a:schemeClr val="accent1"/>
              </a:buClr>
              <a:buSzPct val="85000"/>
              <a:buFont typeface="Wingdings 2" panose="05020102010507070707" pitchFamily="18" charset="2"/>
              <a:buChar char=""/>
              <a:defRPr sz="2600">
                <a:solidFill>
                  <a:schemeClr val="tx1"/>
                </a:solidFill>
                <a:latin typeface="Perpetua" panose="02020502060401020303" pitchFamily="18" charset="0"/>
              </a:defRPr>
            </a:lvl1pPr>
            <a:lvl2pPr marL="742950" indent="-285750">
              <a:spcBef>
                <a:spcPts val="375"/>
              </a:spcBef>
              <a:buClr>
                <a:schemeClr val="accent2"/>
              </a:buClr>
              <a:buSzPct val="85000"/>
              <a:buFont typeface="Wingdings 2" panose="05020102010507070707" pitchFamily="18" charset="2"/>
              <a:buChar char=""/>
              <a:defRPr sz="2400">
                <a:solidFill>
                  <a:schemeClr val="tx1"/>
                </a:solidFill>
                <a:latin typeface="Perpetua" panose="02020502060401020303" pitchFamily="18" charset="0"/>
              </a:defRPr>
            </a:lvl2pPr>
            <a:lvl3pPr marL="1143000" indent="-228600">
              <a:spcBef>
                <a:spcPts val="375"/>
              </a:spcBef>
              <a:buClr>
                <a:srgbClr val="E6B1AB"/>
              </a:buClr>
              <a:buSzPct val="85000"/>
              <a:buFont typeface="Wingdings 2" panose="05020102010507070707" pitchFamily="18" charset="2"/>
              <a:buChar char=""/>
              <a:defRPr sz="2000">
                <a:solidFill>
                  <a:schemeClr val="tx1"/>
                </a:solidFill>
                <a:latin typeface="Perpetua" panose="02020502060401020303" pitchFamily="18" charset="0"/>
              </a:defRPr>
            </a:lvl3pPr>
            <a:lvl4pPr marL="1600200" indent="-228600">
              <a:spcBef>
                <a:spcPts val="375"/>
              </a:spcBef>
              <a:buClr>
                <a:srgbClr val="A28E6A"/>
              </a:buClr>
              <a:buSzPct val="80000"/>
              <a:buFont typeface="Wingdings 2" panose="05020102010507070707" pitchFamily="18" charset="2"/>
              <a:buChar char=""/>
              <a:defRPr sz="2000">
                <a:solidFill>
                  <a:schemeClr val="tx1"/>
                </a:solidFill>
                <a:latin typeface="Perpetua" panose="02020502060401020303" pitchFamily="18" charset="0"/>
              </a:defRPr>
            </a:lvl4pPr>
            <a:lvl5pPr marL="2057400" indent="-228600">
              <a:spcBef>
                <a:spcPts val="375"/>
              </a:spcBef>
              <a:buClr>
                <a:srgbClr val="A28E6A"/>
              </a:buClr>
              <a:buChar char="o"/>
              <a:defRPr sz="2000">
                <a:solidFill>
                  <a:schemeClr val="tx1"/>
                </a:solidFill>
                <a:latin typeface="Perpetua" panose="02020502060401020303" pitchFamily="18" charset="0"/>
              </a:defRPr>
            </a:lvl5pPr>
            <a:lvl6pPr marL="2514600" indent="-228600" fontAlgn="base">
              <a:spcBef>
                <a:spcPts val="375"/>
              </a:spcBef>
              <a:spcAft>
                <a:spcPct val="0"/>
              </a:spcAft>
              <a:buClr>
                <a:srgbClr val="A28E6A"/>
              </a:buClr>
              <a:buChar char="o"/>
              <a:defRPr sz="2000">
                <a:solidFill>
                  <a:schemeClr val="tx1"/>
                </a:solidFill>
                <a:latin typeface="Perpetua" panose="02020502060401020303" pitchFamily="18" charset="0"/>
              </a:defRPr>
            </a:lvl6pPr>
            <a:lvl7pPr marL="2971800" indent="-228600" fontAlgn="base">
              <a:spcBef>
                <a:spcPts val="375"/>
              </a:spcBef>
              <a:spcAft>
                <a:spcPct val="0"/>
              </a:spcAft>
              <a:buClr>
                <a:srgbClr val="A28E6A"/>
              </a:buClr>
              <a:buChar char="o"/>
              <a:defRPr sz="2000">
                <a:solidFill>
                  <a:schemeClr val="tx1"/>
                </a:solidFill>
                <a:latin typeface="Perpetua" panose="02020502060401020303" pitchFamily="18" charset="0"/>
              </a:defRPr>
            </a:lvl7pPr>
            <a:lvl8pPr marL="3429000" indent="-228600" fontAlgn="base">
              <a:spcBef>
                <a:spcPts val="375"/>
              </a:spcBef>
              <a:spcAft>
                <a:spcPct val="0"/>
              </a:spcAft>
              <a:buClr>
                <a:srgbClr val="A28E6A"/>
              </a:buClr>
              <a:buChar char="o"/>
              <a:defRPr sz="2000">
                <a:solidFill>
                  <a:schemeClr val="tx1"/>
                </a:solidFill>
                <a:latin typeface="Perpetua" panose="02020502060401020303" pitchFamily="18" charset="0"/>
              </a:defRPr>
            </a:lvl8pPr>
            <a:lvl9pPr marL="3886200" indent="-228600" fontAlgn="base">
              <a:spcBef>
                <a:spcPts val="375"/>
              </a:spcBef>
              <a:spcAft>
                <a:spcPct val="0"/>
              </a:spcAft>
              <a:buClr>
                <a:srgbClr val="A28E6A"/>
              </a:buClr>
              <a:buChar char="o"/>
              <a:defRPr sz="2000">
                <a:solidFill>
                  <a:schemeClr val="tx1"/>
                </a:solidFill>
                <a:latin typeface="Perpetua" panose="02020502060401020303" pitchFamily="18" charset="0"/>
              </a:defRPr>
            </a:lvl9pPr>
          </a:lstStyle>
          <a:p>
            <a:pPr eaLnBrk="0" fontAlgn="base" hangingPunct="0">
              <a:spcBef>
                <a:spcPct val="0"/>
              </a:spcBef>
              <a:spcAft>
                <a:spcPct val="0"/>
              </a:spcAft>
              <a:buClrTx/>
              <a:buSzTx/>
              <a:buNone/>
            </a:pPr>
            <a:endParaRPr lang="en-US" altLang="en-US" sz="1800">
              <a:solidFill>
                <a:srgbClr val="FFFFFF"/>
              </a:solidFill>
              <a:latin typeface="Garamond" panose="02020404030301010803" pitchFamily="18" charset="0"/>
              <a:cs typeface="Arial" panose="020B0604020202020204" pitchFamily="34" charset="0"/>
            </a:endParaRPr>
          </a:p>
        </p:txBody>
      </p:sp>
      <p:sp>
        <p:nvSpPr>
          <p:cNvPr id="22537" name="Curved Up Arrow 11">
            <a:extLst>
              <a:ext uri="{FF2B5EF4-FFF2-40B4-BE49-F238E27FC236}">
                <a16:creationId xmlns:a16="http://schemas.microsoft.com/office/drawing/2014/main" id="{71126DB3-D5D8-47CE-AF25-C733ADAE9FCE}"/>
              </a:ext>
            </a:extLst>
          </p:cNvPr>
          <p:cNvSpPr>
            <a:spLocks noChangeArrowheads="1"/>
          </p:cNvSpPr>
          <p:nvPr/>
        </p:nvSpPr>
        <p:spPr bwMode="auto">
          <a:xfrm>
            <a:off x="1524000" y="4114800"/>
            <a:ext cx="2819400" cy="1219200"/>
          </a:xfrm>
          <a:prstGeom prst="curvedUpArrow">
            <a:avLst>
              <a:gd name="adj1" fmla="val 25009"/>
              <a:gd name="adj2" fmla="val 49997"/>
              <a:gd name="adj3" fmla="val 25000"/>
            </a:avLst>
          </a:prstGeom>
          <a:solidFill>
            <a:schemeClr val="accent1"/>
          </a:solidFill>
          <a:ln w="9525" algn="ctr">
            <a:solidFill>
              <a:schemeClr val="tx1"/>
            </a:solidFill>
            <a:round/>
            <a:headEnd/>
            <a:tailEnd/>
          </a:ln>
        </p:spPr>
        <p:txBody>
          <a:bodyPr/>
          <a:lstStyle>
            <a:lvl1pPr>
              <a:spcBef>
                <a:spcPts val="575"/>
              </a:spcBef>
              <a:buClr>
                <a:schemeClr val="accent1"/>
              </a:buClr>
              <a:buSzPct val="85000"/>
              <a:buFont typeface="Wingdings 2" panose="05020102010507070707" pitchFamily="18" charset="2"/>
              <a:buChar char=""/>
              <a:defRPr sz="2600">
                <a:solidFill>
                  <a:schemeClr val="tx1"/>
                </a:solidFill>
                <a:latin typeface="Perpetua" panose="02020502060401020303" pitchFamily="18" charset="0"/>
              </a:defRPr>
            </a:lvl1pPr>
            <a:lvl2pPr marL="742950" indent="-285750">
              <a:spcBef>
                <a:spcPts val="375"/>
              </a:spcBef>
              <a:buClr>
                <a:schemeClr val="accent2"/>
              </a:buClr>
              <a:buSzPct val="85000"/>
              <a:buFont typeface="Wingdings 2" panose="05020102010507070707" pitchFamily="18" charset="2"/>
              <a:buChar char=""/>
              <a:defRPr sz="2400">
                <a:solidFill>
                  <a:schemeClr val="tx1"/>
                </a:solidFill>
                <a:latin typeface="Perpetua" panose="02020502060401020303" pitchFamily="18" charset="0"/>
              </a:defRPr>
            </a:lvl2pPr>
            <a:lvl3pPr marL="1143000" indent="-228600">
              <a:spcBef>
                <a:spcPts val="375"/>
              </a:spcBef>
              <a:buClr>
                <a:srgbClr val="E6B1AB"/>
              </a:buClr>
              <a:buSzPct val="85000"/>
              <a:buFont typeface="Wingdings 2" panose="05020102010507070707" pitchFamily="18" charset="2"/>
              <a:buChar char=""/>
              <a:defRPr sz="2000">
                <a:solidFill>
                  <a:schemeClr val="tx1"/>
                </a:solidFill>
                <a:latin typeface="Perpetua" panose="02020502060401020303" pitchFamily="18" charset="0"/>
              </a:defRPr>
            </a:lvl3pPr>
            <a:lvl4pPr marL="1600200" indent="-228600">
              <a:spcBef>
                <a:spcPts val="375"/>
              </a:spcBef>
              <a:buClr>
                <a:srgbClr val="A28E6A"/>
              </a:buClr>
              <a:buSzPct val="80000"/>
              <a:buFont typeface="Wingdings 2" panose="05020102010507070707" pitchFamily="18" charset="2"/>
              <a:buChar char=""/>
              <a:defRPr sz="2000">
                <a:solidFill>
                  <a:schemeClr val="tx1"/>
                </a:solidFill>
                <a:latin typeface="Perpetua" panose="02020502060401020303" pitchFamily="18" charset="0"/>
              </a:defRPr>
            </a:lvl4pPr>
            <a:lvl5pPr marL="2057400" indent="-228600">
              <a:spcBef>
                <a:spcPts val="375"/>
              </a:spcBef>
              <a:buClr>
                <a:srgbClr val="A28E6A"/>
              </a:buClr>
              <a:buChar char="o"/>
              <a:defRPr sz="2000">
                <a:solidFill>
                  <a:schemeClr val="tx1"/>
                </a:solidFill>
                <a:latin typeface="Perpetua" panose="02020502060401020303" pitchFamily="18" charset="0"/>
              </a:defRPr>
            </a:lvl5pPr>
            <a:lvl6pPr marL="2514600" indent="-228600" fontAlgn="base">
              <a:spcBef>
                <a:spcPts val="375"/>
              </a:spcBef>
              <a:spcAft>
                <a:spcPct val="0"/>
              </a:spcAft>
              <a:buClr>
                <a:srgbClr val="A28E6A"/>
              </a:buClr>
              <a:buChar char="o"/>
              <a:defRPr sz="2000">
                <a:solidFill>
                  <a:schemeClr val="tx1"/>
                </a:solidFill>
                <a:latin typeface="Perpetua" panose="02020502060401020303" pitchFamily="18" charset="0"/>
              </a:defRPr>
            </a:lvl6pPr>
            <a:lvl7pPr marL="2971800" indent="-228600" fontAlgn="base">
              <a:spcBef>
                <a:spcPts val="375"/>
              </a:spcBef>
              <a:spcAft>
                <a:spcPct val="0"/>
              </a:spcAft>
              <a:buClr>
                <a:srgbClr val="A28E6A"/>
              </a:buClr>
              <a:buChar char="o"/>
              <a:defRPr sz="2000">
                <a:solidFill>
                  <a:schemeClr val="tx1"/>
                </a:solidFill>
                <a:latin typeface="Perpetua" panose="02020502060401020303" pitchFamily="18" charset="0"/>
              </a:defRPr>
            </a:lvl7pPr>
            <a:lvl8pPr marL="3429000" indent="-228600" fontAlgn="base">
              <a:spcBef>
                <a:spcPts val="375"/>
              </a:spcBef>
              <a:spcAft>
                <a:spcPct val="0"/>
              </a:spcAft>
              <a:buClr>
                <a:srgbClr val="A28E6A"/>
              </a:buClr>
              <a:buChar char="o"/>
              <a:defRPr sz="2000">
                <a:solidFill>
                  <a:schemeClr val="tx1"/>
                </a:solidFill>
                <a:latin typeface="Perpetua" panose="02020502060401020303" pitchFamily="18" charset="0"/>
              </a:defRPr>
            </a:lvl8pPr>
            <a:lvl9pPr marL="3886200" indent="-228600" fontAlgn="base">
              <a:spcBef>
                <a:spcPts val="375"/>
              </a:spcBef>
              <a:spcAft>
                <a:spcPct val="0"/>
              </a:spcAft>
              <a:buClr>
                <a:srgbClr val="A28E6A"/>
              </a:buClr>
              <a:buChar char="o"/>
              <a:defRPr sz="2000">
                <a:solidFill>
                  <a:schemeClr val="tx1"/>
                </a:solidFill>
                <a:latin typeface="Perpetua" panose="02020502060401020303" pitchFamily="18" charset="0"/>
              </a:defRPr>
            </a:lvl9pPr>
          </a:lstStyle>
          <a:p>
            <a:pPr eaLnBrk="0" fontAlgn="base" hangingPunct="0">
              <a:spcBef>
                <a:spcPct val="0"/>
              </a:spcBef>
              <a:spcAft>
                <a:spcPct val="0"/>
              </a:spcAft>
              <a:buClrTx/>
              <a:buSzTx/>
              <a:buNone/>
            </a:pPr>
            <a:endParaRPr lang="en-US" altLang="en-US" sz="1800">
              <a:solidFill>
                <a:srgbClr val="FFFFFF"/>
              </a:solidFill>
              <a:latin typeface="Garamond" panose="02020404030301010803" pitchFamily="18" charset="0"/>
              <a:cs typeface="Arial" panose="020B0604020202020204" pitchFamily="34" charset="0"/>
            </a:endParaRPr>
          </a:p>
        </p:txBody>
      </p:sp>
      <p:sp>
        <p:nvSpPr>
          <p:cNvPr id="22538" name="TextBox 12">
            <a:extLst>
              <a:ext uri="{FF2B5EF4-FFF2-40B4-BE49-F238E27FC236}">
                <a16:creationId xmlns:a16="http://schemas.microsoft.com/office/drawing/2014/main" id="{85FB5233-DE43-4C8D-9994-CBA359DB07EB}"/>
              </a:ext>
            </a:extLst>
          </p:cNvPr>
          <p:cNvSpPr txBox="1">
            <a:spLocks noChangeArrowheads="1"/>
          </p:cNvSpPr>
          <p:nvPr/>
        </p:nvSpPr>
        <p:spPr bwMode="auto">
          <a:xfrm>
            <a:off x="574675" y="1446213"/>
            <a:ext cx="251460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575"/>
              </a:spcBef>
              <a:buClr>
                <a:schemeClr val="accent1"/>
              </a:buClr>
              <a:buSzPct val="85000"/>
              <a:buFont typeface="Wingdings 2" panose="05020102010507070707" pitchFamily="18" charset="2"/>
              <a:buChar char=""/>
              <a:defRPr sz="2600">
                <a:solidFill>
                  <a:schemeClr val="tx1"/>
                </a:solidFill>
                <a:latin typeface="Perpetua" panose="02020502060401020303" pitchFamily="18" charset="0"/>
              </a:defRPr>
            </a:lvl1pPr>
            <a:lvl2pPr marL="742950" indent="-285750">
              <a:spcBef>
                <a:spcPts val="375"/>
              </a:spcBef>
              <a:buClr>
                <a:schemeClr val="accent2"/>
              </a:buClr>
              <a:buSzPct val="85000"/>
              <a:buFont typeface="Wingdings 2" panose="05020102010507070707" pitchFamily="18" charset="2"/>
              <a:buChar char=""/>
              <a:defRPr sz="2400">
                <a:solidFill>
                  <a:schemeClr val="tx1"/>
                </a:solidFill>
                <a:latin typeface="Perpetua" panose="02020502060401020303" pitchFamily="18" charset="0"/>
              </a:defRPr>
            </a:lvl2pPr>
            <a:lvl3pPr marL="1143000" indent="-228600">
              <a:spcBef>
                <a:spcPts val="375"/>
              </a:spcBef>
              <a:buClr>
                <a:srgbClr val="E6B1AB"/>
              </a:buClr>
              <a:buSzPct val="85000"/>
              <a:buFont typeface="Wingdings 2" panose="05020102010507070707" pitchFamily="18" charset="2"/>
              <a:buChar char=""/>
              <a:defRPr sz="2000">
                <a:solidFill>
                  <a:schemeClr val="tx1"/>
                </a:solidFill>
                <a:latin typeface="Perpetua" panose="02020502060401020303" pitchFamily="18" charset="0"/>
              </a:defRPr>
            </a:lvl3pPr>
            <a:lvl4pPr marL="1600200" indent="-228600">
              <a:spcBef>
                <a:spcPts val="375"/>
              </a:spcBef>
              <a:buClr>
                <a:srgbClr val="A28E6A"/>
              </a:buClr>
              <a:buSzPct val="80000"/>
              <a:buFont typeface="Wingdings 2" panose="05020102010507070707" pitchFamily="18" charset="2"/>
              <a:buChar char=""/>
              <a:defRPr sz="2000">
                <a:solidFill>
                  <a:schemeClr val="tx1"/>
                </a:solidFill>
                <a:latin typeface="Perpetua" panose="02020502060401020303" pitchFamily="18" charset="0"/>
              </a:defRPr>
            </a:lvl4pPr>
            <a:lvl5pPr marL="2057400" indent="-228600">
              <a:spcBef>
                <a:spcPts val="375"/>
              </a:spcBef>
              <a:buClr>
                <a:srgbClr val="A28E6A"/>
              </a:buClr>
              <a:buChar char="o"/>
              <a:defRPr sz="2000">
                <a:solidFill>
                  <a:schemeClr val="tx1"/>
                </a:solidFill>
                <a:latin typeface="Perpetua" panose="02020502060401020303" pitchFamily="18" charset="0"/>
              </a:defRPr>
            </a:lvl5pPr>
            <a:lvl6pPr marL="2514600" indent="-228600" fontAlgn="base">
              <a:spcBef>
                <a:spcPts val="375"/>
              </a:spcBef>
              <a:spcAft>
                <a:spcPct val="0"/>
              </a:spcAft>
              <a:buClr>
                <a:srgbClr val="A28E6A"/>
              </a:buClr>
              <a:buChar char="o"/>
              <a:defRPr sz="2000">
                <a:solidFill>
                  <a:schemeClr val="tx1"/>
                </a:solidFill>
                <a:latin typeface="Perpetua" panose="02020502060401020303" pitchFamily="18" charset="0"/>
              </a:defRPr>
            </a:lvl6pPr>
            <a:lvl7pPr marL="2971800" indent="-228600" fontAlgn="base">
              <a:spcBef>
                <a:spcPts val="375"/>
              </a:spcBef>
              <a:spcAft>
                <a:spcPct val="0"/>
              </a:spcAft>
              <a:buClr>
                <a:srgbClr val="A28E6A"/>
              </a:buClr>
              <a:buChar char="o"/>
              <a:defRPr sz="2000">
                <a:solidFill>
                  <a:schemeClr val="tx1"/>
                </a:solidFill>
                <a:latin typeface="Perpetua" panose="02020502060401020303" pitchFamily="18" charset="0"/>
              </a:defRPr>
            </a:lvl7pPr>
            <a:lvl8pPr marL="3429000" indent="-228600" fontAlgn="base">
              <a:spcBef>
                <a:spcPts val="375"/>
              </a:spcBef>
              <a:spcAft>
                <a:spcPct val="0"/>
              </a:spcAft>
              <a:buClr>
                <a:srgbClr val="A28E6A"/>
              </a:buClr>
              <a:buChar char="o"/>
              <a:defRPr sz="2000">
                <a:solidFill>
                  <a:schemeClr val="tx1"/>
                </a:solidFill>
                <a:latin typeface="Perpetua" panose="02020502060401020303" pitchFamily="18" charset="0"/>
              </a:defRPr>
            </a:lvl8pPr>
            <a:lvl9pPr marL="3886200" indent="-228600" fontAlgn="base">
              <a:spcBef>
                <a:spcPts val="375"/>
              </a:spcBef>
              <a:spcAft>
                <a:spcPct val="0"/>
              </a:spcAft>
              <a:buClr>
                <a:srgbClr val="A28E6A"/>
              </a:buClr>
              <a:buChar char="o"/>
              <a:defRPr sz="2000">
                <a:solidFill>
                  <a:schemeClr val="tx1"/>
                </a:solidFill>
                <a:latin typeface="Perpetua" panose="02020502060401020303" pitchFamily="18" charset="0"/>
              </a:defRPr>
            </a:lvl9pPr>
          </a:lstStyle>
          <a:p>
            <a:pPr eaLnBrk="0" fontAlgn="base" hangingPunct="0">
              <a:spcBef>
                <a:spcPct val="0"/>
              </a:spcBef>
              <a:spcAft>
                <a:spcPct val="0"/>
              </a:spcAft>
              <a:buClrTx/>
              <a:buSzTx/>
              <a:buNone/>
            </a:pPr>
            <a:r>
              <a:rPr lang="en-US" altLang="en-US" sz="2400" b="1">
                <a:solidFill>
                  <a:srgbClr val="000000"/>
                </a:solidFill>
                <a:latin typeface="Garamond" panose="02020404030301010803" pitchFamily="18" charset="0"/>
                <a:cs typeface="Arial" panose="020B0604020202020204" pitchFamily="34" charset="0"/>
              </a:rPr>
              <a:t>MONITORING</a:t>
            </a:r>
          </a:p>
        </p:txBody>
      </p:sp>
      <p:sp>
        <p:nvSpPr>
          <p:cNvPr id="22539" name="TextBox 13">
            <a:extLst>
              <a:ext uri="{FF2B5EF4-FFF2-40B4-BE49-F238E27FC236}">
                <a16:creationId xmlns:a16="http://schemas.microsoft.com/office/drawing/2014/main" id="{70FC4C5A-2FAC-4AAC-836D-08DB55E7A90E}"/>
              </a:ext>
            </a:extLst>
          </p:cNvPr>
          <p:cNvSpPr txBox="1">
            <a:spLocks noChangeArrowheads="1"/>
          </p:cNvSpPr>
          <p:nvPr/>
        </p:nvSpPr>
        <p:spPr bwMode="auto">
          <a:xfrm>
            <a:off x="722313" y="5118102"/>
            <a:ext cx="2514600"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575"/>
              </a:spcBef>
              <a:buClr>
                <a:schemeClr val="accent1"/>
              </a:buClr>
              <a:buSzPct val="85000"/>
              <a:buFont typeface="Wingdings 2" panose="05020102010507070707" pitchFamily="18" charset="2"/>
              <a:buChar char=""/>
              <a:defRPr sz="2600">
                <a:solidFill>
                  <a:schemeClr val="tx1"/>
                </a:solidFill>
                <a:latin typeface="Perpetua" panose="02020502060401020303" pitchFamily="18" charset="0"/>
              </a:defRPr>
            </a:lvl1pPr>
            <a:lvl2pPr marL="742950" indent="-285750">
              <a:spcBef>
                <a:spcPts val="375"/>
              </a:spcBef>
              <a:buClr>
                <a:schemeClr val="accent2"/>
              </a:buClr>
              <a:buSzPct val="85000"/>
              <a:buFont typeface="Wingdings 2" panose="05020102010507070707" pitchFamily="18" charset="2"/>
              <a:buChar char=""/>
              <a:defRPr sz="2400">
                <a:solidFill>
                  <a:schemeClr val="tx1"/>
                </a:solidFill>
                <a:latin typeface="Perpetua" panose="02020502060401020303" pitchFamily="18" charset="0"/>
              </a:defRPr>
            </a:lvl2pPr>
            <a:lvl3pPr marL="1143000" indent="-228600">
              <a:spcBef>
                <a:spcPts val="375"/>
              </a:spcBef>
              <a:buClr>
                <a:srgbClr val="E6B1AB"/>
              </a:buClr>
              <a:buSzPct val="85000"/>
              <a:buFont typeface="Wingdings 2" panose="05020102010507070707" pitchFamily="18" charset="2"/>
              <a:buChar char=""/>
              <a:defRPr sz="2000">
                <a:solidFill>
                  <a:schemeClr val="tx1"/>
                </a:solidFill>
                <a:latin typeface="Perpetua" panose="02020502060401020303" pitchFamily="18" charset="0"/>
              </a:defRPr>
            </a:lvl3pPr>
            <a:lvl4pPr marL="1600200" indent="-228600">
              <a:spcBef>
                <a:spcPts val="375"/>
              </a:spcBef>
              <a:buClr>
                <a:srgbClr val="A28E6A"/>
              </a:buClr>
              <a:buSzPct val="80000"/>
              <a:buFont typeface="Wingdings 2" panose="05020102010507070707" pitchFamily="18" charset="2"/>
              <a:buChar char=""/>
              <a:defRPr sz="2000">
                <a:solidFill>
                  <a:schemeClr val="tx1"/>
                </a:solidFill>
                <a:latin typeface="Perpetua" panose="02020502060401020303" pitchFamily="18" charset="0"/>
              </a:defRPr>
            </a:lvl4pPr>
            <a:lvl5pPr marL="2057400" indent="-228600">
              <a:spcBef>
                <a:spcPts val="375"/>
              </a:spcBef>
              <a:buClr>
                <a:srgbClr val="A28E6A"/>
              </a:buClr>
              <a:buChar char="o"/>
              <a:defRPr sz="2000">
                <a:solidFill>
                  <a:schemeClr val="tx1"/>
                </a:solidFill>
                <a:latin typeface="Perpetua" panose="02020502060401020303" pitchFamily="18" charset="0"/>
              </a:defRPr>
            </a:lvl5pPr>
            <a:lvl6pPr marL="2514600" indent="-228600" fontAlgn="base">
              <a:spcBef>
                <a:spcPts val="375"/>
              </a:spcBef>
              <a:spcAft>
                <a:spcPct val="0"/>
              </a:spcAft>
              <a:buClr>
                <a:srgbClr val="A28E6A"/>
              </a:buClr>
              <a:buChar char="o"/>
              <a:defRPr sz="2000">
                <a:solidFill>
                  <a:schemeClr val="tx1"/>
                </a:solidFill>
                <a:latin typeface="Perpetua" panose="02020502060401020303" pitchFamily="18" charset="0"/>
              </a:defRPr>
            </a:lvl6pPr>
            <a:lvl7pPr marL="2971800" indent="-228600" fontAlgn="base">
              <a:spcBef>
                <a:spcPts val="375"/>
              </a:spcBef>
              <a:spcAft>
                <a:spcPct val="0"/>
              </a:spcAft>
              <a:buClr>
                <a:srgbClr val="A28E6A"/>
              </a:buClr>
              <a:buChar char="o"/>
              <a:defRPr sz="2000">
                <a:solidFill>
                  <a:schemeClr val="tx1"/>
                </a:solidFill>
                <a:latin typeface="Perpetua" panose="02020502060401020303" pitchFamily="18" charset="0"/>
              </a:defRPr>
            </a:lvl7pPr>
            <a:lvl8pPr marL="3429000" indent="-228600" fontAlgn="base">
              <a:spcBef>
                <a:spcPts val="375"/>
              </a:spcBef>
              <a:spcAft>
                <a:spcPct val="0"/>
              </a:spcAft>
              <a:buClr>
                <a:srgbClr val="A28E6A"/>
              </a:buClr>
              <a:buChar char="o"/>
              <a:defRPr sz="2000">
                <a:solidFill>
                  <a:schemeClr val="tx1"/>
                </a:solidFill>
                <a:latin typeface="Perpetua" panose="02020502060401020303" pitchFamily="18" charset="0"/>
              </a:defRPr>
            </a:lvl8pPr>
            <a:lvl9pPr marL="3886200" indent="-228600" fontAlgn="base">
              <a:spcBef>
                <a:spcPts val="375"/>
              </a:spcBef>
              <a:spcAft>
                <a:spcPct val="0"/>
              </a:spcAft>
              <a:buClr>
                <a:srgbClr val="A28E6A"/>
              </a:buClr>
              <a:buChar char="o"/>
              <a:defRPr sz="2000">
                <a:solidFill>
                  <a:schemeClr val="tx1"/>
                </a:solidFill>
                <a:latin typeface="Perpetua" panose="02020502060401020303" pitchFamily="18" charset="0"/>
              </a:defRPr>
            </a:lvl9pPr>
          </a:lstStyle>
          <a:p>
            <a:pPr eaLnBrk="0" fontAlgn="base" hangingPunct="0">
              <a:spcBef>
                <a:spcPct val="0"/>
              </a:spcBef>
              <a:spcAft>
                <a:spcPct val="0"/>
              </a:spcAft>
              <a:buClrTx/>
              <a:buSzTx/>
              <a:buNone/>
            </a:pPr>
            <a:r>
              <a:rPr lang="en-US" altLang="en-US" sz="2400" b="1">
                <a:solidFill>
                  <a:srgbClr val="000000"/>
                </a:solidFill>
                <a:latin typeface="Garamond" panose="02020404030301010803" pitchFamily="18" charset="0"/>
                <a:cs typeface="Arial" panose="020B0604020202020204" pitchFamily="34" charset="0"/>
              </a:rPr>
              <a:t>BONDING (PUNISHING)</a:t>
            </a:r>
          </a:p>
        </p:txBody>
      </p:sp>
      <p:cxnSp>
        <p:nvCxnSpPr>
          <p:cNvPr id="22540" name="Straight Arrow Connector 15">
            <a:extLst>
              <a:ext uri="{FF2B5EF4-FFF2-40B4-BE49-F238E27FC236}">
                <a16:creationId xmlns:a16="http://schemas.microsoft.com/office/drawing/2014/main" id="{0453BB28-F995-4326-8578-FEFF6D70A773}"/>
              </a:ext>
            </a:extLst>
          </p:cNvPr>
          <p:cNvCxnSpPr>
            <a:cxnSpLocks noChangeShapeType="1"/>
          </p:cNvCxnSpPr>
          <p:nvPr/>
        </p:nvCxnSpPr>
        <p:spPr bwMode="auto">
          <a:xfrm flipV="1">
            <a:off x="4191000" y="2514600"/>
            <a:ext cx="1219200" cy="609600"/>
          </a:xfrm>
          <a:prstGeom prst="straightConnector1">
            <a:avLst/>
          </a:prstGeom>
          <a:noFill/>
          <a:ln w="127000" algn="ctr">
            <a:solidFill>
              <a:srgbClr val="FF0000"/>
            </a:solidFill>
            <a:prstDash val="sysDot"/>
            <a:round/>
            <a:headEnd/>
            <a:tailEnd type="arrow" w="med" len="med"/>
          </a:ln>
          <a:extLst>
            <a:ext uri="{909E8E84-426E-40DD-AFC4-6F175D3DCCD1}">
              <a14:hiddenFill xmlns:a14="http://schemas.microsoft.com/office/drawing/2010/main">
                <a:noFill/>
              </a14:hiddenFill>
            </a:ext>
          </a:extLst>
        </p:spPr>
      </p:cxnSp>
      <p:sp>
        <p:nvSpPr>
          <p:cNvPr id="22541" name="Oval 5">
            <a:extLst>
              <a:ext uri="{FF2B5EF4-FFF2-40B4-BE49-F238E27FC236}">
                <a16:creationId xmlns:a16="http://schemas.microsoft.com/office/drawing/2014/main" id="{E12F405B-FDD7-4BEF-988D-ABD07AD7487D}"/>
              </a:ext>
            </a:extLst>
          </p:cNvPr>
          <p:cNvSpPr>
            <a:spLocks noChangeArrowheads="1"/>
          </p:cNvSpPr>
          <p:nvPr/>
        </p:nvSpPr>
        <p:spPr bwMode="auto">
          <a:xfrm>
            <a:off x="4572000" y="2895600"/>
            <a:ext cx="1981200" cy="1066800"/>
          </a:xfrm>
          <a:prstGeom prst="ellipse">
            <a:avLst/>
          </a:prstGeom>
          <a:solidFill>
            <a:schemeClr val="accent1"/>
          </a:solidFill>
          <a:ln w="9525">
            <a:solidFill>
              <a:schemeClr val="tx1"/>
            </a:solidFill>
            <a:round/>
            <a:headEnd/>
            <a:tailEnd/>
          </a:ln>
        </p:spPr>
        <p:txBody>
          <a:bodyPr wrap="none" anchor="ctr"/>
          <a:lstStyle>
            <a:lvl1pPr>
              <a:spcBef>
                <a:spcPts val="575"/>
              </a:spcBef>
              <a:buClr>
                <a:schemeClr val="accent1"/>
              </a:buClr>
              <a:buSzPct val="85000"/>
              <a:buFont typeface="Wingdings 2" panose="05020102010507070707" pitchFamily="18" charset="2"/>
              <a:buChar char=""/>
              <a:defRPr sz="2600">
                <a:solidFill>
                  <a:schemeClr val="tx1"/>
                </a:solidFill>
                <a:latin typeface="Perpetua" panose="02020502060401020303" pitchFamily="18" charset="0"/>
              </a:defRPr>
            </a:lvl1pPr>
            <a:lvl2pPr marL="742950" indent="-285750">
              <a:spcBef>
                <a:spcPts val="375"/>
              </a:spcBef>
              <a:buClr>
                <a:schemeClr val="accent2"/>
              </a:buClr>
              <a:buSzPct val="85000"/>
              <a:buFont typeface="Wingdings 2" panose="05020102010507070707" pitchFamily="18" charset="2"/>
              <a:buChar char=""/>
              <a:defRPr sz="2400">
                <a:solidFill>
                  <a:schemeClr val="tx1"/>
                </a:solidFill>
                <a:latin typeface="Perpetua" panose="02020502060401020303" pitchFamily="18" charset="0"/>
              </a:defRPr>
            </a:lvl2pPr>
            <a:lvl3pPr marL="1143000" indent="-228600">
              <a:spcBef>
                <a:spcPts val="375"/>
              </a:spcBef>
              <a:buClr>
                <a:srgbClr val="E6B1AB"/>
              </a:buClr>
              <a:buSzPct val="85000"/>
              <a:buFont typeface="Wingdings 2" panose="05020102010507070707" pitchFamily="18" charset="2"/>
              <a:buChar char=""/>
              <a:defRPr sz="2000">
                <a:solidFill>
                  <a:schemeClr val="tx1"/>
                </a:solidFill>
                <a:latin typeface="Perpetua" panose="02020502060401020303" pitchFamily="18" charset="0"/>
              </a:defRPr>
            </a:lvl3pPr>
            <a:lvl4pPr marL="1600200" indent="-228600">
              <a:spcBef>
                <a:spcPts val="375"/>
              </a:spcBef>
              <a:buClr>
                <a:srgbClr val="A28E6A"/>
              </a:buClr>
              <a:buSzPct val="80000"/>
              <a:buFont typeface="Wingdings 2" panose="05020102010507070707" pitchFamily="18" charset="2"/>
              <a:buChar char=""/>
              <a:defRPr sz="2000">
                <a:solidFill>
                  <a:schemeClr val="tx1"/>
                </a:solidFill>
                <a:latin typeface="Perpetua" panose="02020502060401020303" pitchFamily="18" charset="0"/>
              </a:defRPr>
            </a:lvl4pPr>
            <a:lvl5pPr marL="2057400" indent="-228600">
              <a:spcBef>
                <a:spcPts val="375"/>
              </a:spcBef>
              <a:buClr>
                <a:srgbClr val="A28E6A"/>
              </a:buClr>
              <a:buChar char="o"/>
              <a:defRPr sz="2000">
                <a:solidFill>
                  <a:schemeClr val="tx1"/>
                </a:solidFill>
                <a:latin typeface="Perpetua" panose="02020502060401020303" pitchFamily="18" charset="0"/>
              </a:defRPr>
            </a:lvl5pPr>
            <a:lvl6pPr marL="2514600" indent="-228600" fontAlgn="base">
              <a:spcBef>
                <a:spcPts val="375"/>
              </a:spcBef>
              <a:spcAft>
                <a:spcPct val="0"/>
              </a:spcAft>
              <a:buClr>
                <a:srgbClr val="A28E6A"/>
              </a:buClr>
              <a:buChar char="o"/>
              <a:defRPr sz="2000">
                <a:solidFill>
                  <a:schemeClr val="tx1"/>
                </a:solidFill>
                <a:latin typeface="Perpetua" panose="02020502060401020303" pitchFamily="18" charset="0"/>
              </a:defRPr>
            </a:lvl6pPr>
            <a:lvl7pPr marL="2971800" indent="-228600" fontAlgn="base">
              <a:spcBef>
                <a:spcPts val="375"/>
              </a:spcBef>
              <a:spcAft>
                <a:spcPct val="0"/>
              </a:spcAft>
              <a:buClr>
                <a:srgbClr val="A28E6A"/>
              </a:buClr>
              <a:buChar char="o"/>
              <a:defRPr sz="2000">
                <a:solidFill>
                  <a:schemeClr val="tx1"/>
                </a:solidFill>
                <a:latin typeface="Perpetua" panose="02020502060401020303" pitchFamily="18" charset="0"/>
              </a:defRPr>
            </a:lvl7pPr>
            <a:lvl8pPr marL="3429000" indent="-228600" fontAlgn="base">
              <a:spcBef>
                <a:spcPts val="375"/>
              </a:spcBef>
              <a:spcAft>
                <a:spcPct val="0"/>
              </a:spcAft>
              <a:buClr>
                <a:srgbClr val="A28E6A"/>
              </a:buClr>
              <a:buChar char="o"/>
              <a:defRPr sz="2000">
                <a:solidFill>
                  <a:schemeClr val="tx1"/>
                </a:solidFill>
                <a:latin typeface="Perpetua" panose="02020502060401020303" pitchFamily="18" charset="0"/>
              </a:defRPr>
            </a:lvl8pPr>
            <a:lvl9pPr marL="3886200" indent="-228600" fontAlgn="base">
              <a:spcBef>
                <a:spcPts val="375"/>
              </a:spcBef>
              <a:spcAft>
                <a:spcPct val="0"/>
              </a:spcAft>
              <a:buClr>
                <a:srgbClr val="A28E6A"/>
              </a:buClr>
              <a:buChar char="o"/>
              <a:defRPr sz="2000">
                <a:solidFill>
                  <a:schemeClr val="tx1"/>
                </a:solidFill>
                <a:latin typeface="Perpetua" panose="02020502060401020303" pitchFamily="18" charset="0"/>
              </a:defRPr>
            </a:lvl9pPr>
          </a:lstStyle>
          <a:p>
            <a:pPr algn="ctr" eaLnBrk="0" fontAlgn="base" hangingPunct="0">
              <a:spcBef>
                <a:spcPct val="0"/>
              </a:spcBef>
              <a:spcAft>
                <a:spcPct val="0"/>
              </a:spcAft>
              <a:buClrTx/>
              <a:buSzTx/>
              <a:buNone/>
            </a:pPr>
            <a:r>
              <a:rPr lang="en-US" altLang="en-US" sz="3200" b="1">
                <a:solidFill>
                  <a:srgbClr val="FFFFFF"/>
                </a:solidFill>
                <a:latin typeface="Garamond" panose="02020404030301010803" pitchFamily="18" charset="0"/>
                <a:cs typeface="Arial" panose="020B0604020202020204" pitchFamily="34" charset="0"/>
              </a:rPr>
              <a:t>Agent 2</a:t>
            </a:r>
          </a:p>
          <a:p>
            <a:pPr algn="ctr" eaLnBrk="0" fontAlgn="base" hangingPunct="0">
              <a:spcBef>
                <a:spcPct val="0"/>
              </a:spcBef>
              <a:spcAft>
                <a:spcPct val="0"/>
              </a:spcAft>
              <a:buClrTx/>
              <a:buSzTx/>
              <a:buNone/>
            </a:pPr>
            <a:r>
              <a:rPr lang="en-US" altLang="en-US" sz="2400" b="1">
                <a:solidFill>
                  <a:srgbClr val="FFFFFF"/>
                </a:solidFill>
                <a:latin typeface="Garamond" panose="02020404030301010803" pitchFamily="18" charset="0"/>
                <a:cs typeface="Arial" panose="020B0604020202020204" pitchFamily="34" charset="0"/>
              </a:rPr>
              <a:t>Contractor</a:t>
            </a:r>
          </a:p>
        </p:txBody>
      </p:sp>
      <p:cxnSp>
        <p:nvCxnSpPr>
          <p:cNvPr id="22542" name="Straight Arrow Connector 15">
            <a:extLst>
              <a:ext uri="{FF2B5EF4-FFF2-40B4-BE49-F238E27FC236}">
                <a16:creationId xmlns:a16="http://schemas.microsoft.com/office/drawing/2014/main" id="{6C54DC07-75A0-4B72-AEE5-5B2539335921}"/>
              </a:ext>
            </a:extLst>
          </p:cNvPr>
          <p:cNvCxnSpPr>
            <a:cxnSpLocks noChangeShapeType="1"/>
          </p:cNvCxnSpPr>
          <p:nvPr/>
        </p:nvCxnSpPr>
        <p:spPr bwMode="auto">
          <a:xfrm flipV="1">
            <a:off x="6096000" y="2362200"/>
            <a:ext cx="1219200" cy="609600"/>
          </a:xfrm>
          <a:prstGeom prst="straightConnector1">
            <a:avLst/>
          </a:prstGeom>
          <a:noFill/>
          <a:ln w="127000" algn="ctr">
            <a:solidFill>
              <a:srgbClr val="FF0000"/>
            </a:solidFill>
            <a:prstDash val="sysDot"/>
            <a:round/>
            <a:headEnd/>
            <a:tailEnd type="arrow" w="med" len="med"/>
          </a:ln>
          <a:extLst>
            <a:ext uri="{909E8E84-426E-40DD-AFC4-6F175D3DCCD1}">
              <a14:hiddenFill xmlns:a14="http://schemas.microsoft.com/office/drawing/2010/main">
                <a:noFill/>
              </a14:hiddenFill>
            </a:ext>
          </a:extLst>
        </p:spPr>
      </p:cxnSp>
    </p:spTree>
  </p:cSld>
  <p:clrMapOvr>
    <a:masterClrMapping/>
  </p:clrMapOvr>
  <p:transition spd="slow"/>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3">
            <a:extLst>
              <a:ext uri="{FF2B5EF4-FFF2-40B4-BE49-F238E27FC236}">
                <a16:creationId xmlns:a16="http://schemas.microsoft.com/office/drawing/2014/main" id="{3D356AF0-9D97-43A9-8761-803E89C15B0A}"/>
              </a:ext>
            </a:extLst>
          </p:cNvPr>
          <p:cNvSpPr>
            <a:spLocks noGrp="1"/>
          </p:cNvSpPr>
          <p:nvPr>
            <p:ph type="title"/>
          </p:nvPr>
        </p:nvSpPr>
        <p:spPr/>
        <p:txBody>
          <a:bodyPr anchor="t"/>
          <a:lstStyle/>
          <a:p>
            <a:r>
              <a:rPr lang="en-US" altLang="en-US"/>
              <a:t>Processes</a:t>
            </a:r>
          </a:p>
        </p:txBody>
      </p:sp>
      <p:pic>
        <p:nvPicPr>
          <p:cNvPr id="23555" name="Picture 2">
            <a:extLst>
              <a:ext uri="{FF2B5EF4-FFF2-40B4-BE49-F238E27FC236}">
                <a16:creationId xmlns:a16="http://schemas.microsoft.com/office/drawing/2014/main" id="{0A5FF835-5019-4933-A154-38F8FB26480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00227" y="2406652"/>
            <a:ext cx="5114925" cy="2657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angle 6">
            <a:extLst>
              <a:ext uri="{FF2B5EF4-FFF2-40B4-BE49-F238E27FC236}">
                <a16:creationId xmlns:a16="http://schemas.microsoft.com/office/drawing/2014/main" id="{ED2280A9-6A20-4507-882F-E2F68DC38888}"/>
              </a:ext>
            </a:extLst>
          </p:cNvPr>
          <p:cNvSpPr/>
          <p:nvPr/>
        </p:nvSpPr>
        <p:spPr>
          <a:xfrm>
            <a:off x="784227" y="2613025"/>
            <a:ext cx="1247775" cy="914400"/>
          </a:xfrm>
          <a:prstGeom prst="rect">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r>
              <a:rPr lang="en-US" dirty="0">
                <a:solidFill>
                  <a:srgbClr val="FFFFFF"/>
                </a:solidFill>
                <a:latin typeface="Perpetua"/>
              </a:rPr>
              <a:t>Planning</a:t>
            </a:r>
          </a:p>
        </p:txBody>
      </p:sp>
      <p:sp>
        <p:nvSpPr>
          <p:cNvPr id="8" name="Rectangle 7">
            <a:extLst>
              <a:ext uri="{FF2B5EF4-FFF2-40B4-BE49-F238E27FC236}">
                <a16:creationId xmlns:a16="http://schemas.microsoft.com/office/drawing/2014/main" id="{4FE4EEFC-C60E-460D-8FD8-63C5A6BEE40C}"/>
              </a:ext>
            </a:extLst>
          </p:cNvPr>
          <p:cNvSpPr/>
          <p:nvPr/>
        </p:nvSpPr>
        <p:spPr>
          <a:xfrm>
            <a:off x="5522913" y="4041775"/>
            <a:ext cx="914400" cy="914400"/>
          </a:xfrm>
          <a:prstGeom prst="rect">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r>
              <a:rPr lang="en-US" dirty="0">
                <a:solidFill>
                  <a:srgbClr val="FFFFFF"/>
                </a:solidFill>
                <a:latin typeface="Perpetua"/>
              </a:rPr>
              <a:t>Cost </a:t>
            </a:r>
            <a:r>
              <a:rPr lang="en-US" dirty="0" err="1">
                <a:solidFill>
                  <a:srgbClr val="FFFFFF"/>
                </a:solidFill>
                <a:latin typeface="Perpetua"/>
              </a:rPr>
              <a:t>Reimb</a:t>
            </a:r>
            <a:r>
              <a:rPr lang="en-US" dirty="0">
                <a:solidFill>
                  <a:srgbClr val="FFFFFF"/>
                </a:solidFill>
                <a:latin typeface="Perpetua"/>
              </a:rPr>
              <a:t>.</a:t>
            </a:r>
          </a:p>
        </p:txBody>
      </p:sp>
      <p:sp>
        <p:nvSpPr>
          <p:cNvPr id="10" name="Rectangle 9">
            <a:extLst>
              <a:ext uri="{FF2B5EF4-FFF2-40B4-BE49-F238E27FC236}">
                <a16:creationId xmlns:a16="http://schemas.microsoft.com/office/drawing/2014/main" id="{3A494741-E589-4881-8703-71818706D5E2}"/>
              </a:ext>
            </a:extLst>
          </p:cNvPr>
          <p:cNvSpPr/>
          <p:nvPr/>
        </p:nvSpPr>
        <p:spPr>
          <a:xfrm>
            <a:off x="3787775" y="3976688"/>
            <a:ext cx="1466850" cy="914400"/>
          </a:xfrm>
          <a:prstGeom prst="rect">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r>
              <a:rPr lang="en-US" dirty="0">
                <a:solidFill>
                  <a:srgbClr val="FFFFFF"/>
                </a:solidFill>
                <a:latin typeface="Perpetua"/>
              </a:rPr>
              <a:t>Competition - Methods</a:t>
            </a:r>
          </a:p>
        </p:txBody>
      </p:sp>
      <p:sp>
        <p:nvSpPr>
          <p:cNvPr id="11" name="Rectangle 10">
            <a:extLst>
              <a:ext uri="{FF2B5EF4-FFF2-40B4-BE49-F238E27FC236}">
                <a16:creationId xmlns:a16="http://schemas.microsoft.com/office/drawing/2014/main" id="{4ACF4396-F3BF-480D-B380-A402E07FA95F}"/>
              </a:ext>
            </a:extLst>
          </p:cNvPr>
          <p:cNvSpPr/>
          <p:nvPr/>
        </p:nvSpPr>
        <p:spPr>
          <a:xfrm>
            <a:off x="3338513" y="1851025"/>
            <a:ext cx="1581150" cy="914400"/>
          </a:xfrm>
          <a:prstGeom prst="rect">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r>
              <a:rPr lang="en-US" dirty="0">
                <a:solidFill>
                  <a:srgbClr val="FFFFFF"/>
                </a:solidFill>
                <a:latin typeface="Perpetua"/>
              </a:rPr>
              <a:t>Qualification</a:t>
            </a:r>
          </a:p>
        </p:txBody>
      </p:sp>
      <p:sp>
        <p:nvSpPr>
          <p:cNvPr id="12" name="Rectangle 11">
            <a:extLst>
              <a:ext uri="{FF2B5EF4-FFF2-40B4-BE49-F238E27FC236}">
                <a16:creationId xmlns:a16="http://schemas.microsoft.com/office/drawing/2014/main" id="{FA1C53AB-676B-4854-B2F3-E8F2F3758C23}"/>
              </a:ext>
            </a:extLst>
          </p:cNvPr>
          <p:cNvSpPr/>
          <p:nvPr/>
        </p:nvSpPr>
        <p:spPr>
          <a:xfrm>
            <a:off x="5102227" y="1865313"/>
            <a:ext cx="1865313" cy="914400"/>
          </a:xfrm>
          <a:prstGeom prst="rect">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r>
              <a:rPr lang="en-US" dirty="0">
                <a:solidFill>
                  <a:srgbClr val="FFFFFF"/>
                </a:solidFill>
                <a:latin typeface="Perpetua"/>
              </a:rPr>
              <a:t>Responsiveness</a:t>
            </a:r>
          </a:p>
        </p:txBody>
      </p:sp>
      <p:cxnSp>
        <p:nvCxnSpPr>
          <p:cNvPr id="15" name="Straight Connector 14">
            <a:extLst>
              <a:ext uri="{FF2B5EF4-FFF2-40B4-BE49-F238E27FC236}">
                <a16:creationId xmlns:a16="http://schemas.microsoft.com/office/drawing/2014/main" id="{A07D3348-413A-45D3-84DB-D1FA0E7B0CA9}"/>
              </a:ext>
            </a:extLst>
          </p:cNvPr>
          <p:cNvCxnSpPr/>
          <p:nvPr/>
        </p:nvCxnSpPr>
        <p:spPr>
          <a:xfrm flipH="1">
            <a:off x="5108575" y="2801938"/>
            <a:ext cx="349250" cy="449262"/>
          </a:xfrm>
          <a:prstGeom prst="line">
            <a:avLst/>
          </a:prstGeom>
          <a:ln w="920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9E9988B8-1836-44B3-B78D-BE7278E6E95F}"/>
              </a:ext>
            </a:extLst>
          </p:cNvPr>
          <p:cNvCxnSpPr/>
          <p:nvPr/>
        </p:nvCxnSpPr>
        <p:spPr>
          <a:xfrm>
            <a:off x="4572002" y="2771775"/>
            <a:ext cx="231775" cy="465138"/>
          </a:xfrm>
          <a:prstGeom prst="line">
            <a:avLst/>
          </a:prstGeom>
          <a:ln w="92075">
            <a:solidFill>
              <a:srgbClr val="C00000"/>
            </a:solidFill>
          </a:ln>
        </p:spPr>
        <p:style>
          <a:lnRef idx="1">
            <a:schemeClr val="accent1"/>
          </a:lnRef>
          <a:fillRef idx="0">
            <a:schemeClr val="accent1"/>
          </a:fillRef>
          <a:effectRef idx="0">
            <a:schemeClr val="accent1"/>
          </a:effectRef>
          <a:fontRef idx="minor">
            <a:schemeClr val="tx1"/>
          </a:fontRef>
        </p:style>
      </p:cxnSp>
      <p:sp>
        <p:nvSpPr>
          <p:cNvPr id="22" name="Rectangle 21">
            <a:extLst>
              <a:ext uri="{FF2B5EF4-FFF2-40B4-BE49-F238E27FC236}">
                <a16:creationId xmlns:a16="http://schemas.microsoft.com/office/drawing/2014/main" id="{A8C44877-7AC5-466F-B5D9-DC94B8477F73}"/>
              </a:ext>
            </a:extLst>
          </p:cNvPr>
          <p:cNvSpPr/>
          <p:nvPr/>
        </p:nvSpPr>
        <p:spPr>
          <a:xfrm>
            <a:off x="1633538" y="1582738"/>
            <a:ext cx="1581150" cy="914400"/>
          </a:xfrm>
          <a:prstGeom prst="rect">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r>
              <a:rPr lang="en-US" dirty="0">
                <a:solidFill>
                  <a:srgbClr val="FFFFFF"/>
                </a:solidFill>
                <a:latin typeface="Perpetua"/>
              </a:rPr>
              <a:t>Rules</a:t>
            </a:r>
          </a:p>
        </p:txBody>
      </p:sp>
      <p:sp>
        <p:nvSpPr>
          <p:cNvPr id="24" name="Rectangle 23">
            <a:extLst>
              <a:ext uri="{FF2B5EF4-FFF2-40B4-BE49-F238E27FC236}">
                <a16:creationId xmlns:a16="http://schemas.microsoft.com/office/drawing/2014/main" id="{704DE29D-44D0-45DF-A782-21F49709AB5D}"/>
              </a:ext>
            </a:extLst>
          </p:cNvPr>
          <p:cNvSpPr/>
          <p:nvPr/>
        </p:nvSpPr>
        <p:spPr>
          <a:xfrm>
            <a:off x="6567490" y="4035425"/>
            <a:ext cx="1582737" cy="914400"/>
          </a:xfrm>
          <a:prstGeom prst="rect">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r>
              <a:rPr lang="en-US" dirty="0">
                <a:solidFill>
                  <a:srgbClr val="FFFFFF"/>
                </a:solidFill>
                <a:latin typeface="Perpetua"/>
              </a:rPr>
              <a:t>Contract</a:t>
            </a:r>
          </a:p>
          <a:p>
            <a:pPr algn="ctr" eaLnBrk="0" fontAlgn="base" hangingPunct="0">
              <a:spcBef>
                <a:spcPct val="0"/>
              </a:spcBef>
              <a:spcAft>
                <a:spcPct val="0"/>
              </a:spcAft>
              <a:defRPr/>
            </a:pPr>
            <a:r>
              <a:rPr lang="en-US" dirty="0">
                <a:solidFill>
                  <a:srgbClr val="FFFFFF"/>
                </a:solidFill>
                <a:latin typeface="Perpetua"/>
              </a:rPr>
              <a:t>Provisions</a:t>
            </a:r>
          </a:p>
        </p:txBody>
      </p:sp>
    </p:spTree>
  </p:cSld>
  <p:clrMapOvr>
    <a:masterClrMapping/>
  </p:clrMapOvr>
  <p:transition spd="slow"/>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3">
            <a:extLst>
              <a:ext uri="{FF2B5EF4-FFF2-40B4-BE49-F238E27FC236}">
                <a16:creationId xmlns:a16="http://schemas.microsoft.com/office/drawing/2014/main" id="{55B7BD96-AC47-4712-AEF9-1D760D737BB6}"/>
              </a:ext>
            </a:extLst>
          </p:cNvPr>
          <p:cNvSpPr>
            <a:spLocks noGrp="1"/>
          </p:cNvSpPr>
          <p:nvPr>
            <p:ph type="title"/>
          </p:nvPr>
        </p:nvSpPr>
        <p:spPr>
          <a:xfrm>
            <a:off x="722313" y="952502"/>
            <a:ext cx="7772400" cy="1362075"/>
          </a:xfrm>
        </p:spPr>
        <p:txBody>
          <a:bodyPr/>
          <a:lstStyle/>
          <a:p>
            <a:r>
              <a:rPr lang="en-US" altLang="en-US"/>
              <a:t>The United States . . .</a:t>
            </a:r>
          </a:p>
        </p:txBody>
      </p:sp>
      <p:sp>
        <p:nvSpPr>
          <p:cNvPr id="5" name="Text Placeholder 4">
            <a:extLst>
              <a:ext uri="{FF2B5EF4-FFF2-40B4-BE49-F238E27FC236}">
                <a16:creationId xmlns:a16="http://schemas.microsoft.com/office/drawing/2014/main" id="{D32F4C27-2607-41C6-8654-00CB5AE04DCC}"/>
              </a:ext>
            </a:extLst>
          </p:cNvPr>
          <p:cNvSpPr>
            <a:spLocks noGrp="1"/>
          </p:cNvSpPr>
          <p:nvPr>
            <p:ph type="body" idx="1"/>
          </p:nvPr>
        </p:nvSpPr>
        <p:spPr/>
        <p:txBody>
          <a:bodyPr>
            <a:normAutofit/>
          </a:bodyPr>
          <a:lstStyle/>
          <a:p>
            <a:pPr fontAlgn="auto">
              <a:spcBef>
                <a:spcPts val="580"/>
              </a:spcBef>
              <a:spcAft>
                <a:spcPts val="0"/>
              </a:spcAft>
              <a:defRPr/>
            </a:pPr>
            <a:endParaRPr lang="en-US"/>
          </a:p>
        </p:txBody>
      </p:sp>
    </p:spTree>
  </p:cSld>
  <p:clrMapOvr>
    <a:masterClrMapping/>
  </p:clrMapOvr>
  <p:transition spd="slow"/>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6306" name="Rectangle 2">
            <a:extLst>
              <a:ext uri="{FF2B5EF4-FFF2-40B4-BE49-F238E27FC236}">
                <a16:creationId xmlns:a16="http://schemas.microsoft.com/office/drawing/2014/main" id="{108FBC67-0AF3-4029-8585-488B56216EFB}"/>
              </a:ext>
            </a:extLst>
          </p:cNvPr>
          <p:cNvSpPr>
            <a:spLocks noGrp="1" noRot="1" noChangeArrowheads="1"/>
          </p:cNvSpPr>
          <p:nvPr>
            <p:ph type="title"/>
          </p:nvPr>
        </p:nvSpPr>
        <p:spPr/>
        <p:txBody>
          <a:bodyPr>
            <a:normAutofit fontScale="90000"/>
          </a:bodyPr>
          <a:lstStyle/>
          <a:p>
            <a:pPr fontAlgn="auto">
              <a:spcAft>
                <a:spcPts val="0"/>
              </a:spcAft>
              <a:defRPr/>
            </a:pPr>
            <a:r>
              <a:rPr lang="en-US" sz="5400" dirty="0"/>
              <a:t>. </a:t>
            </a:r>
            <a:r>
              <a:rPr lang="en-US" dirty="0"/>
              <a:t>. . Has Separate Procurement Systems</a:t>
            </a:r>
            <a:endParaRPr lang="en-US" sz="5400" dirty="0"/>
          </a:p>
        </p:txBody>
      </p:sp>
      <p:sp>
        <p:nvSpPr>
          <p:cNvPr id="25603" name="Rectangle 3">
            <a:extLst>
              <a:ext uri="{FF2B5EF4-FFF2-40B4-BE49-F238E27FC236}">
                <a16:creationId xmlns:a16="http://schemas.microsoft.com/office/drawing/2014/main" id="{4D3F12B1-726C-49FA-9BFE-388DE7029ECE}"/>
              </a:ext>
            </a:extLst>
          </p:cNvPr>
          <p:cNvSpPr>
            <a:spLocks noChangeArrowheads="1"/>
          </p:cNvSpPr>
          <p:nvPr/>
        </p:nvSpPr>
        <p:spPr bwMode="auto">
          <a:xfrm>
            <a:off x="1104900" y="2244727"/>
            <a:ext cx="7315200" cy="923925"/>
          </a:xfrm>
          <a:prstGeom prst="rect">
            <a:avLst/>
          </a:prstGeom>
          <a:solidFill>
            <a:schemeClr val="accent1"/>
          </a:solidFill>
          <a:ln w="9525">
            <a:miter lim="800000"/>
            <a:headEnd/>
            <a:tailEnd/>
          </a:ln>
          <a:scene3d>
            <a:camera prst="legacyObliqueTopRight"/>
            <a:lightRig rig="legacyFlat3" dir="b"/>
          </a:scene3d>
          <a:sp3d extrusionH="430200" prstMaterial="legacyMatte">
            <a:bevelT w="13500" h="13500" prst="angle"/>
            <a:bevelB w="13500" h="13500" prst="angle"/>
            <a:extrusionClr>
              <a:schemeClr val="accent1"/>
            </a:extrusionClr>
            <a:contourClr>
              <a:schemeClr val="accent1"/>
            </a:contourClr>
          </a:sp3d>
        </p:spPr>
        <p:txBody>
          <a:bodyPr lIns="0" tIns="0" rIns="0" bIns="0" anchor="ctr">
            <a:spAutoFit/>
            <a:flatTx/>
          </a:bodyPr>
          <a:lstStyle>
            <a:lvl1pPr>
              <a:spcBef>
                <a:spcPts val="575"/>
              </a:spcBef>
              <a:buClr>
                <a:schemeClr val="accent1"/>
              </a:buClr>
              <a:buSzPct val="85000"/>
              <a:buFont typeface="Wingdings 2" panose="05020102010507070707" pitchFamily="18" charset="2"/>
              <a:buChar char=""/>
              <a:defRPr sz="2600">
                <a:solidFill>
                  <a:schemeClr val="tx1"/>
                </a:solidFill>
                <a:latin typeface="Perpetua" panose="02020502060401020303" pitchFamily="18" charset="0"/>
              </a:defRPr>
            </a:lvl1pPr>
            <a:lvl2pPr marL="742950" indent="-285750">
              <a:spcBef>
                <a:spcPts val="375"/>
              </a:spcBef>
              <a:buClr>
                <a:schemeClr val="accent2"/>
              </a:buClr>
              <a:buSzPct val="85000"/>
              <a:buFont typeface="Wingdings 2" panose="05020102010507070707" pitchFamily="18" charset="2"/>
              <a:buChar char=""/>
              <a:defRPr sz="2400">
                <a:solidFill>
                  <a:schemeClr val="tx1"/>
                </a:solidFill>
                <a:latin typeface="Perpetua" panose="02020502060401020303" pitchFamily="18" charset="0"/>
              </a:defRPr>
            </a:lvl2pPr>
            <a:lvl3pPr marL="1143000" indent="-228600">
              <a:spcBef>
                <a:spcPts val="375"/>
              </a:spcBef>
              <a:buClr>
                <a:srgbClr val="E6B1AB"/>
              </a:buClr>
              <a:buSzPct val="85000"/>
              <a:buFont typeface="Wingdings 2" panose="05020102010507070707" pitchFamily="18" charset="2"/>
              <a:buChar char=""/>
              <a:defRPr sz="2000">
                <a:solidFill>
                  <a:schemeClr val="tx1"/>
                </a:solidFill>
                <a:latin typeface="Perpetua" panose="02020502060401020303" pitchFamily="18" charset="0"/>
              </a:defRPr>
            </a:lvl3pPr>
            <a:lvl4pPr marL="1600200" indent="-228600">
              <a:spcBef>
                <a:spcPts val="375"/>
              </a:spcBef>
              <a:buClr>
                <a:srgbClr val="A28E6A"/>
              </a:buClr>
              <a:buSzPct val="80000"/>
              <a:buFont typeface="Wingdings 2" panose="05020102010507070707" pitchFamily="18" charset="2"/>
              <a:buChar char=""/>
              <a:defRPr sz="2000">
                <a:solidFill>
                  <a:schemeClr val="tx1"/>
                </a:solidFill>
                <a:latin typeface="Perpetua" panose="02020502060401020303" pitchFamily="18" charset="0"/>
              </a:defRPr>
            </a:lvl4pPr>
            <a:lvl5pPr marL="2057400" indent="-228600">
              <a:spcBef>
                <a:spcPts val="375"/>
              </a:spcBef>
              <a:buClr>
                <a:srgbClr val="A28E6A"/>
              </a:buClr>
              <a:buChar char="o"/>
              <a:defRPr sz="2000">
                <a:solidFill>
                  <a:schemeClr val="tx1"/>
                </a:solidFill>
                <a:latin typeface="Perpetua" panose="02020502060401020303" pitchFamily="18" charset="0"/>
              </a:defRPr>
            </a:lvl5pPr>
            <a:lvl6pPr marL="2514600" indent="-228600" fontAlgn="base">
              <a:spcBef>
                <a:spcPts val="375"/>
              </a:spcBef>
              <a:spcAft>
                <a:spcPct val="0"/>
              </a:spcAft>
              <a:buClr>
                <a:srgbClr val="A28E6A"/>
              </a:buClr>
              <a:buChar char="o"/>
              <a:defRPr sz="2000">
                <a:solidFill>
                  <a:schemeClr val="tx1"/>
                </a:solidFill>
                <a:latin typeface="Perpetua" panose="02020502060401020303" pitchFamily="18" charset="0"/>
              </a:defRPr>
            </a:lvl6pPr>
            <a:lvl7pPr marL="2971800" indent="-228600" fontAlgn="base">
              <a:spcBef>
                <a:spcPts val="375"/>
              </a:spcBef>
              <a:spcAft>
                <a:spcPct val="0"/>
              </a:spcAft>
              <a:buClr>
                <a:srgbClr val="A28E6A"/>
              </a:buClr>
              <a:buChar char="o"/>
              <a:defRPr sz="2000">
                <a:solidFill>
                  <a:schemeClr val="tx1"/>
                </a:solidFill>
                <a:latin typeface="Perpetua" panose="02020502060401020303" pitchFamily="18" charset="0"/>
              </a:defRPr>
            </a:lvl7pPr>
            <a:lvl8pPr marL="3429000" indent="-228600" fontAlgn="base">
              <a:spcBef>
                <a:spcPts val="375"/>
              </a:spcBef>
              <a:spcAft>
                <a:spcPct val="0"/>
              </a:spcAft>
              <a:buClr>
                <a:srgbClr val="A28E6A"/>
              </a:buClr>
              <a:buChar char="o"/>
              <a:defRPr sz="2000">
                <a:solidFill>
                  <a:schemeClr val="tx1"/>
                </a:solidFill>
                <a:latin typeface="Perpetua" panose="02020502060401020303" pitchFamily="18" charset="0"/>
              </a:defRPr>
            </a:lvl8pPr>
            <a:lvl9pPr marL="3886200" indent="-228600" fontAlgn="base">
              <a:spcBef>
                <a:spcPts val="375"/>
              </a:spcBef>
              <a:spcAft>
                <a:spcPct val="0"/>
              </a:spcAft>
              <a:buClr>
                <a:srgbClr val="A28E6A"/>
              </a:buClr>
              <a:buChar char="o"/>
              <a:defRPr sz="2000">
                <a:solidFill>
                  <a:schemeClr val="tx1"/>
                </a:solidFill>
                <a:latin typeface="Perpetua" panose="02020502060401020303" pitchFamily="18" charset="0"/>
              </a:defRPr>
            </a:lvl9pPr>
          </a:lstStyle>
          <a:p>
            <a:pPr algn="ctr" fontAlgn="base">
              <a:spcBef>
                <a:spcPct val="0"/>
              </a:spcBef>
              <a:spcAft>
                <a:spcPct val="0"/>
              </a:spcAft>
              <a:buClrTx/>
              <a:buSzTx/>
              <a:buNone/>
            </a:pPr>
            <a:r>
              <a:rPr lang="en-US" altLang="en-US" sz="6000">
                <a:solidFill>
                  <a:srgbClr val="FFFFFF"/>
                </a:solidFill>
                <a:latin typeface="Arial" panose="020B0604020202020204" pitchFamily="34" charset="0"/>
                <a:cs typeface="Arial" panose="020B0604020202020204" pitchFamily="34" charset="0"/>
              </a:rPr>
              <a:t>Federal Procurement</a:t>
            </a:r>
          </a:p>
        </p:txBody>
      </p:sp>
      <p:sp>
        <p:nvSpPr>
          <p:cNvPr id="25604" name="Rectangle 4">
            <a:extLst>
              <a:ext uri="{FF2B5EF4-FFF2-40B4-BE49-F238E27FC236}">
                <a16:creationId xmlns:a16="http://schemas.microsoft.com/office/drawing/2014/main" id="{9B628EE4-3981-470E-B1A8-37860F038F7A}"/>
              </a:ext>
            </a:extLst>
          </p:cNvPr>
          <p:cNvSpPr>
            <a:spLocks noChangeArrowheads="1"/>
          </p:cNvSpPr>
          <p:nvPr/>
        </p:nvSpPr>
        <p:spPr bwMode="auto">
          <a:xfrm>
            <a:off x="1104900" y="3581402"/>
            <a:ext cx="7315200" cy="923925"/>
          </a:xfrm>
          <a:prstGeom prst="rect">
            <a:avLst/>
          </a:prstGeom>
          <a:solidFill>
            <a:srgbClr val="00FF00"/>
          </a:solidFill>
          <a:ln w="9525">
            <a:miter lim="800000"/>
            <a:headEnd/>
            <a:tailEnd/>
          </a:ln>
          <a:scene3d>
            <a:camera prst="legacyObliqueTopRight"/>
            <a:lightRig rig="legacyFlat3" dir="b"/>
          </a:scene3d>
          <a:sp3d extrusionH="430200" prstMaterial="legacyMatte">
            <a:bevelT w="13500" h="13500" prst="angle"/>
            <a:bevelB w="13500" h="13500" prst="angle"/>
            <a:extrusionClr>
              <a:srgbClr val="00FF00"/>
            </a:extrusionClr>
            <a:contourClr>
              <a:srgbClr val="00FF00"/>
            </a:contourClr>
          </a:sp3d>
        </p:spPr>
        <p:txBody>
          <a:bodyPr lIns="0" tIns="0" rIns="0" bIns="0" anchor="ctr">
            <a:spAutoFit/>
            <a:flatTx/>
          </a:bodyPr>
          <a:lstStyle>
            <a:lvl1pPr>
              <a:spcBef>
                <a:spcPts val="575"/>
              </a:spcBef>
              <a:buClr>
                <a:schemeClr val="accent1"/>
              </a:buClr>
              <a:buSzPct val="85000"/>
              <a:buFont typeface="Wingdings 2" panose="05020102010507070707" pitchFamily="18" charset="2"/>
              <a:buChar char=""/>
              <a:defRPr sz="2600">
                <a:solidFill>
                  <a:schemeClr val="tx1"/>
                </a:solidFill>
                <a:latin typeface="Perpetua" panose="02020502060401020303" pitchFamily="18" charset="0"/>
              </a:defRPr>
            </a:lvl1pPr>
            <a:lvl2pPr marL="742950" indent="-285750">
              <a:spcBef>
                <a:spcPts val="375"/>
              </a:spcBef>
              <a:buClr>
                <a:schemeClr val="accent2"/>
              </a:buClr>
              <a:buSzPct val="85000"/>
              <a:buFont typeface="Wingdings 2" panose="05020102010507070707" pitchFamily="18" charset="2"/>
              <a:buChar char=""/>
              <a:defRPr sz="2400">
                <a:solidFill>
                  <a:schemeClr val="tx1"/>
                </a:solidFill>
                <a:latin typeface="Perpetua" panose="02020502060401020303" pitchFamily="18" charset="0"/>
              </a:defRPr>
            </a:lvl2pPr>
            <a:lvl3pPr marL="1143000" indent="-228600">
              <a:spcBef>
                <a:spcPts val="375"/>
              </a:spcBef>
              <a:buClr>
                <a:srgbClr val="E6B1AB"/>
              </a:buClr>
              <a:buSzPct val="85000"/>
              <a:buFont typeface="Wingdings 2" panose="05020102010507070707" pitchFamily="18" charset="2"/>
              <a:buChar char=""/>
              <a:defRPr sz="2000">
                <a:solidFill>
                  <a:schemeClr val="tx1"/>
                </a:solidFill>
                <a:latin typeface="Perpetua" panose="02020502060401020303" pitchFamily="18" charset="0"/>
              </a:defRPr>
            </a:lvl3pPr>
            <a:lvl4pPr marL="1600200" indent="-228600">
              <a:spcBef>
                <a:spcPts val="375"/>
              </a:spcBef>
              <a:buClr>
                <a:srgbClr val="A28E6A"/>
              </a:buClr>
              <a:buSzPct val="80000"/>
              <a:buFont typeface="Wingdings 2" panose="05020102010507070707" pitchFamily="18" charset="2"/>
              <a:buChar char=""/>
              <a:defRPr sz="2000">
                <a:solidFill>
                  <a:schemeClr val="tx1"/>
                </a:solidFill>
                <a:latin typeface="Perpetua" panose="02020502060401020303" pitchFamily="18" charset="0"/>
              </a:defRPr>
            </a:lvl4pPr>
            <a:lvl5pPr marL="2057400" indent="-228600">
              <a:spcBef>
                <a:spcPts val="375"/>
              </a:spcBef>
              <a:buClr>
                <a:srgbClr val="A28E6A"/>
              </a:buClr>
              <a:buChar char="o"/>
              <a:defRPr sz="2000">
                <a:solidFill>
                  <a:schemeClr val="tx1"/>
                </a:solidFill>
                <a:latin typeface="Perpetua" panose="02020502060401020303" pitchFamily="18" charset="0"/>
              </a:defRPr>
            </a:lvl5pPr>
            <a:lvl6pPr marL="2514600" indent="-228600" fontAlgn="base">
              <a:spcBef>
                <a:spcPts val="375"/>
              </a:spcBef>
              <a:spcAft>
                <a:spcPct val="0"/>
              </a:spcAft>
              <a:buClr>
                <a:srgbClr val="A28E6A"/>
              </a:buClr>
              <a:buChar char="o"/>
              <a:defRPr sz="2000">
                <a:solidFill>
                  <a:schemeClr val="tx1"/>
                </a:solidFill>
                <a:latin typeface="Perpetua" panose="02020502060401020303" pitchFamily="18" charset="0"/>
              </a:defRPr>
            </a:lvl6pPr>
            <a:lvl7pPr marL="2971800" indent="-228600" fontAlgn="base">
              <a:spcBef>
                <a:spcPts val="375"/>
              </a:spcBef>
              <a:spcAft>
                <a:spcPct val="0"/>
              </a:spcAft>
              <a:buClr>
                <a:srgbClr val="A28E6A"/>
              </a:buClr>
              <a:buChar char="o"/>
              <a:defRPr sz="2000">
                <a:solidFill>
                  <a:schemeClr val="tx1"/>
                </a:solidFill>
                <a:latin typeface="Perpetua" panose="02020502060401020303" pitchFamily="18" charset="0"/>
              </a:defRPr>
            </a:lvl7pPr>
            <a:lvl8pPr marL="3429000" indent="-228600" fontAlgn="base">
              <a:spcBef>
                <a:spcPts val="375"/>
              </a:spcBef>
              <a:spcAft>
                <a:spcPct val="0"/>
              </a:spcAft>
              <a:buClr>
                <a:srgbClr val="A28E6A"/>
              </a:buClr>
              <a:buChar char="o"/>
              <a:defRPr sz="2000">
                <a:solidFill>
                  <a:schemeClr val="tx1"/>
                </a:solidFill>
                <a:latin typeface="Perpetua" panose="02020502060401020303" pitchFamily="18" charset="0"/>
              </a:defRPr>
            </a:lvl8pPr>
            <a:lvl9pPr marL="3886200" indent="-228600" fontAlgn="base">
              <a:spcBef>
                <a:spcPts val="375"/>
              </a:spcBef>
              <a:spcAft>
                <a:spcPct val="0"/>
              </a:spcAft>
              <a:buClr>
                <a:srgbClr val="A28E6A"/>
              </a:buClr>
              <a:buChar char="o"/>
              <a:defRPr sz="2000">
                <a:solidFill>
                  <a:schemeClr val="tx1"/>
                </a:solidFill>
                <a:latin typeface="Perpetua" panose="02020502060401020303" pitchFamily="18" charset="0"/>
              </a:defRPr>
            </a:lvl9pPr>
          </a:lstStyle>
          <a:p>
            <a:pPr algn="ctr" fontAlgn="base">
              <a:spcBef>
                <a:spcPct val="0"/>
              </a:spcBef>
              <a:spcAft>
                <a:spcPct val="0"/>
              </a:spcAft>
              <a:buClrTx/>
              <a:buSzTx/>
              <a:buNone/>
            </a:pPr>
            <a:r>
              <a:rPr lang="en-US" altLang="en-US" sz="6000">
                <a:solidFill>
                  <a:srgbClr val="FFFFFF"/>
                </a:solidFill>
                <a:latin typeface="Arial" panose="020B0604020202020204" pitchFamily="34" charset="0"/>
                <a:cs typeface="Arial" panose="020B0604020202020204" pitchFamily="34" charset="0"/>
              </a:rPr>
              <a:t>State</a:t>
            </a:r>
          </a:p>
        </p:txBody>
      </p:sp>
      <p:sp>
        <p:nvSpPr>
          <p:cNvPr id="25605" name="Rectangle 5">
            <a:extLst>
              <a:ext uri="{FF2B5EF4-FFF2-40B4-BE49-F238E27FC236}">
                <a16:creationId xmlns:a16="http://schemas.microsoft.com/office/drawing/2014/main" id="{D0C2525E-F1CA-4E13-AFB5-44C0AAF8E947}"/>
              </a:ext>
            </a:extLst>
          </p:cNvPr>
          <p:cNvSpPr>
            <a:spLocks noChangeArrowheads="1"/>
          </p:cNvSpPr>
          <p:nvPr/>
        </p:nvSpPr>
        <p:spPr bwMode="auto">
          <a:xfrm>
            <a:off x="1104900" y="4800602"/>
            <a:ext cx="7315200" cy="923925"/>
          </a:xfrm>
          <a:prstGeom prst="rect">
            <a:avLst/>
          </a:prstGeom>
          <a:solidFill>
            <a:srgbClr val="FF0000"/>
          </a:solidFill>
          <a:ln w="9525">
            <a:miter lim="800000"/>
            <a:headEnd/>
            <a:tailEnd/>
          </a:ln>
          <a:scene3d>
            <a:camera prst="legacyObliqueTopRight"/>
            <a:lightRig rig="legacyFlat3" dir="b"/>
          </a:scene3d>
          <a:sp3d extrusionH="430200" prstMaterial="legacyMatte">
            <a:bevelT w="13500" h="13500" prst="angle"/>
            <a:bevelB w="13500" h="13500" prst="angle"/>
            <a:extrusionClr>
              <a:srgbClr val="FF0000"/>
            </a:extrusionClr>
            <a:contourClr>
              <a:srgbClr val="FF0000"/>
            </a:contourClr>
          </a:sp3d>
        </p:spPr>
        <p:txBody>
          <a:bodyPr lIns="0" tIns="0" rIns="0" bIns="0" anchor="ctr">
            <a:spAutoFit/>
            <a:flatTx/>
          </a:bodyPr>
          <a:lstStyle>
            <a:lvl1pPr>
              <a:spcBef>
                <a:spcPts val="575"/>
              </a:spcBef>
              <a:buClr>
                <a:schemeClr val="accent1"/>
              </a:buClr>
              <a:buSzPct val="85000"/>
              <a:buFont typeface="Wingdings 2" panose="05020102010507070707" pitchFamily="18" charset="2"/>
              <a:buChar char=""/>
              <a:defRPr sz="2600">
                <a:solidFill>
                  <a:schemeClr val="tx1"/>
                </a:solidFill>
                <a:latin typeface="Perpetua" panose="02020502060401020303" pitchFamily="18" charset="0"/>
              </a:defRPr>
            </a:lvl1pPr>
            <a:lvl2pPr marL="742950" indent="-285750">
              <a:spcBef>
                <a:spcPts val="375"/>
              </a:spcBef>
              <a:buClr>
                <a:schemeClr val="accent2"/>
              </a:buClr>
              <a:buSzPct val="85000"/>
              <a:buFont typeface="Wingdings 2" panose="05020102010507070707" pitchFamily="18" charset="2"/>
              <a:buChar char=""/>
              <a:defRPr sz="2400">
                <a:solidFill>
                  <a:schemeClr val="tx1"/>
                </a:solidFill>
                <a:latin typeface="Perpetua" panose="02020502060401020303" pitchFamily="18" charset="0"/>
              </a:defRPr>
            </a:lvl2pPr>
            <a:lvl3pPr marL="1143000" indent="-228600">
              <a:spcBef>
                <a:spcPts val="375"/>
              </a:spcBef>
              <a:buClr>
                <a:srgbClr val="E6B1AB"/>
              </a:buClr>
              <a:buSzPct val="85000"/>
              <a:buFont typeface="Wingdings 2" panose="05020102010507070707" pitchFamily="18" charset="2"/>
              <a:buChar char=""/>
              <a:defRPr sz="2000">
                <a:solidFill>
                  <a:schemeClr val="tx1"/>
                </a:solidFill>
                <a:latin typeface="Perpetua" panose="02020502060401020303" pitchFamily="18" charset="0"/>
              </a:defRPr>
            </a:lvl3pPr>
            <a:lvl4pPr marL="1600200" indent="-228600">
              <a:spcBef>
                <a:spcPts val="375"/>
              </a:spcBef>
              <a:buClr>
                <a:srgbClr val="A28E6A"/>
              </a:buClr>
              <a:buSzPct val="80000"/>
              <a:buFont typeface="Wingdings 2" panose="05020102010507070707" pitchFamily="18" charset="2"/>
              <a:buChar char=""/>
              <a:defRPr sz="2000">
                <a:solidFill>
                  <a:schemeClr val="tx1"/>
                </a:solidFill>
                <a:latin typeface="Perpetua" panose="02020502060401020303" pitchFamily="18" charset="0"/>
              </a:defRPr>
            </a:lvl4pPr>
            <a:lvl5pPr marL="2057400" indent="-228600">
              <a:spcBef>
                <a:spcPts val="375"/>
              </a:spcBef>
              <a:buClr>
                <a:srgbClr val="A28E6A"/>
              </a:buClr>
              <a:buChar char="o"/>
              <a:defRPr sz="2000">
                <a:solidFill>
                  <a:schemeClr val="tx1"/>
                </a:solidFill>
                <a:latin typeface="Perpetua" panose="02020502060401020303" pitchFamily="18" charset="0"/>
              </a:defRPr>
            </a:lvl5pPr>
            <a:lvl6pPr marL="2514600" indent="-228600" fontAlgn="base">
              <a:spcBef>
                <a:spcPts val="375"/>
              </a:spcBef>
              <a:spcAft>
                <a:spcPct val="0"/>
              </a:spcAft>
              <a:buClr>
                <a:srgbClr val="A28E6A"/>
              </a:buClr>
              <a:buChar char="o"/>
              <a:defRPr sz="2000">
                <a:solidFill>
                  <a:schemeClr val="tx1"/>
                </a:solidFill>
                <a:latin typeface="Perpetua" panose="02020502060401020303" pitchFamily="18" charset="0"/>
              </a:defRPr>
            </a:lvl6pPr>
            <a:lvl7pPr marL="2971800" indent="-228600" fontAlgn="base">
              <a:spcBef>
                <a:spcPts val="375"/>
              </a:spcBef>
              <a:spcAft>
                <a:spcPct val="0"/>
              </a:spcAft>
              <a:buClr>
                <a:srgbClr val="A28E6A"/>
              </a:buClr>
              <a:buChar char="o"/>
              <a:defRPr sz="2000">
                <a:solidFill>
                  <a:schemeClr val="tx1"/>
                </a:solidFill>
                <a:latin typeface="Perpetua" panose="02020502060401020303" pitchFamily="18" charset="0"/>
              </a:defRPr>
            </a:lvl7pPr>
            <a:lvl8pPr marL="3429000" indent="-228600" fontAlgn="base">
              <a:spcBef>
                <a:spcPts val="375"/>
              </a:spcBef>
              <a:spcAft>
                <a:spcPct val="0"/>
              </a:spcAft>
              <a:buClr>
                <a:srgbClr val="A28E6A"/>
              </a:buClr>
              <a:buChar char="o"/>
              <a:defRPr sz="2000">
                <a:solidFill>
                  <a:schemeClr val="tx1"/>
                </a:solidFill>
                <a:latin typeface="Perpetua" panose="02020502060401020303" pitchFamily="18" charset="0"/>
              </a:defRPr>
            </a:lvl8pPr>
            <a:lvl9pPr marL="3886200" indent="-228600" fontAlgn="base">
              <a:spcBef>
                <a:spcPts val="375"/>
              </a:spcBef>
              <a:spcAft>
                <a:spcPct val="0"/>
              </a:spcAft>
              <a:buClr>
                <a:srgbClr val="A28E6A"/>
              </a:buClr>
              <a:buChar char="o"/>
              <a:defRPr sz="2000">
                <a:solidFill>
                  <a:schemeClr val="tx1"/>
                </a:solidFill>
                <a:latin typeface="Perpetua" panose="02020502060401020303" pitchFamily="18" charset="0"/>
              </a:defRPr>
            </a:lvl9pPr>
          </a:lstStyle>
          <a:p>
            <a:pPr algn="ctr" fontAlgn="base">
              <a:spcBef>
                <a:spcPct val="0"/>
              </a:spcBef>
              <a:spcAft>
                <a:spcPct val="0"/>
              </a:spcAft>
              <a:buClrTx/>
              <a:buSzTx/>
              <a:buNone/>
            </a:pPr>
            <a:r>
              <a:rPr lang="en-US" altLang="en-US" sz="6000">
                <a:solidFill>
                  <a:srgbClr val="FFFFFF"/>
                </a:solidFill>
                <a:latin typeface="Arial" panose="020B0604020202020204" pitchFamily="34" charset="0"/>
                <a:cs typeface="Arial" panose="020B0604020202020204" pitchFamily="34" charset="0"/>
              </a:rPr>
              <a:t>Local</a:t>
            </a:r>
          </a:p>
        </p:txBody>
      </p:sp>
    </p:spTree>
  </p:cSld>
  <p:clrMapOvr>
    <a:masterClrMapping/>
  </p:clrMapOvr>
  <p:transition spd="slow"/>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6" name="Picture 2">
            <a:extLst>
              <a:ext uri="{FF2B5EF4-FFF2-40B4-BE49-F238E27FC236}">
                <a16:creationId xmlns:a16="http://schemas.microsoft.com/office/drawing/2014/main" id="{BA4D480D-C4E6-4945-9166-209C8C8D4DA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 y="152402"/>
            <a:ext cx="7196138" cy="5267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627" name="TextBox 2">
            <a:extLst>
              <a:ext uri="{FF2B5EF4-FFF2-40B4-BE49-F238E27FC236}">
                <a16:creationId xmlns:a16="http://schemas.microsoft.com/office/drawing/2014/main" id="{52639305-C655-430A-9DDA-9434B029AD4A}"/>
              </a:ext>
            </a:extLst>
          </p:cNvPr>
          <p:cNvSpPr txBox="1">
            <a:spLocks noChangeArrowheads="1"/>
          </p:cNvSpPr>
          <p:nvPr/>
        </p:nvSpPr>
        <p:spPr bwMode="auto">
          <a:xfrm>
            <a:off x="4800600" y="4611688"/>
            <a:ext cx="4343400" cy="2246312"/>
          </a:xfrm>
          <a:prstGeom prst="rect">
            <a:avLst/>
          </a:prstGeom>
          <a:solidFill>
            <a:srgbClr val="00660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575"/>
              </a:spcBef>
              <a:buClr>
                <a:schemeClr val="accent1"/>
              </a:buClr>
              <a:buSzPct val="85000"/>
              <a:buFont typeface="Wingdings 2" panose="05020102010507070707" pitchFamily="18" charset="2"/>
              <a:buChar char=""/>
              <a:defRPr sz="2600">
                <a:solidFill>
                  <a:schemeClr val="tx1"/>
                </a:solidFill>
                <a:latin typeface="Perpetua" panose="02020502060401020303" pitchFamily="18" charset="0"/>
              </a:defRPr>
            </a:lvl1pPr>
            <a:lvl2pPr marL="742950" indent="-285750">
              <a:spcBef>
                <a:spcPts val="375"/>
              </a:spcBef>
              <a:buClr>
                <a:schemeClr val="accent2"/>
              </a:buClr>
              <a:buSzPct val="85000"/>
              <a:buFont typeface="Wingdings 2" panose="05020102010507070707" pitchFamily="18" charset="2"/>
              <a:buChar char=""/>
              <a:defRPr sz="2400">
                <a:solidFill>
                  <a:schemeClr val="tx1"/>
                </a:solidFill>
                <a:latin typeface="Perpetua" panose="02020502060401020303" pitchFamily="18" charset="0"/>
              </a:defRPr>
            </a:lvl2pPr>
            <a:lvl3pPr marL="1143000" indent="-228600">
              <a:spcBef>
                <a:spcPts val="375"/>
              </a:spcBef>
              <a:buClr>
                <a:srgbClr val="E6B1AB"/>
              </a:buClr>
              <a:buSzPct val="85000"/>
              <a:buFont typeface="Wingdings 2" panose="05020102010507070707" pitchFamily="18" charset="2"/>
              <a:buChar char=""/>
              <a:defRPr sz="2000">
                <a:solidFill>
                  <a:schemeClr val="tx1"/>
                </a:solidFill>
                <a:latin typeface="Perpetua" panose="02020502060401020303" pitchFamily="18" charset="0"/>
              </a:defRPr>
            </a:lvl3pPr>
            <a:lvl4pPr marL="1600200" indent="-228600">
              <a:spcBef>
                <a:spcPts val="375"/>
              </a:spcBef>
              <a:buClr>
                <a:srgbClr val="A28E6A"/>
              </a:buClr>
              <a:buSzPct val="80000"/>
              <a:buFont typeface="Wingdings 2" panose="05020102010507070707" pitchFamily="18" charset="2"/>
              <a:buChar char=""/>
              <a:defRPr sz="2000">
                <a:solidFill>
                  <a:schemeClr val="tx1"/>
                </a:solidFill>
                <a:latin typeface="Perpetua" panose="02020502060401020303" pitchFamily="18" charset="0"/>
              </a:defRPr>
            </a:lvl4pPr>
            <a:lvl5pPr marL="2057400" indent="-228600">
              <a:spcBef>
                <a:spcPts val="375"/>
              </a:spcBef>
              <a:buClr>
                <a:srgbClr val="A28E6A"/>
              </a:buClr>
              <a:buChar char="o"/>
              <a:defRPr sz="2000">
                <a:solidFill>
                  <a:schemeClr val="tx1"/>
                </a:solidFill>
                <a:latin typeface="Perpetua" panose="02020502060401020303" pitchFamily="18" charset="0"/>
              </a:defRPr>
            </a:lvl5pPr>
            <a:lvl6pPr marL="2514600" indent="-228600" fontAlgn="base">
              <a:spcBef>
                <a:spcPts val="375"/>
              </a:spcBef>
              <a:spcAft>
                <a:spcPct val="0"/>
              </a:spcAft>
              <a:buClr>
                <a:srgbClr val="A28E6A"/>
              </a:buClr>
              <a:buChar char="o"/>
              <a:defRPr sz="2000">
                <a:solidFill>
                  <a:schemeClr val="tx1"/>
                </a:solidFill>
                <a:latin typeface="Perpetua" panose="02020502060401020303" pitchFamily="18" charset="0"/>
              </a:defRPr>
            </a:lvl6pPr>
            <a:lvl7pPr marL="2971800" indent="-228600" fontAlgn="base">
              <a:spcBef>
                <a:spcPts val="375"/>
              </a:spcBef>
              <a:spcAft>
                <a:spcPct val="0"/>
              </a:spcAft>
              <a:buClr>
                <a:srgbClr val="A28E6A"/>
              </a:buClr>
              <a:buChar char="o"/>
              <a:defRPr sz="2000">
                <a:solidFill>
                  <a:schemeClr val="tx1"/>
                </a:solidFill>
                <a:latin typeface="Perpetua" panose="02020502060401020303" pitchFamily="18" charset="0"/>
              </a:defRPr>
            </a:lvl7pPr>
            <a:lvl8pPr marL="3429000" indent="-228600" fontAlgn="base">
              <a:spcBef>
                <a:spcPts val="375"/>
              </a:spcBef>
              <a:spcAft>
                <a:spcPct val="0"/>
              </a:spcAft>
              <a:buClr>
                <a:srgbClr val="A28E6A"/>
              </a:buClr>
              <a:buChar char="o"/>
              <a:defRPr sz="2000">
                <a:solidFill>
                  <a:schemeClr val="tx1"/>
                </a:solidFill>
                <a:latin typeface="Perpetua" panose="02020502060401020303" pitchFamily="18" charset="0"/>
              </a:defRPr>
            </a:lvl8pPr>
            <a:lvl9pPr marL="3886200" indent="-228600" fontAlgn="base">
              <a:spcBef>
                <a:spcPts val="375"/>
              </a:spcBef>
              <a:spcAft>
                <a:spcPct val="0"/>
              </a:spcAft>
              <a:buClr>
                <a:srgbClr val="A28E6A"/>
              </a:buClr>
              <a:buChar char="o"/>
              <a:defRPr sz="2000">
                <a:solidFill>
                  <a:schemeClr val="tx1"/>
                </a:solidFill>
                <a:latin typeface="Perpetua" panose="02020502060401020303" pitchFamily="18" charset="0"/>
              </a:defRPr>
            </a:lvl9pPr>
          </a:lstStyle>
          <a:p>
            <a:pPr eaLnBrk="0" fontAlgn="base" hangingPunct="0">
              <a:spcBef>
                <a:spcPct val="0"/>
              </a:spcBef>
              <a:spcAft>
                <a:spcPct val="0"/>
              </a:spcAft>
              <a:buClrTx/>
              <a:buSzTx/>
              <a:buNone/>
            </a:pPr>
            <a:r>
              <a:rPr lang="en-US" altLang="en-US" sz="2800" b="1">
                <a:solidFill>
                  <a:srgbClr val="FFFFFF"/>
                </a:solidFill>
                <a:latin typeface="Garamond" panose="02020404030301010803" pitchFamily="18" charset="0"/>
                <a:cs typeface="Arial" panose="020B0604020202020204" pitchFamily="34" charset="0"/>
              </a:rPr>
              <a:t>U.S. Domestic Harmonization</a:t>
            </a:r>
          </a:p>
          <a:p>
            <a:pPr eaLnBrk="0" fontAlgn="base" hangingPunct="0">
              <a:spcBef>
                <a:spcPct val="0"/>
              </a:spcBef>
              <a:spcAft>
                <a:spcPct val="0"/>
              </a:spcAft>
              <a:buClrTx/>
              <a:buSzTx/>
              <a:buFont typeface="Arial" panose="020B0604020202020204" pitchFamily="34" charset="0"/>
              <a:buChar char="•"/>
            </a:pPr>
            <a:r>
              <a:rPr lang="en-US" altLang="en-US" sz="2800" b="1">
                <a:solidFill>
                  <a:srgbClr val="FFFFFF"/>
                </a:solidFill>
                <a:latin typeface="Garamond" panose="02020404030301010803" pitchFamily="18" charset="0"/>
                <a:cs typeface="Arial" panose="020B0604020202020204" pitchFamily="34" charset="0"/>
              </a:rPr>
              <a:t> Model Law?</a:t>
            </a:r>
          </a:p>
          <a:p>
            <a:pPr eaLnBrk="0" fontAlgn="base" hangingPunct="0">
              <a:spcBef>
                <a:spcPct val="0"/>
              </a:spcBef>
              <a:spcAft>
                <a:spcPct val="0"/>
              </a:spcAft>
              <a:buClrTx/>
              <a:buSzTx/>
              <a:buFont typeface="Arial" panose="020B0604020202020204" pitchFamily="34" charset="0"/>
              <a:buChar char="•"/>
            </a:pPr>
            <a:r>
              <a:rPr lang="en-US" altLang="en-US" sz="2800" b="1">
                <a:solidFill>
                  <a:srgbClr val="FFFFFF"/>
                </a:solidFill>
                <a:latin typeface="Garamond" panose="02020404030301010803" pitchFamily="18" charset="0"/>
                <a:cs typeface="Arial" panose="020B0604020202020204" pitchFamily="34" charset="0"/>
              </a:rPr>
              <a:t> Through Federal Grants?</a:t>
            </a:r>
          </a:p>
          <a:p>
            <a:pPr eaLnBrk="0" fontAlgn="base" hangingPunct="0">
              <a:spcBef>
                <a:spcPct val="0"/>
              </a:spcBef>
              <a:spcAft>
                <a:spcPct val="0"/>
              </a:spcAft>
              <a:buClrTx/>
              <a:buSzTx/>
              <a:buFont typeface="Arial" panose="020B0604020202020204" pitchFamily="34" charset="0"/>
              <a:buChar char="•"/>
            </a:pPr>
            <a:r>
              <a:rPr lang="en-US" altLang="en-US" sz="2800" b="1">
                <a:solidFill>
                  <a:srgbClr val="FFFFFF"/>
                </a:solidFill>
                <a:latin typeface="Garamond" panose="02020404030301010803" pitchFamily="18" charset="0"/>
                <a:cs typeface="Arial" panose="020B0604020202020204" pitchFamily="34" charset="0"/>
              </a:rPr>
              <a:t> Cooperative Purchasing?</a:t>
            </a:r>
          </a:p>
        </p:txBody>
      </p:sp>
    </p:spTree>
  </p:cSld>
  <p:clrMapOvr>
    <a:masterClrMapping/>
  </p:clrMapOvr>
  <p:transition spd="slow"/>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0070C0"/>
        </a:solidFill>
        <a:effectLst/>
      </p:bgPr>
    </p:bg>
    <p:spTree>
      <p:nvGrpSpPr>
        <p:cNvPr id="1" name=""/>
        <p:cNvGrpSpPr/>
        <p:nvPr/>
      </p:nvGrpSpPr>
      <p:grpSpPr>
        <a:xfrm>
          <a:off x="0" y="0"/>
          <a:ext cx="0" cy="0"/>
          <a:chOff x="0" y="0"/>
          <a:chExt cx="0" cy="0"/>
        </a:xfrm>
      </p:grpSpPr>
      <p:graphicFrame>
        <p:nvGraphicFramePr>
          <p:cNvPr id="4" name="Chart 3">
            <a:extLst>
              <a:ext uri="{FF2B5EF4-FFF2-40B4-BE49-F238E27FC236}">
                <a16:creationId xmlns:a16="http://schemas.microsoft.com/office/drawing/2014/main" id="{D9781BC0-0DF1-4A05-BB29-0A350B3AEF0B}"/>
              </a:ext>
            </a:extLst>
          </p:cNvPr>
          <p:cNvGraphicFramePr/>
          <p:nvPr/>
        </p:nvGraphicFramePr>
        <p:xfrm>
          <a:off x="0" y="0"/>
          <a:ext cx="9144000" cy="5584722"/>
        </p:xfrm>
        <a:graphic>
          <a:graphicData uri="http://schemas.openxmlformats.org/drawingml/2006/chart">
            <c:chart xmlns:c="http://schemas.openxmlformats.org/drawingml/2006/chart" xmlns:r="http://schemas.openxmlformats.org/officeDocument/2006/relationships" r:id="rId2"/>
          </a:graphicData>
        </a:graphic>
      </p:graphicFrame>
      <p:sp>
        <p:nvSpPr>
          <p:cNvPr id="27651" name="Rectangle 2">
            <a:extLst>
              <a:ext uri="{FF2B5EF4-FFF2-40B4-BE49-F238E27FC236}">
                <a16:creationId xmlns:a16="http://schemas.microsoft.com/office/drawing/2014/main" id="{92F7FE97-3C0C-412B-B35A-EE80FBB547E3}"/>
              </a:ext>
            </a:extLst>
          </p:cNvPr>
          <p:cNvSpPr>
            <a:spLocks noChangeArrowheads="1"/>
          </p:cNvSpPr>
          <p:nvPr/>
        </p:nvSpPr>
        <p:spPr bwMode="auto">
          <a:xfrm>
            <a:off x="228600" y="5791200"/>
            <a:ext cx="6324600" cy="914400"/>
          </a:xfrm>
          <a:prstGeom prst="rect">
            <a:avLst/>
          </a:prstGeom>
          <a:noFill/>
          <a:ln w="9525" algn="ctr">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lvl1pPr>
              <a:spcBef>
                <a:spcPts val="575"/>
              </a:spcBef>
              <a:buClr>
                <a:schemeClr val="accent1"/>
              </a:buClr>
              <a:buSzPct val="85000"/>
              <a:buFont typeface="Wingdings 2" panose="05020102010507070707" pitchFamily="18" charset="2"/>
              <a:buChar char=""/>
              <a:defRPr sz="2600">
                <a:solidFill>
                  <a:schemeClr val="tx1"/>
                </a:solidFill>
                <a:latin typeface="Perpetua" panose="02020502060401020303" pitchFamily="18" charset="0"/>
              </a:defRPr>
            </a:lvl1pPr>
            <a:lvl2pPr marL="742950" indent="-285750">
              <a:spcBef>
                <a:spcPts val="375"/>
              </a:spcBef>
              <a:buClr>
                <a:schemeClr val="accent2"/>
              </a:buClr>
              <a:buSzPct val="85000"/>
              <a:buFont typeface="Wingdings 2" panose="05020102010507070707" pitchFamily="18" charset="2"/>
              <a:buChar char=""/>
              <a:defRPr sz="2400">
                <a:solidFill>
                  <a:schemeClr val="tx1"/>
                </a:solidFill>
                <a:latin typeface="Perpetua" panose="02020502060401020303" pitchFamily="18" charset="0"/>
              </a:defRPr>
            </a:lvl2pPr>
            <a:lvl3pPr marL="1143000" indent="-228600">
              <a:spcBef>
                <a:spcPts val="375"/>
              </a:spcBef>
              <a:buClr>
                <a:srgbClr val="E6B1AB"/>
              </a:buClr>
              <a:buSzPct val="85000"/>
              <a:buFont typeface="Wingdings 2" panose="05020102010507070707" pitchFamily="18" charset="2"/>
              <a:buChar char=""/>
              <a:defRPr sz="2000">
                <a:solidFill>
                  <a:schemeClr val="tx1"/>
                </a:solidFill>
                <a:latin typeface="Perpetua" panose="02020502060401020303" pitchFamily="18" charset="0"/>
              </a:defRPr>
            </a:lvl3pPr>
            <a:lvl4pPr marL="1600200" indent="-228600">
              <a:spcBef>
                <a:spcPts val="375"/>
              </a:spcBef>
              <a:buClr>
                <a:srgbClr val="A28E6A"/>
              </a:buClr>
              <a:buSzPct val="80000"/>
              <a:buFont typeface="Wingdings 2" panose="05020102010507070707" pitchFamily="18" charset="2"/>
              <a:buChar char=""/>
              <a:defRPr sz="2000">
                <a:solidFill>
                  <a:schemeClr val="tx1"/>
                </a:solidFill>
                <a:latin typeface="Perpetua" panose="02020502060401020303" pitchFamily="18" charset="0"/>
              </a:defRPr>
            </a:lvl4pPr>
            <a:lvl5pPr marL="2057400" indent="-228600">
              <a:spcBef>
                <a:spcPts val="375"/>
              </a:spcBef>
              <a:buClr>
                <a:srgbClr val="A28E6A"/>
              </a:buClr>
              <a:buChar char="o"/>
              <a:defRPr sz="2000">
                <a:solidFill>
                  <a:schemeClr val="tx1"/>
                </a:solidFill>
                <a:latin typeface="Perpetua" panose="02020502060401020303" pitchFamily="18" charset="0"/>
              </a:defRPr>
            </a:lvl5pPr>
            <a:lvl6pPr marL="2514600" indent="-228600" fontAlgn="base">
              <a:spcBef>
                <a:spcPts val="375"/>
              </a:spcBef>
              <a:spcAft>
                <a:spcPct val="0"/>
              </a:spcAft>
              <a:buClr>
                <a:srgbClr val="A28E6A"/>
              </a:buClr>
              <a:buChar char="o"/>
              <a:defRPr sz="2000">
                <a:solidFill>
                  <a:schemeClr val="tx1"/>
                </a:solidFill>
                <a:latin typeface="Perpetua" panose="02020502060401020303" pitchFamily="18" charset="0"/>
              </a:defRPr>
            </a:lvl6pPr>
            <a:lvl7pPr marL="2971800" indent="-228600" fontAlgn="base">
              <a:spcBef>
                <a:spcPts val="375"/>
              </a:spcBef>
              <a:spcAft>
                <a:spcPct val="0"/>
              </a:spcAft>
              <a:buClr>
                <a:srgbClr val="A28E6A"/>
              </a:buClr>
              <a:buChar char="o"/>
              <a:defRPr sz="2000">
                <a:solidFill>
                  <a:schemeClr val="tx1"/>
                </a:solidFill>
                <a:latin typeface="Perpetua" panose="02020502060401020303" pitchFamily="18" charset="0"/>
              </a:defRPr>
            </a:lvl7pPr>
            <a:lvl8pPr marL="3429000" indent="-228600" fontAlgn="base">
              <a:spcBef>
                <a:spcPts val="375"/>
              </a:spcBef>
              <a:spcAft>
                <a:spcPct val="0"/>
              </a:spcAft>
              <a:buClr>
                <a:srgbClr val="A28E6A"/>
              </a:buClr>
              <a:buChar char="o"/>
              <a:defRPr sz="2000">
                <a:solidFill>
                  <a:schemeClr val="tx1"/>
                </a:solidFill>
                <a:latin typeface="Perpetua" panose="02020502060401020303" pitchFamily="18" charset="0"/>
              </a:defRPr>
            </a:lvl8pPr>
            <a:lvl9pPr marL="3886200" indent="-228600" fontAlgn="base">
              <a:spcBef>
                <a:spcPts val="375"/>
              </a:spcBef>
              <a:spcAft>
                <a:spcPct val="0"/>
              </a:spcAft>
              <a:buClr>
                <a:srgbClr val="A28E6A"/>
              </a:buClr>
              <a:buChar char="o"/>
              <a:defRPr sz="2000">
                <a:solidFill>
                  <a:schemeClr val="tx1"/>
                </a:solidFill>
                <a:latin typeface="Perpetua" panose="02020502060401020303" pitchFamily="18" charset="0"/>
              </a:defRPr>
            </a:lvl9pPr>
          </a:lstStyle>
          <a:p>
            <a:pPr eaLnBrk="0" fontAlgn="base" hangingPunct="0">
              <a:spcBef>
                <a:spcPct val="0"/>
              </a:spcBef>
              <a:spcAft>
                <a:spcPct val="0"/>
              </a:spcAft>
              <a:buClrTx/>
              <a:buSzTx/>
              <a:buNone/>
            </a:pPr>
            <a:r>
              <a:rPr lang="en-US" altLang="en-US" sz="2800" b="1">
                <a:solidFill>
                  <a:srgbClr val="FFFFFF"/>
                </a:solidFill>
                <a:latin typeface="Garamond" panose="02020404030301010803" pitchFamily="18" charset="0"/>
                <a:cs typeface="Arial" panose="020B0604020202020204" pitchFamily="34" charset="0"/>
              </a:rPr>
              <a:t>.</a:t>
            </a:r>
            <a:r>
              <a:rPr lang="en-US" altLang="en-US" sz="2800" b="1">
                <a:solidFill>
                  <a:srgbClr val="FF0000"/>
                </a:solidFill>
                <a:latin typeface="Garamond" panose="02020404030301010803" pitchFamily="18" charset="0"/>
                <a:cs typeface="Arial" panose="020B0604020202020204" pitchFamily="34" charset="0"/>
              </a:rPr>
              <a:t>. . . Has about $500 billion in annual federal procurement</a:t>
            </a:r>
          </a:p>
        </p:txBody>
      </p:sp>
    </p:spTree>
  </p:cSld>
  <p:clrMapOvr>
    <a:masterClrMapping/>
  </p:clrMapOvr>
  <p:transition spd="slow"/>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a:extLst>
              <a:ext uri="{FF2B5EF4-FFF2-40B4-BE49-F238E27FC236}">
                <a16:creationId xmlns:a16="http://schemas.microsoft.com/office/drawing/2014/main" id="{03EFBCEF-BEB3-434C-98FC-2110D8184DEB}"/>
              </a:ext>
            </a:extLst>
          </p:cNvPr>
          <p:cNvSpPr>
            <a:spLocks noGrp="1"/>
          </p:cNvSpPr>
          <p:nvPr>
            <p:ph type="title"/>
          </p:nvPr>
        </p:nvSpPr>
        <p:spPr>
          <a:xfrm>
            <a:off x="611190" y="750888"/>
            <a:ext cx="8085137" cy="1143000"/>
          </a:xfrm>
        </p:spPr>
        <p:txBody>
          <a:bodyPr/>
          <a:lstStyle/>
          <a:p>
            <a:pPr algn="ctr"/>
            <a:r>
              <a:rPr lang="en-US" altLang="en-US" dirty="0">
                <a:solidFill>
                  <a:srgbClr val="015581"/>
                </a:solidFill>
                <a:latin typeface="Calibri  "/>
              </a:rPr>
              <a:t>Schedule</a:t>
            </a:r>
          </a:p>
        </p:txBody>
      </p:sp>
      <p:sp>
        <p:nvSpPr>
          <p:cNvPr id="13315" name="Content Placeholder 2">
            <a:extLst>
              <a:ext uri="{FF2B5EF4-FFF2-40B4-BE49-F238E27FC236}">
                <a16:creationId xmlns:a16="http://schemas.microsoft.com/office/drawing/2014/main" id="{C4248470-3AA2-49C5-9B26-96C37799D234}"/>
              </a:ext>
            </a:extLst>
          </p:cNvPr>
          <p:cNvSpPr>
            <a:spLocks noGrp="1"/>
          </p:cNvSpPr>
          <p:nvPr>
            <p:ph sz="quarter" idx="1"/>
          </p:nvPr>
        </p:nvSpPr>
        <p:spPr>
          <a:xfrm>
            <a:off x="609600" y="2057400"/>
            <a:ext cx="7772400" cy="4572000"/>
          </a:xfrm>
        </p:spPr>
        <p:txBody>
          <a:bodyPr/>
          <a:lstStyle/>
          <a:p>
            <a:pPr lvl="1"/>
            <a:r>
              <a:rPr lang="en-US" altLang="en-US" sz="4800" dirty="0"/>
              <a:t>9:30-10:45</a:t>
            </a:r>
          </a:p>
          <a:p>
            <a:pPr lvl="1"/>
            <a:r>
              <a:rPr lang="en-US" altLang="en-US" sz="4800" dirty="0"/>
              <a:t>11:15-12:45</a:t>
            </a:r>
          </a:p>
          <a:p>
            <a:pPr lvl="1"/>
            <a:r>
              <a:rPr lang="en-US" altLang="en-US" sz="4800" dirty="0"/>
              <a:t>Lunch</a:t>
            </a:r>
          </a:p>
          <a:p>
            <a:pPr lvl="1"/>
            <a:r>
              <a:rPr lang="en-US" altLang="en-US" sz="4800" dirty="0"/>
              <a:t>14:00-16:00</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1426" name="Rectangle 2">
            <a:extLst>
              <a:ext uri="{FF2B5EF4-FFF2-40B4-BE49-F238E27FC236}">
                <a16:creationId xmlns:a16="http://schemas.microsoft.com/office/drawing/2014/main" id="{095FF740-1646-495C-A410-761754B8A162}"/>
              </a:ext>
            </a:extLst>
          </p:cNvPr>
          <p:cNvSpPr>
            <a:spLocks noGrp="1" noRot="1" noChangeArrowheads="1"/>
          </p:cNvSpPr>
          <p:nvPr>
            <p:ph type="title"/>
          </p:nvPr>
        </p:nvSpPr>
        <p:spPr>
          <a:xfrm>
            <a:off x="304800" y="1558964"/>
            <a:ext cx="2971800" cy="838200"/>
          </a:xfrm>
        </p:spPr>
        <p:txBody>
          <a:bodyPr>
            <a:normAutofit fontScale="90000"/>
          </a:bodyPr>
          <a:lstStyle/>
          <a:p>
            <a:pPr fontAlgn="auto">
              <a:spcAft>
                <a:spcPts val="0"/>
              </a:spcAft>
              <a:defRPr/>
            </a:pPr>
            <a:r>
              <a:rPr lang="en-US" dirty="0"/>
              <a:t>. . . Procurement is a High-Profile Political Issue</a:t>
            </a:r>
          </a:p>
        </p:txBody>
      </p:sp>
      <p:pic>
        <p:nvPicPr>
          <p:cNvPr id="28675" name="Picture 7">
            <a:extLst>
              <a:ext uri="{FF2B5EF4-FFF2-40B4-BE49-F238E27FC236}">
                <a16:creationId xmlns:a16="http://schemas.microsoft.com/office/drawing/2014/main" id="{27C09303-1F43-4770-864E-2D043B69A77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82612" y="2716213"/>
            <a:ext cx="4979988" cy="3433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676" name="Picture 6">
            <a:extLst>
              <a:ext uri="{FF2B5EF4-FFF2-40B4-BE49-F238E27FC236}">
                <a16:creationId xmlns:a16="http://schemas.microsoft.com/office/drawing/2014/main" id="{9423247C-9904-4BE7-B2EF-32018F43431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11948" t="51250" r="38654" b="6250"/>
          <a:stretch>
            <a:fillRect/>
          </a:stretch>
        </p:blipFill>
        <p:spPr bwMode="auto">
          <a:xfrm>
            <a:off x="3733800" y="1219200"/>
            <a:ext cx="4979988" cy="2408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2C42F6-0DD9-4390-B02F-DBE371560668}"/>
              </a:ext>
            </a:extLst>
          </p:cNvPr>
          <p:cNvSpPr>
            <a:spLocks noGrp="1"/>
          </p:cNvSpPr>
          <p:nvPr>
            <p:ph type="title"/>
          </p:nvPr>
        </p:nvSpPr>
        <p:spPr>
          <a:xfrm>
            <a:off x="261938" y="-228600"/>
            <a:ext cx="7772400" cy="1143000"/>
          </a:xfrm>
        </p:spPr>
        <p:txBody>
          <a:bodyPr>
            <a:normAutofit/>
          </a:bodyPr>
          <a:lstStyle/>
          <a:p>
            <a:pPr fontAlgn="auto">
              <a:spcAft>
                <a:spcPts val="0"/>
              </a:spcAft>
              <a:defRPr/>
            </a:pPr>
            <a:r>
              <a:rPr lang="en-US" b="1" dirty="0"/>
              <a:t>. . . Procurement Remains Political</a:t>
            </a:r>
          </a:p>
        </p:txBody>
      </p:sp>
      <p:pic>
        <p:nvPicPr>
          <p:cNvPr id="29699" name="Picture 2">
            <a:extLst>
              <a:ext uri="{FF2B5EF4-FFF2-40B4-BE49-F238E27FC236}">
                <a16:creationId xmlns:a16="http://schemas.microsoft.com/office/drawing/2014/main" id="{FF30E47B-F6D5-44E9-9E45-A766CCDD53F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2" y="1600200"/>
            <a:ext cx="4321175" cy="47434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9700" name="Picture 3">
            <a:extLst>
              <a:ext uri="{FF2B5EF4-FFF2-40B4-BE49-F238E27FC236}">
                <a16:creationId xmlns:a16="http://schemas.microsoft.com/office/drawing/2014/main" id="{44B6D7F3-1F7C-40BC-81A6-C166635A27E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06913" y="1066800"/>
            <a:ext cx="4481512" cy="2743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TextBox 2">
            <a:extLst>
              <a:ext uri="{FF2B5EF4-FFF2-40B4-BE49-F238E27FC236}">
                <a16:creationId xmlns:a16="http://schemas.microsoft.com/office/drawing/2014/main" id="{D185D918-8537-48F8-A93A-D5DFCE00E1D6}"/>
              </a:ext>
            </a:extLst>
          </p:cNvPr>
          <p:cNvSpPr txBox="1"/>
          <p:nvPr/>
        </p:nvSpPr>
        <p:spPr>
          <a:xfrm>
            <a:off x="4506913" y="4011615"/>
            <a:ext cx="4481512" cy="1754187"/>
          </a:xfrm>
          <a:prstGeom prst="rect">
            <a:avLst/>
          </a:prstGeom>
          <a:solidFill>
            <a:srgbClr val="FFFF00"/>
          </a:solidFill>
        </p:spPr>
        <p:txBody>
          <a:bodyPr>
            <a:spAutoFit/>
          </a:bodyPr>
          <a:lstStyle/>
          <a:p>
            <a:pPr>
              <a:defRPr/>
            </a:pPr>
            <a:r>
              <a:rPr lang="en-US" dirty="0">
                <a:solidFill>
                  <a:prstClr val="black"/>
                </a:solidFill>
                <a:latin typeface="Perpetua"/>
                <a:cs typeface="Arial" panose="020B0604020202020204" pitchFamily="34" charset="0"/>
              </a:rPr>
              <a:t>Question:  If President Trump did interfere with this procurement for his personal benefit, would this be:</a:t>
            </a:r>
          </a:p>
          <a:p>
            <a:pPr marL="285750" indent="-285750">
              <a:buFont typeface="Arial" panose="020B0604020202020204" pitchFamily="34" charset="0"/>
              <a:buChar char="•"/>
              <a:defRPr/>
            </a:pPr>
            <a:r>
              <a:rPr lang="en-US" dirty="0">
                <a:solidFill>
                  <a:prstClr val="black"/>
                </a:solidFill>
                <a:latin typeface="Perpetua"/>
                <a:cs typeface="Arial" panose="020B0604020202020204" pitchFamily="34" charset="0"/>
              </a:rPr>
              <a:t>Petty corruption</a:t>
            </a:r>
          </a:p>
          <a:p>
            <a:pPr marL="285750" indent="-285750">
              <a:buFont typeface="Arial" panose="020B0604020202020204" pitchFamily="34" charset="0"/>
              <a:buChar char="•"/>
              <a:defRPr/>
            </a:pPr>
            <a:r>
              <a:rPr lang="en-US" dirty="0">
                <a:solidFill>
                  <a:prstClr val="black"/>
                </a:solidFill>
                <a:latin typeface="Perpetua"/>
                <a:cs typeface="Arial" panose="020B0604020202020204" pitchFamily="34" charset="0"/>
              </a:rPr>
              <a:t>Grand corruption</a:t>
            </a:r>
          </a:p>
          <a:p>
            <a:pPr marL="285750" indent="-285750">
              <a:buFont typeface="Arial" panose="020B0604020202020204" pitchFamily="34" charset="0"/>
              <a:buChar char="•"/>
              <a:defRPr/>
            </a:pPr>
            <a:r>
              <a:rPr lang="en-US" dirty="0">
                <a:solidFill>
                  <a:prstClr val="black"/>
                </a:solidFill>
                <a:latin typeface="Perpetua"/>
                <a:cs typeface="Arial" panose="020B0604020202020204" pitchFamily="34" charset="0"/>
              </a:rPr>
              <a:t>State capture?</a:t>
            </a:r>
          </a:p>
        </p:txBody>
      </p:sp>
      <p:pic>
        <p:nvPicPr>
          <p:cNvPr id="29702" name="Picture 4">
            <a:extLst>
              <a:ext uri="{FF2B5EF4-FFF2-40B4-BE49-F238E27FC236}">
                <a16:creationId xmlns:a16="http://schemas.microsoft.com/office/drawing/2014/main" id="{E1DB75D2-B084-458C-81E5-20944E2C4F5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934200" y="3124200"/>
            <a:ext cx="1143000" cy="74453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9703" name="Picture 5">
            <a:extLst>
              <a:ext uri="{FF2B5EF4-FFF2-40B4-BE49-F238E27FC236}">
                <a16:creationId xmlns:a16="http://schemas.microsoft.com/office/drawing/2014/main" id="{F2236A70-8DC3-4651-A952-879E3101FD95}"/>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081963" y="1600202"/>
            <a:ext cx="906462" cy="58261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a:extLst>
              <a:ext uri="{FF2B5EF4-FFF2-40B4-BE49-F238E27FC236}">
                <a16:creationId xmlns:a16="http://schemas.microsoft.com/office/drawing/2014/main" id="{46B596B0-A6FE-4BC4-AE5D-0A300CD4BA4E}"/>
              </a:ext>
            </a:extLst>
          </p:cNvPr>
          <p:cNvSpPr>
            <a:spLocks noGrp="1" noRot="1" noChangeArrowheads="1"/>
          </p:cNvSpPr>
          <p:nvPr>
            <p:ph type="title"/>
          </p:nvPr>
        </p:nvSpPr>
        <p:spPr>
          <a:xfrm>
            <a:off x="457200" y="0"/>
            <a:ext cx="8229600" cy="838200"/>
          </a:xfrm>
        </p:spPr>
        <p:txBody>
          <a:bodyPr/>
          <a:lstStyle/>
          <a:p>
            <a:r>
              <a:rPr lang="en-US" altLang="en-US" sz="3200"/>
              <a:t>. . . But Not Driven by Individual Politicians</a:t>
            </a:r>
          </a:p>
        </p:txBody>
      </p:sp>
      <p:graphicFrame>
        <p:nvGraphicFramePr>
          <p:cNvPr id="872487" name="Group 39">
            <a:extLst>
              <a:ext uri="{FF2B5EF4-FFF2-40B4-BE49-F238E27FC236}">
                <a16:creationId xmlns:a16="http://schemas.microsoft.com/office/drawing/2014/main" id="{ABE89882-04C1-4DB1-A471-3CAEB9B60798}"/>
              </a:ext>
            </a:extLst>
          </p:cNvPr>
          <p:cNvGraphicFramePr>
            <a:graphicFrameLocks noGrp="1"/>
          </p:cNvGraphicFramePr>
          <p:nvPr>
            <p:ph type="tbl" idx="1"/>
          </p:nvPr>
        </p:nvGraphicFramePr>
        <p:xfrm>
          <a:off x="685800" y="1066800"/>
          <a:ext cx="7696200" cy="5121276"/>
        </p:xfrm>
        <a:graphic>
          <a:graphicData uri="http://schemas.openxmlformats.org/drawingml/2006/table">
            <a:tbl>
              <a:tblPr/>
              <a:tblGrid>
                <a:gridCol w="6880225">
                  <a:extLst>
                    <a:ext uri="{9D8B030D-6E8A-4147-A177-3AD203B41FA5}">
                      <a16:colId xmlns:a16="http://schemas.microsoft.com/office/drawing/2014/main" val="20000"/>
                    </a:ext>
                  </a:extLst>
                </a:gridCol>
                <a:gridCol w="815975">
                  <a:extLst>
                    <a:ext uri="{9D8B030D-6E8A-4147-A177-3AD203B41FA5}">
                      <a16:colId xmlns:a16="http://schemas.microsoft.com/office/drawing/2014/main" val="20001"/>
                    </a:ext>
                  </a:extLst>
                </a:gridCol>
              </a:tblGrid>
              <a:tr h="426773">
                <a:tc>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sz="2800" b="0" i="0" u="none" strike="noStrike" cap="none" normalizeH="0" baseline="0">
                          <a:ln>
                            <a:noFill/>
                          </a:ln>
                          <a:solidFill>
                            <a:schemeClr val="tx1"/>
                          </a:solidFill>
                          <a:effectLst>
                            <a:outerShdw blurRad="38100" dist="38100" dir="2700000" algn="tl">
                              <a:srgbClr val="000000"/>
                            </a:outerShdw>
                          </a:effectLst>
                          <a:latin typeface="Trebuchet MS" pitchFamily="34" charset="0"/>
                        </a:rPr>
                        <a:t>Virginia 8 (James P. Moran)</a:t>
                      </a:r>
                    </a:p>
                  </a:txBody>
                  <a:tcPr marL="0" marR="0" marT="0" marB="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sz="2800" b="0" i="0" u="none" strike="noStrike" cap="none" normalizeH="0" baseline="0">
                          <a:ln>
                            <a:noFill/>
                          </a:ln>
                          <a:solidFill>
                            <a:schemeClr val="tx1"/>
                          </a:solidFill>
                          <a:effectLst>
                            <a:outerShdw blurRad="38100" dist="38100" dir="2700000" algn="tl">
                              <a:srgbClr val="000000"/>
                            </a:outerShdw>
                          </a:effectLst>
                          <a:latin typeface="Trebuchet MS" pitchFamily="34" charset="0"/>
                        </a:rPr>
                        <a:t>1</a:t>
                      </a:r>
                    </a:p>
                  </a:txBody>
                  <a:tcPr marL="0" marR="0" marT="0" marB="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853546">
                <a:tc>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sz="2800" b="0" i="0" u="none" strike="noStrike" cap="none" normalizeH="0" baseline="0">
                          <a:ln>
                            <a:noFill/>
                          </a:ln>
                          <a:solidFill>
                            <a:schemeClr val="tx1"/>
                          </a:solidFill>
                          <a:effectLst>
                            <a:outerShdw blurRad="38100" dist="38100" dir="2700000" algn="tl">
                              <a:srgbClr val="000000"/>
                            </a:outerShdw>
                          </a:effectLst>
                          <a:latin typeface="Trebuchet MS" pitchFamily="34" charset="0"/>
                        </a:rPr>
                        <a:t>District of Columbia nonvoting (Eleanor Holmes Norton)</a:t>
                      </a:r>
                    </a:p>
                  </a:txBody>
                  <a:tcPr marL="0" marR="0" marT="0" marB="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sz="2800" b="0" i="0" u="none" strike="noStrike" cap="none" normalizeH="0" baseline="0">
                          <a:ln>
                            <a:noFill/>
                          </a:ln>
                          <a:solidFill>
                            <a:schemeClr val="tx1"/>
                          </a:solidFill>
                          <a:effectLst>
                            <a:outerShdw blurRad="38100" dist="38100" dir="2700000" algn="tl">
                              <a:srgbClr val="000000"/>
                            </a:outerShdw>
                          </a:effectLst>
                          <a:latin typeface="Trebuchet MS" pitchFamily="34" charset="0"/>
                        </a:rPr>
                        <a:t>2</a:t>
                      </a:r>
                    </a:p>
                  </a:txBody>
                  <a:tcPr marL="0" marR="0" marT="0" marB="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426773">
                <a:tc>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sz="2800" b="0" i="0" u="none" strike="noStrike" cap="none" normalizeH="0" baseline="0">
                          <a:ln>
                            <a:noFill/>
                          </a:ln>
                          <a:solidFill>
                            <a:schemeClr val="tx1"/>
                          </a:solidFill>
                          <a:effectLst>
                            <a:outerShdw blurRad="38100" dist="38100" dir="2700000" algn="tl">
                              <a:srgbClr val="000000"/>
                            </a:outerShdw>
                          </a:effectLst>
                          <a:latin typeface="Trebuchet MS" pitchFamily="34" charset="0"/>
                        </a:rPr>
                        <a:t>Texas 12 (Kay Granger)</a:t>
                      </a:r>
                    </a:p>
                  </a:txBody>
                  <a:tcPr marL="0" marR="0" marT="0" marB="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sz="2800" b="0" i="0" u="none" strike="noStrike" cap="none" normalizeH="0" baseline="0">
                          <a:ln>
                            <a:noFill/>
                          </a:ln>
                          <a:solidFill>
                            <a:schemeClr val="tx1"/>
                          </a:solidFill>
                          <a:effectLst>
                            <a:outerShdw blurRad="38100" dist="38100" dir="2700000" algn="tl">
                              <a:srgbClr val="000000"/>
                            </a:outerShdw>
                          </a:effectLst>
                          <a:latin typeface="Trebuchet MS" pitchFamily="34" charset="0"/>
                        </a:rPr>
                        <a:t>3</a:t>
                      </a:r>
                    </a:p>
                  </a:txBody>
                  <a:tcPr marL="0" marR="0" marT="0" marB="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853546">
                <a:tc>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sz="2800" b="0" i="0" u="none" strike="noStrike" cap="none" normalizeH="0" baseline="0">
                          <a:ln>
                            <a:noFill/>
                          </a:ln>
                          <a:solidFill>
                            <a:schemeClr val="tx1"/>
                          </a:solidFill>
                          <a:effectLst>
                            <a:outerShdw blurRad="38100" dist="38100" dir="2700000" algn="tl">
                              <a:srgbClr val="000000"/>
                            </a:outerShdw>
                          </a:effectLst>
                          <a:latin typeface="Trebuchet MS" pitchFamily="34" charset="0"/>
                        </a:rPr>
                        <a:t>Missouri 1 (William (Bill) Clay / Wm. Lacy Clay)</a:t>
                      </a:r>
                    </a:p>
                  </a:txBody>
                  <a:tcPr marL="0" marR="0" marT="0" marB="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sz="2800" b="0" i="0" u="none" strike="noStrike" cap="none" normalizeH="0" baseline="0">
                          <a:ln>
                            <a:noFill/>
                          </a:ln>
                          <a:solidFill>
                            <a:schemeClr val="tx1"/>
                          </a:solidFill>
                          <a:effectLst>
                            <a:outerShdw blurRad="38100" dist="38100" dir="2700000" algn="tl">
                              <a:srgbClr val="000000"/>
                            </a:outerShdw>
                          </a:effectLst>
                          <a:latin typeface="Trebuchet MS" pitchFamily="34" charset="0"/>
                        </a:rPr>
                        <a:t>4</a:t>
                      </a:r>
                    </a:p>
                  </a:txBody>
                  <a:tcPr marL="0" marR="0" marT="0" marB="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426773">
                <a:tc>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sz="2800" b="0" i="0" u="none" strike="noStrike" cap="none" normalizeH="0" baseline="0">
                          <a:ln>
                            <a:noFill/>
                          </a:ln>
                          <a:solidFill>
                            <a:schemeClr val="tx1"/>
                          </a:solidFill>
                          <a:effectLst>
                            <a:outerShdw blurRad="38100" dist="38100" dir="2700000" algn="tl">
                              <a:srgbClr val="000000"/>
                            </a:outerShdw>
                          </a:effectLst>
                          <a:latin typeface="Trebuchet MS" pitchFamily="34" charset="0"/>
                        </a:rPr>
                        <a:t>Virginia 10 (Frank R. Wolf)</a:t>
                      </a:r>
                    </a:p>
                  </a:txBody>
                  <a:tcPr marL="0" marR="0" marT="0" marB="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sz="2800" b="0" i="0" u="none" strike="noStrike" cap="none" normalizeH="0" baseline="0">
                          <a:ln>
                            <a:noFill/>
                          </a:ln>
                          <a:solidFill>
                            <a:schemeClr val="tx1"/>
                          </a:solidFill>
                          <a:effectLst>
                            <a:outerShdw blurRad="38100" dist="38100" dir="2700000" algn="tl">
                              <a:srgbClr val="000000"/>
                            </a:outerShdw>
                          </a:effectLst>
                          <a:latin typeface="Trebuchet MS" pitchFamily="34" charset="0"/>
                        </a:rPr>
                        <a:t>5</a:t>
                      </a:r>
                    </a:p>
                  </a:txBody>
                  <a:tcPr marL="0" marR="0" marT="0" marB="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426773">
                <a:tc>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sz="2800" b="0" i="0" u="none" strike="noStrike" cap="none" normalizeH="0" baseline="0">
                          <a:ln>
                            <a:noFill/>
                          </a:ln>
                          <a:solidFill>
                            <a:schemeClr val="tx1"/>
                          </a:solidFill>
                          <a:effectLst>
                            <a:outerShdw blurRad="38100" dist="38100" dir="2700000" algn="tl">
                              <a:srgbClr val="000000"/>
                            </a:outerShdw>
                          </a:effectLst>
                          <a:latin typeface="Trebuchet MS" pitchFamily="34" charset="0"/>
                        </a:rPr>
                        <a:t>Alabama 5 (Robert E. (Bud) Cramer Jr.)</a:t>
                      </a:r>
                    </a:p>
                  </a:txBody>
                  <a:tcPr marL="0" marR="0" marT="0" marB="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sz="2800" b="0" i="0" u="none" strike="noStrike" cap="none" normalizeH="0" baseline="0">
                          <a:ln>
                            <a:noFill/>
                          </a:ln>
                          <a:solidFill>
                            <a:schemeClr val="tx1"/>
                          </a:solidFill>
                          <a:effectLst>
                            <a:outerShdw blurRad="38100" dist="38100" dir="2700000" algn="tl">
                              <a:srgbClr val="000000"/>
                            </a:outerShdw>
                          </a:effectLst>
                          <a:latin typeface="Trebuchet MS" pitchFamily="34" charset="0"/>
                        </a:rPr>
                        <a:t>6</a:t>
                      </a:r>
                    </a:p>
                  </a:txBody>
                  <a:tcPr marL="0" marR="0" marT="0" marB="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r h="426773">
                <a:tc>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sz="2800" b="0" i="0" u="none" strike="noStrike" cap="none" normalizeH="0" baseline="0">
                          <a:ln>
                            <a:noFill/>
                          </a:ln>
                          <a:solidFill>
                            <a:schemeClr val="tx1"/>
                          </a:solidFill>
                          <a:effectLst>
                            <a:outerShdw blurRad="38100" dist="38100" dir="2700000" algn="tl">
                              <a:srgbClr val="000000"/>
                            </a:outerShdw>
                          </a:effectLst>
                          <a:latin typeface="Trebuchet MS" pitchFamily="34" charset="0"/>
                        </a:rPr>
                        <a:t>California 37 (Juanita Millender-McDonald)</a:t>
                      </a:r>
                    </a:p>
                  </a:txBody>
                  <a:tcPr marL="0" marR="0" marT="0" marB="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sz="2800" b="0" i="0" u="none" strike="noStrike" cap="none" normalizeH="0" baseline="0">
                          <a:ln>
                            <a:noFill/>
                          </a:ln>
                          <a:solidFill>
                            <a:schemeClr val="tx1"/>
                          </a:solidFill>
                          <a:effectLst>
                            <a:outerShdw blurRad="38100" dist="38100" dir="2700000" algn="tl">
                              <a:srgbClr val="000000"/>
                            </a:outerShdw>
                          </a:effectLst>
                          <a:latin typeface="Trebuchet MS" pitchFamily="34" charset="0"/>
                        </a:rPr>
                        <a:t>7</a:t>
                      </a:r>
                    </a:p>
                  </a:txBody>
                  <a:tcPr marL="0" marR="0" marT="0" marB="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6"/>
                  </a:ext>
                </a:extLst>
              </a:tr>
              <a:tr h="426773">
                <a:tc>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sz="2800" b="0" i="0" u="none" strike="noStrike" cap="none" normalizeH="0" baseline="0">
                          <a:ln>
                            <a:noFill/>
                          </a:ln>
                          <a:solidFill>
                            <a:schemeClr val="tx1"/>
                          </a:solidFill>
                          <a:effectLst>
                            <a:outerShdw blurRad="38100" dist="38100" dir="2700000" algn="tl">
                              <a:srgbClr val="000000"/>
                            </a:outerShdw>
                          </a:effectLst>
                          <a:latin typeface="Trebuchet MS" pitchFamily="34" charset="0"/>
                        </a:rPr>
                        <a:t>Mississippi 4 (Ronnie Shows / Gene Taylor)</a:t>
                      </a:r>
                    </a:p>
                  </a:txBody>
                  <a:tcPr marL="0" marR="0" marT="0" marB="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sz="2800" b="0" i="0" u="none" strike="noStrike" cap="none" normalizeH="0" baseline="0">
                          <a:ln>
                            <a:noFill/>
                          </a:ln>
                          <a:solidFill>
                            <a:schemeClr val="tx1"/>
                          </a:solidFill>
                          <a:effectLst>
                            <a:outerShdw blurRad="38100" dist="38100" dir="2700000" algn="tl">
                              <a:srgbClr val="000000"/>
                            </a:outerShdw>
                          </a:effectLst>
                          <a:latin typeface="Trebuchet MS" pitchFamily="34" charset="0"/>
                        </a:rPr>
                        <a:t>8</a:t>
                      </a:r>
                    </a:p>
                  </a:txBody>
                  <a:tcPr marL="0" marR="0" marT="0" marB="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7"/>
                  </a:ext>
                </a:extLst>
              </a:tr>
              <a:tr h="426773">
                <a:tc>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sz="2800" b="0" i="0" u="none" strike="noStrike" cap="none" normalizeH="0" baseline="0">
                          <a:ln>
                            <a:noFill/>
                          </a:ln>
                          <a:solidFill>
                            <a:schemeClr val="tx1"/>
                          </a:solidFill>
                          <a:effectLst>
                            <a:outerShdw blurRad="38100" dist="38100" dir="2700000" algn="tl">
                              <a:srgbClr val="000000"/>
                            </a:outerShdw>
                          </a:effectLst>
                          <a:latin typeface="Trebuchet MS" pitchFamily="34" charset="0"/>
                        </a:rPr>
                        <a:t>Virginia 3 (Robert C. Scott)</a:t>
                      </a:r>
                    </a:p>
                  </a:txBody>
                  <a:tcPr marL="0" marR="0" marT="0" marB="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sz="2800" b="0" i="0" u="none" strike="noStrike" cap="none" normalizeH="0" baseline="0">
                          <a:ln>
                            <a:noFill/>
                          </a:ln>
                          <a:solidFill>
                            <a:schemeClr val="tx1"/>
                          </a:solidFill>
                          <a:effectLst>
                            <a:outerShdw blurRad="38100" dist="38100" dir="2700000" algn="tl">
                              <a:srgbClr val="000000"/>
                            </a:outerShdw>
                          </a:effectLst>
                          <a:latin typeface="Trebuchet MS" pitchFamily="34" charset="0"/>
                        </a:rPr>
                        <a:t>9</a:t>
                      </a:r>
                    </a:p>
                  </a:txBody>
                  <a:tcPr marL="0" marR="0" marT="0" marB="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8"/>
                  </a:ext>
                </a:extLst>
              </a:tr>
              <a:tr h="426773">
                <a:tc>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sz="2800" b="0" i="0" u="none" strike="noStrike" cap="none" normalizeH="0" baseline="0">
                          <a:ln>
                            <a:noFill/>
                          </a:ln>
                          <a:solidFill>
                            <a:schemeClr val="tx1"/>
                          </a:solidFill>
                          <a:effectLst>
                            <a:outerShdw blurRad="38100" dist="38100" dir="2700000" algn="tl">
                              <a:srgbClr val="000000"/>
                            </a:outerShdw>
                          </a:effectLst>
                          <a:latin typeface="Trebuchet MS" pitchFamily="34" charset="0"/>
                        </a:rPr>
                        <a:t>California 14 (Anna G. Eshoo)</a:t>
                      </a:r>
                    </a:p>
                  </a:txBody>
                  <a:tcPr marL="0" marR="0" marT="0" marB="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sz="2800" b="0" i="0" u="none" strike="noStrike" cap="none" normalizeH="0" baseline="0">
                          <a:ln>
                            <a:noFill/>
                          </a:ln>
                          <a:solidFill>
                            <a:schemeClr val="tx1"/>
                          </a:solidFill>
                          <a:effectLst>
                            <a:outerShdw blurRad="38100" dist="38100" dir="2700000" algn="tl">
                              <a:srgbClr val="000000"/>
                            </a:outerShdw>
                          </a:effectLst>
                          <a:latin typeface="Trebuchet MS" pitchFamily="34" charset="0"/>
                        </a:rPr>
                        <a:t>10</a:t>
                      </a:r>
                    </a:p>
                  </a:txBody>
                  <a:tcPr marL="0" marR="0" marT="0" marB="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9"/>
                  </a:ext>
                </a:extLst>
              </a:tr>
            </a:tbl>
          </a:graphicData>
        </a:graphic>
      </p:graphicFrame>
      <p:sp>
        <p:nvSpPr>
          <p:cNvPr id="30758" name="Text Box 38">
            <a:extLst>
              <a:ext uri="{FF2B5EF4-FFF2-40B4-BE49-F238E27FC236}">
                <a16:creationId xmlns:a16="http://schemas.microsoft.com/office/drawing/2014/main" id="{7CD8A3DF-2ABC-4AF3-985E-4E4D9CB58AB5}"/>
              </a:ext>
            </a:extLst>
          </p:cNvPr>
          <p:cNvSpPr txBox="1">
            <a:spLocks noChangeArrowheads="1"/>
          </p:cNvSpPr>
          <p:nvPr/>
        </p:nvSpPr>
        <p:spPr bwMode="auto">
          <a:xfrm>
            <a:off x="5334000" y="6308725"/>
            <a:ext cx="3810000" cy="615950"/>
          </a:xfrm>
          <a:prstGeom prst="rect">
            <a:avLst/>
          </a:prstGeom>
          <a:solidFill>
            <a:schemeClr val="tx1"/>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spcBef>
                <a:spcPts val="575"/>
              </a:spcBef>
              <a:buClr>
                <a:schemeClr val="accent1"/>
              </a:buClr>
              <a:buSzPct val="85000"/>
              <a:buFont typeface="Wingdings 2" panose="05020102010507070707" pitchFamily="18" charset="2"/>
              <a:buChar char=""/>
              <a:defRPr sz="2600">
                <a:solidFill>
                  <a:schemeClr val="tx1"/>
                </a:solidFill>
                <a:latin typeface="Perpetua" panose="02020502060401020303" pitchFamily="18" charset="0"/>
              </a:defRPr>
            </a:lvl1pPr>
            <a:lvl2pPr marL="742950" indent="-285750">
              <a:spcBef>
                <a:spcPts val="375"/>
              </a:spcBef>
              <a:buClr>
                <a:schemeClr val="accent2"/>
              </a:buClr>
              <a:buSzPct val="85000"/>
              <a:buFont typeface="Wingdings 2" panose="05020102010507070707" pitchFamily="18" charset="2"/>
              <a:buChar char=""/>
              <a:defRPr sz="2400">
                <a:solidFill>
                  <a:schemeClr val="tx1"/>
                </a:solidFill>
                <a:latin typeface="Perpetua" panose="02020502060401020303" pitchFamily="18" charset="0"/>
              </a:defRPr>
            </a:lvl2pPr>
            <a:lvl3pPr marL="1143000" indent="-228600">
              <a:spcBef>
                <a:spcPts val="375"/>
              </a:spcBef>
              <a:buClr>
                <a:srgbClr val="E6B1AB"/>
              </a:buClr>
              <a:buSzPct val="85000"/>
              <a:buFont typeface="Wingdings 2" panose="05020102010507070707" pitchFamily="18" charset="2"/>
              <a:buChar char=""/>
              <a:defRPr sz="2000">
                <a:solidFill>
                  <a:schemeClr val="tx1"/>
                </a:solidFill>
                <a:latin typeface="Perpetua" panose="02020502060401020303" pitchFamily="18" charset="0"/>
              </a:defRPr>
            </a:lvl3pPr>
            <a:lvl4pPr marL="1600200" indent="-228600">
              <a:spcBef>
                <a:spcPts val="375"/>
              </a:spcBef>
              <a:buClr>
                <a:srgbClr val="A28E6A"/>
              </a:buClr>
              <a:buSzPct val="80000"/>
              <a:buFont typeface="Wingdings 2" panose="05020102010507070707" pitchFamily="18" charset="2"/>
              <a:buChar char=""/>
              <a:defRPr sz="2000">
                <a:solidFill>
                  <a:schemeClr val="tx1"/>
                </a:solidFill>
                <a:latin typeface="Perpetua" panose="02020502060401020303" pitchFamily="18" charset="0"/>
              </a:defRPr>
            </a:lvl4pPr>
            <a:lvl5pPr marL="2057400" indent="-228600">
              <a:spcBef>
                <a:spcPts val="375"/>
              </a:spcBef>
              <a:buClr>
                <a:srgbClr val="A28E6A"/>
              </a:buClr>
              <a:buChar char="o"/>
              <a:defRPr sz="2000">
                <a:solidFill>
                  <a:schemeClr val="tx1"/>
                </a:solidFill>
                <a:latin typeface="Perpetua" panose="02020502060401020303" pitchFamily="18" charset="0"/>
              </a:defRPr>
            </a:lvl5pPr>
            <a:lvl6pPr marL="2514600" indent="-228600" fontAlgn="base">
              <a:spcBef>
                <a:spcPts val="375"/>
              </a:spcBef>
              <a:spcAft>
                <a:spcPct val="0"/>
              </a:spcAft>
              <a:buClr>
                <a:srgbClr val="A28E6A"/>
              </a:buClr>
              <a:buChar char="o"/>
              <a:defRPr sz="2000">
                <a:solidFill>
                  <a:schemeClr val="tx1"/>
                </a:solidFill>
                <a:latin typeface="Perpetua" panose="02020502060401020303" pitchFamily="18" charset="0"/>
              </a:defRPr>
            </a:lvl6pPr>
            <a:lvl7pPr marL="2971800" indent="-228600" fontAlgn="base">
              <a:spcBef>
                <a:spcPts val="375"/>
              </a:spcBef>
              <a:spcAft>
                <a:spcPct val="0"/>
              </a:spcAft>
              <a:buClr>
                <a:srgbClr val="A28E6A"/>
              </a:buClr>
              <a:buChar char="o"/>
              <a:defRPr sz="2000">
                <a:solidFill>
                  <a:schemeClr val="tx1"/>
                </a:solidFill>
                <a:latin typeface="Perpetua" panose="02020502060401020303" pitchFamily="18" charset="0"/>
              </a:defRPr>
            </a:lvl7pPr>
            <a:lvl8pPr marL="3429000" indent="-228600" fontAlgn="base">
              <a:spcBef>
                <a:spcPts val="375"/>
              </a:spcBef>
              <a:spcAft>
                <a:spcPct val="0"/>
              </a:spcAft>
              <a:buClr>
                <a:srgbClr val="A28E6A"/>
              </a:buClr>
              <a:buChar char="o"/>
              <a:defRPr sz="2000">
                <a:solidFill>
                  <a:schemeClr val="tx1"/>
                </a:solidFill>
                <a:latin typeface="Perpetua" panose="02020502060401020303" pitchFamily="18" charset="0"/>
              </a:defRPr>
            </a:lvl8pPr>
            <a:lvl9pPr marL="3886200" indent="-228600" fontAlgn="base">
              <a:spcBef>
                <a:spcPts val="375"/>
              </a:spcBef>
              <a:spcAft>
                <a:spcPct val="0"/>
              </a:spcAft>
              <a:buClr>
                <a:srgbClr val="A28E6A"/>
              </a:buClr>
              <a:buChar char="o"/>
              <a:defRPr sz="2000">
                <a:solidFill>
                  <a:schemeClr val="tx1"/>
                </a:solidFill>
                <a:latin typeface="Perpetua" panose="02020502060401020303" pitchFamily="18" charset="0"/>
              </a:defRPr>
            </a:lvl9pPr>
          </a:lstStyle>
          <a:p>
            <a:pPr algn="r" fontAlgn="base">
              <a:spcBef>
                <a:spcPct val="50000"/>
              </a:spcBef>
              <a:spcAft>
                <a:spcPct val="0"/>
              </a:spcAft>
              <a:buClrTx/>
              <a:buSzTx/>
              <a:buNone/>
            </a:pPr>
            <a:r>
              <a:rPr lang="en-US" altLang="en-US" sz="2000" b="1">
                <a:solidFill>
                  <a:prstClr val="white"/>
                </a:solidFill>
                <a:latin typeface="Arial" panose="020B0604020202020204" pitchFamily="34" charset="0"/>
                <a:cs typeface="Arial" panose="020B0604020202020204" pitchFamily="34" charset="0"/>
              </a:rPr>
              <a:t>Top 10 Congressional Districts for Federal Contracts, FY07</a:t>
            </a:r>
          </a:p>
        </p:txBody>
      </p:sp>
    </p:spTree>
  </p:cSld>
  <p:clrMapOvr>
    <a:masterClrMapping/>
  </p:clrMapOvr>
  <p:transition>
    <p:random/>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a:extLst>
              <a:ext uri="{FF2B5EF4-FFF2-40B4-BE49-F238E27FC236}">
                <a16:creationId xmlns:a16="http://schemas.microsoft.com/office/drawing/2014/main" id="{C73588A2-E21C-430D-AC4F-3AD098D1FF2D}"/>
              </a:ext>
            </a:extLst>
          </p:cNvPr>
          <p:cNvSpPr>
            <a:spLocks noGrp="1" noRot="1" noChangeArrowheads="1"/>
          </p:cNvSpPr>
          <p:nvPr>
            <p:ph type="title"/>
          </p:nvPr>
        </p:nvSpPr>
        <p:spPr>
          <a:xfrm>
            <a:off x="225425" y="0"/>
            <a:ext cx="8229600" cy="1143000"/>
          </a:xfrm>
        </p:spPr>
        <p:txBody>
          <a:bodyPr/>
          <a:lstStyle/>
          <a:p>
            <a:r>
              <a:rPr lang="en-US" altLang="en-US"/>
              <a:t>. . . Accessible</a:t>
            </a:r>
          </a:p>
        </p:txBody>
      </p:sp>
      <p:graphicFrame>
        <p:nvGraphicFramePr>
          <p:cNvPr id="31747" name="Object 3">
            <a:extLst>
              <a:ext uri="{FF2B5EF4-FFF2-40B4-BE49-F238E27FC236}">
                <a16:creationId xmlns:a16="http://schemas.microsoft.com/office/drawing/2014/main" id="{EA471529-EF0C-4B75-8261-7C41790AF41E}"/>
              </a:ext>
            </a:extLst>
          </p:cNvPr>
          <p:cNvGraphicFramePr>
            <a:graphicFrameLocks noGrp="1" noChangeAspect="1"/>
          </p:cNvGraphicFramePr>
          <p:nvPr>
            <p:ph type="chart" idx="1"/>
          </p:nvPr>
        </p:nvGraphicFramePr>
        <p:xfrm>
          <a:off x="457200" y="1371602"/>
          <a:ext cx="8229600" cy="4752975"/>
        </p:xfrm>
        <a:graphic>
          <a:graphicData uri="http://schemas.openxmlformats.org/presentationml/2006/ole">
            <mc:AlternateContent xmlns:mc="http://schemas.openxmlformats.org/markup-compatibility/2006">
              <mc:Choice xmlns:v="urn:schemas-microsoft-com:vml" Requires="v">
                <p:oleObj spid="_x0000_s6146" name="Chart" r:id="rId4" imgW="8229600" imgH="4219454" progId="MSGraph.Chart.8">
                  <p:embed followColorScheme="full"/>
                </p:oleObj>
              </mc:Choice>
              <mc:Fallback>
                <p:oleObj name="Chart" r:id="rId4" imgW="8229600" imgH="4219454" progId="MSGraph.Chart.8">
                  <p:embed followColorScheme="full"/>
                  <p:pic>
                    <p:nvPicPr>
                      <p:cNvPr id="31747" name="Object 3">
                        <a:extLst>
                          <a:ext uri="{FF2B5EF4-FFF2-40B4-BE49-F238E27FC236}">
                            <a16:creationId xmlns:a16="http://schemas.microsoft.com/office/drawing/2014/main" id="{EA471529-EF0C-4B75-8261-7C41790AF41E}"/>
                          </a:ext>
                        </a:extLst>
                      </p:cNvPr>
                      <p:cNvPicPr>
                        <a:picLocks noGrp="1" noChangeAspect="1" noChangeArrowheads="1"/>
                      </p:cNvPicPr>
                      <p:nvPr/>
                    </p:nvPicPr>
                    <p:blipFill>
                      <a:blip r:embed="rId5"/>
                      <a:srcRect/>
                      <a:stretch>
                        <a:fillRect/>
                      </a:stretch>
                    </p:blipFill>
                    <p:spPr bwMode="auto">
                      <a:xfrm>
                        <a:off x="457200" y="1371602"/>
                        <a:ext cx="8229600" cy="4752975"/>
                      </a:xfrm>
                      <a:prstGeom prst="rect">
                        <a:avLst/>
                      </a:prstGeom>
                      <a:solidFill>
                        <a:schemeClr val="bg1"/>
                      </a:solidFill>
                      <a:ln w="9525">
                        <a:solidFill>
                          <a:schemeClr val="accent1"/>
                        </a:solidFill>
                        <a:miter lim="800000"/>
                        <a:headEnd/>
                        <a:tailEnd/>
                      </a:ln>
                    </p:spPr>
                  </p:pic>
                </p:oleObj>
              </mc:Fallback>
            </mc:AlternateContent>
          </a:graphicData>
        </a:graphic>
      </p:graphicFrame>
      <p:sp>
        <p:nvSpPr>
          <p:cNvPr id="31748" name="Text Box 4">
            <a:extLst>
              <a:ext uri="{FF2B5EF4-FFF2-40B4-BE49-F238E27FC236}">
                <a16:creationId xmlns:a16="http://schemas.microsoft.com/office/drawing/2014/main" id="{DFEA37D6-BE24-4FEA-9F87-4905A0878094}"/>
              </a:ext>
            </a:extLst>
          </p:cNvPr>
          <p:cNvSpPr txBox="1">
            <a:spLocks noChangeArrowheads="1"/>
          </p:cNvSpPr>
          <p:nvPr/>
        </p:nvSpPr>
        <p:spPr bwMode="auto">
          <a:xfrm>
            <a:off x="381000" y="6248400"/>
            <a:ext cx="304800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spcBef>
                <a:spcPts val="575"/>
              </a:spcBef>
              <a:buClr>
                <a:schemeClr val="accent1"/>
              </a:buClr>
              <a:buSzPct val="85000"/>
              <a:buFont typeface="Wingdings 2" panose="05020102010507070707" pitchFamily="18" charset="2"/>
              <a:buChar char=""/>
              <a:defRPr sz="2600">
                <a:solidFill>
                  <a:schemeClr val="tx1"/>
                </a:solidFill>
                <a:latin typeface="Perpetua" panose="02020502060401020303" pitchFamily="18" charset="0"/>
              </a:defRPr>
            </a:lvl1pPr>
            <a:lvl2pPr marL="742950" indent="-285750">
              <a:spcBef>
                <a:spcPts val="375"/>
              </a:spcBef>
              <a:buClr>
                <a:schemeClr val="accent2"/>
              </a:buClr>
              <a:buSzPct val="85000"/>
              <a:buFont typeface="Wingdings 2" panose="05020102010507070707" pitchFamily="18" charset="2"/>
              <a:buChar char=""/>
              <a:defRPr sz="2400">
                <a:solidFill>
                  <a:schemeClr val="tx1"/>
                </a:solidFill>
                <a:latin typeface="Perpetua" panose="02020502060401020303" pitchFamily="18" charset="0"/>
              </a:defRPr>
            </a:lvl2pPr>
            <a:lvl3pPr marL="1143000" indent="-228600">
              <a:spcBef>
                <a:spcPts val="375"/>
              </a:spcBef>
              <a:buClr>
                <a:srgbClr val="E6B1AB"/>
              </a:buClr>
              <a:buSzPct val="85000"/>
              <a:buFont typeface="Wingdings 2" panose="05020102010507070707" pitchFamily="18" charset="2"/>
              <a:buChar char=""/>
              <a:defRPr sz="2000">
                <a:solidFill>
                  <a:schemeClr val="tx1"/>
                </a:solidFill>
                <a:latin typeface="Perpetua" panose="02020502060401020303" pitchFamily="18" charset="0"/>
              </a:defRPr>
            </a:lvl3pPr>
            <a:lvl4pPr marL="1600200" indent="-228600">
              <a:spcBef>
                <a:spcPts val="375"/>
              </a:spcBef>
              <a:buClr>
                <a:srgbClr val="A28E6A"/>
              </a:buClr>
              <a:buSzPct val="80000"/>
              <a:buFont typeface="Wingdings 2" panose="05020102010507070707" pitchFamily="18" charset="2"/>
              <a:buChar char=""/>
              <a:defRPr sz="2000">
                <a:solidFill>
                  <a:schemeClr val="tx1"/>
                </a:solidFill>
                <a:latin typeface="Perpetua" panose="02020502060401020303" pitchFamily="18" charset="0"/>
              </a:defRPr>
            </a:lvl4pPr>
            <a:lvl5pPr marL="2057400" indent="-228600">
              <a:spcBef>
                <a:spcPts val="375"/>
              </a:spcBef>
              <a:buClr>
                <a:srgbClr val="A28E6A"/>
              </a:buClr>
              <a:buChar char="o"/>
              <a:defRPr sz="2000">
                <a:solidFill>
                  <a:schemeClr val="tx1"/>
                </a:solidFill>
                <a:latin typeface="Perpetua" panose="02020502060401020303" pitchFamily="18" charset="0"/>
              </a:defRPr>
            </a:lvl5pPr>
            <a:lvl6pPr marL="2514600" indent="-228600" fontAlgn="base">
              <a:spcBef>
                <a:spcPts val="375"/>
              </a:spcBef>
              <a:spcAft>
                <a:spcPct val="0"/>
              </a:spcAft>
              <a:buClr>
                <a:srgbClr val="A28E6A"/>
              </a:buClr>
              <a:buChar char="o"/>
              <a:defRPr sz="2000">
                <a:solidFill>
                  <a:schemeClr val="tx1"/>
                </a:solidFill>
                <a:latin typeface="Perpetua" panose="02020502060401020303" pitchFamily="18" charset="0"/>
              </a:defRPr>
            </a:lvl6pPr>
            <a:lvl7pPr marL="2971800" indent="-228600" fontAlgn="base">
              <a:spcBef>
                <a:spcPts val="375"/>
              </a:spcBef>
              <a:spcAft>
                <a:spcPct val="0"/>
              </a:spcAft>
              <a:buClr>
                <a:srgbClr val="A28E6A"/>
              </a:buClr>
              <a:buChar char="o"/>
              <a:defRPr sz="2000">
                <a:solidFill>
                  <a:schemeClr val="tx1"/>
                </a:solidFill>
                <a:latin typeface="Perpetua" panose="02020502060401020303" pitchFamily="18" charset="0"/>
              </a:defRPr>
            </a:lvl7pPr>
            <a:lvl8pPr marL="3429000" indent="-228600" fontAlgn="base">
              <a:spcBef>
                <a:spcPts val="375"/>
              </a:spcBef>
              <a:spcAft>
                <a:spcPct val="0"/>
              </a:spcAft>
              <a:buClr>
                <a:srgbClr val="A28E6A"/>
              </a:buClr>
              <a:buChar char="o"/>
              <a:defRPr sz="2000">
                <a:solidFill>
                  <a:schemeClr val="tx1"/>
                </a:solidFill>
                <a:latin typeface="Perpetua" panose="02020502060401020303" pitchFamily="18" charset="0"/>
              </a:defRPr>
            </a:lvl8pPr>
            <a:lvl9pPr marL="3886200" indent="-228600" fontAlgn="base">
              <a:spcBef>
                <a:spcPts val="375"/>
              </a:spcBef>
              <a:spcAft>
                <a:spcPct val="0"/>
              </a:spcAft>
              <a:buClr>
                <a:srgbClr val="A28E6A"/>
              </a:buClr>
              <a:buChar char="o"/>
              <a:defRPr sz="2000">
                <a:solidFill>
                  <a:schemeClr val="tx1"/>
                </a:solidFill>
                <a:latin typeface="Perpetua" panose="02020502060401020303" pitchFamily="18" charset="0"/>
              </a:defRPr>
            </a:lvl9pPr>
          </a:lstStyle>
          <a:p>
            <a:pPr algn="r" fontAlgn="base">
              <a:spcBef>
                <a:spcPct val="50000"/>
              </a:spcBef>
              <a:spcAft>
                <a:spcPct val="0"/>
              </a:spcAft>
              <a:buClrTx/>
              <a:buSzTx/>
              <a:buNone/>
            </a:pPr>
            <a:r>
              <a:rPr lang="en-US" altLang="en-US" sz="1800">
                <a:solidFill>
                  <a:srgbClr val="FFFFFF"/>
                </a:solidFill>
                <a:latin typeface="Arial" panose="020B0604020202020204" pitchFamily="34" charset="0"/>
                <a:cs typeface="Arial" panose="020B0604020202020204" pitchFamily="34" charset="0"/>
              </a:rPr>
              <a:t>FY07 Contracts - Defense</a:t>
            </a:r>
          </a:p>
        </p:txBody>
      </p:sp>
    </p:spTree>
  </p:cSld>
  <p:clrMapOvr>
    <a:masterClrMapping/>
  </p:clrMapOvr>
  <p:transition>
    <p:random/>
  </p:transition>
</p:sld>
</file>

<file path=ppt/slides/slide2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2770" name="Title 1">
            <a:extLst>
              <a:ext uri="{FF2B5EF4-FFF2-40B4-BE49-F238E27FC236}">
                <a16:creationId xmlns:a16="http://schemas.microsoft.com/office/drawing/2014/main" id="{810EC58B-EE5E-470C-B1C4-1EB8DA25DB23}"/>
              </a:ext>
            </a:extLst>
          </p:cNvPr>
          <p:cNvSpPr>
            <a:spLocks noGrp="1"/>
          </p:cNvSpPr>
          <p:nvPr>
            <p:ph type="title"/>
          </p:nvPr>
        </p:nvSpPr>
        <p:spPr>
          <a:xfrm>
            <a:off x="284163" y="-390525"/>
            <a:ext cx="7772400" cy="1143000"/>
          </a:xfrm>
        </p:spPr>
        <p:txBody>
          <a:bodyPr/>
          <a:lstStyle/>
          <a:p>
            <a:r>
              <a:rPr lang="en-US" altLang="en-US" sz="2800"/>
              <a:t>. . . Is Transparent at Opportunity and Award</a:t>
            </a:r>
          </a:p>
        </p:txBody>
      </p:sp>
      <p:pic>
        <p:nvPicPr>
          <p:cNvPr id="2" name="Picture 1">
            <a:extLst>
              <a:ext uri="{FF2B5EF4-FFF2-40B4-BE49-F238E27FC236}">
                <a16:creationId xmlns:a16="http://schemas.microsoft.com/office/drawing/2014/main" id="{0688C882-6024-4A98-89C4-B4C568CE729D}"/>
              </a:ext>
            </a:extLst>
          </p:cNvPr>
          <p:cNvPicPr>
            <a:picLocks noChangeAspect="1"/>
          </p:cNvPicPr>
          <p:nvPr/>
        </p:nvPicPr>
        <p:blipFill>
          <a:blip r:embed="rId2"/>
          <a:stretch>
            <a:fillRect/>
          </a:stretch>
        </p:blipFill>
        <p:spPr>
          <a:xfrm>
            <a:off x="310057" y="734053"/>
            <a:ext cx="8224345" cy="5900787"/>
          </a:xfrm>
          <a:prstGeom prst="rect">
            <a:avLst/>
          </a:prstGeom>
        </p:spPr>
      </p:pic>
    </p:spTree>
  </p:cSld>
  <p:clrMapOvr>
    <a:masterClrMapping/>
  </p:clrMapOvr>
  <p:transition spd="slow"/>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9379A7-B81E-43B3-975D-6724E0A3380F}"/>
              </a:ext>
            </a:extLst>
          </p:cNvPr>
          <p:cNvSpPr>
            <a:spLocks noGrp="1"/>
          </p:cNvSpPr>
          <p:nvPr>
            <p:ph type="title"/>
          </p:nvPr>
        </p:nvSpPr>
        <p:spPr>
          <a:xfrm>
            <a:off x="249238" y="-317500"/>
            <a:ext cx="8229600" cy="1143000"/>
          </a:xfrm>
        </p:spPr>
        <p:txBody>
          <a:bodyPr>
            <a:normAutofit/>
          </a:bodyPr>
          <a:lstStyle/>
          <a:p>
            <a:pPr fontAlgn="auto">
              <a:spcAft>
                <a:spcPts val="0"/>
              </a:spcAft>
              <a:defRPr/>
            </a:pPr>
            <a:r>
              <a:rPr lang="en-US" dirty="0"/>
              <a:t>. . . With exceptions to transparency</a:t>
            </a:r>
          </a:p>
        </p:txBody>
      </p:sp>
      <p:pic>
        <p:nvPicPr>
          <p:cNvPr id="3" name="Picture 2">
            <a:extLst>
              <a:ext uri="{FF2B5EF4-FFF2-40B4-BE49-F238E27FC236}">
                <a16:creationId xmlns:a16="http://schemas.microsoft.com/office/drawing/2014/main" id="{162C68A3-5A0D-427C-94AF-CA735B2EF31C}"/>
              </a:ext>
            </a:extLst>
          </p:cNvPr>
          <p:cNvPicPr>
            <a:picLocks noChangeAspect="1"/>
          </p:cNvPicPr>
          <p:nvPr/>
        </p:nvPicPr>
        <p:blipFill>
          <a:blip r:embed="rId2"/>
          <a:stretch>
            <a:fillRect/>
          </a:stretch>
        </p:blipFill>
        <p:spPr>
          <a:xfrm>
            <a:off x="190500" y="1498886"/>
            <a:ext cx="8763000" cy="3860228"/>
          </a:xfrm>
          <a:prstGeom prst="rect">
            <a:avLst/>
          </a:prstGeom>
        </p:spPr>
      </p:pic>
      <p:sp>
        <p:nvSpPr>
          <p:cNvPr id="4" name="Arrow: Down 3">
            <a:extLst>
              <a:ext uri="{FF2B5EF4-FFF2-40B4-BE49-F238E27FC236}">
                <a16:creationId xmlns:a16="http://schemas.microsoft.com/office/drawing/2014/main" id="{A48455D0-4A67-44FE-A59A-B7C9B271CA5A}"/>
              </a:ext>
            </a:extLst>
          </p:cNvPr>
          <p:cNvSpPr/>
          <p:nvPr/>
        </p:nvSpPr>
        <p:spPr>
          <a:xfrm>
            <a:off x="7999367" y="710214"/>
            <a:ext cx="533400" cy="6858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US">
              <a:solidFill>
                <a:prstClr val="white"/>
              </a:solidFill>
              <a:latin typeface="Perpetua"/>
            </a:endParaRPr>
          </a:p>
        </p:txBody>
      </p:sp>
    </p:spTree>
  </p:cSld>
  <p:clrMapOvr>
    <a:masterClrMapping/>
  </p:clrMapOvr>
  <p:transition spd="slow"/>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a:extLst>
              <a:ext uri="{FF2B5EF4-FFF2-40B4-BE49-F238E27FC236}">
                <a16:creationId xmlns:a16="http://schemas.microsoft.com/office/drawing/2014/main" id="{E9B196E1-0895-45D7-8BF9-2C57556E7BB3}"/>
              </a:ext>
            </a:extLst>
          </p:cNvPr>
          <p:cNvSpPr>
            <a:spLocks noGrp="1" noRot="1" noChangeArrowheads="1"/>
          </p:cNvSpPr>
          <p:nvPr>
            <p:ph type="title"/>
          </p:nvPr>
        </p:nvSpPr>
        <p:spPr>
          <a:xfrm>
            <a:off x="184150" y="201613"/>
            <a:ext cx="7772400" cy="1143000"/>
          </a:xfrm>
        </p:spPr>
        <p:txBody>
          <a:bodyPr/>
          <a:lstStyle/>
          <a:p>
            <a:r>
              <a:rPr lang="en-US" altLang="en-US"/>
              <a:t>. . . Prone to Scandal</a:t>
            </a:r>
          </a:p>
        </p:txBody>
      </p:sp>
      <p:sp>
        <p:nvSpPr>
          <p:cNvPr id="35843" name="Rectangle 3">
            <a:extLst>
              <a:ext uri="{FF2B5EF4-FFF2-40B4-BE49-F238E27FC236}">
                <a16:creationId xmlns:a16="http://schemas.microsoft.com/office/drawing/2014/main" id="{6BDBE2CE-0DC2-4885-934E-5682BCC413B7}"/>
              </a:ext>
            </a:extLst>
          </p:cNvPr>
          <p:cNvSpPr>
            <a:spLocks noGrp="1" noChangeArrowheads="1"/>
          </p:cNvSpPr>
          <p:nvPr>
            <p:ph type="body" sz="half" idx="1"/>
          </p:nvPr>
        </p:nvSpPr>
        <p:spPr>
          <a:xfrm>
            <a:off x="762000" y="1600202"/>
            <a:ext cx="4038600" cy="4525963"/>
          </a:xfrm>
          <a:ln>
            <a:solidFill>
              <a:schemeClr val="tx1"/>
            </a:solidFill>
            <a:miter lim="800000"/>
            <a:headEnd/>
            <a:tailEnd/>
          </a:ln>
        </p:spPr>
        <p:txBody>
          <a:bodyPr/>
          <a:lstStyle/>
          <a:p>
            <a:pPr>
              <a:buFont typeface="Wingdings" panose="05000000000000000000" pitchFamily="2" charset="2"/>
              <a:buNone/>
            </a:pPr>
            <a:r>
              <a:rPr lang="en-US" altLang="en-US" sz="2400" b="1"/>
              <a:t>Darleen Druyun</a:t>
            </a:r>
          </a:p>
          <a:p>
            <a:r>
              <a:rPr lang="en-US" altLang="en-US" sz="2000"/>
              <a:t> </a:t>
            </a:r>
            <a:r>
              <a:rPr lang="en-US" altLang="en-US" sz="2000" b="1"/>
              <a:t>Previously highest-ranking civilian official in Air Force procurement systems</a:t>
            </a:r>
          </a:p>
          <a:p>
            <a:r>
              <a:rPr lang="en-US" altLang="en-US" sz="2000" b="1"/>
              <a:t> Convicted of improper job negotiations with Boeing during tanker procurement</a:t>
            </a:r>
          </a:p>
          <a:p>
            <a:r>
              <a:rPr lang="en-US" altLang="en-US" sz="2000" b="1"/>
              <a:t> Admitted favoring Boeing in hundreds of millions of dollars in procurement</a:t>
            </a:r>
          </a:p>
          <a:p>
            <a:r>
              <a:rPr lang="en-US" altLang="en-US" sz="2000" b="1"/>
              <a:t> Sentenced to prison</a:t>
            </a:r>
          </a:p>
          <a:p>
            <a:r>
              <a:rPr lang="en-US" altLang="en-US" sz="2000" b="1"/>
              <a:t> $650M Boeing settlement </a:t>
            </a:r>
            <a:endParaRPr lang="en-US" altLang="en-US" sz="2000"/>
          </a:p>
          <a:p>
            <a:endParaRPr lang="en-US" altLang="en-US" sz="2000"/>
          </a:p>
        </p:txBody>
      </p:sp>
      <p:pic>
        <p:nvPicPr>
          <p:cNvPr id="35844" name="Picture 4" descr="I17100-2004Apr16L">
            <a:extLst>
              <a:ext uri="{FF2B5EF4-FFF2-40B4-BE49-F238E27FC236}">
                <a16:creationId xmlns:a16="http://schemas.microsoft.com/office/drawing/2014/main" id="{1699706A-5064-46EC-81EF-55866156D210}"/>
              </a:ext>
            </a:extLst>
          </p:cNvPr>
          <p:cNvPicPr>
            <a:picLocks noGrp="1" noChangeAspect="1" noChangeArrowheads="1"/>
          </p:cNvPicPr>
          <p:nvPr>
            <p:ph type="body" sz="half" idx="2"/>
          </p:nvPr>
        </p:nvPicPr>
        <p:blipFill>
          <a:blip r:embed="rId2">
            <a:extLst>
              <a:ext uri="{28A0092B-C50C-407E-A947-70E740481C1C}">
                <a14:useLocalDpi xmlns:a14="http://schemas.microsoft.com/office/drawing/2010/main" val="0"/>
              </a:ext>
            </a:extLst>
          </a:blip>
          <a:srcRect/>
          <a:stretch>
            <a:fillRect/>
          </a:stretch>
        </p:blipFill>
        <p:spPr>
          <a:xfrm>
            <a:off x="5341938" y="1600202"/>
            <a:ext cx="3192462" cy="4525963"/>
          </a:xfrm>
          <a:noFill/>
        </p:spPr>
      </p:pic>
    </p:spTree>
  </p:cSld>
  <p:clrMapOvr>
    <a:masterClrMapping/>
  </p:clrMapOvr>
  <p:transition spd="slow"/>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ext Box 2">
            <a:extLst>
              <a:ext uri="{FF2B5EF4-FFF2-40B4-BE49-F238E27FC236}">
                <a16:creationId xmlns:a16="http://schemas.microsoft.com/office/drawing/2014/main" id="{D6E0723C-2D4D-4FB1-A085-C8618593E6D9}"/>
              </a:ext>
            </a:extLst>
          </p:cNvPr>
          <p:cNvSpPr txBox="1">
            <a:spLocks noChangeArrowheads="1"/>
          </p:cNvSpPr>
          <p:nvPr/>
        </p:nvSpPr>
        <p:spPr bwMode="auto">
          <a:xfrm>
            <a:off x="0" y="2"/>
            <a:ext cx="3124200" cy="5908675"/>
          </a:xfrm>
          <a:prstGeom prst="rect">
            <a:avLst/>
          </a:prstGeom>
          <a:solidFill>
            <a:srgbClr val="FF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575"/>
              </a:spcBef>
              <a:buClr>
                <a:schemeClr val="accent1"/>
              </a:buClr>
              <a:buSzPct val="85000"/>
              <a:buFont typeface="Wingdings 2" panose="05020102010507070707" pitchFamily="18" charset="2"/>
              <a:buChar char=""/>
              <a:defRPr sz="2600">
                <a:solidFill>
                  <a:schemeClr val="tx1"/>
                </a:solidFill>
                <a:latin typeface="Perpetua" panose="02020502060401020303" pitchFamily="18" charset="0"/>
              </a:defRPr>
            </a:lvl1pPr>
            <a:lvl2pPr marL="742950" indent="-285750">
              <a:spcBef>
                <a:spcPts val="375"/>
              </a:spcBef>
              <a:buClr>
                <a:schemeClr val="accent2"/>
              </a:buClr>
              <a:buSzPct val="85000"/>
              <a:buFont typeface="Wingdings 2" panose="05020102010507070707" pitchFamily="18" charset="2"/>
              <a:buChar char=""/>
              <a:defRPr sz="2400">
                <a:solidFill>
                  <a:schemeClr val="tx1"/>
                </a:solidFill>
                <a:latin typeface="Perpetua" panose="02020502060401020303" pitchFamily="18" charset="0"/>
              </a:defRPr>
            </a:lvl2pPr>
            <a:lvl3pPr marL="1143000" indent="-228600">
              <a:spcBef>
                <a:spcPts val="375"/>
              </a:spcBef>
              <a:buClr>
                <a:srgbClr val="E6B1AB"/>
              </a:buClr>
              <a:buSzPct val="85000"/>
              <a:buFont typeface="Wingdings 2" panose="05020102010507070707" pitchFamily="18" charset="2"/>
              <a:buChar char=""/>
              <a:defRPr sz="2000">
                <a:solidFill>
                  <a:schemeClr val="tx1"/>
                </a:solidFill>
                <a:latin typeface="Perpetua" panose="02020502060401020303" pitchFamily="18" charset="0"/>
              </a:defRPr>
            </a:lvl3pPr>
            <a:lvl4pPr marL="1600200" indent="-228600">
              <a:spcBef>
                <a:spcPts val="375"/>
              </a:spcBef>
              <a:buClr>
                <a:srgbClr val="A28E6A"/>
              </a:buClr>
              <a:buSzPct val="80000"/>
              <a:buFont typeface="Wingdings 2" panose="05020102010507070707" pitchFamily="18" charset="2"/>
              <a:buChar char=""/>
              <a:defRPr sz="2000">
                <a:solidFill>
                  <a:schemeClr val="tx1"/>
                </a:solidFill>
                <a:latin typeface="Perpetua" panose="02020502060401020303" pitchFamily="18" charset="0"/>
              </a:defRPr>
            </a:lvl4pPr>
            <a:lvl5pPr marL="2057400" indent="-228600">
              <a:spcBef>
                <a:spcPts val="375"/>
              </a:spcBef>
              <a:buClr>
                <a:srgbClr val="A28E6A"/>
              </a:buClr>
              <a:buChar char="o"/>
              <a:defRPr sz="2000">
                <a:solidFill>
                  <a:schemeClr val="tx1"/>
                </a:solidFill>
                <a:latin typeface="Perpetua" panose="02020502060401020303" pitchFamily="18" charset="0"/>
              </a:defRPr>
            </a:lvl5pPr>
            <a:lvl6pPr marL="2514600" indent="-228600" fontAlgn="base">
              <a:spcBef>
                <a:spcPts val="375"/>
              </a:spcBef>
              <a:spcAft>
                <a:spcPct val="0"/>
              </a:spcAft>
              <a:buClr>
                <a:srgbClr val="A28E6A"/>
              </a:buClr>
              <a:buChar char="o"/>
              <a:defRPr sz="2000">
                <a:solidFill>
                  <a:schemeClr val="tx1"/>
                </a:solidFill>
                <a:latin typeface="Perpetua" panose="02020502060401020303" pitchFamily="18" charset="0"/>
              </a:defRPr>
            </a:lvl6pPr>
            <a:lvl7pPr marL="2971800" indent="-228600" fontAlgn="base">
              <a:spcBef>
                <a:spcPts val="375"/>
              </a:spcBef>
              <a:spcAft>
                <a:spcPct val="0"/>
              </a:spcAft>
              <a:buClr>
                <a:srgbClr val="A28E6A"/>
              </a:buClr>
              <a:buChar char="o"/>
              <a:defRPr sz="2000">
                <a:solidFill>
                  <a:schemeClr val="tx1"/>
                </a:solidFill>
                <a:latin typeface="Perpetua" panose="02020502060401020303" pitchFamily="18" charset="0"/>
              </a:defRPr>
            </a:lvl7pPr>
            <a:lvl8pPr marL="3429000" indent="-228600" fontAlgn="base">
              <a:spcBef>
                <a:spcPts val="375"/>
              </a:spcBef>
              <a:spcAft>
                <a:spcPct val="0"/>
              </a:spcAft>
              <a:buClr>
                <a:srgbClr val="A28E6A"/>
              </a:buClr>
              <a:buChar char="o"/>
              <a:defRPr sz="2000">
                <a:solidFill>
                  <a:schemeClr val="tx1"/>
                </a:solidFill>
                <a:latin typeface="Perpetua" panose="02020502060401020303" pitchFamily="18" charset="0"/>
              </a:defRPr>
            </a:lvl8pPr>
            <a:lvl9pPr marL="3886200" indent="-228600" fontAlgn="base">
              <a:spcBef>
                <a:spcPts val="375"/>
              </a:spcBef>
              <a:spcAft>
                <a:spcPct val="0"/>
              </a:spcAft>
              <a:buClr>
                <a:srgbClr val="A28E6A"/>
              </a:buClr>
              <a:buChar char="o"/>
              <a:defRPr sz="2000">
                <a:solidFill>
                  <a:schemeClr val="tx1"/>
                </a:solidFill>
                <a:latin typeface="Perpetua" panose="02020502060401020303" pitchFamily="18" charset="0"/>
              </a:defRPr>
            </a:lvl9pPr>
          </a:lstStyle>
          <a:p>
            <a:pPr eaLnBrk="0" fontAlgn="base" hangingPunct="0">
              <a:spcBef>
                <a:spcPct val="50000"/>
              </a:spcBef>
              <a:spcAft>
                <a:spcPct val="0"/>
              </a:spcAft>
              <a:buClrTx/>
              <a:buSzTx/>
              <a:buNone/>
            </a:pPr>
            <a:r>
              <a:rPr lang="en-US" altLang="en-US" sz="5400" b="1">
                <a:solidFill>
                  <a:srgbClr val="FFFFFF"/>
                </a:solidFill>
                <a:latin typeface="Garamond" panose="02020404030301010803" pitchFamily="18" charset="0"/>
                <a:cs typeface="Arial" panose="020B0604020202020204" pitchFamily="34" charset="0"/>
              </a:rPr>
              <a:t>More</a:t>
            </a:r>
          </a:p>
          <a:p>
            <a:pPr eaLnBrk="0" fontAlgn="base" hangingPunct="0">
              <a:spcBef>
                <a:spcPct val="50000"/>
              </a:spcBef>
              <a:spcAft>
                <a:spcPct val="0"/>
              </a:spcAft>
              <a:buClrTx/>
              <a:buSzTx/>
              <a:buNone/>
            </a:pPr>
            <a:r>
              <a:rPr lang="en-US" altLang="en-US" sz="5400" b="1">
                <a:solidFill>
                  <a:srgbClr val="FFFFFF"/>
                </a:solidFill>
                <a:latin typeface="Garamond" panose="02020404030301010803" pitchFamily="18" charset="0"/>
                <a:cs typeface="Arial" panose="020B0604020202020204" pitchFamily="34" charset="0"/>
              </a:rPr>
              <a:t>Scandal</a:t>
            </a:r>
          </a:p>
          <a:p>
            <a:pPr eaLnBrk="0" fontAlgn="base" hangingPunct="0">
              <a:spcBef>
                <a:spcPct val="50000"/>
              </a:spcBef>
              <a:spcAft>
                <a:spcPct val="0"/>
              </a:spcAft>
              <a:buClrTx/>
              <a:buSzTx/>
              <a:buNone/>
            </a:pPr>
            <a:endParaRPr lang="en-US" altLang="en-US" sz="5400" b="1">
              <a:solidFill>
                <a:srgbClr val="FFFFFF"/>
              </a:solidFill>
              <a:latin typeface="Garamond" panose="02020404030301010803" pitchFamily="18" charset="0"/>
              <a:cs typeface="Arial" panose="020B0604020202020204" pitchFamily="34" charset="0"/>
            </a:endParaRPr>
          </a:p>
          <a:p>
            <a:pPr eaLnBrk="0" fontAlgn="base" hangingPunct="0">
              <a:spcBef>
                <a:spcPct val="50000"/>
              </a:spcBef>
              <a:spcAft>
                <a:spcPct val="0"/>
              </a:spcAft>
              <a:buClrTx/>
              <a:buSzTx/>
              <a:buNone/>
            </a:pPr>
            <a:endParaRPr lang="en-US" altLang="en-US" sz="5400" b="1">
              <a:solidFill>
                <a:srgbClr val="FFFFFF"/>
              </a:solidFill>
              <a:latin typeface="Garamond" panose="02020404030301010803" pitchFamily="18" charset="0"/>
              <a:cs typeface="Arial" panose="020B0604020202020204" pitchFamily="34" charset="0"/>
            </a:endParaRPr>
          </a:p>
          <a:p>
            <a:pPr eaLnBrk="0" fontAlgn="base" hangingPunct="0">
              <a:spcBef>
                <a:spcPct val="50000"/>
              </a:spcBef>
              <a:spcAft>
                <a:spcPct val="0"/>
              </a:spcAft>
              <a:buClrTx/>
              <a:buSzTx/>
              <a:buNone/>
            </a:pPr>
            <a:endParaRPr lang="en-US" altLang="en-US" sz="5400" b="1">
              <a:solidFill>
                <a:srgbClr val="FFFFFF"/>
              </a:solidFill>
              <a:latin typeface="Garamond" panose="02020404030301010803" pitchFamily="18" charset="0"/>
              <a:cs typeface="Arial" panose="020B0604020202020204" pitchFamily="34" charset="0"/>
            </a:endParaRPr>
          </a:p>
        </p:txBody>
      </p:sp>
      <p:pic>
        <p:nvPicPr>
          <p:cNvPr id="36867" name="Picture 3" descr="Cunningham">
            <a:extLst>
              <a:ext uri="{FF2B5EF4-FFF2-40B4-BE49-F238E27FC236}">
                <a16:creationId xmlns:a16="http://schemas.microsoft.com/office/drawing/2014/main" id="{051749B6-D0BD-4090-A50E-552845BAC9E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24200" y="0"/>
            <a:ext cx="8648700" cy="6858000"/>
          </a:xfrm>
          <a:prstGeom prst="rect">
            <a:avLst/>
          </a:prstGeom>
          <a:noFill/>
          <a:ln w="9525">
            <a:solidFill>
              <a:srgbClr val="FFFFFF"/>
            </a:solidFill>
            <a:miter lim="800000"/>
            <a:headEnd/>
            <a:tailEnd/>
          </a:ln>
          <a:extLst>
            <a:ext uri="{909E8E84-426E-40DD-AFC4-6F175D3DCCD1}">
              <a14:hiddenFill xmlns:a14="http://schemas.microsoft.com/office/drawing/2010/main">
                <a:solidFill>
                  <a:srgbClr val="FFFFFF"/>
                </a:solidFill>
              </a14:hiddenFill>
            </a:ext>
          </a:extLst>
        </p:spPr>
      </p:pic>
      <p:pic>
        <p:nvPicPr>
          <p:cNvPr id="36868" name="Picture 4" descr="Procurement chief David H. Safavian was connected to probe of lobbyist Jack Abramoff.">
            <a:extLst>
              <a:ext uri="{FF2B5EF4-FFF2-40B4-BE49-F238E27FC236}">
                <a16:creationId xmlns:a16="http://schemas.microsoft.com/office/drawing/2014/main" id="{53578D4B-C3BF-4CAB-B570-F9D9234CDED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522663" y="2743200"/>
            <a:ext cx="252095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6869" name="Text Box 5">
            <a:extLst>
              <a:ext uri="{FF2B5EF4-FFF2-40B4-BE49-F238E27FC236}">
                <a16:creationId xmlns:a16="http://schemas.microsoft.com/office/drawing/2014/main" id="{0D25E99C-26DD-4428-8AC5-5A0FD4784B19}"/>
              </a:ext>
            </a:extLst>
          </p:cNvPr>
          <p:cNvSpPr txBox="1">
            <a:spLocks noChangeArrowheads="1"/>
          </p:cNvSpPr>
          <p:nvPr/>
        </p:nvSpPr>
        <p:spPr bwMode="auto">
          <a:xfrm>
            <a:off x="3276600" y="152400"/>
            <a:ext cx="2590800" cy="1524000"/>
          </a:xfrm>
          <a:prstGeom prst="rect">
            <a:avLst/>
          </a:prstGeom>
          <a:solidFill>
            <a:schemeClr val="bg1"/>
          </a:solidFill>
          <a:ln w="9525">
            <a:solidFill>
              <a:schemeClr val="tx1"/>
            </a:solidFill>
            <a:miter lim="800000"/>
            <a:headEnd/>
            <a:tailEnd/>
          </a:ln>
        </p:spPr>
        <p:txBody>
          <a:bodyPr>
            <a:spAutoFit/>
          </a:bodyPr>
          <a:lstStyle>
            <a:lvl1pPr>
              <a:spcBef>
                <a:spcPts val="575"/>
              </a:spcBef>
              <a:buClr>
                <a:schemeClr val="accent1"/>
              </a:buClr>
              <a:buSzPct val="85000"/>
              <a:buFont typeface="Wingdings 2" panose="05020102010507070707" pitchFamily="18" charset="2"/>
              <a:buChar char=""/>
              <a:defRPr sz="2600">
                <a:solidFill>
                  <a:schemeClr val="tx1"/>
                </a:solidFill>
                <a:latin typeface="Perpetua" panose="02020502060401020303" pitchFamily="18" charset="0"/>
              </a:defRPr>
            </a:lvl1pPr>
            <a:lvl2pPr marL="742950" indent="-285750">
              <a:spcBef>
                <a:spcPts val="375"/>
              </a:spcBef>
              <a:buClr>
                <a:schemeClr val="accent2"/>
              </a:buClr>
              <a:buSzPct val="85000"/>
              <a:buFont typeface="Wingdings 2" panose="05020102010507070707" pitchFamily="18" charset="2"/>
              <a:buChar char=""/>
              <a:defRPr sz="2400">
                <a:solidFill>
                  <a:schemeClr val="tx1"/>
                </a:solidFill>
                <a:latin typeface="Perpetua" panose="02020502060401020303" pitchFamily="18" charset="0"/>
              </a:defRPr>
            </a:lvl2pPr>
            <a:lvl3pPr marL="1143000" indent="-228600">
              <a:spcBef>
                <a:spcPts val="375"/>
              </a:spcBef>
              <a:buClr>
                <a:srgbClr val="E6B1AB"/>
              </a:buClr>
              <a:buSzPct val="85000"/>
              <a:buFont typeface="Wingdings 2" panose="05020102010507070707" pitchFamily="18" charset="2"/>
              <a:buChar char=""/>
              <a:defRPr sz="2000">
                <a:solidFill>
                  <a:schemeClr val="tx1"/>
                </a:solidFill>
                <a:latin typeface="Perpetua" panose="02020502060401020303" pitchFamily="18" charset="0"/>
              </a:defRPr>
            </a:lvl3pPr>
            <a:lvl4pPr marL="1600200" indent="-228600">
              <a:spcBef>
                <a:spcPts val="375"/>
              </a:spcBef>
              <a:buClr>
                <a:srgbClr val="A28E6A"/>
              </a:buClr>
              <a:buSzPct val="80000"/>
              <a:buFont typeface="Wingdings 2" panose="05020102010507070707" pitchFamily="18" charset="2"/>
              <a:buChar char=""/>
              <a:defRPr sz="2000">
                <a:solidFill>
                  <a:schemeClr val="tx1"/>
                </a:solidFill>
                <a:latin typeface="Perpetua" panose="02020502060401020303" pitchFamily="18" charset="0"/>
              </a:defRPr>
            </a:lvl4pPr>
            <a:lvl5pPr marL="2057400" indent="-228600">
              <a:spcBef>
                <a:spcPts val="375"/>
              </a:spcBef>
              <a:buClr>
                <a:srgbClr val="A28E6A"/>
              </a:buClr>
              <a:buChar char="o"/>
              <a:defRPr sz="2000">
                <a:solidFill>
                  <a:schemeClr val="tx1"/>
                </a:solidFill>
                <a:latin typeface="Perpetua" panose="02020502060401020303" pitchFamily="18" charset="0"/>
              </a:defRPr>
            </a:lvl5pPr>
            <a:lvl6pPr marL="2514600" indent="-228600" fontAlgn="base">
              <a:spcBef>
                <a:spcPts val="375"/>
              </a:spcBef>
              <a:spcAft>
                <a:spcPct val="0"/>
              </a:spcAft>
              <a:buClr>
                <a:srgbClr val="A28E6A"/>
              </a:buClr>
              <a:buChar char="o"/>
              <a:defRPr sz="2000">
                <a:solidFill>
                  <a:schemeClr val="tx1"/>
                </a:solidFill>
                <a:latin typeface="Perpetua" panose="02020502060401020303" pitchFamily="18" charset="0"/>
              </a:defRPr>
            </a:lvl6pPr>
            <a:lvl7pPr marL="2971800" indent="-228600" fontAlgn="base">
              <a:spcBef>
                <a:spcPts val="375"/>
              </a:spcBef>
              <a:spcAft>
                <a:spcPct val="0"/>
              </a:spcAft>
              <a:buClr>
                <a:srgbClr val="A28E6A"/>
              </a:buClr>
              <a:buChar char="o"/>
              <a:defRPr sz="2000">
                <a:solidFill>
                  <a:schemeClr val="tx1"/>
                </a:solidFill>
                <a:latin typeface="Perpetua" panose="02020502060401020303" pitchFamily="18" charset="0"/>
              </a:defRPr>
            </a:lvl7pPr>
            <a:lvl8pPr marL="3429000" indent="-228600" fontAlgn="base">
              <a:spcBef>
                <a:spcPts val="375"/>
              </a:spcBef>
              <a:spcAft>
                <a:spcPct val="0"/>
              </a:spcAft>
              <a:buClr>
                <a:srgbClr val="A28E6A"/>
              </a:buClr>
              <a:buChar char="o"/>
              <a:defRPr sz="2000">
                <a:solidFill>
                  <a:schemeClr val="tx1"/>
                </a:solidFill>
                <a:latin typeface="Perpetua" panose="02020502060401020303" pitchFamily="18" charset="0"/>
              </a:defRPr>
            </a:lvl8pPr>
            <a:lvl9pPr marL="3886200" indent="-228600" fontAlgn="base">
              <a:spcBef>
                <a:spcPts val="375"/>
              </a:spcBef>
              <a:spcAft>
                <a:spcPct val="0"/>
              </a:spcAft>
              <a:buClr>
                <a:srgbClr val="A28E6A"/>
              </a:buClr>
              <a:buChar char="o"/>
              <a:defRPr sz="2000">
                <a:solidFill>
                  <a:schemeClr val="tx1"/>
                </a:solidFill>
                <a:latin typeface="Perpetua" panose="02020502060401020303" pitchFamily="18" charset="0"/>
              </a:defRPr>
            </a:lvl9pPr>
          </a:lstStyle>
          <a:p>
            <a:pPr fontAlgn="base">
              <a:spcBef>
                <a:spcPct val="50000"/>
              </a:spcBef>
              <a:spcAft>
                <a:spcPct val="0"/>
              </a:spcAft>
              <a:buClrTx/>
              <a:buSzTx/>
              <a:buNone/>
            </a:pPr>
            <a:r>
              <a:rPr lang="en-US" altLang="en-US" sz="2800">
                <a:solidFill>
                  <a:srgbClr val="FF0000"/>
                </a:solidFill>
                <a:latin typeface="Arial" panose="020B0604020202020204" pitchFamily="34" charset="0"/>
                <a:cs typeface="Arial" panose="020B0604020202020204" pitchFamily="34" charset="0"/>
              </a:rPr>
              <a:t>Duke Cunningham</a:t>
            </a:r>
            <a:br>
              <a:rPr lang="en-US" altLang="en-US" sz="1800">
                <a:solidFill>
                  <a:srgbClr val="FF0000"/>
                </a:solidFill>
                <a:latin typeface="Arial" panose="020B0604020202020204" pitchFamily="34" charset="0"/>
                <a:cs typeface="Arial" panose="020B0604020202020204" pitchFamily="34" charset="0"/>
              </a:rPr>
            </a:br>
            <a:br>
              <a:rPr lang="en-US" altLang="en-US" sz="900">
                <a:solidFill>
                  <a:srgbClr val="FF0000"/>
                </a:solidFill>
                <a:latin typeface="Arial" panose="020B0604020202020204" pitchFamily="34" charset="0"/>
                <a:cs typeface="Arial" panose="020B0604020202020204" pitchFamily="34" charset="0"/>
              </a:rPr>
            </a:br>
            <a:r>
              <a:rPr lang="en-US" altLang="en-US" sz="2800">
                <a:solidFill>
                  <a:srgbClr val="FF0000"/>
                </a:solidFill>
                <a:latin typeface="Arial" panose="020B0604020202020204" pitchFamily="34" charset="0"/>
                <a:cs typeface="Arial" panose="020B0604020202020204" pitchFamily="34" charset="0"/>
              </a:rPr>
              <a:t>David Safavian</a:t>
            </a:r>
          </a:p>
        </p:txBody>
      </p:sp>
      <p:sp>
        <p:nvSpPr>
          <p:cNvPr id="36870" name="Line 6">
            <a:extLst>
              <a:ext uri="{FF2B5EF4-FFF2-40B4-BE49-F238E27FC236}">
                <a16:creationId xmlns:a16="http://schemas.microsoft.com/office/drawing/2014/main" id="{7DFA7D4D-CC68-4C70-ADB9-25F5A884A83D}"/>
              </a:ext>
            </a:extLst>
          </p:cNvPr>
          <p:cNvSpPr>
            <a:spLocks noChangeShapeType="1"/>
          </p:cNvSpPr>
          <p:nvPr/>
        </p:nvSpPr>
        <p:spPr bwMode="auto">
          <a:xfrm>
            <a:off x="4419600" y="1600200"/>
            <a:ext cx="0" cy="762000"/>
          </a:xfrm>
          <a:prstGeom prst="line">
            <a:avLst/>
          </a:prstGeom>
          <a:noFill/>
          <a:ln w="76200">
            <a:solidFill>
              <a:srgbClr val="FFFFFF"/>
            </a:solidFill>
            <a:round/>
            <a:headEnd/>
            <a:tailEnd type="triangle" w="med" len="me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en-US">
              <a:solidFill>
                <a:prstClr val="black"/>
              </a:solidFill>
              <a:latin typeface="Perpetua" panose="02020502060401020303" pitchFamily="18" charset="0"/>
              <a:cs typeface="Arial" panose="020B0604020202020204" pitchFamily="34" charset="0"/>
            </a:endParaRPr>
          </a:p>
        </p:txBody>
      </p:sp>
      <p:sp>
        <p:nvSpPr>
          <p:cNvPr id="36871" name="Line 7">
            <a:extLst>
              <a:ext uri="{FF2B5EF4-FFF2-40B4-BE49-F238E27FC236}">
                <a16:creationId xmlns:a16="http://schemas.microsoft.com/office/drawing/2014/main" id="{FB5D94AD-ABEA-4085-9015-1051C5674AB2}"/>
              </a:ext>
            </a:extLst>
          </p:cNvPr>
          <p:cNvSpPr>
            <a:spLocks noChangeShapeType="1"/>
          </p:cNvSpPr>
          <p:nvPr/>
        </p:nvSpPr>
        <p:spPr bwMode="auto">
          <a:xfrm>
            <a:off x="5257800" y="762000"/>
            <a:ext cx="0"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en-US">
              <a:solidFill>
                <a:prstClr val="black"/>
              </a:solidFill>
              <a:latin typeface="Perpetua" panose="02020502060401020303" pitchFamily="18" charset="0"/>
              <a:cs typeface="Arial" panose="020B0604020202020204" pitchFamily="34" charset="0"/>
            </a:endParaRPr>
          </a:p>
        </p:txBody>
      </p:sp>
      <p:sp>
        <p:nvSpPr>
          <p:cNvPr id="36872" name="Line 8">
            <a:extLst>
              <a:ext uri="{FF2B5EF4-FFF2-40B4-BE49-F238E27FC236}">
                <a16:creationId xmlns:a16="http://schemas.microsoft.com/office/drawing/2014/main" id="{02C51AEC-D345-48DB-B262-FFC31D0FAC69}"/>
              </a:ext>
            </a:extLst>
          </p:cNvPr>
          <p:cNvSpPr>
            <a:spLocks noChangeShapeType="1"/>
          </p:cNvSpPr>
          <p:nvPr/>
        </p:nvSpPr>
        <p:spPr bwMode="auto">
          <a:xfrm>
            <a:off x="5562600" y="838200"/>
            <a:ext cx="533400" cy="76200"/>
          </a:xfrm>
          <a:prstGeom prst="line">
            <a:avLst/>
          </a:prstGeom>
          <a:noFill/>
          <a:ln w="76200">
            <a:solidFill>
              <a:srgbClr val="FFFFFF"/>
            </a:solidFill>
            <a:round/>
            <a:headEnd/>
            <a:tailEnd type="triangle" w="med" len="me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en-US">
              <a:solidFill>
                <a:prstClr val="black"/>
              </a:solidFill>
              <a:latin typeface="Perpetua" panose="02020502060401020303" pitchFamily="18" charset="0"/>
              <a:cs typeface="Arial" panose="020B0604020202020204" pitchFamily="34" charset="0"/>
            </a:endParaRPr>
          </a:p>
        </p:txBody>
      </p:sp>
      <p:sp>
        <p:nvSpPr>
          <p:cNvPr id="36873" name="Text Box 9">
            <a:extLst>
              <a:ext uri="{FF2B5EF4-FFF2-40B4-BE49-F238E27FC236}">
                <a16:creationId xmlns:a16="http://schemas.microsoft.com/office/drawing/2014/main" id="{26017F09-60EA-4C7C-9FD5-08AF0D3106C5}"/>
              </a:ext>
            </a:extLst>
          </p:cNvPr>
          <p:cNvSpPr txBox="1">
            <a:spLocks noChangeArrowheads="1"/>
          </p:cNvSpPr>
          <p:nvPr/>
        </p:nvSpPr>
        <p:spPr bwMode="auto">
          <a:xfrm>
            <a:off x="0" y="5241927"/>
            <a:ext cx="4343400" cy="1323975"/>
          </a:xfrm>
          <a:prstGeom prst="rect">
            <a:avLst/>
          </a:prstGeom>
          <a:solidFill>
            <a:srgbClr val="33CC33"/>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575"/>
              </a:spcBef>
              <a:buClr>
                <a:schemeClr val="accent1"/>
              </a:buClr>
              <a:buSzPct val="85000"/>
              <a:buFont typeface="Wingdings 2" panose="05020102010507070707" pitchFamily="18" charset="2"/>
              <a:buChar char=""/>
              <a:defRPr sz="2600">
                <a:solidFill>
                  <a:schemeClr val="tx1"/>
                </a:solidFill>
                <a:latin typeface="Perpetua" panose="02020502060401020303" pitchFamily="18" charset="0"/>
              </a:defRPr>
            </a:lvl1pPr>
            <a:lvl2pPr marL="742950" indent="-285750">
              <a:spcBef>
                <a:spcPts val="375"/>
              </a:spcBef>
              <a:buClr>
                <a:schemeClr val="accent2"/>
              </a:buClr>
              <a:buSzPct val="85000"/>
              <a:buFont typeface="Wingdings 2" panose="05020102010507070707" pitchFamily="18" charset="2"/>
              <a:buChar char=""/>
              <a:defRPr sz="2400">
                <a:solidFill>
                  <a:schemeClr val="tx1"/>
                </a:solidFill>
                <a:latin typeface="Perpetua" panose="02020502060401020303" pitchFamily="18" charset="0"/>
              </a:defRPr>
            </a:lvl2pPr>
            <a:lvl3pPr marL="1143000" indent="-228600">
              <a:spcBef>
                <a:spcPts val="375"/>
              </a:spcBef>
              <a:buClr>
                <a:srgbClr val="E6B1AB"/>
              </a:buClr>
              <a:buSzPct val="85000"/>
              <a:buFont typeface="Wingdings 2" panose="05020102010507070707" pitchFamily="18" charset="2"/>
              <a:buChar char=""/>
              <a:defRPr sz="2000">
                <a:solidFill>
                  <a:schemeClr val="tx1"/>
                </a:solidFill>
                <a:latin typeface="Perpetua" panose="02020502060401020303" pitchFamily="18" charset="0"/>
              </a:defRPr>
            </a:lvl3pPr>
            <a:lvl4pPr marL="1600200" indent="-228600">
              <a:spcBef>
                <a:spcPts val="375"/>
              </a:spcBef>
              <a:buClr>
                <a:srgbClr val="A28E6A"/>
              </a:buClr>
              <a:buSzPct val="80000"/>
              <a:buFont typeface="Wingdings 2" panose="05020102010507070707" pitchFamily="18" charset="2"/>
              <a:buChar char=""/>
              <a:defRPr sz="2000">
                <a:solidFill>
                  <a:schemeClr val="tx1"/>
                </a:solidFill>
                <a:latin typeface="Perpetua" panose="02020502060401020303" pitchFamily="18" charset="0"/>
              </a:defRPr>
            </a:lvl4pPr>
            <a:lvl5pPr marL="2057400" indent="-228600">
              <a:spcBef>
                <a:spcPts val="375"/>
              </a:spcBef>
              <a:buClr>
                <a:srgbClr val="A28E6A"/>
              </a:buClr>
              <a:buChar char="o"/>
              <a:defRPr sz="2000">
                <a:solidFill>
                  <a:schemeClr val="tx1"/>
                </a:solidFill>
                <a:latin typeface="Perpetua" panose="02020502060401020303" pitchFamily="18" charset="0"/>
              </a:defRPr>
            </a:lvl5pPr>
            <a:lvl6pPr marL="2514600" indent="-228600" fontAlgn="base">
              <a:spcBef>
                <a:spcPts val="375"/>
              </a:spcBef>
              <a:spcAft>
                <a:spcPct val="0"/>
              </a:spcAft>
              <a:buClr>
                <a:srgbClr val="A28E6A"/>
              </a:buClr>
              <a:buChar char="o"/>
              <a:defRPr sz="2000">
                <a:solidFill>
                  <a:schemeClr val="tx1"/>
                </a:solidFill>
                <a:latin typeface="Perpetua" panose="02020502060401020303" pitchFamily="18" charset="0"/>
              </a:defRPr>
            </a:lvl6pPr>
            <a:lvl7pPr marL="2971800" indent="-228600" fontAlgn="base">
              <a:spcBef>
                <a:spcPts val="375"/>
              </a:spcBef>
              <a:spcAft>
                <a:spcPct val="0"/>
              </a:spcAft>
              <a:buClr>
                <a:srgbClr val="A28E6A"/>
              </a:buClr>
              <a:buChar char="o"/>
              <a:defRPr sz="2000">
                <a:solidFill>
                  <a:schemeClr val="tx1"/>
                </a:solidFill>
                <a:latin typeface="Perpetua" panose="02020502060401020303" pitchFamily="18" charset="0"/>
              </a:defRPr>
            </a:lvl7pPr>
            <a:lvl8pPr marL="3429000" indent="-228600" fontAlgn="base">
              <a:spcBef>
                <a:spcPts val="375"/>
              </a:spcBef>
              <a:spcAft>
                <a:spcPct val="0"/>
              </a:spcAft>
              <a:buClr>
                <a:srgbClr val="A28E6A"/>
              </a:buClr>
              <a:buChar char="o"/>
              <a:defRPr sz="2000">
                <a:solidFill>
                  <a:schemeClr val="tx1"/>
                </a:solidFill>
                <a:latin typeface="Perpetua" panose="02020502060401020303" pitchFamily="18" charset="0"/>
              </a:defRPr>
            </a:lvl8pPr>
            <a:lvl9pPr marL="3886200" indent="-228600" fontAlgn="base">
              <a:spcBef>
                <a:spcPts val="375"/>
              </a:spcBef>
              <a:spcAft>
                <a:spcPct val="0"/>
              </a:spcAft>
              <a:buClr>
                <a:srgbClr val="A28E6A"/>
              </a:buClr>
              <a:buChar char="o"/>
              <a:defRPr sz="2000">
                <a:solidFill>
                  <a:schemeClr val="tx1"/>
                </a:solidFill>
                <a:latin typeface="Perpetua" panose="02020502060401020303" pitchFamily="18" charset="0"/>
              </a:defRPr>
            </a:lvl9pPr>
          </a:lstStyle>
          <a:p>
            <a:pPr eaLnBrk="0" fontAlgn="base" hangingPunct="0">
              <a:spcBef>
                <a:spcPct val="0"/>
              </a:spcBef>
              <a:spcAft>
                <a:spcPct val="0"/>
              </a:spcAft>
              <a:buClrTx/>
              <a:buSzTx/>
              <a:buNone/>
            </a:pPr>
            <a:r>
              <a:rPr lang="en-US" altLang="en-US" sz="2000" b="1">
                <a:solidFill>
                  <a:srgbClr val="FFFFFF"/>
                </a:solidFill>
                <a:latin typeface="Garamond" panose="02020404030301010803" pitchFamily="18" charset="0"/>
                <a:cs typeface="Arial" panose="020B0604020202020204" pitchFamily="34" charset="0"/>
              </a:rPr>
              <a:t>Ex-Aide To Bush Found Guilty</a:t>
            </a:r>
          </a:p>
          <a:p>
            <a:pPr eaLnBrk="0" fontAlgn="base" hangingPunct="0">
              <a:spcBef>
                <a:spcPct val="0"/>
              </a:spcBef>
              <a:spcAft>
                <a:spcPct val="0"/>
              </a:spcAft>
              <a:buClrTx/>
              <a:buSzTx/>
              <a:buNone/>
            </a:pPr>
            <a:r>
              <a:rPr lang="en-US" altLang="en-US" sz="2000" b="1">
                <a:solidFill>
                  <a:srgbClr val="FFFFFF"/>
                </a:solidFill>
                <a:latin typeface="Garamond" panose="02020404030301010803" pitchFamily="18" charset="0"/>
                <a:cs typeface="Arial" panose="020B0604020202020204" pitchFamily="34" charset="0"/>
              </a:rPr>
              <a:t>Safavian Lied in Abramoff Scandal</a:t>
            </a:r>
          </a:p>
          <a:p>
            <a:pPr eaLnBrk="0" fontAlgn="base" hangingPunct="0">
              <a:spcBef>
                <a:spcPct val="0"/>
              </a:spcBef>
              <a:spcAft>
                <a:spcPct val="0"/>
              </a:spcAft>
              <a:buClrTx/>
              <a:buSzTx/>
              <a:buNone/>
            </a:pPr>
            <a:r>
              <a:rPr lang="en-US" altLang="en-US" sz="2000" b="1">
                <a:solidFill>
                  <a:srgbClr val="FFFFFF"/>
                </a:solidFill>
                <a:latin typeface="Garamond" panose="02020404030301010803" pitchFamily="18" charset="0"/>
                <a:cs typeface="Arial" panose="020B0604020202020204" pitchFamily="34" charset="0"/>
              </a:rPr>
              <a:t>Washington Post, </a:t>
            </a:r>
          </a:p>
          <a:p>
            <a:pPr eaLnBrk="0" fontAlgn="base" hangingPunct="0">
              <a:spcBef>
                <a:spcPct val="0"/>
              </a:spcBef>
              <a:spcAft>
                <a:spcPct val="0"/>
              </a:spcAft>
              <a:buClrTx/>
              <a:buSzTx/>
              <a:buNone/>
            </a:pPr>
            <a:r>
              <a:rPr lang="en-US" altLang="en-US" sz="2000" b="1">
                <a:solidFill>
                  <a:srgbClr val="FFFFFF"/>
                </a:solidFill>
                <a:latin typeface="Garamond" panose="02020404030301010803" pitchFamily="18" charset="0"/>
                <a:cs typeface="Arial" panose="020B0604020202020204" pitchFamily="34" charset="0"/>
              </a:rPr>
              <a:t>Wednesday, June 21, 2006; Page A01</a:t>
            </a:r>
            <a:r>
              <a:rPr lang="en-US" altLang="en-US" sz="1800">
                <a:solidFill>
                  <a:srgbClr val="FFFFFF"/>
                </a:solidFill>
                <a:latin typeface="Garamond" panose="02020404030301010803" pitchFamily="18" charset="0"/>
                <a:cs typeface="Arial" panose="020B0604020202020204" pitchFamily="34" charset="0"/>
              </a:rPr>
              <a:t> </a:t>
            </a:r>
          </a:p>
        </p:txBody>
      </p:sp>
      <p:sp>
        <p:nvSpPr>
          <p:cNvPr id="36874" name="Text Box 10">
            <a:extLst>
              <a:ext uri="{FF2B5EF4-FFF2-40B4-BE49-F238E27FC236}">
                <a16:creationId xmlns:a16="http://schemas.microsoft.com/office/drawing/2014/main" id="{66EE4794-4C4F-41DD-98B8-08552D2D2CD2}"/>
              </a:ext>
            </a:extLst>
          </p:cNvPr>
          <p:cNvSpPr txBox="1">
            <a:spLocks noChangeArrowheads="1"/>
          </p:cNvSpPr>
          <p:nvPr/>
        </p:nvSpPr>
        <p:spPr bwMode="auto">
          <a:xfrm>
            <a:off x="6096000" y="5054600"/>
            <a:ext cx="3048000" cy="1816100"/>
          </a:xfrm>
          <a:prstGeom prst="rect">
            <a:avLst/>
          </a:prstGeom>
          <a:solidFill>
            <a:srgbClr val="FF660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575"/>
              </a:spcBef>
              <a:buClr>
                <a:schemeClr val="accent1"/>
              </a:buClr>
              <a:buSzPct val="85000"/>
              <a:buFont typeface="Wingdings 2" panose="05020102010507070707" pitchFamily="18" charset="2"/>
              <a:buChar char=""/>
              <a:defRPr sz="2600">
                <a:solidFill>
                  <a:schemeClr val="tx1"/>
                </a:solidFill>
                <a:latin typeface="Perpetua" panose="02020502060401020303" pitchFamily="18" charset="0"/>
              </a:defRPr>
            </a:lvl1pPr>
            <a:lvl2pPr marL="742950" indent="-285750">
              <a:spcBef>
                <a:spcPts val="375"/>
              </a:spcBef>
              <a:buClr>
                <a:schemeClr val="accent2"/>
              </a:buClr>
              <a:buSzPct val="85000"/>
              <a:buFont typeface="Wingdings 2" panose="05020102010507070707" pitchFamily="18" charset="2"/>
              <a:buChar char=""/>
              <a:defRPr sz="2400">
                <a:solidFill>
                  <a:schemeClr val="tx1"/>
                </a:solidFill>
                <a:latin typeface="Perpetua" panose="02020502060401020303" pitchFamily="18" charset="0"/>
              </a:defRPr>
            </a:lvl2pPr>
            <a:lvl3pPr marL="1143000" indent="-228600">
              <a:spcBef>
                <a:spcPts val="375"/>
              </a:spcBef>
              <a:buClr>
                <a:srgbClr val="E6B1AB"/>
              </a:buClr>
              <a:buSzPct val="85000"/>
              <a:buFont typeface="Wingdings 2" panose="05020102010507070707" pitchFamily="18" charset="2"/>
              <a:buChar char=""/>
              <a:defRPr sz="2000">
                <a:solidFill>
                  <a:schemeClr val="tx1"/>
                </a:solidFill>
                <a:latin typeface="Perpetua" panose="02020502060401020303" pitchFamily="18" charset="0"/>
              </a:defRPr>
            </a:lvl3pPr>
            <a:lvl4pPr marL="1600200" indent="-228600">
              <a:spcBef>
                <a:spcPts val="375"/>
              </a:spcBef>
              <a:buClr>
                <a:srgbClr val="A28E6A"/>
              </a:buClr>
              <a:buSzPct val="80000"/>
              <a:buFont typeface="Wingdings 2" panose="05020102010507070707" pitchFamily="18" charset="2"/>
              <a:buChar char=""/>
              <a:defRPr sz="2000">
                <a:solidFill>
                  <a:schemeClr val="tx1"/>
                </a:solidFill>
                <a:latin typeface="Perpetua" panose="02020502060401020303" pitchFamily="18" charset="0"/>
              </a:defRPr>
            </a:lvl4pPr>
            <a:lvl5pPr marL="2057400" indent="-228600">
              <a:spcBef>
                <a:spcPts val="375"/>
              </a:spcBef>
              <a:buClr>
                <a:srgbClr val="A28E6A"/>
              </a:buClr>
              <a:buChar char="o"/>
              <a:defRPr sz="2000">
                <a:solidFill>
                  <a:schemeClr val="tx1"/>
                </a:solidFill>
                <a:latin typeface="Perpetua" panose="02020502060401020303" pitchFamily="18" charset="0"/>
              </a:defRPr>
            </a:lvl5pPr>
            <a:lvl6pPr marL="2514600" indent="-228600" fontAlgn="base">
              <a:spcBef>
                <a:spcPts val="375"/>
              </a:spcBef>
              <a:spcAft>
                <a:spcPct val="0"/>
              </a:spcAft>
              <a:buClr>
                <a:srgbClr val="A28E6A"/>
              </a:buClr>
              <a:buChar char="o"/>
              <a:defRPr sz="2000">
                <a:solidFill>
                  <a:schemeClr val="tx1"/>
                </a:solidFill>
                <a:latin typeface="Perpetua" panose="02020502060401020303" pitchFamily="18" charset="0"/>
              </a:defRPr>
            </a:lvl6pPr>
            <a:lvl7pPr marL="2971800" indent="-228600" fontAlgn="base">
              <a:spcBef>
                <a:spcPts val="375"/>
              </a:spcBef>
              <a:spcAft>
                <a:spcPct val="0"/>
              </a:spcAft>
              <a:buClr>
                <a:srgbClr val="A28E6A"/>
              </a:buClr>
              <a:buChar char="o"/>
              <a:defRPr sz="2000">
                <a:solidFill>
                  <a:schemeClr val="tx1"/>
                </a:solidFill>
                <a:latin typeface="Perpetua" panose="02020502060401020303" pitchFamily="18" charset="0"/>
              </a:defRPr>
            </a:lvl7pPr>
            <a:lvl8pPr marL="3429000" indent="-228600" fontAlgn="base">
              <a:spcBef>
                <a:spcPts val="375"/>
              </a:spcBef>
              <a:spcAft>
                <a:spcPct val="0"/>
              </a:spcAft>
              <a:buClr>
                <a:srgbClr val="A28E6A"/>
              </a:buClr>
              <a:buChar char="o"/>
              <a:defRPr sz="2000">
                <a:solidFill>
                  <a:schemeClr val="tx1"/>
                </a:solidFill>
                <a:latin typeface="Perpetua" panose="02020502060401020303" pitchFamily="18" charset="0"/>
              </a:defRPr>
            </a:lvl8pPr>
            <a:lvl9pPr marL="3886200" indent="-228600" fontAlgn="base">
              <a:spcBef>
                <a:spcPts val="375"/>
              </a:spcBef>
              <a:spcAft>
                <a:spcPct val="0"/>
              </a:spcAft>
              <a:buClr>
                <a:srgbClr val="A28E6A"/>
              </a:buClr>
              <a:buChar char="o"/>
              <a:defRPr sz="2000">
                <a:solidFill>
                  <a:schemeClr val="tx1"/>
                </a:solidFill>
                <a:latin typeface="Perpetua" panose="02020502060401020303" pitchFamily="18" charset="0"/>
              </a:defRPr>
            </a:lvl9pPr>
          </a:lstStyle>
          <a:p>
            <a:pPr algn="r" eaLnBrk="0" fontAlgn="base" hangingPunct="0">
              <a:spcBef>
                <a:spcPct val="0"/>
              </a:spcBef>
              <a:spcAft>
                <a:spcPct val="0"/>
              </a:spcAft>
              <a:buClrTx/>
              <a:buSzTx/>
              <a:buNone/>
            </a:pPr>
            <a:r>
              <a:rPr lang="en-US" altLang="en-US" sz="1600" b="1">
                <a:solidFill>
                  <a:srgbClr val="FFFFFF"/>
                </a:solidFill>
                <a:latin typeface="Garamond" panose="02020404030301010803" pitchFamily="18" charset="0"/>
                <a:cs typeface="Arial" panose="020B0604020202020204" pitchFamily="34" charset="0"/>
              </a:rPr>
              <a:t>Congressman resigns after bribery plea</a:t>
            </a:r>
          </a:p>
          <a:p>
            <a:pPr algn="r" eaLnBrk="0" fontAlgn="base" hangingPunct="0">
              <a:spcBef>
                <a:spcPct val="0"/>
              </a:spcBef>
              <a:spcAft>
                <a:spcPct val="0"/>
              </a:spcAft>
              <a:buClrTx/>
              <a:buSzTx/>
              <a:buNone/>
            </a:pPr>
            <a:r>
              <a:rPr lang="en-US" altLang="en-US" sz="1600" b="1">
                <a:solidFill>
                  <a:srgbClr val="FFFFFF"/>
                </a:solidFill>
                <a:latin typeface="Garamond" panose="02020404030301010803" pitchFamily="18" charset="0"/>
                <a:cs typeface="Arial" panose="020B0604020202020204" pitchFamily="34" charset="0"/>
              </a:rPr>
              <a:t>California Republican admits selling influence for $2.4 million</a:t>
            </a:r>
          </a:p>
          <a:p>
            <a:pPr algn="r" eaLnBrk="0" fontAlgn="base" hangingPunct="0">
              <a:spcBef>
                <a:spcPct val="0"/>
              </a:spcBef>
              <a:spcAft>
                <a:spcPct val="0"/>
              </a:spcAft>
              <a:buClrTx/>
              <a:buSzTx/>
              <a:buNone/>
            </a:pPr>
            <a:r>
              <a:rPr lang="en-US" altLang="en-US" sz="1600">
                <a:solidFill>
                  <a:srgbClr val="FFFFFF"/>
                </a:solidFill>
                <a:latin typeface="Garamond" panose="02020404030301010803" pitchFamily="18" charset="0"/>
                <a:cs typeface="Arial" panose="020B0604020202020204" pitchFamily="34" charset="0"/>
              </a:rPr>
              <a:t>Monday, November 28, 2005  </a:t>
            </a:r>
          </a:p>
          <a:p>
            <a:pPr algn="r" eaLnBrk="0" fontAlgn="base" hangingPunct="0">
              <a:spcBef>
                <a:spcPct val="0"/>
              </a:spcBef>
              <a:spcAft>
                <a:spcPct val="0"/>
              </a:spcAft>
              <a:buClrTx/>
              <a:buSzTx/>
              <a:buNone/>
            </a:pPr>
            <a:r>
              <a:rPr lang="en-US" altLang="en-US" sz="1600">
                <a:solidFill>
                  <a:srgbClr val="FFFFFF"/>
                </a:solidFill>
                <a:latin typeface="Garamond" panose="02020404030301010803" pitchFamily="18" charset="0"/>
                <a:cs typeface="Arial" panose="020B0604020202020204" pitchFamily="34" charset="0"/>
              </a:rPr>
              <a:t> </a:t>
            </a:r>
            <a:r>
              <a:rPr lang="en-US" altLang="en-US" sz="1600" b="1">
                <a:solidFill>
                  <a:srgbClr val="FFFFFF"/>
                </a:solidFill>
                <a:latin typeface="Garamond" panose="02020404030301010803" pitchFamily="18" charset="0"/>
                <a:cs typeface="Arial" panose="020B0604020202020204" pitchFamily="34" charset="0"/>
              </a:rPr>
              <a:t>(CNN) -- Rep. Randy "Duke" Cunningham</a:t>
            </a:r>
          </a:p>
        </p:txBody>
      </p:sp>
    </p:spTree>
  </p:cSld>
  <p:clrMapOvr>
    <a:masterClrMapping/>
  </p:clrMapOvr>
  <p:transition spd="slow"/>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4076B1-A0E0-484D-ADD0-0E5F008CC174}"/>
              </a:ext>
            </a:extLst>
          </p:cNvPr>
          <p:cNvSpPr>
            <a:spLocks noGrp="1"/>
          </p:cNvSpPr>
          <p:nvPr>
            <p:ph type="title"/>
          </p:nvPr>
        </p:nvSpPr>
        <p:spPr/>
        <p:txBody>
          <a:bodyPr/>
          <a:lstStyle/>
          <a:p>
            <a:r>
              <a:rPr lang="en-US" sz="2800" b="1" dirty="0"/>
              <a:t>. . . U.S. has interesting anti-corruption strategies</a:t>
            </a:r>
          </a:p>
        </p:txBody>
      </p:sp>
      <p:sp>
        <p:nvSpPr>
          <p:cNvPr id="3" name="Text Placeholder 2">
            <a:extLst>
              <a:ext uri="{FF2B5EF4-FFF2-40B4-BE49-F238E27FC236}">
                <a16:creationId xmlns:a16="http://schemas.microsoft.com/office/drawing/2014/main" id="{6F45E49A-9A1E-4DE4-891A-4C95AAC28BB6}"/>
              </a:ext>
            </a:extLst>
          </p:cNvPr>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411540625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13" descr="C:\Documents and Settings\cry3860\Local Settings\Temporary Internet Files\Content.IE5\1AF9QFTR\MPj03418730000[1].jpg">
            <a:extLst>
              <a:ext uri="{FF2B5EF4-FFF2-40B4-BE49-F238E27FC236}">
                <a16:creationId xmlns:a16="http://schemas.microsoft.com/office/drawing/2014/main" id="{B6A51068-D7B8-434B-A2FD-584805AE974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6139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315" name="Title 3">
            <a:extLst>
              <a:ext uri="{FF2B5EF4-FFF2-40B4-BE49-F238E27FC236}">
                <a16:creationId xmlns:a16="http://schemas.microsoft.com/office/drawing/2014/main" id="{161D25AB-753B-4F49-AFA5-E51E6C0A1F74}"/>
              </a:ext>
            </a:extLst>
          </p:cNvPr>
          <p:cNvSpPr>
            <a:spLocks noGrp="1"/>
          </p:cNvSpPr>
          <p:nvPr>
            <p:ph type="title"/>
          </p:nvPr>
        </p:nvSpPr>
        <p:spPr>
          <a:xfrm>
            <a:off x="914400" y="-228600"/>
            <a:ext cx="8229600" cy="1143000"/>
          </a:xfrm>
        </p:spPr>
        <p:txBody>
          <a:bodyPr/>
          <a:lstStyle/>
          <a:p>
            <a:pPr algn="r">
              <a:defRPr/>
            </a:pPr>
            <a:r>
              <a:rPr lang="en-US" sz="4000" dirty="0"/>
              <a:t>U.S. Tools for Fighting Corruption</a:t>
            </a:r>
          </a:p>
        </p:txBody>
      </p:sp>
      <p:pic>
        <p:nvPicPr>
          <p:cNvPr id="12292" name="Picture 2" descr="C:\Documents and Settings\cry3860\Local Settings\Temporary Internet Files\Content.IE5\4VSDYZDM\MPj04008490000[1].jpg">
            <a:extLst>
              <a:ext uri="{FF2B5EF4-FFF2-40B4-BE49-F238E27FC236}">
                <a16:creationId xmlns:a16="http://schemas.microsoft.com/office/drawing/2014/main" id="{91DDBF4F-CB05-47A3-A382-BAD726C07B1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905500" y="4495800"/>
            <a:ext cx="3621088" cy="241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293" name="Picture 8" descr="C:\Documents and Settings\cry3860\Local Settings\Temporary Internet Files\Content.IE5\4VSDYZDM\MPj04065550000[1].jpg">
            <a:extLst>
              <a:ext uri="{FF2B5EF4-FFF2-40B4-BE49-F238E27FC236}">
                <a16:creationId xmlns:a16="http://schemas.microsoft.com/office/drawing/2014/main" id="{07D75CB1-70BD-421C-877C-1B7C1D2FB17A}"/>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762000"/>
            <a:ext cx="2046288" cy="2590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294" name="Picture 9" descr="C:\Program Files\Microsoft Office\MEDIA\CAGCAT10\j0233018.wmf">
            <a:extLst>
              <a:ext uri="{FF2B5EF4-FFF2-40B4-BE49-F238E27FC236}">
                <a16:creationId xmlns:a16="http://schemas.microsoft.com/office/drawing/2014/main" id="{0FBC2835-00EB-4ACB-8AE0-09729AECAAF0}"/>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934202" y="1524002"/>
            <a:ext cx="2574925" cy="2614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295" name="TextBox 12">
            <a:extLst>
              <a:ext uri="{FF2B5EF4-FFF2-40B4-BE49-F238E27FC236}">
                <a16:creationId xmlns:a16="http://schemas.microsoft.com/office/drawing/2014/main" id="{054C85A2-10AC-464E-8967-C7E2FA18A406}"/>
              </a:ext>
            </a:extLst>
          </p:cNvPr>
          <p:cNvSpPr txBox="1">
            <a:spLocks noChangeArrowheads="1"/>
          </p:cNvSpPr>
          <p:nvPr/>
        </p:nvSpPr>
        <p:spPr bwMode="auto">
          <a:xfrm>
            <a:off x="533400" y="2590802"/>
            <a:ext cx="1676400" cy="646113"/>
          </a:xfrm>
          <a:prstGeom prst="rect">
            <a:avLst/>
          </a:prstGeom>
          <a:solidFill>
            <a:srgbClr val="FF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SzPct val="70000"/>
              <a:buFont typeface="Wingdings" panose="05000000000000000000" pitchFamily="2" charset="2"/>
              <a:buChar char="n"/>
              <a:defRPr sz="3200">
                <a:solidFill>
                  <a:schemeClr val="tx1"/>
                </a:solidFill>
                <a:latin typeface="Garamond" panose="02020404030301010803" pitchFamily="18" charset="0"/>
              </a:defRPr>
            </a:lvl1pPr>
            <a:lvl2pPr marL="742950" indent="-285750">
              <a:spcBef>
                <a:spcPct val="20000"/>
              </a:spcBef>
              <a:buClr>
                <a:schemeClr val="accent2"/>
              </a:buClr>
              <a:buSzPct val="70000"/>
              <a:buFont typeface="Wingdings" panose="05000000000000000000" pitchFamily="2" charset="2"/>
              <a:buChar char="n"/>
              <a:defRPr sz="2800">
                <a:solidFill>
                  <a:schemeClr val="tx1"/>
                </a:solidFill>
                <a:latin typeface="Garamond" panose="02020404030301010803" pitchFamily="18" charset="0"/>
              </a:defRPr>
            </a:lvl2pPr>
            <a:lvl3pPr marL="1143000" indent="-228600">
              <a:spcBef>
                <a:spcPct val="20000"/>
              </a:spcBef>
              <a:buClr>
                <a:schemeClr val="tx2"/>
              </a:buClr>
              <a:buSzPct val="70000"/>
              <a:buFont typeface="Wingdings" panose="05000000000000000000" pitchFamily="2" charset="2"/>
              <a:buChar char="n"/>
              <a:defRPr sz="2400">
                <a:solidFill>
                  <a:schemeClr val="tx1"/>
                </a:solidFill>
                <a:latin typeface="Garamond" panose="02020404030301010803" pitchFamily="18" charset="0"/>
              </a:defRPr>
            </a:lvl3pPr>
            <a:lvl4pPr marL="1600200" indent="-228600">
              <a:spcBef>
                <a:spcPct val="20000"/>
              </a:spcBef>
              <a:buClr>
                <a:schemeClr val="accent2"/>
              </a:buClr>
              <a:buSzPct val="70000"/>
              <a:buFont typeface="Wingdings" panose="05000000000000000000" pitchFamily="2" charset="2"/>
              <a:buChar char="n"/>
              <a:defRPr sz="2000">
                <a:solidFill>
                  <a:schemeClr val="tx1"/>
                </a:solidFill>
                <a:latin typeface="Garamond" panose="02020404030301010803" pitchFamily="18"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9pPr>
          </a:lstStyle>
          <a:p>
            <a:pPr eaLnBrk="0" fontAlgn="base" hangingPunct="0">
              <a:spcBef>
                <a:spcPct val="0"/>
              </a:spcBef>
              <a:spcAft>
                <a:spcPct val="0"/>
              </a:spcAft>
              <a:buClrTx/>
              <a:buSzTx/>
              <a:buNone/>
            </a:pPr>
            <a:r>
              <a:rPr lang="en-US" altLang="en-US" sz="1800" b="1">
                <a:solidFill>
                  <a:srgbClr val="FFFFFF"/>
                </a:solidFill>
                <a:cs typeface="Arial" panose="020B0604020202020204" pitchFamily="34" charset="0"/>
              </a:rPr>
              <a:t>Suspension / Debarment</a:t>
            </a:r>
          </a:p>
        </p:txBody>
      </p:sp>
      <p:sp>
        <p:nvSpPr>
          <p:cNvPr id="12296" name="TextBox 13">
            <a:extLst>
              <a:ext uri="{FF2B5EF4-FFF2-40B4-BE49-F238E27FC236}">
                <a16:creationId xmlns:a16="http://schemas.microsoft.com/office/drawing/2014/main" id="{5244C531-BF2D-4815-A43A-A1596CFA8E2E}"/>
              </a:ext>
            </a:extLst>
          </p:cNvPr>
          <p:cNvSpPr txBox="1">
            <a:spLocks noChangeArrowheads="1"/>
          </p:cNvSpPr>
          <p:nvPr/>
        </p:nvSpPr>
        <p:spPr bwMode="auto">
          <a:xfrm>
            <a:off x="7010400" y="1447800"/>
            <a:ext cx="16764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SzPct val="70000"/>
              <a:buFont typeface="Wingdings" panose="05000000000000000000" pitchFamily="2" charset="2"/>
              <a:buChar char="n"/>
              <a:defRPr sz="3200">
                <a:solidFill>
                  <a:schemeClr val="tx1"/>
                </a:solidFill>
                <a:latin typeface="Garamond" panose="02020404030301010803" pitchFamily="18" charset="0"/>
              </a:defRPr>
            </a:lvl1pPr>
            <a:lvl2pPr marL="742950" indent="-285750">
              <a:spcBef>
                <a:spcPct val="20000"/>
              </a:spcBef>
              <a:buClr>
                <a:schemeClr val="accent2"/>
              </a:buClr>
              <a:buSzPct val="70000"/>
              <a:buFont typeface="Wingdings" panose="05000000000000000000" pitchFamily="2" charset="2"/>
              <a:buChar char="n"/>
              <a:defRPr sz="2800">
                <a:solidFill>
                  <a:schemeClr val="tx1"/>
                </a:solidFill>
                <a:latin typeface="Garamond" panose="02020404030301010803" pitchFamily="18" charset="0"/>
              </a:defRPr>
            </a:lvl2pPr>
            <a:lvl3pPr marL="1143000" indent="-228600">
              <a:spcBef>
                <a:spcPct val="20000"/>
              </a:spcBef>
              <a:buClr>
                <a:schemeClr val="tx2"/>
              </a:buClr>
              <a:buSzPct val="70000"/>
              <a:buFont typeface="Wingdings" panose="05000000000000000000" pitchFamily="2" charset="2"/>
              <a:buChar char="n"/>
              <a:defRPr sz="2400">
                <a:solidFill>
                  <a:schemeClr val="tx1"/>
                </a:solidFill>
                <a:latin typeface="Garamond" panose="02020404030301010803" pitchFamily="18" charset="0"/>
              </a:defRPr>
            </a:lvl3pPr>
            <a:lvl4pPr marL="1600200" indent="-228600">
              <a:spcBef>
                <a:spcPct val="20000"/>
              </a:spcBef>
              <a:buClr>
                <a:schemeClr val="accent2"/>
              </a:buClr>
              <a:buSzPct val="70000"/>
              <a:buFont typeface="Wingdings" panose="05000000000000000000" pitchFamily="2" charset="2"/>
              <a:buChar char="n"/>
              <a:defRPr sz="2000">
                <a:solidFill>
                  <a:schemeClr val="tx1"/>
                </a:solidFill>
                <a:latin typeface="Garamond" panose="02020404030301010803" pitchFamily="18"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9pPr>
          </a:lstStyle>
          <a:p>
            <a:pPr eaLnBrk="0" fontAlgn="base" hangingPunct="0">
              <a:spcBef>
                <a:spcPct val="0"/>
              </a:spcBef>
              <a:spcAft>
                <a:spcPct val="0"/>
              </a:spcAft>
              <a:buClrTx/>
              <a:buSzTx/>
              <a:buNone/>
            </a:pPr>
            <a:r>
              <a:rPr lang="en-US" altLang="en-US" sz="1800" b="1">
                <a:solidFill>
                  <a:srgbClr val="FFFFFF"/>
                </a:solidFill>
                <a:cs typeface="Arial" panose="020B0604020202020204" pitchFamily="34" charset="0"/>
              </a:rPr>
              <a:t>Tender Boards</a:t>
            </a:r>
          </a:p>
        </p:txBody>
      </p:sp>
      <p:sp>
        <p:nvSpPr>
          <p:cNvPr id="15" name="TextBox 14">
            <a:extLst>
              <a:ext uri="{FF2B5EF4-FFF2-40B4-BE49-F238E27FC236}">
                <a16:creationId xmlns:a16="http://schemas.microsoft.com/office/drawing/2014/main" id="{3B609745-2CF2-4CBF-8B5A-39D52C3B53AD}"/>
              </a:ext>
            </a:extLst>
          </p:cNvPr>
          <p:cNvSpPr txBox="1"/>
          <p:nvPr/>
        </p:nvSpPr>
        <p:spPr>
          <a:xfrm>
            <a:off x="7924800" y="6488115"/>
            <a:ext cx="1676400" cy="369887"/>
          </a:xfrm>
          <a:prstGeom prst="rect">
            <a:avLst/>
          </a:prstGeom>
          <a:solidFill>
            <a:schemeClr val="tx1"/>
          </a:solidFill>
        </p:spPr>
        <p:txBody>
          <a:bodyPr>
            <a:spAutoFit/>
          </a:bodyPr>
          <a:lstStyle/>
          <a:p>
            <a:pPr algn="r" eaLnBrk="0" hangingPunct="0">
              <a:defRPr/>
            </a:pPr>
            <a:r>
              <a:rPr lang="en-US" b="1" dirty="0">
                <a:solidFill>
                  <a:srgbClr val="003399">
                    <a:lumMod val="50000"/>
                  </a:srgbClr>
                </a:solidFill>
                <a:latin typeface="Garamond"/>
                <a:cs typeface="Arial" panose="020B0604020202020204" pitchFamily="34" charset="0"/>
              </a:rPr>
              <a:t>Prosecution</a:t>
            </a:r>
          </a:p>
        </p:txBody>
      </p:sp>
      <p:pic>
        <p:nvPicPr>
          <p:cNvPr id="12298" name="Picture 12" descr="C:\Documents and Settings\cry3860\Local Settings\Temporary Internet Files\Content.IE5\KGT0UCN1\MPj04009640000[1].jpg">
            <a:extLst>
              <a:ext uri="{FF2B5EF4-FFF2-40B4-BE49-F238E27FC236}">
                <a16:creationId xmlns:a16="http://schemas.microsoft.com/office/drawing/2014/main" id="{48AE7C2C-C37D-4C4D-983F-7897010F592A}"/>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029200" y="914400"/>
            <a:ext cx="2057400" cy="2571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 name="TextBox 18">
            <a:extLst>
              <a:ext uri="{FF2B5EF4-FFF2-40B4-BE49-F238E27FC236}">
                <a16:creationId xmlns:a16="http://schemas.microsoft.com/office/drawing/2014/main" id="{ED0AB487-4845-4F7F-AB43-CBF1216147F6}"/>
              </a:ext>
            </a:extLst>
          </p:cNvPr>
          <p:cNvSpPr txBox="1"/>
          <p:nvPr/>
        </p:nvSpPr>
        <p:spPr>
          <a:xfrm>
            <a:off x="5486400" y="1676400"/>
            <a:ext cx="1676400" cy="369888"/>
          </a:xfrm>
          <a:prstGeom prst="rect">
            <a:avLst/>
          </a:prstGeom>
          <a:noFill/>
        </p:spPr>
        <p:txBody>
          <a:bodyPr>
            <a:spAutoFit/>
          </a:bodyPr>
          <a:lstStyle/>
          <a:p>
            <a:pPr eaLnBrk="0" hangingPunct="0">
              <a:defRPr/>
            </a:pPr>
            <a:r>
              <a:rPr lang="en-US" b="1" dirty="0">
                <a:solidFill>
                  <a:srgbClr val="003399">
                    <a:lumMod val="50000"/>
                  </a:srgbClr>
                </a:solidFill>
                <a:latin typeface="Garamond"/>
                <a:cs typeface="Arial" panose="020B0604020202020204" pitchFamily="34" charset="0"/>
              </a:rPr>
              <a:t>Audits</a:t>
            </a:r>
          </a:p>
        </p:txBody>
      </p:sp>
      <p:pic>
        <p:nvPicPr>
          <p:cNvPr id="12300" name="Picture 14" descr="C:\Documents and Settings\cry3860\Local Settings\Temporary Internet Files\Content.IE5\707WL4NK\MPj04049520000[1].jpg">
            <a:extLst>
              <a:ext uri="{FF2B5EF4-FFF2-40B4-BE49-F238E27FC236}">
                <a16:creationId xmlns:a16="http://schemas.microsoft.com/office/drawing/2014/main" id="{09C1EB95-CA7D-47C7-A192-13662AB0AA13}"/>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0" y="4826000"/>
            <a:ext cx="3048000" cy="203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 name="TextBox 21">
            <a:extLst>
              <a:ext uri="{FF2B5EF4-FFF2-40B4-BE49-F238E27FC236}">
                <a16:creationId xmlns:a16="http://schemas.microsoft.com/office/drawing/2014/main" id="{45F17A26-ADD8-4D85-83CC-8E2A63823142}"/>
              </a:ext>
            </a:extLst>
          </p:cNvPr>
          <p:cNvSpPr txBox="1"/>
          <p:nvPr/>
        </p:nvSpPr>
        <p:spPr>
          <a:xfrm>
            <a:off x="1219200" y="6172200"/>
            <a:ext cx="1676400" cy="369332"/>
          </a:xfrm>
          <a:prstGeom prst="rect">
            <a:avLst/>
          </a:prstGeom>
          <a:noFill/>
        </p:spPr>
        <p:txBody>
          <a:bodyPr>
            <a:spAutoFit/>
          </a:bodyPr>
          <a:lstStyle/>
          <a:p>
            <a:pPr algn="r" eaLnBrk="0" hangingPunct="0">
              <a:defRPr/>
            </a:pPr>
            <a:r>
              <a:rPr lang="en-US" b="1" dirty="0">
                <a:solidFill>
                  <a:srgbClr val="003399">
                    <a:lumMod val="50000"/>
                  </a:srgbClr>
                </a:solidFill>
                <a:latin typeface="Garamond"/>
                <a:cs typeface="Arial" panose="020B0604020202020204" pitchFamily="34" charset="0"/>
              </a:rPr>
              <a:t>Bid Challenges</a:t>
            </a:r>
          </a:p>
        </p:txBody>
      </p:sp>
      <p:pic>
        <p:nvPicPr>
          <p:cNvPr id="12302" name="Picture 19" descr="C:\Documents and Settings\cry3860\Local Settings\Temporary Internet Files\Content.IE5\KGT0UCN1\MPj04387360000[1].jpg">
            <a:extLst>
              <a:ext uri="{FF2B5EF4-FFF2-40B4-BE49-F238E27FC236}">
                <a16:creationId xmlns:a16="http://schemas.microsoft.com/office/drawing/2014/main" id="{2CF1D7CC-E86C-44BC-B307-22FBA7FACACD}"/>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362200" y="762000"/>
            <a:ext cx="2413000" cy="1809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303" name="Picture 16">
            <a:extLst>
              <a:ext uri="{FF2B5EF4-FFF2-40B4-BE49-F238E27FC236}">
                <a16:creationId xmlns:a16="http://schemas.microsoft.com/office/drawing/2014/main" id="{65D84207-F341-4DCA-8C55-94FC234B6922}"/>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2971800" y="4743450"/>
            <a:ext cx="2990850" cy="2114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 name="TextBox 25">
            <a:extLst>
              <a:ext uri="{FF2B5EF4-FFF2-40B4-BE49-F238E27FC236}">
                <a16:creationId xmlns:a16="http://schemas.microsoft.com/office/drawing/2014/main" id="{46F78C71-A5F4-4322-A514-40218DDFC12D}"/>
              </a:ext>
            </a:extLst>
          </p:cNvPr>
          <p:cNvSpPr txBox="1"/>
          <p:nvPr/>
        </p:nvSpPr>
        <p:spPr>
          <a:xfrm>
            <a:off x="3352800" y="6400800"/>
            <a:ext cx="2438400" cy="369888"/>
          </a:xfrm>
          <a:prstGeom prst="rect">
            <a:avLst/>
          </a:prstGeom>
          <a:solidFill>
            <a:schemeClr val="bg1">
              <a:lumMod val="75000"/>
            </a:schemeClr>
          </a:solidFill>
        </p:spPr>
        <p:txBody>
          <a:bodyPr>
            <a:spAutoFit/>
          </a:bodyPr>
          <a:lstStyle/>
          <a:p>
            <a:pPr eaLnBrk="0" hangingPunct="0">
              <a:defRPr/>
            </a:pPr>
            <a:r>
              <a:rPr lang="en-US" b="1" dirty="0">
                <a:solidFill>
                  <a:srgbClr val="FFFFFF"/>
                </a:solidFill>
                <a:latin typeface="Garamond"/>
                <a:cs typeface="Arial" panose="020B0604020202020204" pitchFamily="34" charset="0"/>
              </a:rPr>
              <a:t>Transparency</a:t>
            </a:r>
          </a:p>
        </p:txBody>
      </p:sp>
      <p:pic>
        <p:nvPicPr>
          <p:cNvPr id="12305" name="Picture 18" descr="C:\Documents and Settings\cry3860\Local Settings\Temporary Internet Files\Content.IE5\A17A2ERR\MPj04011010000[1].jpg">
            <a:extLst>
              <a:ext uri="{FF2B5EF4-FFF2-40B4-BE49-F238E27FC236}">
                <a16:creationId xmlns:a16="http://schemas.microsoft.com/office/drawing/2014/main" id="{30A599D3-9671-46D2-A0F2-DB6A36E31290}"/>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3505200" y="2209802"/>
            <a:ext cx="1828800" cy="2741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8" name="TextBox 27">
            <a:extLst>
              <a:ext uri="{FF2B5EF4-FFF2-40B4-BE49-F238E27FC236}">
                <a16:creationId xmlns:a16="http://schemas.microsoft.com/office/drawing/2014/main" id="{457CFA7B-49CC-4A42-B253-C9079C8CD4C0}"/>
              </a:ext>
            </a:extLst>
          </p:cNvPr>
          <p:cNvSpPr txBox="1"/>
          <p:nvPr/>
        </p:nvSpPr>
        <p:spPr>
          <a:xfrm>
            <a:off x="3276600" y="4191000"/>
            <a:ext cx="2438400" cy="369888"/>
          </a:xfrm>
          <a:prstGeom prst="rect">
            <a:avLst/>
          </a:prstGeom>
          <a:solidFill>
            <a:schemeClr val="bg1">
              <a:lumMod val="75000"/>
            </a:schemeClr>
          </a:solidFill>
        </p:spPr>
        <p:txBody>
          <a:bodyPr>
            <a:spAutoFit/>
          </a:bodyPr>
          <a:lstStyle/>
          <a:p>
            <a:pPr eaLnBrk="0" hangingPunct="0">
              <a:defRPr/>
            </a:pPr>
            <a:r>
              <a:rPr lang="en-US" b="1" dirty="0">
                <a:solidFill>
                  <a:srgbClr val="FFFFFF"/>
                </a:solidFill>
                <a:latin typeface="Garamond"/>
                <a:cs typeface="Arial" panose="020B0604020202020204" pitchFamily="34" charset="0"/>
              </a:rPr>
              <a:t>Oversight</a:t>
            </a:r>
          </a:p>
        </p:txBody>
      </p:sp>
      <p:sp>
        <p:nvSpPr>
          <p:cNvPr id="30" name="TextBox 29">
            <a:extLst>
              <a:ext uri="{FF2B5EF4-FFF2-40B4-BE49-F238E27FC236}">
                <a16:creationId xmlns:a16="http://schemas.microsoft.com/office/drawing/2014/main" id="{8DCBBCC2-6F85-4A4E-92DA-0DE1FEF2CBD6}"/>
              </a:ext>
            </a:extLst>
          </p:cNvPr>
          <p:cNvSpPr txBox="1"/>
          <p:nvPr/>
        </p:nvSpPr>
        <p:spPr>
          <a:xfrm>
            <a:off x="2438400" y="1447800"/>
            <a:ext cx="2438400" cy="338138"/>
          </a:xfrm>
          <a:prstGeom prst="rect">
            <a:avLst/>
          </a:prstGeom>
          <a:solidFill>
            <a:schemeClr val="bg1">
              <a:lumMod val="75000"/>
            </a:schemeClr>
          </a:solidFill>
        </p:spPr>
        <p:txBody>
          <a:bodyPr>
            <a:spAutoFit/>
          </a:bodyPr>
          <a:lstStyle/>
          <a:p>
            <a:pPr eaLnBrk="0" hangingPunct="0">
              <a:defRPr/>
            </a:pPr>
            <a:r>
              <a:rPr lang="en-US" sz="1600" b="1" dirty="0">
                <a:solidFill>
                  <a:srgbClr val="FFFFFF"/>
                </a:solidFill>
                <a:latin typeface="Garamond"/>
                <a:cs typeface="Arial" panose="020B0604020202020204" pitchFamily="34" charset="0"/>
              </a:rPr>
              <a:t>Corporate Compliance</a:t>
            </a:r>
          </a:p>
        </p:txBody>
      </p:sp>
      <p:pic>
        <p:nvPicPr>
          <p:cNvPr id="12308" name="Picture 20" descr="C:\Documents and Settings\cry3860\Local Settings\Temporary Internet Files\Content.IE5\29HE4BDD\MPj04227250000[1].jpg">
            <a:extLst>
              <a:ext uri="{FF2B5EF4-FFF2-40B4-BE49-F238E27FC236}">
                <a16:creationId xmlns:a16="http://schemas.microsoft.com/office/drawing/2014/main" id="{9FC1BE0C-B28C-4FD9-BC05-C65385CA396B}"/>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2" y="3200400"/>
            <a:ext cx="1858963" cy="1981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2" name="TextBox 31">
            <a:extLst>
              <a:ext uri="{FF2B5EF4-FFF2-40B4-BE49-F238E27FC236}">
                <a16:creationId xmlns:a16="http://schemas.microsoft.com/office/drawing/2014/main" id="{7DF3C4EC-A692-4D27-8647-DB2DA9486518}"/>
              </a:ext>
            </a:extLst>
          </p:cNvPr>
          <p:cNvSpPr txBox="1"/>
          <p:nvPr/>
        </p:nvSpPr>
        <p:spPr>
          <a:xfrm>
            <a:off x="228600" y="3200400"/>
            <a:ext cx="1676400" cy="381000"/>
          </a:xfrm>
          <a:prstGeom prst="rect">
            <a:avLst/>
          </a:prstGeom>
          <a:noFill/>
        </p:spPr>
        <p:txBody>
          <a:bodyPr>
            <a:spAutoFit/>
          </a:bodyPr>
          <a:lstStyle/>
          <a:p>
            <a:pPr eaLnBrk="0" hangingPunct="0">
              <a:defRPr/>
            </a:pPr>
            <a:r>
              <a:rPr lang="en-US" b="1" dirty="0">
                <a:solidFill>
                  <a:srgbClr val="003399">
                    <a:lumMod val="50000"/>
                  </a:srgbClr>
                </a:solidFill>
                <a:latin typeface="Garamond"/>
                <a:cs typeface="Arial" panose="020B0604020202020204" pitchFamily="34" charset="0"/>
              </a:rPr>
              <a:t>Ethics</a:t>
            </a:r>
          </a:p>
        </p:txBody>
      </p:sp>
    </p:spTree>
  </p:cSld>
  <p:clrMapOvr>
    <a:masterClrMapping/>
  </p:clrMapOvr>
  <p:transition>
    <p:random/>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152400"/>
            <a:ext cx="7772400" cy="1143000"/>
          </a:xfrm>
        </p:spPr>
        <p:txBody>
          <a:bodyPr/>
          <a:lstStyle/>
          <a:p>
            <a:r>
              <a:rPr lang="en-US" b="1" dirty="0">
                <a:solidFill>
                  <a:schemeClr val="tx1"/>
                </a:solidFill>
              </a:rPr>
              <a:t>Background Readings &amp; Videos</a:t>
            </a:r>
          </a:p>
        </p:txBody>
      </p:sp>
      <p:sp>
        <p:nvSpPr>
          <p:cNvPr id="3" name="Content Placeholder 2"/>
          <p:cNvSpPr>
            <a:spLocks noGrp="1"/>
          </p:cNvSpPr>
          <p:nvPr>
            <p:ph sz="quarter" idx="1"/>
          </p:nvPr>
        </p:nvSpPr>
        <p:spPr>
          <a:xfrm>
            <a:off x="342900" y="990600"/>
            <a:ext cx="8153400" cy="5181600"/>
          </a:xfrm>
        </p:spPr>
        <p:txBody>
          <a:bodyPr>
            <a:normAutofit fontScale="40000" lnSpcReduction="20000"/>
          </a:bodyPr>
          <a:lstStyle/>
          <a:p>
            <a:r>
              <a:rPr lang="en-US" sz="3500" dirty="0"/>
              <a:t>Christopher R. Yukins, </a:t>
            </a:r>
            <a:r>
              <a:rPr lang="en-US" sz="3500" i="1" dirty="0"/>
              <a:t>The U.S. Federal Procurement System:  An Introduction </a:t>
            </a:r>
            <a:r>
              <a:rPr lang="en-US" sz="3500" dirty="0"/>
              <a:t>(</a:t>
            </a:r>
            <a:r>
              <a:rPr lang="en-US" sz="3500" dirty="0" err="1"/>
              <a:t>UrT</a:t>
            </a:r>
            <a:r>
              <a:rPr lang="en-US" sz="3500" dirty="0"/>
              <a:t> 2017), </a:t>
            </a:r>
            <a:r>
              <a:rPr lang="en-US" sz="3500" dirty="0">
                <a:hlinkClick r:id="rId2"/>
              </a:rPr>
              <a:t>https://papers.ssrn.com/sol3/papers.cfm?abstract_id=3063559</a:t>
            </a:r>
            <a:r>
              <a:rPr lang="en-US" sz="3500" dirty="0"/>
              <a:t>. </a:t>
            </a:r>
          </a:p>
          <a:p>
            <a:pPr lvl="1"/>
            <a:r>
              <a:rPr lang="en-US" sz="2800" b="1" dirty="0">
                <a:hlinkClick r:id="rId3">
                  <a:extLst>
                    <a:ext uri="{A12FA001-AC4F-418D-AE19-62706E023703}">
                      <ahyp:hlinkClr xmlns:ahyp="http://schemas.microsoft.com/office/drawing/2018/hyperlinkcolor" val="tx"/>
                    </a:ext>
                  </a:extLst>
                </a:hlinkClick>
              </a:rPr>
              <a:t>Video: An Introduction to U.S. Procurement</a:t>
            </a:r>
            <a:r>
              <a:rPr lang="en-US" sz="2800" dirty="0"/>
              <a:t>, by Prof. Christopher Yukins</a:t>
            </a:r>
          </a:p>
          <a:p>
            <a:r>
              <a:rPr lang="en-US" sz="3500" dirty="0"/>
              <a:t>Steven L. Schooner, </a:t>
            </a:r>
            <a:r>
              <a:rPr lang="en-US" sz="3500" i="1" dirty="0"/>
              <a:t>Desiderata: Objectives for a System of Government Contract Law</a:t>
            </a:r>
            <a:r>
              <a:rPr lang="en-US" sz="3500" dirty="0"/>
              <a:t> (PPLR 2002), </a:t>
            </a:r>
            <a:r>
              <a:rPr lang="en-US" sz="3500" dirty="0">
                <a:hlinkClick r:id="rId4"/>
              </a:rPr>
              <a:t>https://papers.ssrn.com/sol3/papers.cfm?abstract_id=304620</a:t>
            </a:r>
            <a:r>
              <a:rPr lang="en-US" sz="3500" dirty="0"/>
              <a:t> </a:t>
            </a:r>
          </a:p>
          <a:p>
            <a:r>
              <a:rPr lang="en-US" sz="3500" dirty="0"/>
              <a:t>Christopher R. Yukins, </a:t>
            </a:r>
            <a:r>
              <a:rPr lang="en-US" sz="3500" i="1" dirty="0"/>
              <a:t>A Versatile Prism: Assessing Procurement Law Through the Principal-Agent Model </a:t>
            </a:r>
            <a:r>
              <a:rPr lang="en-US" sz="3500" dirty="0"/>
              <a:t>(PCLJ 2010), </a:t>
            </a:r>
            <a:r>
              <a:rPr lang="en-US" sz="3500" u="sng" dirty="0">
                <a:hlinkClick r:id="rId5"/>
              </a:rPr>
              <a:t>https://ssrn.com/abstract=1776295</a:t>
            </a:r>
            <a:endParaRPr lang="en-US" sz="3500" u="sng" dirty="0"/>
          </a:p>
          <a:p>
            <a:r>
              <a:rPr lang="en-US" sz="3500" dirty="0"/>
              <a:t>Johannes Schnitzer &amp; Christopher Yukins, </a:t>
            </a:r>
            <a:r>
              <a:rPr lang="en-US" sz="3500" i="1" dirty="0"/>
              <a:t>Combatting Corruption in Procurement</a:t>
            </a:r>
            <a:r>
              <a:rPr lang="en-US" sz="3500" dirty="0"/>
              <a:t>, </a:t>
            </a:r>
            <a:r>
              <a:rPr lang="en-US" sz="3500" i="1" dirty="0"/>
              <a:t>in</a:t>
            </a:r>
            <a:r>
              <a:rPr lang="en-US" sz="3500" dirty="0"/>
              <a:t> UNOPS:  Future-Proofing Procurement 26-29 (2015), </a:t>
            </a:r>
            <a:r>
              <a:rPr lang="en-US" sz="3500" dirty="0">
                <a:hlinkClick r:id="rId6"/>
              </a:rPr>
              <a:t>https://www.unops.org/SiteCollectionDocuments/ASR/2015-ASR-supplement.pdf</a:t>
            </a:r>
            <a:r>
              <a:rPr lang="en-US" sz="3500" dirty="0"/>
              <a:t> </a:t>
            </a:r>
          </a:p>
          <a:p>
            <a:pPr lvl="1"/>
            <a:r>
              <a:rPr lang="en-US" sz="2800" b="1" dirty="0">
                <a:hlinkClick r:id="rId7">
                  <a:extLst>
                    <a:ext uri="{A12FA001-AC4F-418D-AE19-62706E023703}">
                      <ahyp:hlinkClr xmlns:ahyp="http://schemas.microsoft.com/office/drawing/2018/hyperlinkcolor" val="tx"/>
                    </a:ext>
                  </a:extLst>
                </a:hlinkClick>
              </a:rPr>
              <a:t>Video: Fighting Corruption in Procurement</a:t>
            </a:r>
            <a:r>
              <a:rPr lang="en-US" sz="2800" b="1" dirty="0"/>
              <a:t> </a:t>
            </a:r>
            <a:r>
              <a:rPr lang="en-US" sz="2800" dirty="0"/>
              <a:t>(40:12) – in this video excerpted from GWU Law School’s “</a:t>
            </a:r>
            <a:r>
              <a:rPr lang="en-US" sz="2800" dirty="0">
                <a:hlinkClick r:id="rId8"/>
              </a:rPr>
              <a:t>Foreign Government Contracting</a:t>
            </a:r>
            <a:r>
              <a:rPr lang="en-US" sz="2800" dirty="0"/>
              <a:t>” course, Professor Christopher Yukins discusses common patterns and strategies in fighting corruption in public procurement around the world.</a:t>
            </a:r>
          </a:p>
          <a:p>
            <a:pPr lvl="1"/>
            <a:r>
              <a:rPr lang="en-US" sz="2800" b="1" dirty="0">
                <a:hlinkClick r:id="rId9">
                  <a:extLst>
                    <a:ext uri="{A12FA001-AC4F-418D-AE19-62706E023703}">
                      <ahyp:hlinkClr xmlns:ahyp="http://schemas.microsoft.com/office/drawing/2018/hyperlinkcolor" val="tx"/>
                    </a:ext>
                  </a:extLst>
                </a:hlinkClick>
              </a:rPr>
              <a:t>Video: Corporate Compliance</a:t>
            </a:r>
            <a:r>
              <a:rPr lang="en-US" sz="2800" dirty="0"/>
              <a:t> (7:50) – in this video excerpted from GWU Law School’s “</a:t>
            </a:r>
            <a:r>
              <a:rPr lang="en-US" sz="2800" dirty="0">
                <a:hlinkClick r:id="rId8"/>
              </a:rPr>
              <a:t>Foreign Government Contracting</a:t>
            </a:r>
            <a:r>
              <a:rPr lang="en-US" sz="2800" dirty="0"/>
              <a:t>” course, Professor Christopher Yukins discusses corporate compliance requirements and strategies, from around the world.</a:t>
            </a:r>
          </a:p>
          <a:p>
            <a:r>
              <a:rPr lang="en-US" sz="3500" dirty="0"/>
              <a:t>Christopher Yukins &amp; Allen Green, </a:t>
            </a:r>
            <a:r>
              <a:rPr lang="en-US" sz="3500" i="1" dirty="0"/>
              <a:t>International Trade Agreements and U.S. Procurement Law </a:t>
            </a:r>
            <a:r>
              <a:rPr lang="en-US" sz="3500" dirty="0"/>
              <a:t>(2018). Chapter 9 to </a:t>
            </a:r>
            <a:r>
              <a:rPr lang="en-US" sz="3500" i="1" dirty="0"/>
              <a:t>The Contractor’s Guide to International Procurement </a:t>
            </a:r>
            <a:r>
              <a:rPr lang="en-US" sz="3500" dirty="0"/>
              <a:t>(ABA 2018) (Erin Loraine Felix &amp; Marques Peterson, eds.), </a:t>
            </a:r>
            <a:r>
              <a:rPr lang="en-US" sz="3500" u="sng" dirty="0">
                <a:hlinkClick r:id="rId10"/>
              </a:rPr>
              <a:t>https://ssrn.com/abstract=3443244</a:t>
            </a:r>
            <a:r>
              <a:rPr lang="en-US" sz="3500" dirty="0"/>
              <a:t> </a:t>
            </a:r>
          </a:p>
          <a:p>
            <a:pPr lvl="1"/>
            <a:r>
              <a:rPr lang="en-US" sz="2800" b="1" dirty="0">
                <a:hlinkClick r:id="rId11"/>
              </a:rPr>
              <a:t>Video: Protectionism – Part </a:t>
            </a:r>
            <a:r>
              <a:rPr lang="en-US" sz="2800" dirty="0">
                <a:hlinkClick r:id="rId11"/>
              </a:rPr>
              <a:t>I</a:t>
            </a:r>
            <a:r>
              <a:rPr lang="en-US" sz="2800" dirty="0"/>
              <a:t> (20:14): In this excerpt from GWU Law’s “</a:t>
            </a:r>
            <a:r>
              <a:rPr lang="en-US" sz="2800" dirty="0">
                <a:hlinkClick r:id="rId8"/>
              </a:rPr>
              <a:t>Foreign Government Contracting</a:t>
            </a:r>
            <a:r>
              <a:rPr lang="en-US" sz="2800" dirty="0"/>
              <a:t>” seminar, Professor Yukins discusses the core concepts in protectionism, U.S. barriers to foreign vendors and key international agreements to open procurement markets.</a:t>
            </a:r>
          </a:p>
          <a:p>
            <a:pPr lvl="1"/>
            <a:r>
              <a:rPr lang="en-US" sz="2800" b="1" dirty="0">
                <a:hlinkClick r:id="rId12"/>
              </a:rPr>
              <a:t>Video: Protectionism – Part II</a:t>
            </a:r>
            <a:r>
              <a:rPr lang="en-US" sz="2800" dirty="0"/>
              <a:t> (13:27): In this excerpt, also from GWU Law’s “</a:t>
            </a:r>
            <a:r>
              <a:rPr lang="en-US" sz="2800" dirty="0">
                <a:hlinkClick r:id="rId8"/>
              </a:rPr>
              <a:t>Foreign Government Contracting</a:t>
            </a:r>
            <a:r>
              <a:rPr lang="en-US" sz="2800" dirty="0"/>
              <a:t>” seminar, Professor Yukins discusses key issues in U.S. protectionism, from the “walled garden” of the Trade Agreements Act to reciprocity and the U.S.-Mexico-Canada-Agreement (USMCA).</a:t>
            </a:r>
          </a:p>
          <a:p>
            <a:pPr lvl="1"/>
            <a:r>
              <a:rPr lang="en-US" sz="2800" b="1" dirty="0">
                <a:hlinkClick r:id="rId12"/>
              </a:rPr>
              <a:t>Video: </a:t>
            </a:r>
            <a:r>
              <a:rPr lang="en-US" sz="2800" b="1" dirty="0">
                <a:hlinkClick r:id="rId13"/>
              </a:rPr>
              <a:t>Protectionism</a:t>
            </a:r>
            <a:r>
              <a:rPr lang="en-US" sz="2800" b="1" dirty="0">
                <a:hlinkClick r:id="rId12"/>
              </a:rPr>
              <a:t> – Part III</a:t>
            </a:r>
            <a:r>
              <a:rPr lang="en-US" sz="2800" dirty="0"/>
              <a:t> (6:21): In this final excerpt, Professor Yukins discusses special issues in protectionism and national security, such as the Reciprocal Defense Procurement Agreements between the U.S. and its allies, and the deference afforded national security interests under international trade agreements on procurement.</a:t>
            </a:r>
          </a:p>
          <a:p>
            <a:r>
              <a:rPr lang="en-US" sz="5000" b="1" dirty="0"/>
              <a:t>Blog:  www.publicprocurementinternational.com</a:t>
            </a:r>
          </a:p>
          <a:p>
            <a:endParaRPr lang="en-US" dirty="0"/>
          </a:p>
          <a:p>
            <a:pPr marL="0" indent="0">
              <a:buNone/>
            </a:pPr>
            <a:endParaRPr lang="en-US" dirty="0"/>
          </a:p>
        </p:txBody>
      </p:sp>
    </p:spTree>
    <p:extLst>
      <p:ext uri="{BB962C8B-B14F-4D97-AF65-F5344CB8AC3E}">
        <p14:creationId xmlns:p14="http://schemas.microsoft.com/office/powerpoint/2010/main" val="202595236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descr="http://www.orix.com/wp-content/uploads/2011/11/firm3.jpg">
            <a:extLst>
              <a:ext uri="{FF2B5EF4-FFF2-40B4-BE49-F238E27FC236}">
                <a16:creationId xmlns:a16="http://schemas.microsoft.com/office/drawing/2014/main" id="{A6FA327D-925A-4E09-9A14-3D687C94023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03875" y="0"/>
            <a:ext cx="1474787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itle 2">
            <a:extLst>
              <a:ext uri="{FF2B5EF4-FFF2-40B4-BE49-F238E27FC236}">
                <a16:creationId xmlns:a16="http://schemas.microsoft.com/office/drawing/2014/main" id="{7B4E7932-9F71-43B4-94D1-5693C58D11B2}"/>
              </a:ext>
            </a:extLst>
          </p:cNvPr>
          <p:cNvSpPr>
            <a:spLocks noGrp="1"/>
          </p:cNvSpPr>
          <p:nvPr>
            <p:ph type="title"/>
          </p:nvPr>
        </p:nvSpPr>
        <p:spPr>
          <a:solidFill>
            <a:schemeClr val="bg1"/>
          </a:solidFill>
        </p:spPr>
        <p:txBody>
          <a:bodyPr/>
          <a:lstStyle/>
          <a:p>
            <a:pPr eaLnBrk="1" hangingPunct="1">
              <a:defRPr/>
            </a:pPr>
            <a:r>
              <a:rPr lang="en-US" dirty="0"/>
              <a:t>Corporate compliance</a:t>
            </a:r>
          </a:p>
        </p:txBody>
      </p:sp>
      <p:sp>
        <p:nvSpPr>
          <p:cNvPr id="4" name="Text Placeholder 3">
            <a:extLst>
              <a:ext uri="{FF2B5EF4-FFF2-40B4-BE49-F238E27FC236}">
                <a16:creationId xmlns:a16="http://schemas.microsoft.com/office/drawing/2014/main" id="{A160C5B4-8735-4809-B06A-E5F7B219987D}"/>
              </a:ext>
            </a:extLst>
          </p:cNvPr>
          <p:cNvSpPr>
            <a:spLocks noGrp="1"/>
          </p:cNvSpPr>
          <p:nvPr>
            <p:ph type="body" idx="1"/>
          </p:nvPr>
        </p:nvSpPr>
        <p:spPr/>
        <p:txBody>
          <a:bodyPr/>
          <a:lstStyle/>
          <a:p>
            <a:pPr eaLnBrk="1" hangingPunct="1">
              <a:defRPr/>
            </a:pPr>
            <a:endParaRPr lang="en-US"/>
          </a:p>
        </p:txBody>
      </p:sp>
    </p:spTree>
  </p:cSld>
  <p:clrMapOvr>
    <a:masterClrMapping/>
  </p:clrMapOvr>
  <p:transition>
    <p:random/>
  </p:transition>
</p:sld>
</file>

<file path=ppt/slides/slide3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4" name="Group 71">
            <a:extLst>
              <a:ext uri="{FF2B5EF4-FFF2-40B4-BE49-F238E27FC236}">
                <a16:creationId xmlns:a16="http://schemas.microsoft.com/office/drawing/2014/main" id="{78B44FB1-7A73-40ED-BDF2-9898B2843574}"/>
              </a:ext>
            </a:extLst>
          </p:cNvPr>
          <p:cNvGraphicFramePr>
            <a:graphicFrameLocks noGrp="1"/>
          </p:cNvGraphicFramePr>
          <p:nvPr/>
        </p:nvGraphicFramePr>
        <p:xfrm>
          <a:off x="0" y="2"/>
          <a:ext cx="9144000" cy="6864351"/>
        </p:xfrm>
        <a:graphic>
          <a:graphicData uri="http://schemas.openxmlformats.org/drawingml/2006/table">
            <a:tbl>
              <a:tblPr/>
              <a:tblGrid>
                <a:gridCol w="2171337">
                  <a:extLst>
                    <a:ext uri="{9D8B030D-6E8A-4147-A177-3AD203B41FA5}">
                      <a16:colId xmlns:a16="http://schemas.microsoft.com/office/drawing/2014/main" val="586678258"/>
                    </a:ext>
                  </a:extLst>
                </a:gridCol>
                <a:gridCol w="2019663">
                  <a:extLst>
                    <a:ext uri="{9D8B030D-6E8A-4147-A177-3AD203B41FA5}">
                      <a16:colId xmlns:a16="http://schemas.microsoft.com/office/drawing/2014/main" val="2336676542"/>
                    </a:ext>
                  </a:extLst>
                </a:gridCol>
                <a:gridCol w="1600200">
                  <a:extLst>
                    <a:ext uri="{9D8B030D-6E8A-4147-A177-3AD203B41FA5}">
                      <a16:colId xmlns:a16="http://schemas.microsoft.com/office/drawing/2014/main" val="2591338792"/>
                    </a:ext>
                  </a:extLst>
                </a:gridCol>
                <a:gridCol w="1828800">
                  <a:extLst>
                    <a:ext uri="{9D8B030D-6E8A-4147-A177-3AD203B41FA5}">
                      <a16:colId xmlns:a16="http://schemas.microsoft.com/office/drawing/2014/main" val="2214941403"/>
                    </a:ext>
                  </a:extLst>
                </a:gridCol>
                <a:gridCol w="1524000">
                  <a:extLst>
                    <a:ext uri="{9D8B030D-6E8A-4147-A177-3AD203B41FA5}">
                      <a16:colId xmlns:a16="http://schemas.microsoft.com/office/drawing/2014/main" val="3802889388"/>
                    </a:ext>
                  </a:extLst>
                </a:gridCol>
              </a:tblGrid>
              <a:tr h="823913">
                <a:tc>
                  <a:txBody>
                    <a:bodyPr/>
                    <a:lstStyle>
                      <a:lvl1pPr eaLnBrk="0" hangingPunct="0">
                        <a:spcBef>
                          <a:spcPct val="20000"/>
                        </a:spcBef>
                        <a:buClr>
                          <a:schemeClr val="hlink"/>
                        </a:buClr>
                        <a:buSzPct val="70000"/>
                        <a:buFont typeface="Wingdings" panose="05000000000000000000" pitchFamily="2" charset="2"/>
                        <a:defRPr sz="2800">
                          <a:solidFill>
                            <a:schemeClr val="tx1"/>
                          </a:solidFill>
                          <a:latin typeface="Garamond" panose="02020404030301010803" pitchFamily="18" charset="0"/>
                        </a:defRPr>
                      </a:lvl1pPr>
                      <a:lvl2pPr marL="742950" indent="-285750" eaLnBrk="0" hangingPunct="0">
                        <a:spcBef>
                          <a:spcPct val="20000"/>
                        </a:spcBef>
                        <a:buClr>
                          <a:schemeClr val="accent2"/>
                        </a:buClr>
                        <a:buSzPct val="70000"/>
                        <a:buFont typeface="Wingdings" panose="05000000000000000000" pitchFamily="2" charset="2"/>
                        <a:defRPr sz="2400">
                          <a:solidFill>
                            <a:schemeClr val="tx1"/>
                          </a:solidFill>
                          <a:latin typeface="Garamond" panose="02020404030301010803" pitchFamily="18" charset="0"/>
                        </a:defRPr>
                      </a:lvl2pPr>
                      <a:lvl3pPr marL="1143000" indent="-228600" eaLnBrk="0" hangingPunct="0">
                        <a:spcBef>
                          <a:spcPct val="20000"/>
                        </a:spcBef>
                        <a:buClr>
                          <a:schemeClr val="tx2"/>
                        </a:buClr>
                        <a:buSzPct val="70000"/>
                        <a:buFont typeface="Wingdings" panose="05000000000000000000" pitchFamily="2" charset="2"/>
                        <a:defRPr sz="2000">
                          <a:solidFill>
                            <a:schemeClr val="tx1"/>
                          </a:solidFill>
                          <a:latin typeface="Garamond" panose="02020404030301010803" pitchFamily="18" charset="0"/>
                        </a:defRPr>
                      </a:lvl3pPr>
                      <a:lvl4pPr marL="1600200" indent="-228600" eaLnBrk="0" hangingPunct="0">
                        <a:spcBef>
                          <a:spcPct val="20000"/>
                        </a:spcBef>
                        <a:buClr>
                          <a:schemeClr val="accent2"/>
                        </a:buClr>
                        <a:buSzPct val="70000"/>
                        <a:buFont typeface="Wingdings" panose="05000000000000000000" pitchFamily="2" charset="2"/>
                        <a:defRPr>
                          <a:solidFill>
                            <a:schemeClr val="tx1"/>
                          </a:solidFill>
                          <a:latin typeface="Garamond" panose="02020404030301010803" pitchFamily="18" charset="0"/>
                        </a:defRPr>
                      </a:lvl4pPr>
                      <a:lvl5pPr marL="2057400" indent="-228600" eaLnBrk="0" hangingPunct="0">
                        <a:spcBef>
                          <a:spcPct val="20000"/>
                        </a:spcBef>
                        <a:buClr>
                          <a:schemeClr val="hlink"/>
                        </a:buClr>
                        <a:buSzPct val="70000"/>
                        <a:buFont typeface="Wingdings" panose="05000000000000000000" pitchFamily="2" charset="2"/>
                        <a:defRPr>
                          <a:solidFill>
                            <a:schemeClr val="tx1"/>
                          </a:solidFill>
                          <a:latin typeface="Garamond" panose="02020404030301010803" pitchFamily="18"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defRPr>
                          <a:solidFill>
                            <a:schemeClr val="tx1"/>
                          </a:solidFill>
                          <a:latin typeface="Garamond" panose="02020404030301010803" pitchFamily="18"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defRPr>
                          <a:solidFill>
                            <a:schemeClr val="tx1"/>
                          </a:solidFill>
                          <a:latin typeface="Garamond" panose="02020404030301010803" pitchFamily="18"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defRPr>
                          <a:solidFill>
                            <a:schemeClr val="tx1"/>
                          </a:solidFill>
                          <a:latin typeface="Garamond" panose="02020404030301010803" pitchFamily="18"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defRPr>
                          <a:solidFill>
                            <a:schemeClr val="tx1"/>
                          </a:solidFill>
                          <a:latin typeface="Garamond" panose="02020404030301010803" pitchFamily="18" charset="0"/>
                        </a:defRPr>
                      </a:lvl9pPr>
                    </a:lstStyle>
                    <a:p>
                      <a:pPr marL="0" marR="0" lvl="0" indent="0" algn="l" defTabSz="914400" rtl="0" eaLnBrk="1" fontAlgn="base" latinLnBrk="0" hangingPunct="1">
                        <a:lnSpc>
                          <a:spcPct val="100000"/>
                        </a:lnSpc>
                        <a:spcBef>
                          <a:spcPct val="30000"/>
                        </a:spcBef>
                        <a:spcAft>
                          <a:spcPct val="25000"/>
                        </a:spcAft>
                        <a:buClr>
                          <a:srgbClr val="192F5A"/>
                        </a:buClr>
                        <a:buSzTx/>
                        <a:buFont typeface="Times" panose="02020603050405020304" pitchFamily="18" charset="0"/>
                        <a:buNone/>
                        <a:tabLst/>
                      </a:pPr>
                      <a:endParaRPr kumimoji="0" lang="en-US" altLang="en-US" sz="1100" b="1" i="0" u="none" strike="noStrike" cap="none" normalizeH="0" baseline="0">
                        <a:ln>
                          <a:noFill/>
                        </a:ln>
                        <a:solidFill>
                          <a:schemeClr val="bg1"/>
                        </a:solidFill>
                        <a:effectLst/>
                        <a:latin typeface="Arial" panose="020B0604020202020204" pitchFamily="34" charset="0"/>
                        <a:ea typeface="MS PGothic" panose="020B0600070205080204" pitchFamily="34" charset="-128"/>
                        <a:cs typeface="Arial" panose="020B0604020202020204" pitchFamily="34"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333333"/>
                    </a:solidFill>
                  </a:tcPr>
                </a:tc>
                <a:tc>
                  <a:txBody>
                    <a:bodyPr/>
                    <a:lstStyle>
                      <a:lvl1pPr eaLnBrk="0" hangingPunct="0">
                        <a:spcBef>
                          <a:spcPct val="20000"/>
                        </a:spcBef>
                        <a:buClr>
                          <a:schemeClr val="hlink"/>
                        </a:buClr>
                        <a:buSzPct val="70000"/>
                        <a:buFont typeface="Wingdings" panose="05000000000000000000" pitchFamily="2" charset="2"/>
                        <a:defRPr sz="2800">
                          <a:solidFill>
                            <a:schemeClr val="tx1"/>
                          </a:solidFill>
                          <a:latin typeface="Garamond" panose="02020404030301010803" pitchFamily="18" charset="0"/>
                        </a:defRPr>
                      </a:lvl1pPr>
                      <a:lvl2pPr marL="742950" indent="-285750" eaLnBrk="0" hangingPunct="0">
                        <a:spcBef>
                          <a:spcPct val="20000"/>
                        </a:spcBef>
                        <a:buClr>
                          <a:schemeClr val="accent2"/>
                        </a:buClr>
                        <a:buSzPct val="70000"/>
                        <a:buFont typeface="Wingdings" panose="05000000000000000000" pitchFamily="2" charset="2"/>
                        <a:defRPr sz="2400">
                          <a:solidFill>
                            <a:schemeClr val="tx1"/>
                          </a:solidFill>
                          <a:latin typeface="Garamond" panose="02020404030301010803" pitchFamily="18" charset="0"/>
                        </a:defRPr>
                      </a:lvl2pPr>
                      <a:lvl3pPr marL="1143000" indent="-228600" eaLnBrk="0" hangingPunct="0">
                        <a:spcBef>
                          <a:spcPct val="20000"/>
                        </a:spcBef>
                        <a:buClr>
                          <a:schemeClr val="tx2"/>
                        </a:buClr>
                        <a:buSzPct val="70000"/>
                        <a:buFont typeface="Wingdings" panose="05000000000000000000" pitchFamily="2" charset="2"/>
                        <a:defRPr sz="2000">
                          <a:solidFill>
                            <a:schemeClr val="tx1"/>
                          </a:solidFill>
                          <a:latin typeface="Garamond" panose="02020404030301010803" pitchFamily="18" charset="0"/>
                        </a:defRPr>
                      </a:lvl3pPr>
                      <a:lvl4pPr marL="1600200" indent="-228600" eaLnBrk="0" hangingPunct="0">
                        <a:spcBef>
                          <a:spcPct val="20000"/>
                        </a:spcBef>
                        <a:buClr>
                          <a:schemeClr val="accent2"/>
                        </a:buClr>
                        <a:buSzPct val="70000"/>
                        <a:buFont typeface="Wingdings" panose="05000000000000000000" pitchFamily="2" charset="2"/>
                        <a:defRPr>
                          <a:solidFill>
                            <a:schemeClr val="tx1"/>
                          </a:solidFill>
                          <a:latin typeface="Garamond" panose="02020404030301010803" pitchFamily="18" charset="0"/>
                        </a:defRPr>
                      </a:lvl4pPr>
                      <a:lvl5pPr marL="2057400" indent="-228600" eaLnBrk="0" hangingPunct="0">
                        <a:spcBef>
                          <a:spcPct val="20000"/>
                        </a:spcBef>
                        <a:buClr>
                          <a:schemeClr val="hlink"/>
                        </a:buClr>
                        <a:buSzPct val="70000"/>
                        <a:buFont typeface="Wingdings" panose="05000000000000000000" pitchFamily="2" charset="2"/>
                        <a:defRPr>
                          <a:solidFill>
                            <a:schemeClr val="tx1"/>
                          </a:solidFill>
                          <a:latin typeface="Garamond" panose="02020404030301010803" pitchFamily="18"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defRPr>
                          <a:solidFill>
                            <a:schemeClr val="tx1"/>
                          </a:solidFill>
                          <a:latin typeface="Garamond" panose="02020404030301010803" pitchFamily="18"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defRPr>
                          <a:solidFill>
                            <a:schemeClr val="tx1"/>
                          </a:solidFill>
                          <a:latin typeface="Garamond" panose="02020404030301010803" pitchFamily="18"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defRPr>
                          <a:solidFill>
                            <a:schemeClr val="tx1"/>
                          </a:solidFill>
                          <a:latin typeface="Garamond" panose="02020404030301010803" pitchFamily="18"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defRPr>
                          <a:solidFill>
                            <a:schemeClr val="tx1"/>
                          </a:solidFill>
                          <a:latin typeface="Garamond" panose="02020404030301010803" pitchFamily="18" charset="0"/>
                        </a:defRPr>
                      </a:lvl9pPr>
                    </a:lstStyle>
                    <a:p>
                      <a:pPr marL="0" marR="0" lvl="0" indent="0" algn="l" defTabSz="914400" rtl="0" eaLnBrk="1" fontAlgn="base" latinLnBrk="0" hangingPunct="1">
                        <a:lnSpc>
                          <a:spcPct val="100000"/>
                        </a:lnSpc>
                        <a:spcBef>
                          <a:spcPct val="30000"/>
                        </a:spcBef>
                        <a:spcAft>
                          <a:spcPct val="25000"/>
                        </a:spcAft>
                        <a:buClr>
                          <a:srgbClr val="192F5A"/>
                        </a:buClr>
                        <a:buSzTx/>
                        <a:buFont typeface="Times" panose="02020603050405020304" pitchFamily="18" charset="0"/>
                        <a:buNone/>
                        <a:tabLst/>
                      </a:pPr>
                      <a:endParaRPr kumimoji="0" lang="en-US" altLang="en-US" sz="1100" b="1" i="0" u="none" strike="noStrike" cap="none" normalizeH="0" baseline="0">
                        <a:ln>
                          <a:noFill/>
                        </a:ln>
                        <a:solidFill>
                          <a:schemeClr val="tx1"/>
                        </a:solidFill>
                        <a:effectLst/>
                        <a:latin typeface="Arial" panose="020B0604020202020204" pitchFamily="34" charset="0"/>
                        <a:ea typeface="MS PGothic" panose="020B0600070205080204" pitchFamily="34" charset="-128"/>
                        <a:cs typeface="Arial" panose="020B0604020202020204"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333333"/>
                    </a:solidFill>
                  </a:tcPr>
                </a:tc>
                <a:tc>
                  <a:txBody>
                    <a:bodyPr/>
                    <a:lstStyle>
                      <a:lvl1pPr eaLnBrk="0" hangingPunct="0">
                        <a:spcBef>
                          <a:spcPct val="20000"/>
                        </a:spcBef>
                        <a:buClr>
                          <a:schemeClr val="hlink"/>
                        </a:buClr>
                        <a:buSzPct val="70000"/>
                        <a:buFont typeface="Wingdings" panose="05000000000000000000" pitchFamily="2" charset="2"/>
                        <a:defRPr sz="2800">
                          <a:solidFill>
                            <a:schemeClr val="tx1"/>
                          </a:solidFill>
                          <a:latin typeface="Garamond" panose="02020404030301010803" pitchFamily="18" charset="0"/>
                        </a:defRPr>
                      </a:lvl1pPr>
                      <a:lvl2pPr marL="742950" indent="-285750" eaLnBrk="0" hangingPunct="0">
                        <a:spcBef>
                          <a:spcPct val="20000"/>
                        </a:spcBef>
                        <a:buClr>
                          <a:schemeClr val="accent2"/>
                        </a:buClr>
                        <a:buSzPct val="70000"/>
                        <a:buFont typeface="Wingdings" panose="05000000000000000000" pitchFamily="2" charset="2"/>
                        <a:defRPr sz="2400">
                          <a:solidFill>
                            <a:schemeClr val="tx1"/>
                          </a:solidFill>
                          <a:latin typeface="Garamond" panose="02020404030301010803" pitchFamily="18" charset="0"/>
                        </a:defRPr>
                      </a:lvl2pPr>
                      <a:lvl3pPr marL="1143000" indent="-228600" eaLnBrk="0" hangingPunct="0">
                        <a:spcBef>
                          <a:spcPct val="20000"/>
                        </a:spcBef>
                        <a:buClr>
                          <a:schemeClr val="tx2"/>
                        </a:buClr>
                        <a:buSzPct val="70000"/>
                        <a:buFont typeface="Wingdings" panose="05000000000000000000" pitchFamily="2" charset="2"/>
                        <a:defRPr sz="2000">
                          <a:solidFill>
                            <a:schemeClr val="tx1"/>
                          </a:solidFill>
                          <a:latin typeface="Garamond" panose="02020404030301010803" pitchFamily="18" charset="0"/>
                        </a:defRPr>
                      </a:lvl3pPr>
                      <a:lvl4pPr marL="1600200" indent="-228600" eaLnBrk="0" hangingPunct="0">
                        <a:spcBef>
                          <a:spcPct val="20000"/>
                        </a:spcBef>
                        <a:buClr>
                          <a:schemeClr val="accent2"/>
                        </a:buClr>
                        <a:buSzPct val="70000"/>
                        <a:buFont typeface="Wingdings" panose="05000000000000000000" pitchFamily="2" charset="2"/>
                        <a:defRPr>
                          <a:solidFill>
                            <a:schemeClr val="tx1"/>
                          </a:solidFill>
                          <a:latin typeface="Garamond" panose="02020404030301010803" pitchFamily="18" charset="0"/>
                        </a:defRPr>
                      </a:lvl4pPr>
                      <a:lvl5pPr marL="2057400" indent="-228600" eaLnBrk="0" hangingPunct="0">
                        <a:spcBef>
                          <a:spcPct val="20000"/>
                        </a:spcBef>
                        <a:buClr>
                          <a:schemeClr val="hlink"/>
                        </a:buClr>
                        <a:buSzPct val="70000"/>
                        <a:buFont typeface="Wingdings" panose="05000000000000000000" pitchFamily="2" charset="2"/>
                        <a:defRPr>
                          <a:solidFill>
                            <a:schemeClr val="tx1"/>
                          </a:solidFill>
                          <a:latin typeface="Garamond" panose="02020404030301010803" pitchFamily="18"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defRPr>
                          <a:solidFill>
                            <a:schemeClr val="tx1"/>
                          </a:solidFill>
                          <a:latin typeface="Garamond" panose="02020404030301010803" pitchFamily="18"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defRPr>
                          <a:solidFill>
                            <a:schemeClr val="tx1"/>
                          </a:solidFill>
                          <a:latin typeface="Garamond" panose="02020404030301010803" pitchFamily="18"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defRPr>
                          <a:solidFill>
                            <a:schemeClr val="tx1"/>
                          </a:solidFill>
                          <a:latin typeface="Garamond" panose="02020404030301010803" pitchFamily="18"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defRPr>
                          <a:solidFill>
                            <a:schemeClr val="tx1"/>
                          </a:solidFill>
                          <a:latin typeface="Garamond" panose="02020404030301010803" pitchFamily="18" charset="0"/>
                        </a:defRPr>
                      </a:lvl9pPr>
                    </a:lstStyle>
                    <a:p>
                      <a:pPr marL="0" marR="0" lvl="0" indent="0" algn="l" defTabSz="914400" rtl="0" eaLnBrk="1" fontAlgn="base" latinLnBrk="0" hangingPunct="1">
                        <a:lnSpc>
                          <a:spcPct val="100000"/>
                        </a:lnSpc>
                        <a:spcBef>
                          <a:spcPct val="30000"/>
                        </a:spcBef>
                        <a:spcAft>
                          <a:spcPct val="25000"/>
                        </a:spcAft>
                        <a:buClr>
                          <a:srgbClr val="192F5A"/>
                        </a:buClr>
                        <a:buSzTx/>
                        <a:buFont typeface="Times" panose="02020603050405020304" pitchFamily="18" charset="0"/>
                        <a:buNone/>
                        <a:tabLst/>
                      </a:pPr>
                      <a:endParaRPr kumimoji="0" lang="en-US" altLang="en-US" sz="1100" b="1" i="0" u="none" strike="noStrike" cap="none" normalizeH="0" baseline="0">
                        <a:ln>
                          <a:noFill/>
                        </a:ln>
                        <a:solidFill>
                          <a:schemeClr val="tx1"/>
                        </a:solidFill>
                        <a:effectLst/>
                        <a:latin typeface="Arial" panose="020B0604020202020204" pitchFamily="34" charset="0"/>
                        <a:ea typeface="MS PGothic" panose="020B0600070205080204" pitchFamily="34" charset="-128"/>
                        <a:cs typeface="Arial" panose="020B0604020202020204"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333333"/>
                    </a:solidFill>
                  </a:tcPr>
                </a:tc>
                <a:tc>
                  <a:txBody>
                    <a:bodyPr/>
                    <a:lstStyle>
                      <a:lvl1pPr eaLnBrk="0" hangingPunct="0">
                        <a:spcBef>
                          <a:spcPct val="20000"/>
                        </a:spcBef>
                        <a:buClr>
                          <a:schemeClr val="hlink"/>
                        </a:buClr>
                        <a:buSzPct val="70000"/>
                        <a:buFont typeface="Wingdings" panose="05000000000000000000" pitchFamily="2" charset="2"/>
                        <a:defRPr sz="2800">
                          <a:solidFill>
                            <a:schemeClr val="tx1"/>
                          </a:solidFill>
                          <a:latin typeface="Garamond" panose="02020404030301010803" pitchFamily="18" charset="0"/>
                        </a:defRPr>
                      </a:lvl1pPr>
                      <a:lvl2pPr marL="742950" indent="-285750" eaLnBrk="0" hangingPunct="0">
                        <a:spcBef>
                          <a:spcPct val="20000"/>
                        </a:spcBef>
                        <a:buClr>
                          <a:schemeClr val="accent2"/>
                        </a:buClr>
                        <a:buSzPct val="70000"/>
                        <a:buFont typeface="Wingdings" panose="05000000000000000000" pitchFamily="2" charset="2"/>
                        <a:defRPr sz="2400">
                          <a:solidFill>
                            <a:schemeClr val="tx1"/>
                          </a:solidFill>
                          <a:latin typeface="Garamond" panose="02020404030301010803" pitchFamily="18" charset="0"/>
                        </a:defRPr>
                      </a:lvl2pPr>
                      <a:lvl3pPr marL="1143000" indent="-228600" eaLnBrk="0" hangingPunct="0">
                        <a:spcBef>
                          <a:spcPct val="20000"/>
                        </a:spcBef>
                        <a:buClr>
                          <a:schemeClr val="tx2"/>
                        </a:buClr>
                        <a:buSzPct val="70000"/>
                        <a:buFont typeface="Wingdings" panose="05000000000000000000" pitchFamily="2" charset="2"/>
                        <a:defRPr sz="2000">
                          <a:solidFill>
                            <a:schemeClr val="tx1"/>
                          </a:solidFill>
                          <a:latin typeface="Garamond" panose="02020404030301010803" pitchFamily="18" charset="0"/>
                        </a:defRPr>
                      </a:lvl3pPr>
                      <a:lvl4pPr marL="1600200" indent="-228600" eaLnBrk="0" hangingPunct="0">
                        <a:spcBef>
                          <a:spcPct val="20000"/>
                        </a:spcBef>
                        <a:buClr>
                          <a:schemeClr val="accent2"/>
                        </a:buClr>
                        <a:buSzPct val="70000"/>
                        <a:buFont typeface="Wingdings" panose="05000000000000000000" pitchFamily="2" charset="2"/>
                        <a:defRPr>
                          <a:solidFill>
                            <a:schemeClr val="tx1"/>
                          </a:solidFill>
                          <a:latin typeface="Garamond" panose="02020404030301010803" pitchFamily="18" charset="0"/>
                        </a:defRPr>
                      </a:lvl4pPr>
                      <a:lvl5pPr marL="2057400" indent="-228600" eaLnBrk="0" hangingPunct="0">
                        <a:spcBef>
                          <a:spcPct val="20000"/>
                        </a:spcBef>
                        <a:buClr>
                          <a:schemeClr val="hlink"/>
                        </a:buClr>
                        <a:buSzPct val="70000"/>
                        <a:buFont typeface="Wingdings" panose="05000000000000000000" pitchFamily="2" charset="2"/>
                        <a:defRPr>
                          <a:solidFill>
                            <a:schemeClr val="tx1"/>
                          </a:solidFill>
                          <a:latin typeface="Garamond" panose="02020404030301010803" pitchFamily="18"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defRPr>
                          <a:solidFill>
                            <a:schemeClr val="tx1"/>
                          </a:solidFill>
                          <a:latin typeface="Garamond" panose="02020404030301010803" pitchFamily="18"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defRPr>
                          <a:solidFill>
                            <a:schemeClr val="tx1"/>
                          </a:solidFill>
                          <a:latin typeface="Garamond" panose="02020404030301010803" pitchFamily="18"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defRPr>
                          <a:solidFill>
                            <a:schemeClr val="tx1"/>
                          </a:solidFill>
                          <a:latin typeface="Garamond" panose="02020404030301010803" pitchFamily="18"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defRPr>
                          <a:solidFill>
                            <a:schemeClr val="tx1"/>
                          </a:solidFill>
                          <a:latin typeface="Garamond" panose="02020404030301010803" pitchFamily="18" charset="0"/>
                        </a:defRPr>
                      </a:lvl9pPr>
                    </a:lstStyle>
                    <a:p>
                      <a:pPr marL="0" marR="0" lvl="0" indent="0" algn="l" defTabSz="914400" rtl="0" eaLnBrk="1" fontAlgn="base" latinLnBrk="0" hangingPunct="1">
                        <a:lnSpc>
                          <a:spcPct val="100000"/>
                        </a:lnSpc>
                        <a:spcBef>
                          <a:spcPct val="30000"/>
                        </a:spcBef>
                        <a:spcAft>
                          <a:spcPct val="25000"/>
                        </a:spcAft>
                        <a:buClr>
                          <a:srgbClr val="192F5A"/>
                        </a:buClr>
                        <a:buSzTx/>
                        <a:buFont typeface="Times" panose="02020603050405020304" pitchFamily="18" charset="0"/>
                        <a:buNone/>
                        <a:tabLst/>
                      </a:pPr>
                      <a:endParaRPr kumimoji="0" lang="en-US" altLang="en-US" sz="4000" b="1" i="0" u="none" strike="noStrike" cap="none" normalizeH="0" baseline="0">
                        <a:ln>
                          <a:noFill/>
                        </a:ln>
                        <a:solidFill>
                          <a:schemeClr val="tx1"/>
                        </a:solidFill>
                        <a:effectLst/>
                        <a:latin typeface="Arial" panose="020B0604020202020204" pitchFamily="34" charset="0"/>
                        <a:ea typeface="MS PGothic" panose="020B0600070205080204" pitchFamily="34" charset="-128"/>
                        <a:cs typeface="Arial" panose="020B0604020202020204"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333333"/>
                    </a:solidFill>
                  </a:tcPr>
                </a:tc>
                <a:tc>
                  <a:txBody>
                    <a:bodyPr/>
                    <a:lstStyle>
                      <a:lvl1pPr eaLnBrk="0" hangingPunct="0">
                        <a:spcBef>
                          <a:spcPct val="20000"/>
                        </a:spcBef>
                        <a:buClr>
                          <a:schemeClr val="hlink"/>
                        </a:buClr>
                        <a:buSzPct val="70000"/>
                        <a:buFont typeface="Wingdings" panose="05000000000000000000" pitchFamily="2" charset="2"/>
                        <a:defRPr sz="2800">
                          <a:solidFill>
                            <a:schemeClr val="tx1"/>
                          </a:solidFill>
                          <a:latin typeface="Garamond" panose="02020404030301010803" pitchFamily="18" charset="0"/>
                        </a:defRPr>
                      </a:lvl1pPr>
                      <a:lvl2pPr marL="742950" indent="-285750" eaLnBrk="0" hangingPunct="0">
                        <a:spcBef>
                          <a:spcPct val="20000"/>
                        </a:spcBef>
                        <a:buClr>
                          <a:schemeClr val="accent2"/>
                        </a:buClr>
                        <a:buSzPct val="70000"/>
                        <a:buFont typeface="Wingdings" panose="05000000000000000000" pitchFamily="2" charset="2"/>
                        <a:defRPr sz="2400">
                          <a:solidFill>
                            <a:schemeClr val="tx1"/>
                          </a:solidFill>
                          <a:latin typeface="Garamond" panose="02020404030301010803" pitchFamily="18" charset="0"/>
                        </a:defRPr>
                      </a:lvl2pPr>
                      <a:lvl3pPr marL="1143000" indent="-228600" eaLnBrk="0" hangingPunct="0">
                        <a:spcBef>
                          <a:spcPct val="20000"/>
                        </a:spcBef>
                        <a:buClr>
                          <a:schemeClr val="tx2"/>
                        </a:buClr>
                        <a:buSzPct val="70000"/>
                        <a:buFont typeface="Wingdings" panose="05000000000000000000" pitchFamily="2" charset="2"/>
                        <a:defRPr sz="2000">
                          <a:solidFill>
                            <a:schemeClr val="tx1"/>
                          </a:solidFill>
                          <a:latin typeface="Garamond" panose="02020404030301010803" pitchFamily="18" charset="0"/>
                        </a:defRPr>
                      </a:lvl3pPr>
                      <a:lvl4pPr marL="1600200" indent="-228600" eaLnBrk="0" hangingPunct="0">
                        <a:spcBef>
                          <a:spcPct val="20000"/>
                        </a:spcBef>
                        <a:buClr>
                          <a:schemeClr val="accent2"/>
                        </a:buClr>
                        <a:buSzPct val="70000"/>
                        <a:buFont typeface="Wingdings" panose="05000000000000000000" pitchFamily="2" charset="2"/>
                        <a:defRPr>
                          <a:solidFill>
                            <a:schemeClr val="tx1"/>
                          </a:solidFill>
                          <a:latin typeface="Garamond" panose="02020404030301010803" pitchFamily="18" charset="0"/>
                        </a:defRPr>
                      </a:lvl4pPr>
                      <a:lvl5pPr marL="2057400" indent="-228600" eaLnBrk="0" hangingPunct="0">
                        <a:spcBef>
                          <a:spcPct val="20000"/>
                        </a:spcBef>
                        <a:buClr>
                          <a:schemeClr val="hlink"/>
                        </a:buClr>
                        <a:buSzPct val="70000"/>
                        <a:buFont typeface="Wingdings" panose="05000000000000000000" pitchFamily="2" charset="2"/>
                        <a:defRPr>
                          <a:solidFill>
                            <a:schemeClr val="tx1"/>
                          </a:solidFill>
                          <a:latin typeface="Garamond" panose="02020404030301010803" pitchFamily="18"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defRPr>
                          <a:solidFill>
                            <a:schemeClr val="tx1"/>
                          </a:solidFill>
                          <a:latin typeface="Garamond" panose="02020404030301010803" pitchFamily="18"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defRPr>
                          <a:solidFill>
                            <a:schemeClr val="tx1"/>
                          </a:solidFill>
                          <a:latin typeface="Garamond" panose="02020404030301010803" pitchFamily="18"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defRPr>
                          <a:solidFill>
                            <a:schemeClr val="tx1"/>
                          </a:solidFill>
                          <a:latin typeface="Garamond" panose="02020404030301010803" pitchFamily="18"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defRPr>
                          <a:solidFill>
                            <a:schemeClr val="tx1"/>
                          </a:solidFill>
                          <a:latin typeface="Garamond" panose="02020404030301010803" pitchFamily="18" charset="0"/>
                        </a:defRPr>
                      </a:lvl9pPr>
                    </a:lstStyle>
                    <a:p>
                      <a:pPr marL="0" marR="0" lvl="0" indent="0" algn="l" defTabSz="914400" rtl="0" eaLnBrk="1" fontAlgn="base" latinLnBrk="0" hangingPunct="1">
                        <a:lnSpc>
                          <a:spcPct val="100000"/>
                        </a:lnSpc>
                        <a:spcBef>
                          <a:spcPct val="30000"/>
                        </a:spcBef>
                        <a:spcAft>
                          <a:spcPct val="25000"/>
                        </a:spcAft>
                        <a:buClr>
                          <a:srgbClr val="192F5A"/>
                        </a:buClr>
                        <a:buSzTx/>
                        <a:buFont typeface="Times" panose="02020603050405020304" pitchFamily="18" charset="0"/>
                        <a:buNone/>
                        <a:tabLst/>
                      </a:pPr>
                      <a:endParaRPr kumimoji="0" lang="en-US" altLang="en-US" sz="2800" b="1" i="0" u="none" strike="noStrike" cap="none" normalizeH="0" baseline="0">
                        <a:ln>
                          <a:noFill/>
                        </a:ln>
                        <a:solidFill>
                          <a:schemeClr val="tx1"/>
                        </a:solidFill>
                        <a:effectLst/>
                        <a:latin typeface="Arial" panose="020B0604020202020204" pitchFamily="34" charset="0"/>
                        <a:ea typeface="MS PGothic" panose="020B0600070205080204" pitchFamily="34" charset="-128"/>
                        <a:cs typeface="Arial" panose="020B0604020202020204"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333333"/>
                    </a:solidFill>
                  </a:tcPr>
                </a:tc>
                <a:extLst>
                  <a:ext uri="{0D108BD9-81ED-4DB2-BD59-A6C34878D82A}">
                    <a16:rowId xmlns:a16="http://schemas.microsoft.com/office/drawing/2014/main" val="2769504579"/>
                  </a:ext>
                </a:extLst>
              </a:tr>
              <a:tr h="969963">
                <a:tc>
                  <a:txBody>
                    <a:bodyPr/>
                    <a:lstStyle>
                      <a:lvl1pPr marL="304800" indent="-304800" eaLnBrk="0" hangingPunct="0">
                        <a:spcBef>
                          <a:spcPct val="20000"/>
                        </a:spcBef>
                        <a:buClr>
                          <a:schemeClr val="hlink"/>
                        </a:buClr>
                        <a:buSzPct val="70000"/>
                        <a:buFont typeface="Wingdings" panose="05000000000000000000" pitchFamily="2" charset="2"/>
                        <a:defRPr sz="2800">
                          <a:solidFill>
                            <a:schemeClr val="tx1"/>
                          </a:solidFill>
                          <a:latin typeface="Garamond" panose="02020404030301010803" pitchFamily="18" charset="0"/>
                        </a:defRPr>
                      </a:lvl1pPr>
                      <a:lvl2pPr marL="742950" indent="-285750" eaLnBrk="0" hangingPunct="0">
                        <a:spcBef>
                          <a:spcPct val="20000"/>
                        </a:spcBef>
                        <a:buClr>
                          <a:schemeClr val="accent2"/>
                        </a:buClr>
                        <a:buSzPct val="70000"/>
                        <a:buFont typeface="Wingdings" panose="05000000000000000000" pitchFamily="2" charset="2"/>
                        <a:defRPr sz="2400">
                          <a:solidFill>
                            <a:schemeClr val="tx1"/>
                          </a:solidFill>
                          <a:latin typeface="Garamond" panose="02020404030301010803" pitchFamily="18" charset="0"/>
                        </a:defRPr>
                      </a:lvl2pPr>
                      <a:lvl3pPr marL="1143000" indent="-228600" eaLnBrk="0" hangingPunct="0">
                        <a:spcBef>
                          <a:spcPct val="20000"/>
                        </a:spcBef>
                        <a:buClr>
                          <a:schemeClr val="tx2"/>
                        </a:buClr>
                        <a:buSzPct val="70000"/>
                        <a:buFont typeface="Wingdings" panose="05000000000000000000" pitchFamily="2" charset="2"/>
                        <a:defRPr sz="2000">
                          <a:solidFill>
                            <a:schemeClr val="tx1"/>
                          </a:solidFill>
                          <a:latin typeface="Garamond" panose="02020404030301010803" pitchFamily="18" charset="0"/>
                        </a:defRPr>
                      </a:lvl3pPr>
                      <a:lvl4pPr marL="1600200" indent="-228600" eaLnBrk="0" hangingPunct="0">
                        <a:spcBef>
                          <a:spcPct val="20000"/>
                        </a:spcBef>
                        <a:buClr>
                          <a:schemeClr val="accent2"/>
                        </a:buClr>
                        <a:buSzPct val="70000"/>
                        <a:buFont typeface="Wingdings" panose="05000000000000000000" pitchFamily="2" charset="2"/>
                        <a:defRPr>
                          <a:solidFill>
                            <a:schemeClr val="tx1"/>
                          </a:solidFill>
                          <a:latin typeface="Garamond" panose="02020404030301010803" pitchFamily="18" charset="0"/>
                        </a:defRPr>
                      </a:lvl4pPr>
                      <a:lvl5pPr marL="2057400" indent="-228600" eaLnBrk="0" hangingPunct="0">
                        <a:spcBef>
                          <a:spcPct val="20000"/>
                        </a:spcBef>
                        <a:buClr>
                          <a:schemeClr val="hlink"/>
                        </a:buClr>
                        <a:buSzPct val="70000"/>
                        <a:buFont typeface="Wingdings" panose="05000000000000000000" pitchFamily="2" charset="2"/>
                        <a:defRPr>
                          <a:solidFill>
                            <a:schemeClr val="tx1"/>
                          </a:solidFill>
                          <a:latin typeface="Garamond" panose="02020404030301010803" pitchFamily="18"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defRPr>
                          <a:solidFill>
                            <a:schemeClr val="tx1"/>
                          </a:solidFill>
                          <a:latin typeface="Garamond" panose="02020404030301010803" pitchFamily="18"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defRPr>
                          <a:solidFill>
                            <a:schemeClr val="tx1"/>
                          </a:solidFill>
                          <a:latin typeface="Garamond" panose="02020404030301010803" pitchFamily="18"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defRPr>
                          <a:solidFill>
                            <a:schemeClr val="tx1"/>
                          </a:solidFill>
                          <a:latin typeface="Garamond" panose="02020404030301010803" pitchFamily="18"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defRPr>
                          <a:solidFill>
                            <a:schemeClr val="tx1"/>
                          </a:solidFill>
                          <a:latin typeface="Garamond" panose="02020404030301010803" pitchFamily="18" charset="0"/>
                        </a:defRPr>
                      </a:lvl9pPr>
                    </a:lstStyle>
                    <a:p>
                      <a:pPr marL="304800" marR="0" lvl="0" indent="-304800" algn="l" defTabSz="914400" rtl="0" eaLnBrk="1" fontAlgn="base" latinLnBrk="0" hangingPunct="1">
                        <a:lnSpc>
                          <a:spcPct val="100000"/>
                        </a:lnSpc>
                        <a:spcBef>
                          <a:spcPct val="30000"/>
                        </a:spcBef>
                        <a:spcAft>
                          <a:spcPct val="25000"/>
                        </a:spcAft>
                        <a:buClr>
                          <a:srgbClr val="192F5A"/>
                        </a:buClr>
                        <a:buSzTx/>
                        <a:buFont typeface="Times" panose="02020603050405020304" pitchFamily="18" charset="0"/>
                        <a:buNone/>
                        <a:tabLst/>
                      </a:pPr>
                      <a:r>
                        <a:rPr kumimoji="0" lang="en-US" altLang="en-US" sz="1800" b="1" i="0" u="none" strike="noStrike" cap="none" normalizeH="0" baseline="0">
                          <a:ln>
                            <a:noFill/>
                          </a:ln>
                          <a:solidFill>
                            <a:schemeClr val="tx1"/>
                          </a:solidFill>
                          <a:effectLst/>
                          <a:latin typeface="Times New Roman" panose="02020603050405020304" pitchFamily="18" charset="0"/>
                          <a:ea typeface="MS PGothic" panose="020B0600070205080204" pitchFamily="34" charset="-128"/>
                          <a:cs typeface="Times New Roman" panose="02020603050405020304" pitchFamily="18" charset="0"/>
                        </a:rPr>
                        <a:t>1. 	Standards and procedures	</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333333"/>
                    </a:solidFill>
                  </a:tcPr>
                </a:tc>
                <a:tc>
                  <a:txBody>
                    <a:bodyPr/>
                    <a:lstStyle>
                      <a:lvl1pPr eaLnBrk="0" hangingPunct="0">
                        <a:spcBef>
                          <a:spcPct val="20000"/>
                        </a:spcBef>
                        <a:buClr>
                          <a:schemeClr val="hlink"/>
                        </a:buClr>
                        <a:buSzPct val="70000"/>
                        <a:buFont typeface="Wingdings" panose="05000000000000000000" pitchFamily="2" charset="2"/>
                        <a:defRPr sz="2800">
                          <a:solidFill>
                            <a:schemeClr val="tx1"/>
                          </a:solidFill>
                          <a:latin typeface="Garamond" panose="02020404030301010803" pitchFamily="18" charset="0"/>
                        </a:defRPr>
                      </a:lvl1pPr>
                      <a:lvl2pPr marL="742950" indent="-285750" eaLnBrk="0" hangingPunct="0">
                        <a:spcBef>
                          <a:spcPct val="20000"/>
                        </a:spcBef>
                        <a:buClr>
                          <a:schemeClr val="accent2"/>
                        </a:buClr>
                        <a:buSzPct val="70000"/>
                        <a:buFont typeface="Wingdings" panose="05000000000000000000" pitchFamily="2" charset="2"/>
                        <a:defRPr sz="2400">
                          <a:solidFill>
                            <a:schemeClr val="tx1"/>
                          </a:solidFill>
                          <a:latin typeface="Garamond" panose="02020404030301010803" pitchFamily="18" charset="0"/>
                        </a:defRPr>
                      </a:lvl2pPr>
                      <a:lvl3pPr marL="1143000" indent="-228600" eaLnBrk="0" hangingPunct="0">
                        <a:spcBef>
                          <a:spcPct val="20000"/>
                        </a:spcBef>
                        <a:buClr>
                          <a:schemeClr val="tx2"/>
                        </a:buClr>
                        <a:buSzPct val="70000"/>
                        <a:buFont typeface="Wingdings" panose="05000000000000000000" pitchFamily="2" charset="2"/>
                        <a:defRPr sz="2000">
                          <a:solidFill>
                            <a:schemeClr val="tx1"/>
                          </a:solidFill>
                          <a:latin typeface="Garamond" panose="02020404030301010803" pitchFamily="18" charset="0"/>
                        </a:defRPr>
                      </a:lvl3pPr>
                      <a:lvl4pPr marL="1600200" indent="-228600" eaLnBrk="0" hangingPunct="0">
                        <a:spcBef>
                          <a:spcPct val="20000"/>
                        </a:spcBef>
                        <a:buClr>
                          <a:schemeClr val="accent2"/>
                        </a:buClr>
                        <a:buSzPct val="70000"/>
                        <a:buFont typeface="Wingdings" panose="05000000000000000000" pitchFamily="2" charset="2"/>
                        <a:defRPr>
                          <a:solidFill>
                            <a:schemeClr val="tx1"/>
                          </a:solidFill>
                          <a:latin typeface="Garamond" panose="02020404030301010803" pitchFamily="18" charset="0"/>
                        </a:defRPr>
                      </a:lvl4pPr>
                      <a:lvl5pPr marL="2057400" indent="-228600" eaLnBrk="0" hangingPunct="0">
                        <a:spcBef>
                          <a:spcPct val="20000"/>
                        </a:spcBef>
                        <a:buClr>
                          <a:schemeClr val="hlink"/>
                        </a:buClr>
                        <a:buSzPct val="70000"/>
                        <a:buFont typeface="Wingdings" panose="05000000000000000000" pitchFamily="2" charset="2"/>
                        <a:defRPr>
                          <a:solidFill>
                            <a:schemeClr val="tx1"/>
                          </a:solidFill>
                          <a:latin typeface="Garamond" panose="02020404030301010803" pitchFamily="18"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defRPr>
                          <a:solidFill>
                            <a:schemeClr val="tx1"/>
                          </a:solidFill>
                          <a:latin typeface="Garamond" panose="02020404030301010803" pitchFamily="18"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defRPr>
                          <a:solidFill>
                            <a:schemeClr val="tx1"/>
                          </a:solidFill>
                          <a:latin typeface="Garamond" panose="02020404030301010803" pitchFamily="18"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defRPr>
                          <a:solidFill>
                            <a:schemeClr val="tx1"/>
                          </a:solidFill>
                          <a:latin typeface="Garamond" panose="02020404030301010803" pitchFamily="18"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defRPr>
                          <a:solidFill>
                            <a:schemeClr val="tx1"/>
                          </a:solidFill>
                          <a:latin typeface="Garamond" panose="02020404030301010803" pitchFamily="18" charset="0"/>
                        </a:defRPr>
                      </a:lvl9pPr>
                    </a:lstStyle>
                    <a:p>
                      <a:pPr marL="0" marR="0" lvl="0" indent="0" algn="ctr" defTabSz="914400" rtl="0" eaLnBrk="1" fontAlgn="base" latinLnBrk="0" hangingPunct="1">
                        <a:lnSpc>
                          <a:spcPct val="100000"/>
                        </a:lnSpc>
                        <a:spcBef>
                          <a:spcPct val="30000"/>
                        </a:spcBef>
                        <a:spcAft>
                          <a:spcPct val="25000"/>
                        </a:spcAft>
                        <a:buClr>
                          <a:srgbClr val="192F5A"/>
                        </a:buClr>
                        <a:buSzTx/>
                        <a:buFont typeface="Times" panose="02020603050405020304" pitchFamily="18" charset="0"/>
                        <a:buNone/>
                        <a:tabLst/>
                      </a:pPr>
                      <a:r>
                        <a:rPr kumimoji="0" lang="en-US" altLang="en-US" sz="3600" b="1" i="0" u="none" strike="noStrike" cap="none" normalizeH="0" baseline="0">
                          <a:ln>
                            <a:noFill/>
                          </a:ln>
                          <a:solidFill>
                            <a:schemeClr val="tx1"/>
                          </a:solidFill>
                          <a:effectLst/>
                          <a:latin typeface="Times New Roman" panose="02020603050405020304" pitchFamily="18" charset="0"/>
                          <a:ea typeface="MS PGothic" panose="020B0600070205080204" pitchFamily="34" charset="-128"/>
                          <a:cs typeface="Times New Roman" panose="02020603050405020304" pitchFamily="18" charset="0"/>
                        </a:rPr>
                        <a:t>√</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buClr>
                          <a:schemeClr val="hlink"/>
                        </a:buClr>
                        <a:buSzPct val="70000"/>
                        <a:buFont typeface="Wingdings" panose="05000000000000000000" pitchFamily="2" charset="2"/>
                        <a:defRPr sz="2800">
                          <a:solidFill>
                            <a:schemeClr val="tx1"/>
                          </a:solidFill>
                          <a:latin typeface="Garamond" panose="02020404030301010803" pitchFamily="18" charset="0"/>
                        </a:defRPr>
                      </a:lvl1pPr>
                      <a:lvl2pPr marL="742950" indent="-285750" eaLnBrk="0" hangingPunct="0">
                        <a:spcBef>
                          <a:spcPct val="20000"/>
                        </a:spcBef>
                        <a:buClr>
                          <a:schemeClr val="accent2"/>
                        </a:buClr>
                        <a:buSzPct val="70000"/>
                        <a:buFont typeface="Wingdings" panose="05000000000000000000" pitchFamily="2" charset="2"/>
                        <a:defRPr sz="2400">
                          <a:solidFill>
                            <a:schemeClr val="tx1"/>
                          </a:solidFill>
                          <a:latin typeface="Garamond" panose="02020404030301010803" pitchFamily="18" charset="0"/>
                        </a:defRPr>
                      </a:lvl2pPr>
                      <a:lvl3pPr marL="1143000" indent="-228600" eaLnBrk="0" hangingPunct="0">
                        <a:spcBef>
                          <a:spcPct val="20000"/>
                        </a:spcBef>
                        <a:buClr>
                          <a:schemeClr val="tx2"/>
                        </a:buClr>
                        <a:buSzPct val="70000"/>
                        <a:buFont typeface="Wingdings" panose="05000000000000000000" pitchFamily="2" charset="2"/>
                        <a:defRPr sz="2000">
                          <a:solidFill>
                            <a:schemeClr val="tx1"/>
                          </a:solidFill>
                          <a:latin typeface="Garamond" panose="02020404030301010803" pitchFamily="18" charset="0"/>
                        </a:defRPr>
                      </a:lvl3pPr>
                      <a:lvl4pPr marL="1600200" indent="-228600" eaLnBrk="0" hangingPunct="0">
                        <a:spcBef>
                          <a:spcPct val="20000"/>
                        </a:spcBef>
                        <a:buClr>
                          <a:schemeClr val="accent2"/>
                        </a:buClr>
                        <a:buSzPct val="70000"/>
                        <a:buFont typeface="Wingdings" panose="05000000000000000000" pitchFamily="2" charset="2"/>
                        <a:defRPr>
                          <a:solidFill>
                            <a:schemeClr val="tx1"/>
                          </a:solidFill>
                          <a:latin typeface="Garamond" panose="02020404030301010803" pitchFamily="18" charset="0"/>
                        </a:defRPr>
                      </a:lvl4pPr>
                      <a:lvl5pPr marL="2057400" indent="-228600" eaLnBrk="0" hangingPunct="0">
                        <a:spcBef>
                          <a:spcPct val="20000"/>
                        </a:spcBef>
                        <a:buClr>
                          <a:schemeClr val="hlink"/>
                        </a:buClr>
                        <a:buSzPct val="70000"/>
                        <a:buFont typeface="Wingdings" panose="05000000000000000000" pitchFamily="2" charset="2"/>
                        <a:defRPr>
                          <a:solidFill>
                            <a:schemeClr val="tx1"/>
                          </a:solidFill>
                          <a:latin typeface="Garamond" panose="02020404030301010803" pitchFamily="18"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defRPr>
                          <a:solidFill>
                            <a:schemeClr val="tx1"/>
                          </a:solidFill>
                          <a:latin typeface="Garamond" panose="02020404030301010803" pitchFamily="18"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defRPr>
                          <a:solidFill>
                            <a:schemeClr val="tx1"/>
                          </a:solidFill>
                          <a:latin typeface="Garamond" panose="02020404030301010803" pitchFamily="18"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defRPr>
                          <a:solidFill>
                            <a:schemeClr val="tx1"/>
                          </a:solidFill>
                          <a:latin typeface="Garamond" panose="02020404030301010803" pitchFamily="18"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defRPr>
                          <a:solidFill>
                            <a:schemeClr val="tx1"/>
                          </a:solidFill>
                          <a:latin typeface="Garamond" panose="02020404030301010803" pitchFamily="18" charset="0"/>
                        </a:defRPr>
                      </a:lvl9pPr>
                    </a:lstStyle>
                    <a:p>
                      <a:pPr marL="0" marR="0" lvl="0" indent="0" algn="ctr" defTabSz="914400" rtl="0" eaLnBrk="1" fontAlgn="base" latinLnBrk="0" hangingPunct="1">
                        <a:lnSpc>
                          <a:spcPct val="100000"/>
                        </a:lnSpc>
                        <a:spcBef>
                          <a:spcPct val="30000"/>
                        </a:spcBef>
                        <a:spcAft>
                          <a:spcPct val="25000"/>
                        </a:spcAft>
                        <a:buClr>
                          <a:srgbClr val="192F5A"/>
                        </a:buClr>
                        <a:buSzTx/>
                        <a:buFont typeface="Times" panose="02020603050405020304" pitchFamily="18" charset="0"/>
                        <a:buNone/>
                        <a:tabLst/>
                      </a:pPr>
                      <a:r>
                        <a:rPr kumimoji="0" lang="en-US" altLang="en-US" sz="3600" b="1" i="0" u="none" strike="noStrike" cap="none" normalizeH="0" baseline="0">
                          <a:ln>
                            <a:noFill/>
                          </a:ln>
                          <a:solidFill>
                            <a:schemeClr val="tx1"/>
                          </a:solidFill>
                          <a:effectLst/>
                          <a:latin typeface="Times New Roman" panose="02020603050405020304" pitchFamily="18" charset="0"/>
                          <a:ea typeface="MS PGothic" panose="020B0600070205080204" pitchFamily="34" charset="-128"/>
                          <a:cs typeface="Times New Roman" panose="02020603050405020304" pitchFamily="18" charset="0"/>
                        </a:rPr>
                        <a:t>√</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buClr>
                          <a:schemeClr val="hlink"/>
                        </a:buClr>
                        <a:buSzPct val="70000"/>
                        <a:buFont typeface="Wingdings" panose="05000000000000000000" pitchFamily="2" charset="2"/>
                        <a:defRPr sz="2800">
                          <a:solidFill>
                            <a:schemeClr val="tx1"/>
                          </a:solidFill>
                          <a:latin typeface="Garamond" panose="02020404030301010803" pitchFamily="18" charset="0"/>
                        </a:defRPr>
                      </a:lvl1pPr>
                      <a:lvl2pPr marL="742950" indent="-285750" eaLnBrk="0" hangingPunct="0">
                        <a:spcBef>
                          <a:spcPct val="20000"/>
                        </a:spcBef>
                        <a:buClr>
                          <a:schemeClr val="accent2"/>
                        </a:buClr>
                        <a:buSzPct val="70000"/>
                        <a:buFont typeface="Wingdings" panose="05000000000000000000" pitchFamily="2" charset="2"/>
                        <a:defRPr sz="2400">
                          <a:solidFill>
                            <a:schemeClr val="tx1"/>
                          </a:solidFill>
                          <a:latin typeface="Garamond" panose="02020404030301010803" pitchFamily="18" charset="0"/>
                        </a:defRPr>
                      </a:lvl2pPr>
                      <a:lvl3pPr marL="1143000" indent="-228600" eaLnBrk="0" hangingPunct="0">
                        <a:spcBef>
                          <a:spcPct val="20000"/>
                        </a:spcBef>
                        <a:buClr>
                          <a:schemeClr val="tx2"/>
                        </a:buClr>
                        <a:buSzPct val="70000"/>
                        <a:buFont typeface="Wingdings" panose="05000000000000000000" pitchFamily="2" charset="2"/>
                        <a:defRPr sz="2000">
                          <a:solidFill>
                            <a:schemeClr val="tx1"/>
                          </a:solidFill>
                          <a:latin typeface="Garamond" panose="02020404030301010803" pitchFamily="18" charset="0"/>
                        </a:defRPr>
                      </a:lvl3pPr>
                      <a:lvl4pPr marL="1600200" indent="-228600" eaLnBrk="0" hangingPunct="0">
                        <a:spcBef>
                          <a:spcPct val="20000"/>
                        </a:spcBef>
                        <a:buClr>
                          <a:schemeClr val="accent2"/>
                        </a:buClr>
                        <a:buSzPct val="70000"/>
                        <a:buFont typeface="Wingdings" panose="05000000000000000000" pitchFamily="2" charset="2"/>
                        <a:defRPr>
                          <a:solidFill>
                            <a:schemeClr val="tx1"/>
                          </a:solidFill>
                          <a:latin typeface="Garamond" panose="02020404030301010803" pitchFamily="18" charset="0"/>
                        </a:defRPr>
                      </a:lvl4pPr>
                      <a:lvl5pPr marL="2057400" indent="-228600" eaLnBrk="0" hangingPunct="0">
                        <a:spcBef>
                          <a:spcPct val="20000"/>
                        </a:spcBef>
                        <a:buClr>
                          <a:schemeClr val="hlink"/>
                        </a:buClr>
                        <a:buSzPct val="70000"/>
                        <a:buFont typeface="Wingdings" panose="05000000000000000000" pitchFamily="2" charset="2"/>
                        <a:defRPr>
                          <a:solidFill>
                            <a:schemeClr val="tx1"/>
                          </a:solidFill>
                          <a:latin typeface="Garamond" panose="02020404030301010803" pitchFamily="18"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defRPr>
                          <a:solidFill>
                            <a:schemeClr val="tx1"/>
                          </a:solidFill>
                          <a:latin typeface="Garamond" panose="02020404030301010803" pitchFamily="18"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defRPr>
                          <a:solidFill>
                            <a:schemeClr val="tx1"/>
                          </a:solidFill>
                          <a:latin typeface="Garamond" panose="02020404030301010803" pitchFamily="18"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defRPr>
                          <a:solidFill>
                            <a:schemeClr val="tx1"/>
                          </a:solidFill>
                          <a:latin typeface="Garamond" panose="02020404030301010803" pitchFamily="18"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defRPr>
                          <a:solidFill>
                            <a:schemeClr val="tx1"/>
                          </a:solidFill>
                          <a:latin typeface="Garamond" panose="02020404030301010803" pitchFamily="18" charset="0"/>
                        </a:defRPr>
                      </a:lvl9pPr>
                    </a:lstStyle>
                    <a:p>
                      <a:pPr marL="0" marR="0" lvl="0" indent="0" algn="ctr" defTabSz="914400" rtl="0" eaLnBrk="1" fontAlgn="base" latinLnBrk="0" hangingPunct="1">
                        <a:lnSpc>
                          <a:spcPct val="100000"/>
                        </a:lnSpc>
                        <a:spcBef>
                          <a:spcPct val="30000"/>
                        </a:spcBef>
                        <a:spcAft>
                          <a:spcPct val="25000"/>
                        </a:spcAft>
                        <a:buClr>
                          <a:srgbClr val="192F5A"/>
                        </a:buClr>
                        <a:buSzTx/>
                        <a:buFont typeface="Times" panose="02020603050405020304" pitchFamily="18" charset="0"/>
                        <a:buNone/>
                        <a:tabLst/>
                      </a:pPr>
                      <a:r>
                        <a:rPr kumimoji="0" lang="en-US" altLang="en-US" sz="3600" b="1" i="0" u="none" strike="noStrike" cap="none" normalizeH="0" baseline="0">
                          <a:ln>
                            <a:noFill/>
                          </a:ln>
                          <a:solidFill>
                            <a:schemeClr val="tx1"/>
                          </a:solidFill>
                          <a:effectLst/>
                          <a:latin typeface="Times New Roman" panose="02020603050405020304" pitchFamily="18" charset="0"/>
                          <a:ea typeface="MS PGothic" panose="020B0600070205080204" pitchFamily="34" charset="-128"/>
                          <a:cs typeface="Times New Roman" panose="02020603050405020304" pitchFamily="18" charset="0"/>
                        </a:rPr>
                        <a:t>√</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buClr>
                          <a:schemeClr val="hlink"/>
                        </a:buClr>
                        <a:buSzPct val="70000"/>
                        <a:buFont typeface="Wingdings" panose="05000000000000000000" pitchFamily="2" charset="2"/>
                        <a:defRPr sz="2800">
                          <a:solidFill>
                            <a:schemeClr val="tx1"/>
                          </a:solidFill>
                          <a:latin typeface="Garamond" panose="02020404030301010803" pitchFamily="18" charset="0"/>
                        </a:defRPr>
                      </a:lvl1pPr>
                      <a:lvl2pPr marL="742950" indent="-285750" eaLnBrk="0" hangingPunct="0">
                        <a:spcBef>
                          <a:spcPct val="20000"/>
                        </a:spcBef>
                        <a:buClr>
                          <a:schemeClr val="accent2"/>
                        </a:buClr>
                        <a:buSzPct val="70000"/>
                        <a:buFont typeface="Wingdings" panose="05000000000000000000" pitchFamily="2" charset="2"/>
                        <a:defRPr sz="2400">
                          <a:solidFill>
                            <a:schemeClr val="tx1"/>
                          </a:solidFill>
                          <a:latin typeface="Garamond" panose="02020404030301010803" pitchFamily="18" charset="0"/>
                        </a:defRPr>
                      </a:lvl2pPr>
                      <a:lvl3pPr marL="1143000" indent="-228600" eaLnBrk="0" hangingPunct="0">
                        <a:spcBef>
                          <a:spcPct val="20000"/>
                        </a:spcBef>
                        <a:buClr>
                          <a:schemeClr val="tx2"/>
                        </a:buClr>
                        <a:buSzPct val="70000"/>
                        <a:buFont typeface="Wingdings" panose="05000000000000000000" pitchFamily="2" charset="2"/>
                        <a:defRPr sz="2000">
                          <a:solidFill>
                            <a:schemeClr val="tx1"/>
                          </a:solidFill>
                          <a:latin typeface="Garamond" panose="02020404030301010803" pitchFamily="18" charset="0"/>
                        </a:defRPr>
                      </a:lvl3pPr>
                      <a:lvl4pPr marL="1600200" indent="-228600" eaLnBrk="0" hangingPunct="0">
                        <a:spcBef>
                          <a:spcPct val="20000"/>
                        </a:spcBef>
                        <a:buClr>
                          <a:schemeClr val="accent2"/>
                        </a:buClr>
                        <a:buSzPct val="70000"/>
                        <a:buFont typeface="Wingdings" panose="05000000000000000000" pitchFamily="2" charset="2"/>
                        <a:defRPr>
                          <a:solidFill>
                            <a:schemeClr val="tx1"/>
                          </a:solidFill>
                          <a:latin typeface="Garamond" panose="02020404030301010803" pitchFamily="18" charset="0"/>
                        </a:defRPr>
                      </a:lvl4pPr>
                      <a:lvl5pPr marL="2057400" indent="-228600" eaLnBrk="0" hangingPunct="0">
                        <a:spcBef>
                          <a:spcPct val="20000"/>
                        </a:spcBef>
                        <a:buClr>
                          <a:schemeClr val="hlink"/>
                        </a:buClr>
                        <a:buSzPct val="70000"/>
                        <a:buFont typeface="Wingdings" panose="05000000000000000000" pitchFamily="2" charset="2"/>
                        <a:defRPr>
                          <a:solidFill>
                            <a:schemeClr val="tx1"/>
                          </a:solidFill>
                          <a:latin typeface="Garamond" panose="02020404030301010803" pitchFamily="18"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defRPr>
                          <a:solidFill>
                            <a:schemeClr val="tx1"/>
                          </a:solidFill>
                          <a:latin typeface="Garamond" panose="02020404030301010803" pitchFamily="18"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defRPr>
                          <a:solidFill>
                            <a:schemeClr val="tx1"/>
                          </a:solidFill>
                          <a:latin typeface="Garamond" panose="02020404030301010803" pitchFamily="18"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defRPr>
                          <a:solidFill>
                            <a:schemeClr val="tx1"/>
                          </a:solidFill>
                          <a:latin typeface="Garamond" panose="02020404030301010803" pitchFamily="18"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defRPr>
                          <a:solidFill>
                            <a:schemeClr val="tx1"/>
                          </a:solidFill>
                          <a:latin typeface="Garamond" panose="02020404030301010803" pitchFamily="18" charset="0"/>
                        </a:defRPr>
                      </a:lvl9pPr>
                    </a:lstStyle>
                    <a:p>
                      <a:pPr marL="0" marR="0" lvl="0" indent="0" algn="ctr" defTabSz="914400" rtl="0" eaLnBrk="1" fontAlgn="base" latinLnBrk="0" hangingPunct="1">
                        <a:lnSpc>
                          <a:spcPct val="100000"/>
                        </a:lnSpc>
                        <a:spcBef>
                          <a:spcPct val="30000"/>
                        </a:spcBef>
                        <a:spcAft>
                          <a:spcPct val="25000"/>
                        </a:spcAft>
                        <a:buClr>
                          <a:srgbClr val="192F5A"/>
                        </a:buClr>
                        <a:buSzTx/>
                        <a:buFont typeface="Times" panose="02020603050405020304" pitchFamily="18" charset="0"/>
                        <a:buNone/>
                        <a:tabLst/>
                      </a:pPr>
                      <a:r>
                        <a:rPr kumimoji="0" lang="en-US" altLang="en-US" sz="3600" b="1" i="0" u="none" strike="noStrike" cap="none" normalizeH="0" baseline="0">
                          <a:ln>
                            <a:noFill/>
                          </a:ln>
                          <a:solidFill>
                            <a:schemeClr val="tx1"/>
                          </a:solidFill>
                          <a:effectLst/>
                          <a:latin typeface="Times New Roman" panose="02020603050405020304" pitchFamily="18" charset="0"/>
                          <a:ea typeface="MS PGothic" panose="020B0600070205080204" pitchFamily="34" charset="-128"/>
                          <a:cs typeface="Times New Roman" panose="02020603050405020304" pitchFamily="18" charset="0"/>
                        </a:rPr>
                        <a:t>√</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054543548"/>
                  </a:ext>
                </a:extLst>
              </a:tr>
              <a:tr h="803275">
                <a:tc>
                  <a:txBody>
                    <a:bodyPr/>
                    <a:lstStyle>
                      <a:lvl1pPr marL="304800" indent="-304800" eaLnBrk="0" hangingPunct="0">
                        <a:spcBef>
                          <a:spcPct val="20000"/>
                        </a:spcBef>
                        <a:buClr>
                          <a:schemeClr val="hlink"/>
                        </a:buClr>
                        <a:buSzPct val="70000"/>
                        <a:buFont typeface="Wingdings" panose="05000000000000000000" pitchFamily="2" charset="2"/>
                        <a:defRPr sz="2800">
                          <a:solidFill>
                            <a:schemeClr val="tx1"/>
                          </a:solidFill>
                          <a:latin typeface="Garamond" panose="02020404030301010803" pitchFamily="18" charset="0"/>
                        </a:defRPr>
                      </a:lvl1pPr>
                      <a:lvl2pPr marL="742950" indent="-285750" eaLnBrk="0" hangingPunct="0">
                        <a:spcBef>
                          <a:spcPct val="20000"/>
                        </a:spcBef>
                        <a:buClr>
                          <a:schemeClr val="accent2"/>
                        </a:buClr>
                        <a:buSzPct val="70000"/>
                        <a:buFont typeface="Wingdings" panose="05000000000000000000" pitchFamily="2" charset="2"/>
                        <a:defRPr sz="2400">
                          <a:solidFill>
                            <a:schemeClr val="tx1"/>
                          </a:solidFill>
                          <a:latin typeface="Garamond" panose="02020404030301010803" pitchFamily="18" charset="0"/>
                        </a:defRPr>
                      </a:lvl2pPr>
                      <a:lvl3pPr marL="1143000" indent="-228600" eaLnBrk="0" hangingPunct="0">
                        <a:spcBef>
                          <a:spcPct val="20000"/>
                        </a:spcBef>
                        <a:buClr>
                          <a:schemeClr val="tx2"/>
                        </a:buClr>
                        <a:buSzPct val="70000"/>
                        <a:buFont typeface="Wingdings" panose="05000000000000000000" pitchFamily="2" charset="2"/>
                        <a:defRPr sz="2000">
                          <a:solidFill>
                            <a:schemeClr val="tx1"/>
                          </a:solidFill>
                          <a:latin typeface="Garamond" panose="02020404030301010803" pitchFamily="18" charset="0"/>
                        </a:defRPr>
                      </a:lvl3pPr>
                      <a:lvl4pPr marL="1600200" indent="-228600" eaLnBrk="0" hangingPunct="0">
                        <a:spcBef>
                          <a:spcPct val="20000"/>
                        </a:spcBef>
                        <a:buClr>
                          <a:schemeClr val="accent2"/>
                        </a:buClr>
                        <a:buSzPct val="70000"/>
                        <a:buFont typeface="Wingdings" panose="05000000000000000000" pitchFamily="2" charset="2"/>
                        <a:defRPr>
                          <a:solidFill>
                            <a:schemeClr val="tx1"/>
                          </a:solidFill>
                          <a:latin typeface="Garamond" panose="02020404030301010803" pitchFamily="18" charset="0"/>
                        </a:defRPr>
                      </a:lvl4pPr>
                      <a:lvl5pPr marL="2057400" indent="-228600" eaLnBrk="0" hangingPunct="0">
                        <a:spcBef>
                          <a:spcPct val="20000"/>
                        </a:spcBef>
                        <a:buClr>
                          <a:schemeClr val="hlink"/>
                        </a:buClr>
                        <a:buSzPct val="70000"/>
                        <a:buFont typeface="Wingdings" panose="05000000000000000000" pitchFamily="2" charset="2"/>
                        <a:defRPr>
                          <a:solidFill>
                            <a:schemeClr val="tx1"/>
                          </a:solidFill>
                          <a:latin typeface="Garamond" panose="02020404030301010803" pitchFamily="18"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defRPr>
                          <a:solidFill>
                            <a:schemeClr val="tx1"/>
                          </a:solidFill>
                          <a:latin typeface="Garamond" panose="02020404030301010803" pitchFamily="18"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defRPr>
                          <a:solidFill>
                            <a:schemeClr val="tx1"/>
                          </a:solidFill>
                          <a:latin typeface="Garamond" panose="02020404030301010803" pitchFamily="18"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defRPr>
                          <a:solidFill>
                            <a:schemeClr val="tx1"/>
                          </a:solidFill>
                          <a:latin typeface="Garamond" panose="02020404030301010803" pitchFamily="18"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defRPr>
                          <a:solidFill>
                            <a:schemeClr val="tx1"/>
                          </a:solidFill>
                          <a:latin typeface="Garamond" panose="02020404030301010803" pitchFamily="18" charset="0"/>
                        </a:defRPr>
                      </a:lvl9pPr>
                    </a:lstStyle>
                    <a:p>
                      <a:pPr marL="304800" marR="0" lvl="0" indent="-304800" algn="l" defTabSz="914400" rtl="0" eaLnBrk="1" fontAlgn="base" latinLnBrk="0" hangingPunct="1">
                        <a:lnSpc>
                          <a:spcPct val="100000"/>
                        </a:lnSpc>
                        <a:spcBef>
                          <a:spcPct val="30000"/>
                        </a:spcBef>
                        <a:spcAft>
                          <a:spcPct val="25000"/>
                        </a:spcAft>
                        <a:buClr>
                          <a:srgbClr val="192F5A"/>
                        </a:buClr>
                        <a:buSzTx/>
                        <a:buFont typeface="Times" panose="02020603050405020304" pitchFamily="18" charset="0"/>
                        <a:buNone/>
                        <a:tabLst/>
                      </a:pPr>
                      <a:r>
                        <a:rPr kumimoji="0" lang="en-US" altLang="en-US" sz="1800" b="1" i="0" u="none" strike="noStrike" cap="none" normalizeH="0" baseline="0">
                          <a:ln>
                            <a:noFill/>
                          </a:ln>
                          <a:solidFill>
                            <a:schemeClr val="tx1"/>
                          </a:solidFill>
                          <a:effectLst/>
                          <a:latin typeface="Times New Roman" panose="02020603050405020304" pitchFamily="18" charset="0"/>
                          <a:ea typeface="MS PGothic" panose="020B0600070205080204" pitchFamily="34" charset="-128"/>
                          <a:cs typeface="Times New Roman" panose="02020603050405020304" pitchFamily="18" charset="0"/>
                        </a:rPr>
                        <a:t>2.  Knowledgeable leadership</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333333"/>
                    </a:solidFill>
                  </a:tcPr>
                </a:tc>
                <a:tc>
                  <a:txBody>
                    <a:bodyPr/>
                    <a:lstStyle>
                      <a:lvl1pPr eaLnBrk="0" hangingPunct="0">
                        <a:spcBef>
                          <a:spcPct val="20000"/>
                        </a:spcBef>
                        <a:buClr>
                          <a:schemeClr val="hlink"/>
                        </a:buClr>
                        <a:buSzPct val="70000"/>
                        <a:buFont typeface="Wingdings" panose="05000000000000000000" pitchFamily="2" charset="2"/>
                        <a:defRPr sz="2800">
                          <a:solidFill>
                            <a:schemeClr val="tx1"/>
                          </a:solidFill>
                          <a:latin typeface="Garamond" panose="02020404030301010803" pitchFamily="18" charset="0"/>
                        </a:defRPr>
                      </a:lvl1pPr>
                      <a:lvl2pPr marL="742950" indent="-285750" eaLnBrk="0" hangingPunct="0">
                        <a:spcBef>
                          <a:spcPct val="20000"/>
                        </a:spcBef>
                        <a:buClr>
                          <a:schemeClr val="accent2"/>
                        </a:buClr>
                        <a:buSzPct val="70000"/>
                        <a:buFont typeface="Wingdings" panose="05000000000000000000" pitchFamily="2" charset="2"/>
                        <a:defRPr sz="2400">
                          <a:solidFill>
                            <a:schemeClr val="tx1"/>
                          </a:solidFill>
                          <a:latin typeface="Garamond" panose="02020404030301010803" pitchFamily="18" charset="0"/>
                        </a:defRPr>
                      </a:lvl2pPr>
                      <a:lvl3pPr marL="1143000" indent="-228600" eaLnBrk="0" hangingPunct="0">
                        <a:spcBef>
                          <a:spcPct val="20000"/>
                        </a:spcBef>
                        <a:buClr>
                          <a:schemeClr val="tx2"/>
                        </a:buClr>
                        <a:buSzPct val="70000"/>
                        <a:buFont typeface="Wingdings" panose="05000000000000000000" pitchFamily="2" charset="2"/>
                        <a:defRPr sz="2000">
                          <a:solidFill>
                            <a:schemeClr val="tx1"/>
                          </a:solidFill>
                          <a:latin typeface="Garamond" panose="02020404030301010803" pitchFamily="18" charset="0"/>
                        </a:defRPr>
                      </a:lvl3pPr>
                      <a:lvl4pPr marL="1600200" indent="-228600" eaLnBrk="0" hangingPunct="0">
                        <a:spcBef>
                          <a:spcPct val="20000"/>
                        </a:spcBef>
                        <a:buClr>
                          <a:schemeClr val="accent2"/>
                        </a:buClr>
                        <a:buSzPct val="70000"/>
                        <a:buFont typeface="Wingdings" panose="05000000000000000000" pitchFamily="2" charset="2"/>
                        <a:defRPr>
                          <a:solidFill>
                            <a:schemeClr val="tx1"/>
                          </a:solidFill>
                          <a:latin typeface="Garamond" panose="02020404030301010803" pitchFamily="18" charset="0"/>
                        </a:defRPr>
                      </a:lvl4pPr>
                      <a:lvl5pPr marL="2057400" indent="-228600" eaLnBrk="0" hangingPunct="0">
                        <a:spcBef>
                          <a:spcPct val="20000"/>
                        </a:spcBef>
                        <a:buClr>
                          <a:schemeClr val="hlink"/>
                        </a:buClr>
                        <a:buSzPct val="70000"/>
                        <a:buFont typeface="Wingdings" panose="05000000000000000000" pitchFamily="2" charset="2"/>
                        <a:defRPr>
                          <a:solidFill>
                            <a:schemeClr val="tx1"/>
                          </a:solidFill>
                          <a:latin typeface="Garamond" panose="02020404030301010803" pitchFamily="18"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defRPr>
                          <a:solidFill>
                            <a:schemeClr val="tx1"/>
                          </a:solidFill>
                          <a:latin typeface="Garamond" panose="02020404030301010803" pitchFamily="18"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defRPr>
                          <a:solidFill>
                            <a:schemeClr val="tx1"/>
                          </a:solidFill>
                          <a:latin typeface="Garamond" panose="02020404030301010803" pitchFamily="18"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defRPr>
                          <a:solidFill>
                            <a:schemeClr val="tx1"/>
                          </a:solidFill>
                          <a:latin typeface="Garamond" panose="02020404030301010803" pitchFamily="18"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defRPr>
                          <a:solidFill>
                            <a:schemeClr val="tx1"/>
                          </a:solidFill>
                          <a:latin typeface="Garamond" panose="02020404030301010803" pitchFamily="18" charset="0"/>
                        </a:defRPr>
                      </a:lvl9pPr>
                    </a:lstStyle>
                    <a:p>
                      <a:pPr marL="0" marR="0" lvl="0" indent="0" algn="ctr" defTabSz="914400" rtl="0" eaLnBrk="1" fontAlgn="base" latinLnBrk="0" hangingPunct="1">
                        <a:lnSpc>
                          <a:spcPct val="100000"/>
                        </a:lnSpc>
                        <a:spcBef>
                          <a:spcPct val="30000"/>
                        </a:spcBef>
                        <a:spcAft>
                          <a:spcPct val="25000"/>
                        </a:spcAft>
                        <a:buClr>
                          <a:srgbClr val="192F5A"/>
                        </a:buClr>
                        <a:buSzTx/>
                        <a:buFont typeface="Times" panose="02020603050405020304" pitchFamily="18" charset="0"/>
                        <a:buNone/>
                        <a:tabLst/>
                      </a:pPr>
                      <a:endParaRPr kumimoji="0" lang="en-US" altLang="en-US" sz="3600" b="1" i="0" u="none" strike="noStrike" cap="none" normalizeH="0" baseline="0">
                        <a:ln>
                          <a:noFill/>
                        </a:ln>
                        <a:solidFill>
                          <a:schemeClr val="tx1"/>
                        </a:solidFill>
                        <a:effectLst/>
                        <a:latin typeface="Times New Roman" panose="02020603050405020304" pitchFamily="18" charset="0"/>
                        <a:ea typeface="MS PGothic" panose="020B0600070205080204" pitchFamily="34" charset="-128"/>
                        <a:cs typeface="Times New Roman" panose="02020603050405020304"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buClr>
                          <a:schemeClr val="hlink"/>
                        </a:buClr>
                        <a:buSzPct val="70000"/>
                        <a:buFont typeface="Wingdings" panose="05000000000000000000" pitchFamily="2" charset="2"/>
                        <a:defRPr sz="2800">
                          <a:solidFill>
                            <a:schemeClr val="tx1"/>
                          </a:solidFill>
                          <a:latin typeface="Garamond" panose="02020404030301010803" pitchFamily="18" charset="0"/>
                        </a:defRPr>
                      </a:lvl1pPr>
                      <a:lvl2pPr marL="742950" indent="-285750" eaLnBrk="0" hangingPunct="0">
                        <a:spcBef>
                          <a:spcPct val="20000"/>
                        </a:spcBef>
                        <a:buClr>
                          <a:schemeClr val="accent2"/>
                        </a:buClr>
                        <a:buSzPct val="70000"/>
                        <a:buFont typeface="Wingdings" panose="05000000000000000000" pitchFamily="2" charset="2"/>
                        <a:defRPr sz="2400">
                          <a:solidFill>
                            <a:schemeClr val="tx1"/>
                          </a:solidFill>
                          <a:latin typeface="Garamond" panose="02020404030301010803" pitchFamily="18" charset="0"/>
                        </a:defRPr>
                      </a:lvl2pPr>
                      <a:lvl3pPr marL="1143000" indent="-228600" eaLnBrk="0" hangingPunct="0">
                        <a:spcBef>
                          <a:spcPct val="20000"/>
                        </a:spcBef>
                        <a:buClr>
                          <a:schemeClr val="tx2"/>
                        </a:buClr>
                        <a:buSzPct val="70000"/>
                        <a:buFont typeface="Wingdings" panose="05000000000000000000" pitchFamily="2" charset="2"/>
                        <a:defRPr sz="2000">
                          <a:solidFill>
                            <a:schemeClr val="tx1"/>
                          </a:solidFill>
                          <a:latin typeface="Garamond" panose="02020404030301010803" pitchFamily="18" charset="0"/>
                        </a:defRPr>
                      </a:lvl3pPr>
                      <a:lvl4pPr marL="1600200" indent="-228600" eaLnBrk="0" hangingPunct="0">
                        <a:spcBef>
                          <a:spcPct val="20000"/>
                        </a:spcBef>
                        <a:buClr>
                          <a:schemeClr val="accent2"/>
                        </a:buClr>
                        <a:buSzPct val="70000"/>
                        <a:buFont typeface="Wingdings" panose="05000000000000000000" pitchFamily="2" charset="2"/>
                        <a:defRPr>
                          <a:solidFill>
                            <a:schemeClr val="tx1"/>
                          </a:solidFill>
                          <a:latin typeface="Garamond" panose="02020404030301010803" pitchFamily="18" charset="0"/>
                        </a:defRPr>
                      </a:lvl4pPr>
                      <a:lvl5pPr marL="2057400" indent="-228600" eaLnBrk="0" hangingPunct="0">
                        <a:spcBef>
                          <a:spcPct val="20000"/>
                        </a:spcBef>
                        <a:buClr>
                          <a:schemeClr val="hlink"/>
                        </a:buClr>
                        <a:buSzPct val="70000"/>
                        <a:buFont typeface="Wingdings" panose="05000000000000000000" pitchFamily="2" charset="2"/>
                        <a:defRPr>
                          <a:solidFill>
                            <a:schemeClr val="tx1"/>
                          </a:solidFill>
                          <a:latin typeface="Garamond" panose="02020404030301010803" pitchFamily="18"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defRPr>
                          <a:solidFill>
                            <a:schemeClr val="tx1"/>
                          </a:solidFill>
                          <a:latin typeface="Garamond" panose="02020404030301010803" pitchFamily="18"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defRPr>
                          <a:solidFill>
                            <a:schemeClr val="tx1"/>
                          </a:solidFill>
                          <a:latin typeface="Garamond" panose="02020404030301010803" pitchFamily="18"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defRPr>
                          <a:solidFill>
                            <a:schemeClr val="tx1"/>
                          </a:solidFill>
                          <a:latin typeface="Garamond" panose="02020404030301010803" pitchFamily="18"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defRPr>
                          <a:solidFill>
                            <a:schemeClr val="tx1"/>
                          </a:solidFill>
                          <a:latin typeface="Garamond" panose="02020404030301010803" pitchFamily="18" charset="0"/>
                        </a:defRPr>
                      </a:lvl9pPr>
                    </a:lstStyle>
                    <a:p>
                      <a:pPr marL="0" marR="0" lvl="0" indent="0" algn="ctr" defTabSz="914400" rtl="0" eaLnBrk="1" fontAlgn="base" latinLnBrk="0" hangingPunct="1">
                        <a:lnSpc>
                          <a:spcPct val="100000"/>
                        </a:lnSpc>
                        <a:spcBef>
                          <a:spcPct val="30000"/>
                        </a:spcBef>
                        <a:spcAft>
                          <a:spcPct val="25000"/>
                        </a:spcAft>
                        <a:buClr>
                          <a:srgbClr val="192F5A"/>
                        </a:buClr>
                        <a:buSzTx/>
                        <a:buFont typeface="Times" panose="02020603050405020304" pitchFamily="18" charset="0"/>
                        <a:buNone/>
                        <a:tabLst/>
                      </a:pPr>
                      <a:r>
                        <a:rPr kumimoji="0" lang="en-US" altLang="en-US" sz="3600" b="1" i="0" u="none" strike="noStrike" cap="none" normalizeH="0" baseline="0">
                          <a:ln>
                            <a:noFill/>
                          </a:ln>
                          <a:solidFill>
                            <a:schemeClr val="tx1"/>
                          </a:solidFill>
                          <a:effectLst/>
                          <a:latin typeface="Times New Roman" panose="02020603050405020304" pitchFamily="18" charset="0"/>
                          <a:ea typeface="MS PGothic" panose="020B0600070205080204" pitchFamily="34" charset="-128"/>
                          <a:cs typeface="Times New Roman" panose="02020603050405020304" pitchFamily="18" charset="0"/>
                        </a:rPr>
                        <a:t>√</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buClr>
                          <a:schemeClr val="hlink"/>
                        </a:buClr>
                        <a:buSzPct val="70000"/>
                        <a:buFont typeface="Wingdings" panose="05000000000000000000" pitchFamily="2" charset="2"/>
                        <a:defRPr sz="2800">
                          <a:solidFill>
                            <a:schemeClr val="tx1"/>
                          </a:solidFill>
                          <a:latin typeface="Garamond" panose="02020404030301010803" pitchFamily="18" charset="0"/>
                        </a:defRPr>
                      </a:lvl1pPr>
                      <a:lvl2pPr marL="742950" indent="-285750" eaLnBrk="0" hangingPunct="0">
                        <a:spcBef>
                          <a:spcPct val="20000"/>
                        </a:spcBef>
                        <a:buClr>
                          <a:schemeClr val="accent2"/>
                        </a:buClr>
                        <a:buSzPct val="70000"/>
                        <a:buFont typeface="Wingdings" panose="05000000000000000000" pitchFamily="2" charset="2"/>
                        <a:defRPr sz="2400">
                          <a:solidFill>
                            <a:schemeClr val="tx1"/>
                          </a:solidFill>
                          <a:latin typeface="Garamond" panose="02020404030301010803" pitchFamily="18" charset="0"/>
                        </a:defRPr>
                      </a:lvl2pPr>
                      <a:lvl3pPr marL="1143000" indent="-228600" eaLnBrk="0" hangingPunct="0">
                        <a:spcBef>
                          <a:spcPct val="20000"/>
                        </a:spcBef>
                        <a:buClr>
                          <a:schemeClr val="tx2"/>
                        </a:buClr>
                        <a:buSzPct val="70000"/>
                        <a:buFont typeface="Wingdings" panose="05000000000000000000" pitchFamily="2" charset="2"/>
                        <a:defRPr sz="2000">
                          <a:solidFill>
                            <a:schemeClr val="tx1"/>
                          </a:solidFill>
                          <a:latin typeface="Garamond" panose="02020404030301010803" pitchFamily="18" charset="0"/>
                        </a:defRPr>
                      </a:lvl3pPr>
                      <a:lvl4pPr marL="1600200" indent="-228600" eaLnBrk="0" hangingPunct="0">
                        <a:spcBef>
                          <a:spcPct val="20000"/>
                        </a:spcBef>
                        <a:buClr>
                          <a:schemeClr val="accent2"/>
                        </a:buClr>
                        <a:buSzPct val="70000"/>
                        <a:buFont typeface="Wingdings" panose="05000000000000000000" pitchFamily="2" charset="2"/>
                        <a:defRPr>
                          <a:solidFill>
                            <a:schemeClr val="tx1"/>
                          </a:solidFill>
                          <a:latin typeface="Garamond" panose="02020404030301010803" pitchFamily="18" charset="0"/>
                        </a:defRPr>
                      </a:lvl4pPr>
                      <a:lvl5pPr marL="2057400" indent="-228600" eaLnBrk="0" hangingPunct="0">
                        <a:spcBef>
                          <a:spcPct val="20000"/>
                        </a:spcBef>
                        <a:buClr>
                          <a:schemeClr val="hlink"/>
                        </a:buClr>
                        <a:buSzPct val="70000"/>
                        <a:buFont typeface="Wingdings" panose="05000000000000000000" pitchFamily="2" charset="2"/>
                        <a:defRPr>
                          <a:solidFill>
                            <a:schemeClr val="tx1"/>
                          </a:solidFill>
                          <a:latin typeface="Garamond" panose="02020404030301010803" pitchFamily="18"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defRPr>
                          <a:solidFill>
                            <a:schemeClr val="tx1"/>
                          </a:solidFill>
                          <a:latin typeface="Garamond" panose="02020404030301010803" pitchFamily="18"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defRPr>
                          <a:solidFill>
                            <a:schemeClr val="tx1"/>
                          </a:solidFill>
                          <a:latin typeface="Garamond" panose="02020404030301010803" pitchFamily="18"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defRPr>
                          <a:solidFill>
                            <a:schemeClr val="tx1"/>
                          </a:solidFill>
                          <a:latin typeface="Garamond" panose="02020404030301010803" pitchFamily="18"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defRPr>
                          <a:solidFill>
                            <a:schemeClr val="tx1"/>
                          </a:solidFill>
                          <a:latin typeface="Garamond" panose="02020404030301010803" pitchFamily="18" charset="0"/>
                        </a:defRPr>
                      </a:lvl9pPr>
                    </a:lstStyle>
                    <a:p>
                      <a:pPr marL="0" marR="0" lvl="0" indent="0" algn="ctr" defTabSz="914400" rtl="0" eaLnBrk="1" fontAlgn="base" latinLnBrk="0" hangingPunct="1">
                        <a:lnSpc>
                          <a:spcPct val="100000"/>
                        </a:lnSpc>
                        <a:spcBef>
                          <a:spcPct val="30000"/>
                        </a:spcBef>
                        <a:spcAft>
                          <a:spcPct val="25000"/>
                        </a:spcAft>
                        <a:buClr>
                          <a:srgbClr val="192F5A"/>
                        </a:buClr>
                        <a:buSzTx/>
                        <a:buFont typeface="Times" panose="02020603050405020304" pitchFamily="18" charset="0"/>
                        <a:buNone/>
                        <a:tabLst/>
                      </a:pPr>
                      <a:r>
                        <a:rPr kumimoji="0" lang="en-US" altLang="en-US" sz="3600" b="1" i="0" u="none" strike="noStrike" cap="none" normalizeH="0" baseline="0">
                          <a:ln>
                            <a:noFill/>
                          </a:ln>
                          <a:solidFill>
                            <a:schemeClr val="tx1"/>
                          </a:solidFill>
                          <a:effectLst/>
                          <a:latin typeface="Times New Roman" panose="02020603050405020304" pitchFamily="18" charset="0"/>
                          <a:ea typeface="MS PGothic" panose="020B0600070205080204" pitchFamily="34" charset="-128"/>
                          <a:cs typeface="Times New Roman" panose="02020603050405020304" pitchFamily="18" charset="0"/>
                        </a:rPr>
                        <a:t>√</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buClr>
                          <a:schemeClr val="hlink"/>
                        </a:buClr>
                        <a:buSzPct val="70000"/>
                        <a:buFont typeface="Wingdings" panose="05000000000000000000" pitchFamily="2" charset="2"/>
                        <a:defRPr sz="2800">
                          <a:solidFill>
                            <a:schemeClr val="tx1"/>
                          </a:solidFill>
                          <a:latin typeface="Garamond" panose="02020404030301010803" pitchFamily="18" charset="0"/>
                        </a:defRPr>
                      </a:lvl1pPr>
                      <a:lvl2pPr marL="742950" indent="-285750" eaLnBrk="0" hangingPunct="0">
                        <a:spcBef>
                          <a:spcPct val="20000"/>
                        </a:spcBef>
                        <a:buClr>
                          <a:schemeClr val="accent2"/>
                        </a:buClr>
                        <a:buSzPct val="70000"/>
                        <a:buFont typeface="Wingdings" panose="05000000000000000000" pitchFamily="2" charset="2"/>
                        <a:defRPr sz="2400">
                          <a:solidFill>
                            <a:schemeClr val="tx1"/>
                          </a:solidFill>
                          <a:latin typeface="Garamond" panose="02020404030301010803" pitchFamily="18" charset="0"/>
                        </a:defRPr>
                      </a:lvl2pPr>
                      <a:lvl3pPr marL="1143000" indent="-228600" eaLnBrk="0" hangingPunct="0">
                        <a:spcBef>
                          <a:spcPct val="20000"/>
                        </a:spcBef>
                        <a:buClr>
                          <a:schemeClr val="tx2"/>
                        </a:buClr>
                        <a:buSzPct val="70000"/>
                        <a:buFont typeface="Wingdings" panose="05000000000000000000" pitchFamily="2" charset="2"/>
                        <a:defRPr sz="2000">
                          <a:solidFill>
                            <a:schemeClr val="tx1"/>
                          </a:solidFill>
                          <a:latin typeface="Garamond" panose="02020404030301010803" pitchFamily="18" charset="0"/>
                        </a:defRPr>
                      </a:lvl3pPr>
                      <a:lvl4pPr marL="1600200" indent="-228600" eaLnBrk="0" hangingPunct="0">
                        <a:spcBef>
                          <a:spcPct val="20000"/>
                        </a:spcBef>
                        <a:buClr>
                          <a:schemeClr val="accent2"/>
                        </a:buClr>
                        <a:buSzPct val="70000"/>
                        <a:buFont typeface="Wingdings" panose="05000000000000000000" pitchFamily="2" charset="2"/>
                        <a:defRPr>
                          <a:solidFill>
                            <a:schemeClr val="tx1"/>
                          </a:solidFill>
                          <a:latin typeface="Garamond" panose="02020404030301010803" pitchFamily="18" charset="0"/>
                        </a:defRPr>
                      </a:lvl4pPr>
                      <a:lvl5pPr marL="2057400" indent="-228600" eaLnBrk="0" hangingPunct="0">
                        <a:spcBef>
                          <a:spcPct val="20000"/>
                        </a:spcBef>
                        <a:buClr>
                          <a:schemeClr val="hlink"/>
                        </a:buClr>
                        <a:buSzPct val="70000"/>
                        <a:buFont typeface="Wingdings" panose="05000000000000000000" pitchFamily="2" charset="2"/>
                        <a:defRPr>
                          <a:solidFill>
                            <a:schemeClr val="tx1"/>
                          </a:solidFill>
                          <a:latin typeface="Garamond" panose="02020404030301010803" pitchFamily="18"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defRPr>
                          <a:solidFill>
                            <a:schemeClr val="tx1"/>
                          </a:solidFill>
                          <a:latin typeface="Garamond" panose="02020404030301010803" pitchFamily="18"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defRPr>
                          <a:solidFill>
                            <a:schemeClr val="tx1"/>
                          </a:solidFill>
                          <a:latin typeface="Garamond" panose="02020404030301010803" pitchFamily="18"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defRPr>
                          <a:solidFill>
                            <a:schemeClr val="tx1"/>
                          </a:solidFill>
                          <a:latin typeface="Garamond" panose="02020404030301010803" pitchFamily="18"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defRPr>
                          <a:solidFill>
                            <a:schemeClr val="tx1"/>
                          </a:solidFill>
                          <a:latin typeface="Garamond" panose="02020404030301010803" pitchFamily="18" charset="0"/>
                        </a:defRPr>
                      </a:lvl9pPr>
                    </a:lstStyle>
                    <a:p>
                      <a:pPr marL="0" marR="0" lvl="0" indent="0" algn="ctr" defTabSz="914400" rtl="0" eaLnBrk="1" fontAlgn="base" latinLnBrk="0" hangingPunct="1">
                        <a:lnSpc>
                          <a:spcPct val="100000"/>
                        </a:lnSpc>
                        <a:spcBef>
                          <a:spcPct val="30000"/>
                        </a:spcBef>
                        <a:spcAft>
                          <a:spcPct val="25000"/>
                        </a:spcAft>
                        <a:buClr>
                          <a:srgbClr val="192F5A"/>
                        </a:buClr>
                        <a:buSzTx/>
                        <a:buFont typeface="Times" panose="02020603050405020304" pitchFamily="18" charset="0"/>
                        <a:buNone/>
                        <a:tabLst/>
                      </a:pPr>
                      <a:r>
                        <a:rPr kumimoji="0" lang="en-US" altLang="en-US" sz="3600" b="1" i="0" u="none" strike="noStrike" cap="none" normalizeH="0" baseline="0">
                          <a:ln>
                            <a:noFill/>
                          </a:ln>
                          <a:solidFill>
                            <a:schemeClr val="tx1"/>
                          </a:solidFill>
                          <a:effectLst/>
                          <a:latin typeface="Times New Roman" panose="02020603050405020304" pitchFamily="18" charset="0"/>
                          <a:ea typeface="MS PGothic" panose="020B0600070205080204" pitchFamily="34" charset="-128"/>
                          <a:cs typeface="Times New Roman" panose="02020603050405020304" pitchFamily="18" charset="0"/>
                        </a:rPr>
                        <a:t>√</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465683936"/>
                  </a:ext>
                </a:extLst>
              </a:tr>
              <a:tr h="838200">
                <a:tc>
                  <a:txBody>
                    <a:bodyPr/>
                    <a:lstStyle>
                      <a:lvl1pPr marL="304800" indent="-304800" eaLnBrk="0" hangingPunct="0">
                        <a:spcBef>
                          <a:spcPct val="20000"/>
                        </a:spcBef>
                        <a:buClr>
                          <a:schemeClr val="hlink"/>
                        </a:buClr>
                        <a:buSzPct val="70000"/>
                        <a:buFont typeface="Wingdings" panose="05000000000000000000" pitchFamily="2" charset="2"/>
                        <a:defRPr sz="2800">
                          <a:solidFill>
                            <a:schemeClr val="tx1"/>
                          </a:solidFill>
                          <a:latin typeface="Garamond" panose="02020404030301010803" pitchFamily="18" charset="0"/>
                        </a:defRPr>
                      </a:lvl1pPr>
                      <a:lvl2pPr marL="742950" indent="-285750" eaLnBrk="0" hangingPunct="0">
                        <a:spcBef>
                          <a:spcPct val="20000"/>
                        </a:spcBef>
                        <a:buClr>
                          <a:schemeClr val="accent2"/>
                        </a:buClr>
                        <a:buSzPct val="70000"/>
                        <a:buFont typeface="Wingdings" panose="05000000000000000000" pitchFamily="2" charset="2"/>
                        <a:defRPr sz="2400">
                          <a:solidFill>
                            <a:schemeClr val="tx1"/>
                          </a:solidFill>
                          <a:latin typeface="Garamond" panose="02020404030301010803" pitchFamily="18" charset="0"/>
                        </a:defRPr>
                      </a:lvl2pPr>
                      <a:lvl3pPr marL="1143000" indent="-228600" eaLnBrk="0" hangingPunct="0">
                        <a:spcBef>
                          <a:spcPct val="20000"/>
                        </a:spcBef>
                        <a:buClr>
                          <a:schemeClr val="tx2"/>
                        </a:buClr>
                        <a:buSzPct val="70000"/>
                        <a:buFont typeface="Wingdings" panose="05000000000000000000" pitchFamily="2" charset="2"/>
                        <a:defRPr sz="2000">
                          <a:solidFill>
                            <a:schemeClr val="tx1"/>
                          </a:solidFill>
                          <a:latin typeface="Garamond" panose="02020404030301010803" pitchFamily="18" charset="0"/>
                        </a:defRPr>
                      </a:lvl3pPr>
                      <a:lvl4pPr marL="1600200" indent="-228600" eaLnBrk="0" hangingPunct="0">
                        <a:spcBef>
                          <a:spcPct val="20000"/>
                        </a:spcBef>
                        <a:buClr>
                          <a:schemeClr val="accent2"/>
                        </a:buClr>
                        <a:buSzPct val="70000"/>
                        <a:buFont typeface="Wingdings" panose="05000000000000000000" pitchFamily="2" charset="2"/>
                        <a:defRPr>
                          <a:solidFill>
                            <a:schemeClr val="tx1"/>
                          </a:solidFill>
                          <a:latin typeface="Garamond" panose="02020404030301010803" pitchFamily="18" charset="0"/>
                        </a:defRPr>
                      </a:lvl4pPr>
                      <a:lvl5pPr marL="2057400" indent="-228600" eaLnBrk="0" hangingPunct="0">
                        <a:spcBef>
                          <a:spcPct val="20000"/>
                        </a:spcBef>
                        <a:buClr>
                          <a:schemeClr val="hlink"/>
                        </a:buClr>
                        <a:buSzPct val="70000"/>
                        <a:buFont typeface="Wingdings" panose="05000000000000000000" pitchFamily="2" charset="2"/>
                        <a:defRPr>
                          <a:solidFill>
                            <a:schemeClr val="tx1"/>
                          </a:solidFill>
                          <a:latin typeface="Garamond" panose="02020404030301010803" pitchFamily="18"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defRPr>
                          <a:solidFill>
                            <a:schemeClr val="tx1"/>
                          </a:solidFill>
                          <a:latin typeface="Garamond" panose="02020404030301010803" pitchFamily="18"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defRPr>
                          <a:solidFill>
                            <a:schemeClr val="tx1"/>
                          </a:solidFill>
                          <a:latin typeface="Garamond" panose="02020404030301010803" pitchFamily="18"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defRPr>
                          <a:solidFill>
                            <a:schemeClr val="tx1"/>
                          </a:solidFill>
                          <a:latin typeface="Garamond" panose="02020404030301010803" pitchFamily="18"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defRPr>
                          <a:solidFill>
                            <a:schemeClr val="tx1"/>
                          </a:solidFill>
                          <a:latin typeface="Garamond" panose="02020404030301010803" pitchFamily="18" charset="0"/>
                        </a:defRPr>
                      </a:lvl9pPr>
                    </a:lstStyle>
                    <a:p>
                      <a:pPr marL="304800" marR="0" lvl="0" indent="-304800" algn="l" defTabSz="914400" rtl="0" eaLnBrk="1" fontAlgn="base" latinLnBrk="0" hangingPunct="1">
                        <a:lnSpc>
                          <a:spcPct val="100000"/>
                        </a:lnSpc>
                        <a:spcBef>
                          <a:spcPct val="30000"/>
                        </a:spcBef>
                        <a:spcAft>
                          <a:spcPct val="25000"/>
                        </a:spcAft>
                        <a:buClr>
                          <a:srgbClr val="192F5A"/>
                        </a:buClr>
                        <a:buSzTx/>
                        <a:buFont typeface="Times" panose="02020603050405020304" pitchFamily="18" charset="0"/>
                        <a:buNone/>
                        <a:tabLst/>
                      </a:pPr>
                      <a:r>
                        <a:rPr kumimoji="0" lang="en-US" altLang="en-US" sz="1800" b="1" i="0" u="none" strike="noStrike" cap="none" normalizeH="0" baseline="0">
                          <a:ln>
                            <a:noFill/>
                          </a:ln>
                          <a:solidFill>
                            <a:schemeClr val="tx1"/>
                          </a:solidFill>
                          <a:effectLst/>
                          <a:latin typeface="Times New Roman" panose="02020603050405020304" pitchFamily="18" charset="0"/>
                          <a:ea typeface="MS PGothic" panose="020B0600070205080204" pitchFamily="34" charset="-128"/>
                          <a:cs typeface="Times New Roman" panose="02020603050405020304" pitchFamily="18" charset="0"/>
                        </a:rPr>
                        <a:t>3. 	Exclude risky personnel</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333333"/>
                    </a:solidFill>
                  </a:tcPr>
                </a:tc>
                <a:tc>
                  <a:txBody>
                    <a:bodyPr/>
                    <a:lstStyle>
                      <a:lvl1pPr eaLnBrk="0" hangingPunct="0">
                        <a:spcBef>
                          <a:spcPct val="20000"/>
                        </a:spcBef>
                        <a:buClr>
                          <a:schemeClr val="hlink"/>
                        </a:buClr>
                        <a:buSzPct val="70000"/>
                        <a:buFont typeface="Wingdings" panose="05000000000000000000" pitchFamily="2" charset="2"/>
                        <a:defRPr sz="2800">
                          <a:solidFill>
                            <a:schemeClr val="tx1"/>
                          </a:solidFill>
                          <a:latin typeface="Garamond" panose="02020404030301010803" pitchFamily="18" charset="0"/>
                        </a:defRPr>
                      </a:lvl1pPr>
                      <a:lvl2pPr marL="742950" indent="-285750" eaLnBrk="0" hangingPunct="0">
                        <a:spcBef>
                          <a:spcPct val="20000"/>
                        </a:spcBef>
                        <a:buClr>
                          <a:schemeClr val="accent2"/>
                        </a:buClr>
                        <a:buSzPct val="70000"/>
                        <a:buFont typeface="Wingdings" panose="05000000000000000000" pitchFamily="2" charset="2"/>
                        <a:defRPr sz="2400">
                          <a:solidFill>
                            <a:schemeClr val="tx1"/>
                          </a:solidFill>
                          <a:latin typeface="Garamond" panose="02020404030301010803" pitchFamily="18" charset="0"/>
                        </a:defRPr>
                      </a:lvl2pPr>
                      <a:lvl3pPr marL="1143000" indent="-228600" eaLnBrk="0" hangingPunct="0">
                        <a:spcBef>
                          <a:spcPct val="20000"/>
                        </a:spcBef>
                        <a:buClr>
                          <a:schemeClr val="tx2"/>
                        </a:buClr>
                        <a:buSzPct val="70000"/>
                        <a:buFont typeface="Wingdings" panose="05000000000000000000" pitchFamily="2" charset="2"/>
                        <a:defRPr sz="2000">
                          <a:solidFill>
                            <a:schemeClr val="tx1"/>
                          </a:solidFill>
                          <a:latin typeface="Garamond" panose="02020404030301010803" pitchFamily="18" charset="0"/>
                        </a:defRPr>
                      </a:lvl3pPr>
                      <a:lvl4pPr marL="1600200" indent="-228600" eaLnBrk="0" hangingPunct="0">
                        <a:spcBef>
                          <a:spcPct val="20000"/>
                        </a:spcBef>
                        <a:buClr>
                          <a:schemeClr val="accent2"/>
                        </a:buClr>
                        <a:buSzPct val="70000"/>
                        <a:buFont typeface="Wingdings" panose="05000000000000000000" pitchFamily="2" charset="2"/>
                        <a:defRPr>
                          <a:solidFill>
                            <a:schemeClr val="tx1"/>
                          </a:solidFill>
                          <a:latin typeface="Garamond" panose="02020404030301010803" pitchFamily="18" charset="0"/>
                        </a:defRPr>
                      </a:lvl4pPr>
                      <a:lvl5pPr marL="2057400" indent="-228600" eaLnBrk="0" hangingPunct="0">
                        <a:spcBef>
                          <a:spcPct val="20000"/>
                        </a:spcBef>
                        <a:buClr>
                          <a:schemeClr val="hlink"/>
                        </a:buClr>
                        <a:buSzPct val="70000"/>
                        <a:buFont typeface="Wingdings" panose="05000000000000000000" pitchFamily="2" charset="2"/>
                        <a:defRPr>
                          <a:solidFill>
                            <a:schemeClr val="tx1"/>
                          </a:solidFill>
                          <a:latin typeface="Garamond" panose="02020404030301010803" pitchFamily="18"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defRPr>
                          <a:solidFill>
                            <a:schemeClr val="tx1"/>
                          </a:solidFill>
                          <a:latin typeface="Garamond" panose="02020404030301010803" pitchFamily="18"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defRPr>
                          <a:solidFill>
                            <a:schemeClr val="tx1"/>
                          </a:solidFill>
                          <a:latin typeface="Garamond" panose="02020404030301010803" pitchFamily="18"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defRPr>
                          <a:solidFill>
                            <a:schemeClr val="tx1"/>
                          </a:solidFill>
                          <a:latin typeface="Garamond" panose="02020404030301010803" pitchFamily="18"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defRPr>
                          <a:solidFill>
                            <a:schemeClr val="tx1"/>
                          </a:solidFill>
                          <a:latin typeface="Garamond" panose="02020404030301010803" pitchFamily="18" charset="0"/>
                        </a:defRPr>
                      </a:lvl9pPr>
                    </a:lstStyle>
                    <a:p>
                      <a:pPr marL="0" marR="0" lvl="0" indent="0" algn="ctr" defTabSz="914400" rtl="0" eaLnBrk="1" fontAlgn="base" latinLnBrk="0" hangingPunct="1">
                        <a:lnSpc>
                          <a:spcPct val="100000"/>
                        </a:lnSpc>
                        <a:spcBef>
                          <a:spcPct val="30000"/>
                        </a:spcBef>
                        <a:spcAft>
                          <a:spcPct val="25000"/>
                        </a:spcAft>
                        <a:buClr>
                          <a:srgbClr val="192F5A"/>
                        </a:buClr>
                        <a:buSzTx/>
                        <a:buFont typeface="Times" panose="02020603050405020304" pitchFamily="18" charset="0"/>
                        <a:buNone/>
                        <a:tabLst/>
                      </a:pPr>
                      <a:r>
                        <a:rPr kumimoji="0" lang="en-US" altLang="en-US" sz="3600" b="1" i="0" u="none" strike="noStrike" cap="none" normalizeH="0" baseline="0">
                          <a:ln>
                            <a:noFill/>
                          </a:ln>
                          <a:solidFill>
                            <a:schemeClr val="tx1"/>
                          </a:solidFill>
                          <a:effectLst/>
                          <a:latin typeface="Times New Roman" panose="02020603050405020304" pitchFamily="18" charset="0"/>
                          <a:ea typeface="MS PGothic" panose="020B0600070205080204" pitchFamily="34" charset="-128"/>
                          <a:cs typeface="Times New Roman" panose="02020603050405020304" pitchFamily="18" charset="0"/>
                        </a:rPr>
                        <a:t>√</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buClr>
                          <a:schemeClr val="hlink"/>
                        </a:buClr>
                        <a:buSzPct val="70000"/>
                        <a:buFont typeface="Wingdings" panose="05000000000000000000" pitchFamily="2" charset="2"/>
                        <a:defRPr sz="2800">
                          <a:solidFill>
                            <a:schemeClr val="tx1"/>
                          </a:solidFill>
                          <a:latin typeface="Garamond" panose="02020404030301010803" pitchFamily="18" charset="0"/>
                        </a:defRPr>
                      </a:lvl1pPr>
                      <a:lvl2pPr marL="742950" indent="-285750" eaLnBrk="0" hangingPunct="0">
                        <a:spcBef>
                          <a:spcPct val="20000"/>
                        </a:spcBef>
                        <a:buClr>
                          <a:schemeClr val="accent2"/>
                        </a:buClr>
                        <a:buSzPct val="70000"/>
                        <a:buFont typeface="Wingdings" panose="05000000000000000000" pitchFamily="2" charset="2"/>
                        <a:defRPr sz="2400">
                          <a:solidFill>
                            <a:schemeClr val="tx1"/>
                          </a:solidFill>
                          <a:latin typeface="Garamond" panose="02020404030301010803" pitchFamily="18" charset="0"/>
                        </a:defRPr>
                      </a:lvl2pPr>
                      <a:lvl3pPr marL="1143000" indent="-228600" eaLnBrk="0" hangingPunct="0">
                        <a:spcBef>
                          <a:spcPct val="20000"/>
                        </a:spcBef>
                        <a:buClr>
                          <a:schemeClr val="tx2"/>
                        </a:buClr>
                        <a:buSzPct val="70000"/>
                        <a:buFont typeface="Wingdings" panose="05000000000000000000" pitchFamily="2" charset="2"/>
                        <a:defRPr sz="2000">
                          <a:solidFill>
                            <a:schemeClr val="tx1"/>
                          </a:solidFill>
                          <a:latin typeface="Garamond" panose="02020404030301010803" pitchFamily="18" charset="0"/>
                        </a:defRPr>
                      </a:lvl3pPr>
                      <a:lvl4pPr marL="1600200" indent="-228600" eaLnBrk="0" hangingPunct="0">
                        <a:spcBef>
                          <a:spcPct val="20000"/>
                        </a:spcBef>
                        <a:buClr>
                          <a:schemeClr val="accent2"/>
                        </a:buClr>
                        <a:buSzPct val="70000"/>
                        <a:buFont typeface="Wingdings" panose="05000000000000000000" pitchFamily="2" charset="2"/>
                        <a:defRPr>
                          <a:solidFill>
                            <a:schemeClr val="tx1"/>
                          </a:solidFill>
                          <a:latin typeface="Garamond" panose="02020404030301010803" pitchFamily="18" charset="0"/>
                        </a:defRPr>
                      </a:lvl4pPr>
                      <a:lvl5pPr marL="2057400" indent="-228600" eaLnBrk="0" hangingPunct="0">
                        <a:spcBef>
                          <a:spcPct val="20000"/>
                        </a:spcBef>
                        <a:buClr>
                          <a:schemeClr val="hlink"/>
                        </a:buClr>
                        <a:buSzPct val="70000"/>
                        <a:buFont typeface="Wingdings" panose="05000000000000000000" pitchFamily="2" charset="2"/>
                        <a:defRPr>
                          <a:solidFill>
                            <a:schemeClr val="tx1"/>
                          </a:solidFill>
                          <a:latin typeface="Garamond" panose="02020404030301010803" pitchFamily="18"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defRPr>
                          <a:solidFill>
                            <a:schemeClr val="tx1"/>
                          </a:solidFill>
                          <a:latin typeface="Garamond" panose="02020404030301010803" pitchFamily="18"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defRPr>
                          <a:solidFill>
                            <a:schemeClr val="tx1"/>
                          </a:solidFill>
                          <a:latin typeface="Garamond" panose="02020404030301010803" pitchFamily="18"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defRPr>
                          <a:solidFill>
                            <a:schemeClr val="tx1"/>
                          </a:solidFill>
                          <a:latin typeface="Garamond" panose="02020404030301010803" pitchFamily="18"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defRPr>
                          <a:solidFill>
                            <a:schemeClr val="tx1"/>
                          </a:solidFill>
                          <a:latin typeface="Garamond" panose="02020404030301010803" pitchFamily="18" charset="0"/>
                        </a:defRPr>
                      </a:lvl9pPr>
                    </a:lstStyle>
                    <a:p>
                      <a:pPr marL="0" marR="0" lvl="0" indent="0" algn="ctr" defTabSz="914400" rtl="0" eaLnBrk="1" fontAlgn="base" latinLnBrk="0" hangingPunct="1">
                        <a:lnSpc>
                          <a:spcPct val="100000"/>
                        </a:lnSpc>
                        <a:spcBef>
                          <a:spcPct val="30000"/>
                        </a:spcBef>
                        <a:spcAft>
                          <a:spcPct val="25000"/>
                        </a:spcAft>
                        <a:buClr>
                          <a:srgbClr val="192F5A"/>
                        </a:buClr>
                        <a:buSzTx/>
                        <a:buFont typeface="Times" panose="02020603050405020304" pitchFamily="18" charset="0"/>
                        <a:buNone/>
                        <a:tabLst/>
                      </a:pPr>
                      <a:r>
                        <a:rPr kumimoji="0" lang="en-US" altLang="en-US" sz="3600" b="1" i="0" u="none" strike="noStrike" cap="none" normalizeH="0" baseline="0">
                          <a:ln>
                            <a:noFill/>
                          </a:ln>
                          <a:solidFill>
                            <a:schemeClr val="tx1"/>
                          </a:solidFill>
                          <a:effectLst/>
                          <a:latin typeface="Times New Roman" panose="02020603050405020304" pitchFamily="18" charset="0"/>
                          <a:ea typeface="MS PGothic" panose="020B0600070205080204" pitchFamily="34" charset="-128"/>
                          <a:cs typeface="Times New Roman" panose="02020603050405020304" pitchFamily="18" charset="0"/>
                        </a:rPr>
                        <a:t>√</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buClr>
                          <a:schemeClr val="hlink"/>
                        </a:buClr>
                        <a:buSzPct val="70000"/>
                        <a:buFont typeface="Wingdings" panose="05000000000000000000" pitchFamily="2" charset="2"/>
                        <a:defRPr sz="2800">
                          <a:solidFill>
                            <a:schemeClr val="tx1"/>
                          </a:solidFill>
                          <a:latin typeface="Garamond" panose="02020404030301010803" pitchFamily="18" charset="0"/>
                        </a:defRPr>
                      </a:lvl1pPr>
                      <a:lvl2pPr marL="742950" indent="-285750" eaLnBrk="0" hangingPunct="0">
                        <a:spcBef>
                          <a:spcPct val="20000"/>
                        </a:spcBef>
                        <a:buClr>
                          <a:schemeClr val="accent2"/>
                        </a:buClr>
                        <a:buSzPct val="70000"/>
                        <a:buFont typeface="Wingdings" panose="05000000000000000000" pitchFamily="2" charset="2"/>
                        <a:defRPr sz="2400">
                          <a:solidFill>
                            <a:schemeClr val="tx1"/>
                          </a:solidFill>
                          <a:latin typeface="Garamond" panose="02020404030301010803" pitchFamily="18" charset="0"/>
                        </a:defRPr>
                      </a:lvl2pPr>
                      <a:lvl3pPr marL="1143000" indent="-228600" eaLnBrk="0" hangingPunct="0">
                        <a:spcBef>
                          <a:spcPct val="20000"/>
                        </a:spcBef>
                        <a:buClr>
                          <a:schemeClr val="tx2"/>
                        </a:buClr>
                        <a:buSzPct val="70000"/>
                        <a:buFont typeface="Wingdings" panose="05000000000000000000" pitchFamily="2" charset="2"/>
                        <a:defRPr sz="2000">
                          <a:solidFill>
                            <a:schemeClr val="tx1"/>
                          </a:solidFill>
                          <a:latin typeface="Garamond" panose="02020404030301010803" pitchFamily="18" charset="0"/>
                        </a:defRPr>
                      </a:lvl3pPr>
                      <a:lvl4pPr marL="1600200" indent="-228600" eaLnBrk="0" hangingPunct="0">
                        <a:spcBef>
                          <a:spcPct val="20000"/>
                        </a:spcBef>
                        <a:buClr>
                          <a:schemeClr val="accent2"/>
                        </a:buClr>
                        <a:buSzPct val="70000"/>
                        <a:buFont typeface="Wingdings" panose="05000000000000000000" pitchFamily="2" charset="2"/>
                        <a:defRPr>
                          <a:solidFill>
                            <a:schemeClr val="tx1"/>
                          </a:solidFill>
                          <a:latin typeface="Garamond" panose="02020404030301010803" pitchFamily="18" charset="0"/>
                        </a:defRPr>
                      </a:lvl4pPr>
                      <a:lvl5pPr marL="2057400" indent="-228600" eaLnBrk="0" hangingPunct="0">
                        <a:spcBef>
                          <a:spcPct val="20000"/>
                        </a:spcBef>
                        <a:buClr>
                          <a:schemeClr val="hlink"/>
                        </a:buClr>
                        <a:buSzPct val="70000"/>
                        <a:buFont typeface="Wingdings" panose="05000000000000000000" pitchFamily="2" charset="2"/>
                        <a:defRPr>
                          <a:solidFill>
                            <a:schemeClr val="tx1"/>
                          </a:solidFill>
                          <a:latin typeface="Garamond" panose="02020404030301010803" pitchFamily="18"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defRPr>
                          <a:solidFill>
                            <a:schemeClr val="tx1"/>
                          </a:solidFill>
                          <a:latin typeface="Garamond" panose="02020404030301010803" pitchFamily="18"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defRPr>
                          <a:solidFill>
                            <a:schemeClr val="tx1"/>
                          </a:solidFill>
                          <a:latin typeface="Garamond" panose="02020404030301010803" pitchFamily="18"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defRPr>
                          <a:solidFill>
                            <a:schemeClr val="tx1"/>
                          </a:solidFill>
                          <a:latin typeface="Garamond" panose="02020404030301010803" pitchFamily="18"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defRPr>
                          <a:solidFill>
                            <a:schemeClr val="tx1"/>
                          </a:solidFill>
                          <a:latin typeface="Garamond" panose="02020404030301010803" pitchFamily="18" charset="0"/>
                        </a:defRPr>
                      </a:lvl9pPr>
                    </a:lstStyle>
                    <a:p>
                      <a:pPr marL="0" marR="0" lvl="0" indent="0" algn="ctr" defTabSz="914400" rtl="0" eaLnBrk="1" fontAlgn="base" latinLnBrk="0" hangingPunct="1">
                        <a:lnSpc>
                          <a:spcPct val="100000"/>
                        </a:lnSpc>
                        <a:spcBef>
                          <a:spcPct val="30000"/>
                        </a:spcBef>
                        <a:spcAft>
                          <a:spcPct val="25000"/>
                        </a:spcAft>
                        <a:buClr>
                          <a:srgbClr val="192F5A"/>
                        </a:buClr>
                        <a:buSzTx/>
                        <a:buFont typeface="Times" panose="02020603050405020304" pitchFamily="18" charset="0"/>
                        <a:buNone/>
                        <a:tabLst/>
                      </a:pPr>
                      <a:r>
                        <a:rPr kumimoji="0" lang="en-US" altLang="en-US" sz="3600" b="1" i="0" u="none" strike="noStrike" cap="none" normalizeH="0" baseline="0">
                          <a:ln>
                            <a:noFill/>
                          </a:ln>
                          <a:solidFill>
                            <a:schemeClr val="tx1"/>
                          </a:solidFill>
                          <a:effectLst/>
                          <a:latin typeface="Times New Roman" panose="02020603050405020304" pitchFamily="18" charset="0"/>
                          <a:ea typeface="MS PGothic" panose="020B0600070205080204" pitchFamily="34" charset="-128"/>
                          <a:cs typeface="Times New Roman" panose="02020603050405020304" pitchFamily="18" charset="0"/>
                        </a:rPr>
                        <a:t>√</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buClr>
                          <a:schemeClr val="hlink"/>
                        </a:buClr>
                        <a:buSzPct val="70000"/>
                        <a:buFont typeface="Wingdings" panose="05000000000000000000" pitchFamily="2" charset="2"/>
                        <a:defRPr sz="2800">
                          <a:solidFill>
                            <a:schemeClr val="tx1"/>
                          </a:solidFill>
                          <a:latin typeface="Garamond" panose="02020404030301010803" pitchFamily="18" charset="0"/>
                        </a:defRPr>
                      </a:lvl1pPr>
                      <a:lvl2pPr marL="742950" indent="-285750" eaLnBrk="0" hangingPunct="0">
                        <a:spcBef>
                          <a:spcPct val="20000"/>
                        </a:spcBef>
                        <a:buClr>
                          <a:schemeClr val="accent2"/>
                        </a:buClr>
                        <a:buSzPct val="70000"/>
                        <a:buFont typeface="Wingdings" panose="05000000000000000000" pitchFamily="2" charset="2"/>
                        <a:defRPr sz="2400">
                          <a:solidFill>
                            <a:schemeClr val="tx1"/>
                          </a:solidFill>
                          <a:latin typeface="Garamond" panose="02020404030301010803" pitchFamily="18" charset="0"/>
                        </a:defRPr>
                      </a:lvl2pPr>
                      <a:lvl3pPr marL="1143000" indent="-228600" eaLnBrk="0" hangingPunct="0">
                        <a:spcBef>
                          <a:spcPct val="20000"/>
                        </a:spcBef>
                        <a:buClr>
                          <a:schemeClr val="tx2"/>
                        </a:buClr>
                        <a:buSzPct val="70000"/>
                        <a:buFont typeface="Wingdings" panose="05000000000000000000" pitchFamily="2" charset="2"/>
                        <a:defRPr sz="2000">
                          <a:solidFill>
                            <a:schemeClr val="tx1"/>
                          </a:solidFill>
                          <a:latin typeface="Garamond" panose="02020404030301010803" pitchFamily="18" charset="0"/>
                        </a:defRPr>
                      </a:lvl3pPr>
                      <a:lvl4pPr marL="1600200" indent="-228600" eaLnBrk="0" hangingPunct="0">
                        <a:spcBef>
                          <a:spcPct val="20000"/>
                        </a:spcBef>
                        <a:buClr>
                          <a:schemeClr val="accent2"/>
                        </a:buClr>
                        <a:buSzPct val="70000"/>
                        <a:buFont typeface="Wingdings" panose="05000000000000000000" pitchFamily="2" charset="2"/>
                        <a:defRPr>
                          <a:solidFill>
                            <a:schemeClr val="tx1"/>
                          </a:solidFill>
                          <a:latin typeface="Garamond" panose="02020404030301010803" pitchFamily="18" charset="0"/>
                        </a:defRPr>
                      </a:lvl4pPr>
                      <a:lvl5pPr marL="2057400" indent="-228600" eaLnBrk="0" hangingPunct="0">
                        <a:spcBef>
                          <a:spcPct val="20000"/>
                        </a:spcBef>
                        <a:buClr>
                          <a:schemeClr val="hlink"/>
                        </a:buClr>
                        <a:buSzPct val="70000"/>
                        <a:buFont typeface="Wingdings" panose="05000000000000000000" pitchFamily="2" charset="2"/>
                        <a:defRPr>
                          <a:solidFill>
                            <a:schemeClr val="tx1"/>
                          </a:solidFill>
                          <a:latin typeface="Garamond" panose="02020404030301010803" pitchFamily="18"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defRPr>
                          <a:solidFill>
                            <a:schemeClr val="tx1"/>
                          </a:solidFill>
                          <a:latin typeface="Garamond" panose="02020404030301010803" pitchFamily="18"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defRPr>
                          <a:solidFill>
                            <a:schemeClr val="tx1"/>
                          </a:solidFill>
                          <a:latin typeface="Garamond" panose="02020404030301010803" pitchFamily="18"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defRPr>
                          <a:solidFill>
                            <a:schemeClr val="tx1"/>
                          </a:solidFill>
                          <a:latin typeface="Garamond" panose="02020404030301010803" pitchFamily="18"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defRPr>
                          <a:solidFill>
                            <a:schemeClr val="tx1"/>
                          </a:solidFill>
                          <a:latin typeface="Garamond" panose="02020404030301010803" pitchFamily="18" charset="0"/>
                        </a:defRPr>
                      </a:lvl9pPr>
                    </a:lstStyle>
                    <a:p>
                      <a:pPr marL="0" marR="0" lvl="0" indent="0" algn="ctr" defTabSz="914400" rtl="0" eaLnBrk="1" fontAlgn="base" latinLnBrk="0" hangingPunct="1">
                        <a:lnSpc>
                          <a:spcPct val="100000"/>
                        </a:lnSpc>
                        <a:spcBef>
                          <a:spcPct val="30000"/>
                        </a:spcBef>
                        <a:spcAft>
                          <a:spcPct val="25000"/>
                        </a:spcAft>
                        <a:buClr>
                          <a:srgbClr val="192F5A"/>
                        </a:buClr>
                        <a:buSzTx/>
                        <a:buFont typeface="Times" panose="02020603050405020304" pitchFamily="18" charset="0"/>
                        <a:buNone/>
                        <a:tabLst/>
                      </a:pPr>
                      <a:r>
                        <a:rPr kumimoji="0" lang="en-US" altLang="en-US" sz="3600" b="1" i="0" u="none" strike="noStrike" cap="none" normalizeH="0" baseline="0">
                          <a:ln>
                            <a:noFill/>
                          </a:ln>
                          <a:solidFill>
                            <a:schemeClr val="tx1"/>
                          </a:solidFill>
                          <a:effectLst/>
                          <a:latin typeface="Times New Roman" panose="02020603050405020304" pitchFamily="18" charset="0"/>
                          <a:ea typeface="MS PGothic" panose="020B0600070205080204" pitchFamily="34" charset="-128"/>
                          <a:cs typeface="Times New Roman" panose="02020603050405020304" pitchFamily="18" charset="0"/>
                        </a:rPr>
                        <a:t>√</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525157336"/>
                  </a:ext>
                </a:extLst>
              </a:tr>
              <a:tr h="838200">
                <a:tc>
                  <a:txBody>
                    <a:bodyPr/>
                    <a:lstStyle>
                      <a:lvl1pPr marL="304800" indent="-304800" eaLnBrk="0" hangingPunct="0">
                        <a:spcBef>
                          <a:spcPct val="20000"/>
                        </a:spcBef>
                        <a:buClr>
                          <a:schemeClr val="hlink"/>
                        </a:buClr>
                        <a:buSzPct val="70000"/>
                        <a:buFont typeface="Wingdings" panose="05000000000000000000" pitchFamily="2" charset="2"/>
                        <a:defRPr sz="2800">
                          <a:solidFill>
                            <a:schemeClr val="tx1"/>
                          </a:solidFill>
                          <a:latin typeface="Garamond" panose="02020404030301010803" pitchFamily="18" charset="0"/>
                        </a:defRPr>
                      </a:lvl1pPr>
                      <a:lvl2pPr marL="742950" indent="-285750" eaLnBrk="0" hangingPunct="0">
                        <a:spcBef>
                          <a:spcPct val="20000"/>
                        </a:spcBef>
                        <a:buClr>
                          <a:schemeClr val="accent2"/>
                        </a:buClr>
                        <a:buSzPct val="70000"/>
                        <a:buFont typeface="Wingdings" panose="05000000000000000000" pitchFamily="2" charset="2"/>
                        <a:defRPr sz="2400">
                          <a:solidFill>
                            <a:schemeClr val="tx1"/>
                          </a:solidFill>
                          <a:latin typeface="Garamond" panose="02020404030301010803" pitchFamily="18" charset="0"/>
                        </a:defRPr>
                      </a:lvl2pPr>
                      <a:lvl3pPr marL="1143000" indent="-228600" eaLnBrk="0" hangingPunct="0">
                        <a:spcBef>
                          <a:spcPct val="20000"/>
                        </a:spcBef>
                        <a:buClr>
                          <a:schemeClr val="tx2"/>
                        </a:buClr>
                        <a:buSzPct val="70000"/>
                        <a:buFont typeface="Wingdings" panose="05000000000000000000" pitchFamily="2" charset="2"/>
                        <a:defRPr sz="2000">
                          <a:solidFill>
                            <a:schemeClr val="tx1"/>
                          </a:solidFill>
                          <a:latin typeface="Garamond" panose="02020404030301010803" pitchFamily="18" charset="0"/>
                        </a:defRPr>
                      </a:lvl3pPr>
                      <a:lvl4pPr marL="1600200" indent="-228600" eaLnBrk="0" hangingPunct="0">
                        <a:spcBef>
                          <a:spcPct val="20000"/>
                        </a:spcBef>
                        <a:buClr>
                          <a:schemeClr val="accent2"/>
                        </a:buClr>
                        <a:buSzPct val="70000"/>
                        <a:buFont typeface="Wingdings" panose="05000000000000000000" pitchFamily="2" charset="2"/>
                        <a:defRPr>
                          <a:solidFill>
                            <a:schemeClr val="tx1"/>
                          </a:solidFill>
                          <a:latin typeface="Garamond" panose="02020404030301010803" pitchFamily="18" charset="0"/>
                        </a:defRPr>
                      </a:lvl4pPr>
                      <a:lvl5pPr marL="2057400" indent="-228600" eaLnBrk="0" hangingPunct="0">
                        <a:spcBef>
                          <a:spcPct val="20000"/>
                        </a:spcBef>
                        <a:buClr>
                          <a:schemeClr val="hlink"/>
                        </a:buClr>
                        <a:buSzPct val="70000"/>
                        <a:buFont typeface="Wingdings" panose="05000000000000000000" pitchFamily="2" charset="2"/>
                        <a:defRPr>
                          <a:solidFill>
                            <a:schemeClr val="tx1"/>
                          </a:solidFill>
                          <a:latin typeface="Garamond" panose="02020404030301010803" pitchFamily="18"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defRPr>
                          <a:solidFill>
                            <a:schemeClr val="tx1"/>
                          </a:solidFill>
                          <a:latin typeface="Garamond" panose="02020404030301010803" pitchFamily="18"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defRPr>
                          <a:solidFill>
                            <a:schemeClr val="tx1"/>
                          </a:solidFill>
                          <a:latin typeface="Garamond" panose="02020404030301010803" pitchFamily="18"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defRPr>
                          <a:solidFill>
                            <a:schemeClr val="tx1"/>
                          </a:solidFill>
                          <a:latin typeface="Garamond" panose="02020404030301010803" pitchFamily="18"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defRPr>
                          <a:solidFill>
                            <a:schemeClr val="tx1"/>
                          </a:solidFill>
                          <a:latin typeface="Garamond" panose="02020404030301010803" pitchFamily="18" charset="0"/>
                        </a:defRPr>
                      </a:lvl9pPr>
                    </a:lstStyle>
                    <a:p>
                      <a:pPr marL="304800" marR="0" lvl="0" indent="-304800" algn="l" defTabSz="914400" rtl="0" eaLnBrk="1" fontAlgn="base" latinLnBrk="0" hangingPunct="1">
                        <a:lnSpc>
                          <a:spcPct val="100000"/>
                        </a:lnSpc>
                        <a:spcBef>
                          <a:spcPct val="30000"/>
                        </a:spcBef>
                        <a:spcAft>
                          <a:spcPct val="25000"/>
                        </a:spcAft>
                        <a:buClr>
                          <a:srgbClr val="192F5A"/>
                        </a:buClr>
                        <a:buSzTx/>
                        <a:buFont typeface="Times" panose="02020603050405020304" pitchFamily="18" charset="0"/>
                        <a:buNone/>
                        <a:tabLst/>
                      </a:pPr>
                      <a:r>
                        <a:rPr kumimoji="0" lang="en-US" altLang="en-US" sz="1800" b="1" i="0" u="none" strike="noStrike" cap="none" normalizeH="0" baseline="0">
                          <a:ln>
                            <a:noFill/>
                          </a:ln>
                          <a:solidFill>
                            <a:schemeClr val="tx1"/>
                          </a:solidFill>
                          <a:effectLst/>
                          <a:latin typeface="Times New Roman" panose="02020603050405020304" pitchFamily="18" charset="0"/>
                          <a:ea typeface="MS PGothic" panose="020B0600070205080204" pitchFamily="34" charset="-128"/>
                          <a:cs typeface="Times New Roman" panose="02020603050405020304" pitchFamily="18" charset="0"/>
                        </a:rPr>
                        <a:t>4. 	Training</a:t>
                      </a:r>
                      <a:r>
                        <a:rPr kumimoji="0" lang="en-US" altLang="en-US" sz="1800" b="0" i="0" u="none" strike="noStrike" cap="none" normalizeH="0" baseline="0">
                          <a:ln>
                            <a:noFill/>
                          </a:ln>
                          <a:solidFill>
                            <a:schemeClr val="tx1"/>
                          </a:solidFill>
                          <a:effectLst/>
                          <a:latin typeface="Times New Roman" panose="02020603050405020304" pitchFamily="18" charset="0"/>
                          <a:ea typeface="MS PGothic" panose="020B0600070205080204" pitchFamily="34" charset="-128"/>
                          <a:cs typeface="Times New Roman" panose="02020603050405020304" pitchFamily="18" charset="0"/>
                        </a:rPr>
                        <a:t> </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333333"/>
                    </a:solidFill>
                  </a:tcPr>
                </a:tc>
                <a:tc>
                  <a:txBody>
                    <a:bodyPr/>
                    <a:lstStyle>
                      <a:lvl1pPr eaLnBrk="0" hangingPunct="0">
                        <a:spcBef>
                          <a:spcPct val="20000"/>
                        </a:spcBef>
                        <a:buClr>
                          <a:schemeClr val="hlink"/>
                        </a:buClr>
                        <a:buSzPct val="70000"/>
                        <a:buFont typeface="Wingdings" panose="05000000000000000000" pitchFamily="2" charset="2"/>
                        <a:defRPr sz="2800">
                          <a:solidFill>
                            <a:schemeClr val="tx1"/>
                          </a:solidFill>
                          <a:latin typeface="Garamond" panose="02020404030301010803" pitchFamily="18" charset="0"/>
                        </a:defRPr>
                      </a:lvl1pPr>
                      <a:lvl2pPr marL="742950" indent="-285750" eaLnBrk="0" hangingPunct="0">
                        <a:spcBef>
                          <a:spcPct val="20000"/>
                        </a:spcBef>
                        <a:buClr>
                          <a:schemeClr val="accent2"/>
                        </a:buClr>
                        <a:buSzPct val="70000"/>
                        <a:buFont typeface="Wingdings" panose="05000000000000000000" pitchFamily="2" charset="2"/>
                        <a:defRPr sz="2400">
                          <a:solidFill>
                            <a:schemeClr val="tx1"/>
                          </a:solidFill>
                          <a:latin typeface="Garamond" panose="02020404030301010803" pitchFamily="18" charset="0"/>
                        </a:defRPr>
                      </a:lvl2pPr>
                      <a:lvl3pPr marL="1143000" indent="-228600" eaLnBrk="0" hangingPunct="0">
                        <a:spcBef>
                          <a:spcPct val="20000"/>
                        </a:spcBef>
                        <a:buClr>
                          <a:schemeClr val="tx2"/>
                        </a:buClr>
                        <a:buSzPct val="70000"/>
                        <a:buFont typeface="Wingdings" panose="05000000000000000000" pitchFamily="2" charset="2"/>
                        <a:defRPr sz="2000">
                          <a:solidFill>
                            <a:schemeClr val="tx1"/>
                          </a:solidFill>
                          <a:latin typeface="Garamond" panose="02020404030301010803" pitchFamily="18" charset="0"/>
                        </a:defRPr>
                      </a:lvl3pPr>
                      <a:lvl4pPr marL="1600200" indent="-228600" eaLnBrk="0" hangingPunct="0">
                        <a:spcBef>
                          <a:spcPct val="20000"/>
                        </a:spcBef>
                        <a:buClr>
                          <a:schemeClr val="accent2"/>
                        </a:buClr>
                        <a:buSzPct val="70000"/>
                        <a:buFont typeface="Wingdings" panose="05000000000000000000" pitchFamily="2" charset="2"/>
                        <a:defRPr>
                          <a:solidFill>
                            <a:schemeClr val="tx1"/>
                          </a:solidFill>
                          <a:latin typeface="Garamond" panose="02020404030301010803" pitchFamily="18" charset="0"/>
                        </a:defRPr>
                      </a:lvl4pPr>
                      <a:lvl5pPr marL="2057400" indent="-228600" eaLnBrk="0" hangingPunct="0">
                        <a:spcBef>
                          <a:spcPct val="20000"/>
                        </a:spcBef>
                        <a:buClr>
                          <a:schemeClr val="hlink"/>
                        </a:buClr>
                        <a:buSzPct val="70000"/>
                        <a:buFont typeface="Wingdings" panose="05000000000000000000" pitchFamily="2" charset="2"/>
                        <a:defRPr>
                          <a:solidFill>
                            <a:schemeClr val="tx1"/>
                          </a:solidFill>
                          <a:latin typeface="Garamond" panose="02020404030301010803" pitchFamily="18"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defRPr>
                          <a:solidFill>
                            <a:schemeClr val="tx1"/>
                          </a:solidFill>
                          <a:latin typeface="Garamond" panose="02020404030301010803" pitchFamily="18"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defRPr>
                          <a:solidFill>
                            <a:schemeClr val="tx1"/>
                          </a:solidFill>
                          <a:latin typeface="Garamond" panose="02020404030301010803" pitchFamily="18"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defRPr>
                          <a:solidFill>
                            <a:schemeClr val="tx1"/>
                          </a:solidFill>
                          <a:latin typeface="Garamond" panose="02020404030301010803" pitchFamily="18"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defRPr>
                          <a:solidFill>
                            <a:schemeClr val="tx1"/>
                          </a:solidFill>
                          <a:latin typeface="Garamond" panose="02020404030301010803" pitchFamily="18" charset="0"/>
                        </a:defRPr>
                      </a:lvl9pPr>
                    </a:lstStyle>
                    <a:p>
                      <a:pPr marL="0" marR="0" lvl="0" indent="0" algn="ctr" defTabSz="914400" rtl="0" eaLnBrk="1" fontAlgn="base" latinLnBrk="0" hangingPunct="1">
                        <a:lnSpc>
                          <a:spcPct val="100000"/>
                        </a:lnSpc>
                        <a:spcBef>
                          <a:spcPct val="30000"/>
                        </a:spcBef>
                        <a:spcAft>
                          <a:spcPct val="25000"/>
                        </a:spcAft>
                        <a:buClr>
                          <a:srgbClr val="192F5A"/>
                        </a:buClr>
                        <a:buSzTx/>
                        <a:buFont typeface="Times" panose="02020603050405020304" pitchFamily="18" charset="0"/>
                        <a:buNone/>
                        <a:tabLst/>
                      </a:pPr>
                      <a:r>
                        <a:rPr kumimoji="0" lang="en-US" altLang="en-US" sz="3600" b="1" i="0" u="none" strike="noStrike" cap="none" normalizeH="0" baseline="0">
                          <a:ln>
                            <a:noFill/>
                          </a:ln>
                          <a:solidFill>
                            <a:schemeClr val="tx1"/>
                          </a:solidFill>
                          <a:effectLst/>
                          <a:latin typeface="Times New Roman" panose="02020603050405020304" pitchFamily="18" charset="0"/>
                          <a:ea typeface="MS PGothic" panose="020B0600070205080204" pitchFamily="34" charset="-128"/>
                          <a:cs typeface="Times New Roman" panose="02020603050405020304" pitchFamily="18" charset="0"/>
                        </a:rPr>
                        <a:t>√</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buClr>
                          <a:schemeClr val="hlink"/>
                        </a:buClr>
                        <a:buSzPct val="70000"/>
                        <a:buFont typeface="Wingdings" panose="05000000000000000000" pitchFamily="2" charset="2"/>
                        <a:defRPr sz="2800">
                          <a:solidFill>
                            <a:schemeClr val="tx1"/>
                          </a:solidFill>
                          <a:latin typeface="Garamond" panose="02020404030301010803" pitchFamily="18" charset="0"/>
                        </a:defRPr>
                      </a:lvl1pPr>
                      <a:lvl2pPr marL="742950" indent="-285750" eaLnBrk="0" hangingPunct="0">
                        <a:spcBef>
                          <a:spcPct val="20000"/>
                        </a:spcBef>
                        <a:buClr>
                          <a:schemeClr val="accent2"/>
                        </a:buClr>
                        <a:buSzPct val="70000"/>
                        <a:buFont typeface="Wingdings" panose="05000000000000000000" pitchFamily="2" charset="2"/>
                        <a:defRPr sz="2400">
                          <a:solidFill>
                            <a:schemeClr val="tx1"/>
                          </a:solidFill>
                          <a:latin typeface="Garamond" panose="02020404030301010803" pitchFamily="18" charset="0"/>
                        </a:defRPr>
                      </a:lvl2pPr>
                      <a:lvl3pPr marL="1143000" indent="-228600" eaLnBrk="0" hangingPunct="0">
                        <a:spcBef>
                          <a:spcPct val="20000"/>
                        </a:spcBef>
                        <a:buClr>
                          <a:schemeClr val="tx2"/>
                        </a:buClr>
                        <a:buSzPct val="70000"/>
                        <a:buFont typeface="Wingdings" panose="05000000000000000000" pitchFamily="2" charset="2"/>
                        <a:defRPr sz="2000">
                          <a:solidFill>
                            <a:schemeClr val="tx1"/>
                          </a:solidFill>
                          <a:latin typeface="Garamond" panose="02020404030301010803" pitchFamily="18" charset="0"/>
                        </a:defRPr>
                      </a:lvl3pPr>
                      <a:lvl4pPr marL="1600200" indent="-228600" eaLnBrk="0" hangingPunct="0">
                        <a:spcBef>
                          <a:spcPct val="20000"/>
                        </a:spcBef>
                        <a:buClr>
                          <a:schemeClr val="accent2"/>
                        </a:buClr>
                        <a:buSzPct val="70000"/>
                        <a:buFont typeface="Wingdings" panose="05000000000000000000" pitchFamily="2" charset="2"/>
                        <a:defRPr>
                          <a:solidFill>
                            <a:schemeClr val="tx1"/>
                          </a:solidFill>
                          <a:latin typeface="Garamond" panose="02020404030301010803" pitchFamily="18" charset="0"/>
                        </a:defRPr>
                      </a:lvl4pPr>
                      <a:lvl5pPr marL="2057400" indent="-228600" eaLnBrk="0" hangingPunct="0">
                        <a:spcBef>
                          <a:spcPct val="20000"/>
                        </a:spcBef>
                        <a:buClr>
                          <a:schemeClr val="hlink"/>
                        </a:buClr>
                        <a:buSzPct val="70000"/>
                        <a:buFont typeface="Wingdings" panose="05000000000000000000" pitchFamily="2" charset="2"/>
                        <a:defRPr>
                          <a:solidFill>
                            <a:schemeClr val="tx1"/>
                          </a:solidFill>
                          <a:latin typeface="Garamond" panose="02020404030301010803" pitchFamily="18"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defRPr>
                          <a:solidFill>
                            <a:schemeClr val="tx1"/>
                          </a:solidFill>
                          <a:latin typeface="Garamond" panose="02020404030301010803" pitchFamily="18"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defRPr>
                          <a:solidFill>
                            <a:schemeClr val="tx1"/>
                          </a:solidFill>
                          <a:latin typeface="Garamond" panose="02020404030301010803" pitchFamily="18"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defRPr>
                          <a:solidFill>
                            <a:schemeClr val="tx1"/>
                          </a:solidFill>
                          <a:latin typeface="Garamond" panose="02020404030301010803" pitchFamily="18"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defRPr>
                          <a:solidFill>
                            <a:schemeClr val="tx1"/>
                          </a:solidFill>
                          <a:latin typeface="Garamond" panose="02020404030301010803" pitchFamily="18" charset="0"/>
                        </a:defRPr>
                      </a:lvl9pPr>
                    </a:lstStyle>
                    <a:p>
                      <a:pPr marL="0" marR="0" lvl="0" indent="0" algn="ctr" defTabSz="914400" rtl="0" eaLnBrk="1" fontAlgn="base" latinLnBrk="0" hangingPunct="1">
                        <a:lnSpc>
                          <a:spcPct val="100000"/>
                        </a:lnSpc>
                        <a:spcBef>
                          <a:spcPct val="30000"/>
                        </a:spcBef>
                        <a:spcAft>
                          <a:spcPct val="25000"/>
                        </a:spcAft>
                        <a:buClr>
                          <a:srgbClr val="192F5A"/>
                        </a:buClr>
                        <a:buSzTx/>
                        <a:buFont typeface="Times" panose="02020603050405020304" pitchFamily="18" charset="0"/>
                        <a:buNone/>
                        <a:tabLst/>
                      </a:pPr>
                      <a:r>
                        <a:rPr kumimoji="0" lang="en-US" altLang="en-US" sz="3600" b="1" i="0" u="none" strike="noStrike" cap="none" normalizeH="0" baseline="0">
                          <a:ln>
                            <a:noFill/>
                          </a:ln>
                          <a:solidFill>
                            <a:schemeClr val="tx1"/>
                          </a:solidFill>
                          <a:effectLst/>
                          <a:latin typeface="Times New Roman" panose="02020603050405020304" pitchFamily="18" charset="0"/>
                          <a:ea typeface="MS PGothic" panose="020B0600070205080204" pitchFamily="34" charset="-128"/>
                          <a:cs typeface="Times New Roman" panose="02020603050405020304" pitchFamily="18" charset="0"/>
                        </a:rPr>
                        <a:t>√</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buClr>
                          <a:schemeClr val="hlink"/>
                        </a:buClr>
                        <a:buSzPct val="70000"/>
                        <a:buFont typeface="Wingdings" panose="05000000000000000000" pitchFamily="2" charset="2"/>
                        <a:defRPr sz="2800">
                          <a:solidFill>
                            <a:schemeClr val="tx1"/>
                          </a:solidFill>
                          <a:latin typeface="Garamond" panose="02020404030301010803" pitchFamily="18" charset="0"/>
                        </a:defRPr>
                      </a:lvl1pPr>
                      <a:lvl2pPr marL="742950" indent="-285750" eaLnBrk="0" hangingPunct="0">
                        <a:spcBef>
                          <a:spcPct val="20000"/>
                        </a:spcBef>
                        <a:buClr>
                          <a:schemeClr val="accent2"/>
                        </a:buClr>
                        <a:buSzPct val="70000"/>
                        <a:buFont typeface="Wingdings" panose="05000000000000000000" pitchFamily="2" charset="2"/>
                        <a:defRPr sz="2400">
                          <a:solidFill>
                            <a:schemeClr val="tx1"/>
                          </a:solidFill>
                          <a:latin typeface="Garamond" panose="02020404030301010803" pitchFamily="18" charset="0"/>
                        </a:defRPr>
                      </a:lvl2pPr>
                      <a:lvl3pPr marL="1143000" indent="-228600" eaLnBrk="0" hangingPunct="0">
                        <a:spcBef>
                          <a:spcPct val="20000"/>
                        </a:spcBef>
                        <a:buClr>
                          <a:schemeClr val="tx2"/>
                        </a:buClr>
                        <a:buSzPct val="70000"/>
                        <a:buFont typeface="Wingdings" panose="05000000000000000000" pitchFamily="2" charset="2"/>
                        <a:defRPr sz="2000">
                          <a:solidFill>
                            <a:schemeClr val="tx1"/>
                          </a:solidFill>
                          <a:latin typeface="Garamond" panose="02020404030301010803" pitchFamily="18" charset="0"/>
                        </a:defRPr>
                      </a:lvl3pPr>
                      <a:lvl4pPr marL="1600200" indent="-228600" eaLnBrk="0" hangingPunct="0">
                        <a:spcBef>
                          <a:spcPct val="20000"/>
                        </a:spcBef>
                        <a:buClr>
                          <a:schemeClr val="accent2"/>
                        </a:buClr>
                        <a:buSzPct val="70000"/>
                        <a:buFont typeface="Wingdings" panose="05000000000000000000" pitchFamily="2" charset="2"/>
                        <a:defRPr>
                          <a:solidFill>
                            <a:schemeClr val="tx1"/>
                          </a:solidFill>
                          <a:latin typeface="Garamond" panose="02020404030301010803" pitchFamily="18" charset="0"/>
                        </a:defRPr>
                      </a:lvl4pPr>
                      <a:lvl5pPr marL="2057400" indent="-228600" eaLnBrk="0" hangingPunct="0">
                        <a:spcBef>
                          <a:spcPct val="20000"/>
                        </a:spcBef>
                        <a:buClr>
                          <a:schemeClr val="hlink"/>
                        </a:buClr>
                        <a:buSzPct val="70000"/>
                        <a:buFont typeface="Wingdings" panose="05000000000000000000" pitchFamily="2" charset="2"/>
                        <a:defRPr>
                          <a:solidFill>
                            <a:schemeClr val="tx1"/>
                          </a:solidFill>
                          <a:latin typeface="Garamond" panose="02020404030301010803" pitchFamily="18"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defRPr>
                          <a:solidFill>
                            <a:schemeClr val="tx1"/>
                          </a:solidFill>
                          <a:latin typeface="Garamond" panose="02020404030301010803" pitchFamily="18"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defRPr>
                          <a:solidFill>
                            <a:schemeClr val="tx1"/>
                          </a:solidFill>
                          <a:latin typeface="Garamond" panose="02020404030301010803" pitchFamily="18"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defRPr>
                          <a:solidFill>
                            <a:schemeClr val="tx1"/>
                          </a:solidFill>
                          <a:latin typeface="Garamond" panose="02020404030301010803" pitchFamily="18"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defRPr>
                          <a:solidFill>
                            <a:schemeClr val="tx1"/>
                          </a:solidFill>
                          <a:latin typeface="Garamond" panose="02020404030301010803" pitchFamily="18" charset="0"/>
                        </a:defRPr>
                      </a:lvl9pPr>
                    </a:lstStyle>
                    <a:p>
                      <a:pPr marL="0" marR="0" lvl="0" indent="0" algn="ctr" defTabSz="914400" rtl="0" eaLnBrk="1" fontAlgn="base" latinLnBrk="0" hangingPunct="1">
                        <a:lnSpc>
                          <a:spcPct val="100000"/>
                        </a:lnSpc>
                        <a:spcBef>
                          <a:spcPct val="30000"/>
                        </a:spcBef>
                        <a:spcAft>
                          <a:spcPct val="25000"/>
                        </a:spcAft>
                        <a:buClr>
                          <a:srgbClr val="192F5A"/>
                        </a:buClr>
                        <a:buSzTx/>
                        <a:buFont typeface="Times" panose="02020603050405020304" pitchFamily="18" charset="0"/>
                        <a:buNone/>
                        <a:tabLst/>
                      </a:pPr>
                      <a:r>
                        <a:rPr kumimoji="0" lang="en-US" altLang="en-US" sz="3600" b="1" i="0" u="none" strike="noStrike" cap="none" normalizeH="0" baseline="0">
                          <a:ln>
                            <a:noFill/>
                          </a:ln>
                          <a:solidFill>
                            <a:schemeClr val="tx1"/>
                          </a:solidFill>
                          <a:effectLst/>
                          <a:latin typeface="Times New Roman" panose="02020603050405020304" pitchFamily="18" charset="0"/>
                          <a:ea typeface="MS PGothic" panose="020B0600070205080204" pitchFamily="34" charset="-128"/>
                          <a:cs typeface="Times New Roman" panose="02020603050405020304" pitchFamily="18" charset="0"/>
                        </a:rPr>
                        <a:t>√</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buClr>
                          <a:schemeClr val="hlink"/>
                        </a:buClr>
                        <a:buSzPct val="70000"/>
                        <a:buFont typeface="Wingdings" panose="05000000000000000000" pitchFamily="2" charset="2"/>
                        <a:defRPr sz="2800">
                          <a:solidFill>
                            <a:schemeClr val="tx1"/>
                          </a:solidFill>
                          <a:latin typeface="Garamond" panose="02020404030301010803" pitchFamily="18" charset="0"/>
                        </a:defRPr>
                      </a:lvl1pPr>
                      <a:lvl2pPr marL="742950" indent="-285750" eaLnBrk="0" hangingPunct="0">
                        <a:spcBef>
                          <a:spcPct val="20000"/>
                        </a:spcBef>
                        <a:buClr>
                          <a:schemeClr val="accent2"/>
                        </a:buClr>
                        <a:buSzPct val="70000"/>
                        <a:buFont typeface="Wingdings" panose="05000000000000000000" pitchFamily="2" charset="2"/>
                        <a:defRPr sz="2400">
                          <a:solidFill>
                            <a:schemeClr val="tx1"/>
                          </a:solidFill>
                          <a:latin typeface="Garamond" panose="02020404030301010803" pitchFamily="18" charset="0"/>
                        </a:defRPr>
                      </a:lvl2pPr>
                      <a:lvl3pPr marL="1143000" indent="-228600" eaLnBrk="0" hangingPunct="0">
                        <a:spcBef>
                          <a:spcPct val="20000"/>
                        </a:spcBef>
                        <a:buClr>
                          <a:schemeClr val="tx2"/>
                        </a:buClr>
                        <a:buSzPct val="70000"/>
                        <a:buFont typeface="Wingdings" panose="05000000000000000000" pitchFamily="2" charset="2"/>
                        <a:defRPr sz="2000">
                          <a:solidFill>
                            <a:schemeClr val="tx1"/>
                          </a:solidFill>
                          <a:latin typeface="Garamond" panose="02020404030301010803" pitchFamily="18" charset="0"/>
                        </a:defRPr>
                      </a:lvl3pPr>
                      <a:lvl4pPr marL="1600200" indent="-228600" eaLnBrk="0" hangingPunct="0">
                        <a:spcBef>
                          <a:spcPct val="20000"/>
                        </a:spcBef>
                        <a:buClr>
                          <a:schemeClr val="accent2"/>
                        </a:buClr>
                        <a:buSzPct val="70000"/>
                        <a:buFont typeface="Wingdings" panose="05000000000000000000" pitchFamily="2" charset="2"/>
                        <a:defRPr>
                          <a:solidFill>
                            <a:schemeClr val="tx1"/>
                          </a:solidFill>
                          <a:latin typeface="Garamond" panose="02020404030301010803" pitchFamily="18" charset="0"/>
                        </a:defRPr>
                      </a:lvl4pPr>
                      <a:lvl5pPr marL="2057400" indent="-228600" eaLnBrk="0" hangingPunct="0">
                        <a:spcBef>
                          <a:spcPct val="20000"/>
                        </a:spcBef>
                        <a:buClr>
                          <a:schemeClr val="hlink"/>
                        </a:buClr>
                        <a:buSzPct val="70000"/>
                        <a:buFont typeface="Wingdings" panose="05000000000000000000" pitchFamily="2" charset="2"/>
                        <a:defRPr>
                          <a:solidFill>
                            <a:schemeClr val="tx1"/>
                          </a:solidFill>
                          <a:latin typeface="Garamond" panose="02020404030301010803" pitchFamily="18"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defRPr>
                          <a:solidFill>
                            <a:schemeClr val="tx1"/>
                          </a:solidFill>
                          <a:latin typeface="Garamond" panose="02020404030301010803" pitchFamily="18"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defRPr>
                          <a:solidFill>
                            <a:schemeClr val="tx1"/>
                          </a:solidFill>
                          <a:latin typeface="Garamond" panose="02020404030301010803" pitchFamily="18"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defRPr>
                          <a:solidFill>
                            <a:schemeClr val="tx1"/>
                          </a:solidFill>
                          <a:latin typeface="Garamond" panose="02020404030301010803" pitchFamily="18"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defRPr>
                          <a:solidFill>
                            <a:schemeClr val="tx1"/>
                          </a:solidFill>
                          <a:latin typeface="Garamond" panose="02020404030301010803" pitchFamily="18" charset="0"/>
                        </a:defRPr>
                      </a:lvl9pPr>
                    </a:lstStyle>
                    <a:p>
                      <a:pPr marL="0" marR="0" lvl="0" indent="0" algn="ctr" defTabSz="914400" rtl="0" eaLnBrk="1" fontAlgn="base" latinLnBrk="0" hangingPunct="1">
                        <a:lnSpc>
                          <a:spcPct val="100000"/>
                        </a:lnSpc>
                        <a:spcBef>
                          <a:spcPct val="30000"/>
                        </a:spcBef>
                        <a:spcAft>
                          <a:spcPct val="25000"/>
                        </a:spcAft>
                        <a:buClr>
                          <a:srgbClr val="192F5A"/>
                        </a:buClr>
                        <a:buSzTx/>
                        <a:buFont typeface="Times" panose="02020603050405020304" pitchFamily="18" charset="0"/>
                        <a:buNone/>
                        <a:tabLst/>
                      </a:pPr>
                      <a:r>
                        <a:rPr kumimoji="0" lang="en-US" altLang="en-US" sz="3600" b="1" i="0" u="none" strike="noStrike" cap="none" normalizeH="0" baseline="0">
                          <a:ln>
                            <a:noFill/>
                          </a:ln>
                          <a:solidFill>
                            <a:schemeClr val="tx1"/>
                          </a:solidFill>
                          <a:effectLst/>
                          <a:latin typeface="Times New Roman" panose="02020603050405020304" pitchFamily="18" charset="0"/>
                          <a:ea typeface="MS PGothic" panose="020B0600070205080204" pitchFamily="34" charset="-128"/>
                          <a:cs typeface="Times New Roman" panose="02020603050405020304" pitchFamily="18" charset="0"/>
                        </a:rPr>
                        <a:t>√</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37072812"/>
                  </a:ext>
                </a:extLst>
              </a:tr>
              <a:tr h="908050">
                <a:tc>
                  <a:txBody>
                    <a:bodyPr/>
                    <a:lstStyle>
                      <a:lvl1pPr marL="304800" indent="-304800" eaLnBrk="0" hangingPunct="0">
                        <a:spcBef>
                          <a:spcPct val="20000"/>
                        </a:spcBef>
                        <a:buClr>
                          <a:schemeClr val="hlink"/>
                        </a:buClr>
                        <a:buSzPct val="70000"/>
                        <a:buFont typeface="Wingdings" panose="05000000000000000000" pitchFamily="2" charset="2"/>
                        <a:defRPr sz="2800">
                          <a:solidFill>
                            <a:schemeClr val="tx1"/>
                          </a:solidFill>
                          <a:latin typeface="Garamond" panose="02020404030301010803" pitchFamily="18" charset="0"/>
                        </a:defRPr>
                      </a:lvl1pPr>
                      <a:lvl2pPr marL="742950" indent="-285750" eaLnBrk="0" hangingPunct="0">
                        <a:spcBef>
                          <a:spcPct val="20000"/>
                        </a:spcBef>
                        <a:buClr>
                          <a:schemeClr val="accent2"/>
                        </a:buClr>
                        <a:buSzPct val="70000"/>
                        <a:buFont typeface="Wingdings" panose="05000000000000000000" pitchFamily="2" charset="2"/>
                        <a:defRPr sz="2400">
                          <a:solidFill>
                            <a:schemeClr val="tx1"/>
                          </a:solidFill>
                          <a:latin typeface="Garamond" panose="02020404030301010803" pitchFamily="18" charset="0"/>
                        </a:defRPr>
                      </a:lvl2pPr>
                      <a:lvl3pPr marL="1143000" indent="-228600" eaLnBrk="0" hangingPunct="0">
                        <a:spcBef>
                          <a:spcPct val="20000"/>
                        </a:spcBef>
                        <a:buClr>
                          <a:schemeClr val="tx2"/>
                        </a:buClr>
                        <a:buSzPct val="70000"/>
                        <a:buFont typeface="Wingdings" panose="05000000000000000000" pitchFamily="2" charset="2"/>
                        <a:defRPr sz="2000">
                          <a:solidFill>
                            <a:schemeClr val="tx1"/>
                          </a:solidFill>
                          <a:latin typeface="Garamond" panose="02020404030301010803" pitchFamily="18" charset="0"/>
                        </a:defRPr>
                      </a:lvl3pPr>
                      <a:lvl4pPr marL="1600200" indent="-228600" eaLnBrk="0" hangingPunct="0">
                        <a:spcBef>
                          <a:spcPct val="20000"/>
                        </a:spcBef>
                        <a:buClr>
                          <a:schemeClr val="accent2"/>
                        </a:buClr>
                        <a:buSzPct val="70000"/>
                        <a:buFont typeface="Wingdings" panose="05000000000000000000" pitchFamily="2" charset="2"/>
                        <a:defRPr>
                          <a:solidFill>
                            <a:schemeClr val="tx1"/>
                          </a:solidFill>
                          <a:latin typeface="Garamond" panose="02020404030301010803" pitchFamily="18" charset="0"/>
                        </a:defRPr>
                      </a:lvl4pPr>
                      <a:lvl5pPr marL="2057400" indent="-228600" eaLnBrk="0" hangingPunct="0">
                        <a:spcBef>
                          <a:spcPct val="20000"/>
                        </a:spcBef>
                        <a:buClr>
                          <a:schemeClr val="hlink"/>
                        </a:buClr>
                        <a:buSzPct val="70000"/>
                        <a:buFont typeface="Wingdings" panose="05000000000000000000" pitchFamily="2" charset="2"/>
                        <a:defRPr>
                          <a:solidFill>
                            <a:schemeClr val="tx1"/>
                          </a:solidFill>
                          <a:latin typeface="Garamond" panose="02020404030301010803" pitchFamily="18"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defRPr>
                          <a:solidFill>
                            <a:schemeClr val="tx1"/>
                          </a:solidFill>
                          <a:latin typeface="Garamond" panose="02020404030301010803" pitchFamily="18"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defRPr>
                          <a:solidFill>
                            <a:schemeClr val="tx1"/>
                          </a:solidFill>
                          <a:latin typeface="Garamond" panose="02020404030301010803" pitchFamily="18"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defRPr>
                          <a:solidFill>
                            <a:schemeClr val="tx1"/>
                          </a:solidFill>
                          <a:latin typeface="Garamond" panose="02020404030301010803" pitchFamily="18"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defRPr>
                          <a:solidFill>
                            <a:schemeClr val="tx1"/>
                          </a:solidFill>
                          <a:latin typeface="Garamond" panose="02020404030301010803" pitchFamily="18" charset="0"/>
                        </a:defRPr>
                      </a:lvl9pPr>
                    </a:lstStyle>
                    <a:p>
                      <a:pPr marL="304800" marR="0" lvl="0" indent="-304800" algn="l" defTabSz="914400" rtl="0" eaLnBrk="1" fontAlgn="base" latinLnBrk="0" hangingPunct="1">
                        <a:lnSpc>
                          <a:spcPct val="100000"/>
                        </a:lnSpc>
                        <a:spcBef>
                          <a:spcPct val="30000"/>
                        </a:spcBef>
                        <a:spcAft>
                          <a:spcPct val="25000"/>
                        </a:spcAft>
                        <a:buClr>
                          <a:srgbClr val="192F5A"/>
                        </a:buClr>
                        <a:buSzTx/>
                        <a:buFont typeface="Times" panose="02020603050405020304" pitchFamily="18" charset="0"/>
                        <a:buNone/>
                        <a:tabLst/>
                      </a:pPr>
                      <a:r>
                        <a:rPr kumimoji="0" lang="en-US" altLang="en-US" sz="1800" b="1" i="0" u="none" strike="noStrike" cap="none" normalizeH="0" baseline="0">
                          <a:ln>
                            <a:noFill/>
                          </a:ln>
                          <a:solidFill>
                            <a:schemeClr val="tx1"/>
                          </a:solidFill>
                          <a:effectLst/>
                          <a:latin typeface="Times New Roman" panose="02020603050405020304" pitchFamily="18" charset="0"/>
                          <a:ea typeface="MS PGothic" panose="020B0600070205080204" pitchFamily="34" charset="-128"/>
                          <a:cs typeface="Times New Roman" panose="02020603050405020304" pitchFamily="18" charset="0"/>
                        </a:rPr>
                        <a:t>5. 	Monitor, evaluate, reporting hotlin</a:t>
                      </a:r>
                      <a:r>
                        <a:rPr kumimoji="0" lang="en-US" altLang="en-US" sz="1800" b="0" i="0" u="none" strike="noStrike" cap="none" normalizeH="0" baseline="0">
                          <a:ln>
                            <a:noFill/>
                          </a:ln>
                          <a:solidFill>
                            <a:schemeClr val="tx1"/>
                          </a:solidFill>
                          <a:effectLst/>
                          <a:latin typeface="Times New Roman" panose="02020603050405020304" pitchFamily="18" charset="0"/>
                          <a:ea typeface="MS PGothic" panose="020B0600070205080204" pitchFamily="34" charset="-128"/>
                          <a:cs typeface="Times New Roman" panose="02020603050405020304" pitchFamily="18" charset="0"/>
                        </a:rPr>
                        <a:t>e</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333333"/>
                    </a:solidFill>
                  </a:tcPr>
                </a:tc>
                <a:tc>
                  <a:txBody>
                    <a:bodyPr/>
                    <a:lstStyle>
                      <a:lvl1pPr eaLnBrk="0" hangingPunct="0">
                        <a:spcBef>
                          <a:spcPct val="20000"/>
                        </a:spcBef>
                        <a:buClr>
                          <a:schemeClr val="hlink"/>
                        </a:buClr>
                        <a:buSzPct val="70000"/>
                        <a:buFont typeface="Wingdings" panose="05000000000000000000" pitchFamily="2" charset="2"/>
                        <a:defRPr sz="2800">
                          <a:solidFill>
                            <a:schemeClr val="tx1"/>
                          </a:solidFill>
                          <a:latin typeface="Garamond" panose="02020404030301010803" pitchFamily="18" charset="0"/>
                        </a:defRPr>
                      </a:lvl1pPr>
                      <a:lvl2pPr marL="742950" indent="-285750" eaLnBrk="0" hangingPunct="0">
                        <a:spcBef>
                          <a:spcPct val="20000"/>
                        </a:spcBef>
                        <a:buClr>
                          <a:schemeClr val="accent2"/>
                        </a:buClr>
                        <a:buSzPct val="70000"/>
                        <a:buFont typeface="Wingdings" panose="05000000000000000000" pitchFamily="2" charset="2"/>
                        <a:defRPr sz="2400">
                          <a:solidFill>
                            <a:schemeClr val="tx1"/>
                          </a:solidFill>
                          <a:latin typeface="Garamond" panose="02020404030301010803" pitchFamily="18" charset="0"/>
                        </a:defRPr>
                      </a:lvl2pPr>
                      <a:lvl3pPr marL="1143000" indent="-228600" eaLnBrk="0" hangingPunct="0">
                        <a:spcBef>
                          <a:spcPct val="20000"/>
                        </a:spcBef>
                        <a:buClr>
                          <a:schemeClr val="tx2"/>
                        </a:buClr>
                        <a:buSzPct val="70000"/>
                        <a:buFont typeface="Wingdings" panose="05000000000000000000" pitchFamily="2" charset="2"/>
                        <a:defRPr sz="2000">
                          <a:solidFill>
                            <a:schemeClr val="tx1"/>
                          </a:solidFill>
                          <a:latin typeface="Garamond" panose="02020404030301010803" pitchFamily="18" charset="0"/>
                        </a:defRPr>
                      </a:lvl3pPr>
                      <a:lvl4pPr marL="1600200" indent="-228600" eaLnBrk="0" hangingPunct="0">
                        <a:spcBef>
                          <a:spcPct val="20000"/>
                        </a:spcBef>
                        <a:buClr>
                          <a:schemeClr val="accent2"/>
                        </a:buClr>
                        <a:buSzPct val="70000"/>
                        <a:buFont typeface="Wingdings" panose="05000000000000000000" pitchFamily="2" charset="2"/>
                        <a:defRPr>
                          <a:solidFill>
                            <a:schemeClr val="tx1"/>
                          </a:solidFill>
                          <a:latin typeface="Garamond" panose="02020404030301010803" pitchFamily="18" charset="0"/>
                        </a:defRPr>
                      </a:lvl4pPr>
                      <a:lvl5pPr marL="2057400" indent="-228600" eaLnBrk="0" hangingPunct="0">
                        <a:spcBef>
                          <a:spcPct val="20000"/>
                        </a:spcBef>
                        <a:buClr>
                          <a:schemeClr val="hlink"/>
                        </a:buClr>
                        <a:buSzPct val="70000"/>
                        <a:buFont typeface="Wingdings" panose="05000000000000000000" pitchFamily="2" charset="2"/>
                        <a:defRPr>
                          <a:solidFill>
                            <a:schemeClr val="tx1"/>
                          </a:solidFill>
                          <a:latin typeface="Garamond" panose="02020404030301010803" pitchFamily="18"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defRPr>
                          <a:solidFill>
                            <a:schemeClr val="tx1"/>
                          </a:solidFill>
                          <a:latin typeface="Garamond" panose="02020404030301010803" pitchFamily="18"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defRPr>
                          <a:solidFill>
                            <a:schemeClr val="tx1"/>
                          </a:solidFill>
                          <a:latin typeface="Garamond" panose="02020404030301010803" pitchFamily="18"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defRPr>
                          <a:solidFill>
                            <a:schemeClr val="tx1"/>
                          </a:solidFill>
                          <a:latin typeface="Garamond" panose="02020404030301010803" pitchFamily="18"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defRPr>
                          <a:solidFill>
                            <a:schemeClr val="tx1"/>
                          </a:solidFill>
                          <a:latin typeface="Garamond" panose="02020404030301010803" pitchFamily="18" charset="0"/>
                        </a:defRPr>
                      </a:lvl9pPr>
                    </a:lstStyle>
                    <a:p>
                      <a:pPr marL="0" marR="0" lvl="0" indent="0" algn="ctr" defTabSz="914400" rtl="0" eaLnBrk="1" fontAlgn="base" latinLnBrk="0" hangingPunct="1">
                        <a:lnSpc>
                          <a:spcPct val="100000"/>
                        </a:lnSpc>
                        <a:spcBef>
                          <a:spcPct val="30000"/>
                        </a:spcBef>
                        <a:spcAft>
                          <a:spcPct val="25000"/>
                        </a:spcAft>
                        <a:buClr>
                          <a:srgbClr val="192F5A"/>
                        </a:buClr>
                        <a:buSzTx/>
                        <a:buFont typeface="Times" panose="02020603050405020304" pitchFamily="18" charset="0"/>
                        <a:buNone/>
                        <a:tabLst/>
                      </a:pPr>
                      <a:r>
                        <a:rPr kumimoji="0" lang="en-US" altLang="en-US" sz="3600" b="1" i="0" u="none" strike="noStrike" cap="none" normalizeH="0" baseline="0">
                          <a:ln>
                            <a:noFill/>
                          </a:ln>
                          <a:solidFill>
                            <a:schemeClr val="tx1"/>
                          </a:solidFill>
                          <a:effectLst/>
                          <a:latin typeface="Times New Roman" panose="02020603050405020304" pitchFamily="18" charset="0"/>
                          <a:ea typeface="MS PGothic" panose="020B0600070205080204" pitchFamily="34" charset="-128"/>
                          <a:cs typeface="Times New Roman" panose="02020603050405020304" pitchFamily="18" charset="0"/>
                        </a:rPr>
                        <a:t>√</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buClr>
                          <a:schemeClr val="hlink"/>
                        </a:buClr>
                        <a:buSzPct val="70000"/>
                        <a:buFont typeface="Wingdings" panose="05000000000000000000" pitchFamily="2" charset="2"/>
                        <a:defRPr sz="2800">
                          <a:solidFill>
                            <a:schemeClr val="tx1"/>
                          </a:solidFill>
                          <a:latin typeface="Garamond" panose="02020404030301010803" pitchFamily="18" charset="0"/>
                        </a:defRPr>
                      </a:lvl1pPr>
                      <a:lvl2pPr marL="742950" indent="-285750" eaLnBrk="0" hangingPunct="0">
                        <a:spcBef>
                          <a:spcPct val="20000"/>
                        </a:spcBef>
                        <a:buClr>
                          <a:schemeClr val="accent2"/>
                        </a:buClr>
                        <a:buSzPct val="70000"/>
                        <a:buFont typeface="Wingdings" panose="05000000000000000000" pitchFamily="2" charset="2"/>
                        <a:defRPr sz="2400">
                          <a:solidFill>
                            <a:schemeClr val="tx1"/>
                          </a:solidFill>
                          <a:latin typeface="Garamond" panose="02020404030301010803" pitchFamily="18" charset="0"/>
                        </a:defRPr>
                      </a:lvl2pPr>
                      <a:lvl3pPr marL="1143000" indent="-228600" eaLnBrk="0" hangingPunct="0">
                        <a:spcBef>
                          <a:spcPct val="20000"/>
                        </a:spcBef>
                        <a:buClr>
                          <a:schemeClr val="tx2"/>
                        </a:buClr>
                        <a:buSzPct val="70000"/>
                        <a:buFont typeface="Wingdings" panose="05000000000000000000" pitchFamily="2" charset="2"/>
                        <a:defRPr sz="2000">
                          <a:solidFill>
                            <a:schemeClr val="tx1"/>
                          </a:solidFill>
                          <a:latin typeface="Garamond" panose="02020404030301010803" pitchFamily="18" charset="0"/>
                        </a:defRPr>
                      </a:lvl3pPr>
                      <a:lvl4pPr marL="1600200" indent="-228600" eaLnBrk="0" hangingPunct="0">
                        <a:spcBef>
                          <a:spcPct val="20000"/>
                        </a:spcBef>
                        <a:buClr>
                          <a:schemeClr val="accent2"/>
                        </a:buClr>
                        <a:buSzPct val="70000"/>
                        <a:buFont typeface="Wingdings" panose="05000000000000000000" pitchFamily="2" charset="2"/>
                        <a:defRPr>
                          <a:solidFill>
                            <a:schemeClr val="tx1"/>
                          </a:solidFill>
                          <a:latin typeface="Garamond" panose="02020404030301010803" pitchFamily="18" charset="0"/>
                        </a:defRPr>
                      </a:lvl4pPr>
                      <a:lvl5pPr marL="2057400" indent="-228600" eaLnBrk="0" hangingPunct="0">
                        <a:spcBef>
                          <a:spcPct val="20000"/>
                        </a:spcBef>
                        <a:buClr>
                          <a:schemeClr val="hlink"/>
                        </a:buClr>
                        <a:buSzPct val="70000"/>
                        <a:buFont typeface="Wingdings" panose="05000000000000000000" pitchFamily="2" charset="2"/>
                        <a:defRPr>
                          <a:solidFill>
                            <a:schemeClr val="tx1"/>
                          </a:solidFill>
                          <a:latin typeface="Garamond" panose="02020404030301010803" pitchFamily="18"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defRPr>
                          <a:solidFill>
                            <a:schemeClr val="tx1"/>
                          </a:solidFill>
                          <a:latin typeface="Garamond" panose="02020404030301010803" pitchFamily="18"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defRPr>
                          <a:solidFill>
                            <a:schemeClr val="tx1"/>
                          </a:solidFill>
                          <a:latin typeface="Garamond" panose="02020404030301010803" pitchFamily="18"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defRPr>
                          <a:solidFill>
                            <a:schemeClr val="tx1"/>
                          </a:solidFill>
                          <a:latin typeface="Garamond" panose="02020404030301010803" pitchFamily="18"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defRPr>
                          <a:solidFill>
                            <a:schemeClr val="tx1"/>
                          </a:solidFill>
                          <a:latin typeface="Garamond" panose="02020404030301010803" pitchFamily="18" charset="0"/>
                        </a:defRPr>
                      </a:lvl9pPr>
                    </a:lstStyle>
                    <a:p>
                      <a:pPr marL="0" marR="0" lvl="0" indent="0" algn="ctr" defTabSz="914400" rtl="0" eaLnBrk="1" fontAlgn="base" latinLnBrk="0" hangingPunct="1">
                        <a:lnSpc>
                          <a:spcPct val="100000"/>
                        </a:lnSpc>
                        <a:spcBef>
                          <a:spcPct val="30000"/>
                        </a:spcBef>
                        <a:spcAft>
                          <a:spcPct val="25000"/>
                        </a:spcAft>
                        <a:buClr>
                          <a:srgbClr val="192F5A"/>
                        </a:buClr>
                        <a:buSzTx/>
                        <a:buFont typeface="Times" panose="02020603050405020304" pitchFamily="18" charset="0"/>
                        <a:buNone/>
                        <a:tabLst/>
                      </a:pPr>
                      <a:r>
                        <a:rPr kumimoji="0" lang="en-US" altLang="en-US" sz="3600" b="1" i="0" u="none" strike="noStrike" cap="none" normalizeH="0" baseline="0">
                          <a:ln>
                            <a:noFill/>
                          </a:ln>
                          <a:solidFill>
                            <a:schemeClr val="tx1"/>
                          </a:solidFill>
                          <a:effectLst/>
                          <a:latin typeface="Times New Roman" panose="02020603050405020304" pitchFamily="18" charset="0"/>
                          <a:ea typeface="MS PGothic" panose="020B0600070205080204" pitchFamily="34" charset="-128"/>
                          <a:cs typeface="Times New Roman" panose="02020603050405020304" pitchFamily="18" charset="0"/>
                        </a:rPr>
                        <a:t>√</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buClr>
                          <a:schemeClr val="hlink"/>
                        </a:buClr>
                        <a:buSzPct val="70000"/>
                        <a:buFont typeface="Wingdings" panose="05000000000000000000" pitchFamily="2" charset="2"/>
                        <a:defRPr sz="2800">
                          <a:solidFill>
                            <a:schemeClr val="tx1"/>
                          </a:solidFill>
                          <a:latin typeface="Garamond" panose="02020404030301010803" pitchFamily="18" charset="0"/>
                        </a:defRPr>
                      </a:lvl1pPr>
                      <a:lvl2pPr marL="742950" indent="-285750" eaLnBrk="0" hangingPunct="0">
                        <a:spcBef>
                          <a:spcPct val="20000"/>
                        </a:spcBef>
                        <a:buClr>
                          <a:schemeClr val="accent2"/>
                        </a:buClr>
                        <a:buSzPct val="70000"/>
                        <a:buFont typeface="Wingdings" panose="05000000000000000000" pitchFamily="2" charset="2"/>
                        <a:defRPr sz="2400">
                          <a:solidFill>
                            <a:schemeClr val="tx1"/>
                          </a:solidFill>
                          <a:latin typeface="Garamond" panose="02020404030301010803" pitchFamily="18" charset="0"/>
                        </a:defRPr>
                      </a:lvl2pPr>
                      <a:lvl3pPr marL="1143000" indent="-228600" eaLnBrk="0" hangingPunct="0">
                        <a:spcBef>
                          <a:spcPct val="20000"/>
                        </a:spcBef>
                        <a:buClr>
                          <a:schemeClr val="tx2"/>
                        </a:buClr>
                        <a:buSzPct val="70000"/>
                        <a:buFont typeface="Wingdings" panose="05000000000000000000" pitchFamily="2" charset="2"/>
                        <a:defRPr sz="2000">
                          <a:solidFill>
                            <a:schemeClr val="tx1"/>
                          </a:solidFill>
                          <a:latin typeface="Garamond" panose="02020404030301010803" pitchFamily="18" charset="0"/>
                        </a:defRPr>
                      </a:lvl3pPr>
                      <a:lvl4pPr marL="1600200" indent="-228600" eaLnBrk="0" hangingPunct="0">
                        <a:spcBef>
                          <a:spcPct val="20000"/>
                        </a:spcBef>
                        <a:buClr>
                          <a:schemeClr val="accent2"/>
                        </a:buClr>
                        <a:buSzPct val="70000"/>
                        <a:buFont typeface="Wingdings" panose="05000000000000000000" pitchFamily="2" charset="2"/>
                        <a:defRPr>
                          <a:solidFill>
                            <a:schemeClr val="tx1"/>
                          </a:solidFill>
                          <a:latin typeface="Garamond" panose="02020404030301010803" pitchFamily="18" charset="0"/>
                        </a:defRPr>
                      </a:lvl4pPr>
                      <a:lvl5pPr marL="2057400" indent="-228600" eaLnBrk="0" hangingPunct="0">
                        <a:spcBef>
                          <a:spcPct val="20000"/>
                        </a:spcBef>
                        <a:buClr>
                          <a:schemeClr val="hlink"/>
                        </a:buClr>
                        <a:buSzPct val="70000"/>
                        <a:buFont typeface="Wingdings" panose="05000000000000000000" pitchFamily="2" charset="2"/>
                        <a:defRPr>
                          <a:solidFill>
                            <a:schemeClr val="tx1"/>
                          </a:solidFill>
                          <a:latin typeface="Garamond" panose="02020404030301010803" pitchFamily="18"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defRPr>
                          <a:solidFill>
                            <a:schemeClr val="tx1"/>
                          </a:solidFill>
                          <a:latin typeface="Garamond" panose="02020404030301010803" pitchFamily="18"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defRPr>
                          <a:solidFill>
                            <a:schemeClr val="tx1"/>
                          </a:solidFill>
                          <a:latin typeface="Garamond" panose="02020404030301010803" pitchFamily="18"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defRPr>
                          <a:solidFill>
                            <a:schemeClr val="tx1"/>
                          </a:solidFill>
                          <a:latin typeface="Garamond" panose="02020404030301010803" pitchFamily="18"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defRPr>
                          <a:solidFill>
                            <a:schemeClr val="tx1"/>
                          </a:solidFill>
                          <a:latin typeface="Garamond" panose="02020404030301010803" pitchFamily="18" charset="0"/>
                        </a:defRPr>
                      </a:lvl9pPr>
                    </a:lstStyle>
                    <a:p>
                      <a:pPr marL="0" marR="0" lvl="0" indent="0" algn="ctr" defTabSz="914400" rtl="0" eaLnBrk="1" fontAlgn="base" latinLnBrk="0" hangingPunct="1">
                        <a:lnSpc>
                          <a:spcPct val="100000"/>
                        </a:lnSpc>
                        <a:spcBef>
                          <a:spcPct val="30000"/>
                        </a:spcBef>
                        <a:spcAft>
                          <a:spcPct val="25000"/>
                        </a:spcAft>
                        <a:buClr>
                          <a:srgbClr val="192F5A"/>
                        </a:buClr>
                        <a:buSzTx/>
                        <a:buFont typeface="Times" panose="02020603050405020304" pitchFamily="18" charset="0"/>
                        <a:buNone/>
                        <a:tabLst/>
                      </a:pPr>
                      <a:r>
                        <a:rPr kumimoji="0" lang="en-US" altLang="en-US" sz="3600" b="1" i="0" u="none" strike="noStrike" cap="none" normalizeH="0" baseline="0">
                          <a:ln>
                            <a:noFill/>
                          </a:ln>
                          <a:solidFill>
                            <a:schemeClr val="tx1"/>
                          </a:solidFill>
                          <a:effectLst/>
                          <a:latin typeface="Times New Roman" panose="02020603050405020304" pitchFamily="18" charset="0"/>
                          <a:ea typeface="MS PGothic" panose="020B0600070205080204" pitchFamily="34" charset="-128"/>
                          <a:cs typeface="Times New Roman" panose="02020603050405020304" pitchFamily="18" charset="0"/>
                        </a:rPr>
                        <a:t>√</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buClr>
                          <a:schemeClr val="hlink"/>
                        </a:buClr>
                        <a:buSzPct val="70000"/>
                        <a:buFont typeface="Wingdings" panose="05000000000000000000" pitchFamily="2" charset="2"/>
                        <a:defRPr sz="2800">
                          <a:solidFill>
                            <a:schemeClr val="tx1"/>
                          </a:solidFill>
                          <a:latin typeface="Garamond" panose="02020404030301010803" pitchFamily="18" charset="0"/>
                        </a:defRPr>
                      </a:lvl1pPr>
                      <a:lvl2pPr marL="742950" indent="-285750" eaLnBrk="0" hangingPunct="0">
                        <a:spcBef>
                          <a:spcPct val="20000"/>
                        </a:spcBef>
                        <a:buClr>
                          <a:schemeClr val="accent2"/>
                        </a:buClr>
                        <a:buSzPct val="70000"/>
                        <a:buFont typeface="Wingdings" panose="05000000000000000000" pitchFamily="2" charset="2"/>
                        <a:defRPr sz="2400">
                          <a:solidFill>
                            <a:schemeClr val="tx1"/>
                          </a:solidFill>
                          <a:latin typeface="Garamond" panose="02020404030301010803" pitchFamily="18" charset="0"/>
                        </a:defRPr>
                      </a:lvl2pPr>
                      <a:lvl3pPr marL="1143000" indent="-228600" eaLnBrk="0" hangingPunct="0">
                        <a:spcBef>
                          <a:spcPct val="20000"/>
                        </a:spcBef>
                        <a:buClr>
                          <a:schemeClr val="tx2"/>
                        </a:buClr>
                        <a:buSzPct val="70000"/>
                        <a:buFont typeface="Wingdings" panose="05000000000000000000" pitchFamily="2" charset="2"/>
                        <a:defRPr sz="2000">
                          <a:solidFill>
                            <a:schemeClr val="tx1"/>
                          </a:solidFill>
                          <a:latin typeface="Garamond" panose="02020404030301010803" pitchFamily="18" charset="0"/>
                        </a:defRPr>
                      </a:lvl3pPr>
                      <a:lvl4pPr marL="1600200" indent="-228600" eaLnBrk="0" hangingPunct="0">
                        <a:spcBef>
                          <a:spcPct val="20000"/>
                        </a:spcBef>
                        <a:buClr>
                          <a:schemeClr val="accent2"/>
                        </a:buClr>
                        <a:buSzPct val="70000"/>
                        <a:buFont typeface="Wingdings" panose="05000000000000000000" pitchFamily="2" charset="2"/>
                        <a:defRPr>
                          <a:solidFill>
                            <a:schemeClr val="tx1"/>
                          </a:solidFill>
                          <a:latin typeface="Garamond" panose="02020404030301010803" pitchFamily="18" charset="0"/>
                        </a:defRPr>
                      </a:lvl4pPr>
                      <a:lvl5pPr marL="2057400" indent="-228600" eaLnBrk="0" hangingPunct="0">
                        <a:spcBef>
                          <a:spcPct val="20000"/>
                        </a:spcBef>
                        <a:buClr>
                          <a:schemeClr val="hlink"/>
                        </a:buClr>
                        <a:buSzPct val="70000"/>
                        <a:buFont typeface="Wingdings" panose="05000000000000000000" pitchFamily="2" charset="2"/>
                        <a:defRPr>
                          <a:solidFill>
                            <a:schemeClr val="tx1"/>
                          </a:solidFill>
                          <a:latin typeface="Garamond" panose="02020404030301010803" pitchFamily="18"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defRPr>
                          <a:solidFill>
                            <a:schemeClr val="tx1"/>
                          </a:solidFill>
                          <a:latin typeface="Garamond" panose="02020404030301010803" pitchFamily="18"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defRPr>
                          <a:solidFill>
                            <a:schemeClr val="tx1"/>
                          </a:solidFill>
                          <a:latin typeface="Garamond" panose="02020404030301010803" pitchFamily="18"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defRPr>
                          <a:solidFill>
                            <a:schemeClr val="tx1"/>
                          </a:solidFill>
                          <a:latin typeface="Garamond" panose="02020404030301010803" pitchFamily="18"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defRPr>
                          <a:solidFill>
                            <a:schemeClr val="tx1"/>
                          </a:solidFill>
                          <a:latin typeface="Garamond" panose="02020404030301010803" pitchFamily="18" charset="0"/>
                        </a:defRPr>
                      </a:lvl9pPr>
                    </a:lstStyle>
                    <a:p>
                      <a:pPr marL="0" marR="0" lvl="0" indent="0" algn="ctr" defTabSz="914400" rtl="0" eaLnBrk="1" fontAlgn="base" latinLnBrk="0" hangingPunct="1">
                        <a:lnSpc>
                          <a:spcPct val="100000"/>
                        </a:lnSpc>
                        <a:spcBef>
                          <a:spcPct val="30000"/>
                        </a:spcBef>
                        <a:spcAft>
                          <a:spcPct val="25000"/>
                        </a:spcAft>
                        <a:buClr>
                          <a:srgbClr val="192F5A"/>
                        </a:buClr>
                        <a:buSzTx/>
                        <a:buFont typeface="Times" panose="02020603050405020304" pitchFamily="18" charset="0"/>
                        <a:buNone/>
                        <a:tabLst/>
                      </a:pPr>
                      <a:r>
                        <a:rPr kumimoji="0" lang="en-US" altLang="en-US" sz="3600" b="1" i="0" u="none" strike="noStrike" cap="none" normalizeH="0" baseline="0">
                          <a:ln>
                            <a:noFill/>
                          </a:ln>
                          <a:solidFill>
                            <a:schemeClr val="tx1"/>
                          </a:solidFill>
                          <a:effectLst/>
                          <a:latin typeface="Times New Roman" panose="02020603050405020304" pitchFamily="18" charset="0"/>
                          <a:ea typeface="MS PGothic" panose="020B0600070205080204" pitchFamily="34" charset="-128"/>
                          <a:cs typeface="Times New Roman" panose="02020603050405020304" pitchFamily="18" charset="0"/>
                        </a:rPr>
                        <a:t>√</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727525624"/>
                  </a:ext>
                </a:extLst>
              </a:tr>
              <a:tr h="838200">
                <a:tc>
                  <a:txBody>
                    <a:bodyPr/>
                    <a:lstStyle>
                      <a:lvl1pPr marL="304800" indent="-304800" eaLnBrk="0" hangingPunct="0">
                        <a:spcBef>
                          <a:spcPct val="20000"/>
                        </a:spcBef>
                        <a:buClr>
                          <a:schemeClr val="hlink"/>
                        </a:buClr>
                        <a:buSzPct val="70000"/>
                        <a:buFont typeface="Wingdings" panose="05000000000000000000" pitchFamily="2" charset="2"/>
                        <a:defRPr sz="2800">
                          <a:solidFill>
                            <a:schemeClr val="tx1"/>
                          </a:solidFill>
                          <a:latin typeface="Garamond" panose="02020404030301010803" pitchFamily="18" charset="0"/>
                        </a:defRPr>
                      </a:lvl1pPr>
                      <a:lvl2pPr marL="742950" indent="-285750" eaLnBrk="0" hangingPunct="0">
                        <a:spcBef>
                          <a:spcPct val="20000"/>
                        </a:spcBef>
                        <a:buClr>
                          <a:schemeClr val="accent2"/>
                        </a:buClr>
                        <a:buSzPct val="70000"/>
                        <a:buFont typeface="Wingdings" panose="05000000000000000000" pitchFamily="2" charset="2"/>
                        <a:defRPr sz="2400">
                          <a:solidFill>
                            <a:schemeClr val="tx1"/>
                          </a:solidFill>
                          <a:latin typeface="Garamond" panose="02020404030301010803" pitchFamily="18" charset="0"/>
                        </a:defRPr>
                      </a:lvl2pPr>
                      <a:lvl3pPr marL="1143000" indent="-228600" eaLnBrk="0" hangingPunct="0">
                        <a:spcBef>
                          <a:spcPct val="20000"/>
                        </a:spcBef>
                        <a:buClr>
                          <a:schemeClr val="tx2"/>
                        </a:buClr>
                        <a:buSzPct val="70000"/>
                        <a:buFont typeface="Wingdings" panose="05000000000000000000" pitchFamily="2" charset="2"/>
                        <a:defRPr sz="2000">
                          <a:solidFill>
                            <a:schemeClr val="tx1"/>
                          </a:solidFill>
                          <a:latin typeface="Garamond" panose="02020404030301010803" pitchFamily="18" charset="0"/>
                        </a:defRPr>
                      </a:lvl3pPr>
                      <a:lvl4pPr marL="1600200" indent="-228600" eaLnBrk="0" hangingPunct="0">
                        <a:spcBef>
                          <a:spcPct val="20000"/>
                        </a:spcBef>
                        <a:buClr>
                          <a:schemeClr val="accent2"/>
                        </a:buClr>
                        <a:buSzPct val="70000"/>
                        <a:buFont typeface="Wingdings" panose="05000000000000000000" pitchFamily="2" charset="2"/>
                        <a:defRPr>
                          <a:solidFill>
                            <a:schemeClr val="tx1"/>
                          </a:solidFill>
                          <a:latin typeface="Garamond" panose="02020404030301010803" pitchFamily="18" charset="0"/>
                        </a:defRPr>
                      </a:lvl4pPr>
                      <a:lvl5pPr marL="2057400" indent="-228600" eaLnBrk="0" hangingPunct="0">
                        <a:spcBef>
                          <a:spcPct val="20000"/>
                        </a:spcBef>
                        <a:buClr>
                          <a:schemeClr val="hlink"/>
                        </a:buClr>
                        <a:buSzPct val="70000"/>
                        <a:buFont typeface="Wingdings" panose="05000000000000000000" pitchFamily="2" charset="2"/>
                        <a:defRPr>
                          <a:solidFill>
                            <a:schemeClr val="tx1"/>
                          </a:solidFill>
                          <a:latin typeface="Garamond" panose="02020404030301010803" pitchFamily="18"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defRPr>
                          <a:solidFill>
                            <a:schemeClr val="tx1"/>
                          </a:solidFill>
                          <a:latin typeface="Garamond" panose="02020404030301010803" pitchFamily="18"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defRPr>
                          <a:solidFill>
                            <a:schemeClr val="tx1"/>
                          </a:solidFill>
                          <a:latin typeface="Garamond" panose="02020404030301010803" pitchFamily="18"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defRPr>
                          <a:solidFill>
                            <a:schemeClr val="tx1"/>
                          </a:solidFill>
                          <a:latin typeface="Garamond" panose="02020404030301010803" pitchFamily="18"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defRPr>
                          <a:solidFill>
                            <a:schemeClr val="tx1"/>
                          </a:solidFill>
                          <a:latin typeface="Garamond" panose="02020404030301010803" pitchFamily="18" charset="0"/>
                        </a:defRPr>
                      </a:lvl9pPr>
                    </a:lstStyle>
                    <a:p>
                      <a:pPr marL="304800" marR="0" lvl="0" indent="-304800" algn="l" defTabSz="914400" rtl="0" eaLnBrk="1" fontAlgn="base" latinLnBrk="0" hangingPunct="1">
                        <a:lnSpc>
                          <a:spcPct val="100000"/>
                        </a:lnSpc>
                        <a:spcBef>
                          <a:spcPct val="30000"/>
                        </a:spcBef>
                        <a:spcAft>
                          <a:spcPct val="25000"/>
                        </a:spcAft>
                        <a:buClr>
                          <a:srgbClr val="192F5A"/>
                        </a:buClr>
                        <a:buSzTx/>
                        <a:buFont typeface="Times" panose="02020603050405020304" pitchFamily="18" charset="0"/>
                        <a:buNone/>
                        <a:tabLst/>
                      </a:pPr>
                      <a:r>
                        <a:rPr kumimoji="0" lang="en-US" altLang="en-US" sz="1800" b="1" i="0" u="none" strike="noStrike" cap="none" normalizeH="0" baseline="0">
                          <a:ln>
                            <a:noFill/>
                          </a:ln>
                          <a:solidFill>
                            <a:schemeClr val="tx1"/>
                          </a:solidFill>
                          <a:effectLst/>
                          <a:latin typeface="Times New Roman" panose="02020603050405020304" pitchFamily="18" charset="0"/>
                          <a:ea typeface="MS PGothic" panose="020B0600070205080204" pitchFamily="34" charset="-128"/>
                          <a:cs typeface="Times New Roman" panose="02020603050405020304" pitchFamily="18" charset="0"/>
                        </a:rPr>
                        <a:t>6. 	Incentives and discipline </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333333"/>
                    </a:solidFill>
                  </a:tcPr>
                </a:tc>
                <a:tc>
                  <a:txBody>
                    <a:bodyPr/>
                    <a:lstStyle>
                      <a:lvl1pPr eaLnBrk="0" hangingPunct="0">
                        <a:spcBef>
                          <a:spcPct val="20000"/>
                        </a:spcBef>
                        <a:buClr>
                          <a:schemeClr val="hlink"/>
                        </a:buClr>
                        <a:buSzPct val="70000"/>
                        <a:buFont typeface="Wingdings" panose="05000000000000000000" pitchFamily="2" charset="2"/>
                        <a:defRPr sz="2800">
                          <a:solidFill>
                            <a:schemeClr val="tx1"/>
                          </a:solidFill>
                          <a:latin typeface="Garamond" panose="02020404030301010803" pitchFamily="18" charset="0"/>
                        </a:defRPr>
                      </a:lvl1pPr>
                      <a:lvl2pPr marL="742950" indent="-285750" eaLnBrk="0" hangingPunct="0">
                        <a:spcBef>
                          <a:spcPct val="20000"/>
                        </a:spcBef>
                        <a:buClr>
                          <a:schemeClr val="accent2"/>
                        </a:buClr>
                        <a:buSzPct val="70000"/>
                        <a:buFont typeface="Wingdings" panose="05000000000000000000" pitchFamily="2" charset="2"/>
                        <a:defRPr sz="2400">
                          <a:solidFill>
                            <a:schemeClr val="tx1"/>
                          </a:solidFill>
                          <a:latin typeface="Garamond" panose="02020404030301010803" pitchFamily="18" charset="0"/>
                        </a:defRPr>
                      </a:lvl2pPr>
                      <a:lvl3pPr marL="1143000" indent="-228600" eaLnBrk="0" hangingPunct="0">
                        <a:spcBef>
                          <a:spcPct val="20000"/>
                        </a:spcBef>
                        <a:buClr>
                          <a:schemeClr val="tx2"/>
                        </a:buClr>
                        <a:buSzPct val="70000"/>
                        <a:buFont typeface="Wingdings" panose="05000000000000000000" pitchFamily="2" charset="2"/>
                        <a:defRPr sz="2000">
                          <a:solidFill>
                            <a:schemeClr val="tx1"/>
                          </a:solidFill>
                          <a:latin typeface="Garamond" panose="02020404030301010803" pitchFamily="18" charset="0"/>
                        </a:defRPr>
                      </a:lvl3pPr>
                      <a:lvl4pPr marL="1600200" indent="-228600" eaLnBrk="0" hangingPunct="0">
                        <a:spcBef>
                          <a:spcPct val="20000"/>
                        </a:spcBef>
                        <a:buClr>
                          <a:schemeClr val="accent2"/>
                        </a:buClr>
                        <a:buSzPct val="70000"/>
                        <a:buFont typeface="Wingdings" panose="05000000000000000000" pitchFamily="2" charset="2"/>
                        <a:defRPr>
                          <a:solidFill>
                            <a:schemeClr val="tx1"/>
                          </a:solidFill>
                          <a:latin typeface="Garamond" panose="02020404030301010803" pitchFamily="18" charset="0"/>
                        </a:defRPr>
                      </a:lvl4pPr>
                      <a:lvl5pPr marL="2057400" indent="-228600" eaLnBrk="0" hangingPunct="0">
                        <a:spcBef>
                          <a:spcPct val="20000"/>
                        </a:spcBef>
                        <a:buClr>
                          <a:schemeClr val="hlink"/>
                        </a:buClr>
                        <a:buSzPct val="70000"/>
                        <a:buFont typeface="Wingdings" panose="05000000000000000000" pitchFamily="2" charset="2"/>
                        <a:defRPr>
                          <a:solidFill>
                            <a:schemeClr val="tx1"/>
                          </a:solidFill>
                          <a:latin typeface="Garamond" panose="02020404030301010803" pitchFamily="18"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defRPr>
                          <a:solidFill>
                            <a:schemeClr val="tx1"/>
                          </a:solidFill>
                          <a:latin typeface="Garamond" panose="02020404030301010803" pitchFamily="18"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defRPr>
                          <a:solidFill>
                            <a:schemeClr val="tx1"/>
                          </a:solidFill>
                          <a:latin typeface="Garamond" panose="02020404030301010803" pitchFamily="18"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defRPr>
                          <a:solidFill>
                            <a:schemeClr val="tx1"/>
                          </a:solidFill>
                          <a:latin typeface="Garamond" panose="02020404030301010803" pitchFamily="18"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defRPr>
                          <a:solidFill>
                            <a:schemeClr val="tx1"/>
                          </a:solidFill>
                          <a:latin typeface="Garamond" panose="02020404030301010803" pitchFamily="18" charset="0"/>
                        </a:defRPr>
                      </a:lvl9pPr>
                    </a:lstStyle>
                    <a:p>
                      <a:pPr marL="0" marR="0" lvl="0" indent="0" algn="ctr" defTabSz="914400" rtl="0" eaLnBrk="1" fontAlgn="base" latinLnBrk="0" hangingPunct="1">
                        <a:lnSpc>
                          <a:spcPct val="100000"/>
                        </a:lnSpc>
                        <a:spcBef>
                          <a:spcPct val="30000"/>
                        </a:spcBef>
                        <a:spcAft>
                          <a:spcPct val="25000"/>
                        </a:spcAft>
                        <a:buClr>
                          <a:srgbClr val="192F5A"/>
                        </a:buClr>
                        <a:buSzTx/>
                        <a:buFont typeface="Times" panose="02020603050405020304" pitchFamily="18" charset="0"/>
                        <a:buNone/>
                        <a:tabLst/>
                      </a:pPr>
                      <a:r>
                        <a:rPr kumimoji="0" lang="en-US" altLang="en-US" sz="3600" b="1" i="0" u="none" strike="noStrike" cap="none" normalizeH="0" baseline="0">
                          <a:ln>
                            <a:noFill/>
                          </a:ln>
                          <a:solidFill>
                            <a:schemeClr val="tx1"/>
                          </a:solidFill>
                          <a:effectLst/>
                          <a:latin typeface="Times New Roman" panose="02020603050405020304" pitchFamily="18" charset="0"/>
                          <a:ea typeface="MS PGothic" panose="020B0600070205080204" pitchFamily="34" charset="-128"/>
                          <a:cs typeface="Times New Roman" panose="02020603050405020304" pitchFamily="18" charset="0"/>
                        </a:rPr>
                        <a:t>√</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buClr>
                          <a:schemeClr val="hlink"/>
                        </a:buClr>
                        <a:buSzPct val="70000"/>
                        <a:buFont typeface="Wingdings" panose="05000000000000000000" pitchFamily="2" charset="2"/>
                        <a:defRPr sz="2800">
                          <a:solidFill>
                            <a:schemeClr val="tx1"/>
                          </a:solidFill>
                          <a:latin typeface="Garamond" panose="02020404030301010803" pitchFamily="18" charset="0"/>
                        </a:defRPr>
                      </a:lvl1pPr>
                      <a:lvl2pPr marL="742950" indent="-285750" eaLnBrk="0" hangingPunct="0">
                        <a:spcBef>
                          <a:spcPct val="20000"/>
                        </a:spcBef>
                        <a:buClr>
                          <a:schemeClr val="accent2"/>
                        </a:buClr>
                        <a:buSzPct val="70000"/>
                        <a:buFont typeface="Wingdings" panose="05000000000000000000" pitchFamily="2" charset="2"/>
                        <a:defRPr sz="2400">
                          <a:solidFill>
                            <a:schemeClr val="tx1"/>
                          </a:solidFill>
                          <a:latin typeface="Garamond" panose="02020404030301010803" pitchFamily="18" charset="0"/>
                        </a:defRPr>
                      </a:lvl2pPr>
                      <a:lvl3pPr marL="1143000" indent="-228600" eaLnBrk="0" hangingPunct="0">
                        <a:spcBef>
                          <a:spcPct val="20000"/>
                        </a:spcBef>
                        <a:buClr>
                          <a:schemeClr val="tx2"/>
                        </a:buClr>
                        <a:buSzPct val="70000"/>
                        <a:buFont typeface="Wingdings" panose="05000000000000000000" pitchFamily="2" charset="2"/>
                        <a:defRPr sz="2000">
                          <a:solidFill>
                            <a:schemeClr val="tx1"/>
                          </a:solidFill>
                          <a:latin typeface="Garamond" panose="02020404030301010803" pitchFamily="18" charset="0"/>
                        </a:defRPr>
                      </a:lvl3pPr>
                      <a:lvl4pPr marL="1600200" indent="-228600" eaLnBrk="0" hangingPunct="0">
                        <a:spcBef>
                          <a:spcPct val="20000"/>
                        </a:spcBef>
                        <a:buClr>
                          <a:schemeClr val="accent2"/>
                        </a:buClr>
                        <a:buSzPct val="70000"/>
                        <a:buFont typeface="Wingdings" panose="05000000000000000000" pitchFamily="2" charset="2"/>
                        <a:defRPr>
                          <a:solidFill>
                            <a:schemeClr val="tx1"/>
                          </a:solidFill>
                          <a:latin typeface="Garamond" panose="02020404030301010803" pitchFamily="18" charset="0"/>
                        </a:defRPr>
                      </a:lvl4pPr>
                      <a:lvl5pPr marL="2057400" indent="-228600" eaLnBrk="0" hangingPunct="0">
                        <a:spcBef>
                          <a:spcPct val="20000"/>
                        </a:spcBef>
                        <a:buClr>
                          <a:schemeClr val="hlink"/>
                        </a:buClr>
                        <a:buSzPct val="70000"/>
                        <a:buFont typeface="Wingdings" panose="05000000000000000000" pitchFamily="2" charset="2"/>
                        <a:defRPr>
                          <a:solidFill>
                            <a:schemeClr val="tx1"/>
                          </a:solidFill>
                          <a:latin typeface="Garamond" panose="02020404030301010803" pitchFamily="18"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defRPr>
                          <a:solidFill>
                            <a:schemeClr val="tx1"/>
                          </a:solidFill>
                          <a:latin typeface="Garamond" panose="02020404030301010803" pitchFamily="18"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defRPr>
                          <a:solidFill>
                            <a:schemeClr val="tx1"/>
                          </a:solidFill>
                          <a:latin typeface="Garamond" panose="02020404030301010803" pitchFamily="18"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defRPr>
                          <a:solidFill>
                            <a:schemeClr val="tx1"/>
                          </a:solidFill>
                          <a:latin typeface="Garamond" panose="02020404030301010803" pitchFamily="18"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defRPr>
                          <a:solidFill>
                            <a:schemeClr val="tx1"/>
                          </a:solidFill>
                          <a:latin typeface="Garamond" panose="02020404030301010803" pitchFamily="18" charset="0"/>
                        </a:defRPr>
                      </a:lvl9pPr>
                    </a:lstStyle>
                    <a:p>
                      <a:pPr marL="0" marR="0" lvl="0" indent="0" algn="ctr" defTabSz="914400" rtl="0" eaLnBrk="1" fontAlgn="base" latinLnBrk="0" hangingPunct="1">
                        <a:lnSpc>
                          <a:spcPct val="100000"/>
                        </a:lnSpc>
                        <a:spcBef>
                          <a:spcPct val="30000"/>
                        </a:spcBef>
                        <a:spcAft>
                          <a:spcPct val="25000"/>
                        </a:spcAft>
                        <a:buClr>
                          <a:srgbClr val="192F5A"/>
                        </a:buClr>
                        <a:buSzTx/>
                        <a:buFont typeface="Times" panose="02020603050405020304" pitchFamily="18" charset="0"/>
                        <a:buNone/>
                        <a:tabLst/>
                      </a:pPr>
                      <a:r>
                        <a:rPr kumimoji="0" lang="en-US" altLang="en-US" sz="3600" b="1" i="0" u="none" strike="noStrike" cap="none" normalizeH="0" baseline="0">
                          <a:ln>
                            <a:noFill/>
                          </a:ln>
                          <a:solidFill>
                            <a:schemeClr val="tx1"/>
                          </a:solidFill>
                          <a:effectLst/>
                          <a:latin typeface="Times New Roman" panose="02020603050405020304" pitchFamily="18" charset="0"/>
                          <a:ea typeface="MS PGothic" panose="020B0600070205080204" pitchFamily="34" charset="-128"/>
                          <a:cs typeface="Times New Roman" panose="02020603050405020304" pitchFamily="18" charset="0"/>
                        </a:rPr>
                        <a:t>√</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buClr>
                          <a:schemeClr val="hlink"/>
                        </a:buClr>
                        <a:buSzPct val="70000"/>
                        <a:buFont typeface="Wingdings" panose="05000000000000000000" pitchFamily="2" charset="2"/>
                        <a:defRPr sz="2800">
                          <a:solidFill>
                            <a:schemeClr val="tx1"/>
                          </a:solidFill>
                          <a:latin typeface="Garamond" panose="02020404030301010803" pitchFamily="18" charset="0"/>
                        </a:defRPr>
                      </a:lvl1pPr>
                      <a:lvl2pPr marL="742950" indent="-285750" eaLnBrk="0" hangingPunct="0">
                        <a:spcBef>
                          <a:spcPct val="20000"/>
                        </a:spcBef>
                        <a:buClr>
                          <a:schemeClr val="accent2"/>
                        </a:buClr>
                        <a:buSzPct val="70000"/>
                        <a:buFont typeface="Wingdings" panose="05000000000000000000" pitchFamily="2" charset="2"/>
                        <a:defRPr sz="2400">
                          <a:solidFill>
                            <a:schemeClr val="tx1"/>
                          </a:solidFill>
                          <a:latin typeface="Garamond" panose="02020404030301010803" pitchFamily="18" charset="0"/>
                        </a:defRPr>
                      </a:lvl2pPr>
                      <a:lvl3pPr marL="1143000" indent="-228600" eaLnBrk="0" hangingPunct="0">
                        <a:spcBef>
                          <a:spcPct val="20000"/>
                        </a:spcBef>
                        <a:buClr>
                          <a:schemeClr val="tx2"/>
                        </a:buClr>
                        <a:buSzPct val="70000"/>
                        <a:buFont typeface="Wingdings" panose="05000000000000000000" pitchFamily="2" charset="2"/>
                        <a:defRPr sz="2000">
                          <a:solidFill>
                            <a:schemeClr val="tx1"/>
                          </a:solidFill>
                          <a:latin typeface="Garamond" panose="02020404030301010803" pitchFamily="18" charset="0"/>
                        </a:defRPr>
                      </a:lvl3pPr>
                      <a:lvl4pPr marL="1600200" indent="-228600" eaLnBrk="0" hangingPunct="0">
                        <a:spcBef>
                          <a:spcPct val="20000"/>
                        </a:spcBef>
                        <a:buClr>
                          <a:schemeClr val="accent2"/>
                        </a:buClr>
                        <a:buSzPct val="70000"/>
                        <a:buFont typeface="Wingdings" panose="05000000000000000000" pitchFamily="2" charset="2"/>
                        <a:defRPr>
                          <a:solidFill>
                            <a:schemeClr val="tx1"/>
                          </a:solidFill>
                          <a:latin typeface="Garamond" panose="02020404030301010803" pitchFamily="18" charset="0"/>
                        </a:defRPr>
                      </a:lvl4pPr>
                      <a:lvl5pPr marL="2057400" indent="-228600" eaLnBrk="0" hangingPunct="0">
                        <a:spcBef>
                          <a:spcPct val="20000"/>
                        </a:spcBef>
                        <a:buClr>
                          <a:schemeClr val="hlink"/>
                        </a:buClr>
                        <a:buSzPct val="70000"/>
                        <a:buFont typeface="Wingdings" panose="05000000000000000000" pitchFamily="2" charset="2"/>
                        <a:defRPr>
                          <a:solidFill>
                            <a:schemeClr val="tx1"/>
                          </a:solidFill>
                          <a:latin typeface="Garamond" panose="02020404030301010803" pitchFamily="18"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defRPr>
                          <a:solidFill>
                            <a:schemeClr val="tx1"/>
                          </a:solidFill>
                          <a:latin typeface="Garamond" panose="02020404030301010803" pitchFamily="18"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defRPr>
                          <a:solidFill>
                            <a:schemeClr val="tx1"/>
                          </a:solidFill>
                          <a:latin typeface="Garamond" panose="02020404030301010803" pitchFamily="18"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defRPr>
                          <a:solidFill>
                            <a:schemeClr val="tx1"/>
                          </a:solidFill>
                          <a:latin typeface="Garamond" panose="02020404030301010803" pitchFamily="18"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defRPr>
                          <a:solidFill>
                            <a:schemeClr val="tx1"/>
                          </a:solidFill>
                          <a:latin typeface="Garamond" panose="02020404030301010803" pitchFamily="18" charset="0"/>
                        </a:defRPr>
                      </a:lvl9pPr>
                    </a:lstStyle>
                    <a:p>
                      <a:pPr marL="0" marR="0" lvl="0" indent="0" algn="ctr" defTabSz="914400" rtl="0" eaLnBrk="1" fontAlgn="base" latinLnBrk="0" hangingPunct="1">
                        <a:lnSpc>
                          <a:spcPct val="100000"/>
                        </a:lnSpc>
                        <a:spcBef>
                          <a:spcPct val="30000"/>
                        </a:spcBef>
                        <a:spcAft>
                          <a:spcPct val="25000"/>
                        </a:spcAft>
                        <a:buClr>
                          <a:srgbClr val="192F5A"/>
                        </a:buClr>
                        <a:buSzTx/>
                        <a:buFont typeface="Times" panose="02020603050405020304" pitchFamily="18" charset="0"/>
                        <a:buNone/>
                        <a:tabLst/>
                      </a:pPr>
                      <a:r>
                        <a:rPr kumimoji="0" lang="en-US" altLang="en-US" sz="3600" b="1" i="0" u="none" strike="noStrike" cap="none" normalizeH="0" baseline="0">
                          <a:ln>
                            <a:noFill/>
                          </a:ln>
                          <a:solidFill>
                            <a:schemeClr val="tx1"/>
                          </a:solidFill>
                          <a:effectLst/>
                          <a:latin typeface="Times New Roman" panose="02020603050405020304" pitchFamily="18" charset="0"/>
                          <a:ea typeface="MS PGothic" panose="020B0600070205080204" pitchFamily="34" charset="-128"/>
                          <a:cs typeface="Times New Roman" panose="02020603050405020304" pitchFamily="18" charset="0"/>
                        </a:rPr>
                        <a:t>√</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buClr>
                          <a:schemeClr val="hlink"/>
                        </a:buClr>
                        <a:buSzPct val="70000"/>
                        <a:buFont typeface="Wingdings" panose="05000000000000000000" pitchFamily="2" charset="2"/>
                        <a:defRPr sz="2800">
                          <a:solidFill>
                            <a:schemeClr val="tx1"/>
                          </a:solidFill>
                          <a:latin typeface="Garamond" panose="02020404030301010803" pitchFamily="18" charset="0"/>
                        </a:defRPr>
                      </a:lvl1pPr>
                      <a:lvl2pPr marL="742950" indent="-285750" eaLnBrk="0" hangingPunct="0">
                        <a:spcBef>
                          <a:spcPct val="20000"/>
                        </a:spcBef>
                        <a:buClr>
                          <a:schemeClr val="accent2"/>
                        </a:buClr>
                        <a:buSzPct val="70000"/>
                        <a:buFont typeface="Wingdings" panose="05000000000000000000" pitchFamily="2" charset="2"/>
                        <a:defRPr sz="2400">
                          <a:solidFill>
                            <a:schemeClr val="tx1"/>
                          </a:solidFill>
                          <a:latin typeface="Garamond" panose="02020404030301010803" pitchFamily="18" charset="0"/>
                        </a:defRPr>
                      </a:lvl2pPr>
                      <a:lvl3pPr marL="1143000" indent="-228600" eaLnBrk="0" hangingPunct="0">
                        <a:spcBef>
                          <a:spcPct val="20000"/>
                        </a:spcBef>
                        <a:buClr>
                          <a:schemeClr val="tx2"/>
                        </a:buClr>
                        <a:buSzPct val="70000"/>
                        <a:buFont typeface="Wingdings" panose="05000000000000000000" pitchFamily="2" charset="2"/>
                        <a:defRPr sz="2000">
                          <a:solidFill>
                            <a:schemeClr val="tx1"/>
                          </a:solidFill>
                          <a:latin typeface="Garamond" panose="02020404030301010803" pitchFamily="18" charset="0"/>
                        </a:defRPr>
                      </a:lvl3pPr>
                      <a:lvl4pPr marL="1600200" indent="-228600" eaLnBrk="0" hangingPunct="0">
                        <a:spcBef>
                          <a:spcPct val="20000"/>
                        </a:spcBef>
                        <a:buClr>
                          <a:schemeClr val="accent2"/>
                        </a:buClr>
                        <a:buSzPct val="70000"/>
                        <a:buFont typeface="Wingdings" panose="05000000000000000000" pitchFamily="2" charset="2"/>
                        <a:defRPr>
                          <a:solidFill>
                            <a:schemeClr val="tx1"/>
                          </a:solidFill>
                          <a:latin typeface="Garamond" panose="02020404030301010803" pitchFamily="18" charset="0"/>
                        </a:defRPr>
                      </a:lvl4pPr>
                      <a:lvl5pPr marL="2057400" indent="-228600" eaLnBrk="0" hangingPunct="0">
                        <a:spcBef>
                          <a:spcPct val="20000"/>
                        </a:spcBef>
                        <a:buClr>
                          <a:schemeClr val="hlink"/>
                        </a:buClr>
                        <a:buSzPct val="70000"/>
                        <a:buFont typeface="Wingdings" panose="05000000000000000000" pitchFamily="2" charset="2"/>
                        <a:defRPr>
                          <a:solidFill>
                            <a:schemeClr val="tx1"/>
                          </a:solidFill>
                          <a:latin typeface="Garamond" panose="02020404030301010803" pitchFamily="18"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defRPr>
                          <a:solidFill>
                            <a:schemeClr val="tx1"/>
                          </a:solidFill>
                          <a:latin typeface="Garamond" panose="02020404030301010803" pitchFamily="18"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defRPr>
                          <a:solidFill>
                            <a:schemeClr val="tx1"/>
                          </a:solidFill>
                          <a:latin typeface="Garamond" panose="02020404030301010803" pitchFamily="18"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defRPr>
                          <a:solidFill>
                            <a:schemeClr val="tx1"/>
                          </a:solidFill>
                          <a:latin typeface="Garamond" panose="02020404030301010803" pitchFamily="18"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defRPr>
                          <a:solidFill>
                            <a:schemeClr val="tx1"/>
                          </a:solidFill>
                          <a:latin typeface="Garamond" panose="02020404030301010803" pitchFamily="18" charset="0"/>
                        </a:defRPr>
                      </a:lvl9pPr>
                    </a:lstStyle>
                    <a:p>
                      <a:pPr marL="0" marR="0" lvl="0" indent="0" algn="ctr" defTabSz="914400" rtl="0" eaLnBrk="1" fontAlgn="base" latinLnBrk="0" hangingPunct="1">
                        <a:lnSpc>
                          <a:spcPct val="100000"/>
                        </a:lnSpc>
                        <a:spcBef>
                          <a:spcPct val="30000"/>
                        </a:spcBef>
                        <a:spcAft>
                          <a:spcPct val="25000"/>
                        </a:spcAft>
                        <a:buClr>
                          <a:srgbClr val="192F5A"/>
                        </a:buClr>
                        <a:buSzTx/>
                        <a:buFont typeface="Times" panose="02020603050405020304" pitchFamily="18" charset="0"/>
                        <a:buNone/>
                        <a:tabLst/>
                      </a:pPr>
                      <a:r>
                        <a:rPr kumimoji="0" lang="en-US" altLang="en-US" sz="3600" b="1" i="0" u="none" strike="noStrike" cap="none" normalizeH="0" baseline="0">
                          <a:ln>
                            <a:noFill/>
                          </a:ln>
                          <a:solidFill>
                            <a:schemeClr val="tx1"/>
                          </a:solidFill>
                          <a:effectLst/>
                          <a:latin typeface="Times New Roman" panose="02020603050405020304" pitchFamily="18" charset="0"/>
                          <a:ea typeface="MS PGothic" panose="020B0600070205080204" pitchFamily="34" charset="-128"/>
                          <a:cs typeface="Times New Roman" panose="02020603050405020304" pitchFamily="18" charset="0"/>
                        </a:rPr>
                        <a:t>√</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683777180"/>
                  </a:ext>
                </a:extLst>
              </a:tr>
              <a:tr h="838200">
                <a:tc>
                  <a:txBody>
                    <a:bodyPr/>
                    <a:lstStyle>
                      <a:lvl1pPr marL="304800" indent="-304800" eaLnBrk="0" hangingPunct="0">
                        <a:spcBef>
                          <a:spcPct val="20000"/>
                        </a:spcBef>
                        <a:buClr>
                          <a:schemeClr val="hlink"/>
                        </a:buClr>
                        <a:buSzPct val="70000"/>
                        <a:buFont typeface="Wingdings" panose="05000000000000000000" pitchFamily="2" charset="2"/>
                        <a:defRPr sz="2800">
                          <a:solidFill>
                            <a:schemeClr val="tx1"/>
                          </a:solidFill>
                          <a:latin typeface="Garamond" panose="02020404030301010803" pitchFamily="18" charset="0"/>
                        </a:defRPr>
                      </a:lvl1pPr>
                      <a:lvl2pPr marL="742950" indent="-285750" eaLnBrk="0" hangingPunct="0">
                        <a:spcBef>
                          <a:spcPct val="20000"/>
                        </a:spcBef>
                        <a:buClr>
                          <a:schemeClr val="accent2"/>
                        </a:buClr>
                        <a:buSzPct val="70000"/>
                        <a:buFont typeface="Wingdings" panose="05000000000000000000" pitchFamily="2" charset="2"/>
                        <a:defRPr sz="2400">
                          <a:solidFill>
                            <a:schemeClr val="tx1"/>
                          </a:solidFill>
                          <a:latin typeface="Garamond" panose="02020404030301010803" pitchFamily="18" charset="0"/>
                        </a:defRPr>
                      </a:lvl2pPr>
                      <a:lvl3pPr marL="1143000" indent="-228600" eaLnBrk="0" hangingPunct="0">
                        <a:spcBef>
                          <a:spcPct val="20000"/>
                        </a:spcBef>
                        <a:buClr>
                          <a:schemeClr val="tx2"/>
                        </a:buClr>
                        <a:buSzPct val="70000"/>
                        <a:buFont typeface="Wingdings" panose="05000000000000000000" pitchFamily="2" charset="2"/>
                        <a:defRPr sz="2000">
                          <a:solidFill>
                            <a:schemeClr val="tx1"/>
                          </a:solidFill>
                          <a:latin typeface="Garamond" panose="02020404030301010803" pitchFamily="18" charset="0"/>
                        </a:defRPr>
                      </a:lvl3pPr>
                      <a:lvl4pPr marL="1600200" indent="-228600" eaLnBrk="0" hangingPunct="0">
                        <a:spcBef>
                          <a:spcPct val="20000"/>
                        </a:spcBef>
                        <a:buClr>
                          <a:schemeClr val="accent2"/>
                        </a:buClr>
                        <a:buSzPct val="70000"/>
                        <a:buFont typeface="Wingdings" panose="05000000000000000000" pitchFamily="2" charset="2"/>
                        <a:defRPr>
                          <a:solidFill>
                            <a:schemeClr val="tx1"/>
                          </a:solidFill>
                          <a:latin typeface="Garamond" panose="02020404030301010803" pitchFamily="18" charset="0"/>
                        </a:defRPr>
                      </a:lvl4pPr>
                      <a:lvl5pPr marL="2057400" indent="-228600" eaLnBrk="0" hangingPunct="0">
                        <a:spcBef>
                          <a:spcPct val="20000"/>
                        </a:spcBef>
                        <a:buClr>
                          <a:schemeClr val="hlink"/>
                        </a:buClr>
                        <a:buSzPct val="70000"/>
                        <a:buFont typeface="Wingdings" panose="05000000000000000000" pitchFamily="2" charset="2"/>
                        <a:defRPr>
                          <a:solidFill>
                            <a:schemeClr val="tx1"/>
                          </a:solidFill>
                          <a:latin typeface="Garamond" panose="02020404030301010803" pitchFamily="18"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defRPr>
                          <a:solidFill>
                            <a:schemeClr val="tx1"/>
                          </a:solidFill>
                          <a:latin typeface="Garamond" panose="02020404030301010803" pitchFamily="18"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defRPr>
                          <a:solidFill>
                            <a:schemeClr val="tx1"/>
                          </a:solidFill>
                          <a:latin typeface="Garamond" panose="02020404030301010803" pitchFamily="18"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defRPr>
                          <a:solidFill>
                            <a:schemeClr val="tx1"/>
                          </a:solidFill>
                          <a:latin typeface="Garamond" panose="02020404030301010803" pitchFamily="18"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defRPr>
                          <a:solidFill>
                            <a:schemeClr val="tx1"/>
                          </a:solidFill>
                          <a:latin typeface="Garamond" panose="02020404030301010803" pitchFamily="18" charset="0"/>
                        </a:defRPr>
                      </a:lvl9pPr>
                    </a:lstStyle>
                    <a:p>
                      <a:pPr marL="304800" marR="0" lvl="0" indent="-304800" algn="l" defTabSz="914400" rtl="0" eaLnBrk="1" fontAlgn="base" latinLnBrk="0" hangingPunct="1">
                        <a:lnSpc>
                          <a:spcPct val="100000"/>
                        </a:lnSpc>
                        <a:spcBef>
                          <a:spcPct val="30000"/>
                        </a:spcBef>
                        <a:spcAft>
                          <a:spcPct val="25000"/>
                        </a:spcAft>
                        <a:buClr>
                          <a:srgbClr val="192F5A"/>
                        </a:buClr>
                        <a:buSzTx/>
                        <a:buFont typeface="Times" panose="02020603050405020304" pitchFamily="18" charset="0"/>
                        <a:buNone/>
                        <a:tabLst/>
                      </a:pPr>
                      <a:r>
                        <a:rPr kumimoji="0" lang="en-US" altLang="en-US" sz="1800" b="1" i="0" u="none" strike="noStrike" cap="none" normalizeH="0" baseline="0">
                          <a:ln>
                            <a:noFill/>
                          </a:ln>
                          <a:solidFill>
                            <a:schemeClr val="tx1"/>
                          </a:solidFill>
                          <a:effectLst/>
                          <a:latin typeface="Times New Roman" panose="02020603050405020304" pitchFamily="18" charset="0"/>
                          <a:ea typeface="MS PGothic" panose="020B0600070205080204" pitchFamily="34" charset="-128"/>
                          <a:cs typeface="Times New Roman" panose="02020603050405020304" pitchFamily="18" charset="0"/>
                        </a:rPr>
                        <a:t>7. 	Adjust program to risk</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333333"/>
                    </a:solidFill>
                  </a:tcPr>
                </a:tc>
                <a:tc>
                  <a:txBody>
                    <a:bodyPr/>
                    <a:lstStyle>
                      <a:lvl1pPr eaLnBrk="0" hangingPunct="0">
                        <a:spcBef>
                          <a:spcPct val="20000"/>
                        </a:spcBef>
                        <a:buClr>
                          <a:schemeClr val="hlink"/>
                        </a:buClr>
                        <a:buSzPct val="70000"/>
                        <a:buFont typeface="Wingdings" panose="05000000000000000000" pitchFamily="2" charset="2"/>
                        <a:defRPr sz="2800">
                          <a:solidFill>
                            <a:schemeClr val="tx1"/>
                          </a:solidFill>
                          <a:latin typeface="Garamond" panose="02020404030301010803" pitchFamily="18" charset="0"/>
                        </a:defRPr>
                      </a:lvl1pPr>
                      <a:lvl2pPr marL="742950" indent="-285750" eaLnBrk="0" hangingPunct="0">
                        <a:spcBef>
                          <a:spcPct val="20000"/>
                        </a:spcBef>
                        <a:buClr>
                          <a:schemeClr val="accent2"/>
                        </a:buClr>
                        <a:buSzPct val="70000"/>
                        <a:buFont typeface="Wingdings" panose="05000000000000000000" pitchFamily="2" charset="2"/>
                        <a:defRPr sz="2400">
                          <a:solidFill>
                            <a:schemeClr val="tx1"/>
                          </a:solidFill>
                          <a:latin typeface="Garamond" panose="02020404030301010803" pitchFamily="18" charset="0"/>
                        </a:defRPr>
                      </a:lvl2pPr>
                      <a:lvl3pPr marL="1143000" indent="-228600" eaLnBrk="0" hangingPunct="0">
                        <a:spcBef>
                          <a:spcPct val="20000"/>
                        </a:spcBef>
                        <a:buClr>
                          <a:schemeClr val="tx2"/>
                        </a:buClr>
                        <a:buSzPct val="70000"/>
                        <a:buFont typeface="Wingdings" panose="05000000000000000000" pitchFamily="2" charset="2"/>
                        <a:defRPr sz="2000">
                          <a:solidFill>
                            <a:schemeClr val="tx1"/>
                          </a:solidFill>
                          <a:latin typeface="Garamond" panose="02020404030301010803" pitchFamily="18" charset="0"/>
                        </a:defRPr>
                      </a:lvl3pPr>
                      <a:lvl4pPr marL="1600200" indent="-228600" eaLnBrk="0" hangingPunct="0">
                        <a:spcBef>
                          <a:spcPct val="20000"/>
                        </a:spcBef>
                        <a:buClr>
                          <a:schemeClr val="accent2"/>
                        </a:buClr>
                        <a:buSzPct val="70000"/>
                        <a:buFont typeface="Wingdings" panose="05000000000000000000" pitchFamily="2" charset="2"/>
                        <a:defRPr>
                          <a:solidFill>
                            <a:schemeClr val="tx1"/>
                          </a:solidFill>
                          <a:latin typeface="Garamond" panose="02020404030301010803" pitchFamily="18" charset="0"/>
                        </a:defRPr>
                      </a:lvl4pPr>
                      <a:lvl5pPr marL="2057400" indent="-228600" eaLnBrk="0" hangingPunct="0">
                        <a:spcBef>
                          <a:spcPct val="20000"/>
                        </a:spcBef>
                        <a:buClr>
                          <a:schemeClr val="hlink"/>
                        </a:buClr>
                        <a:buSzPct val="70000"/>
                        <a:buFont typeface="Wingdings" panose="05000000000000000000" pitchFamily="2" charset="2"/>
                        <a:defRPr>
                          <a:solidFill>
                            <a:schemeClr val="tx1"/>
                          </a:solidFill>
                          <a:latin typeface="Garamond" panose="02020404030301010803" pitchFamily="18"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defRPr>
                          <a:solidFill>
                            <a:schemeClr val="tx1"/>
                          </a:solidFill>
                          <a:latin typeface="Garamond" panose="02020404030301010803" pitchFamily="18"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defRPr>
                          <a:solidFill>
                            <a:schemeClr val="tx1"/>
                          </a:solidFill>
                          <a:latin typeface="Garamond" panose="02020404030301010803" pitchFamily="18"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defRPr>
                          <a:solidFill>
                            <a:schemeClr val="tx1"/>
                          </a:solidFill>
                          <a:latin typeface="Garamond" panose="02020404030301010803" pitchFamily="18"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defRPr>
                          <a:solidFill>
                            <a:schemeClr val="tx1"/>
                          </a:solidFill>
                          <a:latin typeface="Garamond" panose="02020404030301010803" pitchFamily="18" charset="0"/>
                        </a:defRPr>
                      </a:lvl9pPr>
                    </a:lstStyle>
                    <a:p>
                      <a:pPr marL="0" marR="0" lvl="0" indent="0" algn="ctr" defTabSz="914400" rtl="0" eaLnBrk="1" fontAlgn="base" latinLnBrk="0" hangingPunct="1">
                        <a:lnSpc>
                          <a:spcPct val="100000"/>
                        </a:lnSpc>
                        <a:spcBef>
                          <a:spcPct val="30000"/>
                        </a:spcBef>
                        <a:spcAft>
                          <a:spcPct val="25000"/>
                        </a:spcAft>
                        <a:buClr>
                          <a:srgbClr val="192F5A"/>
                        </a:buClr>
                        <a:buSzTx/>
                        <a:buFont typeface="Times" panose="02020603050405020304" pitchFamily="18" charset="0"/>
                        <a:buNone/>
                        <a:tabLst/>
                      </a:pPr>
                      <a:r>
                        <a:rPr kumimoji="0" lang="en-US" altLang="en-US" sz="3600" b="1" i="0" u="none" strike="noStrike" cap="none" normalizeH="0" baseline="0">
                          <a:ln>
                            <a:noFill/>
                          </a:ln>
                          <a:solidFill>
                            <a:schemeClr val="tx1"/>
                          </a:solidFill>
                          <a:effectLst/>
                          <a:latin typeface="Times New Roman" panose="02020603050405020304" pitchFamily="18" charset="0"/>
                          <a:ea typeface="MS PGothic" panose="020B0600070205080204" pitchFamily="34" charset="-128"/>
                          <a:cs typeface="Times New Roman" panose="02020603050405020304" pitchFamily="18" charset="0"/>
                        </a:rPr>
                        <a:t>√</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buClr>
                          <a:schemeClr val="hlink"/>
                        </a:buClr>
                        <a:buSzPct val="70000"/>
                        <a:buFont typeface="Wingdings" panose="05000000000000000000" pitchFamily="2" charset="2"/>
                        <a:defRPr sz="2800">
                          <a:solidFill>
                            <a:schemeClr val="tx1"/>
                          </a:solidFill>
                          <a:latin typeface="Garamond" panose="02020404030301010803" pitchFamily="18" charset="0"/>
                        </a:defRPr>
                      </a:lvl1pPr>
                      <a:lvl2pPr marL="742950" indent="-285750" eaLnBrk="0" hangingPunct="0">
                        <a:spcBef>
                          <a:spcPct val="20000"/>
                        </a:spcBef>
                        <a:buClr>
                          <a:schemeClr val="accent2"/>
                        </a:buClr>
                        <a:buSzPct val="70000"/>
                        <a:buFont typeface="Wingdings" panose="05000000000000000000" pitchFamily="2" charset="2"/>
                        <a:defRPr sz="2400">
                          <a:solidFill>
                            <a:schemeClr val="tx1"/>
                          </a:solidFill>
                          <a:latin typeface="Garamond" panose="02020404030301010803" pitchFamily="18" charset="0"/>
                        </a:defRPr>
                      </a:lvl2pPr>
                      <a:lvl3pPr marL="1143000" indent="-228600" eaLnBrk="0" hangingPunct="0">
                        <a:spcBef>
                          <a:spcPct val="20000"/>
                        </a:spcBef>
                        <a:buClr>
                          <a:schemeClr val="tx2"/>
                        </a:buClr>
                        <a:buSzPct val="70000"/>
                        <a:buFont typeface="Wingdings" panose="05000000000000000000" pitchFamily="2" charset="2"/>
                        <a:defRPr sz="2000">
                          <a:solidFill>
                            <a:schemeClr val="tx1"/>
                          </a:solidFill>
                          <a:latin typeface="Garamond" panose="02020404030301010803" pitchFamily="18" charset="0"/>
                        </a:defRPr>
                      </a:lvl3pPr>
                      <a:lvl4pPr marL="1600200" indent="-228600" eaLnBrk="0" hangingPunct="0">
                        <a:spcBef>
                          <a:spcPct val="20000"/>
                        </a:spcBef>
                        <a:buClr>
                          <a:schemeClr val="accent2"/>
                        </a:buClr>
                        <a:buSzPct val="70000"/>
                        <a:buFont typeface="Wingdings" panose="05000000000000000000" pitchFamily="2" charset="2"/>
                        <a:defRPr>
                          <a:solidFill>
                            <a:schemeClr val="tx1"/>
                          </a:solidFill>
                          <a:latin typeface="Garamond" panose="02020404030301010803" pitchFamily="18" charset="0"/>
                        </a:defRPr>
                      </a:lvl4pPr>
                      <a:lvl5pPr marL="2057400" indent="-228600" eaLnBrk="0" hangingPunct="0">
                        <a:spcBef>
                          <a:spcPct val="20000"/>
                        </a:spcBef>
                        <a:buClr>
                          <a:schemeClr val="hlink"/>
                        </a:buClr>
                        <a:buSzPct val="70000"/>
                        <a:buFont typeface="Wingdings" panose="05000000000000000000" pitchFamily="2" charset="2"/>
                        <a:defRPr>
                          <a:solidFill>
                            <a:schemeClr val="tx1"/>
                          </a:solidFill>
                          <a:latin typeface="Garamond" panose="02020404030301010803" pitchFamily="18"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defRPr>
                          <a:solidFill>
                            <a:schemeClr val="tx1"/>
                          </a:solidFill>
                          <a:latin typeface="Garamond" panose="02020404030301010803" pitchFamily="18"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defRPr>
                          <a:solidFill>
                            <a:schemeClr val="tx1"/>
                          </a:solidFill>
                          <a:latin typeface="Garamond" panose="02020404030301010803" pitchFamily="18"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defRPr>
                          <a:solidFill>
                            <a:schemeClr val="tx1"/>
                          </a:solidFill>
                          <a:latin typeface="Garamond" panose="02020404030301010803" pitchFamily="18"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defRPr>
                          <a:solidFill>
                            <a:schemeClr val="tx1"/>
                          </a:solidFill>
                          <a:latin typeface="Garamond" panose="02020404030301010803" pitchFamily="18" charset="0"/>
                        </a:defRPr>
                      </a:lvl9pPr>
                    </a:lstStyle>
                    <a:p>
                      <a:pPr marL="0" marR="0" lvl="0" indent="0" algn="ctr" defTabSz="914400" rtl="0" eaLnBrk="1" fontAlgn="base" latinLnBrk="0" hangingPunct="1">
                        <a:lnSpc>
                          <a:spcPct val="100000"/>
                        </a:lnSpc>
                        <a:spcBef>
                          <a:spcPct val="30000"/>
                        </a:spcBef>
                        <a:spcAft>
                          <a:spcPct val="25000"/>
                        </a:spcAft>
                        <a:buClr>
                          <a:srgbClr val="192F5A"/>
                        </a:buClr>
                        <a:buSzTx/>
                        <a:buFont typeface="Times" panose="02020603050405020304" pitchFamily="18" charset="0"/>
                        <a:buNone/>
                        <a:tabLst/>
                      </a:pPr>
                      <a:r>
                        <a:rPr kumimoji="0" lang="en-US" altLang="en-US" sz="3600" b="1" i="0" u="none" strike="noStrike" cap="none" normalizeH="0" baseline="0">
                          <a:ln>
                            <a:noFill/>
                          </a:ln>
                          <a:solidFill>
                            <a:schemeClr val="tx1"/>
                          </a:solidFill>
                          <a:effectLst/>
                          <a:latin typeface="Times New Roman" panose="02020603050405020304" pitchFamily="18" charset="0"/>
                          <a:ea typeface="MS PGothic" panose="020B0600070205080204" pitchFamily="34" charset="-128"/>
                          <a:cs typeface="Times New Roman" panose="02020603050405020304" pitchFamily="18" charset="0"/>
                        </a:rPr>
                        <a:t>√</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buClr>
                          <a:schemeClr val="hlink"/>
                        </a:buClr>
                        <a:buSzPct val="70000"/>
                        <a:buFont typeface="Wingdings" panose="05000000000000000000" pitchFamily="2" charset="2"/>
                        <a:defRPr sz="2800">
                          <a:solidFill>
                            <a:schemeClr val="tx1"/>
                          </a:solidFill>
                          <a:latin typeface="Garamond" panose="02020404030301010803" pitchFamily="18" charset="0"/>
                        </a:defRPr>
                      </a:lvl1pPr>
                      <a:lvl2pPr marL="742950" indent="-285750" eaLnBrk="0" hangingPunct="0">
                        <a:spcBef>
                          <a:spcPct val="20000"/>
                        </a:spcBef>
                        <a:buClr>
                          <a:schemeClr val="accent2"/>
                        </a:buClr>
                        <a:buSzPct val="70000"/>
                        <a:buFont typeface="Wingdings" panose="05000000000000000000" pitchFamily="2" charset="2"/>
                        <a:defRPr sz="2400">
                          <a:solidFill>
                            <a:schemeClr val="tx1"/>
                          </a:solidFill>
                          <a:latin typeface="Garamond" panose="02020404030301010803" pitchFamily="18" charset="0"/>
                        </a:defRPr>
                      </a:lvl2pPr>
                      <a:lvl3pPr marL="1143000" indent="-228600" eaLnBrk="0" hangingPunct="0">
                        <a:spcBef>
                          <a:spcPct val="20000"/>
                        </a:spcBef>
                        <a:buClr>
                          <a:schemeClr val="tx2"/>
                        </a:buClr>
                        <a:buSzPct val="70000"/>
                        <a:buFont typeface="Wingdings" panose="05000000000000000000" pitchFamily="2" charset="2"/>
                        <a:defRPr sz="2000">
                          <a:solidFill>
                            <a:schemeClr val="tx1"/>
                          </a:solidFill>
                          <a:latin typeface="Garamond" panose="02020404030301010803" pitchFamily="18" charset="0"/>
                        </a:defRPr>
                      </a:lvl3pPr>
                      <a:lvl4pPr marL="1600200" indent="-228600" eaLnBrk="0" hangingPunct="0">
                        <a:spcBef>
                          <a:spcPct val="20000"/>
                        </a:spcBef>
                        <a:buClr>
                          <a:schemeClr val="accent2"/>
                        </a:buClr>
                        <a:buSzPct val="70000"/>
                        <a:buFont typeface="Wingdings" panose="05000000000000000000" pitchFamily="2" charset="2"/>
                        <a:defRPr>
                          <a:solidFill>
                            <a:schemeClr val="tx1"/>
                          </a:solidFill>
                          <a:latin typeface="Garamond" panose="02020404030301010803" pitchFamily="18" charset="0"/>
                        </a:defRPr>
                      </a:lvl4pPr>
                      <a:lvl5pPr marL="2057400" indent="-228600" eaLnBrk="0" hangingPunct="0">
                        <a:spcBef>
                          <a:spcPct val="20000"/>
                        </a:spcBef>
                        <a:buClr>
                          <a:schemeClr val="hlink"/>
                        </a:buClr>
                        <a:buSzPct val="70000"/>
                        <a:buFont typeface="Wingdings" panose="05000000000000000000" pitchFamily="2" charset="2"/>
                        <a:defRPr>
                          <a:solidFill>
                            <a:schemeClr val="tx1"/>
                          </a:solidFill>
                          <a:latin typeface="Garamond" panose="02020404030301010803" pitchFamily="18"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defRPr>
                          <a:solidFill>
                            <a:schemeClr val="tx1"/>
                          </a:solidFill>
                          <a:latin typeface="Garamond" panose="02020404030301010803" pitchFamily="18"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defRPr>
                          <a:solidFill>
                            <a:schemeClr val="tx1"/>
                          </a:solidFill>
                          <a:latin typeface="Garamond" panose="02020404030301010803" pitchFamily="18"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defRPr>
                          <a:solidFill>
                            <a:schemeClr val="tx1"/>
                          </a:solidFill>
                          <a:latin typeface="Garamond" panose="02020404030301010803" pitchFamily="18"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defRPr>
                          <a:solidFill>
                            <a:schemeClr val="tx1"/>
                          </a:solidFill>
                          <a:latin typeface="Garamond" panose="02020404030301010803" pitchFamily="18" charset="0"/>
                        </a:defRPr>
                      </a:lvl9pPr>
                    </a:lstStyle>
                    <a:p>
                      <a:pPr marL="0" marR="0" lvl="0" indent="0" algn="ctr" defTabSz="914400" rtl="0" eaLnBrk="1" fontAlgn="base" latinLnBrk="0" hangingPunct="1">
                        <a:lnSpc>
                          <a:spcPct val="100000"/>
                        </a:lnSpc>
                        <a:spcBef>
                          <a:spcPct val="30000"/>
                        </a:spcBef>
                        <a:spcAft>
                          <a:spcPct val="25000"/>
                        </a:spcAft>
                        <a:buClr>
                          <a:srgbClr val="192F5A"/>
                        </a:buClr>
                        <a:buSzTx/>
                        <a:buFont typeface="Times" panose="02020603050405020304" pitchFamily="18" charset="0"/>
                        <a:buNone/>
                        <a:tabLst/>
                      </a:pPr>
                      <a:r>
                        <a:rPr kumimoji="0" lang="en-US" altLang="en-US" sz="3600" b="1" i="0" u="none" strike="noStrike" cap="none" normalizeH="0" baseline="0">
                          <a:ln>
                            <a:noFill/>
                          </a:ln>
                          <a:solidFill>
                            <a:schemeClr val="tx1"/>
                          </a:solidFill>
                          <a:effectLst/>
                          <a:latin typeface="Times New Roman" panose="02020603050405020304" pitchFamily="18" charset="0"/>
                          <a:ea typeface="MS PGothic" panose="020B0600070205080204" pitchFamily="34" charset="-128"/>
                          <a:cs typeface="Times New Roman" panose="02020603050405020304" pitchFamily="18" charset="0"/>
                        </a:rPr>
                        <a:t>√</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buClr>
                          <a:schemeClr val="hlink"/>
                        </a:buClr>
                        <a:buSzPct val="70000"/>
                        <a:buFont typeface="Wingdings" panose="05000000000000000000" pitchFamily="2" charset="2"/>
                        <a:defRPr sz="2800">
                          <a:solidFill>
                            <a:schemeClr val="tx1"/>
                          </a:solidFill>
                          <a:latin typeface="Garamond" panose="02020404030301010803" pitchFamily="18" charset="0"/>
                        </a:defRPr>
                      </a:lvl1pPr>
                      <a:lvl2pPr marL="742950" indent="-285750" eaLnBrk="0" hangingPunct="0">
                        <a:spcBef>
                          <a:spcPct val="20000"/>
                        </a:spcBef>
                        <a:buClr>
                          <a:schemeClr val="accent2"/>
                        </a:buClr>
                        <a:buSzPct val="70000"/>
                        <a:buFont typeface="Wingdings" panose="05000000000000000000" pitchFamily="2" charset="2"/>
                        <a:defRPr sz="2400">
                          <a:solidFill>
                            <a:schemeClr val="tx1"/>
                          </a:solidFill>
                          <a:latin typeface="Garamond" panose="02020404030301010803" pitchFamily="18" charset="0"/>
                        </a:defRPr>
                      </a:lvl2pPr>
                      <a:lvl3pPr marL="1143000" indent="-228600" eaLnBrk="0" hangingPunct="0">
                        <a:spcBef>
                          <a:spcPct val="20000"/>
                        </a:spcBef>
                        <a:buClr>
                          <a:schemeClr val="tx2"/>
                        </a:buClr>
                        <a:buSzPct val="70000"/>
                        <a:buFont typeface="Wingdings" panose="05000000000000000000" pitchFamily="2" charset="2"/>
                        <a:defRPr sz="2000">
                          <a:solidFill>
                            <a:schemeClr val="tx1"/>
                          </a:solidFill>
                          <a:latin typeface="Garamond" panose="02020404030301010803" pitchFamily="18" charset="0"/>
                        </a:defRPr>
                      </a:lvl3pPr>
                      <a:lvl4pPr marL="1600200" indent="-228600" eaLnBrk="0" hangingPunct="0">
                        <a:spcBef>
                          <a:spcPct val="20000"/>
                        </a:spcBef>
                        <a:buClr>
                          <a:schemeClr val="accent2"/>
                        </a:buClr>
                        <a:buSzPct val="70000"/>
                        <a:buFont typeface="Wingdings" panose="05000000000000000000" pitchFamily="2" charset="2"/>
                        <a:defRPr>
                          <a:solidFill>
                            <a:schemeClr val="tx1"/>
                          </a:solidFill>
                          <a:latin typeface="Garamond" panose="02020404030301010803" pitchFamily="18" charset="0"/>
                        </a:defRPr>
                      </a:lvl4pPr>
                      <a:lvl5pPr marL="2057400" indent="-228600" eaLnBrk="0" hangingPunct="0">
                        <a:spcBef>
                          <a:spcPct val="20000"/>
                        </a:spcBef>
                        <a:buClr>
                          <a:schemeClr val="hlink"/>
                        </a:buClr>
                        <a:buSzPct val="70000"/>
                        <a:buFont typeface="Wingdings" panose="05000000000000000000" pitchFamily="2" charset="2"/>
                        <a:defRPr>
                          <a:solidFill>
                            <a:schemeClr val="tx1"/>
                          </a:solidFill>
                          <a:latin typeface="Garamond" panose="02020404030301010803" pitchFamily="18"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defRPr>
                          <a:solidFill>
                            <a:schemeClr val="tx1"/>
                          </a:solidFill>
                          <a:latin typeface="Garamond" panose="02020404030301010803" pitchFamily="18"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defRPr>
                          <a:solidFill>
                            <a:schemeClr val="tx1"/>
                          </a:solidFill>
                          <a:latin typeface="Garamond" panose="02020404030301010803" pitchFamily="18"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defRPr>
                          <a:solidFill>
                            <a:schemeClr val="tx1"/>
                          </a:solidFill>
                          <a:latin typeface="Garamond" panose="02020404030301010803" pitchFamily="18"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defRPr>
                          <a:solidFill>
                            <a:schemeClr val="tx1"/>
                          </a:solidFill>
                          <a:latin typeface="Garamond" panose="02020404030301010803" pitchFamily="18" charset="0"/>
                        </a:defRPr>
                      </a:lvl9pPr>
                    </a:lstStyle>
                    <a:p>
                      <a:pPr marL="0" marR="0" lvl="0" indent="0" algn="ctr" defTabSz="914400" rtl="0" eaLnBrk="1" fontAlgn="base" latinLnBrk="0" hangingPunct="1">
                        <a:lnSpc>
                          <a:spcPct val="100000"/>
                        </a:lnSpc>
                        <a:spcBef>
                          <a:spcPct val="30000"/>
                        </a:spcBef>
                        <a:spcAft>
                          <a:spcPct val="25000"/>
                        </a:spcAft>
                        <a:buClr>
                          <a:srgbClr val="192F5A"/>
                        </a:buClr>
                        <a:buSzTx/>
                        <a:buFont typeface="Times" panose="02020603050405020304" pitchFamily="18" charset="0"/>
                        <a:buNone/>
                        <a:tabLst/>
                      </a:pPr>
                      <a:r>
                        <a:rPr kumimoji="0" lang="en-US" altLang="en-US" sz="3600" b="1" i="0" u="none" strike="noStrike" cap="none" normalizeH="0" baseline="0" dirty="0">
                          <a:ln>
                            <a:noFill/>
                          </a:ln>
                          <a:solidFill>
                            <a:schemeClr val="tx1"/>
                          </a:solidFill>
                          <a:effectLst/>
                          <a:latin typeface="Times New Roman" panose="02020603050405020304" pitchFamily="18" charset="0"/>
                          <a:ea typeface="MS PGothic" panose="020B0600070205080204" pitchFamily="34" charset="-128"/>
                          <a:cs typeface="Times New Roman" panose="02020603050405020304" pitchFamily="18" charset="0"/>
                        </a:rPr>
                        <a:t>√</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904476901"/>
                  </a:ext>
                </a:extLst>
              </a:tr>
            </a:tbl>
          </a:graphicData>
        </a:graphic>
      </p:graphicFrame>
      <p:pic>
        <p:nvPicPr>
          <p:cNvPr id="18490" name="Picture 5" descr="C:\Users\CRY3860\AppData\Local\Microsoft\Windows\Temporary Internet Files\Content.IE5\0NCQ935C\MC900174377[1].wmf">
            <a:extLst>
              <a:ext uri="{FF2B5EF4-FFF2-40B4-BE49-F238E27FC236}">
                <a16:creationId xmlns:a16="http://schemas.microsoft.com/office/drawing/2014/main" id="{B06D760C-7CD4-4BA8-890A-FDFCC8491CD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19400" y="26989"/>
            <a:ext cx="914400" cy="735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91" name="Picture 8" descr="C:\Users\CRY3860\AppData\Local\Microsoft\Windows\Temporary Internet Files\Content.IE5\LUWFFVS9\MC900129223[1].wmf">
            <a:extLst>
              <a:ext uri="{FF2B5EF4-FFF2-40B4-BE49-F238E27FC236}">
                <a16:creationId xmlns:a16="http://schemas.microsoft.com/office/drawing/2014/main" id="{90D40DC2-95D8-4378-BBA6-E368D4EF741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83906" y="125413"/>
            <a:ext cx="890588"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92" name="Picture 4" descr="http://www.oecd.org/media/oecdorg/styleassets/images/header/logooecd_en.png">
            <a:extLst>
              <a:ext uri="{FF2B5EF4-FFF2-40B4-BE49-F238E27FC236}">
                <a16:creationId xmlns:a16="http://schemas.microsoft.com/office/drawing/2014/main" id="{AE7E35CD-D102-4D80-BB44-C488983BF33C}"/>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019800" y="228600"/>
            <a:ext cx="1449388" cy="533400"/>
          </a:xfrm>
          <a:prstGeom prst="rect">
            <a:avLst/>
          </a:prstGeom>
          <a:solidFill>
            <a:schemeClr val="tx1"/>
          </a:solidFill>
          <a:ln>
            <a:noFill/>
          </a:ln>
          <a:extLst>
            <a:ext uri="{91240B29-F687-4F45-9708-019B960494DF}">
              <a14:hiddenLine xmlns:a14="http://schemas.microsoft.com/office/drawing/2010/main" w="9525">
                <a:solidFill>
                  <a:srgbClr val="000000"/>
                </a:solidFill>
                <a:miter lim="800000"/>
                <a:headEnd/>
                <a:tailEnd/>
              </a14:hiddenLine>
            </a:ext>
          </a:extLst>
        </p:spPr>
      </p:pic>
      <p:pic>
        <p:nvPicPr>
          <p:cNvPr id="18493" name="Picture 6" descr="http://www.iccwbo.org/uploadedImages/About_ICC/Policy_Commissions/Banking_Technique_and_Practice/ICC%20Logo%20Digital_source.png?n=4238">
            <a:extLst>
              <a:ext uri="{FF2B5EF4-FFF2-40B4-BE49-F238E27FC236}">
                <a16:creationId xmlns:a16="http://schemas.microsoft.com/office/drawing/2014/main" id="{2DE6E907-C78C-4AC7-9A80-9100DB0348F3}"/>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669215" y="304800"/>
            <a:ext cx="1474787" cy="357188"/>
          </a:xfrm>
          <a:prstGeom prst="rect">
            <a:avLst/>
          </a:prstGeom>
          <a:solidFill>
            <a:schemeClr val="tx1"/>
          </a:solidFill>
          <a:ln>
            <a:noFill/>
          </a:ln>
          <a:extLst>
            <a:ext uri="{91240B29-F687-4F45-9708-019B960494DF}">
              <a14:hiddenLine xmlns:a14="http://schemas.microsoft.com/office/drawing/2010/main" w="9525">
                <a:solidFill>
                  <a:srgbClr val="000000"/>
                </a:solidFill>
                <a:miter lim="800000"/>
                <a:headEnd/>
                <a:tailEnd/>
              </a14:hiddenLine>
            </a:ext>
          </a:extLst>
        </p:spPr>
      </p:pic>
      <p:pic>
        <p:nvPicPr>
          <p:cNvPr id="18494" name="Picture 8" descr="https://www.signup4.net/Upload/UNIT11A/20142004E/JS%20USSC_Logo.gif">
            <a:extLst>
              <a:ext uri="{FF2B5EF4-FFF2-40B4-BE49-F238E27FC236}">
                <a16:creationId xmlns:a16="http://schemas.microsoft.com/office/drawing/2014/main" id="{8BE6D7BF-124D-4323-8669-D86CED6E1A52}"/>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914400" y="0"/>
            <a:ext cx="7620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AutoShape 2">
            <a:extLst>
              <a:ext uri="{FF2B5EF4-FFF2-40B4-BE49-F238E27FC236}">
                <a16:creationId xmlns:a16="http://schemas.microsoft.com/office/drawing/2014/main" id="{A59BB579-D5AA-451D-9783-FEA99D1DA045}"/>
              </a:ext>
            </a:extLst>
          </p:cNvPr>
          <p:cNvSpPr>
            <a:spLocks noChangeArrowheads="1"/>
          </p:cNvSpPr>
          <p:nvPr/>
        </p:nvSpPr>
        <p:spPr bwMode="auto">
          <a:xfrm rot="5373029">
            <a:off x="2113757" y="3448846"/>
            <a:ext cx="1828800" cy="3614737"/>
          </a:xfrm>
          <a:custGeom>
            <a:avLst/>
            <a:gdLst>
              <a:gd name="T0" fmla="*/ 2147483647 w 21600"/>
              <a:gd name="T1" fmla="*/ 0 h 21600"/>
              <a:gd name="T2" fmla="*/ 2147483647 w 21600"/>
              <a:gd name="T3" fmla="*/ 2147483647 h 21600"/>
              <a:gd name="T4" fmla="*/ 0 w 21600"/>
              <a:gd name="T5" fmla="*/ 2147483647 h 21600"/>
              <a:gd name="T6" fmla="*/ 2147483647 w 21600"/>
              <a:gd name="T7" fmla="*/ 2147483647 h 21600"/>
              <a:gd name="T8" fmla="*/ 2147483647 w 21600"/>
              <a:gd name="T9" fmla="*/ 2147483647 h 21600"/>
              <a:gd name="T10" fmla="*/ 2147483647 w 21600"/>
              <a:gd name="T11" fmla="*/ 2147483647 h 21600"/>
              <a:gd name="T12" fmla="*/ 17694720 60000 65536"/>
              <a:gd name="T13" fmla="*/ 11796480 60000 65536"/>
              <a:gd name="T14" fmla="*/ 11796480 60000 65536"/>
              <a:gd name="T15" fmla="*/ 5898240 60000 65536"/>
              <a:gd name="T16" fmla="*/ 0 60000 65536"/>
              <a:gd name="T17" fmla="*/ 0 60000 65536"/>
              <a:gd name="T18" fmla="*/ 0 w 21600"/>
              <a:gd name="T19" fmla="*/ 14400 h 21600"/>
              <a:gd name="T20" fmla="*/ 18514 w 21600"/>
              <a:gd name="T21" fmla="*/ 21600 h 21600"/>
            </a:gdLst>
            <a:ahLst/>
            <a:cxnLst>
              <a:cxn ang="T12">
                <a:pos x="T0" y="T1"/>
              </a:cxn>
              <a:cxn ang="T13">
                <a:pos x="T2" y="T3"/>
              </a:cxn>
              <a:cxn ang="T14">
                <a:pos x="T4" y="T5"/>
              </a:cxn>
              <a:cxn ang="T15">
                <a:pos x="T6" y="T7"/>
              </a:cxn>
              <a:cxn ang="T16">
                <a:pos x="T8" y="T9"/>
              </a:cxn>
              <a:cxn ang="T17">
                <a:pos x="T10" y="T11"/>
              </a:cxn>
            </a:cxnLst>
            <a:rect l="T18" t="T19" r="T20" b="T21"/>
            <a:pathLst>
              <a:path w="21600" h="21600">
                <a:moveTo>
                  <a:pt x="15429" y="0"/>
                </a:moveTo>
                <a:lnTo>
                  <a:pt x="9257" y="7200"/>
                </a:lnTo>
                <a:lnTo>
                  <a:pt x="12343" y="7200"/>
                </a:lnTo>
                <a:lnTo>
                  <a:pt x="12343" y="14400"/>
                </a:lnTo>
                <a:lnTo>
                  <a:pt x="0" y="14400"/>
                </a:lnTo>
                <a:lnTo>
                  <a:pt x="0" y="21600"/>
                </a:lnTo>
                <a:lnTo>
                  <a:pt x="18514" y="21600"/>
                </a:lnTo>
                <a:lnTo>
                  <a:pt x="18514" y="7200"/>
                </a:lnTo>
                <a:lnTo>
                  <a:pt x="21600" y="7200"/>
                </a:lnTo>
                <a:lnTo>
                  <a:pt x="15429" y="0"/>
                </a:lnTo>
                <a:close/>
              </a:path>
            </a:pathLst>
          </a:custGeom>
          <a:solidFill>
            <a:schemeClr val="accent1"/>
          </a:solidFill>
          <a:ln w="12700">
            <a:solidFill>
              <a:schemeClr val="tx1"/>
            </a:solidFill>
            <a:miter lim="800000"/>
            <a:headEnd type="none" w="sm" len="sm"/>
            <a:tailEnd type="none" w="sm" len="sm"/>
          </a:ln>
        </p:spPr>
        <p:txBody>
          <a:bodyPr rot="10800000" vert="eaVert" wrap="none" anchor="ctr"/>
          <a:lstStyle/>
          <a:p>
            <a:pPr fontAlgn="base">
              <a:spcBef>
                <a:spcPct val="0"/>
              </a:spcBef>
              <a:spcAft>
                <a:spcPct val="0"/>
              </a:spcAft>
            </a:pPr>
            <a:endParaRPr lang="en-US">
              <a:solidFill>
                <a:srgbClr val="FFFFFF"/>
              </a:solidFill>
              <a:latin typeface="Garamond" panose="02020404030301010803" pitchFamily="18" charset="0"/>
              <a:cs typeface="Arial" panose="020B0604020202020204" pitchFamily="34" charset="0"/>
            </a:endParaRPr>
          </a:p>
        </p:txBody>
      </p:sp>
      <p:sp>
        <p:nvSpPr>
          <p:cNvPr id="84995" name="Rectangle 3">
            <a:extLst>
              <a:ext uri="{FF2B5EF4-FFF2-40B4-BE49-F238E27FC236}">
                <a16:creationId xmlns:a16="http://schemas.microsoft.com/office/drawing/2014/main" id="{F69D60FC-827B-4B46-BBD5-AAB799D9DC00}"/>
              </a:ext>
            </a:extLst>
          </p:cNvPr>
          <p:cNvSpPr>
            <a:spLocks noGrp="1" noChangeArrowheads="1"/>
          </p:cNvSpPr>
          <p:nvPr>
            <p:ph type="title"/>
          </p:nvPr>
        </p:nvSpPr>
        <p:spPr>
          <a:xfrm>
            <a:off x="3200400" y="277815"/>
            <a:ext cx="5943600" cy="1139825"/>
          </a:xfrm>
        </p:spPr>
        <p:txBody>
          <a:bodyPr vert="horz" wrap="square" lIns="90488" tIns="44450" rIns="90488" bIns="44450" numCol="1" anchor="ctr" anchorCtr="0" compatLnSpc="1">
            <a:prstTxWarp prst="textNoShape">
              <a:avLst/>
            </a:prstTxWarp>
          </a:bodyPr>
          <a:lstStyle/>
          <a:p>
            <a:pPr algn="r" eaLnBrk="1" hangingPunct="1">
              <a:defRPr/>
            </a:pPr>
            <a:r>
              <a:rPr lang="en-US" sz="4000" dirty="0">
                <a:solidFill>
                  <a:schemeClr val="tx1"/>
                </a:solidFill>
              </a:rPr>
              <a:t>FALSE CLAIMS ACT:  CIVIL (&amp; CRIMINAL)</a:t>
            </a:r>
          </a:p>
        </p:txBody>
      </p:sp>
      <p:sp>
        <p:nvSpPr>
          <p:cNvPr id="9220" name="Text Box 4">
            <a:extLst>
              <a:ext uri="{FF2B5EF4-FFF2-40B4-BE49-F238E27FC236}">
                <a16:creationId xmlns:a16="http://schemas.microsoft.com/office/drawing/2014/main" id="{BFA6D21F-8E79-4E10-BA63-704755DE56B8}"/>
              </a:ext>
            </a:extLst>
          </p:cNvPr>
          <p:cNvSpPr txBox="1">
            <a:spLocks noChangeArrowheads="1"/>
          </p:cNvSpPr>
          <p:nvPr/>
        </p:nvSpPr>
        <p:spPr bwMode="auto">
          <a:xfrm>
            <a:off x="1447800" y="3200400"/>
            <a:ext cx="24384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eaLnBrk="0" hangingPunct="0">
              <a:spcBef>
                <a:spcPct val="20000"/>
              </a:spcBef>
              <a:buClr>
                <a:schemeClr val="hlink"/>
              </a:buClr>
              <a:buSzPct val="70000"/>
              <a:buFont typeface="Wingdings" panose="05000000000000000000" pitchFamily="2" charset="2"/>
              <a:buChar char="n"/>
              <a:defRPr sz="3200">
                <a:solidFill>
                  <a:schemeClr val="tx1"/>
                </a:solidFill>
                <a:latin typeface="Garamond" panose="02020404030301010803" pitchFamily="18" charset="0"/>
              </a:defRPr>
            </a:lvl1pPr>
            <a:lvl2pPr marL="742950" indent="-285750" eaLnBrk="0" hangingPunct="0">
              <a:spcBef>
                <a:spcPct val="20000"/>
              </a:spcBef>
              <a:buClr>
                <a:schemeClr val="accent2"/>
              </a:buClr>
              <a:buSzPct val="70000"/>
              <a:buFont typeface="Wingdings" panose="05000000000000000000" pitchFamily="2" charset="2"/>
              <a:buChar char="n"/>
              <a:defRPr sz="2800">
                <a:solidFill>
                  <a:schemeClr val="tx1"/>
                </a:solidFill>
                <a:latin typeface="Garamond" panose="02020404030301010803" pitchFamily="18" charset="0"/>
              </a:defRPr>
            </a:lvl2pPr>
            <a:lvl3pPr marL="1143000" indent="-228600" eaLnBrk="0" hangingPunct="0">
              <a:spcBef>
                <a:spcPct val="20000"/>
              </a:spcBef>
              <a:buClr>
                <a:schemeClr val="tx2"/>
              </a:buClr>
              <a:buSzPct val="70000"/>
              <a:buFont typeface="Wingdings" panose="05000000000000000000" pitchFamily="2" charset="2"/>
              <a:buChar char="n"/>
              <a:defRPr sz="2400">
                <a:solidFill>
                  <a:schemeClr val="tx1"/>
                </a:solidFill>
                <a:latin typeface="Garamond" panose="02020404030301010803" pitchFamily="18" charset="0"/>
              </a:defRPr>
            </a:lvl3pPr>
            <a:lvl4pPr marL="1600200" indent="-228600" eaLnBrk="0" hangingPunct="0">
              <a:spcBef>
                <a:spcPct val="20000"/>
              </a:spcBef>
              <a:buClr>
                <a:schemeClr val="accent2"/>
              </a:buClr>
              <a:buSzPct val="70000"/>
              <a:buFont typeface="Wingdings" panose="05000000000000000000" pitchFamily="2" charset="2"/>
              <a:buChar char="n"/>
              <a:defRPr sz="2000">
                <a:solidFill>
                  <a:schemeClr val="tx1"/>
                </a:solidFill>
                <a:latin typeface="Garamond" panose="02020404030301010803" pitchFamily="18" charset="0"/>
              </a:defRPr>
            </a:lvl4pPr>
            <a:lvl5pPr marL="2057400" indent="-228600" eaLnBrk="0" hangingPunct="0">
              <a:spcBef>
                <a:spcPct val="20000"/>
              </a:spcBef>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9pPr>
          </a:lstStyle>
          <a:p>
            <a:pPr fontAlgn="base">
              <a:spcBef>
                <a:spcPct val="50000"/>
              </a:spcBef>
              <a:spcAft>
                <a:spcPct val="0"/>
              </a:spcAft>
              <a:buClrTx/>
              <a:buSzTx/>
              <a:buNone/>
            </a:pPr>
            <a:endParaRPr lang="en-US" altLang="en-US" sz="2400">
              <a:solidFill>
                <a:srgbClr val="FFFFFF"/>
              </a:solidFill>
              <a:latin typeface="Times New Roman" panose="02020603050405020304" pitchFamily="18" charset="0"/>
              <a:cs typeface="Arial" panose="020B0604020202020204" pitchFamily="34" charset="0"/>
            </a:endParaRPr>
          </a:p>
        </p:txBody>
      </p:sp>
      <p:sp>
        <p:nvSpPr>
          <p:cNvPr id="84997" name="Text Box 5">
            <a:extLst>
              <a:ext uri="{FF2B5EF4-FFF2-40B4-BE49-F238E27FC236}">
                <a16:creationId xmlns:a16="http://schemas.microsoft.com/office/drawing/2014/main" id="{BC985B8D-5C63-4F08-8D83-69D1D46F5108}"/>
              </a:ext>
            </a:extLst>
          </p:cNvPr>
          <p:cNvSpPr txBox="1">
            <a:spLocks noChangeArrowheads="1"/>
          </p:cNvSpPr>
          <p:nvPr/>
        </p:nvSpPr>
        <p:spPr bwMode="auto">
          <a:xfrm>
            <a:off x="609600" y="1828802"/>
            <a:ext cx="3581400" cy="2500313"/>
          </a:xfrm>
          <a:prstGeom prst="rect">
            <a:avLst/>
          </a:prstGeom>
          <a:solidFill>
            <a:schemeClr val="bg2"/>
          </a:solidFill>
          <a:ln>
            <a:noFill/>
          </a:ln>
          <a:extLs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eaLnBrk="0" hangingPunct="0">
              <a:spcBef>
                <a:spcPct val="20000"/>
              </a:spcBef>
              <a:buClr>
                <a:schemeClr val="hlink"/>
              </a:buClr>
              <a:buSzPct val="70000"/>
              <a:buFont typeface="Wingdings" panose="05000000000000000000" pitchFamily="2" charset="2"/>
              <a:buChar char="n"/>
              <a:defRPr sz="3200">
                <a:solidFill>
                  <a:schemeClr val="tx1"/>
                </a:solidFill>
                <a:latin typeface="Garamond" panose="02020404030301010803" pitchFamily="18" charset="0"/>
              </a:defRPr>
            </a:lvl1pPr>
            <a:lvl2pPr eaLnBrk="0" hangingPunct="0">
              <a:spcBef>
                <a:spcPct val="20000"/>
              </a:spcBef>
              <a:buClr>
                <a:schemeClr val="accent2"/>
              </a:buClr>
              <a:buSzPct val="70000"/>
              <a:buFont typeface="Wingdings" panose="05000000000000000000" pitchFamily="2" charset="2"/>
              <a:buChar char="n"/>
              <a:defRPr sz="2800">
                <a:solidFill>
                  <a:schemeClr val="tx1"/>
                </a:solidFill>
                <a:latin typeface="Garamond" panose="02020404030301010803" pitchFamily="18" charset="0"/>
              </a:defRPr>
            </a:lvl2pPr>
            <a:lvl3pPr marL="1143000" indent="-228600" eaLnBrk="0" hangingPunct="0">
              <a:spcBef>
                <a:spcPct val="20000"/>
              </a:spcBef>
              <a:buClr>
                <a:schemeClr val="tx2"/>
              </a:buClr>
              <a:buSzPct val="70000"/>
              <a:buFont typeface="Wingdings" panose="05000000000000000000" pitchFamily="2" charset="2"/>
              <a:buChar char="n"/>
              <a:defRPr sz="2400">
                <a:solidFill>
                  <a:schemeClr val="tx1"/>
                </a:solidFill>
                <a:latin typeface="Garamond" panose="02020404030301010803" pitchFamily="18" charset="0"/>
              </a:defRPr>
            </a:lvl3pPr>
            <a:lvl4pPr marL="1600200" indent="-228600" eaLnBrk="0" hangingPunct="0">
              <a:spcBef>
                <a:spcPct val="20000"/>
              </a:spcBef>
              <a:buClr>
                <a:schemeClr val="accent2"/>
              </a:buClr>
              <a:buSzPct val="70000"/>
              <a:buFont typeface="Wingdings" panose="05000000000000000000" pitchFamily="2" charset="2"/>
              <a:buChar char="n"/>
              <a:defRPr sz="2000">
                <a:solidFill>
                  <a:schemeClr val="tx1"/>
                </a:solidFill>
                <a:latin typeface="Garamond" panose="02020404030301010803" pitchFamily="18" charset="0"/>
              </a:defRPr>
            </a:lvl4pPr>
            <a:lvl5pPr marL="2057400" indent="-228600" eaLnBrk="0" hangingPunct="0">
              <a:spcBef>
                <a:spcPct val="20000"/>
              </a:spcBef>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9pPr>
          </a:lstStyle>
          <a:p>
            <a:pPr fontAlgn="base">
              <a:spcBef>
                <a:spcPct val="0"/>
              </a:spcBef>
              <a:spcAft>
                <a:spcPct val="0"/>
              </a:spcAft>
              <a:buClrTx/>
              <a:buSzTx/>
              <a:buNone/>
            </a:pPr>
            <a:r>
              <a:rPr lang="en-US" altLang="en-US" sz="1800" b="1" u="sng">
                <a:solidFill>
                  <a:srgbClr val="FFFFFF"/>
                </a:solidFill>
                <a:latin typeface="Times New Roman" panose="02020603050405020304" pitchFamily="18" charset="0"/>
                <a:cs typeface="Arial" panose="020B0604020202020204" pitchFamily="34" charset="0"/>
              </a:rPr>
              <a:t>Basis for Liability</a:t>
            </a:r>
            <a:endParaRPr lang="en-US" altLang="en-US" sz="1800" b="1">
              <a:solidFill>
                <a:srgbClr val="FFFFFF"/>
              </a:solidFill>
              <a:latin typeface="Times New Roman" panose="02020603050405020304" pitchFamily="18" charset="0"/>
              <a:cs typeface="Arial" panose="020B0604020202020204" pitchFamily="34" charset="0"/>
            </a:endParaRPr>
          </a:p>
          <a:p>
            <a:pPr lvl="1" fontAlgn="base">
              <a:spcBef>
                <a:spcPct val="0"/>
              </a:spcBef>
              <a:spcAft>
                <a:spcPct val="0"/>
              </a:spcAft>
              <a:buClrTx/>
              <a:buSzTx/>
              <a:buNone/>
            </a:pPr>
            <a:r>
              <a:rPr lang="en-US" altLang="en-US" sz="2000" b="1">
                <a:solidFill>
                  <a:srgbClr val="FFFFFF"/>
                </a:solidFill>
                <a:latin typeface="Times New Roman" panose="02020603050405020304" pitchFamily="18" charset="0"/>
                <a:cs typeface="Arial" panose="020B0604020202020204" pitchFamily="34" charset="0"/>
              </a:rPr>
              <a:t>1. Submission of “claim for payment” to the federal government;</a:t>
            </a:r>
          </a:p>
          <a:p>
            <a:pPr lvl="1" fontAlgn="base">
              <a:spcBef>
                <a:spcPct val="0"/>
              </a:spcBef>
              <a:spcAft>
                <a:spcPct val="0"/>
              </a:spcAft>
              <a:buClrTx/>
              <a:buSzTx/>
              <a:buNone/>
            </a:pPr>
            <a:r>
              <a:rPr lang="en-US" altLang="en-US" sz="2000" b="1">
                <a:solidFill>
                  <a:srgbClr val="FFFFFF"/>
                </a:solidFill>
                <a:latin typeface="Times New Roman" panose="02020603050405020304" pitchFamily="18" charset="0"/>
                <a:cs typeface="Arial" panose="020B0604020202020204" pitchFamily="34" charset="0"/>
              </a:rPr>
              <a:t>2. The claim is “false” or “fraudulent;” and</a:t>
            </a:r>
          </a:p>
          <a:p>
            <a:pPr lvl="1" fontAlgn="base">
              <a:spcBef>
                <a:spcPct val="0"/>
              </a:spcBef>
              <a:spcAft>
                <a:spcPct val="0"/>
              </a:spcAft>
              <a:buClrTx/>
              <a:buSzTx/>
              <a:buNone/>
            </a:pPr>
            <a:r>
              <a:rPr lang="en-US" altLang="en-US" sz="2000" b="1">
                <a:solidFill>
                  <a:srgbClr val="FFFFFF"/>
                </a:solidFill>
                <a:latin typeface="Times New Roman" panose="02020603050405020304" pitchFamily="18" charset="0"/>
                <a:cs typeface="Arial" panose="020B0604020202020204" pitchFamily="34" charset="0"/>
              </a:rPr>
              <a:t>3. The defendant acted “knowingly.”</a:t>
            </a:r>
            <a:endParaRPr lang="en-US" altLang="en-US">
              <a:solidFill>
                <a:srgbClr val="FFFFFF"/>
              </a:solidFill>
              <a:latin typeface="Times New Roman" panose="02020603050405020304" pitchFamily="18" charset="0"/>
              <a:cs typeface="Arial" panose="020B0604020202020204" pitchFamily="34" charset="0"/>
            </a:endParaRPr>
          </a:p>
        </p:txBody>
      </p:sp>
      <p:sp>
        <p:nvSpPr>
          <p:cNvPr id="84998" name="Text Box 6">
            <a:extLst>
              <a:ext uri="{FF2B5EF4-FFF2-40B4-BE49-F238E27FC236}">
                <a16:creationId xmlns:a16="http://schemas.microsoft.com/office/drawing/2014/main" id="{C11C2E36-1E9F-4F4F-AEF6-4D762168B8B1}"/>
              </a:ext>
            </a:extLst>
          </p:cNvPr>
          <p:cNvSpPr txBox="1">
            <a:spLocks noChangeArrowheads="1"/>
          </p:cNvSpPr>
          <p:nvPr/>
        </p:nvSpPr>
        <p:spPr bwMode="auto">
          <a:xfrm>
            <a:off x="4800600" y="4419602"/>
            <a:ext cx="4343400" cy="2086725"/>
          </a:xfrm>
          <a:prstGeom prst="rect">
            <a:avLst/>
          </a:prstGeom>
          <a:solidFill>
            <a:srgbClr val="D9294B"/>
          </a:solidFill>
          <a:ln>
            <a:noFill/>
          </a:ln>
          <a:extLs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eaLnBrk="0" hangingPunct="0">
              <a:spcBef>
                <a:spcPct val="20000"/>
              </a:spcBef>
              <a:buClr>
                <a:schemeClr val="hlink"/>
              </a:buClr>
              <a:buSzPct val="70000"/>
              <a:buFont typeface="Wingdings" panose="05000000000000000000" pitchFamily="2" charset="2"/>
              <a:buChar char="n"/>
              <a:defRPr sz="3200">
                <a:solidFill>
                  <a:schemeClr val="tx1"/>
                </a:solidFill>
                <a:latin typeface="Garamond" panose="02020404030301010803" pitchFamily="18" charset="0"/>
              </a:defRPr>
            </a:lvl1pPr>
            <a:lvl2pPr marL="742950" indent="-285750" eaLnBrk="0" hangingPunct="0">
              <a:spcBef>
                <a:spcPct val="20000"/>
              </a:spcBef>
              <a:buClr>
                <a:schemeClr val="accent2"/>
              </a:buClr>
              <a:buSzPct val="70000"/>
              <a:buFont typeface="Wingdings" panose="05000000000000000000" pitchFamily="2" charset="2"/>
              <a:buChar char="n"/>
              <a:defRPr sz="2800">
                <a:solidFill>
                  <a:schemeClr val="tx1"/>
                </a:solidFill>
                <a:latin typeface="Garamond" panose="02020404030301010803" pitchFamily="18" charset="0"/>
              </a:defRPr>
            </a:lvl2pPr>
            <a:lvl3pPr marL="1143000" indent="-228600" eaLnBrk="0" hangingPunct="0">
              <a:spcBef>
                <a:spcPct val="20000"/>
              </a:spcBef>
              <a:buClr>
                <a:schemeClr val="tx2"/>
              </a:buClr>
              <a:buSzPct val="70000"/>
              <a:buFont typeface="Wingdings" panose="05000000000000000000" pitchFamily="2" charset="2"/>
              <a:buChar char="n"/>
              <a:defRPr sz="2400">
                <a:solidFill>
                  <a:schemeClr val="tx1"/>
                </a:solidFill>
                <a:latin typeface="Garamond" panose="02020404030301010803" pitchFamily="18" charset="0"/>
              </a:defRPr>
            </a:lvl3pPr>
            <a:lvl4pPr marL="1600200" indent="-228600" eaLnBrk="0" hangingPunct="0">
              <a:spcBef>
                <a:spcPct val="20000"/>
              </a:spcBef>
              <a:buClr>
                <a:schemeClr val="accent2"/>
              </a:buClr>
              <a:buSzPct val="70000"/>
              <a:buFont typeface="Wingdings" panose="05000000000000000000" pitchFamily="2" charset="2"/>
              <a:buChar char="n"/>
              <a:defRPr sz="2000">
                <a:solidFill>
                  <a:schemeClr val="tx1"/>
                </a:solidFill>
                <a:latin typeface="Garamond" panose="02020404030301010803" pitchFamily="18" charset="0"/>
              </a:defRPr>
            </a:lvl4pPr>
            <a:lvl5pPr marL="2057400" indent="-228600" eaLnBrk="0" hangingPunct="0">
              <a:spcBef>
                <a:spcPct val="20000"/>
              </a:spcBef>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9pPr>
          </a:lstStyle>
          <a:p>
            <a:pPr fontAlgn="base">
              <a:spcBef>
                <a:spcPct val="0"/>
              </a:spcBef>
              <a:spcAft>
                <a:spcPct val="0"/>
              </a:spcAft>
              <a:buClrTx/>
              <a:buSzTx/>
              <a:buNone/>
            </a:pPr>
            <a:r>
              <a:rPr lang="en-US" altLang="en-US" sz="2400" b="1">
                <a:solidFill>
                  <a:srgbClr val="FFFFFF"/>
                </a:solidFill>
                <a:latin typeface="Times New Roman" panose="02020603050405020304" pitchFamily="18" charset="0"/>
                <a:cs typeface="Arial" panose="020B0604020202020204" pitchFamily="34" charset="0"/>
              </a:rPr>
              <a:t>1.  Actual knowledge;</a:t>
            </a:r>
          </a:p>
          <a:p>
            <a:pPr fontAlgn="base">
              <a:lnSpc>
                <a:spcPct val="80000"/>
              </a:lnSpc>
              <a:spcBef>
                <a:spcPct val="0"/>
              </a:spcBef>
              <a:spcAft>
                <a:spcPct val="0"/>
              </a:spcAft>
              <a:buClrTx/>
              <a:buSzTx/>
              <a:buNone/>
            </a:pPr>
            <a:r>
              <a:rPr lang="en-US" altLang="en-US" sz="2400" b="1">
                <a:solidFill>
                  <a:srgbClr val="FFFFFF"/>
                </a:solidFill>
                <a:latin typeface="Times New Roman" panose="02020603050405020304" pitchFamily="18" charset="0"/>
                <a:cs typeface="Arial" panose="020B0604020202020204" pitchFamily="34" charset="0"/>
              </a:rPr>
              <a:t>2.  Acts in deliberate ignorance of the truth or falsity of the information; </a:t>
            </a:r>
            <a:r>
              <a:rPr lang="en-US" altLang="en-US" sz="2400" b="1">
                <a:solidFill>
                  <a:srgbClr val="FFFF66"/>
                </a:solidFill>
                <a:latin typeface="Times New Roman" panose="02020603050405020304" pitchFamily="18" charset="0"/>
                <a:cs typeface="Arial" panose="020B0604020202020204" pitchFamily="34" charset="0"/>
              </a:rPr>
              <a:t>or</a:t>
            </a:r>
          </a:p>
          <a:p>
            <a:pPr fontAlgn="base">
              <a:spcBef>
                <a:spcPct val="0"/>
              </a:spcBef>
              <a:spcAft>
                <a:spcPct val="0"/>
              </a:spcAft>
              <a:buClrTx/>
              <a:buSzTx/>
              <a:buNone/>
            </a:pPr>
            <a:r>
              <a:rPr lang="en-US" altLang="en-US" sz="2400" b="1">
                <a:solidFill>
                  <a:srgbClr val="FFFFFF"/>
                </a:solidFill>
                <a:latin typeface="Times New Roman" panose="02020603050405020304" pitchFamily="18" charset="0"/>
                <a:cs typeface="Arial" panose="020B0604020202020204" pitchFamily="34" charset="0"/>
              </a:rPr>
              <a:t>3.  Acts in reckless disregard of the truth or falsity.</a:t>
            </a:r>
            <a:endParaRPr lang="en-US" altLang="en-US" sz="2800">
              <a:solidFill>
                <a:srgbClr val="FFFFFF"/>
              </a:solidFill>
              <a:latin typeface="Times New Roman" panose="02020603050405020304" pitchFamily="18" charset="0"/>
              <a:cs typeface="Arial" panose="020B0604020202020204" pitchFamily="34" charset="0"/>
            </a:endParaRPr>
          </a:p>
        </p:txBody>
      </p:sp>
      <p:sp>
        <p:nvSpPr>
          <p:cNvPr id="84999" name="Text Box 7">
            <a:extLst>
              <a:ext uri="{FF2B5EF4-FFF2-40B4-BE49-F238E27FC236}">
                <a16:creationId xmlns:a16="http://schemas.microsoft.com/office/drawing/2014/main" id="{1C225ECB-BB66-487A-9B5C-C7A49CA44737}"/>
              </a:ext>
            </a:extLst>
          </p:cNvPr>
          <p:cNvSpPr txBox="1">
            <a:spLocks noChangeArrowheads="1"/>
          </p:cNvSpPr>
          <p:nvPr/>
        </p:nvSpPr>
        <p:spPr bwMode="auto">
          <a:xfrm>
            <a:off x="4724400" y="1676402"/>
            <a:ext cx="4419600" cy="2124075"/>
          </a:xfrm>
          <a:prstGeom prst="rect">
            <a:avLst/>
          </a:prstGeom>
          <a:solidFill>
            <a:srgbClr val="CC6600"/>
          </a:solidFill>
          <a:ln w="12700">
            <a:noFill/>
            <a:miter lim="800000"/>
            <a:headEnd type="none" w="sm" len="sm"/>
            <a:tailEnd type="none" w="sm" len="sm"/>
          </a:ln>
          <a:effectLst/>
        </p:spPr>
        <p:txBody>
          <a:bodyPr>
            <a:spAutoFit/>
          </a:bodyPr>
          <a:lstStyle/>
          <a:p>
            <a:pPr eaLnBrk="0" fontAlgn="base" hangingPunct="0">
              <a:spcBef>
                <a:spcPct val="0"/>
              </a:spcBef>
              <a:spcAft>
                <a:spcPct val="0"/>
              </a:spcAft>
              <a:defRPr/>
            </a:pPr>
            <a:r>
              <a:rPr lang="en-US" sz="2000" b="1" dirty="0">
                <a:solidFill>
                  <a:srgbClr val="FFFFFF"/>
                </a:solidFill>
                <a:effectLst>
                  <a:outerShdw blurRad="38100" dist="38100" dir="2700000" algn="tl">
                    <a:srgbClr val="000000"/>
                  </a:outerShdw>
                </a:effectLst>
                <a:latin typeface="Times New Roman" pitchFamily="18" charset="0"/>
                <a:cs typeface="Arial" panose="020B0604020202020204" pitchFamily="34" charset="0"/>
              </a:rPr>
              <a:t>DAMAGES:</a:t>
            </a:r>
          </a:p>
          <a:p>
            <a:pPr eaLnBrk="0" fontAlgn="base" hangingPunct="0">
              <a:lnSpc>
                <a:spcPct val="80000"/>
              </a:lnSpc>
              <a:spcBef>
                <a:spcPct val="0"/>
              </a:spcBef>
              <a:spcAft>
                <a:spcPct val="0"/>
              </a:spcAft>
              <a:defRPr/>
            </a:pPr>
            <a:r>
              <a:rPr lang="en-US" sz="2000" b="1" dirty="0">
                <a:solidFill>
                  <a:srgbClr val="FFFFFF"/>
                </a:solidFill>
                <a:effectLst>
                  <a:outerShdw blurRad="38100" dist="38100" dir="2700000" algn="tl">
                    <a:srgbClr val="000000"/>
                  </a:outerShdw>
                </a:effectLst>
                <a:latin typeface="Times New Roman" pitchFamily="18" charset="0"/>
                <a:cs typeface="Arial" panose="020B0604020202020204" pitchFamily="34" charset="0"/>
              </a:rPr>
              <a:t>1.  Triple the amount of damages suffered by the United States  </a:t>
            </a:r>
            <a:r>
              <a:rPr lang="en-US" sz="2000" b="1" i="1" u="sng" dirty="0">
                <a:solidFill>
                  <a:srgbClr val="FFFFFF"/>
                </a:solidFill>
                <a:effectLst>
                  <a:outerShdw blurRad="38100" dist="38100" dir="2700000" algn="tl">
                    <a:srgbClr val="000000"/>
                  </a:outerShdw>
                </a:effectLst>
                <a:latin typeface="Times New Roman" pitchFamily="18" charset="0"/>
                <a:cs typeface="Arial" panose="020B0604020202020204" pitchFamily="34" charset="0"/>
              </a:rPr>
              <a:t>PLUS</a:t>
            </a:r>
            <a:endParaRPr lang="en-US" sz="2000" b="1" dirty="0">
              <a:solidFill>
                <a:srgbClr val="FFFFFF"/>
              </a:solidFill>
              <a:effectLst>
                <a:outerShdw blurRad="38100" dist="38100" dir="2700000" algn="tl">
                  <a:srgbClr val="000000"/>
                </a:outerShdw>
              </a:effectLst>
              <a:latin typeface="Times New Roman" pitchFamily="18" charset="0"/>
              <a:cs typeface="Arial" panose="020B0604020202020204" pitchFamily="34" charset="0"/>
            </a:endParaRPr>
          </a:p>
          <a:p>
            <a:pPr eaLnBrk="0" fontAlgn="base" hangingPunct="0">
              <a:spcBef>
                <a:spcPct val="0"/>
              </a:spcBef>
              <a:spcAft>
                <a:spcPct val="0"/>
              </a:spcAft>
              <a:defRPr/>
            </a:pPr>
            <a:r>
              <a:rPr lang="en-US" sz="2000" b="1" dirty="0">
                <a:solidFill>
                  <a:srgbClr val="FFFFFF"/>
                </a:solidFill>
                <a:effectLst>
                  <a:outerShdw blurRad="38100" dist="38100" dir="2700000" algn="tl">
                    <a:srgbClr val="000000"/>
                  </a:outerShdw>
                </a:effectLst>
                <a:latin typeface="Times New Roman" pitchFamily="18" charset="0"/>
                <a:cs typeface="Arial" panose="020B0604020202020204" pitchFamily="34" charset="0"/>
              </a:rPr>
              <a:t>2.  A civil forfeiture of between $10,781.40 and $21,562.80 </a:t>
            </a:r>
            <a:r>
              <a:rPr lang="en-US" sz="2000" b="1" u="sng" dirty="0">
                <a:solidFill>
                  <a:srgbClr val="FFFFFF"/>
                </a:solidFill>
                <a:effectLst>
                  <a:outerShdw blurRad="38100" dist="38100" dir="2700000" algn="tl">
                    <a:srgbClr val="000000"/>
                  </a:outerShdw>
                </a:effectLst>
                <a:latin typeface="Times New Roman" pitchFamily="18" charset="0"/>
                <a:cs typeface="Arial" panose="020B0604020202020204" pitchFamily="34" charset="0"/>
              </a:rPr>
              <a:t>per false </a:t>
            </a:r>
            <a:r>
              <a:rPr lang="en-US" sz="2000" b="1" dirty="0">
                <a:solidFill>
                  <a:srgbClr val="FFFFFF"/>
                </a:solidFill>
                <a:effectLst>
                  <a:outerShdw blurRad="38100" dist="38100" dir="2700000" algn="tl">
                    <a:srgbClr val="000000"/>
                  </a:outerShdw>
                </a:effectLst>
                <a:latin typeface="Times New Roman" pitchFamily="18" charset="0"/>
                <a:cs typeface="Arial" panose="020B0604020202020204" pitchFamily="34" charset="0"/>
              </a:rPr>
              <a:t>claim; damages can be reduced in some cases from triple to double</a:t>
            </a:r>
            <a:endParaRPr lang="en-US" sz="3200" dirty="0">
              <a:solidFill>
                <a:srgbClr val="FFFFFF"/>
              </a:solidFill>
              <a:latin typeface="Times New Roman" pitchFamily="18" charset="0"/>
              <a:cs typeface="Arial" panose="020B0604020202020204" pitchFamily="34" charset="0"/>
            </a:endParaRPr>
          </a:p>
        </p:txBody>
      </p:sp>
      <p:sp>
        <p:nvSpPr>
          <p:cNvPr id="85000" name="Text Box 8">
            <a:extLst>
              <a:ext uri="{FF2B5EF4-FFF2-40B4-BE49-F238E27FC236}">
                <a16:creationId xmlns:a16="http://schemas.microsoft.com/office/drawing/2014/main" id="{2DF3DFA3-C93C-4BDA-AFEA-A8E8F37A8BFA}"/>
              </a:ext>
            </a:extLst>
          </p:cNvPr>
          <p:cNvSpPr txBox="1">
            <a:spLocks noChangeArrowheads="1"/>
          </p:cNvSpPr>
          <p:nvPr/>
        </p:nvSpPr>
        <p:spPr bwMode="auto">
          <a:xfrm>
            <a:off x="1295400" y="4038602"/>
            <a:ext cx="1295400" cy="1768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eaLnBrk="0" hangingPunct="0">
              <a:spcBef>
                <a:spcPct val="20000"/>
              </a:spcBef>
              <a:buClr>
                <a:schemeClr val="hlink"/>
              </a:buClr>
              <a:buSzPct val="70000"/>
              <a:buFont typeface="Wingdings" panose="05000000000000000000" pitchFamily="2" charset="2"/>
              <a:buChar char="n"/>
              <a:defRPr sz="3200">
                <a:solidFill>
                  <a:schemeClr val="tx1"/>
                </a:solidFill>
                <a:latin typeface="Garamond" panose="02020404030301010803" pitchFamily="18" charset="0"/>
              </a:defRPr>
            </a:lvl1pPr>
            <a:lvl2pPr marL="742950" indent="-285750" eaLnBrk="0" hangingPunct="0">
              <a:spcBef>
                <a:spcPct val="20000"/>
              </a:spcBef>
              <a:buClr>
                <a:schemeClr val="accent2"/>
              </a:buClr>
              <a:buSzPct val="70000"/>
              <a:buFont typeface="Wingdings" panose="05000000000000000000" pitchFamily="2" charset="2"/>
              <a:buChar char="n"/>
              <a:defRPr sz="2800">
                <a:solidFill>
                  <a:schemeClr val="tx1"/>
                </a:solidFill>
                <a:latin typeface="Garamond" panose="02020404030301010803" pitchFamily="18" charset="0"/>
              </a:defRPr>
            </a:lvl2pPr>
            <a:lvl3pPr marL="1143000" indent="-228600" eaLnBrk="0" hangingPunct="0">
              <a:spcBef>
                <a:spcPct val="20000"/>
              </a:spcBef>
              <a:buClr>
                <a:schemeClr val="tx2"/>
              </a:buClr>
              <a:buSzPct val="70000"/>
              <a:buFont typeface="Wingdings" panose="05000000000000000000" pitchFamily="2" charset="2"/>
              <a:buChar char="n"/>
              <a:defRPr sz="2400">
                <a:solidFill>
                  <a:schemeClr val="tx1"/>
                </a:solidFill>
                <a:latin typeface="Garamond" panose="02020404030301010803" pitchFamily="18" charset="0"/>
              </a:defRPr>
            </a:lvl3pPr>
            <a:lvl4pPr marL="1600200" indent="-228600" eaLnBrk="0" hangingPunct="0">
              <a:spcBef>
                <a:spcPct val="20000"/>
              </a:spcBef>
              <a:buClr>
                <a:schemeClr val="accent2"/>
              </a:buClr>
              <a:buSzPct val="70000"/>
              <a:buFont typeface="Wingdings" panose="05000000000000000000" pitchFamily="2" charset="2"/>
              <a:buChar char="n"/>
              <a:defRPr sz="2000">
                <a:solidFill>
                  <a:schemeClr val="tx1"/>
                </a:solidFill>
                <a:latin typeface="Garamond" panose="02020404030301010803" pitchFamily="18" charset="0"/>
              </a:defRPr>
            </a:lvl4pPr>
            <a:lvl5pPr marL="2057400" indent="-228600" eaLnBrk="0" hangingPunct="0">
              <a:spcBef>
                <a:spcPct val="20000"/>
              </a:spcBef>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9pPr>
          </a:lstStyle>
          <a:p>
            <a:pPr fontAlgn="base">
              <a:spcBef>
                <a:spcPct val="50000"/>
              </a:spcBef>
              <a:spcAft>
                <a:spcPct val="0"/>
              </a:spcAft>
              <a:buClrTx/>
              <a:buSzTx/>
              <a:buNone/>
            </a:pPr>
            <a:endParaRPr lang="en-US" altLang="en-US" sz="2000" b="1">
              <a:solidFill>
                <a:srgbClr val="FFFFFF"/>
              </a:solidFill>
              <a:latin typeface="Times New Roman" panose="02020603050405020304" pitchFamily="18" charset="0"/>
              <a:cs typeface="Arial" panose="020B0604020202020204" pitchFamily="34" charset="0"/>
            </a:endParaRPr>
          </a:p>
          <a:p>
            <a:pPr fontAlgn="base">
              <a:spcBef>
                <a:spcPct val="50000"/>
              </a:spcBef>
              <a:spcAft>
                <a:spcPct val="0"/>
              </a:spcAft>
              <a:buClrTx/>
              <a:buSzTx/>
              <a:buNone/>
            </a:pPr>
            <a:r>
              <a:rPr lang="en-US" altLang="en-US" sz="2000" b="1">
                <a:solidFill>
                  <a:srgbClr val="FFFFFF"/>
                </a:solidFill>
                <a:latin typeface="Times New Roman" panose="02020603050405020304" pitchFamily="18" charset="0"/>
                <a:cs typeface="Arial" panose="020B0604020202020204" pitchFamily="34" charset="0"/>
              </a:rPr>
              <a:t>Does Not Mean Specific Intent . . .</a:t>
            </a:r>
            <a:endParaRPr lang="en-US" altLang="en-US" sz="2400">
              <a:solidFill>
                <a:srgbClr val="FFFFFF"/>
              </a:solidFill>
              <a:latin typeface="Times New Roman" panose="02020603050405020304" pitchFamily="18" charset="0"/>
              <a:cs typeface="Arial" panose="020B0604020202020204" pitchFamily="34" charset="0"/>
            </a:endParaRPr>
          </a:p>
        </p:txBody>
      </p:sp>
      <p:sp>
        <p:nvSpPr>
          <p:cNvPr id="85001" name="Oval 9">
            <a:extLst>
              <a:ext uri="{FF2B5EF4-FFF2-40B4-BE49-F238E27FC236}">
                <a16:creationId xmlns:a16="http://schemas.microsoft.com/office/drawing/2014/main" id="{A7327FEF-E3A5-4084-A674-2252B1BFDE7A}"/>
              </a:ext>
            </a:extLst>
          </p:cNvPr>
          <p:cNvSpPr>
            <a:spLocks noChangeArrowheads="1"/>
          </p:cNvSpPr>
          <p:nvPr/>
        </p:nvSpPr>
        <p:spPr bwMode="auto">
          <a:xfrm>
            <a:off x="0" y="0"/>
            <a:ext cx="3733800" cy="1752600"/>
          </a:xfrm>
          <a:prstGeom prst="ellipse">
            <a:avLst/>
          </a:prstGeom>
          <a:solidFill>
            <a:srgbClr val="FF0000"/>
          </a:solidFill>
          <a:ln w="9525">
            <a:solidFill>
              <a:schemeClr val="tx1"/>
            </a:solidFill>
            <a:round/>
            <a:headEnd/>
            <a:tailEnd/>
          </a:ln>
        </p:spPr>
        <p:txBody>
          <a:bodyPr wrap="none" anchor="ctr"/>
          <a:lstStyle>
            <a:lvl1pPr eaLnBrk="0" hangingPunct="0">
              <a:spcBef>
                <a:spcPct val="20000"/>
              </a:spcBef>
              <a:buClr>
                <a:schemeClr val="hlink"/>
              </a:buClr>
              <a:buSzPct val="70000"/>
              <a:buFont typeface="Wingdings" panose="05000000000000000000" pitchFamily="2" charset="2"/>
              <a:buChar char="n"/>
              <a:defRPr sz="3200">
                <a:solidFill>
                  <a:schemeClr val="tx1"/>
                </a:solidFill>
                <a:latin typeface="Garamond" panose="02020404030301010803" pitchFamily="18" charset="0"/>
              </a:defRPr>
            </a:lvl1pPr>
            <a:lvl2pPr marL="742950" indent="-285750" eaLnBrk="0" hangingPunct="0">
              <a:spcBef>
                <a:spcPct val="20000"/>
              </a:spcBef>
              <a:buClr>
                <a:schemeClr val="accent2"/>
              </a:buClr>
              <a:buSzPct val="70000"/>
              <a:buFont typeface="Wingdings" panose="05000000000000000000" pitchFamily="2" charset="2"/>
              <a:buChar char="n"/>
              <a:defRPr sz="2800">
                <a:solidFill>
                  <a:schemeClr val="tx1"/>
                </a:solidFill>
                <a:latin typeface="Garamond" panose="02020404030301010803" pitchFamily="18" charset="0"/>
              </a:defRPr>
            </a:lvl2pPr>
            <a:lvl3pPr marL="1143000" indent="-228600" eaLnBrk="0" hangingPunct="0">
              <a:spcBef>
                <a:spcPct val="20000"/>
              </a:spcBef>
              <a:buClr>
                <a:schemeClr val="tx2"/>
              </a:buClr>
              <a:buSzPct val="70000"/>
              <a:buFont typeface="Wingdings" panose="05000000000000000000" pitchFamily="2" charset="2"/>
              <a:buChar char="n"/>
              <a:defRPr sz="2400">
                <a:solidFill>
                  <a:schemeClr val="tx1"/>
                </a:solidFill>
                <a:latin typeface="Garamond" panose="02020404030301010803" pitchFamily="18" charset="0"/>
              </a:defRPr>
            </a:lvl3pPr>
            <a:lvl4pPr marL="1600200" indent="-228600" eaLnBrk="0" hangingPunct="0">
              <a:spcBef>
                <a:spcPct val="20000"/>
              </a:spcBef>
              <a:buClr>
                <a:schemeClr val="accent2"/>
              </a:buClr>
              <a:buSzPct val="70000"/>
              <a:buFont typeface="Wingdings" panose="05000000000000000000" pitchFamily="2" charset="2"/>
              <a:buChar char="n"/>
              <a:defRPr sz="2000">
                <a:solidFill>
                  <a:schemeClr val="tx1"/>
                </a:solidFill>
                <a:latin typeface="Garamond" panose="02020404030301010803" pitchFamily="18" charset="0"/>
              </a:defRPr>
            </a:lvl4pPr>
            <a:lvl5pPr marL="2057400" indent="-228600" eaLnBrk="0" hangingPunct="0">
              <a:spcBef>
                <a:spcPct val="20000"/>
              </a:spcBef>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9pPr>
          </a:lstStyle>
          <a:p>
            <a:pPr algn="ctr" fontAlgn="base">
              <a:spcBef>
                <a:spcPct val="0"/>
              </a:spcBef>
              <a:spcAft>
                <a:spcPct val="0"/>
              </a:spcAft>
              <a:buClrTx/>
              <a:buSzTx/>
              <a:buNone/>
            </a:pPr>
            <a:r>
              <a:rPr lang="en-US" altLang="en-US" sz="2000" b="1" i="1">
                <a:solidFill>
                  <a:srgbClr val="FFFFFF"/>
                </a:solidFill>
                <a:cs typeface="Arial" panose="020B0604020202020204" pitchFamily="34" charset="0"/>
              </a:rPr>
              <a:t>Qui Tam </a:t>
            </a:r>
            <a:r>
              <a:rPr lang="en-US" altLang="en-US" sz="2000" b="1">
                <a:solidFill>
                  <a:srgbClr val="FFFFFF"/>
                </a:solidFill>
                <a:cs typeface="Arial" panose="020B0604020202020204" pitchFamily="34" charset="0"/>
              </a:rPr>
              <a:t>Relator:</a:t>
            </a:r>
          </a:p>
          <a:p>
            <a:pPr algn="ctr" fontAlgn="base">
              <a:spcBef>
                <a:spcPct val="0"/>
              </a:spcBef>
              <a:spcAft>
                <a:spcPct val="0"/>
              </a:spcAft>
              <a:buClrTx/>
              <a:buSzTx/>
              <a:buNone/>
            </a:pPr>
            <a:r>
              <a:rPr lang="en-US" altLang="en-US" sz="2000" b="1">
                <a:solidFill>
                  <a:srgbClr val="FFFF00"/>
                </a:solidFill>
                <a:cs typeface="Arial" panose="020B0604020202020204" pitchFamily="34" charset="0"/>
              </a:rPr>
              <a:t>Recovers 10-30%</a:t>
            </a:r>
          </a:p>
          <a:p>
            <a:pPr algn="ctr" fontAlgn="base">
              <a:spcBef>
                <a:spcPct val="0"/>
              </a:spcBef>
              <a:spcAft>
                <a:spcPct val="0"/>
              </a:spcAft>
              <a:buClrTx/>
              <a:buSzTx/>
              <a:buNone/>
            </a:pPr>
            <a:r>
              <a:rPr lang="en-US" altLang="en-US" sz="2000" b="1">
                <a:solidFill>
                  <a:srgbClr val="FFFF00"/>
                </a:solidFill>
                <a:cs typeface="Arial" panose="020B0604020202020204" pitchFamily="34" charset="0"/>
              </a:rPr>
              <a:t>Plus Atty. Fees</a:t>
            </a:r>
            <a:endParaRPr lang="en-US" altLang="en-US" sz="2000" b="1" i="1">
              <a:solidFill>
                <a:srgbClr val="FFFF00"/>
              </a:solidFill>
              <a:cs typeface="Arial" panose="020B0604020202020204" pitchFamily="34" charset="0"/>
            </a:endParaRPr>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grpId="0" nodeType="afterEffect">
                                  <p:stCondLst>
                                    <p:cond delay="1000"/>
                                  </p:stCondLst>
                                  <p:childTnLst>
                                    <p:set>
                                      <p:cBhvr>
                                        <p:cTn id="6" dur="1" fill="hold">
                                          <p:stCondLst>
                                            <p:cond delay="499"/>
                                          </p:stCondLst>
                                        </p:cTn>
                                        <p:tgtEl>
                                          <p:spTgt spid="84997"/>
                                        </p:tgtEl>
                                        <p:attrNameLst>
                                          <p:attrName>style.visibility</p:attrName>
                                        </p:attrNameLst>
                                      </p:cBhvr>
                                      <p:to>
                                        <p:strVal val="visible"/>
                                      </p:to>
                                    </p:set>
                                  </p:childTnLst>
                                </p:cTn>
                              </p:par>
                            </p:childTnLst>
                          </p:cTn>
                        </p:par>
                        <p:par>
                          <p:cTn id="7" fill="hold" nodeType="afterGroup">
                            <p:stCondLst>
                              <p:cond delay="1500"/>
                            </p:stCondLst>
                            <p:childTnLst>
                              <p:par>
                                <p:cTn id="8" presetID="17" presetClass="entr" presetSubtype="8" fill="hold" nodeType="afterEffect">
                                  <p:stCondLst>
                                    <p:cond delay="1000"/>
                                  </p:stCondLst>
                                  <p:childTnLst>
                                    <p:set>
                                      <p:cBhvr>
                                        <p:cTn id="9" dur="1" fill="hold">
                                          <p:stCondLst>
                                            <p:cond delay="0"/>
                                          </p:stCondLst>
                                        </p:cTn>
                                        <p:tgtEl>
                                          <p:spTgt spid="84994"/>
                                        </p:tgtEl>
                                        <p:attrNameLst>
                                          <p:attrName>style.visibility</p:attrName>
                                        </p:attrNameLst>
                                      </p:cBhvr>
                                      <p:to>
                                        <p:strVal val="visible"/>
                                      </p:to>
                                    </p:set>
                                    <p:anim calcmode="lin" valueType="num">
                                      <p:cBhvr>
                                        <p:cTn id="10" dur="500" fill="hold"/>
                                        <p:tgtEl>
                                          <p:spTgt spid="84994"/>
                                        </p:tgtEl>
                                        <p:attrNameLst>
                                          <p:attrName>ppt_x</p:attrName>
                                        </p:attrNameLst>
                                      </p:cBhvr>
                                      <p:tavLst>
                                        <p:tav tm="0">
                                          <p:val>
                                            <p:strVal val="#ppt_x-#ppt_w/2"/>
                                          </p:val>
                                        </p:tav>
                                        <p:tav tm="100000">
                                          <p:val>
                                            <p:strVal val="#ppt_x"/>
                                          </p:val>
                                        </p:tav>
                                      </p:tavLst>
                                    </p:anim>
                                    <p:anim calcmode="lin" valueType="num">
                                      <p:cBhvr>
                                        <p:cTn id="11" dur="500" fill="hold"/>
                                        <p:tgtEl>
                                          <p:spTgt spid="84994"/>
                                        </p:tgtEl>
                                        <p:attrNameLst>
                                          <p:attrName>ppt_y</p:attrName>
                                        </p:attrNameLst>
                                      </p:cBhvr>
                                      <p:tavLst>
                                        <p:tav tm="0">
                                          <p:val>
                                            <p:strVal val="#ppt_y"/>
                                          </p:val>
                                        </p:tav>
                                        <p:tav tm="100000">
                                          <p:val>
                                            <p:strVal val="#ppt_y"/>
                                          </p:val>
                                        </p:tav>
                                      </p:tavLst>
                                    </p:anim>
                                    <p:anim calcmode="lin" valueType="num">
                                      <p:cBhvr>
                                        <p:cTn id="12" dur="500" fill="hold"/>
                                        <p:tgtEl>
                                          <p:spTgt spid="84994"/>
                                        </p:tgtEl>
                                        <p:attrNameLst>
                                          <p:attrName>ppt_w</p:attrName>
                                        </p:attrNameLst>
                                      </p:cBhvr>
                                      <p:tavLst>
                                        <p:tav tm="0">
                                          <p:val>
                                            <p:fltVal val="0"/>
                                          </p:val>
                                        </p:tav>
                                        <p:tav tm="100000">
                                          <p:val>
                                            <p:strVal val="#ppt_w"/>
                                          </p:val>
                                        </p:tav>
                                      </p:tavLst>
                                    </p:anim>
                                    <p:anim calcmode="lin" valueType="num">
                                      <p:cBhvr>
                                        <p:cTn id="13" dur="500" fill="hold"/>
                                        <p:tgtEl>
                                          <p:spTgt spid="84994"/>
                                        </p:tgtEl>
                                        <p:attrNameLst>
                                          <p:attrName>ppt_h</p:attrName>
                                        </p:attrNameLst>
                                      </p:cBhvr>
                                      <p:tavLst>
                                        <p:tav tm="0">
                                          <p:val>
                                            <p:strVal val="#ppt_h"/>
                                          </p:val>
                                        </p:tav>
                                        <p:tav tm="100000">
                                          <p:val>
                                            <p:strVal val="#ppt_h"/>
                                          </p:val>
                                        </p:tav>
                                      </p:tavLst>
                                    </p:anim>
                                  </p:childTnLst>
                                </p:cTn>
                              </p:par>
                            </p:childTnLst>
                          </p:cTn>
                        </p:par>
                        <p:par>
                          <p:cTn id="14" fill="hold" nodeType="afterGroup">
                            <p:stCondLst>
                              <p:cond delay="3000"/>
                            </p:stCondLst>
                            <p:childTnLst>
                              <p:par>
                                <p:cTn id="15" presetID="17" presetClass="entr" presetSubtype="8" fill="hold" grpId="0" nodeType="afterEffect">
                                  <p:stCondLst>
                                    <p:cond delay="1000"/>
                                  </p:stCondLst>
                                  <p:childTnLst>
                                    <p:set>
                                      <p:cBhvr>
                                        <p:cTn id="16" dur="1" fill="hold">
                                          <p:stCondLst>
                                            <p:cond delay="0"/>
                                          </p:stCondLst>
                                        </p:cTn>
                                        <p:tgtEl>
                                          <p:spTgt spid="85000"/>
                                        </p:tgtEl>
                                        <p:attrNameLst>
                                          <p:attrName>style.visibility</p:attrName>
                                        </p:attrNameLst>
                                      </p:cBhvr>
                                      <p:to>
                                        <p:strVal val="visible"/>
                                      </p:to>
                                    </p:set>
                                    <p:anim calcmode="lin" valueType="num">
                                      <p:cBhvr>
                                        <p:cTn id="17" dur="500" fill="hold"/>
                                        <p:tgtEl>
                                          <p:spTgt spid="85000"/>
                                        </p:tgtEl>
                                        <p:attrNameLst>
                                          <p:attrName>ppt_x</p:attrName>
                                        </p:attrNameLst>
                                      </p:cBhvr>
                                      <p:tavLst>
                                        <p:tav tm="0">
                                          <p:val>
                                            <p:strVal val="#ppt_x-#ppt_w/2"/>
                                          </p:val>
                                        </p:tav>
                                        <p:tav tm="100000">
                                          <p:val>
                                            <p:strVal val="#ppt_x"/>
                                          </p:val>
                                        </p:tav>
                                      </p:tavLst>
                                    </p:anim>
                                    <p:anim calcmode="lin" valueType="num">
                                      <p:cBhvr>
                                        <p:cTn id="18" dur="500" fill="hold"/>
                                        <p:tgtEl>
                                          <p:spTgt spid="85000"/>
                                        </p:tgtEl>
                                        <p:attrNameLst>
                                          <p:attrName>ppt_y</p:attrName>
                                        </p:attrNameLst>
                                      </p:cBhvr>
                                      <p:tavLst>
                                        <p:tav tm="0">
                                          <p:val>
                                            <p:strVal val="#ppt_y"/>
                                          </p:val>
                                        </p:tav>
                                        <p:tav tm="100000">
                                          <p:val>
                                            <p:strVal val="#ppt_y"/>
                                          </p:val>
                                        </p:tav>
                                      </p:tavLst>
                                    </p:anim>
                                    <p:anim calcmode="lin" valueType="num">
                                      <p:cBhvr>
                                        <p:cTn id="19" dur="500" fill="hold"/>
                                        <p:tgtEl>
                                          <p:spTgt spid="85000"/>
                                        </p:tgtEl>
                                        <p:attrNameLst>
                                          <p:attrName>ppt_w</p:attrName>
                                        </p:attrNameLst>
                                      </p:cBhvr>
                                      <p:tavLst>
                                        <p:tav tm="0">
                                          <p:val>
                                            <p:fltVal val="0"/>
                                          </p:val>
                                        </p:tav>
                                        <p:tav tm="100000">
                                          <p:val>
                                            <p:strVal val="#ppt_w"/>
                                          </p:val>
                                        </p:tav>
                                      </p:tavLst>
                                    </p:anim>
                                    <p:anim calcmode="lin" valueType="num">
                                      <p:cBhvr>
                                        <p:cTn id="20" dur="500" fill="hold"/>
                                        <p:tgtEl>
                                          <p:spTgt spid="85000"/>
                                        </p:tgtEl>
                                        <p:attrNameLst>
                                          <p:attrName>ppt_h</p:attrName>
                                        </p:attrNameLst>
                                      </p:cBhvr>
                                      <p:tavLst>
                                        <p:tav tm="0">
                                          <p:val>
                                            <p:strVal val="#ppt_h"/>
                                          </p:val>
                                        </p:tav>
                                        <p:tav tm="100000">
                                          <p:val>
                                            <p:strVal val="#ppt_h"/>
                                          </p:val>
                                        </p:tav>
                                      </p:tavLst>
                                    </p:anim>
                                  </p:childTnLst>
                                </p:cTn>
                              </p:par>
                            </p:childTnLst>
                          </p:cTn>
                        </p:par>
                        <p:par>
                          <p:cTn id="21" fill="hold" nodeType="afterGroup">
                            <p:stCondLst>
                              <p:cond delay="4500"/>
                            </p:stCondLst>
                            <p:childTnLst>
                              <p:par>
                                <p:cTn id="22" presetID="17" presetClass="entr" presetSubtype="4" fill="hold" grpId="0" nodeType="afterEffect">
                                  <p:stCondLst>
                                    <p:cond delay="1000"/>
                                  </p:stCondLst>
                                  <p:childTnLst>
                                    <p:set>
                                      <p:cBhvr>
                                        <p:cTn id="23" dur="1" fill="hold">
                                          <p:stCondLst>
                                            <p:cond delay="0"/>
                                          </p:stCondLst>
                                        </p:cTn>
                                        <p:tgtEl>
                                          <p:spTgt spid="84998"/>
                                        </p:tgtEl>
                                        <p:attrNameLst>
                                          <p:attrName>style.visibility</p:attrName>
                                        </p:attrNameLst>
                                      </p:cBhvr>
                                      <p:to>
                                        <p:strVal val="visible"/>
                                      </p:to>
                                    </p:set>
                                    <p:anim calcmode="lin" valueType="num">
                                      <p:cBhvr>
                                        <p:cTn id="24" dur="500" fill="hold"/>
                                        <p:tgtEl>
                                          <p:spTgt spid="84998"/>
                                        </p:tgtEl>
                                        <p:attrNameLst>
                                          <p:attrName>ppt_x</p:attrName>
                                        </p:attrNameLst>
                                      </p:cBhvr>
                                      <p:tavLst>
                                        <p:tav tm="0">
                                          <p:val>
                                            <p:strVal val="#ppt_x"/>
                                          </p:val>
                                        </p:tav>
                                        <p:tav tm="100000">
                                          <p:val>
                                            <p:strVal val="#ppt_x"/>
                                          </p:val>
                                        </p:tav>
                                      </p:tavLst>
                                    </p:anim>
                                    <p:anim calcmode="lin" valueType="num">
                                      <p:cBhvr>
                                        <p:cTn id="25" dur="500" fill="hold"/>
                                        <p:tgtEl>
                                          <p:spTgt spid="84998"/>
                                        </p:tgtEl>
                                        <p:attrNameLst>
                                          <p:attrName>ppt_y</p:attrName>
                                        </p:attrNameLst>
                                      </p:cBhvr>
                                      <p:tavLst>
                                        <p:tav tm="0">
                                          <p:val>
                                            <p:strVal val="#ppt_y+#ppt_h/2"/>
                                          </p:val>
                                        </p:tav>
                                        <p:tav tm="100000">
                                          <p:val>
                                            <p:strVal val="#ppt_y"/>
                                          </p:val>
                                        </p:tav>
                                      </p:tavLst>
                                    </p:anim>
                                    <p:anim calcmode="lin" valueType="num">
                                      <p:cBhvr>
                                        <p:cTn id="26" dur="500" fill="hold"/>
                                        <p:tgtEl>
                                          <p:spTgt spid="84998"/>
                                        </p:tgtEl>
                                        <p:attrNameLst>
                                          <p:attrName>ppt_w</p:attrName>
                                        </p:attrNameLst>
                                      </p:cBhvr>
                                      <p:tavLst>
                                        <p:tav tm="0">
                                          <p:val>
                                            <p:strVal val="#ppt_w"/>
                                          </p:val>
                                        </p:tav>
                                        <p:tav tm="100000">
                                          <p:val>
                                            <p:strVal val="#ppt_w"/>
                                          </p:val>
                                        </p:tav>
                                      </p:tavLst>
                                    </p:anim>
                                    <p:anim calcmode="lin" valueType="num">
                                      <p:cBhvr>
                                        <p:cTn id="27" dur="500" fill="hold"/>
                                        <p:tgtEl>
                                          <p:spTgt spid="84998"/>
                                        </p:tgtEl>
                                        <p:attrNameLst>
                                          <p:attrName>ppt_h</p:attrName>
                                        </p:attrNameLst>
                                      </p:cBhvr>
                                      <p:tavLst>
                                        <p:tav tm="0">
                                          <p:val>
                                            <p:fltVal val="0"/>
                                          </p:val>
                                        </p:tav>
                                        <p:tav tm="100000">
                                          <p:val>
                                            <p:strVal val="#ppt_h"/>
                                          </p:val>
                                        </p:tav>
                                      </p:tavLst>
                                    </p:anim>
                                  </p:childTnLst>
                                </p:cTn>
                              </p:par>
                            </p:childTnLst>
                          </p:cTn>
                        </p:par>
                        <p:par>
                          <p:cTn id="28" fill="hold" nodeType="afterGroup">
                            <p:stCondLst>
                              <p:cond delay="6000"/>
                            </p:stCondLst>
                            <p:childTnLst>
                              <p:par>
                                <p:cTn id="29" presetID="19" presetClass="entr" presetSubtype="10" fill="hold" grpId="0" nodeType="afterEffect">
                                  <p:stCondLst>
                                    <p:cond delay="1000"/>
                                  </p:stCondLst>
                                  <p:childTnLst>
                                    <p:set>
                                      <p:cBhvr>
                                        <p:cTn id="30" dur="1" fill="hold">
                                          <p:stCondLst>
                                            <p:cond delay="0"/>
                                          </p:stCondLst>
                                        </p:cTn>
                                        <p:tgtEl>
                                          <p:spTgt spid="84999"/>
                                        </p:tgtEl>
                                        <p:attrNameLst>
                                          <p:attrName>style.visibility</p:attrName>
                                        </p:attrNameLst>
                                      </p:cBhvr>
                                      <p:to>
                                        <p:strVal val="visible"/>
                                      </p:to>
                                    </p:set>
                                    <p:anim calcmode="lin" valueType="num">
                                      <p:cBhvr>
                                        <p:cTn id="31" dur="5000" fill="hold"/>
                                        <p:tgtEl>
                                          <p:spTgt spid="84999"/>
                                        </p:tgtEl>
                                        <p:attrNameLst>
                                          <p:attrName>ppt_w</p:attrName>
                                        </p:attrNameLst>
                                      </p:cBhvr>
                                      <p:tavLst>
                                        <p:tav tm="0" fmla="#ppt_w*sin(2.5*pi*$)">
                                          <p:val>
                                            <p:fltVal val="0"/>
                                          </p:val>
                                        </p:tav>
                                        <p:tav tm="100000">
                                          <p:val>
                                            <p:fltVal val="1"/>
                                          </p:val>
                                        </p:tav>
                                      </p:tavLst>
                                    </p:anim>
                                    <p:anim calcmode="lin" valueType="num">
                                      <p:cBhvr>
                                        <p:cTn id="32" dur="5000" fill="hold"/>
                                        <p:tgtEl>
                                          <p:spTgt spid="84999"/>
                                        </p:tgtEl>
                                        <p:attrNameLst>
                                          <p:attrName>ppt_h</p:attrName>
                                        </p:attrNameLst>
                                      </p:cBhvr>
                                      <p:tavLst>
                                        <p:tav tm="0">
                                          <p:val>
                                            <p:strVal val="#ppt_h"/>
                                          </p:val>
                                        </p:tav>
                                        <p:tav tm="100000">
                                          <p:val>
                                            <p:strVal val="#ppt_h"/>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8" presetClass="entr" presetSubtype="16" fill="hold" grpId="1" nodeType="clickEffect">
                                  <p:stCondLst>
                                    <p:cond delay="0"/>
                                  </p:stCondLst>
                                  <p:childTnLst>
                                    <p:set>
                                      <p:cBhvr>
                                        <p:cTn id="36" dur="1" fill="hold">
                                          <p:stCondLst>
                                            <p:cond delay="0"/>
                                          </p:stCondLst>
                                        </p:cTn>
                                        <p:tgtEl>
                                          <p:spTgt spid="85001"/>
                                        </p:tgtEl>
                                        <p:attrNameLst>
                                          <p:attrName>style.visibility</p:attrName>
                                        </p:attrNameLst>
                                      </p:cBhvr>
                                      <p:to>
                                        <p:strVal val="visible"/>
                                      </p:to>
                                    </p:set>
                                    <p:animEffect transition="in" filter="diamond(in)">
                                      <p:cBhvr>
                                        <p:cTn id="37" dur="2000"/>
                                        <p:tgtEl>
                                          <p:spTgt spid="85001"/>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6" presetClass="emph" presetSubtype="0" fill="hold" grpId="0" nodeType="clickEffect">
                                  <p:stCondLst>
                                    <p:cond delay="0"/>
                                  </p:stCondLst>
                                  <p:childTnLst>
                                    <p:animScale>
                                      <p:cBhvr>
                                        <p:cTn id="41" dur="2000" fill="hold"/>
                                        <p:tgtEl>
                                          <p:spTgt spid="85001"/>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4997" grpId="0" animBg="1" autoUpdateAnimBg="0"/>
      <p:bldP spid="84998" grpId="0" animBg="1" autoUpdateAnimBg="0"/>
      <p:bldP spid="84999" grpId="0" animBg="1" autoUpdateAnimBg="0"/>
      <p:bldP spid="85000" grpId="0" autoUpdateAnimBg="0"/>
      <p:bldP spid="85001" grpId="0" animBg="1"/>
      <p:bldP spid="85001" grpId="1"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F3EE49AB-D294-4527-A882-E061A39FC529}"/>
              </a:ext>
            </a:extLst>
          </p:cNvPr>
          <p:cNvPicPr>
            <a:picLocks noChangeAspect="1"/>
          </p:cNvPicPr>
          <p:nvPr/>
        </p:nvPicPr>
        <p:blipFill>
          <a:blip r:embed="rId2"/>
          <a:stretch>
            <a:fillRect/>
          </a:stretch>
        </p:blipFill>
        <p:spPr>
          <a:xfrm>
            <a:off x="234616" y="381002"/>
            <a:ext cx="8674768" cy="5316793"/>
          </a:xfrm>
          <a:prstGeom prst="rect">
            <a:avLst/>
          </a:prstGeom>
        </p:spPr>
      </p:pic>
    </p:spTree>
    <p:extLst>
      <p:ext uri="{BB962C8B-B14F-4D97-AF65-F5344CB8AC3E}">
        <p14:creationId xmlns:p14="http://schemas.microsoft.com/office/powerpoint/2010/main" val="131642402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AA4881B-DDDA-4924-A697-43E47B6A3997}"/>
              </a:ext>
            </a:extLst>
          </p:cNvPr>
          <p:cNvSpPr>
            <a:spLocks noGrp="1"/>
          </p:cNvSpPr>
          <p:nvPr>
            <p:ph type="title"/>
          </p:nvPr>
        </p:nvSpPr>
        <p:spPr>
          <a:xfrm>
            <a:off x="457200" y="381000"/>
            <a:ext cx="8229600" cy="1143000"/>
          </a:xfrm>
        </p:spPr>
        <p:txBody>
          <a:bodyPr rtlCol="0">
            <a:normAutofit fontScale="90000"/>
          </a:bodyPr>
          <a:lstStyle/>
          <a:p>
            <a:pPr fontAlgn="auto">
              <a:spcAft>
                <a:spcPts val="0"/>
              </a:spcAft>
              <a:defRPr/>
            </a:pPr>
            <a:r>
              <a:rPr lang="en-US" b="1" dirty="0"/>
              <a:t>George Washington University</a:t>
            </a:r>
            <a:br>
              <a:rPr lang="en-US" b="1" dirty="0"/>
            </a:br>
            <a:r>
              <a:rPr lang="en-US" b="1" dirty="0"/>
              <a:t>Law School</a:t>
            </a:r>
          </a:p>
        </p:txBody>
      </p:sp>
      <p:pic>
        <p:nvPicPr>
          <p:cNvPr id="15363" name="Picture 3" descr="Detail of complex from G Street">
            <a:extLst>
              <a:ext uri="{FF2B5EF4-FFF2-40B4-BE49-F238E27FC236}">
                <a16:creationId xmlns:a16="http://schemas.microsoft.com/office/drawing/2014/main" id="{CCBC4CA1-44D5-4FC7-86D6-B4920B5903D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981200"/>
            <a:ext cx="9144000" cy="3219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itle 3">
            <a:extLst>
              <a:ext uri="{FF2B5EF4-FFF2-40B4-BE49-F238E27FC236}">
                <a16:creationId xmlns:a16="http://schemas.microsoft.com/office/drawing/2014/main" id="{327B4BAE-F543-47A8-803E-2924E5B88E18}"/>
              </a:ext>
            </a:extLst>
          </p:cNvPr>
          <p:cNvSpPr txBox="1">
            <a:spLocks/>
          </p:cNvSpPr>
          <p:nvPr/>
        </p:nvSpPr>
        <p:spPr bwMode="auto">
          <a:xfrm>
            <a:off x="0" y="5391150"/>
            <a:ext cx="8915400" cy="1143000"/>
          </a:xfrm>
          <a:prstGeom prst="rect">
            <a:avLst/>
          </a:prstGeom>
          <a:noFill/>
          <a:ln w="9525">
            <a:noFill/>
            <a:miter lim="800000"/>
            <a:headEnd/>
            <a:tailEnd/>
          </a:ln>
          <a:effectLst/>
        </p:spPr>
        <p:txBody>
          <a:bodyPr anchor="ctr"/>
          <a:lstStyle/>
          <a:p>
            <a:pPr>
              <a:defRPr/>
            </a:pPr>
            <a:r>
              <a:rPr lang="en-US" sz="2400" b="1" kern="0" dirty="0">
                <a:solidFill>
                  <a:prstClr val="black"/>
                </a:solidFill>
                <a:effectLst>
                  <a:outerShdw blurRad="38100" dist="38100" dir="2700000" algn="tl">
                    <a:srgbClr val="000000"/>
                  </a:outerShdw>
                </a:effectLst>
                <a:latin typeface="Franklin Gothic Book"/>
                <a:cs typeface="Arial" panose="020B0604020202020204" pitchFamily="34" charset="0"/>
              </a:rPr>
              <a:t>Government Procurement Law Program </a:t>
            </a:r>
          </a:p>
          <a:p>
            <a:pPr>
              <a:defRPr/>
            </a:pPr>
            <a:r>
              <a:rPr lang="en-US" sz="2400" b="1" kern="0" dirty="0">
                <a:solidFill>
                  <a:prstClr val="black"/>
                </a:solidFill>
                <a:effectLst>
                  <a:outerShdw blurRad="38100" dist="38100" dir="2700000" algn="tl">
                    <a:srgbClr val="000000"/>
                  </a:outerShdw>
                </a:effectLst>
                <a:latin typeface="Franklin Gothic Book"/>
                <a:cs typeface="Arial" panose="020B0604020202020204" pitchFamily="34" charset="0"/>
              </a:rPr>
              <a:t>Established 1960  </a:t>
            </a:r>
          </a:p>
        </p:txBody>
      </p:sp>
      <p:sp>
        <p:nvSpPr>
          <p:cNvPr id="15365" name="TextBox 1">
            <a:extLst>
              <a:ext uri="{FF2B5EF4-FFF2-40B4-BE49-F238E27FC236}">
                <a16:creationId xmlns:a16="http://schemas.microsoft.com/office/drawing/2014/main" id="{349C5CC1-D3F9-4782-93F2-C690B7DFE900}"/>
              </a:ext>
            </a:extLst>
          </p:cNvPr>
          <p:cNvSpPr txBox="1">
            <a:spLocks noChangeArrowheads="1"/>
          </p:cNvSpPr>
          <p:nvPr/>
        </p:nvSpPr>
        <p:spPr bwMode="auto">
          <a:xfrm>
            <a:off x="2209800" y="3352800"/>
            <a:ext cx="6934200" cy="1570038"/>
          </a:xfrm>
          <a:prstGeom prst="rect">
            <a:avLst/>
          </a:prstGeom>
          <a:solidFill>
            <a:srgbClr val="FF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575"/>
              </a:spcBef>
              <a:buClr>
                <a:schemeClr val="accent1"/>
              </a:buClr>
              <a:buSzPct val="85000"/>
              <a:buFont typeface="Wingdings 2" panose="05020102010507070707" pitchFamily="18" charset="2"/>
              <a:buChar char=""/>
              <a:defRPr sz="2600">
                <a:solidFill>
                  <a:schemeClr val="tx1"/>
                </a:solidFill>
                <a:latin typeface="Perpetua" panose="02020502060401020303" pitchFamily="18" charset="0"/>
              </a:defRPr>
            </a:lvl1pPr>
            <a:lvl2pPr marL="742950" indent="-285750">
              <a:spcBef>
                <a:spcPts val="375"/>
              </a:spcBef>
              <a:buClr>
                <a:schemeClr val="accent2"/>
              </a:buClr>
              <a:buSzPct val="85000"/>
              <a:buFont typeface="Wingdings 2" panose="05020102010507070707" pitchFamily="18" charset="2"/>
              <a:buChar char=""/>
              <a:defRPr sz="2400">
                <a:solidFill>
                  <a:schemeClr val="tx1"/>
                </a:solidFill>
                <a:latin typeface="Perpetua" panose="02020502060401020303" pitchFamily="18" charset="0"/>
              </a:defRPr>
            </a:lvl2pPr>
            <a:lvl3pPr marL="1143000" indent="-228600">
              <a:spcBef>
                <a:spcPts val="375"/>
              </a:spcBef>
              <a:buClr>
                <a:srgbClr val="E6B1AB"/>
              </a:buClr>
              <a:buSzPct val="85000"/>
              <a:buFont typeface="Wingdings 2" panose="05020102010507070707" pitchFamily="18" charset="2"/>
              <a:buChar char=""/>
              <a:defRPr sz="2000">
                <a:solidFill>
                  <a:schemeClr val="tx1"/>
                </a:solidFill>
                <a:latin typeface="Perpetua" panose="02020502060401020303" pitchFamily="18" charset="0"/>
              </a:defRPr>
            </a:lvl3pPr>
            <a:lvl4pPr marL="1600200" indent="-228600">
              <a:spcBef>
                <a:spcPts val="375"/>
              </a:spcBef>
              <a:buClr>
                <a:srgbClr val="A28E6A"/>
              </a:buClr>
              <a:buSzPct val="80000"/>
              <a:buFont typeface="Wingdings 2" panose="05020102010507070707" pitchFamily="18" charset="2"/>
              <a:buChar char=""/>
              <a:defRPr sz="2000">
                <a:solidFill>
                  <a:schemeClr val="tx1"/>
                </a:solidFill>
                <a:latin typeface="Perpetua" panose="02020502060401020303" pitchFamily="18" charset="0"/>
              </a:defRPr>
            </a:lvl4pPr>
            <a:lvl5pPr marL="2057400" indent="-228600">
              <a:spcBef>
                <a:spcPts val="375"/>
              </a:spcBef>
              <a:buClr>
                <a:srgbClr val="A28E6A"/>
              </a:buClr>
              <a:buChar char="o"/>
              <a:defRPr sz="2000">
                <a:solidFill>
                  <a:schemeClr val="tx1"/>
                </a:solidFill>
                <a:latin typeface="Perpetua" panose="02020502060401020303" pitchFamily="18" charset="0"/>
              </a:defRPr>
            </a:lvl5pPr>
            <a:lvl6pPr marL="2514600" indent="-228600" fontAlgn="base">
              <a:spcBef>
                <a:spcPts val="375"/>
              </a:spcBef>
              <a:spcAft>
                <a:spcPct val="0"/>
              </a:spcAft>
              <a:buClr>
                <a:srgbClr val="A28E6A"/>
              </a:buClr>
              <a:buChar char="o"/>
              <a:defRPr sz="2000">
                <a:solidFill>
                  <a:schemeClr val="tx1"/>
                </a:solidFill>
                <a:latin typeface="Perpetua" panose="02020502060401020303" pitchFamily="18" charset="0"/>
              </a:defRPr>
            </a:lvl6pPr>
            <a:lvl7pPr marL="2971800" indent="-228600" fontAlgn="base">
              <a:spcBef>
                <a:spcPts val="375"/>
              </a:spcBef>
              <a:spcAft>
                <a:spcPct val="0"/>
              </a:spcAft>
              <a:buClr>
                <a:srgbClr val="A28E6A"/>
              </a:buClr>
              <a:buChar char="o"/>
              <a:defRPr sz="2000">
                <a:solidFill>
                  <a:schemeClr val="tx1"/>
                </a:solidFill>
                <a:latin typeface="Perpetua" panose="02020502060401020303" pitchFamily="18" charset="0"/>
              </a:defRPr>
            </a:lvl7pPr>
            <a:lvl8pPr marL="3429000" indent="-228600" fontAlgn="base">
              <a:spcBef>
                <a:spcPts val="375"/>
              </a:spcBef>
              <a:spcAft>
                <a:spcPct val="0"/>
              </a:spcAft>
              <a:buClr>
                <a:srgbClr val="A28E6A"/>
              </a:buClr>
              <a:buChar char="o"/>
              <a:defRPr sz="2000">
                <a:solidFill>
                  <a:schemeClr val="tx1"/>
                </a:solidFill>
                <a:latin typeface="Perpetua" panose="02020502060401020303" pitchFamily="18" charset="0"/>
              </a:defRPr>
            </a:lvl8pPr>
            <a:lvl9pPr marL="3886200" indent="-228600" fontAlgn="base">
              <a:spcBef>
                <a:spcPts val="375"/>
              </a:spcBef>
              <a:spcAft>
                <a:spcPct val="0"/>
              </a:spcAft>
              <a:buClr>
                <a:srgbClr val="A28E6A"/>
              </a:buClr>
              <a:buChar char="o"/>
              <a:defRPr sz="2000">
                <a:solidFill>
                  <a:schemeClr val="tx1"/>
                </a:solidFill>
                <a:latin typeface="Perpetua" panose="02020502060401020303" pitchFamily="18" charset="0"/>
              </a:defRPr>
            </a:lvl9pPr>
          </a:lstStyle>
          <a:p>
            <a:pPr algn="r" fontAlgn="base">
              <a:spcBef>
                <a:spcPct val="0"/>
              </a:spcBef>
              <a:spcAft>
                <a:spcPct val="0"/>
              </a:spcAft>
              <a:buClrTx/>
              <a:buSzTx/>
              <a:buNone/>
            </a:pPr>
            <a:r>
              <a:rPr lang="en-US" altLang="en-US" sz="3200" b="1" dirty="0">
                <a:solidFill>
                  <a:srgbClr val="FFFFFF"/>
                </a:solidFill>
                <a:latin typeface="Calibri" panose="020F0502020204030204" pitchFamily="34" charset="0"/>
                <a:cs typeface="Arial" panose="020B0604020202020204" pitchFamily="34" charset="0"/>
              </a:rPr>
              <a:t>Classroom and distance learning in public procurement law and policy, for students in law and business</a:t>
            </a:r>
          </a:p>
        </p:txBody>
      </p:sp>
    </p:spTree>
  </p:cSld>
  <p:clrMapOvr>
    <a:masterClrMapping/>
  </p:clrMapOvr>
  <p:transition spd="slow"/>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7410" name="Picture 2">
            <a:extLst>
              <a:ext uri="{FF2B5EF4-FFF2-40B4-BE49-F238E27FC236}">
                <a16:creationId xmlns:a16="http://schemas.microsoft.com/office/drawing/2014/main" id="{D2FC20D6-563D-4E50-A8E8-97089D6C2F7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0390" y="1289052"/>
            <a:ext cx="6288087" cy="4716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11" name="Picture 3">
            <a:extLst>
              <a:ext uri="{FF2B5EF4-FFF2-40B4-BE49-F238E27FC236}">
                <a16:creationId xmlns:a16="http://schemas.microsoft.com/office/drawing/2014/main" id="{9E5845B7-3CE7-4622-AE24-5BECF0D587F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001002" y="1289050"/>
            <a:ext cx="811213" cy="1081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412" name="AutoShape 4" descr="data:image/jpeg;base64,/9j/4AAQSkZJRgABAQAAAQABAAD/2wCEAAkGBhQSERUUExQVFBUWFxgaGBgYFxoXGBcXHBcVFxcYFx0XHCYfGB0jHBgVHy8gIycpLCwsFx8xNTAqNSYrLCkBCQoKDgwOGg8PGiwkHyUsLCwsLCwsLCwsLCwsLCwsLCwsLCwsLCwsLCwsLCwsLCwsLCwsLCwsLCwsLCwsLCwsLP/AABEIAR4AsAMBIgACEQEDEQH/xAAcAAABBQEBAQAAAAAAAAAAAAAFAQIDBAYHAAj/xABGEAABAwIDBQQHBQUHAwUBAAABAAIRAyEEEjEFQVFhcQYigZEHEzKhscHwFEJSctEVI2KCwhYzU5Ki0uEkg7IlQ0Rj8Qj/xAAZAQACAwEAAAAAAAAAAAAAAAABAwACBAX/xAAsEQACAgEDAwQBAgcAAAAAAAAAAQIRAxIhMQRBURMUIjJhQoEjUnGx0fDx/9oADAMBAAIRAxEAPwDiqmwnthQKbCe2FV8DDQ0Bc+HwUxUdEXPgpoWB8mogrBQQrNYKuQjEDEXgnBNAViEgantYkYFI0KjYaHQnNXmhKxLZYeAnhIE4KrCKE8BNCeEAigJwCQBOhVCKE4JAE4BAI5PaEwKRoQCc1lTYX2gpH7KeG5iIVeg6HBdq01sc6nF7moo6noFNChw5k+AU8Lnvk1ENcKsrdcKpvVokY4JrQnAJIRATNUjQo2qUBLZYcErAvNCc0KoR4CeAkptkxI81IymTpf5deCqyyECcAvFkapYVQihOCQJwQILCWF4JQEAjgE8JrU4IBM1V2gCywJmyzuKp5XcPktCyoPfKA42pmeTuXRwKm0kZ+o+qthzY9bM3oAEQQTZGPYwQ4xKN03hwBBkJeWLUgQdoZXFlUhXK+iqlVRZngvQvBOARIOapGApjWlE9nbPLyNYkARq48GjieO4KjCiKlhXETuUDcS7MA0QN/wDzz8Vv8N2Va1s1O88j2b5G9N5PNZLbGx203zF+ExdLjJN0OcKVjico7zQ4cSBbna4TcTVyXywONjI4k/rZTYatLIc0AD3dMpUG0qwZlLXEtNgW3IPDpyTUhbZZw1fukkSOQFvKQq+JLBBDtdxA9xCosf8AeJNt4BafOQfBNGOY8OaHGpvLTZ3hNndRdRwApFtrgnhD8HiJMMzFt+6QZEa5SdY4K9SqBwtPQ2IPNJlFosnZInJqcqFhUytVgRp8k5zoEoFjcVmsTvRjHUyyBW0MYW/uwb70KBTq57zrzc347pTQuvCKijmzm5Pc85Fuz+Nh3qzodOvBCHFTYGnmqMbcS4C3MwjONxaYIuma2sLKq4I83sA3/Genj0fU99R5XO1QXc2U/Bnk5pWiHo+pfjenD0fUfxP80dcPJKYApnnoundktiimxr3CHFsAfhBuf5jv8BuWY2d2Kptr08uZ0S503sNOl43hdHwuEgDUH68Cs+WXZD8UO7Er0pFtViu0ezHl0xPgDpPJbrKRunp9SFBisKHiCP1S47bj3ucu9S6mDqCOAj4ILWY9zjl1Oo3HXjr4Lou0dkXcPry3qjR7OhzpDvVk8pE8r/HRPWWhLxIyWF2LVddzGtHS08dfeqeMpEagd3lpzHLiPFdKdso0qTpdNjeIWL2q9jSZMTN+FuXmmY5uTF5IKK2BDMWMmYTIIJAPhI8Pgr9Ot3omWkS08eIP8SzdarkfI3btx4joVZwuN0ym3CYjgRxT5Y7QiM96Cp2/R/EfIr39oqPE+SN7C2fh69IONNpcDDjG9Ex2dw/+E3yWR6Fs7HW2Ymp2gpk3mN1kLxGMa50zHCy6YNhUP8Jnknfsaj/hs8laGSEHaQJJyVM552o7OilWllmOEgDcd6GM2SOJW77T4EVKWbQt06LIUsMbgulNx5m48g9KN8FOtswRY35qbs5swvxLGm2Ugk9FZpYYC85uqL9m8ZTp1jmgS3XhHFXeWVNLcDxR5exu2FPCgoVARIII4hTBc8aPSpAVje2FTGMM0y80hcuaBI6htwB+KL8leEdTqyrdKzS1tv8A2apJ+8BN4kcp8Vrtj7cp1mBzSCLW4fouT7Bo16+FNYuzPzObTL+8CABmFxGpInkjOw8JWZiA0NHs5nAOyt62By3tFxIVpQ02vA2ErSdHT84O9SFgI/RYraO230HxBE3AdBtyLSR8FY2Z2za4hrhDhr8j0PFLocHsXhQdLniPmoWUGt3deqsNxzHiQbqlXrCTdUZAZ2mxkU4XJtqYwv8Ar65LddpcVYibLnQgui51tMX3/JbcC7mTO+xVImb6efilMEfX1xTnsIdYExNtLfeEKKnyuAfEAxry+a2mM13o9c81Kok5A1s/mkx4xK3MLEdhcZFR9OLOAJPAjiehIW3XOz/c1Y/qJC9C8vJAw4vjNsVqpl9Rx5aDyCINa4Ma6faE/wD6gUrc7I2aH0KZO9seC7E4Row45tMBvfAVnA0ID6lSzcrgJGpPBHqfZ9u5gJ4n9ED7X0XMDAXEzNuQ6JUY70OlO1wBdm7ZrUD+7eW8tW+S1GA9JDhArUw7m0wfIrFpJTpYoT5RnjOUeGdh2R2io4mfVu7wElpsQr76jg4WlpsY1adx5g6cRzGnINgbQNLEU3B2XvAGbDKdZXTavaKmKzKI7znkARoJ3k+ZXPzYdD2NePJqW5qW4AOY0aRp8TyTtl9l6bg+rWBLp7jgS1zWAQ3KW3EkuPiJSUcRdsuhtgYjwk7p0WgqYtuQBqzQ8m9rsYutst1U1Wulwa4w4xLoJF43wG+SCUthVGvGV/dB7zXCYb/CdR5hb91UMqAPgB9wRpNgQU+pgAHZhadVZSaYHG9jFl1Sm8d12Xju4QfddF6NVxEkjxt8UcqbOpF2Z8OhpbG6HEE/AILjNn4UHu4ejPH1bT8QqyoiTM12udTyiHszfmaTysDOqw+BwZBk6a+yTeOX1ZdE2xTb6sw1sRo1oA8gEA2fgLAuECeJFtbjitGLIoxE5cTlJAEAtMe0OA1ncQAheLeTUcQ103sRe9yCI93NdGpYYhpIgDUGxkczqs120xZmg492o5jpOhLA6GZo5TdNx5rnpopl6bTj1WaXsvs1tKg0j2ngE+VgOG9GVz3Ddtn0mNY1jSGgCSTJUh7fVvwM96XLDOTsUskUqN6kWBPbyv8AhZ5FNPbqvwZ5FV9CYfUiZCjhHv8AZaT4LqWyMGG02NsQGgeMLJUMbuKuUcc6mczDfeNx6rfNt7GSNLc21LDw0LCekGZp9XLVYHHZmB4OUb5vfgsf28r5nUujvkqQi1IZNrSZVIV4pHFajOeRrszUP2mjxztHnIQUBFtmUfUvZUeS3K5ro32IN+CrNWmi0HTs603Fh9J1Mm8kHr9QhuGwmKLobWIA0vB8YF084OmT6wl7c29pjpNiI6hEaQcf7t7CRueCxx8Wy0+QXGO4rCWD2RVLZrVTUcAY3Ac+ZRDCY05RN+qzz9tVaQ/eU3ADVwhw6y0lWBibF7PZMHz1hVl5QbfcJ4utPJC6rpKa3Hhyjdc6qjLWJVcCI3JH0A5uQMmSJMWjhPFQV8SAiB2tR9Rm9aKTIl19RFxG8lQINxFFuHpPNQw0d50xIbuH5nGwHVcx2ttJ2IrOqOi4AaPwtHsj5ol2s7SDEuDabclFhOVu9zjq986u3cgs8x1yulgw6VqfJzup6jV8I8f3JV5JKSVpMQ4FeSSvSoQmbU13KzQxCGCpHJWKckgDVMaFGh2dtU0zoHNOoP1qqnaan9oyupx3Rdu/wUdCiR7XkPmVZFSNAB8UrS7tDYvs+DOUtl1Hfdjm7u/G6uU9hN+8+eTR8z+iJVHkkcN681qaVpFengmMu1oBjU3PvQ3aTybcUYrBBMb7YUAzs3YyuyphaWaHH1bAZvcNA/VHKmxqOoAaVxXY3aephjAu3WN44rY4LtuXtBEkFczLhlFvwdTFmjKNdzYVQGa3HghVXEgWFmngEIrdoXv3eag+1VEjTQ9SCLqwGiiqbQVN1cnWyYaY4oUXTHYnEEgxvWR7QbTLKjWs+4Jd1OgPh8VscFgjVqBjdLSeAkLnmPfNWoRoXvjpmIHuWrpsVu3wZOry0tKH4rFZ+8fdATW0t4Ejio6VOyTBO3cFv0bUjm6t9yYt5e5JCvU22SHCA8j7kNNFtRShehT1cG5vPp+iglAJDUpyFewFItF9Xe4bvroh7nTZFmPmI5COCYxUS1TM/W9ea3XqoqVXirPA8bKFhoavAJ4CbCICKsLIJj/aKN4l4aLmJKA4lpkzrv8AryUAxXC3gtJ2Xw4rUajAYfTcHNP8LxcHiMw96zoMtCNdi8VkxbWnSqCw9fab7xHihJWqDF07DNNxaYcLq2yqStDW7MOfuH6IbjdlOoOylpcYk5QXZR/F+DxWDLicdzo4syls2V2lT4bAOqOytHXgBxPJGNidm3VpznIGxLbZ7zE7mg7jeYPBbHAbEbTEAAfrxPE8yjjwalb4Jl6lR2jyAPsTcHhKtX8FN7pOpdlMe+ABuXDvUrtXpWx3q8IKLdar2g8mA5j5kNC5G6ktyilwc+Um3uV201WpNiqRxRJrFUxVKHtdu0KKKl1rU8BIxPAUILyUb8OHC/noQnpUKLWBRs+rPsOUxw72mdHbwd6P+s8kLr1sziRpYDw+ilRnKTLOKSPUMU19tDvG9Wmu1+r6qp6gP5OGhG5RjElph1juO4pyF2E5TS6FXoVxcfUJ9SrzRJZRxj5qNHC6Zi6EwQFPTwsuzk6iwHDmpXlQgOo0YEJzczHBzfaYQ5vUEEfBW/VBIaUhQB1Ha3bUjD0hhgfWVaYqFwAJYw27oNi+Z6AcSIZ2SxbatEtLRmaZdIkvM3c4uuTMGTdCuw2zjWwpaSC+lmdSMQQA8y0ne0nN0krUYDY7xUFdoAgZTLZzOcQA0jS2bMSdw5rL1cE8dt8DsMvlRZ2vtH7NRFankztkXETcEMdGrTfpqOeh2Jt+liaArMkbnNPtMcBJa74g7wQVl+0Ow6rqkvyubDi0NsJBiXNkgHTQ+UKv2X2VUouqC+WqGzzLXWPkSPFV6ODjjtsOdpzooekk5qLah1dVa1oPANe4/wBPmueyt76UaZiiZ7oc5rRxOWXu84aPynisGLrYJPBqY5o6pwMa/X6JXgAE6KEGgwnA2VCpii53ADQaeJVlrlCEoK84qMOSFyAQk+wJiYBMcbILRbpFwjr3wCeAJQTD0oNv+EmAyRY9RmHA7iq2MBiKg6O3Hk7h1RGgU6qARB3+ScLoznrCxwPC3h9b1fqVrKvj8EW3bdvDUj/hR0aktRAFMM/923omPTMC8+qb1PxKe4oBEDoTm10kphOiBDrPo1p/9DQqmwbVxDXc2vMX6LUYDEU/UNaSe9mLiGm/evv3wN+g4LN+jof+lAC59a8xz9YeHRafZNC0up2aIA3iOJBvfSOCw9a26Q/p1yxmKc1rmuLiWnukkay2YAmx0t1U7hNXKJDWtAzDTNPeHlEHiFJiMPINmSXgg5THtDWd+XMLaeCs0qn7lpAymSP5pLR5XPgp0c+YP+pM8f1GB9LtMNp4VuhL6hjgA1oAXNIXQPS48+toXJDWuF/xGHfCFz9zl0DMIXKDE0g+BMAEEjceCe56jLlAlFt6jp3SrtI2CY9s9dya10A9VAEhepWaKo2porDnQ0qBQjq7nakmd0246Keiz3qGkPr4q5SalosPYIS1BZOalKuQGYmyFj7wR3FgHWeoQWtTh0i43olWWdmP/dnk4/IqQ1Pgq2y3d145hT/ogQeHXTSdEjdyRzlCHaPRvRjZ9EGAHB7jOl3VB8wtJh8OM4DXDKDDIkkBrWgDTda2+EF7B0R9jwjYP9wCY1EkEdblaOnQDKkgGACJkazBtx0M205rmdXvko14PpZHUe6CGvlznuLbxLRa0DiDPRQ4NjzUhxJDPe47/AGErYYCS0SS6IJggO7vifKyZhMV++e3kD4xcKdLSzUvH+CZrcP3MH6U7upO41Kg8m0wufvN10H0oiGYTjmrHzDFzuo5dQxiOUbilc9RveoEa4qCi+QepSvfAPQpmGs1QBLQSYyvEBJSdEjmoGS555W6KEDmGZZWAq+H4BWwqouNcYUFXF30VgkclE+gOCICpUxEyN6F4yqieIwDdxIKE7Q1HFQBNsk+34fNTtd81Fsynu3uBKs+rhEg0blFVdAP1xUpamPp5iGj7zmt83AfNAh3fsUx7MPTABtRptngYHl0WiqOc11wCPV673GYHDdqheCw2UOMgewy8ka6EDqEQxdFpfcughrog5TByRf7wnRcrOtWRmvH8YIYTUPtNGoA7okSZO7TX6uaod/1NWdzR5RA+BRF1RrgJMgOAGaxzXjkdYQqpDcS8ktA9WMx0iC4d4nkp0j/AIv7MOb6GK9K2mF/7nwprnbwug+lbENd9myua4fvPZIO5nArAVF1jEVYUb3KZ6iFMk2UIVq7u7wkhOo7hx+gl2lTjKPHVR4VwzCbjyVoq2kCTpWPxHdLg6xFj1G5VqDyDPuUm0sti2QDMgmYI4HmITKNYAaI5I6ZNAhLUrDVCqXjU0xyALiOZOid+z2EyXPd1cb+S84xYD64KUgNHeN+CUMI/wBkU9wcOjjKZ+yy32KlQde8PklpY6XxFuKtB5KIQc+jiDIi+4giDyuqNXAVZGZjo3nUe5aRttE5tTkoSjO4er+9b4jzV+oNVodl9m6mMflo0PWuEEmAAzgXPMBviZ6rV0/QbVeJfiKdMnc1rqkeJy+5RgOXOOqfsoziqPJ7Xf5e98l1VnoD44w+FD9aiqbN9HGFp1z6nE1cU5oLXFlNgpMNpmoXQ48m5iFRzUd2wqLlska3YGPLqBqEE5qkDLv7zWxwmUV+1MPdIcbgEgjdJ8rn6hU9m7PdRotpNILQS7vCSZkgWiIJ9ytUKT2zLgSfvZRP6Lj5Xcm15Z0IY5Ukxtaq1raZDZuXAi/szlBtMEk9EJ2pgWVi6nUDgKlLvQTIOeWlh4g5XBGHUnOAGY24AN84C8zDgaBHHNQkpJFnhclTZh9k9h6pLmYmpTqUmkhsCXuA0Mn+7tuuRuWmwvY/BhsHDUiObMxPUukkq+0381NTxbRabq2uTe46OKKWwCxHo+2e/wD+O1v5HPZ8HKlW9FGEIOR1ameIeH+57T8Ue2tg6jxnoPDXR7J9l3C+4rJYntXjcK1xxOHygbw4EOvENcBlPQkFFZJryR4oNb0Z3tP6JzSHrG1nPY0d7ud8AaQ0GIGpdNuC59jqXq3lrSYGpMA+4kL6A2Vtc1m5nNc3kYIHHSQVzXtt6OoxGfDuo06DwSfWVW02Unzdrcxkg+0AASLjcteDNJy0yMWfDGtUDn5YXaDiUylV3ELZ7J7Dl9T1dPG7PfUNmsFdwJJOjS6mA4ngCjD/AEQY+lLhRY869yoxx8ASCVrctzJSr8hSl6CsebmphmH87z/401Oz0AYonv4mgOjah/Rd1XlKK2cZof8A8/v34xjfy0CfeagWJ7YdmXbPxRoF+cBrXNfly5g7lJiCHDXcvpxcn9OmyhGHxAG91Jx699nwf5qFluclo4jcVrexPYp2PqSSWUGGHvGpP4GcXcTo3rZBdg7AdXeGA5RIl34RxHPh5ruewKTKFBlKmA1rBAHSUSt9gvs3Z1LD0m0qLAym0WaPeSdSTvJuVZkKn9pXqeIuOo+KFEMl2o2s7FVzhKTi2iw5azhY1Hb6YP4RoeJkaC97A4ZlNjWMGUAQANAs3sStD3T7Rc7N+bMZ98rRUKl1yssnN7nVxxUVSL/q0pCa+oEpeY3HqqUNInm6j9b9fNO9cOEJDEaKUEjYzvTaFL9jYdLHkkosAMHeoMY97BmYx1Vu8NjMOYBIzdAjwixHFZhMtzibFpkkc26z0lKMexwgkc2uHxB3dVFgtuU6pIY8ZhZzD3XtPBzXXb4hLtCox7CKkHgfvNO7KdQVUK/JT9SwVXNpw2wMCw5ge48NUAxmxK+Lc+liW0nUXPljpANMtzBvdt7QIBubk6K3hMRleWn22G/MbiORCNth7cwMO1E7+RG9GORoXPEnwcl7S+j52Fe0AFpeTkeXQ2WjMAN7Xb5ndO5dq7Dbffitn0KtX+9yllTialNzqbieZygnmVVxWHp4rDOo1mghoBHER7MdDbpZL2UwDqFB9N5aXiq95DQQ1nrIcGCTJgDfvkbpXSxTc0cvJDTI3y8vLyeIPLKek/Z4q7NrEiTSAqj+Qy7/AE5wtWmVaQc0tcA5pBBBEgg2IIOoQYYunZ8v7I7RPwz/AGXHvSS2DeBu4CwW/wBj+k3DFwbVeGB33j3QDwcDoOei1TMfs9vtYKnTgnXDCLWN20yPeiWCxWzansNwvQspg+UKqyxLPHJdiozbdIgFr2OB0IcCD4gq3SxzTvE8jI8EQZsDBuFsPhndKVP5BRu7G4Imfs1IH+FuU/6YVrRXdGI23sVtPEF9Ou2kasvDKgJY4k97K5l233EHXVWMHUrAQ5jHc6dQEeTg0rXVux+EeGh9EPDZy5nPdlmJiXW0HkhlLZWCFQM+zNaCYBk+E33rNkhFs0wyyojw2DqvInI0c3T7gnVKVRgMsLr6s70jcbaI1/ZPDbqcdHOHzTD2Rw/CoOlV4+aW+nl/v/C66gBi+oI6gg+9L6vmjw7K0OFQ9atQ/wBScey+GiDTnq9/+5D28vwW90vyZ6o+B3rdbfFJRx7Xew9r41yuBjyKMjsLgN+Fou/O3P8A+cq5R7OYVhBbh6DSNCKTAR7kfbPyW93HwZHamzsPihFem1xHsv8AZe38rwQ4eaxGOq1cHUDXPNbDuMMe4zUpnc1/4hwK7i3DsGjWjwCeC0cB5Ke2vlk95XETjez8FUr1Q8S2nlgnKcznBxsLezB18lpfszhYNfA07rj8lvzVHEeaQYhvEIe1XkD6xv8ASc/oViXyym92XUQWAmRA78aESmbLxOJOKcHUWim9hn94C4OF2uNuZEcxwWv2yWACoDBBgwwOLuGpGnI70JqdqKDP7z1o5nD1482tcE+FY1pETvI9Rr15eXloMx5eXl5QhxbtBmw+0qzA4ta6pnAm0VAHn3lyP4U523708QD8VR9L2DyYmjVFs9MtJ5sdPwf7lB2Y2uHNDXRKzJ1Jpm+S1QUkEq/Z7DvuaLJ4tlh82EFQN7OZTNLFYyj+Wu5w8qmZGmuCUaq1RYq2AMN2hxbHlrcc58GIrYdj53a03MKsYzaWINMhzKDnCC0031aZBzN0Y4OB6SgdMZargdZPxR7B1ml7S4aEFYnladM2PEqtItv7Q7SJMUqIv+Nx/pTf2ttQ7qA/zFF/2s3gvHa4/CmeovIrQ/5QR9p2qfv0B/K4/wBS9k2mf/fpjpTP+9FDtrkmO25yU9ReQ6H4QP8AsO0Trih4Ux8yUn7Fxp1xj/BjB8lfG2zuATKm3iOCGuJb05eCl/ZvFHXGVvDIP6V7+yVU64vEH+cD4NT3bffugeCiq7fqASh6kQ+lMd/Y38WJxJ/7zh8F5vYen96rXPWvU/3Ic7tRUJ1+ChxPa8ibqKcW9gvFNIJYvY9LCNL2OdmMDvPc/n94lJs3FlzXOBME25cVj9u9pTVgX81pezrYwzZsXSfMpsHuKnGludXXl5eW05x5eXl5Qhh/S5s/Pg21IvSqN/yvlh/1Fi5LhMYWGQV3ntjg/W4HEM/+pxHVozj3tC+d3m6xZ3plZ1Ok+WOjdbO7SWuUVp7dYd58lzzC1CrQxBHFVUy8sKNNtVzHHM03+KTB7Q4rK1MWeJXqOKMrPkSkPgqR0GnXlTGohWz6kjyV15uVnl8XRSyRzkwlMcUzPqjF2XQ9lS6UkKrnulBRbGUPdVUFepZJVdCpVq5PJVsukUsa28DkqGKrQOcooW7ygW1j3raSmQe4JKyu7EtkSN6ON7QHIBcdFlXU501ueUAT52UjXmPL681p1pMQ8dn/2Q==">
            <a:extLst>
              <a:ext uri="{FF2B5EF4-FFF2-40B4-BE49-F238E27FC236}">
                <a16:creationId xmlns:a16="http://schemas.microsoft.com/office/drawing/2014/main" id="{C336C5DA-90B4-492A-AC17-48E0681C8553}"/>
              </a:ext>
            </a:extLst>
          </p:cNvPr>
          <p:cNvSpPr>
            <a:spLocks noChangeAspect="1" noChangeArrowheads="1"/>
          </p:cNvSpPr>
          <p:nvPr/>
        </p:nvSpPr>
        <p:spPr bwMode="auto">
          <a:xfrm>
            <a:off x="155575" y="-144463"/>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575"/>
              </a:spcBef>
              <a:buClr>
                <a:schemeClr val="accent1"/>
              </a:buClr>
              <a:buSzPct val="85000"/>
              <a:buFont typeface="Wingdings 2" panose="05020102010507070707" pitchFamily="18" charset="2"/>
              <a:buChar char=""/>
              <a:defRPr sz="2600">
                <a:solidFill>
                  <a:schemeClr val="tx1"/>
                </a:solidFill>
                <a:latin typeface="Perpetua" panose="02020502060401020303" pitchFamily="18" charset="0"/>
              </a:defRPr>
            </a:lvl1pPr>
            <a:lvl2pPr marL="742950" indent="-285750">
              <a:spcBef>
                <a:spcPts val="375"/>
              </a:spcBef>
              <a:buClr>
                <a:schemeClr val="accent2"/>
              </a:buClr>
              <a:buSzPct val="85000"/>
              <a:buFont typeface="Wingdings 2" panose="05020102010507070707" pitchFamily="18" charset="2"/>
              <a:buChar char=""/>
              <a:defRPr sz="2400">
                <a:solidFill>
                  <a:schemeClr val="tx1"/>
                </a:solidFill>
                <a:latin typeface="Perpetua" panose="02020502060401020303" pitchFamily="18" charset="0"/>
              </a:defRPr>
            </a:lvl2pPr>
            <a:lvl3pPr marL="1143000" indent="-228600">
              <a:spcBef>
                <a:spcPts val="375"/>
              </a:spcBef>
              <a:buClr>
                <a:srgbClr val="E6B1AB"/>
              </a:buClr>
              <a:buSzPct val="85000"/>
              <a:buFont typeface="Wingdings 2" panose="05020102010507070707" pitchFamily="18" charset="2"/>
              <a:buChar char=""/>
              <a:defRPr sz="2000">
                <a:solidFill>
                  <a:schemeClr val="tx1"/>
                </a:solidFill>
                <a:latin typeface="Perpetua" panose="02020502060401020303" pitchFamily="18" charset="0"/>
              </a:defRPr>
            </a:lvl3pPr>
            <a:lvl4pPr marL="1600200" indent="-228600">
              <a:spcBef>
                <a:spcPts val="375"/>
              </a:spcBef>
              <a:buClr>
                <a:srgbClr val="A28E6A"/>
              </a:buClr>
              <a:buSzPct val="80000"/>
              <a:buFont typeface="Wingdings 2" panose="05020102010507070707" pitchFamily="18" charset="2"/>
              <a:buChar char=""/>
              <a:defRPr sz="2000">
                <a:solidFill>
                  <a:schemeClr val="tx1"/>
                </a:solidFill>
                <a:latin typeface="Perpetua" panose="02020502060401020303" pitchFamily="18" charset="0"/>
              </a:defRPr>
            </a:lvl4pPr>
            <a:lvl5pPr marL="2057400" indent="-228600">
              <a:spcBef>
                <a:spcPts val="375"/>
              </a:spcBef>
              <a:buClr>
                <a:srgbClr val="A28E6A"/>
              </a:buClr>
              <a:buChar char="o"/>
              <a:defRPr sz="2000">
                <a:solidFill>
                  <a:schemeClr val="tx1"/>
                </a:solidFill>
                <a:latin typeface="Perpetua" panose="02020502060401020303" pitchFamily="18" charset="0"/>
              </a:defRPr>
            </a:lvl5pPr>
            <a:lvl6pPr marL="2514600" indent="-228600" fontAlgn="base">
              <a:spcBef>
                <a:spcPts val="375"/>
              </a:spcBef>
              <a:spcAft>
                <a:spcPct val="0"/>
              </a:spcAft>
              <a:buClr>
                <a:srgbClr val="A28E6A"/>
              </a:buClr>
              <a:buChar char="o"/>
              <a:defRPr sz="2000">
                <a:solidFill>
                  <a:schemeClr val="tx1"/>
                </a:solidFill>
                <a:latin typeface="Perpetua" panose="02020502060401020303" pitchFamily="18" charset="0"/>
              </a:defRPr>
            </a:lvl6pPr>
            <a:lvl7pPr marL="2971800" indent="-228600" fontAlgn="base">
              <a:spcBef>
                <a:spcPts val="375"/>
              </a:spcBef>
              <a:spcAft>
                <a:spcPct val="0"/>
              </a:spcAft>
              <a:buClr>
                <a:srgbClr val="A28E6A"/>
              </a:buClr>
              <a:buChar char="o"/>
              <a:defRPr sz="2000">
                <a:solidFill>
                  <a:schemeClr val="tx1"/>
                </a:solidFill>
                <a:latin typeface="Perpetua" panose="02020502060401020303" pitchFamily="18" charset="0"/>
              </a:defRPr>
            </a:lvl7pPr>
            <a:lvl8pPr marL="3429000" indent="-228600" fontAlgn="base">
              <a:spcBef>
                <a:spcPts val="375"/>
              </a:spcBef>
              <a:spcAft>
                <a:spcPct val="0"/>
              </a:spcAft>
              <a:buClr>
                <a:srgbClr val="A28E6A"/>
              </a:buClr>
              <a:buChar char="o"/>
              <a:defRPr sz="2000">
                <a:solidFill>
                  <a:schemeClr val="tx1"/>
                </a:solidFill>
                <a:latin typeface="Perpetua" panose="02020502060401020303" pitchFamily="18" charset="0"/>
              </a:defRPr>
            </a:lvl8pPr>
            <a:lvl9pPr marL="3886200" indent="-228600" fontAlgn="base">
              <a:spcBef>
                <a:spcPts val="375"/>
              </a:spcBef>
              <a:spcAft>
                <a:spcPct val="0"/>
              </a:spcAft>
              <a:buClr>
                <a:srgbClr val="A28E6A"/>
              </a:buClr>
              <a:buChar char="o"/>
              <a:defRPr sz="2000">
                <a:solidFill>
                  <a:schemeClr val="tx1"/>
                </a:solidFill>
                <a:latin typeface="Perpetua" panose="02020502060401020303" pitchFamily="18" charset="0"/>
              </a:defRPr>
            </a:lvl9pPr>
          </a:lstStyle>
          <a:p>
            <a:pPr fontAlgn="base">
              <a:spcBef>
                <a:spcPct val="0"/>
              </a:spcBef>
              <a:spcAft>
                <a:spcPct val="0"/>
              </a:spcAft>
              <a:buClrTx/>
              <a:buSzTx/>
              <a:buNone/>
            </a:pPr>
            <a:endParaRPr lang="en-US" altLang="en-US" sz="1800">
              <a:solidFill>
                <a:srgbClr val="000000"/>
              </a:solidFill>
              <a:latin typeface="Garamond" panose="02020404030301010803" pitchFamily="18" charset="0"/>
              <a:cs typeface="Arial" panose="020B0604020202020204" pitchFamily="34" charset="0"/>
            </a:endParaRPr>
          </a:p>
        </p:txBody>
      </p:sp>
      <p:sp>
        <p:nvSpPr>
          <p:cNvPr id="17413" name="AutoShape 6" descr="data:image/jpeg;base64,/9j/4AAQSkZJRgABAQAAAQABAAD/2wCEAAkGBhQSERUUExQVFBUWFxgaGBgYFxoXGBcXHBcVFxcYFx0XHCYfGB0jHBgVHy8gIycpLCwsFx8xNTAqNSYrLCkBCQoKDgwOGg8PGiwkHyUsLCwsLCwsLCwsLCwsLCwsLCwsLCwsLCwsLCwsLCwsLCwsLCwsLCwsLCwsLCwsLCwsLP/AABEIAR4AsAMBIgACEQEDEQH/xAAcAAABBQEBAQAAAAAAAAAAAAAFAQIDBAYHAAj/xABGEAABAwIDBQQHBQUHAwUBAAABAAIRAyEEEjEFQVFhcQYigZEHEzKhscHwFEJSctEVI2KCwhYzU5Ki0uEkg7IlQ0Rj8Qj/xAAZAQACAwEAAAAAAAAAAAAAAAABAwACBAX/xAAsEQACAgEDAwQBAgcAAAAAAAAAAQIRAxIhMQRBURMUIjJhQoEjUnGx0fDx/9oADAMBAAIRAxEAPwDiqmwnthQKbCe2FV8DDQ0Bc+HwUxUdEXPgpoWB8mogrBQQrNYKuQjEDEXgnBNAViEgantYkYFI0KjYaHQnNXmhKxLZYeAnhIE4KrCKE8BNCeEAigJwCQBOhVCKE4JAE4BAI5PaEwKRoQCc1lTYX2gpH7KeG5iIVeg6HBdq01sc6nF7moo6noFNChw5k+AU8Lnvk1ENcKsrdcKpvVokY4JrQnAJIRATNUjQo2qUBLZYcErAvNCc0KoR4CeAkptkxI81IymTpf5deCqyyECcAvFkapYVQihOCQJwQILCWF4JQEAjgE8JrU4IBM1V2gCywJmyzuKp5XcPktCyoPfKA42pmeTuXRwKm0kZ+o+qthzY9bM3oAEQQTZGPYwQ4xKN03hwBBkJeWLUgQdoZXFlUhXK+iqlVRZngvQvBOARIOapGApjWlE9nbPLyNYkARq48GjieO4KjCiKlhXETuUDcS7MA0QN/wDzz8Vv8N2Va1s1O88j2b5G9N5PNZLbGx203zF+ExdLjJN0OcKVjico7zQ4cSBbna4TcTVyXywONjI4k/rZTYatLIc0AD3dMpUG0qwZlLXEtNgW3IPDpyTUhbZZw1fukkSOQFvKQq+JLBBDtdxA9xCosf8AeJNt4BafOQfBNGOY8OaHGpvLTZ3hNndRdRwApFtrgnhD8HiJMMzFt+6QZEa5SdY4K9SqBwtPQ2IPNJlFosnZInJqcqFhUytVgRp8k5zoEoFjcVmsTvRjHUyyBW0MYW/uwb70KBTq57zrzc347pTQuvCKijmzm5Pc85Fuz+Nh3qzodOvBCHFTYGnmqMbcS4C3MwjONxaYIuma2sLKq4I83sA3/Genj0fU99R5XO1QXc2U/Bnk5pWiHo+pfjenD0fUfxP80dcPJKYApnnoundktiimxr3CHFsAfhBuf5jv8BuWY2d2Kptr08uZ0S503sNOl43hdHwuEgDUH68Cs+WXZD8UO7Er0pFtViu0ezHl0xPgDpPJbrKRunp9SFBisKHiCP1S47bj3ucu9S6mDqCOAj4ILWY9zjl1Oo3HXjr4Lou0dkXcPry3qjR7OhzpDvVk8pE8r/HRPWWhLxIyWF2LVddzGtHS08dfeqeMpEagd3lpzHLiPFdKdso0qTpdNjeIWL2q9jSZMTN+FuXmmY5uTF5IKK2BDMWMmYTIIJAPhI8Pgr9Ot3omWkS08eIP8SzdarkfI3btx4joVZwuN0ym3CYjgRxT5Y7QiM96Cp2/R/EfIr39oqPE+SN7C2fh69IONNpcDDjG9Ex2dw/+E3yWR6Fs7HW2Ymp2gpk3mN1kLxGMa50zHCy6YNhUP8Jnknfsaj/hs8laGSEHaQJJyVM552o7OilWllmOEgDcd6GM2SOJW77T4EVKWbQt06LIUsMbgulNx5m48g9KN8FOtswRY35qbs5swvxLGm2Ugk9FZpYYC85uqL9m8ZTp1jmgS3XhHFXeWVNLcDxR5exu2FPCgoVARIII4hTBc8aPSpAVje2FTGMM0y80hcuaBI6htwB+KL8leEdTqyrdKzS1tv8A2apJ+8BN4kcp8Vrtj7cp1mBzSCLW4fouT7Bo16+FNYuzPzObTL+8CABmFxGpInkjOw8JWZiA0NHs5nAOyt62By3tFxIVpQ02vA2ErSdHT84O9SFgI/RYraO230HxBE3AdBtyLSR8FY2Z2za4hrhDhr8j0PFLocHsXhQdLniPmoWUGt3deqsNxzHiQbqlXrCTdUZAZ2mxkU4XJtqYwv8Ar65LddpcVYibLnQgui51tMX3/JbcC7mTO+xVImb6efilMEfX1xTnsIdYExNtLfeEKKnyuAfEAxry+a2mM13o9c81Kok5A1s/mkx4xK3MLEdhcZFR9OLOAJPAjiehIW3XOz/c1Y/qJC9C8vJAw4vjNsVqpl9Rx5aDyCINa4Ma6faE/wD6gUrc7I2aH0KZO9seC7E4Row45tMBvfAVnA0ID6lSzcrgJGpPBHqfZ9u5gJ4n9ED7X0XMDAXEzNuQ6JUY70OlO1wBdm7ZrUD+7eW8tW+S1GA9JDhArUw7m0wfIrFpJTpYoT5RnjOUeGdh2R2io4mfVu7wElpsQr76jg4WlpsY1adx5g6cRzGnINgbQNLEU3B2XvAGbDKdZXTavaKmKzKI7znkARoJ3k+ZXPzYdD2NePJqW5qW4AOY0aRp8TyTtl9l6bg+rWBLp7jgS1zWAQ3KW3EkuPiJSUcRdsuhtgYjwk7p0WgqYtuQBqzQ8m9rsYutst1U1Wulwa4w4xLoJF43wG+SCUthVGvGV/dB7zXCYb/CdR5hb91UMqAPgB9wRpNgQU+pgAHZhadVZSaYHG9jFl1Sm8d12Xju4QfddF6NVxEkjxt8UcqbOpF2Z8OhpbG6HEE/AILjNn4UHu4ejPH1bT8QqyoiTM12udTyiHszfmaTysDOqw+BwZBk6a+yTeOX1ZdE2xTb6sw1sRo1oA8gEA2fgLAuECeJFtbjitGLIoxE5cTlJAEAtMe0OA1ncQAheLeTUcQ103sRe9yCI93NdGpYYhpIgDUGxkczqs120xZmg492o5jpOhLA6GZo5TdNx5rnpopl6bTj1WaXsvs1tKg0j2ngE+VgOG9GVz3Ddtn0mNY1jSGgCSTJUh7fVvwM96XLDOTsUskUqN6kWBPbyv8AhZ5FNPbqvwZ5FV9CYfUiZCjhHv8AZaT4LqWyMGG02NsQGgeMLJUMbuKuUcc6mczDfeNx6rfNt7GSNLc21LDw0LCekGZp9XLVYHHZmB4OUb5vfgsf28r5nUujvkqQi1IZNrSZVIV4pHFajOeRrszUP2mjxztHnIQUBFtmUfUvZUeS3K5ro32IN+CrNWmi0HTs603Fh9J1Mm8kHr9QhuGwmKLobWIA0vB8YF084OmT6wl7c29pjpNiI6hEaQcf7t7CRueCxx8Wy0+QXGO4rCWD2RVLZrVTUcAY3Ac+ZRDCY05RN+qzz9tVaQ/eU3ADVwhw6y0lWBibF7PZMHz1hVl5QbfcJ4utPJC6rpKa3Hhyjdc6qjLWJVcCI3JH0A5uQMmSJMWjhPFQV8SAiB2tR9Rm9aKTIl19RFxG8lQINxFFuHpPNQw0d50xIbuH5nGwHVcx2ttJ2IrOqOi4AaPwtHsj5ol2s7SDEuDabclFhOVu9zjq986u3cgs8x1yulgw6VqfJzup6jV8I8f3JV5JKSVpMQ4FeSSvSoQmbU13KzQxCGCpHJWKckgDVMaFGh2dtU0zoHNOoP1qqnaan9oyupx3Rdu/wUdCiR7XkPmVZFSNAB8UrS7tDYvs+DOUtl1Hfdjm7u/G6uU9hN+8+eTR8z+iJVHkkcN681qaVpFengmMu1oBjU3PvQ3aTybcUYrBBMb7YUAzs3YyuyphaWaHH1bAZvcNA/VHKmxqOoAaVxXY3aephjAu3WN44rY4LtuXtBEkFczLhlFvwdTFmjKNdzYVQGa3HghVXEgWFmngEIrdoXv3eag+1VEjTQ9SCLqwGiiqbQVN1cnWyYaY4oUXTHYnEEgxvWR7QbTLKjWs+4Jd1OgPh8VscFgjVqBjdLSeAkLnmPfNWoRoXvjpmIHuWrpsVu3wZOry0tKH4rFZ+8fdATW0t4Ejio6VOyTBO3cFv0bUjm6t9yYt5e5JCvU22SHCA8j7kNNFtRShehT1cG5vPp+iglAJDUpyFewFItF9Xe4bvroh7nTZFmPmI5COCYxUS1TM/W9ea3XqoqVXirPA8bKFhoavAJ4CbCICKsLIJj/aKN4l4aLmJKA4lpkzrv8AryUAxXC3gtJ2Xw4rUajAYfTcHNP8LxcHiMw96zoMtCNdi8VkxbWnSqCw9fab7xHihJWqDF07DNNxaYcLq2yqStDW7MOfuH6IbjdlOoOylpcYk5QXZR/F+DxWDLicdzo4syls2V2lT4bAOqOytHXgBxPJGNidm3VpznIGxLbZ7zE7mg7jeYPBbHAbEbTEAAfrxPE8yjjwalb4Jl6lR2jyAPsTcHhKtX8FN7pOpdlMe+ABuXDvUrtXpWx3q8IKLdar2g8mA5j5kNC5G6ktyilwc+Um3uV201WpNiqRxRJrFUxVKHtdu0KKKl1rU8BIxPAUILyUb8OHC/noQnpUKLWBRs+rPsOUxw72mdHbwd6P+s8kLr1sziRpYDw+ilRnKTLOKSPUMU19tDvG9Wmu1+r6qp6gP5OGhG5RjElph1juO4pyF2E5TS6FXoVxcfUJ9SrzRJZRxj5qNHC6Zi6EwQFPTwsuzk6iwHDmpXlQgOo0YEJzczHBzfaYQ5vUEEfBW/VBIaUhQB1Ha3bUjD0hhgfWVaYqFwAJYw27oNi+Z6AcSIZ2SxbatEtLRmaZdIkvM3c4uuTMGTdCuw2zjWwpaSC+lmdSMQQA8y0ne0nN0krUYDY7xUFdoAgZTLZzOcQA0jS2bMSdw5rL1cE8dt8DsMvlRZ2vtH7NRFankztkXETcEMdGrTfpqOeh2Jt+liaArMkbnNPtMcBJa74g7wQVl+0Ow6rqkvyubDi0NsJBiXNkgHTQ+UKv2X2VUouqC+WqGzzLXWPkSPFV6ODjjtsOdpzooekk5qLah1dVa1oPANe4/wBPmueyt76UaZiiZ7oc5rRxOWXu84aPynisGLrYJPBqY5o6pwMa/X6JXgAE6KEGgwnA2VCpii53ADQaeJVlrlCEoK84qMOSFyAQk+wJiYBMcbILRbpFwjr3wCeAJQTD0oNv+EmAyRY9RmHA7iq2MBiKg6O3Hk7h1RGgU6qARB3+ScLoznrCxwPC3h9b1fqVrKvj8EW3bdvDUj/hR0aktRAFMM/923omPTMC8+qb1PxKe4oBEDoTm10kphOiBDrPo1p/9DQqmwbVxDXc2vMX6LUYDEU/UNaSe9mLiGm/evv3wN+g4LN+jof+lAC59a8xz9YeHRafZNC0up2aIA3iOJBvfSOCw9a26Q/p1yxmKc1rmuLiWnukkay2YAmx0t1U7hNXKJDWtAzDTNPeHlEHiFJiMPINmSXgg5THtDWd+XMLaeCs0qn7lpAymSP5pLR5XPgp0c+YP+pM8f1GB9LtMNp4VuhL6hjgA1oAXNIXQPS48+toXJDWuF/xGHfCFz9zl0DMIXKDE0g+BMAEEjceCe56jLlAlFt6jp3SrtI2CY9s9dya10A9VAEhepWaKo2porDnQ0qBQjq7nakmd0246Keiz3qGkPr4q5SalosPYIS1BZOalKuQGYmyFj7wR3FgHWeoQWtTh0i43olWWdmP/dnk4/IqQ1Pgq2y3d145hT/ogQeHXTSdEjdyRzlCHaPRvRjZ9EGAHB7jOl3VB8wtJh8OM4DXDKDDIkkBrWgDTda2+EF7B0R9jwjYP9wCY1EkEdblaOnQDKkgGACJkazBtx0M205rmdXvko14PpZHUe6CGvlznuLbxLRa0DiDPRQ4NjzUhxJDPe47/AGErYYCS0SS6IJggO7vifKyZhMV++e3kD4xcKdLSzUvH+CZrcP3MH6U7upO41Kg8m0wufvN10H0oiGYTjmrHzDFzuo5dQxiOUbilc9RveoEa4qCi+QepSvfAPQpmGs1QBLQSYyvEBJSdEjmoGS555W6KEDmGZZWAq+H4BWwqouNcYUFXF30VgkclE+gOCICpUxEyN6F4yqieIwDdxIKE7Q1HFQBNsk+34fNTtd81Fsynu3uBKs+rhEg0blFVdAP1xUpamPp5iGj7zmt83AfNAh3fsUx7MPTABtRptngYHl0WiqOc11wCPV673GYHDdqheCw2UOMgewy8ka6EDqEQxdFpfcughrog5TByRf7wnRcrOtWRmvH8YIYTUPtNGoA7okSZO7TX6uaod/1NWdzR5RA+BRF1RrgJMgOAGaxzXjkdYQqpDcS8ktA9WMx0iC4d4nkp0j/AIv7MOb6GK9K2mF/7nwprnbwug+lbENd9myua4fvPZIO5nArAVF1jEVYUb3KZ6iFMk2UIVq7u7wkhOo7hx+gl2lTjKPHVR4VwzCbjyVoq2kCTpWPxHdLg6xFj1G5VqDyDPuUm0sti2QDMgmYI4HmITKNYAaI5I6ZNAhLUrDVCqXjU0xyALiOZOid+z2EyXPd1cb+S84xYD64KUgNHeN+CUMI/wBkU9wcOjjKZ+yy32KlQde8PklpY6XxFuKtB5KIQc+jiDIi+4giDyuqNXAVZGZjo3nUe5aRttE5tTkoSjO4er+9b4jzV+oNVodl9m6mMflo0PWuEEmAAzgXPMBviZ6rV0/QbVeJfiKdMnc1rqkeJy+5RgOXOOqfsoziqPJ7Xf5e98l1VnoD44w+FD9aiqbN9HGFp1z6nE1cU5oLXFlNgpMNpmoXQ48m5iFRzUd2wqLlska3YGPLqBqEE5qkDLv7zWxwmUV+1MPdIcbgEgjdJ8rn6hU9m7PdRotpNILQS7vCSZkgWiIJ9ytUKT2zLgSfvZRP6Lj5Xcm15Z0IY5Ukxtaq1raZDZuXAi/szlBtMEk9EJ2pgWVi6nUDgKlLvQTIOeWlh4g5XBGHUnOAGY24AN84C8zDgaBHHNQkpJFnhclTZh9k9h6pLmYmpTqUmkhsCXuA0Mn+7tuuRuWmwvY/BhsHDUiObMxPUukkq+0381NTxbRabq2uTe46OKKWwCxHo+2e/wD+O1v5HPZ8HKlW9FGEIOR1ameIeH+57T8Ue2tg6jxnoPDXR7J9l3C+4rJYntXjcK1xxOHygbw4EOvENcBlPQkFFZJryR4oNb0Z3tP6JzSHrG1nPY0d7ud8AaQ0GIGpdNuC59jqXq3lrSYGpMA+4kL6A2Vtc1m5nNc3kYIHHSQVzXtt6OoxGfDuo06DwSfWVW02Unzdrcxkg+0AASLjcteDNJy0yMWfDGtUDn5YXaDiUylV3ELZ7J7Dl9T1dPG7PfUNmsFdwJJOjS6mA4ngCjD/AEQY+lLhRY869yoxx8ASCVrctzJSr8hSl6CsebmphmH87z/401Oz0AYonv4mgOjah/Rd1XlKK2cZof8A8/v34xjfy0CfeagWJ7YdmXbPxRoF+cBrXNfly5g7lJiCHDXcvpxcn9OmyhGHxAG91Jx699nwf5qFluclo4jcVrexPYp2PqSSWUGGHvGpP4GcXcTo3rZBdg7AdXeGA5RIl34RxHPh5ruewKTKFBlKmA1rBAHSUSt9gvs3Z1LD0m0qLAym0WaPeSdSTvJuVZkKn9pXqeIuOo+KFEMl2o2s7FVzhKTi2iw5azhY1Hb6YP4RoeJkaC97A4ZlNjWMGUAQANAs3sStD3T7Rc7N+bMZ98rRUKl1yssnN7nVxxUVSL/q0pCa+oEpeY3HqqUNInm6j9b9fNO9cOEJDEaKUEjYzvTaFL9jYdLHkkosAMHeoMY97BmYx1Vu8NjMOYBIzdAjwixHFZhMtzibFpkkc26z0lKMexwgkc2uHxB3dVFgtuU6pIY8ZhZzD3XtPBzXXb4hLtCox7CKkHgfvNO7KdQVUK/JT9SwVXNpw2wMCw5ge48NUAxmxK+Lc+liW0nUXPljpANMtzBvdt7QIBubk6K3hMRleWn22G/MbiORCNth7cwMO1E7+RG9GORoXPEnwcl7S+j52Fe0AFpeTkeXQ2WjMAN7Xb5ndO5dq7Dbffitn0KtX+9yllTialNzqbieZygnmVVxWHp4rDOo1mghoBHER7MdDbpZL2UwDqFB9N5aXiq95DQQ1nrIcGCTJgDfvkbpXSxTc0cvJDTI3y8vLyeIPLKek/Z4q7NrEiTSAqj+Qy7/AE5wtWmVaQc0tcA5pBBBEgg2IIOoQYYunZ8v7I7RPwz/AGXHvSS2DeBu4CwW/wBj+k3DFwbVeGB33j3QDwcDoOei1TMfs9vtYKnTgnXDCLWN20yPeiWCxWzansNwvQspg+UKqyxLPHJdiozbdIgFr2OB0IcCD4gq3SxzTvE8jI8EQZsDBuFsPhndKVP5BRu7G4Imfs1IH+FuU/6YVrRXdGI23sVtPEF9Ou2kasvDKgJY4k97K5l233EHXVWMHUrAQ5jHc6dQEeTg0rXVux+EeGh9EPDZy5nPdlmJiXW0HkhlLZWCFQM+zNaCYBk+E33rNkhFs0wyyojw2DqvInI0c3T7gnVKVRgMsLr6s70jcbaI1/ZPDbqcdHOHzTD2Rw/CoOlV4+aW+nl/v/C66gBi+oI6gg+9L6vmjw7K0OFQ9atQ/wBScey+GiDTnq9/+5D28vwW90vyZ6o+B3rdbfFJRx7Xew9r41yuBjyKMjsLgN+Fou/O3P8A+cq5R7OYVhBbh6DSNCKTAR7kfbPyW93HwZHamzsPihFem1xHsv8AZe38rwQ4eaxGOq1cHUDXPNbDuMMe4zUpnc1/4hwK7i3DsGjWjwCeC0cB5Ke2vlk95XETjez8FUr1Q8S2nlgnKcznBxsLezB18lpfszhYNfA07rj8lvzVHEeaQYhvEIe1XkD6xv8ASc/oViXyym92XUQWAmRA78aESmbLxOJOKcHUWim9hn94C4OF2uNuZEcxwWv2yWACoDBBgwwOLuGpGnI70JqdqKDP7z1o5nD1482tcE+FY1pETvI9Rr15eXloMx5eXl5QhxbtBmw+0qzA4ta6pnAm0VAHn3lyP4U523708QD8VR9L2DyYmjVFs9MtJ5sdPwf7lB2Y2uHNDXRKzJ1Jpm+S1QUkEq/Z7DvuaLJ4tlh82EFQN7OZTNLFYyj+Wu5w8qmZGmuCUaq1RYq2AMN2hxbHlrcc58GIrYdj53a03MKsYzaWINMhzKDnCC0031aZBzN0Y4OB6SgdMZargdZPxR7B1ml7S4aEFYnladM2PEqtItv7Q7SJMUqIv+Nx/pTf2ttQ7qA/zFF/2s3gvHa4/CmeovIrQ/5QR9p2qfv0B/K4/wBS9k2mf/fpjpTP+9FDtrkmO25yU9ReQ6H4QP8AsO0Trih4Ux8yUn7Fxp1xj/BjB8lfG2zuATKm3iOCGuJb05eCl/ZvFHXGVvDIP6V7+yVU64vEH+cD4NT3bffugeCiq7fqASh6kQ+lMd/Y38WJxJ/7zh8F5vYen96rXPWvU/3Ic7tRUJ1+ChxPa8ibqKcW9gvFNIJYvY9LCNL2OdmMDvPc/n94lJs3FlzXOBME25cVj9u9pTVgX81pezrYwzZsXSfMpsHuKnGludXXl5eW05x5eXl5Qhh/S5s/Pg21IvSqN/yvlh/1Fi5LhMYWGQV3ntjg/W4HEM/+pxHVozj3tC+d3m6xZ3plZ1Ok+WOjdbO7SWuUVp7dYd58lzzC1CrQxBHFVUy8sKNNtVzHHM03+KTB7Q4rK1MWeJXqOKMrPkSkPgqR0GnXlTGohWz6kjyV15uVnl8XRSyRzkwlMcUzPqjF2XQ9lS6UkKrnulBRbGUPdVUFepZJVdCpVq5PJVsukUsa28DkqGKrQOcooW7ygW1j3raSmQe4JKyu7EtkSN6ON7QHIBcdFlXU501ueUAT52UjXmPL681p1pMQ8dn/2Q==">
            <a:extLst>
              <a:ext uri="{FF2B5EF4-FFF2-40B4-BE49-F238E27FC236}">
                <a16:creationId xmlns:a16="http://schemas.microsoft.com/office/drawing/2014/main" id="{9FC2EA1B-9408-43FA-8AC5-01D71B693CCF}"/>
              </a:ext>
            </a:extLst>
          </p:cNvPr>
          <p:cNvSpPr>
            <a:spLocks noChangeAspect="1" noChangeArrowheads="1"/>
          </p:cNvSpPr>
          <p:nvPr/>
        </p:nvSpPr>
        <p:spPr bwMode="auto">
          <a:xfrm>
            <a:off x="155575" y="-144463"/>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575"/>
              </a:spcBef>
              <a:buClr>
                <a:schemeClr val="accent1"/>
              </a:buClr>
              <a:buSzPct val="85000"/>
              <a:buFont typeface="Wingdings 2" panose="05020102010507070707" pitchFamily="18" charset="2"/>
              <a:buChar char=""/>
              <a:defRPr sz="2600">
                <a:solidFill>
                  <a:schemeClr val="tx1"/>
                </a:solidFill>
                <a:latin typeface="Perpetua" panose="02020502060401020303" pitchFamily="18" charset="0"/>
              </a:defRPr>
            </a:lvl1pPr>
            <a:lvl2pPr marL="742950" indent="-285750">
              <a:spcBef>
                <a:spcPts val="375"/>
              </a:spcBef>
              <a:buClr>
                <a:schemeClr val="accent2"/>
              </a:buClr>
              <a:buSzPct val="85000"/>
              <a:buFont typeface="Wingdings 2" panose="05020102010507070707" pitchFamily="18" charset="2"/>
              <a:buChar char=""/>
              <a:defRPr sz="2400">
                <a:solidFill>
                  <a:schemeClr val="tx1"/>
                </a:solidFill>
                <a:latin typeface="Perpetua" panose="02020502060401020303" pitchFamily="18" charset="0"/>
              </a:defRPr>
            </a:lvl2pPr>
            <a:lvl3pPr marL="1143000" indent="-228600">
              <a:spcBef>
                <a:spcPts val="375"/>
              </a:spcBef>
              <a:buClr>
                <a:srgbClr val="E6B1AB"/>
              </a:buClr>
              <a:buSzPct val="85000"/>
              <a:buFont typeface="Wingdings 2" panose="05020102010507070707" pitchFamily="18" charset="2"/>
              <a:buChar char=""/>
              <a:defRPr sz="2000">
                <a:solidFill>
                  <a:schemeClr val="tx1"/>
                </a:solidFill>
                <a:latin typeface="Perpetua" panose="02020502060401020303" pitchFamily="18" charset="0"/>
              </a:defRPr>
            </a:lvl3pPr>
            <a:lvl4pPr marL="1600200" indent="-228600">
              <a:spcBef>
                <a:spcPts val="375"/>
              </a:spcBef>
              <a:buClr>
                <a:srgbClr val="A28E6A"/>
              </a:buClr>
              <a:buSzPct val="80000"/>
              <a:buFont typeface="Wingdings 2" panose="05020102010507070707" pitchFamily="18" charset="2"/>
              <a:buChar char=""/>
              <a:defRPr sz="2000">
                <a:solidFill>
                  <a:schemeClr val="tx1"/>
                </a:solidFill>
                <a:latin typeface="Perpetua" panose="02020502060401020303" pitchFamily="18" charset="0"/>
              </a:defRPr>
            </a:lvl4pPr>
            <a:lvl5pPr marL="2057400" indent="-228600">
              <a:spcBef>
                <a:spcPts val="375"/>
              </a:spcBef>
              <a:buClr>
                <a:srgbClr val="A28E6A"/>
              </a:buClr>
              <a:buChar char="o"/>
              <a:defRPr sz="2000">
                <a:solidFill>
                  <a:schemeClr val="tx1"/>
                </a:solidFill>
                <a:latin typeface="Perpetua" panose="02020502060401020303" pitchFamily="18" charset="0"/>
              </a:defRPr>
            </a:lvl5pPr>
            <a:lvl6pPr marL="2514600" indent="-228600" fontAlgn="base">
              <a:spcBef>
                <a:spcPts val="375"/>
              </a:spcBef>
              <a:spcAft>
                <a:spcPct val="0"/>
              </a:spcAft>
              <a:buClr>
                <a:srgbClr val="A28E6A"/>
              </a:buClr>
              <a:buChar char="o"/>
              <a:defRPr sz="2000">
                <a:solidFill>
                  <a:schemeClr val="tx1"/>
                </a:solidFill>
                <a:latin typeface="Perpetua" panose="02020502060401020303" pitchFamily="18" charset="0"/>
              </a:defRPr>
            </a:lvl6pPr>
            <a:lvl7pPr marL="2971800" indent="-228600" fontAlgn="base">
              <a:spcBef>
                <a:spcPts val="375"/>
              </a:spcBef>
              <a:spcAft>
                <a:spcPct val="0"/>
              </a:spcAft>
              <a:buClr>
                <a:srgbClr val="A28E6A"/>
              </a:buClr>
              <a:buChar char="o"/>
              <a:defRPr sz="2000">
                <a:solidFill>
                  <a:schemeClr val="tx1"/>
                </a:solidFill>
                <a:latin typeface="Perpetua" panose="02020502060401020303" pitchFamily="18" charset="0"/>
              </a:defRPr>
            </a:lvl7pPr>
            <a:lvl8pPr marL="3429000" indent="-228600" fontAlgn="base">
              <a:spcBef>
                <a:spcPts val="375"/>
              </a:spcBef>
              <a:spcAft>
                <a:spcPct val="0"/>
              </a:spcAft>
              <a:buClr>
                <a:srgbClr val="A28E6A"/>
              </a:buClr>
              <a:buChar char="o"/>
              <a:defRPr sz="2000">
                <a:solidFill>
                  <a:schemeClr val="tx1"/>
                </a:solidFill>
                <a:latin typeface="Perpetua" panose="02020502060401020303" pitchFamily="18" charset="0"/>
              </a:defRPr>
            </a:lvl8pPr>
            <a:lvl9pPr marL="3886200" indent="-228600" fontAlgn="base">
              <a:spcBef>
                <a:spcPts val="375"/>
              </a:spcBef>
              <a:spcAft>
                <a:spcPct val="0"/>
              </a:spcAft>
              <a:buClr>
                <a:srgbClr val="A28E6A"/>
              </a:buClr>
              <a:buChar char="o"/>
              <a:defRPr sz="2000">
                <a:solidFill>
                  <a:schemeClr val="tx1"/>
                </a:solidFill>
                <a:latin typeface="Perpetua" panose="02020502060401020303" pitchFamily="18" charset="0"/>
              </a:defRPr>
            </a:lvl9pPr>
          </a:lstStyle>
          <a:p>
            <a:pPr fontAlgn="base">
              <a:spcBef>
                <a:spcPct val="0"/>
              </a:spcBef>
              <a:spcAft>
                <a:spcPct val="0"/>
              </a:spcAft>
              <a:buClrTx/>
              <a:buSzTx/>
              <a:buNone/>
            </a:pPr>
            <a:endParaRPr lang="en-US" altLang="en-US" sz="1800">
              <a:solidFill>
                <a:srgbClr val="000000"/>
              </a:solidFill>
              <a:latin typeface="Garamond" panose="02020404030301010803" pitchFamily="18" charset="0"/>
              <a:cs typeface="Arial" panose="020B0604020202020204" pitchFamily="34" charset="0"/>
            </a:endParaRPr>
          </a:p>
        </p:txBody>
      </p:sp>
      <p:pic>
        <p:nvPicPr>
          <p:cNvPr id="17414" name="Picture 8">
            <a:extLst>
              <a:ext uri="{FF2B5EF4-FFF2-40B4-BE49-F238E27FC236}">
                <a16:creationId xmlns:a16="http://schemas.microsoft.com/office/drawing/2014/main" id="{9CBC1871-9DFF-4CD4-B2F5-46C4EFE7108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001000" y="2370140"/>
            <a:ext cx="819150" cy="1241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Pentagon 9">
            <a:extLst>
              <a:ext uri="{FF2B5EF4-FFF2-40B4-BE49-F238E27FC236}">
                <a16:creationId xmlns:a16="http://schemas.microsoft.com/office/drawing/2014/main" id="{041A03A8-CE89-4DA7-B7E8-6E2085E262C2}"/>
              </a:ext>
            </a:extLst>
          </p:cNvPr>
          <p:cNvSpPr/>
          <p:nvPr/>
        </p:nvSpPr>
        <p:spPr>
          <a:xfrm>
            <a:off x="6394450" y="1371600"/>
            <a:ext cx="1606550" cy="604838"/>
          </a:xfrm>
          <a:prstGeom prst="homePlat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dirty="0">
                <a:solidFill>
                  <a:prstClr val="white"/>
                </a:solidFill>
                <a:latin typeface="Perpetua"/>
              </a:rPr>
              <a:t>Steven Schooner</a:t>
            </a:r>
          </a:p>
        </p:txBody>
      </p:sp>
      <p:sp>
        <p:nvSpPr>
          <p:cNvPr id="11" name="Pentagon 10">
            <a:extLst>
              <a:ext uri="{FF2B5EF4-FFF2-40B4-BE49-F238E27FC236}">
                <a16:creationId xmlns:a16="http://schemas.microsoft.com/office/drawing/2014/main" id="{827E89F6-FF8F-4A12-A6B0-F092DBFC878A}"/>
              </a:ext>
            </a:extLst>
          </p:cNvPr>
          <p:cNvSpPr/>
          <p:nvPr/>
        </p:nvSpPr>
        <p:spPr>
          <a:xfrm>
            <a:off x="6088065" y="2587627"/>
            <a:ext cx="1760537" cy="555625"/>
          </a:xfrm>
          <a:prstGeom prst="homePlat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dirty="0">
                <a:solidFill>
                  <a:prstClr val="white"/>
                </a:solidFill>
                <a:latin typeface="Perpetua"/>
              </a:rPr>
              <a:t>Joshua Schwartz</a:t>
            </a:r>
          </a:p>
        </p:txBody>
      </p:sp>
      <p:pic>
        <p:nvPicPr>
          <p:cNvPr id="17417" name="Picture 12">
            <a:extLst>
              <a:ext uri="{FF2B5EF4-FFF2-40B4-BE49-F238E27FC236}">
                <a16:creationId xmlns:a16="http://schemas.microsoft.com/office/drawing/2014/main" id="{E782D96B-7ABB-4EB4-89BE-AA4BFC7C7332}"/>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001000" y="3611563"/>
            <a:ext cx="839788" cy="1079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Pentagon 15">
            <a:extLst>
              <a:ext uri="{FF2B5EF4-FFF2-40B4-BE49-F238E27FC236}">
                <a16:creationId xmlns:a16="http://schemas.microsoft.com/office/drawing/2014/main" id="{32CD5988-A308-473B-9D71-0BB1E7863091}"/>
              </a:ext>
            </a:extLst>
          </p:cNvPr>
          <p:cNvSpPr/>
          <p:nvPr/>
        </p:nvSpPr>
        <p:spPr>
          <a:xfrm>
            <a:off x="6280150" y="3673477"/>
            <a:ext cx="1720850" cy="595313"/>
          </a:xfrm>
          <a:prstGeom prst="homePlat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dirty="0">
                <a:solidFill>
                  <a:prstClr val="white"/>
                </a:solidFill>
                <a:latin typeface="Perpetua"/>
              </a:rPr>
              <a:t>Jessica Tillipman</a:t>
            </a:r>
          </a:p>
        </p:txBody>
      </p:sp>
      <p:sp>
        <p:nvSpPr>
          <p:cNvPr id="17419" name="TextBox 12">
            <a:extLst>
              <a:ext uri="{FF2B5EF4-FFF2-40B4-BE49-F238E27FC236}">
                <a16:creationId xmlns:a16="http://schemas.microsoft.com/office/drawing/2014/main" id="{DD56C1D5-C6CB-4D35-B58C-FE4CEE147B6B}"/>
              </a:ext>
            </a:extLst>
          </p:cNvPr>
          <p:cNvSpPr txBox="1">
            <a:spLocks noChangeArrowheads="1"/>
          </p:cNvSpPr>
          <p:nvPr/>
        </p:nvSpPr>
        <p:spPr bwMode="auto">
          <a:xfrm>
            <a:off x="609600" y="304802"/>
            <a:ext cx="807720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575"/>
              </a:spcBef>
              <a:buClr>
                <a:schemeClr val="accent1"/>
              </a:buClr>
              <a:buSzPct val="85000"/>
              <a:buFont typeface="Wingdings 2" panose="05020102010507070707" pitchFamily="18" charset="2"/>
              <a:buChar char=""/>
              <a:defRPr sz="2600">
                <a:solidFill>
                  <a:schemeClr val="tx1"/>
                </a:solidFill>
                <a:latin typeface="Perpetua" panose="02020502060401020303" pitchFamily="18" charset="0"/>
              </a:defRPr>
            </a:lvl1pPr>
            <a:lvl2pPr marL="742950" indent="-285750">
              <a:spcBef>
                <a:spcPts val="375"/>
              </a:spcBef>
              <a:buClr>
                <a:schemeClr val="accent2"/>
              </a:buClr>
              <a:buSzPct val="85000"/>
              <a:buFont typeface="Wingdings 2" panose="05020102010507070707" pitchFamily="18" charset="2"/>
              <a:buChar char=""/>
              <a:defRPr sz="2400">
                <a:solidFill>
                  <a:schemeClr val="tx1"/>
                </a:solidFill>
                <a:latin typeface="Perpetua" panose="02020502060401020303" pitchFamily="18" charset="0"/>
              </a:defRPr>
            </a:lvl2pPr>
            <a:lvl3pPr marL="1143000" indent="-228600">
              <a:spcBef>
                <a:spcPts val="375"/>
              </a:spcBef>
              <a:buClr>
                <a:srgbClr val="E6B1AB"/>
              </a:buClr>
              <a:buSzPct val="85000"/>
              <a:buFont typeface="Wingdings 2" panose="05020102010507070707" pitchFamily="18" charset="2"/>
              <a:buChar char=""/>
              <a:defRPr sz="2000">
                <a:solidFill>
                  <a:schemeClr val="tx1"/>
                </a:solidFill>
                <a:latin typeface="Perpetua" panose="02020502060401020303" pitchFamily="18" charset="0"/>
              </a:defRPr>
            </a:lvl3pPr>
            <a:lvl4pPr marL="1600200" indent="-228600">
              <a:spcBef>
                <a:spcPts val="375"/>
              </a:spcBef>
              <a:buClr>
                <a:srgbClr val="A28E6A"/>
              </a:buClr>
              <a:buSzPct val="80000"/>
              <a:buFont typeface="Wingdings 2" panose="05020102010507070707" pitchFamily="18" charset="2"/>
              <a:buChar char=""/>
              <a:defRPr sz="2000">
                <a:solidFill>
                  <a:schemeClr val="tx1"/>
                </a:solidFill>
                <a:latin typeface="Perpetua" panose="02020502060401020303" pitchFamily="18" charset="0"/>
              </a:defRPr>
            </a:lvl4pPr>
            <a:lvl5pPr marL="2057400" indent="-228600">
              <a:spcBef>
                <a:spcPts val="375"/>
              </a:spcBef>
              <a:buClr>
                <a:srgbClr val="A28E6A"/>
              </a:buClr>
              <a:buChar char="o"/>
              <a:defRPr sz="2000">
                <a:solidFill>
                  <a:schemeClr val="tx1"/>
                </a:solidFill>
                <a:latin typeface="Perpetua" panose="02020502060401020303" pitchFamily="18" charset="0"/>
              </a:defRPr>
            </a:lvl5pPr>
            <a:lvl6pPr marL="2514600" indent="-228600" fontAlgn="base">
              <a:spcBef>
                <a:spcPts val="375"/>
              </a:spcBef>
              <a:spcAft>
                <a:spcPct val="0"/>
              </a:spcAft>
              <a:buClr>
                <a:srgbClr val="A28E6A"/>
              </a:buClr>
              <a:buChar char="o"/>
              <a:defRPr sz="2000">
                <a:solidFill>
                  <a:schemeClr val="tx1"/>
                </a:solidFill>
                <a:latin typeface="Perpetua" panose="02020502060401020303" pitchFamily="18" charset="0"/>
              </a:defRPr>
            </a:lvl6pPr>
            <a:lvl7pPr marL="2971800" indent="-228600" fontAlgn="base">
              <a:spcBef>
                <a:spcPts val="375"/>
              </a:spcBef>
              <a:spcAft>
                <a:spcPct val="0"/>
              </a:spcAft>
              <a:buClr>
                <a:srgbClr val="A28E6A"/>
              </a:buClr>
              <a:buChar char="o"/>
              <a:defRPr sz="2000">
                <a:solidFill>
                  <a:schemeClr val="tx1"/>
                </a:solidFill>
                <a:latin typeface="Perpetua" panose="02020502060401020303" pitchFamily="18" charset="0"/>
              </a:defRPr>
            </a:lvl7pPr>
            <a:lvl8pPr marL="3429000" indent="-228600" fontAlgn="base">
              <a:spcBef>
                <a:spcPts val="375"/>
              </a:spcBef>
              <a:spcAft>
                <a:spcPct val="0"/>
              </a:spcAft>
              <a:buClr>
                <a:srgbClr val="A28E6A"/>
              </a:buClr>
              <a:buChar char="o"/>
              <a:defRPr sz="2000">
                <a:solidFill>
                  <a:schemeClr val="tx1"/>
                </a:solidFill>
                <a:latin typeface="Perpetua" panose="02020502060401020303" pitchFamily="18" charset="0"/>
              </a:defRPr>
            </a:lvl8pPr>
            <a:lvl9pPr marL="3886200" indent="-228600" fontAlgn="base">
              <a:spcBef>
                <a:spcPts val="375"/>
              </a:spcBef>
              <a:spcAft>
                <a:spcPct val="0"/>
              </a:spcAft>
              <a:buClr>
                <a:srgbClr val="A28E6A"/>
              </a:buClr>
              <a:buChar char="o"/>
              <a:defRPr sz="2000">
                <a:solidFill>
                  <a:schemeClr val="tx1"/>
                </a:solidFill>
                <a:latin typeface="Perpetua" panose="02020502060401020303" pitchFamily="18" charset="0"/>
              </a:defRPr>
            </a:lvl9pPr>
          </a:lstStyle>
          <a:p>
            <a:pPr fontAlgn="base">
              <a:spcBef>
                <a:spcPct val="0"/>
              </a:spcBef>
              <a:spcAft>
                <a:spcPct val="0"/>
              </a:spcAft>
              <a:buClrTx/>
              <a:buSzTx/>
              <a:buNone/>
            </a:pPr>
            <a:r>
              <a:rPr lang="en-US" altLang="en-US" sz="1800" b="1" dirty="0">
                <a:solidFill>
                  <a:srgbClr val="000000"/>
                </a:solidFill>
                <a:latin typeface="Garamond" panose="02020404030301010803" pitchFamily="18" charset="0"/>
                <a:cs typeface="Arial" panose="020B0604020202020204" pitchFamily="34" charset="0"/>
              </a:rPr>
              <a:t>Introduction to George Washington University Law School –</a:t>
            </a:r>
          </a:p>
          <a:p>
            <a:pPr fontAlgn="base">
              <a:spcBef>
                <a:spcPct val="0"/>
              </a:spcBef>
              <a:spcAft>
                <a:spcPct val="0"/>
              </a:spcAft>
              <a:buClrTx/>
              <a:buSzTx/>
              <a:buNone/>
            </a:pPr>
            <a:r>
              <a:rPr lang="en-US" altLang="en-US" sz="1800" b="1" dirty="0">
                <a:solidFill>
                  <a:srgbClr val="000000"/>
                </a:solidFill>
                <a:latin typeface="Garamond" panose="02020404030301010803" pitchFamily="18" charset="0"/>
                <a:cs typeface="Arial" panose="020B0604020202020204" pitchFamily="34" charset="0"/>
              </a:rPr>
              <a:t>Public Procurement Law Program (JD, LLM and MSL/Government Contracts)</a:t>
            </a:r>
          </a:p>
        </p:txBody>
      </p:sp>
      <p:sp>
        <p:nvSpPr>
          <p:cNvPr id="15" name="Pentagon 14">
            <a:extLst>
              <a:ext uri="{FF2B5EF4-FFF2-40B4-BE49-F238E27FC236}">
                <a16:creationId xmlns:a16="http://schemas.microsoft.com/office/drawing/2014/main" id="{94DBDF6D-6608-4A24-9527-C39E1B5B9D01}"/>
              </a:ext>
            </a:extLst>
          </p:cNvPr>
          <p:cNvSpPr/>
          <p:nvPr/>
        </p:nvSpPr>
        <p:spPr>
          <a:xfrm>
            <a:off x="6242050" y="4691065"/>
            <a:ext cx="1606550" cy="604837"/>
          </a:xfrm>
          <a:prstGeom prst="homePlat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dirty="0">
                <a:solidFill>
                  <a:prstClr val="white"/>
                </a:solidFill>
                <a:latin typeface="Perpetua"/>
              </a:rPr>
              <a:t>Karen Thornton</a:t>
            </a:r>
          </a:p>
        </p:txBody>
      </p:sp>
      <p:pic>
        <p:nvPicPr>
          <p:cNvPr id="17421" name="Picture 2">
            <a:extLst>
              <a:ext uri="{FF2B5EF4-FFF2-40B4-BE49-F238E27FC236}">
                <a16:creationId xmlns:a16="http://schemas.microsoft.com/office/drawing/2014/main" id="{DCB40DA1-5002-4633-AEFE-E7F977BE1B6B}"/>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924800" y="4643440"/>
            <a:ext cx="901700" cy="1304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a:extLst>
              <a:ext uri="{FF2B5EF4-FFF2-40B4-BE49-F238E27FC236}">
                <a16:creationId xmlns:a16="http://schemas.microsoft.com/office/drawing/2014/main" id="{7017423A-2F6A-453C-BE70-FB04F9864A4F}"/>
              </a:ext>
            </a:extLst>
          </p:cNvPr>
          <p:cNvSpPr>
            <a:spLocks noGrp="1" noRot="1" noChangeArrowheads="1"/>
          </p:cNvSpPr>
          <p:nvPr>
            <p:ph type="title"/>
          </p:nvPr>
        </p:nvSpPr>
        <p:spPr>
          <a:xfrm>
            <a:off x="141288" y="152400"/>
            <a:ext cx="8229600" cy="838200"/>
          </a:xfrm>
        </p:spPr>
        <p:txBody>
          <a:bodyPr/>
          <a:lstStyle/>
          <a:p>
            <a:r>
              <a:rPr lang="en-US" altLang="en-US"/>
              <a:t>Procurement Law Centers: 2000</a:t>
            </a:r>
          </a:p>
        </p:txBody>
      </p:sp>
      <p:pic>
        <p:nvPicPr>
          <p:cNvPr id="18435" name="Picture 3" descr="j0408466[1]">
            <a:extLst>
              <a:ext uri="{FF2B5EF4-FFF2-40B4-BE49-F238E27FC236}">
                <a16:creationId xmlns:a16="http://schemas.microsoft.com/office/drawing/2014/main" id="{250C1D0E-ABA2-46B2-BEE2-96A73012A41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990600"/>
            <a:ext cx="9144000" cy="5867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436" name="Text Box 4">
            <a:extLst>
              <a:ext uri="{FF2B5EF4-FFF2-40B4-BE49-F238E27FC236}">
                <a16:creationId xmlns:a16="http://schemas.microsoft.com/office/drawing/2014/main" id="{AEDA46F9-F16A-4106-BE41-6DE57A9E08D5}"/>
              </a:ext>
            </a:extLst>
          </p:cNvPr>
          <p:cNvSpPr txBox="1">
            <a:spLocks noChangeArrowheads="1"/>
          </p:cNvSpPr>
          <p:nvPr/>
        </p:nvSpPr>
        <p:spPr bwMode="auto">
          <a:xfrm>
            <a:off x="1984375" y="3122613"/>
            <a:ext cx="990600" cy="368300"/>
          </a:xfrm>
          <a:prstGeom prst="rect">
            <a:avLst/>
          </a:prstGeom>
          <a:solidFill>
            <a:srgbClr val="8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575"/>
              </a:spcBef>
              <a:buClr>
                <a:schemeClr val="accent1"/>
              </a:buClr>
              <a:buSzPct val="85000"/>
              <a:buFont typeface="Wingdings 2" panose="05020102010507070707" pitchFamily="18" charset="2"/>
              <a:buChar char=""/>
              <a:defRPr sz="2600">
                <a:solidFill>
                  <a:schemeClr val="tx1"/>
                </a:solidFill>
                <a:latin typeface="Perpetua" panose="02020502060401020303" pitchFamily="18" charset="0"/>
              </a:defRPr>
            </a:lvl1pPr>
            <a:lvl2pPr marL="742950" indent="-285750">
              <a:spcBef>
                <a:spcPts val="375"/>
              </a:spcBef>
              <a:buClr>
                <a:schemeClr val="accent2"/>
              </a:buClr>
              <a:buSzPct val="85000"/>
              <a:buFont typeface="Wingdings 2" panose="05020102010507070707" pitchFamily="18" charset="2"/>
              <a:buChar char=""/>
              <a:defRPr sz="2400">
                <a:solidFill>
                  <a:schemeClr val="tx1"/>
                </a:solidFill>
                <a:latin typeface="Perpetua" panose="02020502060401020303" pitchFamily="18" charset="0"/>
              </a:defRPr>
            </a:lvl2pPr>
            <a:lvl3pPr marL="1143000" indent="-228600">
              <a:spcBef>
                <a:spcPts val="375"/>
              </a:spcBef>
              <a:buClr>
                <a:srgbClr val="E6B1AB"/>
              </a:buClr>
              <a:buSzPct val="85000"/>
              <a:buFont typeface="Wingdings 2" panose="05020102010507070707" pitchFamily="18" charset="2"/>
              <a:buChar char=""/>
              <a:defRPr sz="2000">
                <a:solidFill>
                  <a:schemeClr val="tx1"/>
                </a:solidFill>
                <a:latin typeface="Perpetua" panose="02020502060401020303" pitchFamily="18" charset="0"/>
              </a:defRPr>
            </a:lvl3pPr>
            <a:lvl4pPr marL="1600200" indent="-228600">
              <a:spcBef>
                <a:spcPts val="375"/>
              </a:spcBef>
              <a:buClr>
                <a:srgbClr val="A28E6A"/>
              </a:buClr>
              <a:buSzPct val="80000"/>
              <a:buFont typeface="Wingdings 2" panose="05020102010507070707" pitchFamily="18" charset="2"/>
              <a:buChar char=""/>
              <a:defRPr sz="2000">
                <a:solidFill>
                  <a:schemeClr val="tx1"/>
                </a:solidFill>
                <a:latin typeface="Perpetua" panose="02020502060401020303" pitchFamily="18" charset="0"/>
              </a:defRPr>
            </a:lvl4pPr>
            <a:lvl5pPr marL="2057400" indent="-228600">
              <a:spcBef>
                <a:spcPts val="375"/>
              </a:spcBef>
              <a:buClr>
                <a:srgbClr val="A28E6A"/>
              </a:buClr>
              <a:buChar char="o"/>
              <a:defRPr sz="2000">
                <a:solidFill>
                  <a:schemeClr val="tx1"/>
                </a:solidFill>
                <a:latin typeface="Perpetua" panose="02020502060401020303" pitchFamily="18" charset="0"/>
              </a:defRPr>
            </a:lvl5pPr>
            <a:lvl6pPr marL="2514600" indent="-228600" fontAlgn="base">
              <a:spcBef>
                <a:spcPts val="375"/>
              </a:spcBef>
              <a:spcAft>
                <a:spcPct val="0"/>
              </a:spcAft>
              <a:buClr>
                <a:srgbClr val="A28E6A"/>
              </a:buClr>
              <a:buChar char="o"/>
              <a:defRPr sz="2000">
                <a:solidFill>
                  <a:schemeClr val="tx1"/>
                </a:solidFill>
                <a:latin typeface="Perpetua" panose="02020502060401020303" pitchFamily="18" charset="0"/>
              </a:defRPr>
            </a:lvl6pPr>
            <a:lvl7pPr marL="2971800" indent="-228600" fontAlgn="base">
              <a:spcBef>
                <a:spcPts val="375"/>
              </a:spcBef>
              <a:spcAft>
                <a:spcPct val="0"/>
              </a:spcAft>
              <a:buClr>
                <a:srgbClr val="A28E6A"/>
              </a:buClr>
              <a:buChar char="o"/>
              <a:defRPr sz="2000">
                <a:solidFill>
                  <a:schemeClr val="tx1"/>
                </a:solidFill>
                <a:latin typeface="Perpetua" panose="02020502060401020303" pitchFamily="18" charset="0"/>
              </a:defRPr>
            </a:lvl7pPr>
            <a:lvl8pPr marL="3429000" indent="-228600" fontAlgn="base">
              <a:spcBef>
                <a:spcPts val="375"/>
              </a:spcBef>
              <a:spcAft>
                <a:spcPct val="0"/>
              </a:spcAft>
              <a:buClr>
                <a:srgbClr val="A28E6A"/>
              </a:buClr>
              <a:buChar char="o"/>
              <a:defRPr sz="2000">
                <a:solidFill>
                  <a:schemeClr val="tx1"/>
                </a:solidFill>
                <a:latin typeface="Perpetua" panose="02020502060401020303" pitchFamily="18" charset="0"/>
              </a:defRPr>
            </a:lvl8pPr>
            <a:lvl9pPr marL="3886200" indent="-228600" fontAlgn="base">
              <a:spcBef>
                <a:spcPts val="375"/>
              </a:spcBef>
              <a:spcAft>
                <a:spcPct val="0"/>
              </a:spcAft>
              <a:buClr>
                <a:srgbClr val="A28E6A"/>
              </a:buClr>
              <a:buChar char="o"/>
              <a:defRPr sz="2000">
                <a:solidFill>
                  <a:schemeClr val="tx1"/>
                </a:solidFill>
                <a:latin typeface="Perpetua" panose="02020502060401020303" pitchFamily="18" charset="0"/>
              </a:defRPr>
            </a:lvl9pPr>
          </a:lstStyle>
          <a:p>
            <a:pPr algn="ctr" eaLnBrk="0" fontAlgn="base" hangingPunct="0">
              <a:spcBef>
                <a:spcPct val="50000"/>
              </a:spcBef>
              <a:spcAft>
                <a:spcPct val="0"/>
              </a:spcAft>
              <a:buClrTx/>
              <a:buSzTx/>
              <a:buNone/>
            </a:pPr>
            <a:r>
              <a:rPr lang="en-US" altLang="en-US" sz="900" b="1">
                <a:solidFill>
                  <a:srgbClr val="FFFFFF"/>
                </a:solidFill>
                <a:latin typeface="Garamond" panose="02020404030301010803" pitchFamily="18" charset="0"/>
                <a:cs typeface="Arial" panose="020B0604020202020204" pitchFamily="34" charset="0"/>
              </a:rPr>
              <a:t>Washington, D.C.</a:t>
            </a:r>
          </a:p>
        </p:txBody>
      </p:sp>
      <p:sp>
        <p:nvSpPr>
          <p:cNvPr id="18437" name="Text Box 7">
            <a:extLst>
              <a:ext uri="{FF2B5EF4-FFF2-40B4-BE49-F238E27FC236}">
                <a16:creationId xmlns:a16="http://schemas.microsoft.com/office/drawing/2014/main" id="{3E0D39BE-D686-44E7-AB17-864D61ADF9DA}"/>
              </a:ext>
            </a:extLst>
          </p:cNvPr>
          <p:cNvSpPr txBox="1">
            <a:spLocks noChangeArrowheads="1"/>
          </p:cNvSpPr>
          <p:nvPr/>
        </p:nvSpPr>
        <p:spPr bwMode="auto">
          <a:xfrm>
            <a:off x="3452813" y="2738438"/>
            <a:ext cx="990600" cy="228600"/>
          </a:xfrm>
          <a:prstGeom prst="rect">
            <a:avLst/>
          </a:prstGeom>
          <a:solidFill>
            <a:srgbClr val="8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575"/>
              </a:spcBef>
              <a:buClr>
                <a:schemeClr val="accent1"/>
              </a:buClr>
              <a:buSzPct val="85000"/>
              <a:buFont typeface="Wingdings 2" panose="05020102010507070707" pitchFamily="18" charset="2"/>
              <a:buChar char=""/>
              <a:defRPr sz="2600">
                <a:solidFill>
                  <a:schemeClr val="tx1"/>
                </a:solidFill>
                <a:latin typeface="Perpetua" panose="02020502060401020303" pitchFamily="18" charset="0"/>
              </a:defRPr>
            </a:lvl1pPr>
            <a:lvl2pPr marL="742950" indent="-285750">
              <a:spcBef>
                <a:spcPts val="375"/>
              </a:spcBef>
              <a:buClr>
                <a:schemeClr val="accent2"/>
              </a:buClr>
              <a:buSzPct val="85000"/>
              <a:buFont typeface="Wingdings 2" panose="05020102010507070707" pitchFamily="18" charset="2"/>
              <a:buChar char=""/>
              <a:defRPr sz="2400">
                <a:solidFill>
                  <a:schemeClr val="tx1"/>
                </a:solidFill>
                <a:latin typeface="Perpetua" panose="02020502060401020303" pitchFamily="18" charset="0"/>
              </a:defRPr>
            </a:lvl2pPr>
            <a:lvl3pPr marL="1143000" indent="-228600">
              <a:spcBef>
                <a:spcPts val="375"/>
              </a:spcBef>
              <a:buClr>
                <a:srgbClr val="E6B1AB"/>
              </a:buClr>
              <a:buSzPct val="85000"/>
              <a:buFont typeface="Wingdings 2" panose="05020102010507070707" pitchFamily="18" charset="2"/>
              <a:buChar char=""/>
              <a:defRPr sz="2000">
                <a:solidFill>
                  <a:schemeClr val="tx1"/>
                </a:solidFill>
                <a:latin typeface="Perpetua" panose="02020502060401020303" pitchFamily="18" charset="0"/>
              </a:defRPr>
            </a:lvl3pPr>
            <a:lvl4pPr marL="1600200" indent="-228600">
              <a:spcBef>
                <a:spcPts val="375"/>
              </a:spcBef>
              <a:buClr>
                <a:srgbClr val="A28E6A"/>
              </a:buClr>
              <a:buSzPct val="80000"/>
              <a:buFont typeface="Wingdings 2" panose="05020102010507070707" pitchFamily="18" charset="2"/>
              <a:buChar char=""/>
              <a:defRPr sz="2000">
                <a:solidFill>
                  <a:schemeClr val="tx1"/>
                </a:solidFill>
                <a:latin typeface="Perpetua" panose="02020502060401020303" pitchFamily="18" charset="0"/>
              </a:defRPr>
            </a:lvl4pPr>
            <a:lvl5pPr marL="2057400" indent="-228600">
              <a:spcBef>
                <a:spcPts val="375"/>
              </a:spcBef>
              <a:buClr>
                <a:srgbClr val="A28E6A"/>
              </a:buClr>
              <a:buChar char="o"/>
              <a:defRPr sz="2000">
                <a:solidFill>
                  <a:schemeClr val="tx1"/>
                </a:solidFill>
                <a:latin typeface="Perpetua" panose="02020502060401020303" pitchFamily="18" charset="0"/>
              </a:defRPr>
            </a:lvl5pPr>
            <a:lvl6pPr marL="2514600" indent="-228600" fontAlgn="base">
              <a:spcBef>
                <a:spcPts val="375"/>
              </a:spcBef>
              <a:spcAft>
                <a:spcPct val="0"/>
              </a:spcAft>
              <a:buClr>
                <a:srgbClr val="A28E6A"/>
              </a:buClr>
              <a:buChar char="o"/>
              <a:defRPr sz="2000">
                <a:solidFill>
                  <a:schemeClr val="tx1"/>
                </a:solidFill>
                <a:latin typeface="Perpetua" panose="02020502060401020303" pitchFamily="18" charset="0"/>
              </a:defRPr>
            </a:lvl6pPr>
            <a:lvl7pPr marL="2971800" indent="-228600" fontAlgn="base">
              <a:spcBef>
                <a:spcPts val="375"/>
              </a:spcBef>
              <a:spcAft>
                <a:spcPct val="0"/>
              </a:spcAft>
              <a:buClr>
                <a:srgbClr val="A28E6A"/>
              </a:buClr>
              <a:buChar char="o"/>
              <a:defRPr sz="2000">
                <a:solidFill>
                  <a:schemeClr val="tx1"/>
                </a:solidFill>
                <a:latin typeface="Perpetua" panose="02020502060401020303" pitchFamily="18" charset="0"/>
              </a:defRPr>
            </a:lvl7pPr>
            <a:lvl8pPr marL="3429000" indent="-228600" fontAlgn="base">
              <a:spcBef>
                <a:spcPts val="375"/>
              </a:spcBef>
              <a:spcAft>
                <a:spcPct val="0"/>
              </a:spcAft>
              <a:buClr>
                <a:srgbClr val="A28E6A"/>
              </a:buClr>
              <a:buChar char="o"/>
              <a:defRPr sz="2000">
                <a:solidFill>
                  <a:schemeClr val="tx1"/>
                </a:solidFill>
                <a:latin typeface="Perpetua" panose="02020502060401020303" pitchFamily="18" charset="0"/>
              </a:defRPr>
            </a:lvl8pPr>
            <a:lvl9pPr marL="3886200" indent="-228600" fontAlgn="base">
              <a:spcBef>
                <a:spcPts val="375"/>
              </a:spcBef>
              <a:spcAft>
                <a:spcPct val="0"/>
              </a:spcAft>
              <a:buClr>
                <a:srgbClr val="A28E6A"/>
              </a:buClr>
              <a:buChar char="o"/>
              <a:defRPr sz="2000">
                <a:solidFill>
                  <a:schemeClr val="tx1"/>
                </a:solidFill>
                <a:latin typeface="Perpetua" panose="02020502060401020303" pitchFamily="18" charset="0"/>
              </a:defRPr>
            </a:lvl9pPr>
          </a:lstStyle>
          <a:p>
            <a:pPr algn="ctr" eaLnBrk="0" fontAlgn="base" hangingPunct="0">
              <a:spcBef>
                <a:spcPct val="50000"/>
              </a:spcBef>
              <a:spcAft>
                <a:spcPct val="0"/>
              </a:spcAft>
              <a:buClrTx/>
              <a:buSzTx/>
              <a:buNone/>
            </a:pPr>
            <a:r>
              <a:rPr lang="en-US" altLang="en-US" sz="900" b="1">
                <a:solidFill>
                  <a:srgbClr val="FFFFFF"/>
                </a:solidFill>
                <a:latin typeface="Garamond" panose="02020404030301010803" pitchFamily="18" charset="0"/>
                <a:cs typeface="Arial" panose="020B0604020202020204" pitchFamily="34" charset="0"/>
              </a:rPr>
              <a:t>Nottingham.</a:t>
            </a:r>
          </a:p>
        </p:txBody>
      </p:sp>
      <p:sp>
        <p:nvSpPr>
          <p:cNvPr id="18438" name="Slide Number Placeholder 1">
            <a:extLst>
              <a:ext uri="{FF2B5EF4-FFF2-40B4-BE49-F238E27FC236}">
                <a16:creationId xmlns:a16="http://schemas.microsoft.com/office/drawing/2014/main" id="{7BF8A814-BBC9-4149-B2FC-5D5C025DCFCA}"/>
              </a:ext>
            </a:extLst>
          </p:cNvPr>
          <p:cNvSpPr>
            <a:spLocks noGrp="1"/>
          </p:cNvSpPr>
          <p:nvPr>
            <p:ph type="sldNum" sz="quarter" idx="12"/>
          </p:nvPr>
        </p:nvSpPr>
        <p:spPr bwMode="auto">
          <a:xfrm>
            <a:off x="914400" y="6172200"/>
            <a:ext cx="3962400" cy="4572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noAutofit/>
          </a:bodyPr>
          <a:lstStyle>
            <a:lvl1pPr>
              <a:defRPr>
                <a:solidFill>
                  <a:schemeClr val="tx1"/>
                </a:solidFill>
                <a:latin typeface="Perpetua" panose="02020502060401020303" pitchFamily="18" charset="0"/>
              </a:defRPr>
            </a:lvl1pPr>
            <a:lvl2pPr marL="742950" indent="-285750">
              <a:defRPr>
                <a:solidFill>
                  <a:schemeClr val="tx1"/>
                </a:solidFill>
                <a:latin typeface="Perpetua" panose="02020502060401020303" pitchFamily="18" charset="0"/>
              </a:defRPr>
            </a:lvl2pPr>
            <a:lvl3pPr marL="1143000" indent="-228600">
              <a:defRPr>
                <a:solidFill>
                  <a:schemeClr val="tx1"/>
                </a:solidFill>
                <a:latin typeface="Perpetua" panose="02020502060401020303" pitchFamily="18" charset="0"/>
              </a:defRPr>
            </a:lvl3pPr>
            <a:lvl4pPr marL="1600200" indent="-228600">
              <a:defRPr>
                <a:solidFill>
                  <a:schemeClr val="tx1"/>
                </a:solidFill>
                <a:latin typeface="Perpetua" panose="02020502060401020303" pitchFamily="18" charset="0"/>
              </a:defRPr>
            </a:lvl4pPr>
            <a:lvl5pPr marL="2057400" indent="-228600">
              <a:defRPr>
                <a:solidFill>
                  <a:schemeClr val="tx1"/>
                </a:solidFill>
                <a:latin typeface="Perpetua" panose="02020502060401020303" pitchFamily="18" charset="0"/>
              </a:defRPr>
            </a:lvl5pPr>
            <a:lvl6pPr marL="2514600" indent="-228600" fontAlgn="base">
              <a:spcBef>
                <a:spcPct val="0"/>
              </a:spcBef>
              <a:spcAft>
                <a:spcPct val="0"/>
              </a:spcAft>
              <a:defRPr>
                <a:solidFill>
                  <a:schemeClr val="tx1"/>
                </a:solidFill>
                <a:latin typeface="Perpetua" panose="02020502060401020303" pitchFamily="18" charset="0"/>
              </a:defRPr>
            </a:lvl6pPr>
            <a:lvl7pPr marL="2971800" indent="-228600" fontAlgn="base">
              <a:spcBef>
                <a:spcPct val="0"/>
              </a:spcBef>
              <a:spcAft>
                <a:spcPct val="0"/>
              </a:spcAft>
              <a:defRPr>
                <a:solidFill>
                  <a:schemeClr val="tx1"/>
                </a:solidFill>
                <a:latin typeface="Perpetua" panose="02020502060401020303" pitchFamily="18" charset="0"/>
              </a:defRPr>
            </a:lvl7pPr>
            <a:lvl8pPr marL="3429000" indent="-228600" fontAlgn="base">
              <a:spcBef>
                <a:spcPct val="0"/>
              </a:spcBef>
              <a:spcAft>
                <a:spcPct val="0"/>
              </a:spcAft>
              <a:defRPr>
                <a:solidFill>
                  <a:schemeClr val="tx1"/>
                </a:solidFill>
                <a:latin typeface="Perpetua" panose="02020502060401020303" pitchFamily="18" charset="0"/>
              </a:defRPr>
            </a:lvl8pPr>
            <a:lvl9pPr marL="3886200" indent="-228600" fontAlgn="base">
              <a:spcBef>
                <a:spcPct val="0"/>
              </a:spcBef>
              <a:spcAft>
                <a:spcPct val="0"/>
              </a:spcAft>
              <a:defRPr>
                <a:solidFill>
                  <a:schemeClr val="tx1"/>
                </a:solidFill>
                <a:latin typeface="Perpetua" panose="02020502060401020303" pitchFamily="18" charset="0"/>
              </a:defRPr>
            </a:lvl9pPr>
          </a:lstStyle>
          <a:p>
            <a:pPr algn="l" fontAlgn="base">
              <a:spcBef>
                <a:spcPct val="0"/>
              </a:spcBef>
              <a:spcAft>
                <a:spcPct val="0"/>
              </a:spcAft>
            </a:pPr>
            <a:fld id="{C86B73EF-439E-4492-B5F6-D761550E8792}" type="slidenum">
              <a:rPr lang="en-US" altLang="en-US">
                <a:solidFill>
                  <a:srgbClr val="FFFFFF"/>
                </a:solidFill>
                <a:cs typeface="Arial" panose="020B0604020202020204" pitchFamily="34" charset="0"/>
              </a:rPr>
              <a:pPr algn="l" fontAlgn="base">
                <a:spcBef>
                  <a:spcPct val="0"/>
                </a:spcBef>
                <a:spcAft>
                  <a:spcPct val="0"/>
                </a:spcAft>
              </a:pPr>
              <a:t>7</a:t>
            </a:fld>
            <a:endParaRPr lang="en-US" altLang="en-US">
              <a:solidFill>
                <a:srgbClr val="FFFFFF"/>
              </a:solidFill>
              <a:cs typeface="Arial" panose="020B0604020202020204" pitchFamily="34" charset="0"/>
            </a:endParaRPr>
          </a:p>
        </p:txBody>
      </p:sp>
    </p:spTree>
  </p:cSld>
  <p:clrMapOvr>
    <a:masterClrMapping/>
  </p:clrMapOvr>
  <p:transition spd="slow"/>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a:extLst>
              <a:ext uri="{FF2B5EF4-FFF2-40B4-BE49-F238E27FC236}">
                <a16:creationId xmlns:a16="http://schemas.microsoft.com/office/drawing/2014/main" id="{1096BE37-53AE-4382-8FA7-B3C8C1F6DC3A}"/>
              </a:ext>
            </a:extLst>
          </p:cNvPr>
          <p:cNvSpPr>
            <a:spLocks noGrp="1" noRot="1" noChangeArrowheads="1"/>
          </p:cNvSpPr>
          <p:nvPr>
            <p:ph type="title"/>
          </p:nvPr>
        </p:nvSpPr>
        <p:spPr>
          <a:xfrm>
            <a:off x="190500" y="152400"/>
            <a:ext cx="8229600" cy="838200"/>
          </a:xfrm>
        </p:spPr>
        <p:txBody>
          <a:bodyPr/>
          <a:lstStyle/>
          <a:p>
            <a:r>
              <a:rPr lang="en-US" altLang="en-US"/>
              <a:t>Procurement Law Centers Today</a:t>
            </a:r>
          </a:p>
        </p:txBody>
      </p:sp>
      <p:pic>
        <p:nvPicPr>
          <p:cNvPr id="19459" name="Picture 3" descr="j0408466[1]">
            <a:extLst>
              <a:ext uri="{FF2B5EF4-FFF2-40B4-BE49-F238E27FC236}">
                <a16:creationId xmlns:a16="http://schemas.microsoft.com/office/drawing/2014/main" id="{CCAB09CF-2009-4FBA-BEED-EADAE8D07BE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990600"/>
            <a:ext cx="9144000" cy="5867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460" name="Text Box 4">
            <a:extLst>
              <a:ext uri="{FF2B5EF4-FFF2-40B4-BE49-F238E27FC236}">
                <a16:creationId xmlns:a16="http://schemas.microsoft.com/office/drawing/2014/main" id="{A010D6E4-9C6F-4A20-98C6-7917BDA7E46C}"/>
              </a:ext>
            </a:extLst>
          </p:cNvPr>
          <p:cNvSpPr txBox="1">
            <a:spLocks noChangeArrowheads="1"/>
          </p:cNvSpPr>
          <p:nvPr/>
        </p:nvSpPr>
        <p:spPr bwMode="auto">
          <a:xfrm>
            <a:off x="1984375" y="3122613"/>
            <a:ext cx="990600" cy="368300"/>
          </a:xfrm>
          <a:prstGeom prst="rect">
            <a:avLst/>
          </a:prstGeom>
          <a:solidFill>
            <a:srgbClr val="8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575"/>
              </a:spcBef>
              <a:buClr>
                <a:schemeClr val="accent1"/>
              </a:buClr>
              <a:buSzPct val="85000"/>
              <a:buFont typeface="Wingdings 2" panose="05020102010507070707" pitchFamily="18" charset="2"/>
              <a:buChar char=""/>
              <a:defRPr sz="2600">
                <a:solidFill>
                  <a:schemeClr val="tx1"/>
                </a:solidFill>
                <a:latin typeface="Perpetua" panose="02020502060401020303" pitchFamily="18" charset="0"/>
              </a:defRPr>
            </a:lvl1pPr>
            <a:lvl2pPr marL="742950" indent="-285750">
              <a:spcBef>
                <a:spcPts val="375"/>
              </a:spcBef>
              <a:buClr>
                <a:schemeClr val="accent2"/>
              </a:buClr>
              <a:buSzPct val="85000"/>
              <a:buFont typeface="Wingdings 2" panose="05020102010507070707" pitchFamily="18" charset="2"/>
              <a:buChar char=""/>
              <a:defRPr sz="2400">
                <a:solidFill>
                  <a:schemeClr val="tx1"/>
                </a:solidFill>
                <a:latin typeface="Perpetua" panose="02020502060401020303" pitchFamily="18" charset="0"/>
              </a:defRPr>
            </a:lvl2pPr>
            <a:lvl3pPr marL="1143000" indent="-228600">
              <a:spcBef>
                <a:spcPts val="375"/>
              </a:spcBef>
              <a:buClr>
                <a:srgbClr val="E6B1AB"/>
              </a:buClr>
              <a:buSzPct val="85000"/>
              <a:buFont typeface="Wingdings 2" panose="05020102010507070707" pitchFamily="18" charset="2"/>
              <a:buChar char=""/>
              <a:defRPr sz="2000">
                <a:solidFill>
                  <a:schemeClr val="tx1"/>
                </a:solidFill>
                <a:latin typeface="Perpetua" panose="02020502060401020303" pitchFamily="18" charset="0"/>
              </a:defRPr>
            </a:lvl3pPr>
            <a:lvl4pPr marL="1600200" indent="-228600">
              <a:spcBef>
                <a:spcPts val="375"/>
              </a:spcBef>
              <a:buClr>
                <a:srgbClr val="A28E6A"/>
              </a:buClr>
              <a:buSzPct val="80000"/>
              <a:buFont typeface="Wingdings 2" panose="05020102010507070707" pitchFamily="18" charset="2"/>
              <a:buChar char=""/>
              <a:defRPr sz="2000">
                <a:solidFill>
                  <a:schemeClr val="tx1"/>
                </a:solidFill>
                <a:latin typeface="Perpetua" panose="02020502060401020303" pitchFamily="18" charset="0"/>
              </a:defRPr>
            </a:lvl4pPr>
            <a:lvl5pPr marL="2057400" indent="-228600">
              <a:spcBef>
                <a:spcPts val="375"/>
              </a:spcBef>
              <a:buClr>
                <a:srgbClr val="A28E6A"/>
              </a:buClr>
              <a:buChar char="o"/>
              <a:defRPr sz="2000">
                <a:solidFill>
                  <a:schemeClr val="tx1"/>
                </a:solidFill>
                <a:latin typeface="Perpetua" panose="02020502060401020303" pitchFamily="18" charset="0"/>
              </a:defRPr>
            </a:lvl5pPr>
            <a:lvl6pPr marL="2514600" indent="-228600" fontAlgn="base">
              <a:spcBef>
                <a:spcPts val="375"/>
              </a:spcBef>
              <a:spcAft>
                <a:spcPct val="0"/>
              </a:spcAft>
              <a:buClr>
                <a:srgbClr val="A28E6A"/>
              </a:buClr>
              <a:buChar char="o"/>
              <a:defRPr sz="2000">
                <a:solidFill>
                  <a:schemeClr val="tx1"/>
                </a:solidFill>
                <a:latin typeface="Perpetua" panose="02020502060401020303" pitchFamily="18" charset="0"/>
              </a:defRPr>
            </a:lvl6pPr>
            <a:lvl7pPr marL="2971800" indent="-228600" fontAlgn="base">
              <a:spcBef>
                <a:spcPts val="375"/>
              </a:spcBef>
              <a:spcAft>
                <a:spcPct val="0"/>
              </a:spcAft>
              <a:buClr>
                <a:srgbClr val="A28E6A"/>
              </a:buClr>
              <a:buChar char="o"/>
              <a:defRPr sz="2000">
                <a:solidFill>
                  <a:schemeClr val="tx1"/>
                </a:solidFill>
                <a:latin typeface="Perpetua" panose="02020502060401020303" pitchFamily="18" charset="0"/>
              </a:defRPr>
            </a:lvl7pPr>
            <a:lvl8pPr marL="3429000" indent="-228600" fontAlgn="base">
              <a:spcBef>
                <a:spcPts val="375"/>
              </a:spcBef>
              <a:spcAft>
                <a:spcPct val="0"/>
              </a:spcAft>
              <a:buClr>
                <a:srgbClr val="A28E6A"/>
              </a:buClr>
              <a:buChar char="o"/>
              <a:defRPr sz="2000">
                <a:solidFill>
                  <a:schemeClr val="tx1"/>
                </a:solidFill>
                <a:latin typeface="Perpetua" panose="02020502060401020303" pitchFamily="18" charset="0"/>
              </a:defRPr>
            </a:lvl8pPr>
            <a:lvl9pPr marL="3886200" indent="-228600" fontAlgn="base">
              <a:spcBef>
                <a:spcPts val="375"/>
              </a:spcBef>
              <a:spcAft>
                <a:spcPct val="0"/>
              </a:spcAft>
              <a:buClr>
                <a:srgbClr val="A28E6A"/>
              </a:buClr>
              <a:buChar char="o"/>
              <a:defRPr sz="2000">
                <a:solidFill>
                  <a:schemeClr val="tx1"/>
                </a:solidFill>
                <a:latin typeface="Perpetua" panose="02020502060401020303" pitchFamily="18" charset="0"/>
              </a:defRPr>
            </a:lvl9pPr>
          </a:lstStyle>
          <a:p>
            <a:pPr algn="ctr" eaLnBrk="0" fontAlgn="base" hangingPunct="0">
              <a:spcBef>
                <a:spcPct val="50000"/>
              </a:spcBef>
              <a:spcAft>
                <a:spcPct val="0"/>
              </a:spcAft>
              <a:buClrTx/>
              <a:buSzTx/>
              <a:buNone/>
            </a:pPr>
            <a:r>
              <a:rPr lang="en-US" altLang="en-US" sz="900" b="1">
                <a:solidFill>
                  <a:srgbClr val="FFFFFF"/>
                </a:solidFill>
                <a:latin typeface="Garamond" panose="02020404030301010803" pitchFamily="18" charset="0"/>
                <a:cs typeface="Arial" panose="020B0604020202020204" pitchFamily="34" charset="0"/>
              </a:rPr>
              <a:t>Washington, D.C.</a:t>
            </a:r>
          </a:p>
        </p:txBody>
      </p:sp>
      <p:sp>
        <p:nvSpPr>
          <p:cNvPr id="19461" name="Text Box 5">
            <a:extLst>
              <a:ext uri="{FF2B5EF4-FFF2-40B4-BE49-F238E27FC236}">
                <a16:creationId xmlns:a16="http://schemas.microsoft.com/office/drawing/2014/main" id="{420B8444-701C-4021-BDCA-C8779380883B}"/>
              </a:ext>
            </a:extLst>
          </p:cNvPr>
          <p:cNvSpPr txBox="1">
            <a:spLocks noChangeArrowheads="1"/>
          </p:cNvSpPr>
          <p:nvPr/>
        </p:nvSpPr>
        <p:spPr bwMode="auto">
          <a:xfrm>
            <a:off x="7086600" y="3048000"/>
            <a:ext cx="762000" cy="228600"/>
          </a:xfrm>
          <a:prstGeom prst="rect">
            <a:avLst/>
          </a:prstGeom>
          <a:solidFill>
            <a:srgbClr val="8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575"/>
              </a:spcBef>
              <a:buClr>
                <a:schemeClr val="accent1"/>
              </a:buClr>
              <a:buSzPct val="85000"/>
              <a:buFont typeface="Wingdings 2" panose="05020102010507070707" pitchFamily="18" charset="2"/>
              <a:buChar char=""/>
              <a:defRPr sz="2600">
                <a:solidFill>
                  <a:schemeClr val="tx1"/>
                </a:solidFill>
                <a:latin typeface="Perpetua" panose="02020502060401020303" pitchFamily="18" charset="0"/>
              </a:defRPr>
            </a:lvl1pPr>
            <a:lvl2pPr marL="742950" indent="-285750">
              <a:spcBef>
                <a:spcPts val="375"/>
              </a:spcBef>
              <a:buClr>
                <a:schemeClr val="accent2"/>
              </a:buClr>
              <a:buSzPct val="85000"/>
              <a:buFont typeface="Wingdings 2" panose="05020102010507070707" pitchFamily="18" charset="2"/>
              <a:buChar char=""/>
              <a:defRPr sz="2400">
                <a:solidFill>
                  <a:schemeClr val="tx1"/>
                </a:solidFill>
                <a:latin typeface="Perpetua" panose="02020502060401020303" pitchFamily="18" charset="0"/>
              </a:defRPr>
            </a:lvl2pPr>
            <a:lvl3pPr marL="1143000" indent="-228600">
              <a:spcBef>
                <a:spcPts val="375"/>
              </a:spcBef>
              <a:buClr>
                <a:srgbClr val="E6B1AB"/>
              </a:buClr>
              <a:buSzPct val="85000"/>
              <a:buFont typeface="Wingdings 2" panose="05020102010507070707" pitchFamily="18" charset="2"/>
              <a:buChar char=""/>
              <a:defRPr sz="2000">
                <a:solidFill>
                  <a:schemeClr val="tx1"/>
                </a:solidFill>
                <a:latin typeface="Perpetua" panose="02020502060401020303" pitchFamily="18" charset="0"/>
              </a:defRPr>
            </a:lvl3pPr>
            <a:lvl4pPr marL="1600200" indent="-228600">
              <a:spcBef>
                <a:spcPts val="375"/>
              </a:spcBef>
              <a:buClr>
                <a:srgbClr val="A28E6A"/>
              </a:buClr>
              <a:buSzPct val="80000"/>
              <a:buFont typeface="Wingdings 2" panose="05020102010507070707" pitchFamily="18" charset="2"/>
              <a:buChar char=""/>
              <a:defRPr sz="2000">
                <a:solidFill>
                  <a:schemeClr val="tx1"/>
                </a:solidFill>
                <a:latin typeface="Perpetua" panose="02020502060401020303" pitchFamily="18" charset="0"/>
              </a:defRPr>
            </a:lvl4pPr>
            <a:lvl5pPr marL="2057400" indent="-228600">
              <a:spcBef>
                <a:spcPts val="375"/>
              </a:spcBef>
              <a:buClr>
                <a:srgbClr val="A28E6A"/>
              </a:buClr>
              <a:buChar char="o"/>
              <a:defRPr sz="2000">
                <a:solidFill>
                  <a:schemeClr val="tx1"/>
                </a:solidFill>
                <a:latin typeface="Perpetua" panose="02020502060401020303" pitchFamily="18" charset="0"/>
              </a:defRPr>
            </a:lvl5pPr>
            <a:lvl6pPr marL="2514600" indent="-228600" fontAlgn="base">
              <a:spcBef>
                <a:spcPts val="375"/>
              </a:spcBef>
              <a:spcAft>
                <a:spcPct val="0"/>
              </a:spcAft>
              <a:buClr>
                <a:srgbClr val="A28E6A"/>
              </a:buClr>
              <a:buChar char="o"/>
              <a:defRPr sz="2000">
                <a:solidFill>
                  <a:schemeClr val="tx1"/>
                </a:solidFill>
                <a:latin typeface="Perpetua" panose="02020502060401020303" pitchFamily="18" charset="0"/>
              </a:defRPr>
            </a:lvl6pPr>
            <a:lvl7pPr marL="2971800" indent="-228600" fontAlgn="base">
              <a:spcBef>
                <a:spcPts val="375"/>
              </a:spcBef>
              <a:spcAft>
                <a:spcPct val="0"/>
              </a:spcAft>
              <a:buClr>
                <a:srgbClr val="A28E6A"/>
              </a:buClr>
              <a:buChar char="o"/>
              <a:defRPr sz="2000">
                <a:solidFill>
                  <a:schemeClr val="tx1"/>
                </a:solidFill>
                <a:latin typeface="Perpetua" panose="02020502060401020303" pitchFamily="18" charset="0"/>
              </a:defRPr>
            </a:lvl7pPr>
            <a:lvl8pPr marL="3429000" indent="-228600" fontAlgn="base">
              <a:spcBef>
                <a:spcPts val="375"/>
              </a:spcBef>
              <a:spcAft>
                <a:spcPct val="0"/>
              </a:spcAft>
              <a:buClr>
                <a:srgbClr val="A28E6A"/>
              </a:buClr>
              <a:buChar char="o"/>
              <a:defRPr sz="2000">
                <a:solidFill>
                  <a:schemeClr val="tx1"/>
                </a:solidFill>
                <a:latin typeface="Perpetua" panose="02020502060401020303" pitchFamily="18" charset="0"/>
              </a:defRPr>
            </a:lvl8pPr>
            <a:lvl9pPr marL="3886200" indent="-228600" fontAlgn="base">
              <a:spcBef>
                <a:spcPts val="375"/>
              </a:spcBef>
              <a:spcAft>
                <a:spcPct val="0"/>
              </a:spcAft>
              <a:buClr>
                <a:srgbClr val="A28E6A"/>
              </a:buClr>
              <a:buChar char="o"/>
              <a:defRPr sz="2000">
                <a:solidFill>
                  <a:schemeClr val="tx1"/>
                </a:solidFill>
                <a:latin typeface="Perpetua" panose="02020502060401020303" pitchFamily="18" charset="0"/>
              </a:defRPr>
            </a:lvl9pPr>
          </a:lstStyle>
          <a:p>
            <a:pPr algn="ctr" eaLnBrk="0" fontAlgn="base" hangingPunct="0">
              <a:spcBef>
                <a:spcPct val="50000"/>
              </a:spcBef>
              <a:spcAft>
                <a:spcPct val="0"/>
              </a:spcAft>
              <a:buClrTx/>
              <a:buSzTx/>
              <a:buNone/>
            </a:pPr>
            <a:r>
              <a:rPr lang="en-US" altLang="en-US" sz="900" b="1">
                <a:solidFill>
                  <a:srgbClr val="FFFFFF"/>
                </a:solidFill>
                <a:latin typeface="Garamond" panose="02020404030301010803" pitchFamily="18" charset="0"/>
                <a:cs typeface="Arial" panose="020B0604020202020204" pitchFamily="34" charset="0"/>
              </a:rPr>
              <a:t>Beijing</a:t>
            </a:r>
          </a:p>
        </p:txBody>
      </p:sp>
      <p:sp>
        <p:nvSpPr>
          <p:cNvPr id="19462" name="Text Box 7">
            <a:extLst>
              <a:ext uri="{FF2B5EF4-FFF2-40B4-BE49-F238E27FC236}">
                <a16:creationId xmlns:a16="http://schemas.microsoft.com/office/drawing/2014/main" id="{AA18B5C8-53C7-4AB7-A84D-5E61CB323832}"/>
              </a:ext>
            </a:extLst>
          </p:cNvPr>
          <p:cNvSpPr txBox="1">
            <a:spLocks noChangeArrowheads="1"/>
          </p:cNvSpPr>
          <p:nvPr/>
        </p:nvSpPr>
        <p:spPr bwMode="auto">
          <a:xfrm>
            <a:off x="3200400" y="2743200"/>
            <a:ext cx="990600" cy="228600"/>
          </a:xfrm>
          <a:prstGeom prst="rect">
            <a:avLst/>
          </a:prstGeom>
          <a:solidFill>
            <a:srgbClr val="8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575"/>
              </a:spcBef>
              <a:buClr>
                <a:schemeClr val="accent1"/>
              </a:buClr>
              <a:buSzPct val="85000"/>
              <a:buFont typeface="Wingdings 2" panose="05020102010507070707" pitchFamily="18" charset="2"/>
              <a:buChar char=""/>
              <a:defRPr sz="2600">
                <a:solidFill>
                  <a:schemeClr val="tx1"/>
                </a:solidFill>
                <a:latin typeface="Perpetua" panose="02020502060401020303" pitchFamily="18" charset="0"/>
              </a:defRPr>
            </a:lvl1pPr>
            <a:lvl2pPr marL="742950" indent="-285750">
              <a:spcBef>
                <a:spcPts val="375"/>
              </a:spcBef>
              <a:buClr>
                <a:schemeClr val="accent2"/>
              </a:buClr>
              <a:buSzPct val="85000"/>
              <a:buFont typeface="Wingdings 2" panose="05020102010507070707" pitchFamily="18" charset="2"/>
              <a:buChar char=""/>
              <a:defRPr sz="2400">
                <a:solidFill>
                  <a:schemeClr val="tx1"/>
                </a:solidFill>
                <a:latin typeface="Perpetua" panose="02020502060401020303" pitchFamily="18" charset="0"/>
              </a:defRPr>
            </a:lvl2pPr>
            <a:lvl3pPr marL="1143000" indent="-228600">
              <a:spcBef>
                <a:spcPts val="375"/>
              </a:spcBef>
              <a:buClr>
                <a:srgbClr val="E6B1AB"/>
              </a:buClr>
              <a:buSzPct val="85000"/>
              <a:buFont typeface="Wingdings 2" panose="05020102010507070707" pitchFamily="18" charset="2"/>
              <a:buChar char=""/>
              <a:defRPr sz="2000">
                <a:solidFill>
                  <a:schemeClr val="tx1"/>
                </a:solidFill>
                <a:latin typeface="Perpetua" panose="02020502060401020303" pitchFamily="18" charset="0"/>
              </a:defRPr>
            </a:lvl3pPr>
            <a:lvl4pPr marL="1600200" indent="-228600">
              <a:spcBef>
                <a:spcPts val="375"/>
              </a:spcBef>
              <a:buClr>
                <a:srgbClr val="A28E6A"/>
              </a:buClr>
              <a:buSzPct val="80000"/>
              <a:buFont typeface="Wingdings 2" panose="05020102010507070707" pitchFamily="18" charset="2"/>
              <a:buChar char=""/>
              <a:defRPr sz="2000">
                <a:solidFill>
                  <a:schemeClr val="tx1"/>
                </a:solidFill>
                <a:latin typeface="Perpetua" panose="02020502060401020303" pitchFamily="18" charset="0"/>
              </a:defRPr>
            </a:lvl4pPr>
            <a:lvl5pPr marL="2057400" indent="-228600">
              <a:spcBef>
                <a:spcPts val="375"/>
              </a:spcBef>
              <a:buClr>
                <a:srgbClr val="A28E6A"/>
              </a:buClr>
              <a:buChar char="o"/>
              <a:defRPr sz="2000">
                <a:solidFill>
                  <a:schemeClr val="tx1"/>
                </a:solidFill>
                <a:latin typeface="Perpetua" panose="02020502060401020303" pitchFamily="18" charset="0"/>
              </a:defRPr>
            </a:lvl5pPr>
            <a:lvl6pPr marL="2514600" indent="-228600" fontAlgn="base">
              <a:spcBef>
                <a:spcPts val="375"/>
              </a:spcBef>
              <a:spcAft>
                <a:spcPct val="0"/>
              </a:spcAft>
              <a:buClr>
                <a:srgbClr val="A28E6A"/>
              </a:buClr>
              <a:buChar char="o"/>
              <a:defRPr sz="2000">
                <a:solidFill>
                  <a:schemeClr val="tx1"/>
                </a:solidFill>
                <a:latin typeface="Perpetua" panose="02020502060401020303" pitchFamily="18" charset="0"/>
              </a:defRPr>
            </a:lvl6pPr>
            <a:lvl7pPr marL="2971800" indent="-228600" fontAlgn="base">
              <a:spcBef>
                <a:spcPts val="375"/>
              </a:spcBef>
              <a:spcAft>
                <a:spcPct val="0"/>
              </a:spcAft>
              <a:buClr>
                <a:srgbClr val="A28E6A"/>
              </a:buClr>
              <a:buChar char="o"/>
              <a:defRPr sz="2000">
                <a:solidFill>
                  <a:schemeClr val="tx1"/>
                </a:solidFill>
                <a:latin typeface="Perpetua" panose="02020502060401020303" pitchFamily="18" charset="0"/>
              </a:defRPr>
            </a:lvl7pPr>
            <a:lvl8pPr marL="3429000" indent="-228600" fontAlgn="base">
              <a:spcBef>
                <a:spcPts val="375"/>
              </a:spcBef>
              <a:spcAft>
                <a:spcPct val="0"/>
              </a:spcAft>
              <a:buClr>
                <a:srgbClr val="A28E6A"/>
              </a:buClr>
              <a:buChar char="o"/>
              <a:defRPr sz="2000">
                <a:solidFill>
                  <a:schemeClr val="tx1"/>
                </a:solidFill>
                <a:latin typeface="Perpetua" panose="02020502060401020303" pitchFamily="18" charset="0"/>
              </a:defRPr>
            </a:lvl8pPr>
            <a:lvl9pPr marL="3886200" indent="-228600" fontAlgn="base">
              <a:spcBef>
                <a:spcPts val="375"/>
              </a:spcBef>
              <a:spcAft>
                <a:spcPct val="0"/>
              </a:spcAft>
              <a:buClr>
                <a:srgbClr val="A28E6A"/>
              </a:buClr>
              <a:buChar char="o"/>
              <a:defRPr sz="2000">
                <a:solidFill>
                  <a:schemeClr val="tx1"/>
                </a:solidFill>
                <a:latin typeface="Perpetua" panose="02020502060401020303" pitchFamily="18" charset="0"/>
              </a:defRPr>
            </a:lvl9pPr>
          </a:lstStyle>
          <a:p>
            <a:pPr algn="ctr" eaLnBrk="0" fontAlgn="base" hangingPunct="0">
              <a:spcBef>
                <a:spcPct val="50000"/>
              </a:spcBef>
              <a:spcAft>
                <a:spcPct val="0"/>
              </a:spcAft>
              <a:buClrTx/>
              <a:buSzTx/>
              <a:buNone/>
            </a:pPr>
            <a:r>
              <a:rPr lang="en-US" altLang="en-US" sz="900" b="1">
                <a:solidFill>
                  <a:srgbClr val="FFFFFF"/>
                </a:solidFill>
                <a:latin typeface="Garamond" panose="02020404030301010803" pitchFamily="18" charset="0"/>
                <a:cs typeface="Arial" panose="020B0604020202020204" pitchFamily="34" charset="0"/>
              </a:rPr>
              <a:t>Nottingham.</a:t>
            </a:r>
          </a:p>
        </p:txBody>
      </p:sp>
      <p:sp>
        <p:nvSpPr>
          <p:cNvPr id="19463" name="Text Box 8">
            <a:extLst>
              <a:ext uri="{FF2B5EF4-FFF2-40B4-BE49-F238E27FC236}">
                <a16:creationId xmlns:a16="http://schemas.microsoft.com/office/drawing/2014/main" id="{EAF64297-B22E-4954-8BD0-A995C6D0D619}"/>
              </a:ext>
            </a:extLst>
          </p:cNvPr>
          <p:cNvSpPr txBox="1">
            <a:spLocks noChangeArrowheads="1"/>
          </p:cNvSpPr>
          <p:nvPr/>
        </p:nvSpPr>
        <p:spPr bwMode="auto">
          <a:xfrm>
            <a:off x="3581400" y="2971800"/>
            <a:ext cx="609600" cy="228600"/>
          </a:xfrm>
          <a:prstGeom prst="rect">
            <a:avLst/>
          </a:prstGeom>
          <a:solidFill>
            <a:srgbClr val="8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575"/>
              </a:spcBef>
              <a:buClr>
                <a:schemeClr val="accent1"/>
              </a:buClr>
              <a:buSzPct val="85000"/>
              <a:buFont typeface="Wingdings 2" panose="05020102010507070707" pitchFamily="18" charset="2"/>
              <a:buChar char=""/>
              <a:defRPr sz="2600">
                <a:solidFill>
                  <a:schemeClr val="tx1"/>
                </a:solidFill>
                <a:latin typeface="Perpetua" panose="02020502060401020303" pitchFamily="18" charset="0"/>
              </a:defRPr>
            </a:lvl1pPr>
            <a:lvl2pPr marL="742950" indent="-285750">
              <a:spcBef>
                <a:spcPts val="375"/>
              </a:spcBef>
              <a:buClr>
                <a:schemeClr val="accent2"/>
              </a:buClr>
              <a:buSzPct val="85000"/>
              <a:buFont typeface="Wingdings 2" panose="05020102010507070707" pitchFamily="18" charset="2"/>
              <a:buChar char=""/>
              <a:defRPr sz="2400">
                <a:solidFill>
                  <a:schemeClr val="tx1"/>
                </a:solidFill>
                <a:latin typeface="Perpetua" panose="02020502060401020303" pitchFamily="18" charset="0"/>
              </a:defRPr>
            </a:lvl2pPr>
            <a:lvl3pPr marL="1143000" indent="-228600">
              <a:spcBef>
                <a:spcPts val="375"/>
              </a:spcBef>
              <a:buClr>
                <a:srgbClr val="E6B1AB"/>
              </a:buClr>
              <a:buSzPct val="85000"/>
              <a:buFont typeface="Wingdings 2" panose="05020102010507070707" pitchFamily="18" charset="2"/>
              <a:buChar char=""/>
              <a:defRPr sz="2000">
                <a:solidFill>
                  <a:schemeClr val="tx1"/>
                </a:solidFill>
                <a:latin typeface="Perpetua" panose="02020502060401020303" pitchFamily="18" charset="0"/>
              </a:defRPr>
            </a:lvl3pPr>
            <a:lvl4pPr marL="1600200" indent="-228600">
              <a:spcBef>
                <a:spcPts val="375"/>
              </a:spcBef>
              <a:buClr>
                <a:srgbClr val="A28E6A"/>
              </a:buClr>
              <a:buSzPct val="80000"/>
              <a:buFont typeface="Wingdings 2" panose="05020102010507070707" pitchFamily="18" charset="2"/>
              <a:buChar char=""/>
              <a:defRPr sz="2000">
                <a:solidFill>
                  <a:schemeClr val="tx1"/>
                </a:solidFill>
                <a:latin typeface="Perpetua" panose="02020502060401020303" pitchFamily="18" charset="0"/>
              </a:defRPr>
            </a:lvl4pPr>
            <a:lvl5pPr marL="2057400" indent="-228600">
              <a:spcBef>
                <a:spcPts val="375"/>
              </a:spcBef>
              <a:buClr>
                <a:srgbClr val="A28E6A"/>
              </a:buClr>
              <a:buChar char="o"/>
              <a:defRPr sz="2000">
                <a:solidFill>
                  <a:schemeClr val="tx1"/>
                </a:solidFill>
                <a:latin typeface="Perpetua" panose="02020502060401020303" pitchFamily="18" charset="0"/>
              </a:defRPr>
            </a:lvl5pPr>
            <a:lvl6pPr marL="2514600" indent="-228600" fontAlgn="base">
              <a:spcBef>
                <a:spcPts val="375"/>
              </a:spcBef>
              <a:spcAft>
                <a:spcPct val="0"/>
              </a:spcAft>
              <a:buClr>
                <a:srgbClr val="A28E6A"/>
              </a:buClr>
              <a:buChar char="o"/>
              <a:defRPr sz="2000">
                <a:solidFill>
                  <a:schemeClr val="tx1"/>
                </a:solidFill>
                <a:latin typeface="Perpetua" panose="02020502060401020303" pitchFamily="18" charset="0"/>
              </a:defRPr>
            </a:lvl6pPr>
            <a:lvl7pPr marL="2971800" indent="-228600" fontAlgn="base">
              <a:spcBef>
                <a:spcPts val="375"/>
              </a:spcBef>
              <a:spcAft>
                <a:spcPct val="0"/>
              </a:spcAft>
              <a:buClr>
                <a:srgbClr val="A28E6A"/>
              </a:buClr>
              <a:buChar char="o"/>
              <a:defRPr sz="2000">
                <a:solidFill>
                  <a:schemeClr val="tx1"/>
                </a:solidFill>
                <a:latin typeface="Perpetua" panose="02020502060401020303" pitchFamily="18" charset="0"/>
              </a:defRPr>
            </a:lvl7pPr>
            <a:lvl8pPr marL="3429000" indent="-228600" fontAlgn="base">
              <a:spcBef>
                <a:spcPts val="375"/>
              </a:spcBef>
              <a:spcAft>
                <a:spcPct val="0"/>
              </a:spcAft>
              <a:buClr>
                <a:srgbClr val="A28E6A"/>
              </a:buClr>
              <a:buChar char="o"/>
              <a:defRPr sz="2000">
                <a:solidFill>
                  <a:schemeClr val="tx1"/>
                </a:solidFill>
                <a:latin typeface="Perpetua" panose="02020502060401020303" pitchFamily="18" charset="0"/>
              </a:defRPr>
            </a:lvl8pPr>
            <a:lvl9pPr marL="3886200" indent="-228600" fontAlgn="base">
              <a:spcBef>
                <a:spcPts val="375"/>
              </a:spcBef>
              <a:spcAft>
                <a:spcPct val="0"/>
              </a:spcAft>
              <a:buClr>
                <a:srgbClr val="A28E6A"/>
              </a:buClr>
              <a:buChar char="o"/>
              <a:defRPr sz="2000">
                <a:solidFill>
                  <a:schemeClr val="tx1"/>
                </a:solidFill>
                <a:latin typeface="Perpetua" panose="02020502060401020303" pitchFamily="18" charset="0"/>
              </a:defRPr>
            </a:lvl9pPr>
          </a:lstStyle>
          <a:p>
            <a:pPr algn="ctr" eaLnBrk="0" fontAlgn="base" hangingPunct="0">
              <a:spcBef>
                <a:spcPct val="50000"/>
              </a:spcBef>
              <a:spcAft>
                <a:spcPct val="0"/>
              </a:spcAft>
              <a:buClrTx/>
              <a:buSzTx/>
              <a:buNone/>
            </a:pPr>
            <a:r>
              <a:rPr lang="en-US" altLang="en-US" sz="900" b="1">
                <a:solidFill>
                  <a:srgbClr val="FFFFFF"/>
                </a:solidFill>
                <a:latin typeface="Garamond" panose="02020404030301010803" pitchFamily="18" charset="0"/>
                <a:cs typeface="Arial" panose="020B0604020202020204" pitchFamily="34" charset="0"/>
              </a:rPr>
              <a:t>Paris</a:t>
            </a:r>
          </a:p>
        </p:txBody>
      </p:sp>
      <p:sp>
        <p:nvSpPr>
          <p:cNvPr id="19464" name="Text Box 9">
            <a:extLst>
              <a:ext uri="{FF2B5EF4-FFF2-40B4-BE49-F238E27FC236}">
                <a16:creationId xmlns:a16="http://schemas.microsoft.com/office/drawing/2014/main" id="{05F5E3C3-B956-4983-8184-0B84082D8C0E}"/>
              </a:ext>
            </a:extLst>
          </p:cNvPr>
          <p:cNvSpPr txBox="1">
            <a:spLocks noChangeArrowheads="1"/>
          </p:cNvSpPr>
          <p:nvPr/>
        </p:nvSpPr>
        <p:spPr bwMode="auto">
          <a:xfrm>
            <a:off x="4114800" y="2819402"/>
            <a:ext cx="990600" cy="244475"/>
          </a:xfrm>
          <a:prstGeom prst="rect">
            <a:avLst/>
          </a:prstGeom>
          <a:solidFill>
            <a:srgbClr val="8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575"/>
              </a:spcBef>
              <a:buClr>
                <a:schemeClr val="accent1"/>
              </a:buClr>
              <a:buSzPct val="85000"/>
              <a:buFont typeface="Wingdings 2" panose="05020102010507070707" pitchFamily="18" charset="2"/>
              <a:buChar char=""/>
              <a:defRPr sz="2600">
                <a:solidFill>
                  <a:schemeClr val="tx1"/>
                </a:solidFill>
                <a:latin typeface="Perpetua" panose="02020502060401020303" pitchFamily="18" charset="0"/>
              </a:defRPr>
            </a:lvl1pPr>
            <a:lvl2pPr marL="742950" indent="-285750">
              <a:spcBef>
                <a:spcPts val="375"/>
              </a:spcBef>
              <a:buClr>
                <a:schemeClr val="accent2"/>
              </a:buClr>
              <a:buSzPct val="85000"/>
              <a:buFont typeface="Wingdings 2" panose="05020102010507070707" pitchFamily="18" charset="2"/>
              <a:buChar char=""/>
              <a:defRPr sz="2400">
                <a:solidFill>
                  <a:schemeClr val="tx1"/>
                </a:solidFill>
                <a:latin typeface="Perpetua" panose="02020502060401020303" pitchFamily="18" charset="0"/>
              </a:defRPr>
            </a:lvl2pPr>
            <a:lvl3pPr marL="1143000" indent="-228600">
              <a:spcBef>
                <a:spcPts val="375"/>
              </a:spcBef>
              <a:buClr>
                <a:srgbClr val="E6B1AB"/>
              </a:buClr>
              <a:buSzPct val="85000"/>
              <a:buFont typeface="Wingdings 2" panose="05020102010507070707" pitchFamily="18" charset="2"/>
              <a:buChar char=""/>
              <a:defRPr sz="2000">
                <a:solidFill>
                  <a:schemeClr val="tx1"/>
                </a:solidFill>
                <a:latin typeface="Perpetua" panose="02020502060401020303" pitchFamily="18" charset="0"/>
              </a:defRPr>
            </a:lvl3pPr>
            <a:lvl4pPr marL="1600200" indent="-228600">
              <a:spcBef>
                <a:spcPts val="375"/>
              </a:spcBef>
              <a:buClr>
                <a:srgbClr val="A28E6A"/>
              </a:buClr>
              <a:buSzPct val="80000"/>
              <a:buFont typeface="Wingdings 2" panose="05020102010507070707" pitchFamily="18" charset="2"/>
              <a:buChar char=""/>
              <a:defRPr sz="2000">
                <a:solidFill>
                  <a:schemeClr val="tx1"/>
                </a:solidFill>
                <a:latin typeface="Perpetua" panose="02020502060401020303" pitchFamily="18" charset="0"/>
              </a:defRPr>
            </a:lvl4pPr>
            <a:lvl5pPr marL="2057400" indent="-228600">
              <a:spcBef>
                <a:spcPts val="375"/>
              </a:spcBef>
              <a:buClr>
                <a:srgbClr val="A28E6A"/>
              </a:buClr>
              <a:buChar char="o"/>
              <a:defRPr sz="2000">
                <a:solidFill>
                  <a:schemeClr val="tx1"/>
                </a:solidFill>
                <a:latin typeface="Perpetua" panose="02020502060401020303" pitchFamily="18" charset="0"/>
              </a:defRPr>
            </a:lvl5pPr>
            <a:lvl6pPr marL="2514600" indent="-228600" fontAlgn="base">
              <a:spcBef>
                <a:spcPts val="375"/>
              </a:spcBef>
              <a:spcAft>
                <a:spcPct val="0"/>
              </a:spcAft>
              <a:buClr>
                <a:srgbClr val="A28E6A"/>
              </a:buClr>
              <a:buChar char="o"/>
              <a:defRPr sz="2000">
                <a:solidFill>
                  <a:schemeClr val="tx1"/>
                </a:solidFill>
                <a:latin typeface="Perpetua" panose="02020502060401020303" pitchFamily="18" charset="0"/>
              </a:defRPr>
            </a:lvl6pPr>
            <a:lvl7pPr marL="2971800" indent="-228600" fontAlgn="base">
              <a:spcBef>
                <a:spcPts val="375"/>
              </a:spcBef>
              <a:spcAft>
                <a:spcPct val="0"/>
              </a:spcAft>
              <a:buClr>
                <a:srgbClr val="A28E6A"/>
              </a:buClr>
              <a:buChar char="o"/>
              <a:defRPr sz="2000">
                <a:solidFill>
                  <a:schemeClr val="tx1"/>
                </a:solidFill>
                <a:latin typeface="Perpetua" panose="02020502060401020303" pitchFamily="18" charset="0"/>
              </a:defRPr>
            </a:lvl7pPr>
            <a:lvl8pPr marL="3429000" indent="-228600" fontAlgn="base">
              <a:spcBef>
                <a:spcPts val="375"/>
              </a:spcBef>
              <a:spcAft>
                <a:spcPct val="0"/>
              </a:spcAft>
              <a:buClr>
                <a:srgbClr val="A28E6A"/>
              </a:buClr>
              <a:buChar char="o"/>
              <a:defRPr sz="2000">
                <a:solidFill>
                  <a:schemeClr val="tx1"/>
                </a:solidFill>
                <a:latin typeface="Perpetua" panose="02020502060401020303" pitchFamily="18" charset="0"/>
              </a:defRPr>
            </a:lvl8pPr>
            <a:lvl9pPr marL="3886200" indent="-228600" fontAlgn="base">
              <a:spcBef>
                <a:spcPts val="375"/>
              </a:spcBef>
              <a:spcAft>
                <a:spcPct val="0"/>
              </a:spcAft>
              <a:buClr>
                <a:srgbClr val="A28E6A"/>
              </a:buClr>
              <a:buChar char="o"/>
              <a:defRPr sz="2000">
                <a:solidFill>
                  <a:schemeClr val="tx1"/>
                </a:solidFill>
                <a:latin typeface="Perpetua" panose="02020502060401020303" pitchFamily="18" charset="0"/>
              </a:defRPr>
            </a:lvl9pPr>
          </a:lstStyle>
          <a:p>
            <a:pPr algn="ctr" eaLnBrk="0" fontAlgn="base" hangingPunct="0">
              <a:spcBef>
                <a:spcPct val="50000"/>
              </a:spcBef>
              <a:spcAft>
                <a:spcPct val="0"/>
              </a:spcAft>
              <a:buClrTx/>
              <a:buSzTx/>
              <a:buNone/>
            </a:pPr>
            <a:r>
              <a:rPr lang="en-US" altLang="en-US" sz="1000" b="1">
                <a:solidFill>
                  <a:srgbClr val="FFFFFF"/>
                </a:solidFill>
                <a:latin typeface="Garamond" panose="02020404030301010803" pitchFamily="18" charset="0"/>
                <a:cs typeface="Arial" panose="020B0604020202020204" pitchFamily="34" charset="0"/>
              </a:rPr>
              <a:t>Munich</a:t>
            </a:r>
          </a:p>
        </p:txBody>
      </p:sp>
      <p:sp>
        <p:nvSpPr>
          <p:cNvPr id="19465" name="Text Box 10">
            <a:extLst>
              <a:ext uri="{FF2B5EF4-FFF2-40B4-BE49-F238E27FC236}">
                <a16:creationId xmlns:a16="http://schemas.microsoft.com/office/drawing/2014/main" id="{26377B2D-7CDA-439B-B67A-5CB174204C59}"/>
              </a:ext>
            </a:extLst>
          </p:cNvPr>
          <p:cNvSpPr txBox="1">
            <a:spLocks noChangeArrowheads="1"/>
          </p:cNvSpPr>
          <p:nvPr/>
        </p:nvSpPr>
        <p:spPr bwMode="auto">
          <a:xfrm>
            <a:off x="3810000" y="3124200"/>
            <a:ext cx="990600" cy="228600"/>
          </a:xfrm>
          <a:prstGeom prst="rect">
            <a:avLst/>
          </a:prstGeom>
          <a:solidFill>
            <a:srgbClr val="8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575"/>
              </a:spcBef>
              <a:buClr>
                <a:schemeClr val="accent1"/>
              </a:buClr>
              <a:buSzPct val="85000"/>
              <a:buFont typeface="Wingdings 2" panose="05020102010507070707" pitchFamily="18" charset="2"/>
              <a:buChar char=""/>
              <a:defRPr sz="2600">
                <a:solidFill>
                  <a:schemeClr val="tx1"/>
                </a:solidFill>
                <a:latin typeface="Perpetua" panose="02020502060401020303" pitchFamily="18" charset="0"/>
              </a:defRPr>
            </a:lvl1pPr>
            <a:lvl2pPr marL="742950" indent="-285750">
              <a:spcBef>
                <a:spcPts val="375"/>
              </a:spcBef>
              <a:buClr>
                <a:schemeClr val="accent2"/>
              </a:buClr>
              <a:buSzPct val="85000"/>
              <a:buFont typeface="Wingdings 2" panose="05020102010507070707" pitchFamily="18" charset="2"/>
              <a:buChar char=""/>
              <a:defRPr sz="2400">
                <a:solidFill>
                  <a:schemeClr val="tx1"/>
                </a:solidFill>
                <a:latin typeface="Perpetua" panose="02020502060401020303" pitchFamily="18" charset="0"/>
              </a:defRPr>
            </a:lvl2pPr>
            <a:lvl3pPr marL="1143000" indent="-228600">
              <a:spcBef>
                <a:spcPts val="375"/>
              </a:spcBef>
              <a:buClr>
                <a:srgbClr val="E6B1AB"/>
              </a:buClr>
              <a:buSzPct val="85000"/>
              <a:buFont typeface="Wingdings 2" panose="05020102010507070707" pitchFamily="18" charset="2"/>
              <a:buChar char=""/>
              <a:defRPr sz="2000">
                <a:solidFill>
                  <a:schemeClr val="tx1"/>
                </a:solidFill>
                <a:latin typeface="Perpetua" panose="02020502060401020303" pitchFamily="18" charset="0"/>
              </a:defRPr>
            </a:lvl3pPr>
            <a:lvl4pPr marL="1600200" indent="-228600">
              <a:spcBef>
                <a:spcPts val="375"/>
              </a:spcBef>
              <a:buClr>
                <a:srgbClr val="A28E6A"/>
              </a:buClr>
              <a:buSzPct val="80000"/>
              <a:buFont typeface="Wingdings 2" panose="05020102010507070707" pitchFamily="18" charset="2"/>
              <a:buChar char=""/>
              <a:defRPr sz="2000">
                <a:solidFill>
                  <a:schemeClr val="tx1"/>
                </a:solidFill>
                <a:latin typeface="Perpetua" panose="02020502060401020303" pitchFamily="18" charset="0"/>
              </a:defRPr>
            </a:lvl4pPr>
            <a:lvl5pPr marL="2057400" indent="-228600">
              <a:spcBef>
                <a:spcPts val="375"/>
              </a:spcBef>
              <a:buClr>
                <a:srgbClr val="A28E6A"/>
              </a:buClr>
              <a:buChar char="o"/>
              <a:defRPr sz="2000">
                <a:solidFill>
                  <a:schemeClr val="tx1"/>
                </a:solidFill>
                <a:latin typeface="Perpetua" panose="02020502060401020303" pitchFamily="18" charset="0"/>
              </a:defRPr>
            </a:lvl5pPr>
            <a:lvl6pPr marL="2514600" indent="-228600" fontAlgn="base">
              <a:spcBef>
                <a:spcPts val="375"/>
              </a:spcBef>
              <a:spcAft>
                <a:spcPct val="0"/>
              </a:spcAft>
              <a:buClr>
                <a:srgbClr val="A28E6A"/>
              </a:buClr>
              <a:buChar char="o"/>
              <a:defRPr sz="2000">
                <a:solidFill>
                  <a:schemeClr val="tx1"/>
                </a:solidFill>
                <a:latin typeface="Perpetua" panose="02020502060401020303" pitchFamily="18" charset="0"/>
              </a:defRPr>
            </a:lvl6pPr>
            <a:lvl7pPr marL="2971800" indent="-228600" fontAlgn="base">
              <a:spcBef>
                <a:spcPts val="375"/>
              </a:spcBef>
              <a:spcAft>
                <a:spcPct val="0"/>
              </a:spcAft>
              <a:buClr>
                <a:srgbClr val="A28E6A"/>
              </a:buClr>
              <a:buChar char="o"/>
              <a:defRPr sz="2000">
                <a:solidFill>
                  <a:schemeClr val="tx1"/>
                </a:solidFill>
                <a:latin typeface="Perpetua" panose="02020502060401020303" pitchFamily="18" charset="0"/>
              </a:defRPr>
            </a:lvl7pPr>
            <a:lvl8pPr marL="3429000" indent="-228600" fontAlgn="base">
              <a:spcBef>
                <a:spcPts val="375"/>
              </a:spcBef>
              <a:spcAft>
                <a:spcPct val="0"/>
              </a:spcAft>
              <a:buClr>
                <a:srgbClr val="A28E6A"/>
              </a:buClr>
              <a:buChar char="o"/>
              <a:defRPr sz="2000">
                <a:solidFill>
                  <a:schemeClr val="tx1"/>
                </a:solidFill>
                <a:latin typeface="Perpetua" panose="02020502060401020303" pitchFamily="18" charset="0"/>
              </a:defRPr>
            </a:lvl8pPr>
            <a:lvl9pPr marL="3886200" indent="-228600" fontAlgn="base">
              <a:spcBef>
                <a:spcPts val="375"/>
              </a:spcBef>
              <a:spcAft>
                <a:spcPct val="0"/>
              </a:spcAft>
              <a:buClr>
                <a:srgbClr val="A28E6A"/>
              </a:buClr>
              <a:buChar char="o"/>
              <a:defRPr sz="2000">
                <a:solidFill>
                  <a:schemeClr val="tx1"/>
                </a:solidFill>
                <a:latin typeface="Perpetua" panose="02020502060401020303" pitchFamily="18" charset="0"/>
              </a:defRPr>
            </a:lvl9pPr>
          </a:lstStyle>
          <a:p>
            <a:pPr algn="ctr" eaLnBrk="0" fontAlgn="base" hangingPunct="0">
              <a:spcBef>
                <a:spcPct val="50000"/>
              </a:spcBef>
              <a:spcAft>
                <a:spcPct val="0"/>
              </a:spcAft>
              <a:buClrTx/>
              <a:buSzTx/>
              <a:buNone/>
            </a:pPr>
            <a:r>
              <a:rPr lang="en-US" altLang="en-US" sz="900" b="1">
                <a:solidFill>
                  <a:srgbClr val="FFFFFF"/>
                </a:solidFill>
                <a:latin typeface="Garamond" panose="02020404030301010803" pitchFamily="18" charset="0"/>
                <a:cs typeface="Arial" panose="020B0604020202020204" pitchFamily="34" charset="0"/>
              </a:rPr>
              <a:t>Aix-en-Provence</a:t>
            </a:r>
          </a:p>
        </p:txBody>
      </p:sp>
      <p:sp>
        <p:nvSpPr>
          <p:cNvPr id="19466" name="Text Box 6">
            <a:extLst>
              <a:ext uri="{FF2B5EF4-FFF2-40B4-BE49-F238E27FC236}">
                <a16:creationId xmlns:a16="http://schemas.microsoft.com/office/drawing/2014/main" id="{830E48CD-1550-43B9-94E7-13490F996A5A}"/>
              </a:ext>
            </a:extLst>
          </p:cNvPr>
          <p:cNvSpPr txBox="1">
            <a:spLocks noChangeArrowheads="1"/>
          </p:cNvSpPr>
          <p:nvPr/>
        </p:nvSpPr>
        <p:spPr bwMode="auto">
          <a:xfrm>
            <a:off x="4206875" y="3303588"/>
            <a:ext cx="990600" cy="228600"/>
          </a:xfrm>
          <a:prstGeom prst="rect">
            <a:avLst/>
          </a:prstGeom>
          <a:solidFill>
            <a:srgbClr val="8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575"/>
              </a:spcBef>
              <a:buClr>
                <a:schemeClr val="accent1"/>
              </a:buClr>
              <a:buSzPct val="85000"/>
              <a:buFont typeface="Wingdings 2" panose="05020102010507070707" pitchFamily="18" charset="2"/>
              <a:buChar char=""/>
              <a:defRPr sz="2600">
                <a:solidFill>
                  <a:schemeClr val="tx1"/>
                </a:solidFill>
                <a:latin typeface="Perpetua" panose="02020502060401020303" pitchFamily="18" charset="0"/>
              </a:defRPr>
            </a:lvl1pPr>
            <a:lvl2pPr marL="742950" indent="-285750">
              <a:spcBef>
                <a:spcPts val="375"/>
              </a:spcBef>
              <a:buClr>
                <a:schemeClr val="accent2"/>
              </a:buClr>
              <a:buSzPct val="85000"/>
              <a:buFont typeface="Wingdings 2" panose="05020102010507070707" pitchFamily="18" charset="2"/>
              <a:buChar char=""/>
              <a:defRPr sz="2400">
                <a:solidFill>
                  <a:schemeClr val="tx1"/>
                </a:solidFill>
                <a:latin typeface="Perpetua" panose="02020502060401020303" pitchFamily="18" charset="0"/>
              </a:defRPr>
            </a:lvl2pPr>
            <a:lvl3pPr marL="1143000" indent="-228600">
              <a:spcBef>
                <a:spcPts val="375"/>
              </a:spcBef>
              <a:buClr>
                <a:srgbClr val="E6B1AB"/>
              </a:buClr>
              <a:buSzPct val="85000"/>
              <a:buFont typeface="Wingdings 2" panose="05020102010507070707" pitchFamily="18" charset="2"/>
              <a:buChar char=""/>
              <a:defRPr sz="2000">
                <a:solidFill>
                  <a:schemeClr val="tx1"/>
                </a:solidFill>
                <a:latin typeface="Perpetua" panose="02020502060401020303" pitchFamily="18" charset="0"/>
              </a:defRPr>
            </a:lvl3pPr>
            <a:lvl4pPr marL="1600200" indent="-228600">
              <a:spcBef>
                <a:spcPts val="375"/>
              </a:spcBef>
              <a:buClr>
                <a:srgbClr val="A28E6A"/>
              </a:buClr>
              <a:buSzPct val="80000"/>
              <a:buFont typeface="Wingdings 2" panose="05020102010507070707" pitchFamily="18" charset="2"/>
              <a:buChar char=""/>
              <a:defRPr sz="2000">
                <a:solidFill>
                  <a:schemeClr val="tx1"/>
                </a:solidFill>
                <a:latin typeface="Perpetua" panose="02020502060401020303" pitchFamily="18" charset="0"/>
              </a:defRPr>
            </a:lvl4pPr>
            <a:lvl5pPr marL="2057400" indent="-228600">
              <a:spcBef>
                <a:spcPts val="375"/>
              </a:spcBef>
              <a:buClr>
                <a:srgbClr val="A28E6A"/>
              </a:buClr>
              <a:buChar char="o"/>
              <a:defRPr sz="2000">
                <a:solidFill>
                  <a:schemeClr val="tx1"/>
                </a:solidFill>
                <a:latin typeface="Perpetua" panose="02020502060401020303" pitchFamily="18" charset="0"/>
              </a:defRPr>
            </a:lvl5pPr>
            <a:lvl6pPr marL="2514600" indent="-228600" fontAlgn="base">
              <a:spcBef>
                <a:spcPts val="375"/>
              </a:spcBef>
              <a:spcAft>
                <a:spcPct val="0"/>
              </a:spcAft>
              <a:buClr>
                <a:srgbClr val="A28E6A"/>
              </a:buClr>
              <a:buChar char="o"/>
              <a:defRPr sz="2000">
                <a:solidFill>
                  <a:schemeClr val="tx1"/>
                </a:solidFill>
                <a:latin typeface="Perpetua" panose="02020502060401020303" pitchFamily="18" charset="0"/>
              </a:defRPr>
            </a:lvl6pPr>
            <a:lvl7pPr marL="2971800" indent="-228600" fontAlgn="base">
              <a:spcBef>
                <a:spcPts val="375"/>
              </a:spcBef>
              <a:spcAft>
                <a:spcPct val="0"/>
              </a:spcAft>
              <a:buClr>
                <a:srgbClr val="A28E6A"/>
              </a:buClr>
              <a:buChar char="o"/>
              <a:defRPr sz="2000">
                <a:solidFill>
                  <a:schemeClr val="tx1"/>
                </a:solidFill>
                <a:latin typeface="Perpetua" panose="02020502060401020303" pitchFamily="18" charset="0"/>
              </a:defRPr>
            </a:lvl7pPr>
            <a:lvl8pPr marL="3429000" indent="-228600" fontAlgn="base">
              <a:spcBef>
                <a:spcPts val="375"/>
              </a:spcBef>
              <a:spcAft>
                <a:spcPct val="0"/>
              </a:spcAft>
              <a:buClr>
                <a:srgbClr val="A28E6A"/>
              </a:buClr>
              <a:buChar char="o"/>
              <a:defRPr sz="2000">
                <a:solidFill>
                  <a:schemeClr val="tx1"/>
                </a:solidFill>
                <a:latin typeface="Perpetua" panose="02020502060401020303" pitchFamily="18" charset="0"/>
              </a:defRPr>
            </a:lvl8pPr>
            <a:lvl9pPr marL="3886200" indent="-228600" fontAlgn="base">
              <a:spcBef>
                <a:spcPts val="375"/>
              </a:spcBef>
              <a:spcAft>
                <a:spcPct val="0"/>
              </a:spcAft>
              <a:buClr>
                <a:srgbClr val="A28E6A"/>
              </a:buClr>
              <a:buChar char="o"/>
              <a:defRPr sz="2000">
                <a:solidFill>
                  <a:schemeClr val="tx1"/>
                </a:solidFill>
                <a:latin typeface="Perpetua" panose="02020502060401020303" pitchFamily="18" charset="0"/>
              </a:defRPr>
            </a:lvl9pPr>
          </a:lstStyle>
          <a:p>
            <a:pPr algn="ctr" eaLnBrk="0" fontAlgn="base" hangingPunct="0">
              <a:spcBef>
                <a:spcPct val="50000"/>
              </a:spcBef>
              <a:spcAft>
                <a:spcPct val="0"/>
              </a:spcAft>
              <a:buClrTx/>
              <a:buSzTx/>
              <a:buNone/>
            </a:pPr>
            <a:r>
              <a:rPr lang="en-US" altLang="en-US" sz="900" b="1">
                <a:solidFill>
                  <a:srgbClr val="FFFFFF"/>
                </a:solidFill>
                <a:latin typeface="Garamond" panose="02020404030301010803" pitchFamily="18" charset="0"/>
                <a:cs typeface="Arial" panose="020B0604020202020204" pitchFamily="34" charset="0"/>
              </a:rPr>
              <a:t>Turin</a:t>
            </a:r>
          </a:p>
        </p:txBody>
      </p:sp>
      <p:sp>
        <p:nvSpPr>
          <p:cNvPr id="19467" name="Text Box 6">
            <a:extLst>
              <a:ext uri="{FF2B5EF4-FFF2-40B4-BE49-F238E27FC236}">
                <a16:creationId xmlns:a16="http://schemas.microsoft.com/office/drawing/2014/main" id="{BA794F51-76BD-4B78-A2E7-A882313429D4}"/>
              </a:ext>
            </a:extLst>
          </p:cNvPr>
          <p:cNvSpPr txBox="1">
            <a:spLocks noChangeArrowheads="1"/>
          </p:cNvSpPr>
          <p:nvPr/>
        </p:nvSpPr>
        <p:spPr bwMode="auto">
          <a:xfrm>
            <a:off x="4267200" y="4960938"/>
            <a:ext cx="990600" cy="228600"/>
          </a:xfrm>
          <a:prstGeom prst="rect">
            <a:avLst/>
          </a:prstGeom>
          <a:solidFill>
            <a:srgbClr val="8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575"/>
              </a:spcBef>
              <a:buClr>
                <a:schemeClr val="accent1"/>
              </a:buClr>
              <a:buSzPct val="85000"/>
              <a:buFont typeface="Wingdings 2" panose="05020102010507070707" pitchFamily="18" charset="2"/>
              <a:buChar char=""/>
              <a:defRPr sz="2600">
                <a:solidFill>
                  <a:schemeClr val="tx1"/>
                </a:solidFill>
                <a:latin typeface="Perpetua" panose="02020502060401020303" pitchFamily="18" charset="0"/>
              </a:defRPr>
            </a:lvl1pPr>
            <a:lvl2pPr marL="742950" indent="-285750">
              <a:spcBef>
                <a:spcPts val="375"/>
              </a:spcBef>
              <a:buClr>
                <a:schemeClr val="accent2"/>
              </a:buClr>
              <a:buSzPct val="85000"/>
              <a:buFont typeface="Wingdings 2" panose="05020102010507070707" pitchFamily="18" charset="2"/>
              <a:buChar char=""/>
              <a:defRPr sz="2400">
                <a:solidFill>
                  <a:schemeClr val="tx1"/>
                </a:solidFill>
                <a:latin typeface="Perpetua" panose="02020502060401020303" pitchFamily="18" charset="0"/>
              </a:defRPr>
            </a:lvl2pPr>
            <a:lvl3pPr marL="1143000" indent="-228600">
              <a:spcBef>
                <a:spcPts val="375"/>
              </a:spcBef>
              <a:buClr>
                <a:srgbClr val="E6B1AB"/>
              </a:buClr>
              <a:buSzPct val="85000"/>
              <a:buFont typeface="Wingdings 2" panose="05020102010507070707" pitchFamily="18" charset="2"/>
              <a:buChar char=""/>
              <a:defRPr sz="2000">
                <a:solidFill>
                  <a:schemeClr val="tx1"/>
                </a:solidFill>
                <a:latin typeface="Perpetua" panose="02020502060401020303" pitchFamily="18" charset="0"/>
              </a:defRPr>
            </a:lvl3pPr>
            <a:lvl4pPr marL="1600200" indent="-228600">
              <a:spcBef>
                <a:spcPts val="375"/>
              </a:spcBef>
              <a:buClr>
                <a:srgbClr val="A28E6A"/>
              </a:buClr>
              <a:buSzPct val="80000"/>
              <a:buFont typeface="Wingdings 2" panose="05020102010507070707" pitchFamily="18" charset="2"/>
              <a:buChar char=""/>
              <a:defRPr sz="2000">
                <a:solidFill>
                  <a:schemeClr val="tx1"/>
                </a:solidFill>
                <a:latin typeface="Perpetua" panose="02020502060401020303" pitchFamily="18" charset="0"/>
              </a:defRPr>
            </a:lvl4pPr>
            <a:lvl5pPr marL="2057400" indent="-228600">
              <a:spcBef>
                <a:spcPts val="375"/>
              </a:spcBef>
              <a:buClr>
                <a:srgbClr val="A28E6A"/>
              </a:buClr>
              <a:buChar char="o"/>
              <a:defRPr sz="2000">
                <a:solidFill>
                  <a:schemeClr val="tx1"/>
                </a:solidFill>
                <a:latin typeface="Perpetua" panose="02020502060401020303" pitchFamily="18" charset="0"/>
              </a:defRPr>
            </a:lvl5pPr>
            <a:lvl6pPr marL="2514600" indent="-228600" fontAlgn="base">
              <a:spcBef>
                <a:spcPts val="375"/>
              </a:spcBef>
              <a:spcAft>
                <a:spcPct val="0"/>
              </a:spcAft>
              <a:buClr>
                <a:srgbClr val="A28E6A"/>
              </a:buClr>
              <a:buChar char="o"/>
              <a:defRPr sz="2000">
                <a:solidFill>
                  <a:schemeClr val="tx1"/>
                </a:solidFill>
                <a:latin typeface="Perpetua" panose="02020502060401020303" pitchFamily="18" charset="0"/>
              </a:defRPr>
            </a:lvl6pPr>
            <a:lvl7pPr marL="2971800" indent="-228600" fontAlgn="base">
              <a:spcBef>
                <a:spcPts val="375"/>
              </a:spcBef>
              <a:spcAft>
                <a:spcPct val="0"/>
              </a:spcAft>
              <a:buClr>
                <a:srgbClr val="A28E6A"/>
              </a:buClr>
              <a:buChar char="o"/>
              <a:defRPr sz="2000">
                <a:solidFill>
                  <a:schemeClr val="tx1"/>
                </a:solidFill>
                <a:latin typeface="Perpetua" panose="02020502060401020303" pitchFamily="18" charset="0"/>
              </a:defRPr>
            </a:lvl7pPr>
            <a:lvl8pPr marL="3429000" indent="-228600" fontAlgn="base">
              <a:spcBef>
                <a:spcPts val="375"/>
              </a:spcBef>
              <a:spcAft>
                <a:spcPct val="0"/>
              </a:spcAft>
              <a:buClr>
                <a:srgbClr val="A28E6A"/>
              </a:buClr>
              <a:buChar char="o"/>
              <a:defRPr sz="2000">
                <a:solidFill>
                  <a:schemeClr val="tx1"/>
                </a:solidFill>
                <a:latin typeface="Perpetua" panose="02020502060401020303" pitchFamily="18" charset="0"/>
              </a:defRPr>
            </a:lvl8pPr>
            <a:lvl9pPr marL="3886200" indent="-228600" fontAlgn="base">
              <a:spcBef>
                <a:spcPts val="375"/>
              </a:spcBef>
              <a:spcAft>
                <a:spcPct val="0"/>
              </a:spcAft>
              <a:buClr>
                <a:srgbClr val="A28E6A"/>
              </a:buClr>
              <a:buChar char="o"/>
              <a:defRPr sz="2000">
                <a:solidFill>
                  <a:schemeClr val="tx1"/>
                </a:solidFill>
                <a:latin typeface="Perpetua" panose="02020502060401020303" pitchFamily="18" charset="0"/>
              </a:defRPr>
            </a:lvl9pPr>
          </a:lstStyle>
          <a:p>
            <a:pPr algn="ctr" eaLnBrk="0" fontAlgn="base" hangingPunct="0">
              <a:spcBef>
                <a:spcPct val="50000"/>
              </a:spcBef>
              <a:spcAft>
                <a:spcPct val="0"/>
              </a:spcAft>
              <a:buClrTx/>
              <a:buSzTx/>
              <a:buNone/>
            </a:pPr>
            <a:r>
              <a:rPr lang="en-US" altLang="en-US" sz="900" b="1">
                <a:solidFill>
                  <a:srgbClr val="FFFFFF"/>
                </a:solidFill>
                <a:latin typeface="Garamond" panose="02020404030301010803" pitchFamily="18" charset="0"/>
                <a:cs typeface="Arial" panose="020B0604020202020204" pitchFamily="34" charset="0"/>
              </a:rPr>
              <a:t>Stellenbosch</a:t>
            </a:r>
          </a:p>
        </p:txBody>
      </p:sp>
      <p:sp>
        <p:nvSpPr>
          <p:cNvPr id="19468" name="Text Box 6">
            <a:extLst>
              <a:ext uri="{FF2B5EF4-FFF2-40B4-BE49-F238E27FC236}">
                <a16:creationId xmlns:a16="http://schemas.microsoft.com/office/drawing/2014/main" id="{F110ACF8-6075-462A-A807-76DECBB4976D}"/>
              </a:ext>
            </a:extLst>
          </p:cNvPr>
          <p:cNvSpPr txBox="1">
            <a:spLocks noChangeArrowheads="1"/>
          </p:cNvSpPr>
          <p:nvPr/>
        </p:nvSpPr>
        <p:spPr bwMode="auto">
          <a:xfrm>
            <a:off x="3954463" y="2335213"/>
            <a:ext cx="990600" cy="228600"/>
          </a:xfrm>
          <a:prstGeom prst="rect">
            <a:avLst/>
          </a:prstGeom>
          <a:solidFill>
            <a:srgbClr val="8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575"/>
              </a:spcBef>
              <a:buClr>
                <a:schemeClr val="accent1"/>
              </a:buClr>
              <a:buSzPct val="85000"/>
              <a:buFont typeface="Wingdings 2" panose="05020102010507070707" pitchFamily="18" charset="2"/>
              <a:buChar char=""/>
              <a:defRPr sz="2600">
                <a:solidFill>
                  <a:schemeClr val="tx1"/>
                </a:solidFill>
                <a:latin typeface="Perpetua" panose="02020502060401020303" pitchFamily="18" charset="0"/>
              </a:defRPr>
            </a:lvl1pPr>
            <a:lvl2pPr marL="742950" indent="-285750">
              <a:spcBef>
                <a:spcPts val="375"/>
              </a:spcBef>
              <a:buClr>
                <a:schemeClr val="accent2"/>
              </a:buClr>
              <a:buSzPct val="85000"/>
              <a:buFont typeface="Wingdings 2" panose="05020102010507070707" pitchFamily="18" charset="2"/>
              <a:buChar char=""/>
              <a:defRPr sz="2400">
                <a:solidFill>
                  <a:schemeClr val="tx1"/>
                </a:solidFill>
                <a:latin typeface="Perpetua" panose="02020502060401020303" pitchFamily="18" charset="0"/>
              </a:defRPr>
            </a:lvl2pPr>
            <a:lvl3pPr marL="1143000" indent="-228600">
              <a:spcBef>
                <a:spcPts val="375"/>
              </a:spcBef>
              <a:buClr>
                <a:srgbClr val="E6B1AB"/>
              </a:buClr>
              <a:buSzPct val="85000"/>
              <a:buFont typeface="Wingdings 2" panose="05020102010507070707" pitchFamily="18" charset="2"/>
              <a:buChar char=""/>
              <a:defRPr sz="2000">
                <a:solidFill>
                  <a:schemeClr val="tx1"/>
                </a:solidFill>
                <a:latin typeface="Perpetua" panose="02020502060401020303" pitchFamily="18" charset="0"/>
              </a:defRPr>
            </a:lvl3pPr>
            <a:lvl4pPr marL="1600200" indent="-228600">
              <a:spcBef>
                <a:spcPts val="375"/>
              </a:spcBef>
              <a:buClr>
                <a:srgbClr val="A28E6A"/>
              </a:buClr>
              <a:buSzPct val="80000"/>
              <a:buFont typeface="Wingdings 2" panose="05020102010507070707" pitchFamily="18" charset="2"/>
              <a:buChar char=""/>
              <a:defRPr sz="2000">
                <a:solidFill>
                  <a:schemeClr val="tx1"/>
                </a:solidFill>
                <a:latin typeface="Perpetua" panose="02020502060401020303" pitchFamily="18" charset="0"/>
              </a:defRPr>
            </a:lvl4pPr>
            <a:lvl5pPr marL="2057400" indent="-228600">
              <a:spcBef>
                <a:spcPts val="375"/>
              </a:spcBef>
              <a:buClr>
                <a:srgbClr val="A28E6A"/>
              </a:buClr>
              <a:buChar char="o"/>
              <a:defRPr sz="2000">
                <a:solidFill>
                  <a:schemeClr val="tx1"/>
                </a:solidFill>
                <a:latin typeface="Perpetua" panose="02020502060401020303" pitchFamily="18" charset="0"/>
              </a:defRPr>
            </a:lvl5pPr>
            <a:lvl6pPr marL="2514600" indent="-228600" fontAlgn="base">
              <a:spcBef>
                <a:spcPts val="375"/>
              </a:spcBef>
              <a:spcAft>
                <a:spcPct val="0"/>
              </a:spcAft>
              <a:buClr>
                <a:srgbClr val="A28E6A"/>
              </a:buClr>
              <a:buChar char="o"/>
              <a:defRPr sz="2000">
                <a:solidFill>
                  <a:schemeClr val="tx1"/>
                </a:solidFill>
                <a:latin typeface="Perpetua" panose="02020502060401020303" pitchFamily="18" charset="0"/>
              </a:defRPr>
            </a:lvl6pPr>
            <a:lvl7pPr marL="2971800" indent="-228600" fontAlgn="base">
              <a:spcBef>
                <a:spcPts val="375"/>
              </a:spcBef>
              <a:spcAft>
                <a:spcPct val="0"/>
              </a:spcAft>
              <a:buClr>
                <a:srgbClr val="A28E6A"/>
              </a:buClr>
              <a:buChar char="o"/>
              <a:defRPr sz="2000">
                <a:solidFill>
                  <a:schemeClr val="tx1"/>
                </a:solidFill>
                <a:latin typeface="Perpetua" panose="02020502060401020303" pitchFamily="18" charset="0"/>
              </a:defRPr>
            </a:lvl7pPr>
            <a:lvl8pPr marL="3429000" indent="-228600" fontAlgn="base">
              <a:spcBef>
                <a:spcPts val="375"/>
              </a:spcBef>
              <a:spcAft>
                <a:spcPct val="0"/>
              </a:spcAft>
              <a:buClr>
                <a:srgbClr val="A28E6A"/>
              </a:buClr>
              <a:buChar char="o"/>
              <a:defRPr sz="2000">
                <a:solidFill>
                  <a:schemeClr val="tx1"/>
                </a:solidFill>
                <a:latin typeface="Perpetua" panose="02020502060401020303" pitchFamily="18" charset="0"/>
              </a:defRPr>
            </a:lvl8pPr>
            <a:lvl9pPr marL="3886200" indent="-228600" fontAlgn="base">
              <a:spcBef>
                <a:spcPts val="375"/>
              </a:spcBef>
              <a:spcAft>
                <a:spcPct val="0"/>
              </a:spcAft>
              <a:buClr>
                <a:srgbClr val="A28E6A"/>
              </a:buClr>
              <a:buChar char="o"/>
              <a:defRPr sz="2000">
                <a:solidFill>
                  <a:schemeClr val="tx1"/>
                </a:solidFill>
                <a:latin typeface="Perpetua" panose="02020502060401020303" pitchFamily="18" charset="0"/>
              </a:defRPr>
            </a:lvl9pPr>
          </a:lstStyle>
          <a:p>
            <a:pPr algn="ctr" eaLnBrk="0" fontAlgn="base" hangingPunct="0">
              <a:spcBef>
                <a:spcPct val="50000"/>
              </a:spcBef>
              <a:spcAft>
                <a:spcPct val="0"/>
              </a:spcAft>
              <a:buClrTx/>
              <a:buSzTx/>
              <a:buNone/>
            </a:pPr>
            <a:r>
              <a:rPr lang="en-US" altLang="en-US" sz="900" b="1">
                <a:solidFill>
                  <a:srgbClr val="FFFFFF"/>
                </a:solidFill>
                <a:latin typeface="Garamond" panose="02020404030301010803" pitchFamily="18" charset="0"/>
                <a:cs typeface="Arial" panose="020B0604020202020204" pitchFamily="34" charset="0"/>
              </a:rPr>
              <a:t>Stockholm</a:t>
            </a:r>
          </a:p>
        </p:txBody>
      </p:sp>
      <p:sp>
        <p:nvSpPr>
          <p:cNvPr id="19469" name="Text Box 6">
            <a:extLst>
              <a:ext uri="{FF2B5EF4-FFF2-40B4-BE49-F238E27FC236}">
                <a16:creationId xmlns:a16="http://schemas.microsoft.com/office/drawing/2014/main" id="{D6068C9C-D64C-4703-B160-FFD0753E70FA}"/>
              </a:ext>
            </a:extLst>
          </p:cNvPr>
          <p:cNvSpPr txBox="1">
            <a:spLocks noChangeArrowheads="1"/>
          </p:cNvSpPr>
          <p:nvPr/>
        </p:nvSpPr>
        <p:spPr bwMode="auto">
          <a:xfrm>
            <a:off x="4267200" y="2563813"/>
            <a:ext cx="990600" cy="228600"/>
          </a:xfrm>
          <a:prstGeom prst="rect">
            <a:avLst/>
          </a:prstGeom>
          <a:solidFill>
            <a:srgbClr val="8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575"/>
              </a:spcBef>
              <a:buClr>
                <a:schemeClr val="accent1"/>
              </a:buClr>
              <a:buSzPct val="85000"/>
              <a:buFont typeface="Wingdings 2" panose="05020102010507070707" pitchFamily="18" charset="2"/>
              <a:buChar char=""/>
              <a:defRPr sz="2600">
                <a:solidFill>
                  <a:schemeClr val="tx1"/>
                </a:solidFill>
                <a:latin typeface="Perpetua" panose="02020502060401020303" pitchFamily="18" charset="0"/>
              </a:defRPr>
            </a:lvl1pPr>
            <a:lvl2pPr marL="742950" indent="-285750">
              <a:spcBef>
                <a:spcPts val="375"/>
              </a:spcBef>
              <a:buClr>
                <a:schemeClr val="accent2"/>
              </a:buClr>
              <a:buSzPct val="85000"/>
              <a:buFont typeface="Wingdings 2" panose="05020102010507070707" pitchFamily="18" charset="2"/>
              <a:buChar char=""/>
              <a:defRPr sz="2400">
                <a:solidFill>
                  <a:schemeClr val="tx1"/>
                </a:solidFill>
                <a:latin typeface="Perpetua" panose="02020502060401020303" pitchFamily="18" charset="0"/>
              </a:defRPr>
            </a:lvl2pPr>
            <a:lvl3pPr marL="1143000" indent="-228600">
              <a:spcBef>
                <a:spcPts val="375"/>
              </a:spcBef>
              <a:buClr>
                <a:srgbClr val="E6B1AB"/>
              </a:buClr>
              <a:buSzPct val="85000"/>
              <a:buFont typeface="Wingdings 2" panose="05020102010507070707" pitchFamily="18" charset="2"/>
              <a:buChar char=""/>
              <a:defRPr sz="2000">
                <a:solidFill>
                  <a:schemeClr val="tx1"/>
                </a:solidFill>
                <a:latin typeface="Perpetua" panose="02020502060401020303" pitchFamily="18" charset="0"/>
              </a:defRPr>
            </a:lvl3pPr>
            <a:lvl4pPr marL="1600200" indent="-228600">
              <a:spcBef>
                <a:spcPts val="375"/>
              </a:spcBef>
              <a:buClr>
                <a:srgbClr val="A28E6A"/>
              </a:buClr>
              <a:buSzPct val="80000"/>
              <a:buFont typeface="Wingdings 2" panose="05020102010507070707" pitchFamily="18" charset="2"/>
              <a:buChar char=""/>
              <a:defRPr sz="2000">
                <a:solidFill>
                  <a:schemeClr val="tx1"/>
                </a:solidFill>
                <a:latin typeface="Perpetua" panose="02020502060401020303" pitchFamily="18" charset="0"/>
              </a:defRPr>
            </a:lvl4pPr>
            <a:lvl5pPr marL="2057400" indent="-228600">
              <a:spcBef>
                <a:spcPts val="375"/>
              </a:spcBef>
              <a:buClr>
                <a:srgbClr val="A28E6A"/>
              </a:buClr>
              <a:buChar char="o"/>
              <a:defRPr sz="2000">
                <a:solidFill>
                  <a:schemeClr val="tx1"/>
                </a:solidFill>
                <a:latin typeface="Perpetua" panose="02020502060401020303" pitchFamily="18" charset="0"/>
              </a:defRPr>
            </a:lvl5pPr>
            <a:lvl6pPr marL="2514600" indent="-228600" fontAlgn="base">
              <a:spcBef>
                <a:spcPts val="375"/>
              </a:spcBef>
              <a:spcAft>
                <a:spcPct val="0"/>
              </a:spcAft>
              <a:buClr>
                <a:srgbClr val="A28E6A"/>
              </a:buClr>
              <a:buChar char="o"/>
              <a:defRPr sz="2000">
                <a:solidFill>
                  <a:schemeClr val="tx1"/>
                </a:solidFill>
                <a:latin typeface="Perpetua" panose="02020502060401020303" pitchFamily="18" charset="0"/>
              </a:defRPr>
            </a:lvl6pPr>
            <a:lvl7pPr marL="2971800" indent="-228600" fontAlgn="base">
              <a:spcBef>
                <a:spcPts val="375"/>
              </a:spcBef>
              <a:spcAft>
                <a:spcPct val="0"/>
              </a:spcAft>
              <a:buClr>
                <a:srgbClr val="A28E6A"/>
              </a:buClr>
              <a:buChar char="o"/>
              <a:defRPr sz="2000">
                <a:solidFill>
                  <a:schemeClr val="tx1"/>
                </a:solidFill>
                <a:latin typeface="Perpetua" panose="02020502060401020303" pitchFamily="18" charset="0"/>
              </a:defRPr>
            </a:lvl7pPr>
            <a:lvl8pPr marL="3429000" indent="-228600" fontAlgn="base">
              <a:spcBef>
                <a:spcPts val="375"/>
              </a:spcBef>
              <a:spcAft>
                <a:spcPct val="0"/>
              </a:spcAft>
              <a:buClr>
                <a:srgbClr val="A28E6A"/>
              </a:buClr>
              <a:buChar char="o"/>
              <a:defRPr sz="2000">
                <a:solidFill>
                  <a:schemeClr val="tx1"/>
                </a:solidFill>
                <a:latin typeface="Perpetua" panose="02020502060401020303" pitchFamily="18" charset="0"/>
              </a:defRPr>
            </a:lvl8pPr>
            <a:lvl9pPr marL="3886200" indent="-228600" fontAlgn="base">
              <a:spcBef>
                <a:spcPts val="375"/>
              </a:spcBef>
              <a:spcAft>
                <a:spcPct val="0"/>
              </a:spcAft>
              <a:buClr>
                <a:srgbClr val="A28E6A"/>
              </a:buClr>
              <a:buChar char="o"/>
              <a:defRPr sz="2000">
                <a:solidFill>
                  <a:schemeClr val="tx1"/>
                </a:solidFill>
                <a:latin typeface="Perpetua" panose="02020502060401020303" pitchFamily="18" charset="0"/>
              </a:defRPr>
            </a:lvl9pPr>
          </a:lstStyle>
          <a:p>
            <a:pPr algn="ctr" eaLnBrk="0" fontAlgn="base" hangingPunct="0">
              <a:spcBef>
                <a:spcPct val="50000"/>
              </a:spcBef>
              <a:spcAft>
                <a:spcPct val="0"/>
              </a:spcAft>
              <a:buClrTx/>
              <a:buSzTx/>
              <a:buNone/>
            </a:pPr>
            <a:r>
              <a:rPr lang="en-US" altLang="en-US" sz="900" b="1">
                <a:solidFill>
                  <a:srgbClr val="FFFFFF"/>
                </a:solidFill>
                <a:latin typeface="Garamond" panose="02020404030301010803" pitchFamily="18" charset="0"/>
                <a:cs typeface="Arial" panose="020B0604020202020204" pitchFamily="34" charset="0"/>
              </a:rPr>
              <a:t>Copenhagen</a:t>
            </a:r>
          </a:p>
        </p:txBody>
      </p:sp>
      <p:sp>
        <p:nvSpPr>
          <p:cNvPr id="19470" name="Text Box 6">
            <a:extLst>
              <a:ext uri="{FF2B5EF4-FFF2-40B4-BE49-F238E27FC236}">
                <a16:creationId xmlns:a16="http://schemas.microsoft.com/office/drawing/2014/main" id="{9431EDA3-E3C9-48F6-9CAC-E7B8C6383153}"/>
              </a:ext>
            </a:extLst>
          </p:cNvPr>
          <p:cNvSpPr txBox="1">
            <a:spLocks noChangeArrowheads="1"/>
          </p:cNvSpPr>
          <p:nvPr/>
        </p:nvSpPr>
        <p:spPr bwMode="auto">
          <a:xfrm>
            <a:off x="3276600" y="3276600"/>
            <a:ext cx="990600" cy="228600"/>
          </a:xfrm>
          <a:prstGeom prst="rect">
            <a:avLst/>
          </a:prstGeom>
          <a:solidFill>
            <a:srgbClr val="8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575"/>
              </a:spcBef>
              <a:buClr>
                <a:schemeClr val="accent1"/>
              </a:buClr>
              <a:buSzPct val="85000"/>
              <a:buFont typeface="Wingdings 2" panose="05020102010507070707" pitchFamily="18" charset="2"/>
              <a:buChar char=""/>
              <a:defRPr sz="2600">
                <a:solidFill>
                  <a:schemeClr val="tx1"/>
                </a:solidFill>
                <a:latin typeface="Perpetua" panose="02020502060401020303" pitchFamily="18" charset="0"/>
              </a:defRPr>
            </a:lvl1pPr>
            <a:lvl2pPr marL="742950" indent="-285750">
              <a:spcBef>
                <a:spcPts val="375"/>
              </a:spcBef>
              <a:buClr>
                <a:schemeClr val="accent2"/>
              </a:buClr>
              <a:buSzPct val="85000"/>
              <a:buFont typeface="Wingdings 2" panose="05020102010507070707" pitchFamily="18" charset="2"/>
              <a:buChar char=""/>
              <a:defRPr sz="2400">
                <a:solidFill>
                  <a:schemeClr val="tx1"/>
                </a:solidFill>
                <a:latin typeface="Perpetua" panose="02020502060401020303" pitchFamily="18" charset="0"/>
              </a:defRPr>
            </a:lvl2pPr>
            <a:lvl3pPr marL="1143000" indent="-228600">
              <a:spcBef>
                <a:spcPts val="375"/>
              </a:spcBef>
              <a:buClr>
                <a:srgbClr val="E6B1AB"/>
              </a:buClr>
              <a:buSzPct val="85000"/>
              <a:buFont typeface="Wingdings 2" panose="05020102010507070707" pitchFamily="18" charset="2"/>
              <a:buChar char=""/>
              <a:defRPr sz="2000">
                <a:solidFill>
                  <a:schemeClr val="tx1"/>
                </a:solidFill>
                <a:latin typeface="Perpetua" panose="02020502060401020303" pitchFamily="18" charset="0"/>
              </a:defRPr>
            </a:lvl3pPr>
            <a:lvl4pPr marL="1600200" indent="-228600">
              <a:spcBef>
                <a:spcPts val="375"/>
              </a:spcBef>
              <a:buClr>
                <a:srgbClr val="A28E6A"/>
              </a:buClr>
              <a:buSzPct val="80000"/>
              <a:buFont typeface="Wingdings 2" panose="05020102010507070707" pitchFamily="18" charset="2"/>
              <a:buChar char=""/>
              <a:defRPr sz="2000">
                <a:solidFill>
                  <a:schemeClr val="tx1"/>
                </a:solidFill>
                <a:latin typeface="Perpetua" panose="02020502060401020303" pitchFamily="18" charset="0"/>
              </a:defRPr>
            </a:lvl4pPr>
            <a:lvl5pPr marL="2057400" indent="-228600">
              <a:spcBef>
                <a:spcPts val="375"/>
              </a:spcBef>
              <a:buClr>
                <a:srgbClr val="A28E6A"/>
              </a:buClr>
              <a:buChar char="o"/>
              <a:defRPr sz="2000">
                <a:solidFill>
                  <a:schemeClr val="tx1"/>
                </a:solidFill>
                <a:latin typeface="Perpetua" panose="02020502060401020303" pitchFamily="18" charset="0"/>
              </a:defRPr>
            </a:lvl5pPr>
            <a:lvl6pPr marL="2514600" indent="-228600" fontAlgn="base">
              <a:spcBef>
                <a:spcPts val="375"/>
              </a:spcBef>
              <a:spcAft>
                <a:spcPct val="0"/>
              </a:spcAft>
              <a:buClr>
                <a:srgbClr val="A28E6A"/>
              </a:buClr>
              <a:buChar char="o"/>
              <a:defRPr sz="2000">
                <a:solidFill>
                  <a:schemeClr val="tx1"/>
                </a:solidFill>
                <a:latin typeface="Perpetua" panose="02020502060401020303" pitchFamily="18" charset="0"/>
              </a:defRPr>
            </a:lvl6pPr>
            <a:lvl7pPr marL="2971800" indent="-228600" fontAlgn="base">
              <a:spcBef>
                <a:spcPts val="375"/>
              </a:spcBef>
              <a:spcAft>
                <a:spcPct val="0"/>
              </a:spcAft>
              <a:buClr>
                <a:srgbClr val="A28E6A"/>
              </a:buClr>
              <a:buChar char="o"/>
              <a:defRPr sz="2000">
                <a:solidFill>
                  <a:schemeClr val="tx1"/>
                </a:solidFill>
                <a:latin typeface="Perpetua" panose="02020502060401020303" pitchFamily="18" charset="0"/>
              </a:defRPr>
            </a:lvl7pPr>
            <a:lvl8pPr marL="3429000" indent="-228600" fontAlgn="base">
              <a:spcBef>
                <a:spcPts val="375"/>
              </a:spcBef>
              <a:spcAft>
                <a:spcPct val="0"/>
              </a:spcAft>
              <a:buClr>
                <a:srgbClr val="A28E6A"/>
              </a:buClr>
              <a:buChar char="o"/>
              <a:defRPr sz="2000">
                <a:solidFill>
                  <a:schemeClr val="tx1"/>
                </a:solidFill>
                <a:latin typeface="Perpetua" panose="02020502060401020303" pitchFamily="18" charset="0"/>
              </a:defRPr>
            </a:lvl8pPr>
            <a:lvl9pPr marL="3886200" indent="-228600" fontAlgn="base">
              <a:spcBef>
                <a:spcPts val="375"/>
              </a:spcBef>
              <a:spcAft>
                <a:spcPct val="0"/>
              </a:spcAft>
              <a:buClr>
                <a:srgbClr val="A28E6A"/>
              </a:buClr>
              <a:buChar char="o"/>
              <a:defRPr sz="2000">
                <a:solidFill>
                  <a:schemeClr val="tx1"/>
                </a:solidFill>
                <a:latin typeface="Perpetua" panose="02020502060401020303" pitchFamily="18" charset="0"/>
              </a:defRPr>
            </a:lvl9pPr>
          </a:lstStyle>
          <a:p>
            <a:pPr algn="ctr" eaLnBrk="0" fontAlgn="base" hangingPunct="0">
              <a:spcBef>
                <a:spcPct val="50000"/>
              </a:spcBef>
              <a:spcAft>
                <a:spcPct val="0"/>
              </a:spcAft>
              <a:buClrTx/>
              <a:buSzTx/>
              <a:buNone/>
            </a:pPr>
            <a:r>
              <a:rPr lang="en-US" altLang="en-US" sz="900" b="1">
                <a:solidFill>
                  <a:srgbClr val="FFFFFF"/>
                </a:solidFill>
                <a:latin typeface="Garamond" panose="02020404030301010803" pitchFamily="18" charset="0"/>
                <a:cs typeface="Arial" panose="020B0604020202020204" pitchFamily="34" charset="0"/>
              </a:rPr>
              <a:t>Galicia</a:t>
            </a:r>
          </a:p>
        </p:txBody>
      </p:sp>
      <p:sp>
        <p:nvSpPr>
          <p:cNvPr id="19471" name="Text Box 6">
            <a:extLst>
              <a:ext uri="{FF2B5EF4-FFF2-40B4-BE49-F238E27FC236}">
                <a16:creationId xmlns:a16="http://schemas.microsoft.com/office/drawing/2014/main" id="{DAD71300-B6B5-465B-BF35-2B1B86CC260E}"/>
              </a:ext>
            </a:extLst>
          </p:cNvPr>
          <p:cNvSpPr txBox="1">
            <a:spLocks noChangeArrowheads="1"/>
          </p:cNvSpPr>
          <p:nvPr/>
        </p:nvSpPr>
        <p:spPr bwMode="auto">
          <a:xfrm>
            <a:off x="4148138" y="3505200"/>
            <a:ext cx="990600" cy="228600"/>
          </a:xfrm>
          <a:prstGeom prst="rect">
            <a:avLst/>
          </a:prstGeom>
          <a:solidFill>
            <a:srgbClr val="8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575"/>
              </a:spcBef>
              <a:buClr>
                <a:schemeClr val="accent1"/>
              </a:buClr>
              <a:buSzPct val="85000"/>
              <a:buFont typeface="Wingdings 2" panose="05020102010507070707" pitchFamily="18" charset="2"/>
              <a:buChar char=""/>
              <a:defRPr sz="2600">
                <a:solidFill>
                  <a:schemeClr val="tx1"/>
                </a:solidFill>
                <a:latin typeface="Perpetua" panose="02020502060401020303" pitchFamily="18" charset="0"/>
              </a:defRPr>
            </a:lvl1pPr>
            <a:lvl2pPr marL="742950" indent="-285750">
              <a:spcBef>
                <a:spcPts val="375"/>
              </a:spcBef>
              <a:buClr>
                <a:schemeClr val="accent2"/>
              </a:buClr>
              <a:buSzPct val="85000"/>
              <a:buFont typeface="Wingdings 2" panose="05020102010507070707" pitchFamily="18" charset="2"/>
              <a:buChar char=""/>
              <a:defRPr sz="2400">
                <a:solidFill>
                  <a:schemeClr val="tx1"/>
                </a:solidFill>
                <a:latin typeface="Perpetua" panose="02020502060401020303" pitchFamily="18" charset="0"/>
              </a:defRPr>
            </a:lvl2pPr>
            <a:lvl3pPr marL="1143000" indent="-228600">
              <a:spcBef>
                <a:spcPts val="375"/>
              </a:spcBef>
              <a:buClr>
                <a:srgbClr val="E6B1AB"/>
              </a:buClr>
              <a:buSzPct val="85000"/>
              <a:buFont typeface="Wingdings 2" panose="05020102010507070707" pitchFamily="18" charset="2"/>
              <a:buChar char=""/>
              <a:defRPr sz="2000">
                <a:solidFill>
                  <a:schemeClr val="tx1"/>
                </a:solidFill>
                <a:latin typeface="Perpetua" panose="02020502060401020303" pitchFamily="18" charset="0"/>
              </a:defRPr>
            </a:lvl3pPr>
            <a:lvl4pPr marL="1600200" indent="-228600">
              <a:spcBef>
                <a:spcPts val="375"/>
              </a:spcBef>
              <a:buClr>
                <a:srgbClr val="A28E6A"/>
              </a:buClr>
              <a:buSzPct val="80000"/>
              <a:buFont typeface="Wingdings 2" panose="05020102010507070707" pitchFamily="18" charset="2"/>
              <a:buChar char=""/>
              <a:defRPr sz="2000">
                <a:solidFill>
                  <a:schemeClr val="tx1"/>
                </a:solidFill>
                <a:latin typeface="Perpetua" panose="02020502060401020303" pitchFamily="18" charset="0"/>
              </a:defRPr>
            </a:lvl4pPr>
            <a:lvl5pPr marL="2057400" indent="-228600">
              <a:spcBef>
                <a:spcPts val="375"/>
              </a:spcBef>
              <a:buClr>
                <a:srgbClr val="A28E6A"/>
              </a:buClr>
              <a:buChar char="o"/>
              <a:defRPr sz="2000">
                <a:solidFill>
                  <a:schemeClr val="tx1"/>
                </a:solidFill>
                <a:latin typeface="Perpetua" panose="02020502060401020303" pitchFamily="18" charset="0"/>
              </a:defRPr>
            </a:lvl5pPr>
            <a:lvl6pPr marL="2514600" indent="-228600" fontAlgn="base">
              <a:spcBef>
                <a:spcPts val="375"/>
              </a:spcBef>
              <a:spcAft>
                <a:spcPct val="0"/>
              </a:spcAft>
              <a:buClr>
                <a:srgbClr val="A28E6A"/>
              </a:buClr>
              <a:buChar char="o"/>
              <a:defRPr sz="2000">
                <a:solidFill>
                  <a:schemeClr val="tx1"/>
                </a:solidFill>
                <a:latin typeface="Perpetua" panose="02020502060401020303" pitchFamily="18" charset="0"/>
              </a:defRPr>
            </a:lvl6pPr>
            <a:lvl7pPr marL="2971800" indent="-228600" fontAlgn="base">
              <a:spcBef>
                <a:spcPts val="375"/>
              </a:spcBef>
              <a:spcAft>
                <a:spcPct val="0"/>
              </a:spcAft>
              <a:buClr>
                <a:srgbClr val="A28E6A"/>
              </a:buClr>
              <a:buChar char="o"/>
              <a:defRPr sz="2000">
                <a:solidFill>
                  <a:schemeClr val="tx1"/>
                </a:solidFill>
                <a:latin typeface="Perpetua" panose="02020502060401020303" pitchFamily="18" charset="0"/>
              </a:defRPr>
            </a:lvl7pPr>
            <a:lvl8pPr marL="3429000" indent="-228600" fontAlgn="base">
              <a:spcBef>
                <a:spcPts val="375"/>
              </a:spcBef>
              <a:spcAft>
                <a:spcPct val="0"/>
              </a:spcAft>
              <a:buClr>
                <a:srgbClr val="A28E6A"/>
              </a:buClr>
              <a:buChar char="o"/>
              <a:defRPr sz="2000">
                <a:solidFill>
                  <a:schemeClr val="tx1"/>
                </a:solidFill>
                <a:latin typeface="Perpetua" panose="02020502060401020303" pitchFamily="18" charset="0"/>
              </a:defRPr>
            </a:lvl8pPr>
            <a:lvl9pPr marL="3886200" indent="-228600" fontAlgn="base">
              <a:spcBef>
                <a:spcPts val="375"/>
              </a:spcBef>
              <a:spcAft>
                <a:spcPct val="0"/>
              </a:spcAft>
              <a:buClr>
                <a:srgbClr val="A28E6A"/>
              </a:buClr>
              <a:buChar char="o"/>
              <a:defRPr sz="2000">
                <a:solidFill>
                  <a:schemeClr val="tx1"/>
                </a:solidFill>
                <a:latin typeface="Perpetua" panose="02020502060401020303" pitchFamily="18" charset="0"/>
              </a:defRPr>
            </a:lvl9pPr>
          </a:lstStyle>
          <a:p>
            <a:pPr algn="ctr" eaLnBrk="0" fontAlgn="base" hangingPunct="0">
              <a:spcBef>
                <a:spcPct val="50000"/>
              </a:spcBef>
              <a:spcAft>
                <a:spcPct val="0"/>
              </a:spcAft>
              <a:buClrTx/>
              <a:buSzTx/>
              <a:buNone/>
            </a:pPr>
            <a:r>
              <a:rPr lang="en-US" altLang="en-US" sz="900" b="1">
                <a:solidFill>
                  <a:srgbClr val="FFFFFF"/>
                </a:solidFill>
                <a:latin typeface="Garamond" panose="02020404030301010803" pitchFamily="18" charset="0"/>
                <a:cs typeface="Arial" panose="020B0604020202020204" pitchFamily="34" charset="0"/>
              </a:rPr>
              <a:t>Rome</a:t>
            </a:r>
          </a:p>
        </p:txBody>
      </p:sp>
      <p:sp>
        <p:nvSpPr>
          <p:cNvPr id="19472" name="Text Box 6">
            <a:extLst>
              <a:ext uri="{FF2B5EF4-FFF2-40B4-BE49-F238E27FC236}">
                <a16:creationId xmlns:a16="http://schemas.microsoft.com/office/drawing/2014/main" id="{B75D22BC-DFFB-48EB-A5EE-B8930F03EDE8}"/>
              </a:ext>
            </a:extLst>
          </p:cNvPr>
          <p:cNvSpPr txBox="1">
            <a:spLocks noChangeArrowheads="1"/>
          </p:cNvSpPr>
          <p:nvPr/>
        </p:nvSpPr>
        <p:spPr bwMode="auto">
          <a:xfrm>
            <a:off x="4945063" y="2351088"/>
            <a:ext cx="990600" cy="228600"/>
          </a:xfrm>
          <a:prstGeom prst="rect">
            <a:avLst/>
          </a:prstGeom>
          <a:solidFill>
            <a:srgbClr val="8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575"/>
              </a:spcBef>
              <a:buClr>
                <a:schemeClr val="accent1"/>
              </a:buClr>
              <a:buSzPct val="85000"/>
              <a:buFont typeface="Wingdings 2" panose="05020102010507070707" pitchFamily="18" charset="2"/>
              <a:buChar char=""/>
              <a:defRPr sz="2600">
                <a:solidFill>
                  <a:schemeClr val="tx1"/>
                </a:solidFill>
                <a:latin typeface="Perpetua" panose="02020502060401020303" pitchFamily="18" charset="0"/>
              </a:defRPr>
            </a:lvl1pPr>
            <a:lvl2pPr marL="742950" indent="-285750">
              <a:spcBef>
                <a:spcPts val="375"/>
              </a:spcBef>
              <a:buClr>
                <a:schemeClr val="accent2"/>
              </a:buClr>
              <a:buSzPct val="85000"/>
              <a:buFont typeface="Wingdings 2" panose="05020102010507070707" pitchFamily="18" charset="2"/>
              <a:buChar char=""/>
              <a:defRPr sz="2400">
                <a:solidFill>
                  <a:schemeClr val="tx1"/>
                </a:solidFill>
                <a:latin typeface="Perpetua" panose="02020502060401020303" pitchFamily="18" charset="0"/>
              </a:defRPr>
            </a:lvl2pPr>
            <a:lvl3pPr marL="1143000" indent="-228600">
              <a:spcBef>
                <a:spcPts val="375"/>
              </a:spcBef>
              <a:buClr>
                <a:srgbClr val="E6B1AB"/>
              </a:buClr>
              <a:buSzPct val="85000"/>
              <a:buFont typeface="Wingdings 2" panose="05020102010507070707" pitchFamily="18" charset="2"/>
              <a:buChar char=""/>
              <a:defRPr sz="2000">
                <a:solidFill>
                  <a:schemeClr val="tx1"/>
                </a:solidFill>
                <a:latin typeface="Perpetua" panose="02020502060401020303" pitchFamily="18" charset="0"/>
              </a:defRPr>
            </a:lvl3pPr>
            <a:lvl4pPr marL="1600200" indent="-228600">
              <a:spcBef>
                <a:spcPts val="375"/>
              </a:spcBef>
              <a:buClr>
                <a:srgbClr val="A28E6A"/>
              </a:buClr>
              <a:buSzPct val="80000"/>
              <a:buFont typeface="Wingdings 2" panose="05020102010507070707" pitchFamily="18" charset="2"/>
              <a:buChar char=""/>
              <a:defRPr sz="2000">
                <a:solidFill>
                  <a:schemeClr val="tx1"/>
                </a:solidFill>
                <a:latin typeface="Perpetua" panose="02020502060401020303" pitchFamily="18" charset="0"/>
              </a:defRPr>
            </a:lvl4pPr>
            <a:lvl5pPr marL="2057400" indent="-228600">
              <a:spcBef>
                <a:spcPts val="375"/>
              </a:spcBef>
              <a:buClr>
                <a:srgbClr val="A28E6A"/>
              </a:buClr>
              <a:buChar char="o"/>
              <a:defRPr sz="2000">
                <a:solidFill>
                  <a:schemeClr val="tx1"/>
                </a:solidFill>
                <a:latin typeface="Perpetua" panose="02020502060401020303" pitchFamily="18" charset="0"/>
              </a:defRPr>
            </a:lvl5pPr>
            <a:lvl6pPr marL="2514600" indent="-228600" fontAlgn="base">
              <a:spcBef>
                <a:spcPts val="375"/>
              </a:spcBef>
              <a:spcAft>
                <a:spcPct val="0"/>
              </a:spcAft>
              <a:buClr>
                <a:srgbClr val="A28E6A"/>
              </a:buClr>
              <a:buChar char="o"/>
              <a:defRPr sz="2000">
                <a:solidFill>
                  <a:schemeClr val="tx1"/>
                </a:solidFill>
                <a:latin typeface="Perpetua" panose="02020502060401020303" pitchFamily="18" charset="0"/>
              </a:defRPr>
            </a:lvl6pPr>
            <a:lvl7pPr marL="2971800" indent="-228600" fontAlgn="base">
              <a:spcBef>
                <a:spcPts val="375"/>
              </a:spcBef>
              <a:spcAft>
                <a:spcPct val="0"/>
              </a:spcAft>
              <a:buClr>
                <a:srgbClr val="A28E6A"/>
              </a:buClr>
              <a:buChar char="o"/>
              <a:defRPr sz="2000">
                <a:solidFill>
                  <a:schemeClr val="tx1"/>
                </a:solidFill>
                <a:latin typeface="Perpetua" panose="02020502060401020303" pitchFamily="18" charset="0"/>
              </a:defRPr>
            </a:lvl7pPr>
            <a:lvl8pPr marL="3429000" indent="-228600" fontAlgn="base">
              <a:spcBef>
                <a:spcPts val="375"/>
              </a:spcBef>
              <a:spcAft>
                <a:spcPct val="0"/>
              </a:spcAft>
              <a:buClr>
                <a:srgbClr val="A28E6A"/>
              </a:buClr>
              <a:buChar char="o"/>
              <a:defRPr sz="2000">
                <a:solidFill>
                  <a:schemeClr val="tx1"/>
                </a:solidFill>
                <a:latin typeface="Perpetua" panose="02020502060401020303" pitchFamily="18" charset="0"/>
              </a:defRPr>
            </a:lvl8pPr>
            <a:lvl9pPr marL="3886200" indent="-228600" fontAlgn="base">
              <a:spcBef>
                <a:spcPts val="375"/>
              </a:spcBef>
              <a:spcAft>
                <a:spcPct val="0"/>
              </a:spcAft>
              <a:buClr>
                <a:srgbClr val="A28E6A"/>
              </a:buClr>
              <a:buChar char="o"/>
              <a:defRPr sz="2000">
                <a:solidFill>
                  <a:schemeClr val="tx1"/>
                </a:solidFill>
                <a:latin typeface="Perpetua" panose="02020502060401020303" pitchFamily="18" charset="0"/>
              </a:defRPr>
            </a:lvl9pPr>
          </a:lstStyle>
          <a:p>
            <a:pPr algn="ctr" eaLnBrk="0" fontAlgn="base" hangingPunct="0">
              <a:spcBef>
                <a:spcPct val="50000"/>
              </a:spcBef>
              <a:spcAft>
                <a:spcPct val="0"/>
              </a:spcAft>
              <a:buClrTx/>
              <a:buSzTx/>
              <a:buNone/>
            </a:pPr>
            <a:r>
              <a:rPr lang="en-US" altLang="en-US" sz="900" b="1">
                <a:solidFill>
                  <a:srgbClr val="FFFFFF"/>
                </a:solidFill>
                <a:latin typeface="Garamond" panose="02020404030301010803" pitchFamily="18" charset="0"/>
                <a:cs typeface="Arial" panose="020B0604020202020204" pitchFamily="34" charset="0"/>
              </a:rPr>
              <a:t>Vilnius</a:t>
            </a:r>
          </a:p>
        </p:txBody>
      </p:sp>
      <p:sp>
        <p:nvSpPr>
          <p:cNvPr id="19473" name="Text Box 6">
            <a:extLst>
              <a:ext uri="{FF2B5EF4-FFF2-40B4-BE49-F238E27FC236}">
                <a16:creationId xmlns:a16="http://schemas.microsoft.com/office/drawing/2014/main" id="{8AFA02DF-A59B-4417-B9E3-5F48547D436A}"/>
              </a:ext>
            </a:extLst>
          </p:cNvPr>
          <p:cNvSpPr txBox="1">
            <a:spLocks noChangeArrowheads="1"/>
          </p:cNvSpPr>
          <p:nvPr/>
        </p:nvSpPr>
        <p:spPr bwMode="auto">
          <a:xfrm>
            <a:off x="5243513" y="2690813"/>
            <a:ext cx="990600" cy="228600"/>
          </a:xfrm>
          <a:prstGeom prst="rect">
            <a:avLst/>
          </a:prstGeom>
          <a:solidFill>
            <a:srgbClr val="8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575"/>
              </a:spcBef>
              <a:buClr>
                <a:schemeClr val="accent1"/>
              </a:buClr>
              <a:buSzPct val="85000"/>
              <a:buFont typeface="Wingdings 2" panose="05020102010507070707" pitchFamily="18" charset="2"/>
              <a:buChar char=""/>
              <a:defRPr sz="2600">
                <a:solidFill>
                  <a:schemeClr val="tx1"/>
                </a:solidFill>
                <a:latin typeface="Perpetua" panose="02020502060401020303" pitchFamily="18" charset="0"/>
              </a:defRPr>
            </a:lvl1pPr>
            <a:lvl2pPr marL="742950" indent="-285750">
              <a:spcBef>
                <a:spcPts val="375"/>
              </a:spcBef>
              <a:buClr>
                <a:schemeClr val="accent2"/>
              </a:buClr>
              <a:buSzPct val="85000"/>
              <a:buFont typeface="Wingdings 2" panose="05020102010507070707" pitchFamily="18" charset="2"/>
              <a:buChar char=""/>
              <a:defRPr sz="2400">
                <a:solidFill>
                  <a:schemeClr val="tx1"/>
                </a:solidFill>
                <a:latin typeface="Perpetua" panose="02020502060401020303" pitchFamily="18" charset="0"/>
              </a:defRPr>
            </a:lvl2pPr>
            <a:lvl3pPr marL="1143000" indent="-228600">
              <a:spcBef>
                <a:spcPts val="375"/>
              </a:spcBef>
              <a:buClr>
                <a:srgbClr val="E6B1AB"/>
              </a:buClr>
              <a:buSzPct val="85000"/>
              <a:buFont typeface="Wingdings 2" panose="05020102010507070707" pitchFamily="18" charset="2"/>
              <a:buChar char=""/>
              <a:defRPr sz="2000">
                <a:solidFill>
                  <a:schemeClr val="tx1"/>
                </a:solidFill>
                <a:latin typeface="Perpetua" panose="02020502060401020303" pitchFamily="18" charset="0"/>
              </a:defRPr>
            </a:lvl3pPr>
            <a:lvl4pPr marL="1600200" indent="-228600">
              <a:spcBef>
                <a:spcPts val="375"/>
              </a:spcBef>
              <a:buClr>
                <a:srgbClr val="A28E6A"/>
              </a:buClr>
              <a:buSzPct val="80000"/>
              <a:buFont typeface="Wingdings 2" panose="05020102010507070707" pitchFamily="18" charset="2"/>
              <a:buChar char=""/>
              <a:defRPr sz="2000">
                <a:solidFill>
                  <a:schemeClr val="tx1"/>
                </a:solidFill>
                <a:latin typeface="Perpetua" panose="02020502060401020303" pitchFamily="18" charset="0"/>
              </a:defRPr>
            </a:lvl4pPr>
            <a:lvl5pPr marL="2057400" indent="-228600">
              <a:spcBef>
                <a:spcPts val="375"/>
              </a:spcBef>
              <a:buClr>
                <a:srgbClr val="A28E6A"/>
              </a:buClr>
              <a:buChar char="o"/>
              <a:defRPr sz="2000">
                <a:solidFill>
                  <a:schemeClr val="tx1"/>
                </a:solidFill>
                <a:latin typeface="Perpetua" panose="02020502060401020303" pitchFamily="18" charset="0"/>
              </a:defRPr>
            </a:lvl5pPr>
            <a:lvl6pPr marL="2514600" indent="-228600" fontAlgn="base">
              <a:spcBef>
                <a:spcPts val="375"/>
              </a:spcBef>
              <a:spcAft>
                <a:spcPct val="0"/>
              </a:spcAft>
              <a:buClr>
                <a:srgbClr val="A28E6A"/>
              </a:buClr>
              <a:buChar char="o"/>
              <a:defRPr sz="2000">
                <a:solidFill>
                  <a:schemeClr val="tx1"/>
                </a:solidFill>
                <a:latin typeface="Perpetua" panose="02020502060401020303" pitchFamily="18" charset="0"/>
              </a:defRPr>
            </a:lvl6pPr>
            <a:lvl7pPr marL="2971800" indent="-228600" fontAlgn="base">
              <a:spcBef>
                <a:spcPts val="375"/>
              </a:spcBef>
              <a:spcAft>
                <a:spcPct val="0"/>
              </a:spcAft>
              <a:buClr>
                <a:srgbClr val="A28E6A"/>
              </a:buClr>
              <a:buChar char="o"/>
              <a:defRPr sz="2000">
                <a:solidFill>
                  <a:schemeClr val="tx1"/>
                </a:solidFill>
                <a:latin typeface="Perpetua" panose="02020502060401020303" pitchFamily="18" charset="0"/>
              </a:defRPr>
            </a:lvl7pPr>
            <a:lvl8pPr marL="3429000" indent="-228600" fontAlgn="base">
              <a:spcBef>
                <a:spcPts val="375"/>
              </a:spcBef>
              <a:spcAft>
                <a:spcPct val="0"/>
              </a:spcAft>
              <a:buClr>
                <a:srgbClr val="A28E6A"/>
              </a:buClr>
              <a:buChar char="o"/>
              <a:defRPr sz="2000">
                <a:solidFill>
                  <a:schemeClr val="tx1"/>
                </a:solidFill>
                <a:latin typeface="Perpetua" panose="02020502060401020303" pitchFamily="18" charset="0"/>
              </a:defRPr>
            </a:lvl8pPr>
            <a:lvl9pPr marL="3886200" indent="-228600" fontAlgn="base">
              <a:spcBef>
                <a:spcPts val="375"/>
              </a:spcBef>
              <a:spcAft>
                <a:spcPct val="0"/>
              </a:spcAft>
              <a:buClr>
                <a:srgbClr val="A28E6A"/>
              </a:buClr>
              <a:buChar char="o"/>
              <a:defRPr sz="2000">
                <a:solidFill>
                  <a:schemeClr val="tx1"/>
                </a:solidFill>
                <a:latin typeface="Perpetua" panose="02020502060401020303" pitchFamily="18" charset="0"/>
              </a:defRPr>
            </a:lvl9pPr>
          </a:lstStyle>
          <a:p>
            <a:pPr algn="ctr" eaLnBrk="0" fontAlgn="base" hangingPunct="0">
              <a:spcBef>
                <a:spcPct val="50000"/>
              </a:spcBef>
              <a:spcAft>
                <a:spcPct val="0"/>
              </a:spcAft>
              <a:buClrTx/>
              <a:buSzTx/>
              <a:buNone/>
            </a:pPr>
            <a:r>
              <a:rPr lang="en-US" altLang="en-US" sz="900" b="1">
                <a:solidFill>
                  <a:srgbClr val="FFFFFF"/>
                </a:solidFill>
                <a:latin typeface="Garamond" panose="02020404030301010803" pitchFamily="18" charset="0"/>
                <a:cs typeface="Arial" panose="020B0604020202020204" pitchFamily="34" charset="0"/>
              </a:rPr>
              <a:t>Moscow</a:t>
            </a:r>
          </a:p>
        </p:txBody>
      </p:sp>
      <p:sp>
        <p:nvSpPr>
          <p:cNvPr id="19474" name="Text Box 6">
            <a:extLst>
              <a:ext uri="{FF2B5EF4-FFF2-40B4-BE49-F238E27FC236}">
                <a16:creationId xmlns:a16="http://schemas.microsoft.com/office/drawing/2014/main" id="{008C17EC-C4AE-498E-B76B-E066E5E363BD}"/>
              </a:ext>
            </a:extLst>
          </p:cNvPr>
          <p:cNvSpPr txBox="1">
            <a:spLocks noChangeArrowheads="1"/>
          </p:cNvSpPr>
          <p:nvPr/>
        </p:nvSpPr>
        <p:spPr bwMode="auto">
          <a:xfrm>
            <a:off x="4800600" y="2971800"/>
            <a:ext cx="990600" cy="228600"/>
          </a:xfrm>
          <a:prstGeom prst="rect">
            <a:avLst/>
          </a:prstGeom>
          <a:solidFill>
            <a:srgbClr val="8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575"/>
              </a:spcBef>
              <a:buClr>
                <a:schemeClr val="accent1"/>
              </a:buClr>
              <a:buSzPct val="85000"/>
              <a:buFont typeface="Wingdings 2" panose="05020102010507070707" pitchFamily="18" charset="2"/>
              <a:buChar char=""/>
              <a:defRPr sz="2600">
                <a:solidFill>
                  <a:schemeClr val="tx1"/>
                </a:solidFill>
                <a:latin typeface="Perpetua" panose="02020502060401020303" pitchFamily="18" charset="0"/>
              </a:defRPr>
            </a:lvl1pPr>
            <a:lvl2pPr marL="742950" indent="-285750">
              <a:spcBef>
                <a:spcPts val="375"/>
              </a:spcBef>
              <a:buClr>
                <a:schemeClr val="accent2"/>
              </a:buClr>
              <a:buSzPct val="85000"/>
              <a:buFont typeface="Wingdings 2" panose="05020102010507070707" pitchFamily="18" charset="2"/>
              <a:buChar char=""/>
              <a:defRPr sz="2400">
                <a:solidFill>
                  <a:schemeClr val="tx1"/>
                </a:solidFill>
                <a:latin typeface="Perpetua" panose="02020502060401020303" pitchFamily="18" charset="0"/>
              </a:defRPr>
            </a:lvl2pPr>
            <a:lvl3pPr marL="1143000" indent="-228600">
              <a:spcBef>
                <a:spcPts val="375"/>
              </a:spcBef>
              <a:buClr>
                <a:srgbClr val="E6B1AB"/>
              </a:buClr>
              <a:buSzPct val="85000"/>
              <a:buFont typeface="Wingdings 2" panose="05020102010507070707" pitchFamily="18" charset="2"/>
              <a:buChar char=""/>
              <a:defRPr sz="2000">
                <a:solidFill>
                  <a:schemeClr val="tx1"/>
                </a:solidFill>
                <a:latin typeface="Perpetua" panose="02020502060401020303" pitchFamily="18" charset="0"/>
              </a:defRPr>
            </a:lvl3pPr>
            <a:lvl4pPr marL="1600200" indent="-228600">
              <a:spcBef>
                <a:spcPts val="375"/>
              </a:spcBef>
              <a:buClr>
                <a:srgbClr val="A28E6A"/>
              </a:buClr>
              <a:buSzPct val="80000"/>
              <a:buFont typeface="Wingdings 2" panose="05020102010507070707" pitchFamily="18" charset="2"/>
              <a:buChar char=""/>
              <a:defRPr sz="2000">
                <a:solidFill>
                  <a:schemeClr val="tx1"/>
                </a:solidFill>
                <a:latin typeface="Perpetua" panose="02020502060401020303" pitchFamily="18" charset="0"/>
              </a:defRPr>
            </a:lvl4pPr>
            <a:lvl5pPr marL="2057400" indent="-228600">
              <a:spcBef>
                <a:spcPts val="375"/>
              </a:spcBef>
              <a:buClr>
                <a:srgbClr val="A28E6A"/>
              </a:buClr>
              <a:buChar char="o"/>
              <a:defRPr sz="2000">
                <a:solidFill>
                  <a:schemeClr val="tx1"/>
                </a:solidFill>
                <a:latin typeface="Perpetua" panose="02020502060401020303" pitchFamily="18" charset="0"/>
              </a:defRPr>
            </a:lvl5pPr>
            <a:lvl6pPr marL="2514600" indent="-228600" fontAlgn="base">
              <a:spcBef>
                <a:spcPts val="375"/>
              </a:spcBef>
              <a:spcAft>
                <a:spcPct val="0"/>
              </a:spcAft>
              <a:buClr>
                <a:srgbClr val="A28E6A"/>
              </a:buClr>
              <a:buChar char="o"/>
              <a:defRPr sz="2000">
                <a:solidFill>
                  <a:schemeClr val="tx1"/>
                </a:solidFill>
                <a:latin typeface="Perpetua" panose="02020502060401020303" pitchFamily="18" charset="0"/>
              </a:defRPr>
            </a:lvl6pPr>
            <a:lvl7pPr marL="2971800" indent="-228600" fontAlgn="base">
              <a:spcBef>
                <a:spcPts val="375"/>
              </a:spcBef>
              <a:spcAft>
                <a:spcPct val="0"/>
              </a:spcAft>
              <a:buClr>
                <a:srgbClr val="A28E6A"/>
              </a:buClr>
              <a:buChar char="o"/>
              <a:defRPr sz="2000">
                <a:solidFill>
                  <a:schemeClr val="tx1"/>
                </a:solidFill>
                <a:latin typeface="Perpetua" panose="02020502060401020303" pitchFamily="18" charset="0"/>
              </a:defRPr>
            </a:lvl7pPr>
            <a:lvl8pPr marL="3429000" indent="-228600" fontAlgn="base">
              <a:spcBef>
                <a:spcPts val="375"/>
              </a:spcBef>
              <a:spcAft>
                <a:spcPct val="0"/>
              </a:spcAft>
              <a:buClr>
                <a:srgbClr val="A28E6A"/>
              </a:buClr>
              <a:buChar char="o"/>
              <a:defRPr sz="2000">
                <a:solidFill>
                  <a:schemeClr val="tx1"/>
                </a:solidFill>
                <a:latin typeface="Perpetua" panose="02020502060401020303" pitchFamily="18" charset="0"/>
              </a:defRPr>
            </a:lvl8pPr>
            <a:lvl9pPr marL="3886200" indent="-228600" fontAlgn="base">
              <a:spcBef>
                <a:spcPts val="375"/>
              </a:spcBef>
              <a:spcAft>
                <a:spcPct val="0"/>
              </a:spcAft>
              <a:buClr>
                <a:srgbClr val="A28E6A"/>
              </a:buClr>
              <a:buChar char="o"/>
              <a:defRPr sz="2000">
                <a:solidFill>
                  <a:schemeClr val="tx1"/>
                </a:solidFill>
                <a:latin typeface="Perpetua" panose="02020502060401020303" pitchFamily="18" charset="0"/>
              </a:defRPr>
            </a:lvl9pPr>
          </a:lstStyle>
          <a:p>
            <a:pPr algn="ctr" eaLnBrk="0" fontAlgn="base" hangingPunct="0">
              <a:spcBef>
                <a:spcPct val="50000"/>
              </a:spcBef>
              <a:spcAft>
                <a:spcPct val="0"/>
              </a:spcAft>
              <a:buClrTx/>
              <a:buSzTx/>
              <a:buNone/>
            </a:pPr>
            <a:r>
              <a:rPr lang="en-US" altLang="en-US" sz="900" b="1">
                <a:solidFill>
                  <a:srgbClr val="FFFFFF"/>
                </a:solidFill>
                <a:latin typeface="Garamond" panose="02020404030301010803" pitchFamily="18" charset="0"/>
                <a:cs typeface="Arial" panose="020B0604020202020204" pitchFamily="34" charset="0"/>
              </a:rPr>
              <a:t>Poland</a:t>
            </a:r>
          </a:p>
        </p:txBody>
      </p:sp>
      <p:sp>
        <p:nvSpPr>
          <p:cNvPr id="19475" name="Text Box 5">
            <a:extLst>
              <a:ext uri="{FF2B5EF4-FFF2-40B4-BE49-F238E27FC236}">
                <a16:creationId xmlns:a16="http://schemas.microsoft.com/office/drawing/2014/main" id="{73A6F30A-A43D-4FFC-9AAF-DD46340D2FC8}"/>
              </a:ext>
            </a:extLst>
          </p:cNvPr>
          <p:cNvSpPr txBox="1">
            <a:spLocks noChangeArrowheads="1"/>
          </p:cNvSpPr>
          <p:nvPr/>
        </p:nvSpPr>
        <p:spPr bwMode="auto">
          <a:xfrm>
            <a:off x="6823075" y="2789240"/>
            <a:ext cx="762000" cy="369887"/>
          </a:xfrm>
          <a:prstGeom prst="rect">
            <a:avLst/>
          </a:prstGeom>
          <a:solidFill>
            <a:srgbClr val="8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575"/>
              </a:spcBef>
              <a:buClr>
                <a:schemeClr val="accent1"/>
              </a:buClr>
              <a:buSzPct val="85000"/>
              <a:buFont typeface="Wingdings 2" panose="05020102010507070707" pitchFamily="18" charset="2"/>
              <a:buChar char=""/>
              <a:defRPr sz="2600">
                <a:solidFill>
                  <a:schemeClr val="tx1"/>
                </a:solidFill>
                <a:latin typeface="Perpetua" panose="02020502060401020303" pitchFamily="18" charset="0"/>
              </a:defRPr>
            </a:lvl1pPr>
            <a:lvl2pPr marL="742950" indent="-285750">
              <a:spcBef>
                <a:spcPts val="375"/>
              </a:spcBef>
              <a:buClr>
                <a:schemeClr val="accent2"/>
              </a:buClr>
              <a:buSzPct val="85000"/>
              <a:buFont typeface="Wingdings 2" panose="05020102010507070707" pitchFamily="18" charset="2"/>
              <a:buChar char=""/>
              <a:defRPr sz="2400">
                <a:solidFill>
                  <a:schemeClr val="tx1"/>
                </a:solidFill>
                <a:latin typeface="Perpetua" panose="02020502060401020303" pitchFamily="18" charset="0"/>
              </a:defRPr>
            </a:lvl2pPr>
            <a:lvl3pPr marL="1143000" indent="-228600">
              <a:spcBef>
                <a:spcPts val="375"/>
              </a:spcBef>
              <a:buClr>
                <a:srgbClr val="E6B1AB"/>
              </a:buClr>
              <a:buSzPct val="85000"/>
              <a:buFont typeface="Wingdings 2" panose="05020102010507070707" pitchFamily="18" charset="2"/>
              <a:buChar char=""/>
              <a:defRPr sz="2000">
                <a:solidFill>
                  <a:schemeClr val="tx1"/>
                </a:solidFill>
                <a:latin typeface="Perpetua" panose="02020502060401020303" pitchFamily="18" charset="0"/>
              </a:defRPr>
            </a:lvl3pPr>
            <a:lvl4pPr marL="1600200" indent="-228600">
              <a:spcBef>
                <a:spcPts val="375"/>
              </a:spcBef>
              <a:buClr>
                <a:srgbClr val="A28E6A"/>
              </a:buClr>
              <a:buSzPct val="80000"/>
              <a:buFont typeface="Wingdings 2" panose="05020102010507070707" pitchFamily="18" charset="2"/>
              <a:buChar char=""/>
              <a:defRPr sz="2000">
                <a:solidFill>
                  <a:schemeClr val="tx1"/>
                </a:solidFill>
                <a:latin typeface="Perpetua" panose="02020502060401020303" pitchFamily="18" charset="0"/>
              </a:defRPr>
            </a:lvl4pPr>
            <a:lvl5pPr marL="2057400" indent="-228600">
              <a:spcBef>
                <a:spcPts val="375"/>
              </a:spcBef>
              <a:buClr>
                <a:srgbClr val="A28E6A"/>
              </a:buClr>
              <a:buChar char="o"/>
              <a:defRPr sz="2000">
                <a:solidFill>
                  <a:schemeClr val="tx1"/>
                </a:solidFill>
                <a:latin typeface="Perpetua" panose="02020502060401020303" pitchFamily="18" charset="0"/>
              </a:defRPr>
            </a:lvl5pPr>
            <a:lvl6pPr marL="2514600" indent="-228600" fontAlgn="base">
              <a:spcBef>
                <a:spcPts val="375"/>
              </a:spcBef>
              <a:spcAft>
                <a:spcPct val="0"/>
              </a:spcAft>
              <a:buClr>
                <a:srgbClr val="A28E6A"/>
              </a:buClr>
              <a:buChar char="o"/>
              <a:defRPr sz="2000">
                <a:solidFill>
                  <a:schemeClr val="tx1"/>
                </a:solidFill>
                <a:latin typeface="Perpetua" panose="02020502060401020303" pitchFamily="18" charset="0"/>
              </a:defRPr>
            </a:lvl6pPr>
            <a:lvl7pPr marL="2971800" indent="-228600" fontAlgn="base">
              <a:spcBef>
                <a:spcPts val="375"/>
              </a:spcBef>
              <a:spcAft>
                <a:spcPct val="0"/>
              </a:spcAft>
              <a:buClr>
                <a:srgbClr val="A28E6A"/>
              </a:buClr>
              <a:buChar char="o"/>
              <a:defRPr sz="2000">
                <a:solidFill>
                  <a:schemeClr val="tx1"/>
                </a:solidFill>
                <a:latin typeface="Perpetua" panose="02020502060401020303" pitchFamily="18" charset="0"/>
              </a:defRPr>
            </a:lvl7pPr>
            <a:lvl8pPr marL="3429000" indent="-228600" fontAlgn="base">
              <a:spcBef>
                <a:spcPts val="375"/>
              </a:spcBef>
              <a:spcAft>
                <a:spcPct val="0"/>
              </a:spcAft>
              <a:buClr>
                <a:srgbClr val="A28E6A"/>
              </a:buClr>
              <a:buChar char="o"/>
              <a:defRPr sz="2000">
                <a:solidFill>
                  <a:schemeClr val="tx1"/>
                </a:solidFill>
                <a:latin typeface="Perpetua" panose="02020502060401020303" pitchFamily="18" charset="0"/>
              </a:defRPr>
            </a:lvl8pPr>
            <a:lvl9pPr marL="3886200" indent="-228600" fontAlgn="base">
              <a:spcBef>
                <a:spcPts val="375"/>
              </a:spcBef>
              <a:spcAft>
                <a:spcPct val="0"/>
              </a:spcAft>
              <a:buClr>
                <a:srgbClr val="A28E6A"/>
              </a:buClr>
              <a:buChar char="o"/>
              <a:defRPr sz="2000">
                <a:solidFill>
                  <a:schemeClr val="tx1"/>
                </a:solidFill>
                <a:latin typeface="Perpetua" panose="02020502060401020303" pitchFamily="18" charset="0"/>
              </a:defRPr>
            </a:lvl9pPr>
          </a:lstStyle>
          <a:p>
            <a:pPr algn="ctr" eaLnBrk="0" fontAlgn="base" hangingPunct="0">
              <a:spcBef>
                <a:spcPct val="50000"/>
              </a:spcBef>
              <a:spcAft>
                <a:spcPct val="0"/>
              </a:spcAft>
              <a:buClrTx/>
              <a:buSzTx/>
              <a:buNone/>
            </a:pPr>
            <a:r>
              <a:rPr lang="en-US" altLang="en-US" sz="900" b="1">
                <a:solidFill>
                  <a:srgbClr val="FFFFFF"/>
                </a:solidFill>
                <a:latin typeface="Garamond" panose="02020404030301010803" pitchFamily="18" charset="0"/>
                <a:cs typeface="Arial" panose="020B0604020202020204" pitchFamily="34" charset="0"/>
              </a:rPr>
              <a:t>Northern China</a:t>
            </a:r>
          </a:p>
        </p:txBody>
      </p:sp>
      <p:sp>
        <p:nvSpPr>
          <p:cNvPr id="19476" name="Slide Number Placeholder 1">
            <a:extLst>
              <a:ext uri="{FF2B5EF4-FFF2-40B4-BE49-F238E27FC236}">
                <a16:creationId xmlns:a16="http://schemas.microsoft.com/office/drawing/2014/main" id="{1645C310-845E-46C6-893C-4A19F3AA45EC}"/>
              </a:ext>
            </a:extLst>
          </p:cNvPr>
          <p:cNvSpPr>
            <a:spLocks noGrp="1"/>
          </p:cNvSpPr>
          <p:nvPr>
            <p:ph type="sldNum" sz="quarter" idx="12"/>
          </p:nvPr>
        </p:nvSpPr>
        <p:spPr bwMode="auto">
          <a:xfrm>
            <a:off x="914400" y="6172200"/>
            <a:ext cx="3962400" cy="4572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noAutofit/>
          </a:bodyPr>
          <a:lstStyle>
            <a:lvl1pPr>
              <a:defRPr>
                <a:solidFill>
                  <a:schemeClr val="tx1"/>
                </a:solidFill>
                <a:latin typeface="Perpetua" panose="02020502060401020303" pitchFamily="18" charset="0"/>
              </a:defRPr>
            </a:lvl1pPr>
            <a:lvl2pPr marL="742950" indent="-285750">
              <a:defRPr>
                <a:solidFill>
                  <a:schemeClr val="tx1"/>
                </a:solidFill>
                <a:latin typeface="Perpetua" panose="02020502060401020303" pitchFamily="18" charset="0"/>
              </a:defRPr>
            </a:lvl2pPr>
            <a:lvl3pPr marL="1143000" indent="-228600">
              <a:defRPr>
                <a:solidFill>
                  <a:schemeClr val="tx1"/>
                </a:solidFill>
                <a:latin typeface="Perpetua" panose="02020502060401020303" pitchFamily="18" charset="0"/>
              </a:defRPr>
            </a:lvl3pPr>
            <a:lvl4pPr marL="1600200" indent="-228600">
              <a:defRPr>
                <a:solidFill>
                  <a:schemeClr val="tx1"/>
                </a:solidFill>
                <a:latin typeface="Perpetua" panose="02020502060401020303" pitchFamily="18" charset="0"/>
              </a:defRPr>
            </a:lvl4pPr>
            <a:lvl5pPr marL="2057400" indent="-228600">
              <a:defRPr>
                <a:solidFill>
                  <a:schemeClr val="tx1"/>
                </a:solidFill>
                <a:latin typeface="Perpetua" panose="02020502060401020303" pitchFamily="18" charset="0"/>
              </a:defRPr>
            </a:lvl5pPr>
            <a:lvl6pPr marL="2514600" indent="-228600" fontAlgn="base">
              <a:spcBef>
                <a:spcPct val="0"/>
              </a:spcBef>
              <a:spcAft>
                <a:spcPct val="0"/>
              </a:spcAft>
              <a:defRPr>
                <a:solidFill>
                  <a:schemeClr val="tx1"/>
                </a:solidFill>
                <a:latin typeface="Perpetua" panose="02020502060401020303" pitchFamily="18" charset="0"/>
              </a:defRPr>
            </a:lvl6pPr>
            <a:lvl7pPr marL="2971800" indent="-228600" fontAlgn="base">
              <a:spcBef>
                <a:spcPct val="0"/>
              </a:spcBef>
              <a:spcAft>
                <a:spcPct val="0"/>
              </a:spcAft>
              <a:defRPr>
                <a:solidFill>
                  <a:schemeClr val="tx1"/>
                </a:solidFill>
                <a:latin typeface="Perpetua" panose="02020502060401020303" pitchFamily="18" charset="0"/>
              </a:defRPr>
            </a:lvl7pPr>
            <a:lvl8pPr marL="3429000" indent="-228600" fontAlgn="base">
              <a:spcBef>
                <a:spcPct val="0"/>
              </a:spcBef>
              <a:spcAft>
                <a:spcPct val="0"/>
              </a:spcAft>
              <a:defRPr>
                <a:solidFill>
                  <a:schemeClr val="tx1"/>
                </a:solidFill>
                <a:latin typeface="Perpetua" panose="02020502060401020303" pitchFamily="18" charset="0"/>
              </a:defRPr>
            </a:lvl8pPr>
            <a:lvl9pPr marL="3886200" indent="-228600" fontAlgn="base">
              <a:spcBef>
                <a:spcPct val="0"/>
              </a:spcBef>
              <a:spcAft>
                <a:spcPct val="0"/>
              </a:spcAft>
              <a:defRPr>
                <a:solidFill>
                  <a:schemeClr val="tx1"/>
                </a:solidFill>
                <a:latin typeface="Perpetua" panose="02020502060401020303" pitchFamily="18" charset="0"/>
              </a:defRPr>
            </a:lvl9pPr>
          </a:lstStyle>
          <a:p>
            <a:pPr algn="l" fontAlgn="base">
              <a:spcBef>
                <a:spcPct val="0"/>
              </a:spcBef>
              <a:spcAft>
                <a:spcPct val="0"/>
              </a:spcAft>
            </a:pPr>
            <a:fld id="{8BA12FF3-5F15-4DB3-88AA-14B9BD7241BD}" type="slidenum">
              <a:rPr lang="en-US" altLang="en-US">
                <a:solidFill>
                  <a:srgbClr val="FFFFFF"/>
                </a:solidFill>
                <a:cs typeface="Arial" panose="020B0604020202020204" pitchFamily="34" charset="0"/>
              </a:rPr>
              <a:pPr algn="l" fontAlgn="base">
                <a:spcBef>
                  <a:spcPct val="0"/>
                </a:spcBef>
                <a:spcAft>
                  <a:spcPct val="0"/>
                </a:spcAft>
              </a:pPr>
              <a:t>8</a:t>
            </a:fld>
            <a:endParaRPr lang="en-US" altLang="en-US">
              <a:solidFill>
                <a:srgbClr val="FFFFFF"/>
              </a:solidFill>
              <a:cs typeface="Arial" panose="020B0604020202020204" pitchFamily="34" charset="0"/>
            </a:endParaRPr>
          </a:p>
        </p:txBody>
      </p:sp>
    </p:spTree>
  </p:cSld>
  <p:clrMapOvr>
    <a:masterClrMapping/>
  </p:clrMapOvr>
  <p:transition spd="slow"/>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220B42-49C3-43DD-9DD9-9E35B37EA73E}"/>
              </a:ext>
            </a:extLst>
          </p:cNvPr>
          <p:cNvSpPr>
            <a:spLocks noGrp="1"/>
          </p:cNvSpPr>
          <p:nvPr>
            <p:ph type="title"/>
          </p:nvPr>
        </p:nvSpPr>
        <p:spPr>
          <a:xfrm>
            <a:off x="474955" y="252814"/>
            <a:ext cx="7772400" cy="715962"/>
          </a:xfrm>
        </p:spPr>
        <p:txBody>
          <a:bodyPr/>
          <a:lstStyle/>
          <a:p>
            <a:r>
              <a:rPr lang="en-US" sz="3600" dirty="0"/>
              <a:t>Procurement Symposium</a:t>
            </a:r>
          </a:p>
        </p:txBody>
      </p:sp>
      <p:pic>
        <p:nvPicPr>
          <p:cNvPr id="3" name="Picture 2">
            <a:extLst>
              <a:ext uri="{FF2B5EF4-FFF2-40B4-BE49-F238E27FC236}">
                <a16:creationId xmlns:a16="http://schemas.microsoft.com/office/drawing/2014/main" id="{31A4142B-FC3C-4F34-819E-AA01EED03105}"/>
              </a:ext>
            </a:extLst>
          </p:cNvPr>
          <p:cNvPicPr>
            <a:picLocks noChangeAspect="1"/>
          </p:cNvPicPr>
          <p:nvPr/>
        </p:nvPicPr>
        <p:blipFill>
          <a:blip r:embed="rId2"/>
          <a:stretch>
            <a:fillRect/>
          </a:stretch>
        </p:blipFill>
        <p:spPr>
          <a:xfrm>
            <a:off x="990600" y="1066802"/>
            <a:ext cx="3886200" cy="5478463"/>
          </a:xfrm>
          <a:prstGeom prst="rect">
            <a:avLst/>
          </a:prstGeom>
        </p:spPr>
      </p:pic>
      <p:sp>
        <p:nvSpPr>
          <p:cNvPr id="4" name="TextBox 3">
            <a:extLst>
              <a:ext uri="{FF2B5EF4-FFF2-40B4-BE49-F238E27FC236}">
                <a16:creationId xmlns:a16="http://schemas.microsoft.com/office/drawing/2014/main" id="{4C08F4F8-4D8F-4AFC-9BA3-81ED70A603E1}"/>
              </a:ext>
            </a:extLst>
          </p:cNvPr>
          <p:cNvSpPr txBox="1"/>
          <p:nvPr/>
        </p:nvSpPr>
        <p:spPr>
          <a:xfrm>
            <a:off x="4984812" y="1521783"/>
            <a:ext cx="3549588" cy="3477875"/>
          </a:xfrm>
          <a:prstGeom prst="rect">
            <a:avLst/>
          </a:prstGeom>
          <a:noFill/>
        </p:spPr>
        <p:txBody>
          <a:bodyPr wrap="square" rtlCol="0">
            <a:spAutoFit/>
          </a:bodyPr>
          <a:lstStyle/>
          <a:p>
            <a:pPr algn="r" fontAlgn="base">
              <a:spcBef>
                <a:spcPct val="0"/>
              </a:spcBef>
              <a:spcAft>
                <a:spcPct val="0"/>
              </a:spcAft>
            </a:pPr>
            <a:r>
              <a:rPr lang="en-US" sz="4400" dirty="0">
                <a:solidFill>
                  <a:prstClr val="black"/>
                </a:solidFill>
                <a:latin typeface="Perpetua" panose="02020502060401020303" pitchFamily="18" charset="0"/>
                <a:cs typeface="Arial" panose="020B0604020202020204" pitchFamily="34" charset="0"/>
              </a:rPr>
              <a:t>. . . Recording has been requested, as you have class scheduled</a:t>
            </a:r>
          </a:p>
        </p:txBody>
      </p:sp>
    </p:spTree>
    <p:extLst>
      <p:ext uri="{BB962C8B-B14F-4D97-AF65-F5344CB8AC3E}">
        <p14:creationId xmlns:p14="http://schemas.microsoft.com/office/powerpoint/2010/main" val="2291759513"/>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Equity">
  <a:themeElements>
    <a:clrScheme name="Equity">
      <a:dk1>
        <a:sysClr val="windowText" lastClr="000000"/>
      </a:dk1>
      <a:lt1>
        <a:sysClr val="window" lastClr="FFFFFF"/>
      </a:lt1>
      <a:dk2>
        <a:srgbClr val="696464"/>
      </a:dk2>
      <a:lt2>
        <a:srgbClr val="E9E5DC"/>
      </a:lt2>
      <a:accent1>
        <a:srgbClr val="D34817"/>
      </a:accent1>
      <a:accent2>
        <a:srgbClr val="9B2D1F"/>
      </a:accent2>
      <a:accent3>
        <a:srgbClr val="A28E6A"/>
      </a:accent3>
      <a:accent4>
        <a:srgbClr val="956251"/>
      </a:accent4>
      <a:accent5>
        <a:srgbClr val="918485"/>
      </a:accent5>
      <a:accent6>
        <a:srgbClr val="855D5D"/>
      </a:accent6>
      <a:hlink>
        <a:srgbClr val="CC9900"/>
      </a:hlink>
      <a:folHlink>
        <a:srgbClr val="96A9A9"/>
      </a:folHlink>
    </a:clrScheme>
    <a:fontScheme name="Equity">
      <a:majorFont>
        <a:latin typeface="Franklin Gothic Book"/>
        <a:ea typeface=""/>
        <a:cs typeface=""/>
        <a:font script="Grek" typeface="Calibri"/>
        <a:font script="Cyrl" typeface="Calibri"/>
        <a:font script="Jpan" typeface="HGｺﾞｼｯｸM"/>
        <a:font script="Hang" typeface="바탕"/>
        <a:font script="Hans" typeface="幼圆"/>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Perpetua"/>
        <a:ea typeface=""/>
        <a:cs typeface=""/>
        <a:font script="Grek" typeface="Cambria"/>
        <a:font script="Cyrl" typeface="Cambria"/>
        <a:font script="Jpan" typeface="HG創英ﾌﾟﾚｾﾞﾝｽEB"/>
        <a:font script="Hang" typeface="맑은 고딕"/>
        <a:font script="Hans" typeface="宋体"/>
        <a:font script="Hant" typeface="新細明體"/>
        <a:font script="Arab" typeface="Times New Roman"/>
        <a:font script="Hebr" typeface="Aharoni"/>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Equity">
      <a:fillStyleLst>
        <a:solidFill>
          <a:schemeClr val="phClr"/>
        </a:solidFill>
        <a:blipFill>
          <a:blip xmlns:r="http://schemas.openxmlformats.org/officeDocument/2006/relationships" r:embed="rId1">
            <a:duotone>
              <a:schemeClr val="phClr">
                <a:tint val="30000"/>
                <a:satMod val="300000"/>
              </a:schemeClr>
              <a:schemeClr val="phClr">
                <a:tint val="40000"/>
                <a:satMod val="200000"/>
              </a:schemeClr>
            </a:duotone>
          </a:blip>
          <a:tile tx="0" ty="0" sx="70000" sy="70000" flip="none" algn="ctr"/>
        </a:blipFill>
        <a:blipFill>
          <a:blip xmlns:r="http://schemas.openxmlformats.org/officeDocument/2006/relationships" r:embed="rId1">
            <a:duotone>
              <a:schemeClr val="phClr">
                <a:shade val="22000"/>
                <a:satMod val="160000"/>
              </a:schemeClr>
              <a:schemeClr val="phClr">
                <a:shade val="45000"/>
                <a:satMod val="100000"/>
              </a:schemeClr>
            </a:duotone>
          </a:blip>
          <a:tile tx="0" ty="0" sx="65000" sy="65000" flip="none" algn="ctr"/>
        </a:blipFill>
      </a:fillStyleLst>
      <a:lnStyleLst>
        <a:ln w="9525" cap="flat" cmpd="sng" algn="ctr">
          <a:solidFill>
            <a:schemeClr val="phClr">
              <a:shade val="60000"/>
              <a:satMod val="110000"/>
            </a:schemeClr>
          </a:solidFill>
          <a:prstDash val="solid"/>
        </a:ln>
        <a:ln w="12700" cap="flat" cmpd="sng" algn="ctr">
          <a:solidFill>
            <a:schemeClr val="phClr"/>
          </a:solidFill>
          <a:prstDash val="solid"/>
        </a:ln>
        <a:ln w="38100" cap="flat" cmpd="sng" algn="ctr">
          <a:solidFill>
            <a:schemeClr val="phClr"/>
          </a:solidFill>
          <a:prstDash val="solid"/>
        </a:ln>
      </a:lnStyleLst>
      <a:effectStyleLst>
        <a:effectStyle>
          <a:effectLst>
            <a:outerShdw blurRad="38100" dist="25400" dir="5400000" algn="t" rotWithShape="0">
              <a:srgbClr val="000000">
                <a:alpha val="50000"/>
              </a:srgbClr>
            </a:outerShdw>
          </a:effectLst>
        </a:effectStyle>
        <a:effectStyle>
          <a:effectLst>
            <a:outerShdw blurRad="38100" dist="25400" dir="5400000" algn="t" rotWithShape="0">
              <a:srgbClr val="000000">
                <a:alpha val="50000"/>
              </a:srgbClr>
            </a:outerShdw>
          </a:effectLst>
        </a:effectStyle>
        <a:effectStyle>
          <a:effectLst>
            <a:outerShdw blurRad="50800" dist="50800" dir="5400000" algn="t" rotWithShape="0">
              <a:srgbClr val="000000">
                <a:alpha val="60000"/>
              </a:srgbClr>
            </a:outerShdw>
          </a:effectLst>
          <a:scene3d>
            <a:camera prst="isometricBottomUp" fov="0">
              <a:rot lat="0" lon="0" rev="0"/>
            </a:camera>
            <a:lightRig rig="soft" dir="b">
              <a:rot lat="0" lon="0" rev="9000000"/>
            </a:lightRig>
          </a:scene3d>
          <a:sp3d contourW="35000" prstMaterial="matte">
            <a:bevelT w="45000" h="38100" prst="convex"/>
            <a:contourClr>
              <a:schemeClr val="phClr">
                <a:tint val="10000"/>
                <a:satMod val="130000"/>
              </a:schemeClr>
            </a:contourClr>
          </a:sp3d>
        </a:effectStyle>
      </a:effectStyleLst>
      <a:bgFillStyleLst>
        <a:solidFill>
          <a:schemeClr val="phClr"/>
        </a:solidFill>
        <a:gradFill rotWithShape="1">
          <a:gsLst>
            <a:gs pos="0">
              <a:schemeClr val="phClr">
                <a:shade val="40000"/>
                <a:satMod val="165000"/>
              </a:schemeClr>
            </a:gs>
            <a:gs pos="50000">
              <a:schemeClr val="phClr">
                <a:shade val="80000"/>
                <a:satMod val="155000"/>
              </a:schemeClr>
            </a:gs>
            <a:gs pos="100000">
              <a:schemeClr val="phClr">
                <a:tint val="95000"/>
                <a:satMod val="200000"/>
              </a:schemeClr>
            </a:gs>
          </a:gsLst>
          <a:lin ang="16200000" scaled="1"/>
        </a:gradFill>
        <a:blipFill>
          <a:blip xmlns:r="http://schemas.openxmlformats.org/officeDocument/2006/relationships" r:embed="rId1">
            <a:duotone>
              <a:schemeClr val="phClr">
                <a:tint val="95000"/>
                <a:satMod val="200000"/>
              </a:schemeClr>
              <a:schemeClr val="phClr">
                <a:shade val="80000"/>
                <a:satMod val="100000"/>
              </a:schemeClr>
            </a:duotone>
          </a:blip>
          <a:tile tx="0" ty="0" sx="55000" sy="55000" flip="none" algn="tl"/>
        </a:blipFill>
      </a:bgFillStyleLst>
    </a:fmtScheme>
  </a:themeElements>
  <a:objectDefaults/>
  <a:extraClrSchemeLst/>
</a:theme>
</file>

<file path=ppt/theme/theme2.xml><?xml version="1.0" encoding="utf-8"?>
<a:theme xmlns:a="http://schemas.openxmlformats.org/drawingml/2006/main" name="Chap 8 Pricing of Adjustments - Cont'd Feb 25">
  <a:themeElements>
    <a:clrScheme name="Chap 8 Pricing of Adjustments - Cont'd Feb 25 1">
      <a:dk1>
        <a:srgbClr val="000514"/>
      </a:dk1>
      <a:lt1>
        <a:srgbClr val="FFFFFF"/>
      </a:lt1>
      <a:dk2>
        <a:srgbClr val="003399"/>
      </a:dk2>
      <a:lt2>
        <a:srgbClr val="E5E5FF"/>
      </a:lt2>
      <a:accent1>
        <a:srgbClr val="0099CC"/>
      </a:accent1>
      <a:accent2>
        <a:srgbClr val="A886E0"/>
      </a:accent2>
      <a:accent3>
        <a:srgbClr val="AAADCA"/>
      </a:accent3>
      <a:accent4>
        <a:srgbClr val="DADADA"/>
      </a:accent4>
      <a:accent5>
        <a:srgbClr val="AACAE2"/>
      </a:accent5>
      <a:accent6>
        <a:srgbClr val="9879CB"/>
      </a:accent6>
      <a:hlink>
        <a:srgbClr val="FFCC00"/>
      </a:hlink>
      <a:folHlink>
        <a:srgbClr val="FFFFCC"/>
      </a:folHlink>
    </a:clrScheme>
    <a:fontScheme name="Chap 8 Pricing of Adjustments - Cont'd Feb 25">
      <a:majorFont>
        <a:latin typeface="Garamond"/>
        <a:ea typeface=""/>
        <a:cs typeface=""/>
      </a:majorFont>
      <a:minorFont>
        <a:latin typeface="Garamond"/>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Garamond"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Garamond" pitchFamily="18" charset="0"/>
          </a:defRPr>
        </a:defPPr>
      </a:lstStyle>
    </a:lnDef>
  </a:objectDefaults>
  <a:extraClrSchemeLst>
    <a:extraClrScheme>
      <a:clrScheme name="Chap 8 Pricing of Adjustments - Cont'd Feb 25 1">
        <a:dk1>
          <a:srgbClr val="000514"/>
        </a:dk1>
        <a:lt1>
          <a:srgbClr val="FFFFFF"/>
        </a:lt1>
        <a:dk2>
          <a:srgbClr val="003399"/>
        </a:dk2>
        <a:lt2>
          <a:srgbClr val="E5E5FF"/>
        </a:lt2>
        <a:accent1>
          <a:srgbClr val="0099CC"/>
        </a:accent1>
        <a:accent2>
          <a:srgbClr val="A886E0"/>
        </a:accent2>
        <a:accent3>
          <a:srgbClr val="AAADCA"/>
        </a:accent3>
        <a:accent4>
          <a:srgbClr val="DADADA"/>
        </a:accent4>
        <a:accent5>
          <a:srgbClr val="AACAE2"/>
        </a:accent5>
        <a:accent6>
          <a:srgbClr val="9879CB"/>
        </a:accent6>
        <a:hlink>
          <a:srgbClr val="FFCC00"/>
        </a:hlink>
        <a:folHlink>
          <a:srgbClr val="FFFFCC"/>
        </a:folHlink>
      </a:clrScheme>
      <a:clrMap bg1="dk2" tx1="lt1" bg2="dk1" tx2="lt2" accent1="accent1" accent2="accent2" accent3="accent3" accent4="accent4" accent5="accent5" accent6="accent6" hlink="hlink" folHlink="folHlink"/>
    </a:extraClrScheme>
    <a:extraClrScheme>
      <a:clrScheme name="Chap 8 Pricing of Adjustments - Cont'd Feb 25 2">
        <a:dk1>
          <a:srgbClr val="3E3E5C"/>
        </a:dk1>
        <a:lt1>
          <a:srgbClr val="FFFFFF"/>
        </a:lt1>
        <a:dk2>
          <a:srgbClr val="666699"/>
        </a:dk2>
        <a:lt2>
          <a:srgbClr val="DFDFE9"/>
        </a:lt2>
        <a:accent1>
          <a:srgbClr val="CC66FF"/>
        </a:accent1>
        <a:accent2>
          <a:srgbClr val="679ACD"/>
        </a:accent2>
        <a:accent3>
          <a:srgbClr val="B8B8CA"/>
        </a:accent3>
        <a:accent4>
          <a:srgbClr val="DADADA"/>
        </a:accent4>
        <a:accent5>
          <a:srgbClr val="E2B8FF"/>
        </a:accent5>
        <a:accent6>
          <a:srgbClr val="5D8BBA"/>
        </a:accent6>
        <a:hlink>
          <a:srgbClr val="CCECFF"/>
        </a:hlink>
        <a:folHlink>
          <a:srgbClr val="CCCCFF"/>
        </a:folHlink>
      </a:clrScheme>
      <a:clrMap bg1="dk2" tx1="lt1" bg2="dk1" tx2="lt2" accent1="accent1" accent2="accent2" accent3="accent3" accent4="accent4" accent5="accent5" accent6="accent6" hlink="hlink" folHlink="folHlink"/>
    </a:extraClrScheme>
    <a:extraClrScheme>
      <a:clrScheme name="Chap 8 Pricing of Adjustments - Cont'd Feb 25 3">
        <a:dk1>
          <a:srgbClr val="2A5400"/>
        </a:dk1>
        <a:lt1>
          <a:srgbClr val="FFFFFF"/>
        </a:lt1>
        <a:dk2>
          <a:srgbClr val="4A9400"/>
        </a:dk2>
        <a:lt2>
          <a:srgbClr val="BAE8BA"/>
        </a:lt2>
        <a:accent1>
          <a:srgbClr val="33CC33"/>
        </a:accent1>
        <a:accent2>
          <a:srgbClr val="99CC00"/>
        </a:accent2>
        <a:accent3>
          <a:srgbClr val="B1C8AA"/>
        </a:accent3>
        <a:accent4>
          <a:srgbClr val="DADADA"/>
        </a:accent4>
        <a:accent5>
          <a:srgbClr val="ADE2AD"/>
        </a:accent5>
        <a:accent6>
          <a:srgbClr val="8AB900"/>
        </a:accent6>
        <a:hlink>
          <a:srgbClr val="99FF33"/>
        </a:hlink>
        <a:folHlink>
          <a:srgbClr val="FFFF99"/>
        </a:folHlink>
      </a:clrScheme>
      <a:clrMap bg1="dk2" tx1="lt1" bg2="dk1" tx2="lt2" accent1="accent1" accent2="accent2" accent3="accent3" accent4="accent4" accent5="accent5" accent6="accent6" hlink="hlink" folHlink="folHlink"/>
    </a:extraClrScheme>
    <a:extraClrScheme>
      <a:clrScheme name="Chap 8 Pricing of Adjustments - Cont'd Feb 25 4">
        <a:dk1>
          <a:srgbClr val="000000"/>
        </a:dk1>
        <a:lt1>
          <a:srgbClr val="FFFFFF"/>
        </a:lt1>
        <a:dk2>
          <a:srgbClr val="51596D"/>
        </a:dk2>
        <a:lt2>
          <a:srgbClr val="DDDDDD"/>
        </a:lt2>
        <a:accent1>
          <a:srgbClr val="787E8A"/>
        </a:accent1>
        <a:accent2>
          <a:srgbClr val="339966"/>
        </a:accent2>
        <a:accent3>
          <a:srgbClr val="B3B5BA"/>
        </a:accent3>
        <a:accent4>
          <a:srgbClr val="DADADA"/>
        </a:accent4>
        <a:accent5>
          <a:srgbClr val="BEC0C4"/>
        </a:accent5>
        <a:accent6>
          <a:srgbClr val="2D8A5C"/>
        </a:accent6>
        <a:hlink>
          <a:srgbClr val="00FFFF"/>
        </a:hlink>
        <a:folHlink>
          <a:srgbClr val="74B6D0"/>
        </a:folHlink>
      </a:clrScheme>
      <a:clrMap bg1="dk2" tx1="lt1" bg2="dk1" tx2="lt2" accent1="accent1" accent2="accent2" accent3="accent3" accent4="accent4" accent5="accent5" accent6="accent6" hlink="hlink" folHlink="folHlink"/>
    </a:extraClrScheme>
    <a:extraClrScheme>
      <a:clrScheme name="Chap 8 Pricing of Adjustments - Cont'd Feb 25 5">
        <a:dk1>
          <a:srgbClr val="5C1F00"/>
        </a:dk1>
        <a:lt1>
          <a:srgbClr val="FFFFFF"/>
        </a:lt1>
        <a:dk2>
          <a:srgbClr val="8C0000"/>
        </a:dk2>
        <a:lt2>
          <a:srgbClr val="DFD293"/>
        </a:lt2>
        <a:accent1>
          <a:srgbClr val="FF6845"/>
        </a:accent1>
        <a:accent2>
          <a:srgbClr val="BE7960"/>
        </a:accent2>
        <a:accent3>
          <a:srgbClr val="C5AAAA"/>
        </a:accent3>
        <a:accent4>
          <a:srgbClr val="DADADA"/>
        </a:accent4>
        <a:accent5>
          <a:srgbClr val="FFB9B0"/>
        </a:accent5>
        <a:accent6>
          <a:srgbClr val="AC6D56"/>
        </a:accent6>
        <a:hlink>
          <a:srgbClr val="FFFFCC"/>
        </a:hlink>
        <a:folHlink>
          <a:srgbClr val="FFCC00"/>
        </a:folHlink>
      </a:clrScheme>
      <a:clrMap bg1="dk2" tx1="lt1" bg2="dk1" tx2="lt2" accent1="accent1" accent2="accent2" accent3="accent3" accent4="accent4" accent5="accent5" accent6="accent6" hlink="hlink" folHlink="folHlink"/>
    </a:extraClrScheme>
    <a:extraClrScheme>
      <a:clrScheme name="Chap 8 Pricing of Adjustments - Cont'd Feb 25 6">
        <a:dk1>
          <a:srgbClr val="5E4444"/>
        </a:dk1>
        <a:lt1>
          <a:srgbClr val="F7F3F3"/>
        </a:lt1>
        <a:dk2>
          <a:srgbClr val="8A6362"/>
        </a:dk2>
        <a:lt2>
          <a:srgbClr val="D8C1BA"/>
        </a:lt2>
        <a:accent1>
          <a:srgbClr val="CC6600"/>
        </a:accent1>
        <a:accent2>
          <a:srgbClr val="C16059"/>
        </a:accent2>
        <a:accent3>
          <a:srgbClr val="C4B7B7"/>
        </a:accent3>
        <a:accent4>
          <a:srgbClr val="D3D0D0"/>
        </a:accent4>
        <a:accent5>
          <a:srgbClr val="E2B8AA"/>
        </a:accent5>
        <a:accent6>
          <a:srgbClr val="AF5650"/>
        </a:accent6>
        <a:hlink>
          <a:srgbClr val="FFCC00"/>
        </a:hlink>
        <a:folHlink>
          <a:srgbClr val="CBB557"/>
        </a:folHlink>
      </a:clrScheme>
      <a:clrMap bg1="dk2" tx1="lt1" bg2="dk1" tx2="lt2" accent1="accent1" accent2="accent2" accent3="accent3" accent4="accent4" accent5="accent5" accent6="accent6" hlink="hlink" folHlink="folHlink"/>
    </a:extraClrScheme>
    <a:extraClrScheme>
      <a:clrScheme name="Chap 8 Pricing of Adjustments - Cont'd Feb 25 7">
        <a:dk1>
          <a:srgbClr val="7F6737"/>
        </a:dk1>
        <a:lt1>
          <a:srgbClr val="FFFFFF"/>
        </a:lt1>
        <a:dk2>
          <a:srgbClr val="BFA673"/>
        </a:dk2>
        <a:lt2>
          <a:srgbClr val="E6E3AA"/>
        </a:lt2>
        <a:accent1>
          <a:srgbClr val="FFCC00"/>
        </a:accent1>
        <a:accent2>
          <a:srgbClr val="808000"/>
        </a:accent2>
        <a:accent3>
          <a:srgbClr val="DCD0BC"/>
        </a:accent3>
        <a:accent4>
          <a:srgbClr val="DADADA"/>
        </a:accent4>
        <a:accent5>
          <a:srgbClr val="FFE2AA"/>
        </a:accent5>
        <a:accent6>
          <a:srgbClr val="737300"/>
        </a:accent6>
        <a:hlink>
          <a:srgbClr val="784700"/>
        </a:hlink>
        <a:folHlink>
          <a:srgbClr val="9A7200"/>
        </a:folHlink>
      </a:clrScheme>
      <a:clrMap bg1="dk2" tx1="lt1" bg2="dk1" tx2="lt2" accent1="accent1" accent2="accent2" accent3="accent3" accent4="accent4" accent5="accent5" accent6="accent6" hlink="hlink" folHlink="folHlink"/>
    </a:extraClrScheme>
    <a:extraClrScheme>
      <a:clrScheme name="Chap 8 Pricing of Adjustments - Cont'd Feb 25 8">
        <a:dk1>
          <a:srgbClr val="4B2500"/>
        </a:dk1>
        <a:lt1>
          <a:srgbClr val="F9F0D3"/>
        </a:lt1>
        <a:dk2>
          <a:srgbClr val="A69564"/>
        </a:dk2>
        <a:lt2>
          <a:srgbClr val="EFDEAF"/>
        </a:lt2>
        <a:accent1>
          <a:srgbClr val="FFFFE3"/>
        </a:accent1>
        <a:accent2>
          <a:srgbClr val="BFBFA7"/>
        </a:accent2>
        <a:accent3>
          <a:srgbClr val="FBF6E6"/>
        </a:accent3>
        <a:accent4>
          <a:srgbClr val="3F1E00"/>
        </a:accent4>
        <a:accent5>
          <a:srgbClr val="FFFFEF"/>
        </a:accent5>
        <a:accent6>
          <a:srgbClr val="ADAD97"/>
        </a:accent6>
        <a:hlink>
          <a:srgbClr val="7B6D47"/>
        </a:hlink>
        <a:folHlink>
          <a:srgbClr val="A99D2F"/>
        </a:folHlink>
      </a:clrScheme>
      <a:clrMap bg1="lt1" tx1="dk1" bg2="lt2" tx2="dk2" accent1="accent1" accent2="accent2" accent3="accent3" accent4="accent4" accent5="accent5" accent6="accent6" hlink="hlink" folHlink="folHlink"/>
    </a:extraClrScheme>
    <a:extraClrScheme>
      <a:clrScheme name="Chap 8 Pricing of Adjustments - Cont'd Feb 25 9">
        <a:dk1>
          <a:srgbClr val="000000"/>
        </a:dk1>
        <a:lt1>
          <a:srgbClr val="FFFFFF"/>
        </a:lt1>
        <a:dk2>
          <a:srgbClr val="000000"/>
        </a:dk2>
        <a:lt2>
          <a:srgbClr val="808080"/>
        </a:lt2>
        <a:accent1>
          <a:srgbClr val="CCECFF"/>
        </a:accent1>
        <a:accent2>
          <a:srgbClr val="333399"/>
        </a:accent2>
        <a:accent3>
          <a:srgbClr val="FFFFFF"/>
        </a:accent3>
        <a:accent4>
          <a:srgbClr val="000000"/>
        </a:accent4>
        <a:accent5>
          <a:srgbClr val="E2F4FF"/>
        </a:accent5>
        <a:accent6>
          <a:srgbClr val="2D2D8A"/>
        </a:accent6>
        <a:hlink>
          <a:srgbClr val="6600FF"/>
        </a:hlink>
        <a:folHlink>
          <a:srgbClr val="009900"/>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Chris Yukins - Session 1 - Anti-Corruption Theory and Practice 2015">
  <a:themeElements>
    <a:clrScheme name="Chap 8 Pricing of Adjustments - Cont'd Feb 25 1">
      <a:dk1>
        <a:srgbClr val="000514"/>
      </a:dk1>
      <a:lt1>
        <a:srgbClr val="FFFFFF"/>
      </a:lt1>
      <a:dk2>
        <a:srgbClr val="003399"/>
      </a:dk2>
      <a:lt2>
        <a:srgbClr val="E5E5FF"/>
      </a:lt2>
      <a:accent1>
        <a:srgbClr val="0099CC"/>
      </a:accent1>
      <a:accent2>
        <a:srgbClr val="A886E0"/>
      </a:accent2>
      <a:accent3>
        <a:srgbClr val="AAADCA"/>
      </a:accent3>
      <a:accent4>
        <a:srgbClr val="DADADA"/>
      </a:accent4>
      <a:accent5>
        <a:srgbClr val="AACAE2"/>
      </a:accent5>
      <a:accent6>
        <a:srgbClr val="9879CB"/>
      </a:accent6>
      <a:hlink>
        <a:srgbClr val="FFCC00"/>
      </a:hlink>
      <a:folHlink>
        <a:srgbClr val="FFFFCC"/>
      </a:folHlink>
    </a:clrScheme>
    <a:fontScheme name="Chap 8 Pricing of Adjustments - Cont'd Feb 25">
      <a:majorFont>
        <a:latin typeface="Garamond"/>
        <a:ea typeface=""/>
        <a:cs typeface=""/>
      </a:majorFont>
      <a:minorFont>
        <a:latin typeface="Garamond"/>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Garamond"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Garamond" pitchFamily="18" charset="0"/>
          </a:defRPr>
        </a:defPPr>
      </a:lstStyle>
    </a:lnDef>
  </a:objectDefaults>
  <a:extraClrSchemeLst>
    <a:extraClrScheme>
      <a:clrScheme name="Chap 8 Pricing of Adjustments - Cont'd Feb 25 1">
        <a:dk1>
          <a:srgbClr val="000514"/>
        </a:dk1>
        <a:lt1>
          <a:srgbClr val="FFFFFF"/>
        </a:lt1>
        <a:dk2>
          <a:srgbClr val="003399"/>
        </a:dk2>
        <a:lt2>
          <a:srgbClr val="E5E5FF"/>
        </a:lt2>
        <a:accent1>
          <a:srgbClr val="0099CC"/>
        </a:accent1>
        <a:accent2>
          <a:srgbClr val="A886E0"/>
        </a:accent2>
        <a:accent3>
          <a:srgbClr val="AAADCA"/>
        </a:accent3>
        <a:accent4>
          <a:srgbClr val="DADADA"/>
        </a:accent4>
        <a:accent5>
          <a:srgbClr val="AACAE2"/>
        </a:accent5>
        <a:accent6>
          <a:srgbClr val="9879CB"/>
        </a:accent6>
        <a:hlink>
          <a:srgbClr val="FFCC00"/>
        </a:hlink>
        <a:folHlink>
          <a:srgbClr val="FFFFCC"/>
        </a:folHlink>
      </a:clrScheme>
      <a:clrMap bg1="dk2" tx1="lt1" bg2="dk1" tx2="lt2" accent1="accent1" accent2="accent2" accent3="accent3" accent4="accent4" accent5="accent5" accent6="accent6" hlink="hlink" folHlink="folHlink"/>
    </a:extraClrScheme>
    <a:extraClrScheme>
      <a:clrScheme name="Chap 8 Pricing of Adjustments - Cont'd Feb 25 2">
        <a:dk1>
          <a:srgbClr val="3E3E5C"/>
        </a:dk1>
        <a:lt1>
          <a:srgbClr val="FFFFFF"/>
        </a:lt1>
        <a:dk2>
          <a:srgbClr val="666699"/>
        </a:dk2>
        <a:lt2>
          <a:srgbClr val="DFDFE9"/>
        </a:lt2>
        <a:accent1>
          <a:srgbClr val="CC66FF"/>
        </a:accent1>
        <a:accent2>
          <a:srgbClr val="679ACD"/>
        </a:accent2>
        <a:accent3>
          <a:srgbClr val="B8B8CA"/>
        </a:accent3>
        <a:accent4>
          <a:srgbClr val="DADADA"/>
        </a:accent4>
        <a:accent5>
          <a:srgbClr val="E2B8FF"/>
        </a:accent5>
        <a:accent6>
          <a:srgbClr val="5D8BBA"/>
        </a:accent6>
        <a:hlink>
          <a:srgbClr val="CCECFF"/>
        </a:hlink>
        <a:folHlink>
          <a:srgbClr val="CCCCFF"/>
        </a:folHlink>
      </a:clrScheme>
      <a:clrMap bg1="dk2" tx1="lt1" bg2="dk1" tx2="lt2" accent1="accent1" accent2="accent2" accent3="accent3" accent4="accent4" accent5="accent5" accent6="accent6" hlink="hlink" folHlink="folHlink"/>
    </a:extraClrScheme>
    <a:extraClrScheme>
      <a:clrScheme name="Chap 8 Pricing of Adjustments - Cont'd Feb 25 3">
        <a:dk1>
          <a:srgbClr val="2A5400"/>
        </a:dk1>
        <a:lt1>
          <a:srgbClr val="FFFFFF"/>
        </a:lt1>
        <a:dk2>
          <a:srgbClr val="4A9400"/>
        </a:dk2>
        <a:lt2>
          <a:srgbClr val="BAE8BA"/>
        </a:lt2>
        <a:accent1>
          <a:srgbClr val="33CC33"/>
        </a:accent1>
        <a:accent2>
          <a:srgbClr val="99CC00"/>
        </a:accent2>
        <a:accent3>
          <a:srgbClr val="B1C8AA"/>
        </a:accent3>
        <a:accent4>
          <a:srgbClr val="DADADA"/>
        </a:accent4>
        <a:accent5>
          <a:srgbClr val="ADE2AD"/>
        </a:accent5>
        <a:accent6>
          <a:srgbClr val="8AB900"/>
        </a:accent6>
        <a:hlink>
          <a:srgbClr val="99FF33"/>
        </a:hlink>
        <a:folHlink>
          <a:srgbClr val="FFFF99"/>
        </a:folHlink>
      </a:clrScheme>
      <a:clrMap bg1="dk2" tx1="lt1" bg2="dk1" tx2="lt2" accent1="accent1" accent2="accent2" accent3="accent3" accent4="accent4" accent5="accent5" accent6="accent6" hlink="hlink" folHlink="folHlink"/>
    </a:extraClrScheme>
    <a:extraClrScheme>
      <a:clrScheme name="Chap 8 Pricing of Adjustments - Cont'd Feb 25 4">
        <a:dk1>
          <a:srgbClr val="000000"/>
        </a:dk1>
        <a:lt1>
          <a:srgbClr val="FFFFFF"/>
        </a:lt1>
        <a:dk2>
          <a:srgbClr val="51596D"/>
        </a:dk2>
        <a:lt2>
          <a:srgbClr val="DDDDDD"/>
        </a:lt2>
        <a:accent1>
          <a:srgbClr val="787E8A"/>
        </a:accent1>
        <a:accent2>
          <a:srgbClr val="339966"/>
        </a:accent2>
        <a:accent3>
          <a:srgbClr val="B3B5BA"/>
        </a:accent3>
        <a:accent4>
          <a:srgbClr val="DADADA"/>
        </a:accent4>
        <a:accent5>
          <a:srgbClr val="BEC0C4"/>
        </a:accent5>
        <a:accent6>
          <a:srgbClr val="2D8A5C"/>
        </a:accent6>
        <a:hlink>
          <a:srgbClr val="00FFFF"/>
        </a:hlink>
        <a:folHlink>
          <a:srgbClr val="74B6D0"/>
        </a:folHlink>
      </a:clrScheme>
      <a:clrMap bg1="dk2" tx1="lt1" bg2="dk1" tx2="lt2" accent1="accent1" accent2="accent2" accent3="accent3" accent4="accent4" accent5="accent5" accent6="accent6" hlink="hlink" folHlink="folHlink"/>
    </a:extraClrScheme>
    <a:extraClrScheme>
      <a:clrScheme name="Chap 8 Pricing of Adjustments - Cont'd Feb 25 5">
        <a:dk1>
          <a:srgbClr val="5C1F00"/>
        </a:dk1>
        <a:lt1>
          <a:srgbClr val="FFFFFF"/>
        </a:lt1>
        <a:dk2>
          <a:srgbClr val="8C0000"/>
        </a:dk2>
        <a:lt2>
          <a:srgbClr val="DFD293"/>
        </a:lt2>
        <a:accent1>
          <a:srgbClr val="FF6845"/>
        </a:accent1>
        <a:accent2>
          <a:srgbClr val="BE7960"/>
        </a:accent2>
        <a:accent3>
          <a:srgbClr val="C5AAAA"/>
        </a:accent3>
        <a:accent4>
          <a:srgbClr val="DADADA"/>
        </a:accent4>
        <a:accent5>
          <a:srgbClr val="FFB9B0"/>
        </a:accent5>
        <a:accent6>
          <a:srgbClr val="AC6D56"/>
        </a:accent6>
        <a:hlink>
          <a:srgbClr val="FFFFCC"/>
        </a:hlink>
        <a:folHlink>
          <a:srgbClr val="FFCC00"/>
        </a:folHlink>
      </a:clrScheme>
      <a:clrMap bg1="dk2" tx1="lt1" bg2="dk1" tx2="lt2" accent1="accent1" accent2="accent2" accent3="accent3" accent4="accent4" accent5="accent5" accent6="accent6" hlink="hlink" folHlink="folHlink"/>
    </a:extraClrScheme>
    <a:extraClrScheme>
      <a:clrScheme name="Chap 8 Pricing of Adjustments - Cont'd Feb 25 6">
        <a:dk1>
          <a:srgbClr val="5E4444"/>
        </a:dk1>
        <a:lt1>
          <a:srgbClr val="F7F3F3"/>
        </a:lt1>
        <a:dk2>
          <a:srgbClr val="8A6362"/>
        </a:dk2>
        <a:lt2>
          <a:srgbClr val="D8C1BA"/>
        </a:lt2>
        <a:accent1>
          <a:srgbClr val="CC6600"/>
        </a:accent1>
        <a:accent2>
          <a:srgbClr val="C16059"/>
        </a:accent2>
        <a:accent3>
          <a:srgbClr val="C4B7B7"/>
        </a:accent3>
        <a:accent4>
          <a:srgbClr val="D3D0D0"/>
        </a:accent4>
        <a:accent5>
          <a:srgbClr val="E2B8AA"/>
        </a:accent5>
        <a:accent6>
          <a:srgbClr val="AF5650"/>
        </a:accent6>
        <a:hlink>
          <a:srgbClr val="FFCC00"/>
        </a:hlink>
        <a:folHlink>
          <a:srgbClr val="CBB557"/>
        </a:folHlink>
      </a:clrScheme>
      <a:clrMap bg1="dk2" tx1="lt1" bg2="dk1" tx2="lt2" accent1="accent1" accent2="accent2" accent3="accent3" accent4="accent4" accent5="accent5" accent6="accent6" hlink="hlink" folHlink="folHlink"/>
    </a:extraClrScheme>
    <a:extraClrScheme>
      <a:clrScheme name="Chap 8 Pricing of Adjustments - Cont'd Feb 25 7">
        <a:dk1>
          <a:srgbClr val="7F6737"/>
        </a:dk1>
        <a:lt1>
          <a:srgbClr val="FFFFFF"/>
        </a:lt1>
        <a:dk2>
          <a:srgbClr val="BFA673"/>
        </a:dk2>
        <a:lt2>
          <a:srgbClr val="E6E3AA"/>
        </a:lt2>
        <a:accent1>
          <a:srgbClr val="FFCC00"/>
        </a:accent1>
        <a:accent2>
          <a:srgbClr val="808000"/>
        </a:accent2>
        <a:accent3>
          <a:srgbClr val="DCD0BC"/>
        </a:accent3>
        <a:accent4>
          <a:srgbClr val="DADADA"/>
        </a:accent4>
        <a:accent5>
          <a:srgbClr val="FFE2AA"/>
        </a:accent5>
        <a:accent6>
          <a:srgbClr val="737300"/>
        </a:accent6>
        <a:hlink>
          <a:srgbClr val="784700"/>
        </a:hlink>
        <a:folHlink>
          <a:srgbClr val="9A7200"/>
        </a:folHlink>
      </a:clrScheme>
      <a:clrMap bg1="dk2" tx1="lt1" bg2="dk1" tx2="lt2" accent1="accent1" accent2="accent2" accent3="accent3" accent4="accent4" accent5="accent5" accent6="accent6" hlink="hlink" folHlink="folHlink"/>
    </a:extraClrScheme>
    <a:extraClrScheme>
      <a:clrScheme name="Chap 8 Pricing of Adjustments - Cont'd Feb 25 8">
        <a:dk1>
          <a:srgbClr val="4B2500"/>
        </a:dk1>
        <a:lt1>
          <a:srgbClr val="F9F0D3"/>
        </a:lt1>
        <a:dk2>
          <a:srgbClr val="A69564"/>
        </a:dk2>
        <a:lt2>
          <a:srgbClr val="EFDEAF"/>
        </a:lt2>
        <a:accent1>
          <a:srgbClr val="FFFFE3"/>
        </a:accent1>
        <a:accent2>
          <a:srgbClr val="BFBFA7"/>
        </a:accent2>
        <a:accent3>
          <a:srgbClr val="FBF6E6"/>
        </a:accent3>
        <a:accent4>
          <a:srgbClr val="3F1E00"/>
        </a:accent4>
        <a:accent5>
          <a:srgbClr val="FFFFEF"/>
        </a:accent5>
        <a:accent6>
          <a:srgbClr val="ADAD97"/>
        </a:accent6>
        <a:hlink>
          <a:srgbClr val="7B6D47"/>
        </a:hlink>
        <a:folHlink>
          <a:srgbClr val="A99D2F"/>
        </a:folHlink>
      </a:clrScheme>
      <a:clrMap bg1="lt1" tx1="dk1" bg2="lt2" tx2="dk2" accent1="accent1" accent2="accent2" accent3="accent3" accent4="accent4" accent5="accent5" accent6="accent6" hlink="hlink" folHlink="folHlink"/>
    </a:extraClrScheme>
    <a:extraClrScheme>
      <a:clrScheme name="Chap 8 Pricing of Adjustments - Cont'd Feb 25 9">
        <a:dk1>
          <a:srgbClr val="000000"/>
        </a:dk1>
        <a:lt1>
          <a:srgbClr val="FFFFFF"/>
        </a:lt1>
        <a:dk2>
          <a:srgbClr val="000000"/>
        </a:dk2>
        <a:lt2>
          <a:srgbClr val="808080"/>
        </a:lt2>
        <a:accent1>
          <a:srgbClr val="CCECFF"/>
        </a:accent1>
        <a:accent2>
          <a:srgbClr val="333399"/>
        </a:accent2>
        <a:accent3>
          <a:srgbClr val="FFFFFF"/>
        </a:accent3>
        <a:accent4>
          <a:srgbClr val="000000"/>
        </a:accent4>
        <a:accent5>
          <a:srgbClr val="E2F4FF"/>
        </a:accent5>
        <a:accent6>
          <a:srgbClr val="2D2D8A"/>
        </a:accent6>
        <a:hlink>
          <a:srgbClr val="6600FF"/>
        </a:hlink>
        <a:folHlink>
          <a:srgbClr val="009900"/>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Chap 8 Pricing of Adjustments - Cont'd Feb 25 1">
    <a:dk1>
      <a:srgbClr val="000514"/>
    </a:dk1>
    <a:lt1>
      <a:srgbClr val="FFFFFF"/>
    </a:lt1>
    <a:dk2>
      <a:srgbClr val="003399"/>
    </a:dk2>
    <a:lt2>
      <a:srgbClr val="E5E5FF"/>
    </a:lt2>
    <a:accent1>
      <a:srgbClr val="0099CC"/>
    </a:accent1>
    <a:accent2>
      <a:srgbClr val="A886E0"/>
    </a:accent2>
    <a:accent3>
      <a:srgbClr val="AAADCA"/>
    </a:accent3>
    <a:accent4>
      <a:srgbClr val="DADADA"/>
    </a:accent4>
    <a:accent5>
      <a:srgbClr val="AACAE2"/>
    </a:accent5>
    <a:accent6>
      <a:srgbClr val="9879CB"/>
    </a:accent6>
    <a:hlink>
      <a:srgbClr val="FFCC00"/>
    </a:hlink>
    <a:folHlink>
      <a:srgbClr val="FFFFCC"/>
    </a:folHlink>
  </a:clrScheme>
  <a:fontScheme name="Chap 8 Pricing of Adjustments - Cont'd Feb 25">
    <a:majorFont>
      <a:latin typeface="Garamond"/>
      <a:ea typeface=""/>
      <a:cs typeface=""/>
    </a:majorFont>
    <a:minorFont>
      <a:latin typeface="Garamond"/>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otalTime>3</TotalTime>
  <Words>1659</Words>
  <Application>Microsoft Office PowerPoint</Application>
  <PresentationFormat>On-screen Show (4:3)</PresentationFormat>
  <Paragraphs>251</Paragraphs>
  <Slides>32</Slides>
  <Notes>10</Notes>
  <HiddenSlides>0</HiddenSlides>
  <MMClips>0</MMClips>
  <ScaleCrop>false</ScaleCrop>
  <HeadingPairs>
    <vt:vector size="8" baseType="variant">
      <vt:variant>
        <vt:lpstr>Fonts Used</vt:lpstr>
      </vt:variant>
      <vt:variant>
        <vt:i4>11</vt:i4>
      </vt:variant>
      <vt:variant>
        <vt:lpstr>Theme</vt:lpstr>
      </vt:variant>
      <vt:variant>
        <vt:i4>3</vt:i4>
      </vt:variant>
      <vt:variant>
        <vt:lpstr>Embedded OLE Servers</vt:lpstr>
      </vt:variant>
      <vt:variant>
        <vt:i4>3</vt:i4>
      </vt:variant>
      <vt:variant>
        <vt:lpstr>Slide Titles</vt:lpstr>
      </vt:variant>
      <vt:variant>
        <vt:i4>32</vt:i4>
      </vt:variant>
    </vt:vector>
  </HeadingPairs>
  <TitlesOfParts>
    <vt:vector size="49" baseType="lpstr">
      <vt:lpstr>Arial</vt:lpstr>
      <vt:lpstr>Calibri</vt:lpstr>
      <vt:lpstr>Calibri  </vt:lpstr>
      <vt:lpstr>Franklin Gothic Book</vt:lpstr>
      <vt:lpstr>Garamond</vt:lpstr>
      <vt:lpstr>Perpetua</vt:lpstr>
      <vt:lpstr>Times</vt:lpstr>
      <vt:lpstr>Times New Roman</vt:lpstr>
      <vt:lpstr>Trebuchet MS</vt:lpstr>
      <vt:lpstr>Wingdings</vt:lpstr>
      <vt:lpstr>Wingdings 2</vt:lpstr>
      <vt:lpstr>Equity</vt:lpstr>
      <vt:lpstr>Chap 8 Pricing of Adjustments - Cont'd Feb 25</vt:lpstr>
      <vt:lpstr>Chris Yukins - Session 1 - Anti-Corruption Theory and Practice 2015</vt:lpstr>
      <vt:lpstr>Bitmap Image</vt:lpstr>
      <vt:lpstr>think-cell Slide</vt:lpstr>
      <vt:lpstr>Chart</vt:lpstr>
      <vt:lpstr>An Introduction to  U.S. Procurement – Part I</vt:lpstr>
      <vt:lpstr>Schedule</vt:lpstr>
      <vt:lpstr>Background Readings &amp; Videos</vt:lpstr>
      <vt:lpstr>PowerPoint Presentation</vt:lpstr>
      <vt:lpstr>George Washington University Law School</vt:lpstr>
      <vt:lpstr>PowerPoint Presentation</vt:lpstr>
      <vt:lpstr>Procurement Law Centers: 2000</vt:lpstr>
      <vt:lpstr>Procurement Law Centers Today</vt:lpstr>
      <vt:lpstr>Procurement Symposium</vt:lpstr>
      <vt:lpstr>PowerPoint Presentation</vt:lpstr>
      <vt:lpstr>PowerPoint Presentation</vt:lpstr>
      <vt:lpstr>Principles:  The Desiderata (Steven Schooner, 2002)</vt:lpstr>
      <vt:lpstr> What is Procurement:   Pathologies and Processes </vt:lpstr>
      <vt:lpstr>Principal-Agent Model</vt:lpstr>
      <vt:lpstr>Processes</vt:lpstr>
      <vt:lpstr>The United States . . .</vt:lpstr>
      <vt:lpstr>. . . Has Separate Procurement Systems</vt:lpstr>
      <vt:lpstr>PowerPoint Presentation</vt:lpstr>
      <vt:lpstr>PowerPoint Presentation</vt:lpstr>
      <vt:lpstr>. . . Procurement is a High-Profile Political Issue</vt:lpstr>
      <vt:lpstr>. . . Procurement Remains Political</vt:lpstr>
      <vt:lpstr>. . . But Not Driven by Individual Politicians</vt:lpstr>
      <vt:lpstr>. . . Accessible</vt:lpstr>
      <vt:lpstr>. . . Is Transparent at Opportunity and Award</vt:lpstr>
      <vt:lpstr>. . . With exceptions to transparency</vt:lpstr>
      <vt:lpstr>. . . Prone to Scandal</vt:lpstr>
      <vt:lpstr>PowerPoint Presentation</vt:lpstr>
      <vt:lpstr>. . . U.S. has interesting anti-corruption strategies</vt:lpstr>
      <vt:lpstr>U.S. Tools for Fighting Corruption</vt:lpstr>
      <vt:lpstr>Corporate compliance</vt:lpstr>
      <vt:lpstr>PowerPoint Presentation</vt:lpstr>
      <vt:lpstr>FALSE CLAIMS ACT:  CIVIL (&amp; CRIMINAL)</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An Introduction to  U.S. Procurement – Part I</dc:title>
  <dc:creator>Yukins, Christopher R.</dc:creator>
  <cp:lastModifiedBy>Yukins, Christopher R.</cp:lastModifiedBy>
  <cp:revision>1</cp:revision>
  <dcterms:created xsi:type="dcterms:W3CDTF">2020-01-30T11:20:52Z</dcterms:created>
  <dcterms:modified xsi:type="dcterms:W3CDTF">2020-01-30T11:24:15Z</dcterms:modified>
</cp:coreProperties>
</file>