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7" r:id="rId2"/>
  </p:sldMasterIdLst>
  <p:notesMasterIdLst>
    <p:notesMasterId r:id="rId10"/>
  </p:notesMasterIdLst>
  <p:sldIdLst>
    <p:sldId id="257" r:id="rId3"/>
    <p:sldId id="265" r:id="rId4"/>
    <p:sldId id="266" r:id="rId5"/>
    <p:sldId id="272" r:id="rId6"/>
    <p:sldId id="276" r:id="rId7"/>
    <p:sldId id="489" r:id="rId8"/>
    <p:sldId id="27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79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28" autoAdjust="0"/>
  </p:normalViewPr>
  <p:slideViewPr>
    <p:cSldViewPr>
      <p:cViewPr varScale="1">
        <p:scale>
          <a:sx n="108" d="100"/>
          <a:sy n="108" d="100"/>
        </p:scale>
        <p:origin x="9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DF1D60-AB94-4028-ADE7-FEBA0F5716B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28782BF0-46B5-4501-AC9A-ADAB7E410F91}">
      <dgm:prSet phldrT="[Text]"/>
      <dgm:spPr>
        <a:solidFill>
          <a:srgbClr val="7030A0"/>
        </a:solidFill>
      </dgm:spPr>
      <dgm:t>
        <a:bodyPr/>
        <a:lstStyle/>
        <a:p>
          <a:r>
            <a:rPr lang="en-US" b="1" dirty="0"/>
            <a:t>Responsibility (Qualification)</a:t>
          </a:r>
        </a:p>
        <a:p>
          <a:r>
            <a:rPr lang="en-US" b="1" dirty="0"/>
            <a:t>Only</a:t>
          </a:r>
        </a:p>
      </dgm:t>
    </dgm:pt>
    <dgm:pt modelId="{4AAE7C2D-1EC5-4F3D-B07F-876781263943}" type="parTrans" cxnId="{7C216253-4763-4844-A1E9-0FFB3874B1CC}">
      <dgm:prSet/>
      <dgm:spPr/>
      <dgm:t>
        <a:bodyPr/>
        <a:lstStyle/>
        <a:p>
          <a:endParaRPr lang="en-US"/>
        </a:p>
      </dgm:t>
    </dgm:pt>
    <dgm:pt modelId="{DDB0FF60-0ADD-493D-889B-63F0AF1F6779}" type="sibTrans" cxnId="{7C216253-4763-4844-A1E9-0FFB3874B1CC}">
      <dgm:prSet/>
      <dgm:spPr/>
      <dgm:t>
        <a:bodyPr/>
        <a:lstStyle/>
        <a:p>
          <a:endParaRPr lang="en-US"/>
        </a:p>
      </dgm:t>
    </dgm:pt>
    <dgm:pt modelId="{AAF0A5CB-CC95-4890-94F2-2E7B578E96A1}">
      <dgm:prSet phldrT="[Text]"/>
      <dgm:spPr>
        <a:solidFill>
          <a:srgbClr val="7030A0"/>
        </a:solidFill>
      </dgm:spPr>
      <dgm:t>
        <a:bodyPr/>
        <a:lstStyle/>
        <a:p>
          <a:r>
            <a:rPr lang="en-US" dirty="0"/>
            <a:t>On a case-by-case basis</a:t>
          </a:r>
        </a:p>
      </dgm:t>
    </dgm:pt>
    <dgm:pt modelId="{4A187DBE-D706-468A-B625-3D7BBBC3A63A}" type="parTrans" cxnId="{2CCEFB92-8516-4129-9F3F-EDBC7A27C49F}">
      <dgm:prSet/>
      <dgm:spPr/>
      <dgm:t>
        <a:bodyPr/>
        <a:lstStyle/>
        <a:p>
          <a:endParaRPr lang="en-US"/>
        </a:p>
      </dgm:t>
    </dgm:pt>
    <dgm:pt modelId="{A0C14401-90A3-4F6A-ACCD-0821D34DF854}" type="sibTrans" cxnId="{2CCEFB92-8516-4129-9F3F-EDBC7A27C49F}">
      <dgm:prSet/>
      <dgm:spPr/>
      <dgm:t>
        <a:bodyPr/>
        <a:lstStyle/>
        <a:p>
          <a:endParaRPr lang="en-US"/>
        </a:p>
      </dgm:t>
    </dgm:pt>
    <dgm:pt modelId="{17DBB9D7-D5FB-4DB4-9B97-97CA9BE5BFAE}">
      <dgm:prSet phldrT="[Text]"/>
      <dgm:spPr>
        <a:solidFill>
          <a:srgbClr val="FFC000"/>
        </a:solidFill>
      </dgm:spPr>
      <dgm:t>
        <a:bodyPr/>
        <a:lstStyle/>
        <a:p>
          <a:r>
            <a:rPr lang="en-US" b="1" dirty="0">
              <a:solidFill>
                <a:srgbClr val="003980"/>
              </a:solidFill>
            </a:rPr>
            <a:t>Adjudicative Debarment for “Bad Acts”</a:t>
          </a:r>
        </a:p>
      </dgm:t>
    </dgm:pt>
    <dgm:pt modelId="{6BA25A70-BB1F-4DED-9771-AFA43E4EF4E5}" type="parTrans" cxnId="{237A7C81-7E23-44F2-BB92-832977756796}">
      <dgm:prSet/>
      <dgm:spPr/>
      <dgm:t>
        <a:bodyPr/>
        <a:lstStyle/>
        <a:p>
          <a:endParaRPr lang="en-US"/>
        </a:p>
      </dgm:t>
    </dgm:pt>
    <dgm:pt modelId="{191729DE-112B-4F61-A5B2-0333BADAE8C8}" type="sibTrans" cxnId="{237A7C81-7E23-44F2-BB92-832977756796}">
      <dgm:prSet/>
      <dgm:spPr/>
      <dgm:t>
        <a:bodyPr/>
        <a:lstStyle/>
        <a:p>
          <a:endParaRPr lang="en-US"/>
        </a:p>
      </dgm:t>
    </dgm:pt>
    <dgm:pt modelId="{D1122BAE-F27D-45D6-B653-5F0E8BCF19E6}">
      <dgm:prSet phldrT="[Text]"/>
      <dgm:spPr>
        <a:solidFill>
          <a:srgbClr val="FFC000"/>
        </a:solidFill>
      </dgm:spPr>
      <dgm:t>
        <a:bodyPr/>
        <a:lstStyle/>
        <a:p>
          <a:r>
            <a:rPr lang="en-US" dirty="0">
              <a:solidFill>
                <a:srgbClr val="003980"/>
              </a:solidFill>
            </a:rPr>
            <a:t>E.g., World Bank</a:t>
          </a:r>
        </a:p>
      </dgm:t>
    </dgm:pt>
    <dgm:pt modelId="{658A0BE8-1D6F-4E96-9275-6F0EEB081817}" type="parTrans" cxnId="{A714A620-520A-4633-8E2E-CFB4CE1F41AF}">
      <dgm:prSet/>
      <dgm:spPr/>
      <dgm:t>
        <a:bodyPr/>
        <a:lstStyle/>
        <a:p>
          <a:endParaRPr lang="en-US"/>
        </a:p>
      </dgm:t>
    </dgm:pt>
    <dgm:pt modelId="{27A65740-8634-402E-A42F-76CAD9168DC3}" type="sibTrans" cxnId="{A714A620-520A-4633-8E2E-CFB4CE1F41AF}">
      <dgm:prSet/>
      <dgm:spPr/>
      <dgm:t>
        <a:bodyPr/>
        <a:lstStyle/>
        <a:p>
          <a:endParaRPr lang="en-US"/>
        </a:p>
      </dgm:t>
    </dgm:pt>
    <dgm:pt modelId="{73E262C1-BE32-4A38-A9F2-7CE112589C49}">
      <dgm:prSet phldrT="[Text]"/>
      <dgm:spPr>
        <a:solidFill>
          <a:srgbClr val="002060"/>
        </a:solidFill>
      </dgm:spPr>
      <dgm:t>
        <a:bodyPr/>
        <a:lstStyle/>
        <a:p>
          <a:r>
            <a:rPr lang="en-US" b="1" dirty="0"/>
            <a:t>Discretionary Debarment – U.S. Federal</a:t>
          </a:r>
        </a:p>
      </dgm:t>
    </dgm:pt>
    <dgm:pt modelId="{77376C59-B3D5-4C0A-95E6-B0A0B789D376}" type="parTrans" cxnId="{8EB3F9E0-05B7-4101-810F-AB5B062736B2}">
      <dgm:prSet/>
      <dgm:spPr/>
      <dgm:t>
        <a:bodyPr/>
        <a:lstStyle/>
        <a:p>
          <a:endParaRPr lang="en-US"/>
        </a:p>
      </dgm:t>
    </dgm:pt>
    <dgm:pt modelId="{279CC60E-68F5-4818-9ABF-F80049BB25A4}" type="sibTrans" cxnId="{8EB3F9E0-05B7-4101-810F-AB5B062736B2}">
      <dgm:prSet/>
      <dgm:spPr/>
      <dgm:t>
        <a:bodyPr/>
        <a:lstStyle/>
        <a:p>
          <a:endParaRPr lang="en-US"/>
        </a:p>
      </dgm:t>
    </dgm:pt>
    <dgm:pt modelId="{2393A738-E9A9-417E-83E2-778102B978D3}">
      <dgm:prSet phldrT="[Text]"/>
      <dgm:spPr>
        <a:solidFill>
          <a:srgbClr val="7030A0"/>
        </a:solidFill>
      </dgm:spPr>
      <dgm:t>
        <a:bodyPr/>
        <a:lstStyle/>
        <a:p>
          <a:r>
            <a:rPr lang="en-US" dirty="0"/>
            <a:t>In U.S. – done by contracting officer</a:t>
          </a:r>
        </a:p>
      </dgm:t>
    </dgm:pt>
    <dgm:pt modelId="{F1E694BD-0833-4694-BA5D-1EC40B9F83FA}" type="parTrans" cxnId="{37CF0089-15CB-4D25-8805-B8E4D811E705}">
      <dgm:prSet/>
      <dgm:spPr/>
      <dgm:t>
        <a:bodyPr/>
        <a:lstStyle/>
        <a:p>
          <a:endParaRPr lang="en-US"/>
        </a:p>
      </dgm:t>
    </dgm:pt>
    <dgm:pt modelId="{4CF9BC6D-E628-450D-B3BC-B87C3DB92884}" type="sibTrans" cxnId="{37CF0089-15CB-4D25-8805-B8E4D811E705}">
      <dgm:prSet/>
      <dgm:spPr/>
      <dgm:t>
        <a:bodyPr/>
        <a:lstStyle/>
        <a:p>
          <a:endParaRPr lang="en-US"/>
        </a:p>
      </dgm:t>
    </dgm:pt>
    <dgm:pt modelId="{F3EACF03-4D07-481D-9D90-BB871D591301}">
      <dgm:prSet phldrT="[Text]"/>
      <dgm:spPr>
        <a:solidFill>
          <a:srgbClr val="002060"/>
        </a:solidFill>
      </dgm:spPr>
      <dgm:t>
        <a:bodyPr/>
        <a:lstStyle/>
        <a:p>
          <a:r>
            <a:rPr lang="en-US" dirty="0"/>
            <a:t>Debarment is a cross-government “meta-qualification” determination </a:t>
          </a:r>
        </a:p>
      </dgm:t>
    </dgm:pt>
    <dgm:pt modelId="{DE53F07F-F647-4D24-BE71-44B22F8936FD}" type="parTrans" cxnId="{D05307E9-D700-4DE9-8D76-BF7CBCA7AB0A}">
      <dgm:prSet/>
      <dgm:spPr/>
      <dgm:t>
        <a:bodyPr/>
        <a:lstStyle/>
        <a:p>
          <a:endParaRPr lang="en-US"/>
        </a:p>
      </dgm:t>
    </dgm:pt>
    <dgm:pt modelId="{36E09A7A-C1E0-4AD4-94FB-57F2B52A6F78}" type="sibTrans" cxnId="{D05307E9-D700-4DE9-8D76-BF7CBCA7AB0A}">
      <dgm:prSet/>
      <dgm:spPr/>
      <dgm:t>
        <a:bodyPr/>
        <a:lstStyle/>
        <a:p>
          <a:endParaRPr lang="en-US"/>
        </a:p>
      </dgm:t>
    </dgm:pt>
    <dgm:pt modelId="{394BB431-E708-4960-8C85-BF0DCA34E9FF}">
      <dgm:prSet phldrT="[Text]"/>
      <dgm:spPr>
        <a:solidFill>
          <a:srgbClr val="002060"/>
        </a:solidFill>
      </dgm:spPr>
      <dgm:t>
        <a:bodyPr/>
        <a:lstStyle/>
        <a:p>
          <a:r>
            <a:rPr lang="en-US" dirty="0"/>
            <a:t>Based on “present responsibility”:  focus on present status</a:t>
          </a:r>
        </a:p>
      </dgm:t>
    </dgm:pt>
    <dgm:pt modelId="{58FBA788-BC5B-41C4-B008-5AFA23C48497}" type="parTrans" cxnId="{6C349D48-9197-40F6-9437-74964236A8E7}">
      <dgm:prSet/>
      <dgm:spPr/>
      <dgm:t>
        <a:bodyPr/>
        <a:lstStyle/>
        <a:p>
          <a:endParaRPr lang="en-US"/>
        </a:p>
      </dgm:t>
    </dgm:pt>
    <dgm:pt modelId="{8D9D24E5-D4E4-4FA7-8E0E-168F73FAEADD}" type="sibTrans" cxnId="{6C349D48-9197-40F6-9437-74964236A8E7}">
      <dgm:prSet/>
      <dgm:spPr/>
      <dgm:t>
        <a:bodyPr/>
        <a:lstStyle/>
        <a:p>
          <a:endParaRPr lang="en-US"/>
        </a:p>
      </dgm:t>
    </dgm:pt>
    <dgm:pt modelId="{6F9405CB-76E2-4259-81FC-E24BF870329A}">
      <dgm:prSet/>
      <dgm:spPr>
        <a:solidFill>
          <a:srgbClr val="14012D"/>
        </a:solidFill>
      </dgm:spPr>
      <dgm:t>
        <a:bodyPr/>
        <a:lstStyle/>
        <a:p>
          <a:r>
            <a:rPr lang="en-US" b="1" dirty="0">
              <a:solidFill>
                <a:schemeClr val="tx1"/>
              </a:solidFill>
            </a:rPr>
            <a:t>Court-Ordered Debarment, After Judicial Proceedings</a:t>
          </a:r>
        </a:p>
      </dgm:t>
    </dgm:pt>
    <dgm:pt modelId="{02817B38-8D83-420E-9DB0-B82202E930E4}" type="parTrans" cxnId="{A0D08557-D34C-4D61-A05C-2C5F28863E87}">
      <dgm:prSet/>
      <dgm:spPr/>
      <dgm:t>
        <a:bodyPr/>
        <a:lstStyle/>
        <a:p>
          <a:endParaRPr lang="en-US"/>
        </a:p>
      </dgm:t>
    </dgm:pt>
    <dgm:pt modelId="{D40958C4-886D-4A6D-8605-FF738EB232F8}" type="sibTrans" cxnId="{A0D08557-D34C-4D61-A05C-2C5F28863E87}">
      <dgm:prSet/>
      <dgm:spPr/>
      <dgm:t>
        <a:bodyPr/>
        <a:lstStyle/>
        <a:p>
          <a:endParaRPr lang="en-US"/>
        </a:p>
      </dgm:t>
    </dgm:pt>
    <dgm:pt modelId="{D6F7F5F8-A38B-4DE8-97D9-83ACC51B301B}">
      <dgm:prSet phldrT="[Text]"/>
      <dgm:spPr>
        <a:solidFill>
          <a:srgbClr val="7030A0"/>
        </a:solidFill>
      </dgm:spPr>
      <dgm:t>
        <a:bodyPr/>
        <a:lstStyle/>
        <a:p>
          <a:r>
            <a:rPr lang="en-US" dirty="0"/>
            <a:t>Allowed by new EU Directives</a:t>
          </a:r>
        </a:p>
      </dgm:t>
    </dgm:pt>
    <dgm:pt modelId="{2A85EB00-CE30-4407-94DD-80423B94259C}" type="parTrans" cxnId="{E2FF25F4-6F82-45B8-AF6C-33ABC80E3A6C}">
      <dgm:prSet/>
      <dgm:spPr/>
      <dgm:t>
        <a:bodyPr/>
        <a:lstStyle/>
        <a:p>
          <a:endParaRPr lang="en-US"/>
        </a:p>
      </dgm:t>
    </dgm:pt>
    <dgm:pt modelId="{5135388E-98C9-4D35-BF20-3FF4315FE07C}" type="sibTrans" cxnId="{E2FF25F4-6F82-45B8-AF6C-33ABC80E3A6C}">
      <dgm:prSet/>
      <dgm:spPr/>
      <dgm:t>
        <a:bodyPr/>
        <a:lstStyle/>
        <a:p>
          <a:endParaRPr lang="en-US"/>
        </a:p>
      </dgm:t>
    </dgm:pt>
    <dgm:pt modelId="{3097AB68-154D-41B2-AC03-471E1F759398}" type="pres">
      <dgm:prSet presAssocID="{92DF1D60-AB94-4028-ADE7-FEBA0F5716BD}" presName="Name0" presStyleCnt="0">
        <dgm:presLayoutVars>
          <dgm:dir/>
          <dgm:resizeHandles val="exact"/>
        </dgm:presLayoutVars>
      </dgm:prSet>
      <dgm:spPr/>
    </dgm:pt>
    <dgm:pt modelId="{D5FD1C14-F738-4F02-ABB4-F8BC669914AA}" type="pres">
      <dgm:prSet presAssocID="{28782BF0-46B5-4501-AC9A-ADAB7E410F91}" presName="node" presStyleLbl="node1" presStyleIdx="0" presStyleCnt="4">
        <dgm:presLayoutVars>
          <dgm:bulletEnabled val="1"/>
        </dgm:presLayoutVars>
      </dgm:prSet>
      <dgm:spPr/>
    </dgm:pt>
    <dgm:pt modelId="{B842F83D-5B9B-4D17-AE4F-9C0135AAB157}" type="pres">
      <dgm:prSet presAssocID="{DDB0FF60-0ADD-493D-889B-63F0AF1F6779}" presName="sibTrans" presStyleCnt="0"/>
      <dgm:spPr/>
    </dgm:pt>
    <dgm:pt modelId="{BFF605F8-ACD6-4061-972B-268BE58D0A0F}" type="pres">
      <dgm:prSet presAssocID="{17DBB9D7-D5FB-4DB4-9B97-97CA9BE5BFAE}" presName="node" presStyleLbl="node1" presStyleIdx="1" presStyleCnt="4" custLinFactX="96250" custLinFactNeighborX="100000" custLinFactNeighborY="-541">
        <dgm:presLayoutVars>
          <dgm:bulletEnabled val="1"/>
        </dgm:presLayoutVars>
      </dgm:prSet>
      <dgm:spPr/>
    </dgm:pt>
    <dgm:pt modelId="{7AA826F6-88F0-4443-A724-55D5E91EFB0C}" type="pres">
      <dgm:prSet presAssocID="{191729DE-112B-4F61-A5B2-0333BADAE8C8}" presName="sibTrans" presStyleCnt="0"/>
      <dgm:spPr/>
    </dgm:pt>
    <dgm:pt modelId="{C90C95B3-19CC-4E59-AF24-B2CA3312E7EF}" type="pres">
      <dgm:prSet presAssocID="{6F9405CB-76E2-4259-81FC-E24BF870329A}" presName="node" presStyleLbl="node1" presStyleIdx="2" presStyleCnt="4" custLinFactX="94426" custLinFactNeighborX="100000" custLinFactNeighborY="1081">
        <dgm:presLayoutVars>
          <dgm:bulletEnabled val="1"/>
        </dgm:presLayoutVars>
      </dgm:prSet>
      <dgm:spPr/>
    </dgm:pt>
    <dgm:pt modelId="{F10EEFD2-FF23-4962-992B-CB2BB74A5B66}" type="pres">
      <dgm:prSet presAssocID="{D40958C4-886D-4A6D-8605-FF738EB232F8}" presName="sibTrans" presStyleCnt="0"/>
      <dgm:spPr/>
    </dgm:pt>
    <dgm:pt modelId="{698F460A-15EB-4594-8F12-E79B6B6D53CF}" type="pres">
      <dgm:prSet presAssocID="{73E262C1-BE32-4A38-A9F2-7CE112589C49}" presName="node" presStyleLbl="node1" presStyleIdx="3" presStyleCnt="4" custLinFactX="-200000" custLinFactNeighborX="-225679" custLinFactNeighborY="-541">
        <dgm:presLayoutVars>
          <dgm:bulletEnabled val="1"/>
        </dgm:presLayoutVars>
      </dgm:prSet>
      <dgm:spPr/>
    </dgm:pt>
  </dgm:ptLst>
  <dgm:cxnLst>
    <dgm:cxn modelId="{6300F911-AC7D-492F-A464-25FE92185560}" type="presOf" srcId="{6F9405CB-76E2-4259-81FC-E24BF870329A}" destId="{C90C95B3-19CC-4E59-AF24-B2CA3312E7EF}" srcOrd="0" destOrd="0" presId="urn:microsoft.com/office/officeart/2005/8/layout/hList6"/>
    <dgm:cxn modelId="{A714A620-520A-4633-8E2E-CFB4CE1F41AF}" srcId="{17DBB9D7-D5FB-4DB4-9B97-97CA9BE5BFAE}" destId="{D1122BAE-F27D-45D6-B653-5F0E8BCF19E6}" srcOrd="0" destOrd="0" parTransId="{658A0BE8-1D6F-4E96-9275-6F0EEB081817}" sibTransId="{27A65740-8634-402E-A42F-76CAD9168DC3}"/>
    <dgm:cxn modelId="{BB8BAA37-DED6-4CED-B0DB-F1851851F12F}" type="presOf" srcId="{17DBB9D7-D5FB-4DB4-9B97-97CA9BE5BFAE}" destId="{BFF605F8-ACD6-4061-972B-268BE58D0A0F}" srcOrd="0" destOrd="0" presId="urn:microsoft.com/office/officeart/2005/8/layout/hList6"/>
    <dgm:cxn modelId="{1984CD61-B856-4482-A952-DB4DE982A192}" type="presOf" srcId="{92DF1D60-AB94-4028-ADE7-FEBA0F5716BD}" destId="{3097AB68-154D-41B2-AC03-471E1F759398}" srcOrd="0" destOrd="0" presId="urn:microsoft.com/office/officeart/2005/8/layout/hList6"/>
    <dgm:cxn modelId="{6C349D48-9197-40F6-9437-74964236A8E7}" srcId="{73E262C1-BE32-4A38-A9F2-7CE112589C49}" destId="{394BB431-E708-4960-8C85-BF0DCA34E9FF}" srcOrd="0" destOrd="0" parTransId="{58FBA788-BC5B-41C4-B008-5AFA23C48497}" sibTransId="{8D9D24E5-D4E4-4FA7-8E0E-168F73FAEADD}"/>
    <dgm:cxn modelId="{7FAFB84D-E379-4160-9997-F2CA82AF2D64}" type="presOf" srcId="{D6F7F5F8-A38B-4DE8-97D9-83ACC51B301B}" destId="{D5FD1C14-F738-4F02-ABB4-F8BC669914AA}" srcOrd="0" destOrd="3" presId="urn:microsoft.com/office/officeart/2005/8/layout/hList6"/>
    <dgm:cxn modelId="{7C216253-4763-4844-A1E9-0FFB3874B1CC}" srcId="{92DF1D60-AB94-4028-ADE7-FEBA0F5716BD}" destId="{28782BF0-46B5-4501-AC9A-ADAB7E410F91}" srcOrd="0" destOrd="0" parTransId="{4AAE7C2D-1EC5-4F3D-B07F-876781263943}" sibTransId="{DDB0FF60-0ADD-493D-889B-63F0AF1F6779}"/>
    <dgm:cxn modelId="{06DF4353-F911-477F-AE83-92EDF03C7844}" type="presOf" srcId="{F3EACF03-4D07-481D-9D90-BB871D591301}" destId="{698F460A-15EB-4594-8F12-E79B6B6D53CF}" srcOrd="0" destOrd="2" presId="urn:microsoft.com/office/officeart/2005/8/layout/hList6"/>
    <dgm:cxn modelId="{9423FE73-D11D-4134-9C0D-98EEA04A787A}" type="presOf" srcId="{D1122BAE-F27D-45D6-B653-5F0E8BCF19E6}" destId="{BFF605F8-ACD6-4061-972B-268BE58D0A0F}" srcOrd="0" destOrd="1" presId="urn:microsoft.com/office/officeart/2005/8/layout/hList6"/>
    <dgm:cxn modelId="{A0D08557-D34C-4D61-A05C-2C5F28863E87}" srcId="{92DF1D60-AB94-4028-ADE7-FEBA0F5716BD}" destId="{6F9405CB-76E2-4259-81FC-E24BF870329A}" srcOrd="2" destOrd="0" parTransId="{02817B38-8D83-420E-9DB0-B82202E930E4}" sibTransId="{D40958C4-886D-4A6D-8605-FF738EB232F8}"/>
    <dgm:cxn modelId="{237A7C81-7E23-44F2-BB92-832977756796}" srcId="{92DF1D60-AB94-4028-ADE7-FEBA0F5716BD}" destId="{17DBB9D7-D5FB-4DB4-9B97-97CA9BE5BFAE}" srcOrd="1" destOrd="0" parTransId="{6BA25A70-BB1F-4DED-9771-AFA43E4EF4E5}" sibTransId="{191729DE-112B-4F61-A5B2-0333BADAE8C8}"/>
    <dgm:cxn modelId="{37CF0089-15CB-4D25-8805-B8E4D811E705}" srcId="{28782BF0-46B5-4501-AC9A-ADAB7E410F91}" destId="{2393A738-E9A9-417E-83E2-778102B978D3}" srcOrd="1" destOrd="0" parTransId="{F1E694BD-0833-4694-BA5D-1EC40B9F83FA}" sibTransId="{4CF9BC6D-E628-450D-B3BC-B87C3DB92884}"/>
    <dgm:cxn modelId="{FDEA2B89-8117-4CA7-B807-5C62C35C7BD9}" type="presOf" srcId="{394BB431-E708-4960-8C85-BF0DCA34E9FF}" destId="{698F460A-15EB-4594-8F12-E79B6B6D53CF}" srcOrd="0" destOrd="1" presId="urn:microsoft.com/office/officeart/2005/8/layout/hList6"/>
    <dgm:cxn modelId="{E7D6FA91-0F41-47EA-B0E9-67DABC26E084}" type="presOf" srcId="{73E262C1-BE32-4A38-A9F2-7CE112589C49}" destId="{698F460A-15EB-4594-8F12-E79B6B6D53CF}" srcOrd="0" destOrd="0" presId="urn:microsoft.com/office/officeart/2005/8/layout/hList6"/>
    <dgm:cxn modelId="{2CCEFB92-8516-4129-9F3F-EDBC7A27C49F}" srcId="{28782BF0-46B5-4501-AC9A-ADAB7E410F91}" destId="{AAF0A5CB-CC95-4890-94F2-2E7B578E96A1}" srcOrd="0" destOrd="0" parTransId="{4A187DBE-D706-468A-B625-3D7BBBC3A63A}" sibTransId="{A0C14401-90A3-4F6A-ACCD-0821D34DF854}"/>
    <dgm:cxn modelId="{21DBBFA8-F705-490E-834C-C482DC06819F}" type="presOf" srcId="{2393A738-E9A9-417E-83E2-778102B978D3}" destId="{D5FD1C14-F738-4F02-ABB4-F8BC669914AA}" srcOrd="0" destOrd="2" presId="urn:microsoft.com/office/officeart/2005/8/layout/hList6"/>
    <dgm:cxn modelId="{DC155EB1-085F-473B-8331-4DC7E9D4E60C}" type="presOf" srcId="{28782BF0-46B5-4501-AC9A-ADAB7E410F91}" destId="{D5FD1C14-F738-4F02-ABB4-F8BC669914AA}" srcOrd="0" destOrd="0" presId="urn:microsoft.com/office/officeart/2005/8/layout/hList6"/>
    <dgm:cxn modelId="{6EE67ADC-3F15-473B-904D-060C2555D57C}" type="presOf" srcId="{AAF0A5CB-CC95-4890-94F2-2E7B578E96A1}" destId="{D5FD1C14-F738-4F02-ABB4-F8BC669914AA}" srcOrd="0" destOrd="1" presId="urn:microsoft.com/office/officeart/2005/8/layout/hList6"/>
    <dgm:cxn modelId="{8EB3F9E0-05B7-4101-810F-AB5B062736B2}" srcId="{92DF1D60-AB94-4028-ADE7-FEBA0F5716BD}" destId="{73E262C1-BE32-4A38-A9F2-7CE112589C49}" srcOrd="3" destOrd="0" parTransId="{77376C59-B3D5-4C0A-95E6-B0A0B789D376}" sibTransId="{279CC60E-68F5-4818-9ABF-F80049BB25A4}"/>
    <dgm:cxn modelId="{D05307E9-D700-4DE9-8D76-BF7CBCA7AB0A}" srcId="{73E262C1-BE32-4A38-A9F2-7CE112589C49}" destId="{F3EACF03-4D07-481D-9D90-BB871D591301}" srcOrd="1" destOrd="0" parTransId="{DE53F07F-F647-4D24-BE71-44B22F8936FD}" sibTransId="{36E09A7A-C1E0-4AD4-94FB-57F2B52A6F78}"/>
    <dgm:cxn modelId="{E2FF25F4-6F82-45B8-AF6C-33ABC80E3A6C}" srcId="{28782BF0-46B5-4501-AC9A-ADAB7E410F91}" destId="{D6F7F5F8-A38B-4DE8-97D9-83ACC51B301B}" srcOrd="2" destOrd="0" parTransId="{2A85EB00-CE30-4407-94DD-80423B94259C}" sibTransId="{5135388E-98C9-4D35-BF20-3FF4315FE07C}"/>
    <dgm:cxn modelId="{2289936F-FBE8-435A-AB9C-BF0AA97E0A73}" type="presParOf" srcId="{3097AB68-154D-41B2-AC03-471E1F759398}" destId="{D5FD1C14-F738-4F02-ABB4-F8BC669914AA}" srcOrd="0" destOrd="0" presId="urn:microsoft.com/office/officeart/2005/8/layout/hList6"/>
    <dgm:cxn modelId="{7C193F3A-5ABE-45B1-9A9A-F32EA0BF5DA5}" type="presParOf" srcId="{3097AB68-154D-41B2-AC03-471E1F759398}" destId="{B842F83D-5B9B-4D17-AE4F-9C0135AAB157}" srcOrd="1" destOrd="0" presId="urn:microsoft.com/office/officeart/2005/8/layout/hList6"/>
    <dgm:cxn modelId="{0EAF0470-26ED-44BA-8F86-0BC1EFA18CA4}" type="presParOf" srcId="{3097AB68-154D-41B2-AC03-471E1F759398}" destId="{BFF605F8-ACD6-4061-972B-268BE58D0A0F}" srcOrd="2" destOrd="0" presId="urn:microsoft.com/office/officeart/2005/8/layout/hList6"/>
    <dgm:cxn modelId="{B84CB17B-9C02-442F-8658-CD37BA96DCE8}" type="presParOf" srcId="{3097AB68-154D-41B2-AC03-471E1F759398}" destId="{7AA826F6-88F0-4443-A724-55D5E91EFB0C}" srcOrd="3" destOrd="0" presId="urn:microsoft.com/office/officeart/2005/8/layout/hList6"/>
    <dgm:cxn modelId="{B2F3C990-7960-446D-8AE3-5E494C433607}" type="presParOf" srcId="{3097AB68-154D-41B2-AC03-471E1F759398}" destId="{C90C95B3-19CC-4E59-AF24-B2CA3312E7EF}" srcOrd="4" destOrd="0" presId="urn:microsoft.com/office/officeart/2005/8/layout/hList6"/>
    <dgm:cxn modelId="{DAD8DACE-00DB-4BE8-BCD5-6D1A4D3306C3}" type="presParOf" srcId="{3097AB68-154D-41B2-AC03-471E1F759398}" destId="{F10EEFD2-FF23-4962-992B-CB2BB74A5B66}" srcOrd="5" destOrd="0" presId="urn:microsoft.com/office/officeart/2005/8/layout/hList6"/>
    <dgm:cxn modelId="{015F92C8-F52F-4D47-B3D0-906C79E45671}" type="presParOf" srcId="{3097AB68-154D-41B2-AC03-471E1F759398}" destId="{698F460A-15EB-4594-8F12-E79B6B6D53CF}"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D59DA1-0A06-465F-8259-B943B6993468}"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EE616BAE-A6C7-4D0C-A16C-1D1938861536}">
      <dgm:prSet phldrT="[Text]"/>
      <dgm:spPr>
        <a:solidFill>
          <a:srgbClr val="4F7921"/>
        </a:solidFill>
      </dgm:spPr>
      <dgm:t>
        <a:bodyPr/>
        <a:lstStyle/>
        <a:p>
          <a:r>
            <a:rPr lang="en-US" dirty="0"/>
            <a:t>Exclusion, Sanctions or “Business Risk” System?</a:t>
          </a:r>
        </a:p>
      </dgm:t>
    </dgm:pt>
    <dgm:pt modelId="{389E039C-A2FF-4DA2-B1F2-1E3EA8B6B85D}" type="parTrans" cxnId="{31D46A84-AD1D-4B25-812C-9117933AB49E}">
      <dgm:prSet/>
      <dgm:spPr/>
      <dgm:t>
        <a:bodyPr/>
        <a:lstStyle/>
        <a:p>
          <a:endParaRPr lang="en-US"/>
        </a:p>
      </dgm:t>
    </dgm:pt>
    <dgm:pt modelId="{21113AA4-E4E9-4681-84D7-60F2063A10C7}" type="sibTrans" cxnId="{31D46A84-AD1D-4B25-812C-9117933AB49E}">
      <dgm:prSet/>
      <dgm:spPr/>
      <dgm:t>
        <a:bodyPr/>
        <a:lstStyle/>
        <a:p>
          <a:endParaRPr lang="en-US"/>
        </a:p>
      </dgm:t>
    </dgm:pt>
    <dgm:pt modelId="{2EA06A0D-C675-4069-9F24-886F102B76DB}">
      <dgm:prSet phldrT="[Text]"/>
      <dgm:spPr>
        <a:solidFill>
          <a:srgbClr val="FFFF00">
            <a:alpha val="90000"/>
          </a:srgbClr>
        </a:solidFill>
      </dgm:spPr>
      <dgm:t>
        <a:bodyPr/>
        <a:lstStyle/>
        <a:p>
          <a:r>
            <a:rPr lang="en-US" dirty="0"/>
            <a:t>Immaterial.  Prepare for reputational and performance risks. </a:t>
          </a:r>
        </a:p>
      </dgm:t>
    </dgm:pt>
    <dgm:pt modelId="{7D3C4DC9-CD47-4249-AD18-917704AD19A8}" type="parTrans" cxnId="{C6495998-AB2F-4FB2-B86A-C2B5FE958824}">
      <dgm:prSet/>
      <dgm:spPr/>
      <dgm:t>
        <a:bodyPr/>
        <a:lstStyle/>
        <a:p>
          <a:endParaRPr lang="en-US"/>
        </a:p>
      </dgm:t>
    </dgm:pt>
    <dgm:pt modelId="{3CA78E8A-6682-4EBC-93E1-139A26CF4583}" type="sibTrans" cxnId="{C6495998-AB2F-4FB2-B86A-C2B5FE958824}">
      <dgm:prSet/>
      <dgm:spPr/>
      <dgm:t>
        <a:bodyPr/>
        <a:lstStyle/>
        <a:p>
          <a:endParaRPr lang="en-US"/>
        </a:p>
      </dgm:t>
    </dgm:pt>
    <dgm:pt modelId="{263D4986-DA95-4C36-B097-9FE31A11377B}">
      <dgm:prSet phldrT="[Text]"/>
      <dgm:spPr>
        <a:solidFill>
          <a:srgbClr val="C00000"/>
        </a:solidFill>
      </dgm:spPr>
      <dgm:t>
        <a:bodyPr/>
        <a:lstStyle/>
        <a:p>
          <a:r>
            <a:rPr lang="en-US" dirty="0"/>
            <a:t>How to Prepare?</a:t>
          </a:r>
        </a:p>
      </dgm:t>
    </dgm:pt>
    <dgm:pt modelId="{88DA80EC-D6E4-4150-B838-5440FE654EAC}" type="parTrans" cxnId="{145B488F-480A-4E2A-A868-A4E78F5679BF}">
      <dgm:prSet/>
      <dgm:spPr/>
      <dgm:t>
        <a:bodyPr/>
        <a:lstStyle/>
        <a:p>
          <a:endParaRPr lang="en-US"/>
        </a:p>
      </dgm:t>
    </dgm:pt>
    <dgm:pt modelId="{69F95AC5-BACB-45ED-999F-1C4A63B7F675}" type="sibTrans" cxnId="{145B488F-480A-4E2A-A868-A4E78F5679BF}">
      <dgm:prSet/>
      <dgm:spPr/>
      <dgm:t>
        <a:bodyPr/>
        <a:lstStyle/>
        <a:p>
          <a:endParaRPr lang="en-US"/>
        </a:p>
      </dgm:t>
    </dgm:pt>
    <dgm:pt modelId="{9BED5E71-E111-4DC6-A48F-5351282F9206}">
      <dgm:prSet phldrT="[Text]"/>
      <dgm:spPr>
        <a:solidFill>
          <a:srgbClr val="FFFF00">
            <a:alpha val="90000"/>
          </a:srgbClr>
        </a:solidFill>
      </dgm:spPr>
      <dgm:t>
        <a:bodyPr/>
        <a:lstStyle/>
        <a:p>
          <a:r>
            <a:rPr lang="en-US" dirty="0"/>
            <a:t>Compliance system from start</a:t>
          </a:r>
        </a:p>
      </dgm:t>
    </dgm:pt>
    <dgm:pt modelId="{30DDB621-2D51-4AB9-B75C-10BBCF0030CB}" type="parTrans" cxnId="{18891C42-BB10-4513-A302-52A99103AD43}">
      <dgm:prSet/>
      <dgm:spPr/>
      <dgm:t>
        <a:bodyPr/>
        <a:lstStyle/>
        <a:p>
          <a:endParaRPr lang="en-US"/>
        </a:p>
      </dgm:t>
    </dgm:pt>
    <dgm:pt modelId="{B1167763-74CF-428E-A7C7-DA0922046841}" type="sibTrans" cxnId="{18891C42-BB10-4513-A302-52A99103AD43}">
      <dgm:prSet/>
      <dgm:spPr/>
      <dgm:t>
        <a:bodyPr/>
        <a:lstStyle/>
        <a:p>
          <a:endParaRPr lang="en-US"/>
        </a:p>
      </dgm:t>
    </dgm:pt>
    <dgm:pt modelId="{D8D9BA3B-5058-4947-B152-8DA7D1FC5111}">
      <dgm:prSet phldrT="[Text]"/>
      <dgm:spPr>
        <a:solidFill>
          <a:srgbClr val="FFFF00">
            <a:alpha val="90000"/>
          </a:srgbClr>
        </a:solidFill>
      </dgm:spPr>
      <dgm:t>
        <a:bodyPr/>
        <a:lstStyle/>
        <a:p>
          <a:r>
            <a:rPr lang="en-US" dirty="0"/>
            <a:t>Outreach – centralized or not</a:t>
          </a:r>
        </a:p>
      </dgm:t>
    </dgm:pt>
    <dgm:pt modelId="{C49CD8E0-BB5B-4839-BCBD-64751A261EE7}" type="parTrans" cxnId="{09E8854F-3278-4919-A541-A24B7120DD53}">
      <dgm:prSet/>
      <dgm:spPr/>
      <dgm:t>
        <a:bodyPr/>
        <a:lstStyle/>
        <a:p>
          <a:endParaRPr lang="en-US"/>
        </a:p>
      </dgm:t>
    </dgm:pt>
    <dgm:pt modelId="{1169B37A-4C22-48BD-A891-772C4AC18BED}" type="sibTrans" cxnId="{09E8854F-3278-4919-A541-A24B7120DD53}">
      <dgm:prSet/>
      <dgm:spPr/>
      <dgm:t>
        <a:bodyPr/>
        <a:lstStyle/>
        <a:p>
          <a:endParaRPr lang="en-US"/>
        </a:p>
      </dgm:t>
    </dgm:pt>
    <dgm:pt modelId="{1A01F262-9E45-4E72-9228-1750DD8EDCF0}">
      <dgm:prSet/>
      <dgm:spPr>
        <a:solidFill>
          <a:srgbClr val="7030A0"/>
        </a:solidFill>
      </dgm:spPr>
      <dgm:t>
        <a:bodyPr/>
        <a:lstStyle/>
        <a:p>
          <a:r>
            <a:rPr lang="en-US" dirty="0"/>
            <a:t>Addressing Customers’ Perceived Risk</a:t>
          </a:r>
        </a:p>
      </dgm:t>
    </dgm:pt>
    <dgm:pt modelId="{E4EF745B-5B4B-4234-97B4-6F8877794707}" type="parTrans" cxnId="{861F8B73-77C8-441F-A039-CCD28C6623E8}">
      <dgm:prSet/>
      <dgm:spPr/>
      <dgm:t>
        <a:bodyPr/>
        <a:lstStyle/>
        <a:p>
          <a:endParaRPr lang="en-US"/>
        </a:p>
      </dgm:t>
    </dgm:pt>
    <dgm:pt modelId="{F528C061-AB87-4EFC-885E-DE9092D22B85}" type="sibTrans" cxnId="{861F8B73-77C8-441F-A039-CCD28C6623E8}">
      <dgm:prSet/>
      <dgm:spPr/>
      <dgm:t>
        <a:bodyPr/>
        <a:lstStyle/>
        <a:p>
          <a:endParaRPr lang="en-US"/>
        </a:p>
      </dgm:t>
    </dgm:pt>
    <dgm:pt modelId="{5F6E4A99-F6E4-4249-9D92-E029AB121773}">
      <dgm:prSet/>
      <dgm:spPr/>
      <dgm:t>
        <a:bodyPr/>
        <a:lstStyle/>
        <a:p>
          <a:r>
            <a:rPr lang="en-US" dirty="0"/>
            <a:t>Reputational:  Anti-corruption</a:t>
          </a:r>
        </a:p>
      </dgm:t>
    </dgm:pt>
    <dgm:pt modelId="{BB08E61F-3E49-4DCF-8063-AF47B14A0FB1}" type="parTrans" cxnId="{81C9ED7A-829A-4E5B-A5D6-534677C53288}">
      <dgm:prSet/>
      <dgm:spPr/>
      <dgm:t>
        <a:bodyPr/>
        <a:lstStyle/>
        <a:p>
          <a:endParaRPr lang="en-US"/>
        </a:p>
      </dgm:t>
    </dgm:pt>
    <dgm:pt modelId="{0CA12281-AF57-4102-995C-3B0B0B67AF14}" type="sibTrans" cxnId="{81C9ED7A-829A-4E5B-A5D6-534677C53288}">
      <dgm:prSet/>
      <dgm:spPr/>
      <dgm:t>
        <a:bodyPr/>
        <a:lstStyle/>
        <a:p>
          <a:endParaRPr lang="en-US"/>
        </a:p>
      </dgm:t>
    </dgm:pt>
    <dgm:pt modelId="{AF99546E-4BDE-4872-A61F-31A5DDF21005}">
      <dgm:prSet/>
      <dgm:spPr/>
      <dgm:t>
        <a:bodyPr/>
        <a:lstStyle/>
        <a:p>
          <a:r>
            <a:rPr lang="en-US" dirty="0"/>
            <a:t>Performance:  Monitor and address published information</a:t>
          </a:r>
        </a:p>
      </dgm:t>
    </dgm:pt>
    <dgm:pt modelId="{B1573264-4419-4669-8CE2-1618372FE0BC}" type="parTrans" cxnId="{EDB7B939-25B7-4DE1-92D5-0E6EA4C48FC6}">
      <dgm:prSet/>
      <dgm:spPr/>
      <dgm:t>
        <a:bodyPr/>
        <a:lstStyle/>
        <a:p>
          <a:endParaRPr lang="en-US"/>
        </a:p>
      </dgm:t>
    </dgm:pt>
    <dgm:pt modelId="{F2469D85-CA5F-4F76-A1ED-473D527FDEB6}" type="sibTrans" cxnId="{EDB7B939-25B7-4DE1-92D5-0E6EA4C48FC6}">
      <dgm:prSet/>
      <dgm:spPr/>
      <dgm:t>
        <a:bodyPr/>
        <a:lstStyle/>
        <a:p>
          <a:endParaRPr lang="en-US"/>
        </a:p>
      </dgm:t>
    </dgm:pt>
    <dgm:pt modelId="{D5C23CF6-7D5A-481C-BC28-0E3870204D97}" type="pres">
      <dgm:prSet presAssocID="{6FD59DA1-0A06-465F-8259-B943B6993468}" presName="Name0" presStyleCnt="0">
        <dgm:presLayoutVars>
          <dgm:dir/>
          <dgm:animLvl val="lvl"/>
          <dgm:resizeHandles val="exact"/>
        </dgm:presLayoutVars>
      </dgm:prSet>
      <dgm:spPr/>
    </dgm:pt>
    <dgm:pt modelId="{F7BC094A-1F08-4802-A188-3E1152AC8385}" type="pres">
      <dgm:prSet presAssocID="{EE616BAE-A6C7-4D0C-A16C-1D1938861536}" presName="linNode" presStyleCnt="0"/>
      <dgm:spPr/>
    </dgm:pt>
    <dgm:pt modelId="{6B2D1819-77F8-4C31-A3AC-E8290AE9C6A5}" type="pres">
      <dgm:prSet presAssocID="{EE616BAE-A6C7-4D0C-A16C-1D1938861536}" presName="parentText" presStyleLbl="node1" presStyleIdx="0" presStyleCnt="3">
        <dgm:presLayoutVars>
          <dgm:chMax val="1"/>
          <dgm:bulletEnabled val="1"/>
        </dgm:presLayoutVars>
      </dgm:prSet>
      <dgm:spPr/>
    </dgm:pt>
    <dgm:pt modelId="{02377807-D966-4742-BC1F-B3C914856FF7}" type="pres">
      <dgm:prSet presAssocID="{EE616BAE-A6C7-4D0C-A16C-1D1938861536}" presName="descendantText" presStyleLbl="alignAccFollowNode1" presStyleIdx="0" presStyleCnt="3">
        <dgm:presLayoutVars>
          <dgm:bulletEnabled val="1"/>
        </dgm:presLayoutVars>
      </dgm:prSet>
      <dgm:spPr/>
    </dgm:pt>
    <dgm:pt modelId="{FF63EB4D-DE17-44E2-8719-1A32FFDB58B1}" type="pres">
      <dgm:prSet presAssocID="{21113AA4-E4E9-4681-84D7-60F2063A10C7}" presName="sp" presStyleCnt="0"/>
      <dgm:spPr/>
    </dgm:pt>
    <dgm:pt modelId="{D69CDB59-5A96-4F2F-887E-AED2F05A8BEE}" type="pres">
      <dgm:prSet presAssocID="{263D4986-DA95-4C36-B097-9FE31A11377B}" presName="linNode" presStyleCnt="0"/>
      <dgm:spPr/>
    </dgm:pt>
    <dgm:pt modelId="{59F4CFF7-6603-44F1-AFB8-010217CF0B86}" type="pres">
      <dgm:prSet presAssocID="{263D4986-DA95-4C36-B097-9FE31A11377B}" presName="parentText" presStyleLbl="node1" presStyleIdx="1" presStyleCnt="3">
        <dgm:presLayoutVars>
          <dgm:chMax val="1"/>
          <dgm:bulletEnabled val="1"/>
        </dgm:presLayoutVars>
      </dgm:prSet>
      <dgm:spPr/>
    </dgm:pt>
    <dgm:pt modelId="{5075639D-E3BB-4834-80EA-6EC5BE84480B}" type="pres">
      <dgm:prSet presAssocID="{263D4986-DA95-4C36-B097-9FE31A11377B}" presName="descendantText" presStyleLbl="alignAccFollowNode1" presStyleIdx="1" presStyleCnt="3">
        <dgm:presLayoutVars>
          <dgm:bulletEnabled val="1"/>
        </dgm:presLayoutVars>
      </dgm:prSet>
      <dgm:spPr/>
    </dgm:pt>
    <dgm:pt modelId="{5762DD35-0C14-4CB4-90B9-8F435FBEA6B8}" type="pres">
      <dgm:prSet presAssocID="{69F95AC5-BACB-45ED-999F-1C4A63B7F675}" presName="sp" presStyleCnt="0"/>
      <dgm:spPr/>
    </dgm:pt>
    <dgm:pt modelId="{29A88B8F-9783-4AC5-959E-F53C6AB80B85}" type="pres">
      <dgm:prSet presAssocID="{1A01F262-9E45-4E72-9228-1750DD8EDCF0}" presName="linNode" presStyleCnt="0"/>
      <dgm:spPr/>
    </dgm:pt>
    <dgm:pt modelId="{5795FC23-9CC4-4E0B-99B5-A9AEEAC4F86E}" type="pres">
      <dgm:prSet presAssocID="{1A01F262-9E45-4E72-9228-1750DD8EDCF0}" presName="parentText" presStyleLbl="node1" presStyleIdx="2" presStyleCnt="3">
        <dgm:presLayoutVars>
          <dgm:chMax val="1"/>
          <dgm:bulletEnabled val="1"/>
        </dgm:presLayoutVars>
      </dgm:prSet>
      <dgm:spPr/>
    </dgm:pt>
    <dgm:pt modelId="{85E86653-A6B7-4EC6-8ACD-E04C149EFF4E}" type="pres">
      <dgm:prSet presAssocID="{1A01F262-9E45-4E72-9228-1750DD8EDCF0}" presName="descendantText" presStyleLbl="alignAccFollowNode1" presStyleIdx="2" presStyleCnt="3">
        <dgm:presLayoutVars>
          <dgm:bulletEnabled val="1"/>
        </dgm:presLayoutVars>
      </dgm:prSet>
      <dgm:spPr/>
    </dgm:pt>
  </dgm:ptLst>
  <dgm:cxnLst>
    <dgm:cxn modelId="{C397040E-6CF7-4876-9D44-8A091AACE141}" type="presOf" srcId="{AF99546E-4BDE-4872-A61F-31A5DDF21005}" destId="{85E86653-A6B7-4EC6-8ACD-E04C149EFF4E}" srcOrd="0" destOrd="1" presId="urn:microsoft.com/office/officeart/2005/8/layout/vList5"/>
    <dgm:cxn modelId="{9912261D-7267-48F7-8AC3-19F050A18777}" type="presOf" srcId="{9BED5E71-E111-4DC6-A48F-5351282F9206}" destId="{5075639D-E3BB-4834-80EA-6EC5BE84480B}" srcOrd="0" destOrd="0" presId="urn:microsoft.com/office/officeart/2005/8/layout/vList5"/>
    <dgm:cxn modelId="{EDB7B939-25B7-4DE1-92D5-0E6EA4C48FC6}" srcId="{1A01F262-9E45-4E72-9228-1750DD8EDCF0}" destId="{AF99546E-4BDE-4872-A61F-31A5DDF21005}" srcOrd="1" destOrd="0" parTransId="{B1573264-4419-4669-8CE2-1618372FE0BC}" sibTransId="{F2469D85-CA5F-4F76-A1ED-473D527FDEB6}"/>
    <dgm:cxn modelId="{3C2DC361-5E08-456C-9A49-29A60A7288E2}" type="presOf" srcId="{6FD59DA1-0A06-465F-8259-B943B6993468}" destId="{D5C23CF6-7D5A-481C-BC28-0E3870204D97}" srcOrd="0" destOrd="0" presId="urn:microsoft.com/office/officeart/2005/8/layout/vList5"/>
    <dgm:cxn modelId="{18891C42-BB10-4513-A302-52A99103AD43}" srcId="{263D4986-DA95-4C36-B097-9FE31A11377B}" destId="{9BED5E71-E111-4DC6-A48F-5351282F9206}" srcOrd="0" destOrd="0" parTransId="{30DDB621-2D51-4AB9-B75C-10BBCF0030CB}" sibTransId="{B1167763-74CF-428E-A7C7-DA0922046841}"/>
    <dgm:cxn modelId="{DE032C48-EEF5-4EF0-BEFC-F05346141F06}" type="presOf" srcId="{2EA06A0D-C675-4069-9F24-886F102B76DB}" destId="{02377807-D966-4742-BC1F-B3C914856FF7}" srcOrd="0" destOrd="0" presId="urn:microsoft.com/office/officeart/2005/8/layout/vList5"/>
    <dgm:cxn modelId="{09E8854F-3278-4919-A541-A24B7120DD53}" srcId="{263D4986-DA95-4C36-B097-9FE31A11377B}" destId="{D8D9BA3B-5058-4947-B152-8DA7D1FC5111}" srcOrd="1" destOrd="0" parTransId="{C49CD8E0-BB5B-4839-BCBD-64751A261EE7}" sibTransId="{1169B37A-4C22-48BD-A891-772C4AC18BED}"/>
    <dgm:cxn modelId="{861F8B73-77C8-441F-A039-CCD28C6623E8}" srcId="{6FD59DA1-0A06-465F-8259-B943B6993468}" destId="{1A01F262-9E45-4E72-9228-1750DD8EDCF0}" srcOrd="2" destOrd="0" parTransId="{E4EF745B-5B4B-4234-97B4-6F8877794707}" sibTransId="{F528C061-AB87-4EFC-885E-DE9092D22B85}"/>
    <dgm:cxn modelId="{81C9ED7A-829A-4E5B-A5D6-534677C53288}" srcId="{1A01F262-9E45-4E72-9228-1750DD8EDCF0}" destId="{5F6E4A99-F6E4-4249-9D92-E029AB121773}" srcOrd="0" destOrd="0" parTransId="{BB08E61F-3E49-4DCF-8063-AF47B14A0FB1}" sibTransId="{0CA12281-AF57-4102-995C-3B0B0B67AF14}"/>
    <dgm:cxn modelId="{31D46A84-AD1D-4B25-812C-9117933AB49E}" srcId="{6FD59DA1-0A06-465F-8259-B943B6993468}" destId="{EE616BAE-A6C7-4D0C-A16C-1D1938861536}" srcOrd="0" destOrd="0" parTransId="{389E039C-A2FF-4DA2-B1F2-1E3EA8B6B85D}" sibTransId="{21113AA4-E4E9-4681-84D7-60F2063A10C7}"/>
    <dgm:cxn modelId="{145B488F-480A-4E2A-A868-A4E78F5679BF}" srcId="{6FD59DA1-0A06-465F-8259-B943B6993468}" destId="{263D4986-DA95-4C36-B097-9FE31A11377B}" srcOrd="1" destOrd="0" parTransId="{88DA80EC-D6E4-4150-B838-5440FE654EAC}" sibTransId="{69F95AC5-BACB-45ED-999F-1C4A63B7F675}"/>
    <dgm:cxn modelId="{C6495998-AB2F-4FB2-B86A-C2B5FE958824}" srcId="{EE616BAE-A6C7-4D0C-A16C-1D1938861536}" destId="{2EA06A0D-C675-4069-9F24-886F102B76DB}" srcOrd="0" destOrd="0" parTransId="{7D3C4DC9-CD47-4249-AD18-917704AD19A8}" sibTransId="{3CA78E8A-6682-4EBC-93E1-139A26CF4583}"/>
    <dgm:cxn modelId="{E8C48F9C-D3E9-4DD2-9055-3975010AFCA3}" type="presOf" srcId="{1A01F262-9E45-4E72-9228-1750DD8EDCF0}" destId="{5795FC23-9CC4-4E0B-99B5-A9AEEAC4F86E}" srcOrd="0" destOrd="0" presId="urn:microsoft.com/office/officeart/2005/8/layout/vList5"/>
    <dgm:cxn modelId="{CDBA29C5-8E50-489D-91E4-735873C318B5}" type="presOf" srcId="{EE616BAE-A6C7-4D0C-A16C-1D1938861536}" destId="{6B2D1819-77F8-4C31-A3AC-E8290AE9C6A5}" srcOrd="0" destOrd="0" presId="urn:microsoft.com/office/officeart/2005/8/layout/vList5"/>
    <dgm:cxn modelId="{A8CCC8C7-8E65-433E-A6C9-2D1707AD5DA1}" type="presOf" srcId="{263D4986-DA95-4C36-B097-9FE31A11377B}" destId="{59F4CFF7-6603-44F1-AFB8-010217CF0B86}" srcOrd="0" destOrd="0" presId="urn:microsoft.com/office/officeart/2005/8/layout/vList5"/>
    <dgm:cxn modelId="{A1CC36DD-CBE2-4A37-A588-2D22D6C99514}" type="presOf" srcId="{5F6E4A99-F6E4-4249-9D92-E029AB121773}" destId="{85E86653-A6B7-4EC6-8ACD-E04C149EFF4E}" srcOrd="0" destOrd="0" presId="urn:microsoft.com/office/officeart/2005/8/layout/vList5"/>
    <dgm:cxn modelId="{9C4FD7EB-5227-4FF3-8EB9-E1CDC38596B9}" type="presOf" srcId="{D8D9BA3B-5058-4947-B152-8DA7D1FC5111}" destId="{5075639D-E3BB-4834-80EA-6EC5BE84480B}" srcOrd="0" destOrd="1" presId="urn:microsoft.com/office/officeart/2005/8/layout/vList5"/>
    <dgm:cxn modelId="{D3823BEF-8C0B-4E43-9FFC-16643F7D6BE8}" type="presParOf" srcId="{D5C23CF6-7D5A-481C-BC28-0E3870204D97}" destId="{F7BC094A-1F08-4802-A188-3E1152AC8385}" srcOrd="0" destOrd="0" presId="urn:microsoft.com/office/officeart/2005/8/layout/vList5"/>
    <dgm:cxn modelId="{1DEE4CF5-E301-4587-8C21-707B82AA6675}" type="presParOf" srcId="{F7BC094A-1F08-4802-A188-3E1152AC8385}" destId="{6B2D1819-77F8-4C31-A3AC-E8290AE9C6A5}" srcOrd="0" destOrd="0" presId="urn:microsoft.com/office/officeart/2005/8/layout/vList5"/>
    <dgm:cxn modelId="{F7BF5E50-838A-4EA6-976B-CB0535E7717D}" type="presParOf" srcId="{F7BC094A-1F08-4802-A188-3E1152AC8385}" destId="{02377807-D966-4742-BC1F-B3C914856FF7}" srcOrd="1" destOrd="0" presId="urn:microsoft.com/office/officeart/2005/8/layout/vList5"/>
    <dgm:cxn modelId="{7E25D707-4B07-4D00-8D98-DC44FD724A1D}" type="presParOf" srcId="{D5C23CF6-7D5A-481C-BC28-0E3870204D97}" destId="{FF63EB4D-DE17-44E2-8719-1A32FFDB58B1}" srcOrd="1" destOrd="0" presId="urn:microsoft.com/office/officeart/2005/8/layout/vList5"/>
    <dgm:cxn modelId="{35DA6B86-4A02-466E-A1A1-8DC199820E93}" type="presParOf" srcId="{D5C23CF6-7D5A-481C-BC28-0E3870204D97}" destId="{D69CDB59-5A96-4F2F-887E-AED2F05A8BEE}" srcOrd="2" destOrd="0" presId="urn:microsoft.com/office/officeart/2005/8/layout/vList5"/>
    <dgm:cxn modelId="{5D5D60FE-2BE0-43F4-888A-BC14874A67F8}" type="presParOf" srcId="{D69CDB59-5A96-4F2F-887E-AED2F05A8BEE}" destId="{59F4CFF7-6603-44F1-AFB8-010217CF0B86}" srcOrd="0" destOrd="0" presId="urn:microsoft.com/office/officeart/2005/8/layout/vList5"/>
    <dgm:cxn modelId="{9623619A-A3B9-47F5-BB4C-8C4F63CFDCA0}" type="presParOf" srcId="{D69CDB59-5A96-4F2F-887E-AED2F05A8BEE}" destId="{5075639D-E3BB-4834-80EA-6EC5BE84480B}" srcOrd="1" destOrd="0" presId="urn:microsoft.com/office/officeart/2005/8/layout/vList5"/>
    <dgm:cxn modelId="{B0339B89-D229-4B0A-974D-93C434BED20C}" type="presParOf" srcId="{D5C23CF6-7D5A-481C-BC28-0E3870204D97}" destId="{5762DD35-0C14-4CB4-90B9-8F435FBEA6B8}" srcOrd="3" destOrd="0" presId="urn:microsoft.com/office/officeart/2005/8/layout/vList5"/>
    <dgm:cxn modelId="{E883D0F1-9DB9-4566-9064-5BF779E87AEE}" type="presParOf" srcId="{D5C23CF6-7D5A-481C-BC28-0E3870204D97}" destId="{29A88B8F-9783-4AC5-959E-F53C6AB80B85}" srcOrd="4" destOrd="0" presId="urn:microsoft.com/office/officeart/2005/8/layout/vList5"/>
    <dgm:cxn modelId="{3557357B-E5DC-415C-BF16-71D4DBFC585E}" type="presParOf" srcId="{29A88B8F-9783-4AC5-959E-F53C6AB80B85}" destId="{5795FC23-9CC4-4E0B-99B5-A9AEEAC4F86E}" srcOrd="0" destOrd="0" presId="urn:microsoft.com/office/officeart/2005/8/layout/vList5"/>
    <dgm:cxn modelId="{180B729B-EFD9-4A71-8EC6-0A3D423B2741}" type="presParOf" srcId="{29A88B8F-9783-4AC5-959E-F53C6AB80B85}" destId="{85E86653-A6B7-4EC6-8ACD-E04C149EFF4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AC3416-9C31-4C46-9093-F831B8303FF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38B26CB1-C9C5-449B-A816-BBF7D20E9540}">
      <dgm:prSet phldrT="[Text]"/>
      <dgm:spPr>
        <a:solidFill>
          <a:srgbClr val="C00000"/>
        </a:solidFill>
      </dgm:spPr>
      <dgm:t>
        <a:bodyPr/>
        <a:lstStyle/>
        <a:p>
          <a:r>
            <a:rPr lang="en-US" dirty="0"/>
            <a:t>Online Solution</a:t>
          </a:r>
        </a:p>
      </dgm:t>
    </dgm:pt>
    <dgm:pt modelId="{D23DD790-820F-450F-BC27-5CE75EC7A489}" type="parTrans" cxnId="{2F544E87-B8E5-4742-8165-A3A6E741AB30}">
      <dgm:prSet/>
      <dgm:spPr/>
      <dgm:t>
        <a:bodyPr/>
        <a:lstStyle/>
        <a:p>
          <a:endParaRPr lang="en-US"/>
        </a:p>
      </dgm:t>
    </dgm:pt>
    <dgm:pt modelId="{DF38F5A3-3769-4EAC-9BE4-20AE4693D84B}" type="sibTrans" cxnId="{2F544E87-B8E5-4742-8165-A3A6E741AB30}">
      <dgm:prSet/>
      <dgm:spPr/>
      <dgm:t>
        <a:bodyPr/>
        <a:lstStyle/>
        <a:p>
          <a:endParaRPr lang="en-US"/>
        </a:p>
      </dgm:t>
    </dgm:pt>
    <dgm:pt modelId="{BE9BEDC9-D515-41B0-91A6-84B592C6ABE4}">
      <dgm:prSet phldrT="[Text]"/>
      <dgm:spPr>
        <a:solidFill>
          <a:srgbClr val="002060"/>
        </a:solidFill>
      </dgm:spPr>
      <dgm:t>
        <a:bodyPr/>
        <a:lstStyle/>
        <a:p>
          <a:r>
            <a:rPr lang="en-US" dirty="0"/>
            <a:t>GSA</a:t>
          </a:r>
        </a:p>
      </dgm:t>
    </dgm:pt>
    <dgm:pt modelId="{A3C15AFE-1B0C-4086-956F-8EA10F8EDE5A}" type="parTrans" cxnId="{4E8AA3BB-87C7-4AE3-8263-48A07DC8C233}">
      <dgm:prSet/>
      <dgm:spPr/>
      <dgm:t>
        <a:bodyPr/>
        <a:lstStyle/>
        <a:p>
          <a:endParaRPr lang="en-US"/>
        </a:p>
      </dgm:t>
    </dgm:pt>
    <dgm:pt modelId="{1F2916F1-50CC-46F0-89CD-2E566259C5E8}" type="sibTrans" cxnId="{4E8AA3BB-87C7-4AE3-8263-48A07DC8C233}">
      <dgm:prSet/>
      <dgm:spPr/>
      <dgm:t>
        <a:bodyPr/>
        <a:lstStyle/>
        <a:p>
          <a:endParaRPr lang="en-US"/>
        </a:p>
      </dgm:t>
    </dgm:pt>
    <dgm:pt modelId="{A42F8AA3-9D0A-4D72-8334-993386BC25C4}">
      <dgm:prSet phldrT="[Text]"/>
      <dgm:spPr>
        <a:solidFill>
          <a:schemeClr val="accent2"/>
        </a:solidFill>
      </dgm:spPr>
      <dgm:t>
        <a:bodyPr/>
        <a:lstStyle/>
        <a:p>
          <a:r>
            <a:rPr lang="en-US" dirty="0"/>
            <a:t>Market</a:t>
          </a:r>
        </a:p>
      </dgm:t>
    </dgm:pt>
    <dgm:pt modelId="{7585B044-6DBD-4BAC-BE6F-38C192F48189}" type="parTrans" cxnId="{D920EF6D-B2CF-49A4-BCAD-A21886CEEDEC}">
      <dgm:prSet/>
      <dgm:spPr/>
      <dgm:t>
        <a:bodyPr/>
        <a:lstStyle/>
        <a:p>
          <a:endParaRPr lang="en-US"/>
        </a:p>
      </dgm:t>
    </dgm:pt>
    <dgm:pt modelId="{C9B0E1E9-8974-4004-83A3-5C4749558EA1}" type="sibTrans" cxnId="{D920EF6D-B2CF-49A4-BCAD-A21886CEEDEC}">
      <dgm:prSet/>
      <dgm:spPr/>
      <dgm:t>
        <a:bodyPr/>
        <a:lstStyle/>
        <a:p>
          <a:endParaRPr lang="en-US"/>
        </a:p>
      </dgm:t>
    </dgm:pt>
    <dgm:pt modelId="{A0C1B79D-19C8-4BFE-B605-DD3FB9DA6959}">
      <dgm:prSet phldrT="[Text]"/>
      <dgm:spPr/>
      <dgm:t>
        <a:bodyPr/>
        <a:lstStyle/>
        <a:p>
          <a:r>
            <a:rPr lang="en-US" dirty="0"/>
            <a:t>Users</a:t>
          </a:r>
        </a:p>
      </dgm:t>
    </dgm:pt>
    <dgm:pt modelId="{B4DA9946-169F-4788-B6A7-82205128549B}" type="parTrans" cxnId="{BF41E516-42A6-4B53-A1C0-010496F3ADFB}">
      <dgm:prSet/>
      <dgm:spPr/>
      <dgm:t>
        <a:bodyPr/>
        <a:lstStyle/>
        <a:p>
          <a:endParaRPr lang="en-US"/>
        </a:p>
      </dgm:t>
    </dgm:pt>
    <dgm:pt modelId="{A0325045-706A-4DEC-ADF6-EFEC844954C7}" type="sibTrans" cxnId="{BF41E516-42A6-4B53-A1C0-010496F3ADFB}">
      <dgm:prSet/>
      <dgm:spPr/>
      <dgm:t>
        <a:bodyPr/>
        <a:lstStyle/>
        <a:p>
          <a:endParaRPr lang="en-US"/>
        </a:p>
      </dgm:t>
    </dgm:pt>
    <dgm:pt modelId="{8CE52C9B-D150-428E-BEA5-0DF75C0642F9}">
      <dgm:prSet/>
      <dgm:spPr>
        <a:solidFill>
          <a:srgbClr val="00B050"/>
        </a:solidFill>
      </dgm:spPr>
      <dgm:t>
        <a:bodyPr/>
        <a:lstStyle/>
        <a:p>
          <a:r>
            <a:rPr lang="en-US" dirty="0"/>
            <a:t>Congress</a:t>
          </a:r>
        </a:p>
      </dgm:t>
    </dgm:pt>
    <dgm:pt modelId="{39A96C4E-093D-48A2-85F9-610DA97E172D}" type="parTrans" cxnId="{733AC8B7-1E90-49F2-972E-4D4EE502B700}">
      <dgm:prSet/>
      <dgm:spPr/>
      <dgm:t>
        <a:bodyPr/>
        <a:lstStyle/>
        <a:p>
          <a:endParaRPr lang="en-US"/>
        </a:p>
      </dgm:t>
    </dgm:pt>
    <dgm:pt modelId="{4F881845-1057-43C8-8EB0-28FCDC188DBB}" type="sibTrans" cxnId="{733AC8B7-1E90-49F2-972E-4D4EE502B700}">
      <dgm:prSet/>
      <dgm:spPr/>
      <dgm:t>
        <a:bodyPr/>
        <a:lstStyle/>
        <a:p>
          <a:endParaRPr lang="en-US"/>
        </a:p>
      </dgm:t>
    </dgm:pt>
    <dgm:pt modelId="{9C97FA43-D1FB-41FD-A838-59D37D0468EF}" type="pres">
      <dgm:prSet presAssocID="{C8AC3416-9C31-4C46-9093-F831B8303FFC}" presName="cycle" presStyleCnt="0">
        <dgm:presLayoutVars>
          <dgm:chMax val="1"/>
          <dgm:dir/>
          <dgm:animLvl val="ctr"/>
          <dgm:resizeHandles val="exact"/>
        </dgm:presLayoutVars>
      </dgm:prSet>
      <dgm:spPr/>
    </dgm:pt>
    <dgm:pt modelId="{057FF733-D4BB-4011-85FC-206D4D11A710}" type="pres">
      <dgm:prSet presAssocID="{38B26CB1-C9C5-449B-A816-BBF7D20E9540}" presName="centerShape" presStyleLbl="node0" presStyleIdx="0" presStyleCnt="1"/>
      <dgm:spPr/>
    </dgm:pt>
    <dgm:pt modelId="{042FBC3E-8E87-4CCC-96A0-E5396E45A26C}" type="pres">
      <dgm:prSet presAssocID="{A3C15AFE-1B0C-4086-956F-8EA10F8EDE5A}" presName="parTrans" presStyleLbl="bgSibTrans2D1" presStyleIdx="0" presStyleCnt="4"/>
      <dgm:spPr/>
    </dgm:pt>
    <dgm:pt modelId="{DE683611-472E-424C-8F1F-02C02D66C3FF}" type="pres">
      <dgm:prSet presAssocID="{BE9BEDC9-D515-41B0-91A6-84B592C6ABE4}" presName="node" presStyleLbl="node1" presStyleIdx="0" presStyleCnt="4">
        <dgm:presLayoutVars>
          <dgm:bulletEnabled val="1"/>
        </dgm:presLayoutVars>
      </dgm:prSet>
      <dgm:spPr/>
    </dgm:pt>
    <dgm:pt modelId="{0C83857D-B5DD-4685-93B8-2ACE86B24C18}" type="pres">
      <dgm:prSet presAssocID="{7585B044-6DBD-4BAC-BE6F-38C192F48189}" presName="parTrans" presStyleLbl="bgSibTrans2D1" presStyleIdx="1" presStyleCnt="4"/>
      <dgm:spPr/>
    </dgm:pt>
    <dgm:pt modelId="{B16E458D-78B4-44D9-8BAC-95B50CBBEBE1}" type="pres">
      <dgm:prSet presAssocID="{A42F8AA3-9D0A-4D72-8334-993386BC25C4}" presName="node" presStyleLbl="node1" presStyleIdx="1" presStyleCnt="4">
        <dgm:presLayoutVars>
          <dgm:bulletEnabled val="1"/>
        </dgm:presLayoutVars>
      </dgm:prSet>
      <dgm:spPr/>
    </dgm:pt>
    <dgm:pt modelId="{F3230760-F423-4CC4-8AA3-BCF1912B4547}" type="pres">
      <dgm:prSet presAssocID="{39A96C4E-093D-48A2-85F9-610DA97E172D}" presName="parTrans" presStyleLbl="bgSibTrans2D1" presStyleIdx="2" presStyleCnt="4"/>
      <dgm:spPr/>
    </dgm:pt>
    <dgm:pt modelId="{8339FD4B-8ADA-4A90-ACEB-342019168258}" type="pres">
      <dgm:prSet presAssocID="{8CE52C9B-D150-428E-BEA5-0DF75C0642F9}" presName="node" presStyleLbl="node1" presStyleIdx="2" presStyleCnt="4">
        <dgm:presLayoutVars>
          <dgm:bulletEnabled val="1"/>
        </dgm:presLayoutVars>
      </dgm:prSet>
      <dgm:spPr/>
    </dgm:pt>
    <dgm:pt modelId="{7F2C2E95-A083-424E-AEF1-84A57146E1D7}" type="pres">
      <dgm:prSet presAssocID="{B4DA9946-169F-4788-B6A7-82205128549B}" presName="parTrans" presStyleLbl="bgSibTrans2D1" presStyleIdx="3" presStyleCnt="4"/>
      <dgm:spPr/>
    </dgm:pt>
    <dgm:pt modelId="{6998147B-7FCE-4695-B41D-4338F333542A}" type="pres">
      <dgm:prSet presAssocID="{A0C1B79D-19C8-4BFE-B605-DD3FB9DA6959}" presName="node" presStyleLbl="node1" presStyleIdx="3" presStyleCnt="4" custRadScaleRad="98529" custRadScaleInc="1266">
        <dgm:presLayoutVars>
          <dgm:bulletEnabled val="1"/>
        </dgm:presLayoutVars>
      </dgm:prSet>
      <dgm:spPr/>
    </dgm:pt>
  </dgm:ptLst>
  <dgm:cxnLst>
    <dgm:cxn modelId="{BF41E516-42A6-4B53-A1C0-010496F3ADFB}" srcId="{38B26CB1-C9C5-449B-A816-BBF7D20E9540}" destId="{A0C1B79D-19C8-4BFE-B605-DD3FB9DA6959}" srcOrd="3" destOrd="0" parTransId="{B4DA9946-169F-4788-B6A7-82205128549B}" sibTransId="{A0325045-706A-4DEC-ADF6-EFEC844954C7}"/>
    <dgm:cxn modelId="{1BB4C527-3220-4F7E-8586-088D0471B023}" type="presOf" srcId="{A3C15AFE-1B0C-4086-956F-8EA10F8EDE5A}" destId="{042FBC3E-8E87-4CCC-96A0-E5396E45A26C}" srcOrd="0" destOrd="0" presId="urn:microsoft.com/office/officeart/2005/8/layout/radial4"/>
    <dgm:cxn modelId="{1BD08D4B-768E-4C7D-8B14-CF76F7666207}" type="presOf" srcId="{B4DA9946-169F-4788-B6A7-82205128549B}" destId="{7F2C2E95-A083-424E-AEF1-84A57146E1D7}" srcOrd="0" destOrd="0" presId="urn:microsoft.com/office/officeart/2005/8/layout/radial4"/>
    <dgm:cxn modelId="{D920EF6D-B2CF-49A4-BCAD-A21886CEEDEC}" srcId="{38B26CB1-C9C5-449B-A816-BBF7D20E9540}" destId="{A42F8AA3-9D0A-4D72-8334-993386BC25C4}" srcOrd="1" destOrd="0" parTransId="{7585B044-6DBD-4BAC-BE6F-38C192F48189}" sibTransId="{C9B0E1E9-8974-4004-83A3-5C4749558EA1}"/>
    <dgm:cxn modelId="{0E1B126F-552C-4C0F-95A1-FC7EA9F7DD00}" type="presOf" srcId="{A0C1B79D-19C8-4BFE-B605-DD3FB9DA6959}" destId="{6998147B-7FCE-4695-B41D-4338F333542A}" srcOrd="0" destOrd="0" presId="urn:microsoft.com/office/officeart/2005/8/layout/radial4"/>
    <dgm:cxn modelId="{E048F557-CDB5-4404-A5CE-919151BFBC74}" type="presOf" srcId="{8CE52C9B-D150-428E-BEA5-0DF75C0642F9}" destId="{8339FD4B-8ADA-4A90-ACEB-342019168258}" srcOrd="0" destOrd="0" presId="urn:microsoft.com/office/officeart/2005/8/layout/radial4"/>
    <dgm:cxn modelId="{6911BB84-DAC1-4DD5-9D78-ADFFDCBFC4B2}" type="presOf" srcId="{39A96C4E-093D-48A2-85F9-610DA97E172D}" destId="{F3230760-F423-4CC4-8AA3-BCF1912B4547}" srcOrd="0" destOrd="0" presId="urn:microsoft.com/office/officeart/2005/8/layout/radial4"/>
    <dgm:cxn modelId="{2F544E87-B8E5-4742-8165-A3A6E741AB30}" srcId="{C8AC3416-9C31-4C46-9093-F831B8303FFC}" destId="{38B26CB1-C9C5-449B-A816-BBF7D20E9540}" srcOrd="0" destOrd="0" parTransId="{D23DD790-820F-450F-BC27-5CE75EC7A489}" sibTransId="{DF38F5A3-3769-4EAC-9BE4-20AE4693D84B}"/>
    <dgm:cxn modelId="{89E33E90-A040-4FE3-9036-80AF5363B2FF}" type="presOf" srcId="{38B26CB1-C9C5-449B-A816-BBF7D20E9540}" destId="{057FF733-D4BB-4011-85FC-206D4D11A710}" srcOrd="0" destOrd="0" presId="urn:microsoft.com/office/officeart/2005/8/layout/radial4"/>
    <dgm:cxn modelId="{733AC8B7-1E90-49F2-972E-4D4EE502B700}" srcId="{38B26CB1-C9C5-449B-A816-BBF7D20E9540}" destId="{8CE52C9B-D150-428E-BEA5-0DF75C0642F9}" srcOrd="2" destOrd="0" parTransId="{39A96C4E-093D-48A2-85F9-610DA97E172D}" sibTransId="{4F881845-1057-43C8-8EB0-28FCDC188DBB}"/>
    <dgm:cxn modelId="{4E8AA3BB-87C7-4AE3-8263-48A07DC8C233}" srcId="{38B26CB1-C9C5-449B-A816-BBF7D20E9540}" destId="{BE9BEDC9-D515-41B0-91A6-84B592C6ABE4}" srcOrd="0" destOrd="0" parTransId="{A3C15AFE-1B0C-4086-956F-8EA10F8EDE5A}" sibTransId="{1F2916F1-50CC-46F0-89CD-2E566259C5E8}"/>
    <dgm:cxn modelId="{84C563E3-234B-4196-9349-E28CE96EEFF3}" type="presOf" srcId="{C8AC3416-9C31-4C46-9093-F831B8303FFC}" destId="{9C97FA43-D1FB-41FD-A838-59D37D0468EF}" srcOrd="0" destOrd="0" presId="urn:microsoft.com/office/officeart/2005/8/layout/radial4"/>
    <dgm:cxn modelId="{798091E4-3426-444A-BD5F-CC4B83CC8BD1}" type="presOf" srcId="{BE9BEDC9-D515-41B0-91A6-84B592C6ABE4}" destId="{DE683611-472E-424C-8F1F-02C02D66C3FF}" srcOrd="0" destOrd="0" presId="urn:microsoft.com/office/officeart/2005/8/layout/radial4"/>
    <dgm:cxn modelId="{D288F7EA-9FB3-42E5-A8A8-4708509CFE45}" type="presOf" srcId="{7585B044-6DBD-4BAC-BE6F-38C192F48189}" destId="{0C83857D-B5DD-4685-93B8-2ACE86B24C18}" srcOrd="0" destOrd="0" presId="urn:microsoft.com/office/officeart/2005/8/layout/radial4"/>
    <dgm:cxn modelId="{B11AFEEB-BC7A-4DD2-8D67-7CD28E56C21C}" type="presOf" srcId="{A42F8AA3-9D0A-4D72-8334-993386BC25C4}" destId="{B16E458D-78B4-44D9-8BAC-95B50CBBEBE1}" srcOrd="0" destOrd="0" presId="urn:microsoft.com/office/officeart/2005/8/layout/radial4"/>
    <dgm:cxn modelId="{8F1AC810-48EF-47EF-BFCE-7608DDD44A18}" type="presParOf" srcId="{9C97FA43-D1FB-41FD-A838-59D37D0468EF}" destId="{057FF733-D4BB-4011-85FC-206D4D11A710}" srcOrd="0" destOrd="0" presId="urn:microsoft.com/office/officeart/2005/8/layout/radial4"/>
    <dgm:cxn modelId="{58820E70-25F5-443D-B6B6-1B87E6B5D994}" type="presParOf" srcId="{9C97FA43-D1FB-41FD-A838-59D37D0468EF}" destId="{042FBC3E-8E87-4CCC-96A0-E5396E45A26C}" srcOrd="1" destOrd="0" presId="urn:microsoft.com/office/officeart/2005/8/layout/radial4"/>
    <dgm:cxn modelId="{8A54923F-1FE7-43F1-B8FB-3CB78E856B8A}" type="presParOf" srcId="{9C97FA43-D1FB-41FD-A838-59D37D0468EF}" destId="{DE683611-472E-424C-8F1F-02C02D66C3FF}" srcOrd="2" destOrd="0" presId="urn:microsoft.com/office/officeart/2005/8/layout/radial4"/>
    <dgm:cxn modelId="{D865B9FB-AAAE-42EB-8A80-2544C7B26344}" type="presParOf" srcId="{9C97FA43-D1FB-41FD-A838-59D37D0468EF}" destId="{0C83857D-B5DD-4685-93B8-2ACE86B24C18}" srcOrd="3" destOrd="0" presId="urn:microsoft.com/office/officeart/2005/8/layout/radial4"/>
    <dgm:cxn modelId="{B7D70115-BED8-4C14-8D92-0A9B6DF40908}" type="presParOf" srcId="{9C97FA43-D1FB-41FD-A838-59D37D0468EF}" destId="{B16E458D-78B4-44D9-8BAC-95B50CBBEBE1}" srcOrd="4" destOrd="0" presId="urn:microsoft.com/office/officeart/2005/8/layout/radial4"/>
    <dgm:cxn modelId="{802FD683-4A4F-4519-814A-D2D3DFE61E86}" type="presParOf" srcId="{9C97FA43-D1FB-41FD-A838-59D37D0468EF}" destId="{F3230760-F423-4CC4-8AA3-BCF1912B4547}" srcOrd="5" destOrd="0" presId="urn:microsoft.com/office/officeart/2005/8/layout/radial4"/>
    <dgm:cxn modelId="{7FAC1B17-F4D9-44F0-BC57-2E6258DEF831}" type="presParOf" srcId="{9C97FA43-D1FB-41FD-A838-59D37D0468EF}" destId="{8339FD4B-8ADA-4A90-ACEB-342019168258}" srcOrd="6" destOrd="0" presId="urn:microsoft.com/office/officeart/2005/8/layout/radial4"/>
    <dgm:cxn modelId="{0EF5C7F2-2486-48F8-8FAD-190199C7B61E}" type="presParOf" srcId="{9C97FA43-D1FB-41FD-A838-59D37D0468EF}" destId="{7F2C2E95-A083-424E-AEF1-84A57146E1D7}" srcOrd="7" destOrd="0" presId="urn:microsoft.com/office/officeart/2005/8/layout/radial4"/>
    <dgm:cxn modelId="{5F93E8CE-4F9B-40BB-A9B1-81300F1DBD40}" type="presParOf" srcId="{9C97FA43-D1FB-41FD-A838-59D37D0468EF}" destId="{6998147B-7FCE-4695-B41D-4338F333542A}" srcOrd="8"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D1C14-F738-4F02-ABB4-F8BC669914AA}">
      <dsp:nvSpPr>
        <dsp:cNvPr id="0" name=""/>
        <dsp:cNvSpPr/>
      </dsp:nvSpPr>
      <dsp:spPr>
        <a:xfrm rot="16200000">
          <a:off x="-1410195" y="1412106"/>
          <a:ext cx="4699000" cy="1874787"/>
        </a:xfrm>
        <a:prstGeom prst="flowChartManualOperation">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9998" bIns="0" numCol="1" spcCol="1270" anchor="t" anchorCtr="0">
          <a:noAutofit/>
        </a:bodyPr>
        <a:lstStyle/>
        <a:p>
          <a:pPr marL="0" lvl="0" indent="0" algn="l" defTabSz="889000">
            <a:lnSpc>
              <a:spcPct val="90000"/>
            </a:lnSpc>
            <a:spcBef>
              <a:spcPct val="0"/>
            </a:spcBef>
            <a:spcAft>
              <a:spcPct val="35000"/>
            </a:spcAft>
            <a:buNone/>
          </a:pPr>
          <a:r>
            <a:rPr lang="en-US" sz="2000" b="1" kern="1200" dirty="0"/>
            <a:t>Responsibility (Qualification)</a:t>
          </a:r>
        </a:p>
        <a:p>
          <a:pPr marL="0" lvl="0" indent="0" algn="l" defTabSz="889000">
            <a:lnSpc>
              <a:spcPct val="90000"/>
            </a:lnSpc>
            <a:spcBef>
              <a:spcPct val="0"/>
            </a:spcBef>
            <a:spcAft>
              <a:spcPct val="35000"/>
            </a:spcAft>
            <a:buNone/>
          </a:pPr>
          <a:r>
            <a:rPr lang="en-US" sz="2000" b="1" kern="1200" dirty="0"/>
            <a:t>Only</a:t>
          </a:r>
        </a:p>
        <a:p>
          <a:pPr marL="171450" lvl="1" indent="-171450" algn="l" defTabSz="711200">
            <a:lnSpc>
              <a:spcPct val="90000"/>
            </a:lnSpc>
            <a:spcBef>
              <a:spcPct val="0"/>
            </a:spcBef>
            <a:spcAft>
              <a:spcPct val="15000"/>
            </a:spcAft>
            <a:buChar char="•"/>
          </a:pPr>
          <a:r>
            <a:rPr lang="en-US" sz="1600" kern="1200" dirty="0"/>
            <a:t>On a case-by-case basis</a:t>
          </a:r>
        </a:p>
        <a:p>
          <a:pPr marL="171450" lvl="1" indent="-171450" algn="l" defTabSz="711200">
            <a:lnSpc>
              <a:spcPct val="90000"/>
            </a:lnSpc>
            <a:spcBef>
              <a:spcPct val="0"/>
            </a:spcBef>
            <a:spcAft>
              <a:spcPct val="15000"/>
            </a:spcAft>
            <a:buChar char="•"/>
          </a:pPr>
          <a:r>
            <a:rPr lang="en-US" sz="1600" kern="1200" dirty="0"/>
            <a:t>In U.S. – done by contracting officer</a:t>
          </a:r>
        </a:p>
        <a:p>
          <a:pPr marL="171450" lvl="1" indent="-171450" algn="l" defTabSz="711200">
            <a:lnSpc>
              <a:spcPct val="90000"/>
            </a:lnSpc>
            <a:spcBef>
              <a:spcPct val="0"/>
            </a:spcBef>
            <a:spcAft>
              <a:spcPct val="15000"/>
            </a:spcAft>
            <a:buChar char="•"/>
          </a:pPr>
          <a:r>
            <a:rPr lang="en-US" sz="1600" kern="1200" dirty="0"/>
            <a:t>Allowed by new EU Directives</a:t>
          </a:r>
        </a:p>
      </dsp:txBody>
      <dsp:txXfrm rot="5400000">
        <a:off x="1911" y="939800"/>
        <a:ext cx="1874787" cy="2819400"/>
      </dsp:txXfrm>
    </dsp:sp>
    <dsp:sp modelId="{BFF605F8-ACD6-4061-972B-268BE58D0A0F}">
      <dsp:nvSpPr>
        <dsp:cNvPr id="0" name=""/>
        <dsp:cNvSpPr/>
      </dsp:nvSpPr>
      <dsp:spPr>
        <a:xfrm rot="16200000">
          <a:off x="2550293" y="1412106"/>
          <a:ext cx="4699000" cy="1874787"/>
        </a:xfrm>
        <a:prstGeom prst="flowChartManualOperation">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9998" bIns="0" numCol="1" spcCol="1270" anchor="t" anchorCtr="0">
          <a:noAutofit/>
        </a:bodyPr>
        <a:lstStyle/>
        <a:p>
          <a:pPr marL="0" lvl="0" indent="0" algn="l" defTabSz="889000">
            <a:lnSpc>
              <a:spcPct val="90000"/>
            </a:lnSpc>
            <a:spcBef>
              <a:spcPct val="0"/>
            </a:spcBef>
            <a:spcAft>
              <a:spcPct val="35000"/>
            </a:spcAft>
            <a:buNone/>
          </a:pPr>
          <a:r>
            <a:rPr lang="en-US" sz="2000" b="1" kern="1200" dirty="0">
              <a:solidFill>
                <a:srgbClr val="003980"/>
              </a:solidFill>
            </a:rPr>
            <a:t>Adjudicative Debarment for “Bad Acts”</a:t>
          </a:r>
        </a:p>
        <a:p>
          <a:pPr marL="171450" lvl="1" indent="-171450" algn="l" defTabSz="711200">
            <a:lnSpc>
              <a:spcPct val="90000"/>
            </a:lnSpc>
            <a:spcBef>
              <a:spcPct val="0"/>
            </a:spcBef>
            <a:spcAft>
              <a:spcPct val="15000"/>
            </a:spcAft>
            <a:buChar char="•"/>
          </a:pPr>
          <a:r>
            <a:rPr lang="en-US" sz="1600" kern="1200" dirty="0">
              <a:solidFill>
                <a:srgbClr val="003980"/>
              </a:solidFill>
            </a:rPr>
            <a:t>E.g., World Bank</a:t>
          </a:r>
        </a:p>
      </dsp:txBody>
      <dsp:txXfrm rot="5400000">
        <a:off x="3962399" y="939800"/>
        <a:ext cx="1874787" cy="2819400"/>
      </dsp:txXfrm>
    </dsp:sp>
    <dsp:sp modelId="{C90C95B3-19CC-4E59-AF24-B2CA3312E7EF}">
      <dsp:nvSpPr>
        <dsp:cNvPr id="0" name=""/>
        <dsp:cNvSpPr/>
      </dsp:nvSpPr>
      <dsp:spPr>
        <a:xfrm rot="16200000">
          <a:off x="4531494" y="1412106"/>
          <a:ext cx="4699000" cy="1874787"/>
        </a:xfrm>
        <a:prstGeom prst="flowChartManualOperation">
          <a:avLst/>
        </a:prstGeom>
        <a:solidFill>
          <a:srgbClr val="14012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9998" bIns="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Court-Ordered Debarment, After Judicial Proceedings</a:t>
          </a:r>
        </a:p>
      </dsp:txBody>
      <dsp:txXfrm rot="5400000">
        <a:off x="5943600" y="939800"/>
        <a:ext cx="1874787" cy="2819400"/>
      </dsp:txXfrm>
    </dsp:sp>
    <dsp:sp modelId="{698F460A-15EB-4594-8F12-E79B6B6D53CF}">
      <dsp:nvSpPr>
        <dsp:cNvPr id="0" name=""/>
        <dsp:cNvSpPr/>
      </dsp:nvSpPr>
      <dsp:spPr>
        <a:xfrm rot="16200000">
          <a:off x="569094" y="1412106"/>
          <a:ext cx="4699000" cy="1874787"/>
        </a:xfrm>
        <a:prstGeom prst="flowChartManualOperation">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9998" bIns="0" numCol="1" spcCol="1270" anchor="t" anchorCtr="0">
          <a:noAutofit/>
        </a:bodyPr>
        <a:lstStyle/>
        <a:p>
          <a:pPr marL="0" lvl="0" indent="0" algn="l" defTabSz="889000">
            <a:lnSpc>
              <a:spcPct val="90000"/>
            </a:lnSpc>
            <a:spcBef>
              <a:spcPct val="0"/>
            </a:spcBef>
            <a:spcAft>
              <a:spcPct val="35000"/>
            </a:spcAft>
            <a:buNone/>
          </a:pPr>
          <a:r>
            <a:rPr lang="en-US" sz="2000" b="1" kern="1200" dirty="0"/>
            <a:t>Discretionary Debarment – U.S. Federal</a:t>
          </a:r>
        </a:p>
        <a:p>
          <a:pPr marL="171450" lvl="1" indent="-171450" algn="l" defTabSz="711200">
            <a:lnSpc>
              <a:spcPct val="90000"/>
            </a:lnSpc>
            <a:spcBef>
              <a:spcPct val="0"/>
            </a:spcBef>
            <a:spcAft>
              <a:spcPct val="15000"/>
            </a:spcAft>
            <a:buChar char="•"/>
          </a:pPr>
          <a:r>
            <a:rPr lang="en-US" sz="1600" kern="1200" dirty="0"/>
            <a:t>Based on “present responsibility”:  focus on present status</a:t>
          </a:r>
        </a:p>
        <a:p>
          <a:pPr marL="171450" lvl="1" indent="-171450" algn="l" defTabSz="711200">
            <a:lnSpc>
              <a:spcPct val="90000"/>
            </a:lnSpc>
            <a:spcBef>
              <a:spcPct val="0"/>
            </a:spcBef>
            <a:spcAft>
              <a:spcPct val="15000"/>
            </a:spcAft>
            <a:buChar char="•"/>
          </a:pPr>
          <a:r>
            <a:rPr lang="en-US" sz="1600" kern="1200" dirty="0"/>
            <a:t>Debarment is a cross-government “meta-qualification” determination </a:t>
          </a:r>
        </a:p>
      </dsp:txBody>
      <dsp:txXfrm rot="5400000">
        <a:off x="1981200" y="939800"/>
        <a:ext cx="1874787" cy="2819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77807-D966-4742-BC1F-B3C914856FF7}">
      <dsp:nvSpPr>
        <dsp:cNvPr id="0" name=""/>
        <dsp:cNvSpPr/>
      </dsp:nvSpPr>
      <dsp:spPr>
        <a:xfrm rot="5400000">
          <a:off x="4552950" y="-1650206"/>
          <a:ext cx="1257299" cy="4876800"/>
        </a:xfrm>
        <a:prstGeom prst="round2SameRect">
          <a:avLst/>
        </a:prstGeom>
        <a:solidFill>
          <a:srgbClr val="FFFF00">
            <a:alpha val="90000"/>
          </a:srgb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Immaterial.  Prepare for reputational and performance risks. </a:t>
          </a:r>
        </a:p>
      </dsp:txBody>
      <dsp:txXfrm rot="-5400000">
        <a:off x="2743200" y="220920"/>
        <a:ext cx="4815424" cy="1134547"/>
      </dsp:txXfrm>
    </dsp:sp>
    <dsp:sp modelId="{6B2D1819-77F8-4C31-A3AC-E8290AE9C6A5}">
      <dsp:nvSpPr>
        <dsp:cNvPr id="0" name=""/>
        <dsp:cNvSpPr/>
      </dsp:nvSpPr>
      <dsp:spPr>
        <a:xfrm>
          <a:off x="0" y="2381"/>
          <a:ext cx="2743200" cy="1571625"/>
        </a:xfrm>
        <a:prstGeom prst="roundRect">
          <a:avLst/>
        </a:prstGeom>
        <a:solidFill>
          <a:srgbClr val="4F79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Exclusion, Sanctions or “Business Risk” System?</a:t>
          </a:r>
        </a:p>
      </dsp:txBody>
      <dsp:txXfrm>
        <a:off x="76720" y="79101"/>
        <a:ext cx="2589760" cy="1418185"/>
      </dsp:txXfrm>
    </dsp:sp>
    <dsp:sp modelId="{5075639D-E3BB-4834-80EA-6EC5BE84480B}">
      <dsp:nvSpPr>
        <dsp:cNvPr id="0" name=""/>
        <dsp:cNvSpPr/>
      </dsp:nvSpPr>
      <dsp:spPr>
        <a:xfrm rot="5400000">
          <a:off x="4552950" y="0"/>
          <a:ext cx="1257299" cy="4876800"/>
        </a:xfrm>
        <a:prstGeom prst="round2SameRect">
          <a:avLst/>
        </a:prstGeom>
        <a:solidFill>
          <a:srgbClr val="FFFF00">
            <a:alpha val="90000"/>
          </a:srgbClr>
        </a:solidFill>
        <a:ln w="25400" cap="flat" cmpd="sng" algn="ctr">
          <a:solidFill>
            <a:schemeClr val="accent2">
              <a:tint val="40000"/>
              <a:alpha val="90000"/>
              <a:hueOff val="-728721"/>
              <a:satOff val="-16254"/>
              <a:lumOff val="1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Compliance system from start</a:t>
          </a:r>
        </a:p>
        <a:p>
          <a:pPr marL="228600" lvl="1" indent="-228600" algn="l" defTabSz="1111250">
            <a:lnSpc>
              <a:spcPct val="90000"/>
            </a:lnSpc>
            <a:spcBef>
              <a:spcPct val="0"/>
            </a:spcBef>
            <a:spcAft>
              <a:spcPct val="15000"/>
            </a:spcAft>
            <a:buChar char="•"/>
          </a:pPr>
          <a:r>
            <a:rPr lang="en-US" sz="2500" kern="1200" dirty="0"/>
            <a:t>Outreach – centralized or not</a:t>
          </a:r>
        </a:p>
      </dsp:txBody>
      <dsp:txXfrm rot="-5400000">
        <a:off x="2743200" y="1871126"/>
        <a:ext cx="4815424" cy="1134547"/>
      </dsp:txXfrm>
    </dsp:sp>
    <dsp:sp modelId="{59F4CFF7-6603-44F1-AFB8-010217CF0B86}">
      <dsp:nvSpPr>
        <dsp:cNvPr id="0" name=""/>
        <dsp:cNvSpPr/>
      </dsp:nvSpPr>
      <dsp:spPr>
        <a:xfrm>
          <a:off x="0" y="1652587"/>
          <a:ext cx="2743200" cy="1571625"/>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How to Prepare?</a:t>
          </a:r>
        </a:p>
      </dsp:txBody>
      <dsp:txXfrm>
        <a:off x="76720" y="1729307"/>
        <a:ext cx="2589760" cy="1418185"/>
      </dsp:txXfrm>
    </dsp:sp>
    <dsp:sp modelId="{85E86653-A6B7-4EC6-8ACD-E04C149EFF4E}">
      <dsp:nvSpPr>
        <dsp:cNvPr id="0" name=""/>
        <dsp:cNvSpPr/>
      </dsp:nvSpPr>
      <dsp:spPr>
        <a:xfrm rot="5400000">
          <a:off x="4552950" y="1650206"/>
          <a:ext cx="1257299" cy="4876800"/>
        </a:xfrm>
        <a:prstGeom prst="round2SameRect">
          <a:avLst/>
        </a:prstGeom>
        <a:solidFill>
          <a:schemeClr val="accent2">
            <a:tint val="40000"/>
            <a:alpha val="90000"/>
            <a:hueOff val="-1457443"/>
            <a:satOff val="-32509"/>
            <a:lumOff val="252"/>
            <a:alphaOff val="0"/>
          </a:schemeClr>
        </a:solidFill>
        <a:ln w="25400" cap="flat" cmpd="sng" algn="ctr">
          <a:solidFill>
            <a:schemeClr val="accent2">
              <a:tint val="40000"/>
              <a:alpha val="90000"/>
              <a:hueOff val="-1457443"/>
              <a:satOff val="-32509"/>
              <a:lumOff val="2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Reputational:  Anti-corruption</a:t>
          </a:r>
        </a:p>
        <a:p>
          <a:pPr marL="228600" lvl="1" indent="-228600" algn="l" defTabSz="1111250">
            <a:lnSpc>
              <a:spcPct val="90000"/>
            </a:lnSpc>
            <a:spcBef>
              <a:spcPct val="0"/>
            </a:spcBef>
            <a:spcAft>
              <a:spcPct val="15000"/>
            </a:spcAft>
            <a:buChar char="•"/>
          </a:pPr>
          <a:r>
            <a:rPr lang="en-US" sz="2500" kern="1200" dirty="0"/>
            <a:t>Performance:  Monitor and address published information</a:t>
          </a:r>
        </a:p>
      </dsp:txBody>
      <dsp:txXfrm rot="-5400000">
        <a:off x="2743200" y="3521332"/>
        <a:ext cx="4815424" cy="1134547"/>
      </dsp:txXfrm>
    </dsp:sp>
    <dsp:sp modelId="{5795FC23-9CC4-4E0B-99B5-A9AEEAC4F86E}">
      <dsp:nvSpPr>
        <dsp:cNvPr id="0" name=""/>
        <dsp:cNvSpPr/>
      </dsp:nvSpPr>
      <dsp:spPr>
        <a:xfrm>
          <a:off x="0" y="3302793"/>
          <a:ext cx="2743200" cy="1571625"/>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Addressing Customers’ Perceived Risk</a:t>
          </a:r>
        </a:p>
      </dsp:txBody>
      <dsp:txXfrm>
        <a:off x="76720" y="3379513"/>
        <a:ext cx="2589760" cy="14181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FF733-D4BB-4011-85FC-206D4D11A710}">
      <dsp:nvSpPr>
        <dsp:cNvPr id="0" name=""/>
        <dsp:cNvSpPr/>
      </dsp:nvSpPr>
      <dsp:spPr>
        <a:xfrm>
          <a:off x="2195641" y="2172963"/>
          <a:ext cx="1624172" cy="1624172"/>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Online Solution</a:t>
          </a:r>
        </a:p>
      </dsp:txBody>
      <dsp:txXfrm>
        <a:off x="2433495" y="2410817"/>
        <a:ext cx="1148464" cy="1148464"/>
      </dsp:txXfrm>
    </dsp:sp>
    <dsp:sp modelId="{042FBC3E-8E87-4CCC-96A0-E5396E45A26C}">
      <dsp:nvSpPr>
        <dsp:cNvPr id="0" name=""/>
        <dsp:cNvSpPr/>
      </dsp:nvSpPr>
      <dsp:spPr>
        <a:xfrm rot="11700000">
          <a:off x="748310" y="2338358"/>
          <a:ext cx="1419389" cy="46288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683611-472E-424C-8F1F-02C02D66C3FF}">
      <dsp:nvSpPr>
        <dsp:cNvPr id="0" name=""/>
        <dsp:cNvSpPr/>
      </dsp:nvSpPr>
      <dsp:spPr>
        <a:xfrm>
          <a:off x="1010" y="1768934"/>
          <a:ext cx="1542964" cy="1234371"/>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marL="0" lvl="0" indent="0" algn="ctr" defTabSz="1289050">
            <a:lnSpc>
              <a:spcPct val="90000"/>
            </a:lnSpc>
            <a:spcBef>
              <a:spcPct val="0"/>
            </a:spcBef>
            <a:spcAft>
              <a:spcPct val="35000"/>
            </a:spcAft>
            <a:buNone/>
          </a:pPr>
          <a:r>
            <a:rPr lang="en-US" sz="2900" kern="1200" dirty="0"/>
            <a:t>GSA</a:t>
          </a:r>
        </a:p>
      </dsp:txBody>
      <dsp:txXfrm>
        <a:off x="37163" y="1805087"/>
        <a:ext cx="1470658" cy="1162065"/>
      </dsp:txXfrm>
    </dsp:sp>
    <dsp:sp modelId="{0C83857D-B5DD-4685-93B8-2ACE86B24C18}">
      <dsp:nvSpPr>
        <dsp:cNvPr id="0" name=""/>
        <dsp:cNvSpPr/>
      </dsp:nvSpPr>
      <dsp:spPr>
        <a:xfrm rot="14700000">
          <a:off x="1619987" y="1299533"/>
          <a:ext cx="1419389" cy="46288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6E458D-78B4-44D9-8BAC-95B50CBBEBE1}">
      <dsp:nvSpPr>
        <dsp:cNvPr id="0" name=""/>
        <dsp:cNvSpPr/>
      </dsp:nvSpPr>
      <dsp:spPr>
        <a:xfrm>
          <a:off x="1258270" y="270590"/>
          <a:ext cx="1542964" cy="1234371"/>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marL="0" lvl="0" indent="0" algn="ctr" defTabSz="1289050">
            <a:lnSpc>
              <a:spcPct val="90000"/>
            </a:lnSpc>
            <a:spcBef>
              <a:spcPct val="0"/>
            </a:spcBef>
            <a:spcAft>
              <a:spcPct val="35000"/>
            </a:spcAft>
            <a:buNone/>
          </a:pPr>
          <a:r>
            <a:rPr lang="en-US" sz="2900" kern="1200" dirty="0"/>
            <a:t>Market</a:t>
          </a:r>
        </a:p>
      </dsp:txBody>
      <dsp:txXfrm>
        <a:off x="1294423" y="306743"/>
        <a:ext cx="1470658" cy="1162065"/>
      </dsp:txXfrm>
    </dsp:sp>
    <dsp:sp modelId="{F3230760-F423-4CC4-8AA3-BCF1912B4547}">
      <dsp:nvSpPr>
        <dsp:cNvPr id="0" name=""/>
        <dsp:cNvSpPr/>
      </dsp:nvSpPr>
      <dsp:spPr>
        <a:xfrm rot="17700000">
          <a:off x="2976077" y="1299533"/>
          <a:ext cx="1419389" cy="46288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39FD4B-8ADA-4A90-ACEB-342019168258}">
      <dsp:nvSpPr>
        <dsp:cNvPr id="0" name=""/>
        <dsp:cNvSpPr/>
      </dsp:nvSpPr>
      <dsp:spPr>
        <a:xfrm>
          <a:off x="3214220" y="270590"/>
          <a:ext cx="1542964" cy="1234371"/>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marL="0" lvl="0" indent="0" algn="ctr" defTabSz="1289050">
            <a:lnSpc>
              <a:spcPct val="90000"/>
            </a:lnSpc>
            <a:spcBef>
              <a:spcPct val="0"/>
            </a:spcBef>
            <a:spcAft>
              <a:spcPct val="35000"/>
            </a:spcAft>
            <a:buNone/>
          </a:pPr>
          <a:r>
            <a:rPr lang="en-US" sz="2900" kern="1200" dirty="0"/>
            <a:t>Congress</a:t>
          </a:r>
        </a:p>
      </dsp:txBody>
      <dsp:txXfrm>
        <a:off x="3250373" y="306743"/>
        <a:ext cx="1470658" cy="1162065"/>
      </dsp:txXfrm>
    </dsp:sp>
    <dsp:sp modelId="{7F2C2E95-A083-424E-AEF1-84A57146E1D7}">
      <dsp:nvSpPr>
        <dsp:cNvPr id="0" name=""/>
        <dsp:cNvSpPr/>
      </dsp:nvSpPr>
      <dsp:spPr>
        <a:xfrm rot="20734182">
          <a:off x="3850502" y="2358262"/>
          <a:ext cx="1387221" cy="46288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98147B-7FCE-4695-B41D-4338F333542A}">
      <dsp:nvSpPr>
        <dsp:cNvPr id="0" name=""/>
        <dsp:cNvSpPr/>
      </dsp:nvSpPr>
      <dsp:spPr>
        <a:xfrm>
          <a:off x="4444358" y="1799672"/>
          <a:ext cx="1542964" cy="12343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marL="0" lvl="0" indent="0" algn="ctr" defTabSz="1289050">
            <a:lnSpc>
              <a:spcPct val="90000"/>
            </a:lnSpc>
            <a:spcBef>
              <a:spcPct val="0"/>
            </a:spcBef>
            <a:spcAft>
              <a:spcPct val="35000"/>
            </a:spcAft>
            <a:buNone/>
          </a:pPr>
          <a:r>
            <a:rPr lang="en-US" sz="2900" kern="1200" dirty="0"/>
            <a:t>Users</a:t>
          </a:r>
        </a:p>
      </dsp:txBody>
      <dsp:txXfrm>
        <a:off x="4480511" y="1835825"/>
        <a:ext cx="1470658" cy="116206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4BF74D-72FD-41F3-85C6-8BA5B7A6F70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D576806-5007-42EB-8BC1-800247A9B22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A0E4798-FABC-4140-B90D-97746796E92D}" type="datetimeFigureOut">
              <a:rPr lang="en-US"/>
              <a:pPr>
                <a:defRPr/>
              </a:pPr>
              <a:t>2/13/2020</a:t>
            </a:fld>
            <a:endParaRPr lang="en-US"/>
          </a:p>
        </p:txBody>
      </p:sp>
      <p:sp>
        <p:nvSpPr>
          <p:cNvPr id="4" name="Slide Image Placeholder 3">
            <a:extLst>
              <a:ext uri="{FF2B5EF4-FFF2-40B4-BE49-F238E27FC236}">
                <a16:creationId xmlns:a16="http://schemas.microsoft.com/office/drawing/2014/main" id="{95710EE7-AC8E-4DA7-86E9-B39321FBB99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FB3783F4-0D61-4363-84D9-5CE52947C3D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F73E0B3-6509-428F-91F8-80D46CABCA4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E369F108-C91D-4DE7-B08B-1B76E7701DA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5DC4DEF-6B98-4ECB-9228-759B58B2F3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6A08CA17-24A8-4DAF-BD77-5E0844755D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19525A32-1730-4122-B64B-075B0C4022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Arial" panose="020B0604020202020204" pitchFamily="34" charset="0"/>
            </a:endParaRPr>
          </a:p>
        </p:txBody>
      </p:sp>
      <p:sp>
        <p:nvSpPr>
          <p:cNvPr id="32772" name="Slide Number Placeholder 3">
            <a:extLst>
              <a:ext uri="{FF2B5EF4-FFF2-40B4-BE49-F238E27FC236}">
                <a16:creationId xmlns:a16="http://schemas.microsoft.com/office/drawing/2014/main" id="{C7CBDF6E-576D-4101-9C19-9EEFEE91BC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fld id="{4B9B92F7-2605-48D9-A302-6F5BBA9BE2B1}" type="slidenum">
              <a:rPr lang="en-US" altLang="en-US">
                <a:latin typeface="Arial" panose="020B0604020202020204" pitchFamily="34" charset="0"/>
              </a:rPr>
              <a:pPr/>
              <a:t>2</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625ACAE-DA38-4804-8F3F-DBA349FDB550}"/>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C87CED59-9BD2-4993-825F-03370D21CBC9}"/>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73B40D3D-B802-4A68-9346-E20385FA51C3}"/>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sp>
            <p:nvSpPr>
              <p:cNvPr id="9" name="Freeform 5">
                <a:extLst>
                  <a:ext uri="{FF2B5EF4-FFF2-40B4-BE49-F238E27FC236}">
                    <a16:creationId xmlns:a16="http://schemas.microsoft.com/office/drawing/2014/main" id="{50BB06C7-64EE-4BC6-B59C-722B5BFD0C68}"/>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sp>
            <p:nvSpPr>
              <p:cNvPr id="10" name="Freeform 6">
                <a:extLst>
                  <a:ext uri="{FF2B5EF4-FFF2-40B4-BE49-F238E27FC236}">
                    <a16:creationId xmlns:a16="http://schemas.microsoft.com/office/drawing/2014/main" id="{07478606-D19C-4C83-86FB-EC38AAE1F1AD}"/>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sp>
            <p:nvSpPr>
              <p:cNvPr id="11" name="Freeform 7">
                <a:extLst>
                  <a:ext uri="{FF2B5EF4-FFF2-40B4-BE49-F238E27FC236}">
                    <a16:creationId xmlns:a16="http://schemas.microsoft.com/office/drawing/2014/main" id="{D24214A0-6421-48AC-8FCF-56A29D499838}"/>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CDD205B6-387A-408D-8B7F-ABEBBA4FCF1B}"/>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grpSp>
        <p:sp>
          <p:nvSpPr>
            <p:cNvPr id="6" name="Freeform 9">
              <a:extLst>
                <a:ext uri="{FF2B5EF4-FFF2-40B4-BE49-F238E27FC236}">
                  <a16:creationId xmlns:a16="http://schemas.microsoft.com/office/drawing/2014/main" id="{7816F49B-2334-43AF-B527-D992ADC2F479}"/>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sp>
          <p:nvSpPr>
            <p:cNvPr id="7" name="Freeform 10">
              <a:extLst>
                <a:ext uri="{FF2B5EF4-FFF2-40B4-BE49-F238E27FC236}">
                  <a16:creationId xmlns:a16="http://schemas.microsoft.com/office/drawing/2014/main" id="{98543EF5-BE83-4B7D-936B-8BCAFC001C03}"/>
                </a:ext>
              </a:extLst>
            </p:cNvPr>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0788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20788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95B96E12-CE18-49A3-BED3-6C1F28EECFF2}"/>
              </a:ext>
            </a:extLst>
          </p:cNvPr>
          <p:cNvSpPr>
            <a:spLocks noGrp="1" noChangeArrowheads="1"/>
          </p:cNvSpPr>
          <p:nvPr>
            <p:ph type="dt" sz="quarter" idx="10"/>
          </p:nvPr>
        </p:nvSpPr>
        <p:spPr>
          <a:xfrm>
            <a:off x="457200" y="6248400"/>
            <a:ext cx="2133600" cy="476250"/>
          </a:xfrm>
        </p:spPr>
        <p:txBody>
          <a:bodyPr/>
          <a:lstStyle>
            <a:lvl1pPr fontAlgn="auto">
              <a:spcBef>
                <a:spcPts val="0"/>
              </a:spcBef>
              <a:spcAft>
                <a:spcPts val="0"/>
              </a:spcAft>
              <a:defRPr/>
            </a:lvl1pPr>
          </a:lstStyle>
          <a:p>
            <a:pPr>
              <a:defRPr/>
            </a:pPr>
            <a:endParaRPr lang="en-US"/>
          </a:p>
        </p:txBody>
      </p:sp>
      <p:sp>
        <p:nvSpPr>
          <p:cNvPr id="14" name="Rectangle 14">
            <a:extLst>
              <a:ext uri="{FF2B5EF4-FFF2-40B4-BE49-F238E27FC236}">
                <a16:creationId xmlns:a16="http://schemas.microsoft.com/office/drawing/2014/main" id="{C0DCF664-9F6D-4EF5-A1C9-A287EED12AC5}"/>
              </a:ext>
            </a:extLst>
          </p:cNvPr>
          <p:cNvSpPr>
            <a:spLocks noGrp="1" noChangeArrowheads="1"/>
          </p:cNvSpPr>
          <p:nvPr>
            <p:ph type="ftr" sz="quarter" idx="11"/>
          </p:nvPr>
        </p:nvSpPr>
        <p:spPr>
          <a:xfrm>
            <a:off x="3124200" y="6251575"/>
            <a:ext cx="2895600" cy="476250"/>
          </a:xfrm>
        </p:spPr>
        <p:txBody>
          <a:bodyPr/>
          <a:lstStyle>
            <a:lvl1pPr fontAlgn="auto">
              <a:spcBef>
                <a:spcPts val="0"/>
              </a:spcBef>
              <a:spcAft>
                <a:spcPts val="0"/>
              </a:spcAft>
              <a:defRPr/>
            </a:lvl1pPr>
          </a:lstStyle>
          <a:p>
            <a:pPr>
              <a:defRPr/>
            </a:pPr>
            <a:endParaRPr lang="en-US"/>
          </a:p>
        </p:txBody>
      </p:sp>
      <p:sp>
        <p:nvSpPr>
          <p:cNvPr id="15" name="Rectangle 15">
            <a:extLst>
              <a:ext uri="{FF2B5EF4-FFF2-40B4-BE49-F238E27FC236}">
                <a16:creationId xmlns:a16="http://schemas.microsoft.com/office/drawing/2014/main" id="{210BBC6B-0109-4504-86C1-32D2E500D47D}"/>
              </a:ext>
            </a:extLst>
          </p:cNvPr>
          <p:cNvSpPr>
            <a:spLocks noGrp="1" noChangeArrowheads="1"/>
          </p:cNvSpPr>
          <p:nvPr>
            <p:ph type="sldNum" sz="quarter" idx="12"/>
          </p:nvPr>
        </p:nvSpPr>
        <p:spPr>
          <a:xfrm>
            <a:off x="6553200" y="6254750"/>
            <a:ext cx="2133600" cy="476250"/>
          </a:xfrm>
        </p:spPr>
        <p:txBody>
          <a:bodyPr/>
          <a:lstStyle>
            <a:lvl1pPr>
              <a:defRPr/>
            </a:lvl1pPr>
          </a:lstStyle>
          <a:p>
            <a:fld id="{30523BFF-AFE5-42C2-B5C4-ADAA82F3E617}" type="slidenum">
              <a:rPr lang="en-US" altLang="en-US"/>
              <a:pPr/>
              <a:t>‹#›</a:t>
            </a:fld>
            <a:endParaRPr lang="en-US" altLang="en-US"/>
          </a:p>
        </p:txBody>
      </p:sp>
    </p:spTree>
    <p:extLst>
      <p:ext uri="{BB962C8B-B14F-4D97-AF65-F5344CB8AC3E}">
        <p14:creationId xmlns:p14="http://schemas.microsoft.com/office/powerpoint/2010/main" val="76191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804FE11-E448-4043-BEBF-53B079039555}"/>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3">
            <a:extLst>
              <a:ext uri="{FF2B5EF4-FFF2-40B4-BE49-F238E27FC236}">
                <a16:creationId xmlns:a16="http://schemas.microsoft.com/office/drawing/2014/main" id="{1D61429B-C52A-4C3C-A43B-68172957FEC3}"/>
              </a:ext>
            </a:extLst>
          </p:cNvPr>
          <p:cNvSpPr>
            <a:spLocks noGrp="1" noChangeArrowheads="1"/>
          </p:cNvSpPr>
          <p:nvPr>
            <p:ph type="sldNum" sz="quarter" idx="11"/>
          </p:nvPr>
        </p:nvSpPr>
        <p:spPr/>
        <p:txBody>
          <a:bodyPr/>
          <a:lstStyle>
            <a:lvl1pPr>
              <a:defRPr/>
            </a:lvl1pPr>
          </a:lstStyle>
          <a:p>
            <a:fld id="{6F447D99-E90A-49CD-91D3-F6DBB2877E86}" type="slidenum">
              <a:rPr lang="en-US" altLang="en-US"/>
              <a:pPr/>
              <a:t>‹#›</a:t>
            </a:fld>
            <a:endParaRPr lang="en-US" altLang="en-US"/>
          </a:p>
        </p:txBody>
      </p:sp>
      <p:sp>
        <p:nvSpPr>
          <p:cNvPr id="6" name="Rectangle 14">
            <a:extLst>
              <a:ext uri="{FF2B5EF4-FFF2-40B4-BE49-F238E27FC236}">
                <a16:creationId xmlns:a16="http://schemas.microsoft.com/office/drawing/2014/main" id="{60412B8B-FF0F-454A-993F-85C9043511D2}"/>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4281629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6530B39A-FD72-4A24-A41C-2918EF401942}"/>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3">
            <a:extLst>
              <a:ext uri="{FF2B5EF4-FFF2-40B4-BE49-F238E27FC236}">
                <a16:creationId xmlns:a16="http://schemas.microsoft.com/office/drawing/2014/main" id="{7F4C1FD7-15E4-40AB-BA57-B490EC1CFBB7}"/>
              </a:ext>
            </a:extLst>
          </p:cNvPr>
          <p:cNvSpPr>
            <a:spLocks noGrp="1" noChangeArrowheads="1"/>
          </p:cNvSpPr>
          <p:nvPr>
            <p:ph type="sldNum" sz="quarter" idx="11"/>
          </p:nvPr>
        </p:nvSpPr>
        <p:spPr/>
        <p:txBody>
          <a:bodyPr/>
          <a:lstStyle>
            <a:lvl1pPr>
              <a:defRPr/>
            </a:lvl1pPr>
          </a:lstStyle>
          <a:p>
            <a:fld id="{91955B4A-8C17-4183-9DD9-40E8A0846D24}" type="slidenum">
              <a:rPr lang="en-US" altLang="en-US"/>
              <a:pPr/>
              <a:t>‹#›</a:t>
            </a:fld>
            <a:endParaRPr lang="en-US" altLang="en-US"/>
          </a:p>
        </p:txBody>
      </p:sp>
      <p:sp>
        <p:nvSpPr>
          <p:cNvPr id="6" name="Rectangle 14">
            <a:extLst>
              <a:ext uri="{FF2B5EF4-FFF2-40B4-BE49-F238E27FC236}">
                <a16:creationId xmlns:a16="http://schemas.microsoft.com/office/drawing/2014/main" id="{3C50C727-A65C-49E9-8253-0C682762F3E9}"/>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3861005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a:extLst>
              <a:ext uri="{FF2B5EF4-FFF2-40B4-BE49-F238E27FC236}">
                <a16:creationId xmlns:a16="http://schemas.microsoft.com/office/drawing/2014/main" id="{C6D16858-1888-40A5-9690-DBCF91ECB54B}"/>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7" name="Rectangle 3">
            <a:extLst>
              <a:ext uri="{FF2B5EF4-FFF2-40B4-BE49-F238E27FC236}">
                <a16:creationId xmlns:a16="http://schemas.microsoft.com/office/drawing/2014/main" id="{2D58DC4B-3B85-4378-8BBB-4BA2DC3A7CBE}"/>
              </a:ext>
            </a:extLst>
          </p:cNvPr>
          <p:cNvSpPr>
            <a:spLocks noGrp="1" noChangeArrowheads="1"/>
          </p:cNvSpPr>
          <p:nvPr>
            <p:ph type="sldNum" sz="quarter" idx="11"/>
          </p:nvPr>
        </p:nvSpPr>
        <p:spPr/>
        <p:txBody>
          <a:bodyPr/>
          <a:lstStyle>
            <a:lvl1pPr>
              <a:defRPr/>
            </a:lvl1pPr>
          </a:lstStyle>
          <a:p>
            <a:fld id="{B8D61D04-F5BD-4C9B-AB18-20CE6C6BF6D1}" type="slidenum">
              <a:rPr lang="en-US" altLang="en-US"/>
              <a:pPr/>
              <a:t>‹#›</a:t>
            </a:fld>
            <a:endParaRPr lang="en-US" altLang="en-US"/>
          </a:p>
        </p:txBody>
      </p:sp>
      <p:sp>
        <p:nvSpPr>
          <p:cNvPr id="8" name="Rectangle 14">
            <a:extLst>
              <a:ext uri="{FF2B5EF4-FFF2-40B4-BE49-F238E27FC236}">
                <a16:creationId xmlns:a16="http://schemas.microsoft.com/office/drawing/2014/main" id="{040111A5-9566-43D8-8314-A0A244D92B72}"/>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1301324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154400185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126600203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82318331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6" name="Footer Placeholder 5"/>
          <p:cNvSpPr>
            <a:spLocks noGrp="1"/>
          </p:cNvSpPr>
          <p:nvPr>
            <p:ph type="ftr" sz="quarter" idx="11"/>
          </p:nvPr>
        </p:nvSpPr>
        <p:spPr/>
        <p:txBody>
          <a:bodyPr/>
          <a:lstStyle/>
          <a:p>
            <a:pPr>
              <a:defRPr/>
            </a:pPr>
            <a:endParaRPr lang="pt-PT"/>
          </a:p>
        </p:txBody>
      </p:sp>
      <p:sp>
        <p:nvSpPr>
          <p:cNvPr id="7" name="Slide Number Placeholder 6"/>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35635955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8" name="Footer Placeholder 7"/>
          <p:cNvSpPr>
            <a:spLocks noGrp="1"/>
          </p:cNvSpPr>
          <p:nvPr>
            <p:ph type="ftr" sz="quarter" idx="11"/>
          </p:nvPr>
        </p:nvSpPr>
        <p:spPr/>
        <p:txBody>
          <a:bodyPr/>
          <a:lstStyle/>
          <a:p>
            <a:pPr>
              <a:defRPr/>
            </a:pPr>
            <a:endParaRPr lang="pt-PT"/>
          </a:p>
        </p:txBody>
      </p:sp>
      <p:sp>
        <p:nvSpPr>
          <p:cNvPr id="9" name="Slide Number Placeholder 8"/>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110997506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4" name="Footer Placeholder 3"/>
          <p:cNvSpPr>
            <a:spLocks noGrp="1"/>
          </p:cNvSpPr>
          <p:nvPr>
            <p:ph type="ftr" sz="quarter" idx="11"/>
          </p:nvPr>
        </p:nvSpPr>
        <p:spPr/>
        <p:txBody>
          <a:bodyPr/>
          <a:lstStyle/>
          <a:p>
            <a:pPr>
              <a:defRPr/>
            </a:pPr>
            <a:endParaRPr lang="pt-PT"/>
          </a:p>
        </p:txBody>
      </p:sp>
      <p:sp>
        <p:nvSpPr>
          <p:cNvPr id="5" name="Slide Number Placeholder 4"/>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3134462725"/>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3" name="Footer Placeholder 2"/>
          <p:cNvSpPr>
            <a:spLocks noGrp="1"/>
          </p:cNvSpPr>
          <p:nvPr>
            <p:ph type="ftr" sz="quarter" idx="11"/>
          </p:nvPr>
        </p:nvSpPr>
        <p:spPr/>
        <p:txBody>
          <a:bodyPr/>
          <a:lstStyle/>
          <a:p>
            <a:pPr>
              <a:defRPr/>
            </a:pPr>
            <a:endParaRPr lang="pt-PT"/>
          </a:p>
        </p:txBody>
      </p:sp>
      <p:sp>
        <p:nvSpPr>
          <p:cNvPr id="4" name="Slide Number Placeholder 3"/>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220338517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85AE0AB-FDC4-4CF8-921D-DE1B95EC9AAB}"/>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3">
            <a:extLst>
              <a:ext uri="{FF2B5EF4-FFF2-40B4-BE49-F238E27FC236}">
                <a16:creationId xmlns:a16="http://schemas.microsoft.com/office/drawing/2014/main" id="{C1F6815A-E546-46FB-9A61-3C9806180505}"/>
              </a:ext>
            </a:extLst>
          </p:cNvPr>
          <p:cNvSpPr>
            <a:spLocks noGrp="1" noChangeArrowheads="1"/>
          </p:cNvSpPr>
          <p:nvPr>
            <p:ph type="sldNum" sz="quarter" idx="11"/>
          </p:nvPr>
        </p:nvSpPr>
        <p:spPr/>
        <p:txBody>
          <a:bodyPr/>
          <a:lstStyle>
            <a:lvl1pPr>
              <a:defRPr/>
            </a:lvl1pPr>
          </a:lstStyle>
          <a:p>
            <a:fld id="{84088E40-CAD8-4029-B8DF-CBCFA0E65327}" type="slidenum">
              <a:rPr lang="en-US" altLang="en-US"/>
              <a:pPr/>
              <a:t>‹#›</a:t>
            </a:fld>
            <a:endParaRPr lang="en-US" altLang="en-US"/>
          </a:p>
        </p:txBody>
      </p:sp>
      <p:sp>
        <p:nvSpPr>
          <p:cNvPr id="6" name="Rectangle 14">
            <a:extLst>
              <a:ext uri="{FF2B5EF4-FFF2-40B4-BE49-F238E27FC236}">
                <a16:creationId xmlns:a16="http://schemas.microsoft.com/office/drawing/2014/main" id="{E8675FE2-57C5-49D1-AB80-0CA4CA4452F7}"/>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4226535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6" name="Footer Placeholder 5"/>
          <p:cNvSpPr>
            <a:spLocks noGrp="1"/>
          </p:cNvSpPr>
          <p:nvPr>
            <p:ph type="ftr" sz="quarter" idx="11"/>
          </p:nvPr>
        </p:nvSpPr>
        <p:spPr/>
        <p:txBody>
          <a:bodyPr/>
          <a:lstStyle/>
          <a:p>
            <a:pPr>
              <a:defRPr/>
            </a:pPr>
            <a:endParaRPr lang="pt-PT"/>
          </a:p>
        </p:txBody>
      </p:sp>
      <p:sp>
        <p:nvSpPr>
          <p:cNvPr id="7" name="Slide Number Placeholder 6"/>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2326060511"/>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6" name="Footer Placeholder 5"/>
          <p:cNvSpPr>
            <a:spLocks noGrp="1"/>
          </p:cNvSpPr>
          <p:nvPr>
            <p:ph type="ftr" sz="quarter" idx="11"/>
          </p:nvPr>
        </p:nvSpPr>
        <p:spPr/>
        <p:txBody>
          <a:bodyPr/>
          <a:lstStyle/>
          <a:p>
            <a:pPr>
              <a:defRPr/>
            </a:pPr>
            <a:endParaRPr lang="pt-PT"/>
          </a:p>
        </p:txBody>
      </p:sp>
      <p:sp>
        <p:nvSpPr>
          <p:cNvPr id="7" name="Slide Number Placeholder 6"/>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3376280572"/>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1081080474"/>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D41C17F-28AC-4307-AECE-7D837D55DABC}" type="datetime1">
              <a:rPr lang="en-US" smtClean="0"/>
              <a:pPr>
                <a:defRPr/>
              </a:pPr>
              <a:t>2/13/2020</a:t>
            </a:fld>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9CD1A524-E9B2-4BD1-9299-5CDA5B24C179}" type="slidenum">
              <a:rPr lang="pt-PT" altLang="en-US" smtClean="0"/>
              <a:pPr/>
              <a:t>‹#›</a:t>
            </a:fld>
            <a:endParaRPr lang="pt-PT" altLang="en-US"/>
          </a:p>
        </p:txBody>
      </p:sp>
    </p:spTree>
    <p:extLst>
      <p:ext uri="{BB962C8B-B14F-4D97-AF65-F5344CB8AC3E}">
        <p14:creationId xmlns:p14="http://schemas.microsoft.com/office/powerpoint/2010/main" val="402748316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squema Personalizado">
    <p:spTree>
      <p:nvGrpSpPr>
        <p:cNvPr id="1" name=""/>
        <p:cNvGrpSpPr/>
        <p:nvPr/>
      </p:nvGrpSpPr>
      <p:grpSpPr>
        <a:xfrm>
          <a:off x="0" y="0"/>
          <a:ext cx="0" cy="0"/>
          <a:chOff x="0" y="0"/>
          <a:chExt cx="0" cy="0"/>
        </a:xfrm>
      </p:grpSpPr>
      <p:sp>
        <p:nvSpPr>
          <p:cNvPr id="2" name="Marcador de Posição da Data 3">
            <a:extLst>
              <a:ext uri="{FF2B5EF4-FFF2-40B4-BE49-F238E27FC236}">
                <a16:creationId xmlns:a16="http://schemas.microsoft.com/office/drawing/2014/main" id="{D1B7C4A3-5BDD-4F57-8373-26D7E7D37C7B}"/>
              </a:ext>
            </a:extLst>
          </p:cNvPr>
          <p:cNvSpPr>
            <a:spLocks noGrp="1"/>
          </p:cNvSpPr>
          <p:nvPr>
            <p:ph type="dt" sz="half" idx="10"/>
          </p:nvPr>
        </p:nvSpPr>
        <p:spPr/>
        <p:txBody>
          <a:bodyPr/>
          <a:lstStyle>
            <a:lvl1pPr>
              <a:defRPr/>
            </a:lvl1pPr>
          </a:lstStyle>
          <a:p>
            <a:pPr>
              <a:defRPr/>
            </a:pPr>
            <a:fld id="{8A8D344D-40E4-48F4-8D15-B8AE758DA617}" type="datetime1">
              <a:rPr lang="en-US"/>
              <a:pPr>
                <a:defRPr/>
              </a:pPr>
              <a:t>2/13/2020</a:t>
            </a:fld>
            <a:endParaRPr lang="pt-PT"/>
          </a:p>
        </p:txBody>
      </p:sp>
      <p:sp>
        <p:nvSpPr>
          <p:cNvPr id="3" name="Marcador de Posição do Rodapé 4">
            <a:extLst>
              <a:ext uri="{FF2B5EF4-FFF2-40B4-BE49-F238E27FC236}">
                <a16:creationId xmlns:a16="http://schemas.microsoft.com/office/drawing/2014/main" id="{722F4224-FF7A-46BA-A015-3F63CFF6F513}"/>
              </a:ext>
            </a:extLst>
          </p:cNvPr>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a:extLst>
              <a:ext uri="{FF2B5EF4-FFF2-40B4-BE49-F238E27FC236}">
                <a16:creationId xmlns:a16="http://schemas.microsoft.com/office/drawing/2014/main" id="{4EE39D41-EA42-48E9-98C5-E44E9AD5100A}"/>
              </a:ext>
            </a:extLst>
          </p:cNvPr>
          <p:cNvSpPr>
            <a:spLocks noGrp="1"/>
          </p:cNvSpPr>
          <p:nvPr>
            <p:ph type="sldNum" sz="quarter" idx="12"/>
          </p:nvPr>
        </p:nvSpPr>
        <p:spPr/>
        <p:txBody>
          <a:bodyPr/>
          <a:lstStyle>
            <a:lvl1pPr>
              <a:defRPr/>
            </a:lvl1pPr>
          </a:lstStyle>
          <a:p>
            <a:fld id="{47123F3C-C237-4C9B-A4BA-7E21EF6AC6A3}" type="slidenum">
              <a:rPr lang="pt-PT" altLang="en-US"/>
              <a:pPr/>
              <a:t>‹#›</a:t>
            </a:fld>
            <a:endParaRPr lang="pt-PT" altLang="en-US"/>
          </a:p>
        </p:txBody>
      </p:sp>
    </p:spTree>
    <p:extLst>
      <p:ext uri="{BB962C8B-B14F-4D97-AF65-F5344CB8AC3E}">
        <p14:creationId xmlns:p14="http://schemas.microsoft.com/office/powerpoint/2010/main" val="1255872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056D180-6119-4EC6-BCD8-C2F8A0667A76}"/>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3">
            <a:extLst>
              <a:ext uri="{FF2B5EF4-FFF2-40B4-BE49-F238E27FC236}">
                <a16:creationId xmlns:a16="http://schemas.microsoft.com/office/drawing/2014/main" id="{4EC6A72C-8864-4815-9230-CB5D3D82433A}"/>
              </a:ext>
            </a:extLst>
          </p:cNvPr>
          <p:cNvSpPr>
            <a:spLocks noGrp="1" noChangeArrowheads="1"/>
          </p:cNvSpPr>
          <p:nvPr>
            <p:ph type="sldNum" sz="quarter" idx="11"/>
          </p:nvPr>
        </p:nvSpPr>
        <p:spPr/>
        <p:txBody>
          <a:bodyPr/>
          <a:lstStyle>
            <a:lvl1pPr>
              <a:defRPr/>
            </a:lvl1pPr>
          </a:lstStyle>
          <a:p>
            <a:fld id="{C24C8253-0B1B-467F-B272-D141A5AB1734}" type="slidenum">
              <a:rPr lang="en-US" altLang="en-US"/>
              <a:pPr/>
              <a:t>‹#›</a:t>
            </a:fld>
            <a:endParaRPr lang="en-US" altLang="en-US"/>
          </a:p>
        </p:txBody>
      </p:sp>
      <p:sp>
        <p:nvSpPr>
          <p:cNvPr id="6" name="Rectangle 14">
            <a:extLst>
              <a:ext uri="{FF2B5EF4-FFF2-40B4-BE49-F238E27FC236}">
                <a16:creationId xmlns:a16="http://schemas.microsoft.com/office/drawing/2014/main" id="{46E8D674-1965-4E89-A546-A84913A5500B}"/>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2052593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482E02A9-1442-4EA7-9DD8-BB8113FCA5BD}"/>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3">
            <a:extLst>
              <a:ext uri="{FF2B5EF4-FFF2-40B4-BE49-F238E27FC236}">
                <a16:creationId xmlns:a16="http://schemas.microsoft.com/office/drawing/2014/main" id="{303EBD0E-5466-4EF4-86DC-F55FC4D8F453}"/>
              </a:ext>
            </a:extLst>
          </p:cNvPr>
          <p:cNvSpPr>
            <a:spLocks noGrp="1" noChangeArrowheads="1"/>
          </p:cNvSpPr>
          <p:nvPr>
            <p:ph type="sldNum" sz="quarter" idx="11"/>
          </p:nvPr>
        </p:nvSpPr>
        <p:spPr/>
        <p:txBody>
          <a:bodyPr/>
          <a:lstStyle>
            <a:lvl1pPr>
              <a:defRPr/>
            </a:lvl1pPr>
          </a:lstStyle>
          <a:p>
            <a:fld id="{2D387F29-ED80-4AD8-BE58-6CB4D4EC3622}" type="slidenum">
              <a:rPr lang="en-US" altLang="en-US"/>
              <a:pPr/>
              <a:t>‹#›</a:t>
            </a:fld>
            <a:endParaRPr lang="en-US" altLang="en-US"/>
          </a:p>
        </p:txBody>
      </p:sp>
      <p:sp>
        <p:nvSpPr>
          <p:cNvPr id="7" name="Rectangle 14">
            <a:extLst>
              <a:ext uri="{FF2B5EF4-FFF2-40B4-BE49-F238E27FC236}">
                <a16:creationId xmlns:a16="http://schemas.microsoft.com/office/drawing/2014/main" id="{0BE667E7-662D-4AFC-BD19-81FF5F7CC25B}"/>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167337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926CC71D-25DD-4425-95F9-C7B78480808F}"/>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3">
            <a:extLst>
              <a:ext uri="{FF2B5EF4-FFF2-40B4-BE49-F238E27FC236}">
                <a16:creationId xmlns:a16="http://schemas.microsoft.com/office/drawing/2014/main" id="{190202D4-C99B-4DC5-9E01-FD454A715F92}"/>
              </a:ext>
            </a:extLst>
          </p:cNvPr>
          <p:cNvSpPr>
            <a:spLocks noGrp="1" noChangeArrowheads="1"/>
          </p:cNvSpPr>
          <p:nvPr>
            <p:ph type="sldNum" sz="quarter" idx="11"/>
          </p:nvPr>
        </p:nvSpPr>
        <p:spPr/>
        <p:txBody>
          <a:bodyPr/>
          <a:lstStyle>
            <a:lvl1pPr>
              <a:defRPr/>
            </a:lvl1pPr>
          </a:lstStyle>
          <a:p>
            <a:fld id="{C9BC9300-B62E-4D4D-86D4-D349DF1413CA}" type="slidenum">
              <a:rPr lang="en-US" altLang="en-US"/>
              <a:pPr/>
              <a:t>‹#›</a:t>
            </a:fld>
            <a:endParaRPr lang="en-US" altLang="en-US"/>
          </a:p>
        </p:txBody>
      </p:sp>
      <p:sp>
        <p:nvSpPr>
          <p:cNvPr id="9" name="Rectangle 14">
            <a:extLst>
              <a:ext uri="{FF2B5EF4-FFF2-40B4-BE49-F238E27FC236}">
                <a16:creationId xmlns:a16="http://schemas.microsoft.com/office/drawing/2014/main" id="{BD01B9BD-22DA-4E60-8915-DA7988BCBF3A}"/>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54809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7E5A01-F182-4648-BE8D-83902FAAC33B}"/>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Slide Number Placeholder 3">
            <a:extLst>
              <a:ext uri="{FF2B5EF4-FFF2-40B4-BE49-F238E27FC236}">
                <a16:creationId xmlns:a16="http://schemas.microsoft.com/office/drawing/2014/main" id="{35A02B69-6CBF-4B34-81F8-D8435B9CCD5C}"/>
              </a:ext>
            </a:extLst>
          </p:cNvPr>
          <p:cNvSpPr>
            <a:spLocks noGrp="1" noChangeArrowheads="1"/>
          </p:cNvSpPr>
          <p:nvPr>
            <p:ph type="sldNum" sz="quarter" idx="11"/>
          </p:nvPr>
        </p:nvSpPr>
        <p:spPr/>
        <p:txBody>
          <a:bodyPr/>
          <a:lstStyle>
            <a:lvl1pPr>
              <a:defRPr/>
            </a:lvl1pPr>
          </a:lstStyle>
          <a:p>
            <a:fld id="{228EF197-3B07-44EF-B959-5BF6D772E815}" type="slidenum">
              <a:rPr lang="en-US" altLang="en-US"/>
              <a:pPr/>
              <a:t>‹#›</a:t>
            </a:fld>
            <a:endParaRPr lang="en-US" altLang="en-US"/>
          </a:p>
        </p:txBody>
      </p:sp>
      <p:sp>
        <p:nvSpPr>
          <p:cNvPr id="5" name="Rectangle 14">
            <a:extLst>
              <a:ext uri="{FF2B5EF4-FFF2-40B4-BE49-F238E27FC236}">
                <a16:creationId xmlns:a16="http://schemas.microsoft.com/office/drawing/2014/main" id="{13F28D60-04B7-44AF-83F2-96951F526A28}"/>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4023641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EBC0A35-AB4A-45D9-AE44-1B0377B2476B}"/>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3">
            <a:extLst>
              <a:ext uri="{FF2B5EF4-FFF2-40B4-BE49-F238E27FC236}">
                <a16:creationId xmlns:a16="http://schemas.microsoft.com/office/drawing/2014/main" id="{5BC8D1F6-3DC5-4D35-B951-20637A4CE8F3}"/>
              </a:ext>
            </a:extLst>
          </p:cNvPr>
          <p:cNvSpPr>
            <a:spLocks noGrp="1" noChangeArrowheads="1"/>
          </p:cNvSpPr>
          <p:nvPr>
            <p:ph type="sldNum" sz="quarter" idx="11"/>
          </p:nvPr>
        </p:nvSpPr>
        <p:spPr/>
        <p:txBody>
          <a:bodyPr/>
          <a:lstStyle>
            <a:lvl1pPr>
              <a:defRPr/>
            </a:lvl1pPr>
          </a:lstStyle>
          <a:p>
            <a:fld id="{18607AE1-07CB-4F0B-897B-3B95607B8498}" type="slidenum">
              <a:rPr lang="en-US" altLang="en-US"/>
              <a:pPr/>
              <a:t>‹#›</a:t>
            </a:fld>
            <a:endParaRPr lang="en-US" altLang="en-US"/>
          </a:p>
        </p:txBody>
      </p:sp>
      <p:sp>
        <p:nvSpPr>
          <p:cNvPr id="4" name="Rectangle 14">
            <a:extLst>
              <a:ext uri="{FF2B5EF4-FFF2-40B4-BE49-F238E27FC236}">
                <a16:creationId xmlns:a16="http://schemas.microsoft.com/office/drawing/2014/main" id="{647CD6A3-38A7-43FC-A8AC-DD01A872C2DD}"/>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78118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8C4411E6-F770-437B-B057-AE35A92263B1}"/>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3">
            <a:extLst>
              <a:ext uri="{FF2B5EF4-FFF2-40B4-BE49-F238E27FC236}">
                <a16:creationId xmlns:a16="http://schemas.microsoft.com/office/drawing/2014/main" id="{8C6FAC2C-1455-4443-A4E4-A7A40D0B7DBD}"/>
              </a:ext>
            </a:extLst>
          </p:cNvPr>
          <p:cNvSpPr>
            <a:spLocks noGrp="1" noChangeArrowheads="1"/>
          </p:cNvSpPr>
          <p:nvPr>
            <p:ph type="sldNum" sz="quarter" idx="11"/>
          </p:nvPr>
        </p:nvSpPr>
        <p:spPr/>
        <p:txBody>
          <a:bodyPr/>
          <a:lstStyle>
            <a:lvl1pPr>
              <a:defRPr/>
            </a:lvl1pPr>
          </a:lstStyle>
          <a:p>
            <a:fld id="{D77FE815-51D5-4C7B-948B-A186CA35C16C}" type="slidenum">
              <a:rPr lang="en-US" altLang="en-US"/>
              <a:pPr/>
              <a:t>‹#›</a:t>
            </a:fld>
            <a:endParaRPr lang="en-US" altLang="en-US"/>
          </a:p>
        </p:txBody>
      </p:sp>
      <p:sp>
        <p:nvSpPr>
          <p:cNvPr id="7" name="Rectangle 14">
            <a:extLst>
              <a:ext uri="{FF2B5EF4-FFF2-40B4-BE49-F238E27FC236}">
                <a16:creationId xmlns:a16="http://schemas.microsoft.com/office/drawing/2014/main" id="{E3FCFCED-94B3-40E6-82FE-A6FB4022413C}"/>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3090980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AB387F77-6982-498C-82D2-17A96D5253FE}"/>
              </a:ext>
            </a:extLst>
          </p:cNvPr>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3">
            <a:extLst>
              <a:ext uri="{FF2B5EF4-FFF2-40B4-BE49-F238E27FC236}">
                <a16:creationId xmlns:a16="http://schemas.microsoft.com/office/drawing/2014/main" id="{43797E09-45B7-49FD-8C5B-6BD23605C216}"/>
              </a:ext>
            </a:extLst>
          </p:cNvPr>
          <p:cNvSpPr>
            <a:spLocks noGrp="1" noChangeArrowheads="1"/>
          </p:cNvSpPr>
          <p:nvPr>
            <p:ph type="sldNum" sz="quarter" idx="11"/>
          </p:nvPr>
        </p:nvSpPr>
        <p:spPr/>
        <p:txBody>
          <a:bodyPr/>
          <a:lstStyle>
            <a:lvl1pPr>
              <a:defRPr/>
            </a:lvl1pPr>
          </a:lstStyle>
          <a:p>
            <a:fld id="{A4855580-03A3-4BA8-93B3-121FA20EA647}" type="slidenum">
              <a:rPr lang="en-US" altLang="en-US"/>
              <a:pPr/>
              <a:t>‹#›</a:t>
            </a:fld>
            <a:endParaRPr lang="en-US" altLang="en-US"/>
          </a:p>
        </p:txBody>
      </p:sp>
      <p:sp>
        <p:nvSpPr>
          <p:cNvPr id="7" name="Rectangle 14">
            <a:extLst>
              <a:ext uri="{FF2B5EF4-FFF2-40B4-BE49-F238E27FC236}">
                <a16:creationId xmlns:a16="http://schemas.microsoft.com/office/drawing/2014/main" id="{40B362CD-5EE0-4E37-8140-66029DA1C96A}"/>
              </a:ext>
            </a:extLst>
          </p:cNvPr>
          <p:cNvSpPr>
            <a:spLocks noGrp="1" noChangeArrowheads="1"/>
          </p:cNvSpPr>
          <p:nvPr>
            <p:ph type="ftr" sz="quarter" idx="12"/>
          </p:nvPr>
        </p:nvSpPr>
        <p:spPr/>
        <p:txBody>
          <a:bodyPr/>
          <a:lstStyle>
            <a:lvl1pPr fontAlgn="auto">
              <a:spcBef>
                <a:spcPts val="0"/>
              </a:spcBef>
              <a:spcAft>
                <a:spcPts val="0"/>
              </a:spcAft>
              <a:defRPr/>
            </a:lvl1pPr>
          </a:lstStyle>
          <a:p>
            <a:pPr>
              <a:defRPr/>
            </a:pPr>
            <a:endParaRPr lang="en-US"/>
          </a:p>
        </p:txBody>
      </p:sp>
    </p:spTree>
    <p:extLst>
      <p:ext uri="{BB962C8B-B14F-4D97-AF65-F5344CB8AC3E}">
        <p14:creationId xmlns:p14="http://schemas.microsoft.com/office/powerpoint/2010/main" val="387563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5C0E2A1D-445D-484A-ABE1-7A3D9AF18C8D}"/>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latin typeface="Arial" charset="0"/>
                <a:cs typeface="+mn-cs"/>
              </a:defRPr>
            </a:lvl1pPr>
          </a:lstStyle>
          <a:p>
            <a:pPr>
              <a:defRPr/>
            </a:pPr>
            <a:endParaRPr lang="en-US"/>
          </a:p>
        </p:txBody>
      </p:sp>
      <p:sp>
        <p:nvSpPr>
          <p:cNvPr id="206851" name="Rectangle 3">
            <a:extLst>
              <a:ext uri="{FF2B5EF4-FFF2-40B4-BE49-F238E27FC236}">
                <a16:creationId xmlns:a16="http://schemas.microsoft.com/office/drawing/2014/main" id="{66D5736A-84DF-4CBF-B5B5-7FA9E93B57CB}"/>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FFFF"/>
                </a:solidFill>
                <a:latin typeface="Arial" panose="020B0604020202020204" pitchFamily="34" charset="0"/>
              </a:defRPr>
            </a:lvl1pPr>
          </a:lstStyle>
          <a:p>
            <a:fld id="{DD909386-5246-4F84-9E7D-58E1B01116AC}" type="slidenum">
              <a:rPr lang="en-US" altLang="en-US"/>
              <a:pPr/>
              <a:t>‹#›</a:t>
            </a:fld>
            <a:endParaRPr lang="en-US" altLang="en-US"/>
          </a:p>
        </p:txBody>
      </p:sp>
      <p:grpSp>
        <p:nvGrpSpPr>
          <p:cNvPr id="1028" name="Group 4">
            <a:extLst>
              <a:ext uri="{FF2B5EF4-FFF2-40B4-BE49-F238E27FC236}">
                <a16:creationId xmlns:a16="http://schemas.microsoft.com/office/drawing/2014/main" id="{2FD04E65-2921-43A0-87A6-79780D04FD6D}"/>
              </a:ext>
            </a:extLst>
          </p:cNvPr>
          <p:cNvGrpSpPr>
            <a:grpSpLocks/>
          </p:cNvGrpSpPr>
          <p:nvPr/>
        </p:nvGrpSpPr>
        <p:grpSpPr bwMode="auto">
          <a:xfrm>
            <a:off x="0" y="0"/>
            <a:ext cx="9140825" cy="6850063"/>
            <a:chOff x="0" y="0"/>
            <a:chExt cx="5758" cy="4315"/>
          </a:xfrm>
        </p:grpSpPr>
        <p:grpSp>
          <p:nvGrpSpPr>
            <p:cNvPr id="1035" name="Group 5">
              <a:extLst>
                <a:ext uri="{FF2B5EF4-FFF2-40B4-BE49-F238E27FC236}">
                  <a16:creationId xmlns:a16="http://schemas.microsoft.com/office/drawing/2014/main" id="{4AFF03A0-7C45-49BC-AE5D-DDA6EC2B2658}"/>
                </a:ext>
              </a:extLst>
            </p:cNvPr>
            <p:cNvGrpSpPr>
              <a:grpSpLocks/>
            </p:cNvGrpSpPr>
            <p:nvPr userDrawn="1"/>
          </p:nvGrpSpPr>
          <p:grpSpPr bwMode="auto">
            <a:xfrm>
              <a:off x="1728" y="2230"/>
              <a:ext cx="4027" cy="2085"/>
              <a:chOff x="1728" y="2230"/>
              <a:chExt cx="4027" cy="2085"/>
            </a:xfrm>
          </p:grpSpPr>
          <p:sp>
            <p:nvSpPr>
              <p:cNvPr id="206854" name="Freeform 6">
                <a:extLst>
                  <a:ext uri="{FF2B5EF4-FFF2-40B4-BE49-F238E27FC236}">
                    <a16:creationId xmlns:a16="http://schemas.microsoft.com/office/drawing/2014/main" id="{D2F0E91B-BE63-495A-8F08-85A3D104C6B5}"/>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sp>
            <p:nvSpPr>
              <p:cNvPr id="206855" name="Freeform 7">
                <a:extLst>
                  <a:ext uri="{FF2B5EF4-FFF2-40B4-BE49-F238E27FC236}">
                    <a16:creationId xmlns:a16="http://schemas.microsoft.com/office/drawing/2014/main" id="{9F3895FC-70EF-493B-8BAE-2F140B3342F0}"/>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sp>
            <p:nvSpPr>
              <p:cNvPr id="206856" name="Freeform 8">
                <a:extLst>
                  <a:ext uri="{FF2B5EF4-FFF2-40B4-BE49-F238E27FC236}">
                    <a16:creationId xmlns:a16="http://schemas.microsoft.com/office/drawing/2014/main" id="{64EF28E1-9C05-4059-ACD7-9EF39AA268EC}"/>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sp>
            <p:nvSpPr>
              <p:cNvPr id="1041" name="Freeform 9">
                <a:extLst>
                  <a:ext uri="{FF2B5EF4-FFF2-40B4-BE49-F238E27FC236}">
                    <a16:creationId xmlns:a16="http://schemas.microsoft.com/office/drawing/2014/main" id="{395593DF-223E-4F07-9113-B812339E7690}"/>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858" name="Freeform 10">
                <a:extLst>
                  <a:ext uri="{FF2B5EF4-FFF2-40B4-BE49-F238E27FC236}">
                    <a16:creationId xmlns:a16="http://schemas.microsoft.com/office/drawing/2014/main" id="{D105DA83-E5D9-4920-9826-24FD1EE13B11}"/>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grpSp>
        <p:sp>
          <p:nvSpPr>
            <p:cNvPr id="206859" name="Freeform 11">
              <a:extLst>
                <a:ext uri="{FF2B5EF4-FFF2-40B4-BE49-F238E27FC236}">
                  <a16:creationId xmlns:a16="http://schemas.microsoft.com/office/drawing/2014/main" id="{4B324E24-07A0-4C1F-9ED4-7431B130E567}"/>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solidFill>
                  <a:srgbClr val="FFFFFF"/>
                </a:solidFill>
                <a:latin typeface="+mn-lt"/>
                <a:cs typeface="Arial" charset="0"/>
              </a:endParaRPr>
            </a:p>
          </p:txBody>
        </p:sp>
        <p:sp>
          <p:nvSpPr>
            <p:cNvPr id="1037" name="Freeform 12">
              <a:extLst>
                <a:ext uri="{FF2B5EF4-FFF2-40B4-BE49-F238E27FC236}">
                  <a16:creationId xmlns:a16="http://schemas.microsoft.com/office/drawing/2014/main" id="{85088613-FCB1-41C6-8F0C-09094BE134FE}"/>
                </a:ext>
              </a:extLst>
            </p:cNvPr>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06861" name="Rectangle 13">
            <a:extLst>
              <a:ext uri="{FF2B5EF4-FFF2-40B4-BE49-F238E27FC236}">
                <a16:creationId xmlns:a16="http://schemas.microsoft.com/office/drawing/2014/main" id="{1EE29633-C15F-4FA0-9C46-154620D913C0}"/>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6862" name="Rectangle 14">
            <a:extLst>
              <a:ext uri="{FF2B5EF4-FFF2-40B4-BE49-F238E27FC236}">
                <a16:creationId xmlns:a16="http://schemas.microsoft.com/office/drawing/2014/main" id="{F98490AC-83A5-49C7-9D4C-AD40154581EF}"/>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latin typeface="Arial" charset="0"/>
                <a:cs typeface="+mn-cs"/>
              </a:defRPr>
            </a:lvl1pPr>
          </a:lstStyle>
          <a:p>
            <a:pPr>
              <a:defRPr/>
            </a:pPr>
            <a:endParaRPr lang="en-US"/>
          </a:p>
        </p:txBody>
      </p:sp>
      <p:sp>
        <p:nvSpPr>
          <p:cNvPr id="206863" name="Rectangle 15">
            <a:extLst>
              <a:ext uri="{FF2B5EF4-FFF2-40B4-BE49-F238E27FC236}">
                <a16:creationId xmlns:a16="http://schemas.microsoft.com/office/drawing/2014/main" id="{35523CA2-16FD-4659-B08B-1629D2D1F708}"/>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aphicFrame>
        <p:nvGraphicFramePr>
          <p:cNvPr id="1032" name="Object 16">
            <a:extLst>
              <a:ext uri="{FF2B5EF4-FFF2-40B4-BE49-F238E27FC236}">
                <a16:creationId xmlns:a16="http://schemas.microsoft.com/office/drawing/2014/main" id="{E0B098C0-60AD-4438-A44F-7FBA805AE8F6}"/>
              </a:ext>
            </a:extLst>
          </p:cNvPr>
          <p:cNvGraphicFramePr>
            <a:graphicFrameLocks noChangeAspect="1"/>
          </p:cNvGraphicFramePr>
          <p:nvPr/>
        </p:nvGraphicFramePr>
        <p:xfrm>
          <a:off x="7000875" y="5800725"/>
          <a:ext cx="2143125" cy="1057275"/>
        </p:xfrm>
        <a:graphic>
          <a:graphicData uri="http://schemas.openxmlformats.org/presentationml/2006/ole">
            <mc:AlternateContent xmlns:mc="http://schemas.openxmlformats.org/markup-compatibility/2006">
              <mc:Choice xmlns:v="urn:schemas-microsoft-com:vml" Requires="v">
                <p:oleObj spid="_x0000_s1053" name="Bitmap Image" r:id="rId15" imgW="2142857" imgH="1057423" progId="Paint.Picture">
                  <p:embed/>
                </p:oleObj>
              </mc:Choice>
              <mc:Fallback>
                <p:oleObj name="Bitmap Image" r:id="rId15" imgW="2142857" imgH="1057423" progId="Paint.Picture">
                  <p:embed/>
                  <p:pic>
                    <p:nvPicPr>
                      <p:cNvPr id="0" name="Object 1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00875" y="5800725"/>
                        <a:ext cx="2143125"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3" name="Text Box 17">
            <a:extLst>
              <a:ext uri="{FF2B5EF4-FFF2-40B4-BE49-F238E27FC236}">
                <a16:creationId xmlns:a16="http://schemas.microsoft.com/office/drawing/2014/main" id="{913CBD16-F1BC-415D-9833-24E9BEDB1037}"/>
              </a:ext>
            </a:extLst>
          </p:cNvPr>
          <p:cNvSpPr txBox="1">
            <a:spLocks noChangeArrowheads="1"/>
          </p:cNvSpPr>
          <p:nvPr/>
        </p:nvSpPr>
        <p:spPr bwMode="auto">
          <a:xfrm>
            <a:off x="8382000" y="4572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0" hangingPunct="0">
              <a:spcBef>
                <a:spcPct val="50000"/>
              </a:spcBef>
              <a:defRPr/>
            </a:pPr>
            <a:endParaRPr lang="en-US" altLang="en-US">
              <a:solidFill>
                <a:srgbClr val="FFFFFF"/>
              </a:solidFill>
              <a:cs typeface="Arial" charset="0"/>
            </a:endParaRPr>
          </a:p>
        </p:txBody>
      </p:sp>
      <p:sp>
        <p:nvSpPr>
          <p:cNvPr id="1034" name="Text Box 18">
            <a:extLst>
              <a:ext uri="{FF2B5EF4-FFF2-40B4-BE49-F238E27FC236}">
                <a16:creationId xmlns:a16="http://schemas.microsoft.com/office/drawing/2014/main" id="{D39EDD6C-FC05-4764-862D-0087CAB7359C}"/>
              </a:ext>
            </a:extLst>
          </p:cNvPr>
          <p:cNvSpPr txBox="1">
            <a:spLocks noChangeArrowheads="1"/>
          </p:cNvSpPr>
          <p:nvPr/>
        </p:nvSpPr>
        <p:spPr bwMode="auto">
          <a:xfrm>
            <a:off x="8610600" y="52578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pPr eaLnBrk="0" hangingPunct="0">
              <a:spcBef>
                <a:spcPct val="50000"/>
              </a:spcBef>
            </a:pPr>
            <a:fld id="{B9855A84-F7F5-418A-9E83-90DC2CB521DE}" type="slidenum">
              <a:rPr lang="en-US" altLang="en-US">
                <a:solidFill>
                  <a:srgbClr val="FFFFFF"/>
                </a:solidFill>
              </a:rPr>
              <a:pPr eaLnBrk="0" hangingPunct="0">
                <a:spcBef>
                  <a:spcPct val="50000"/>
                </a:spcBef>
              </a:pPr>
              <a:t>‹#›</a:t>
            </a:fld>
            <a:endParaRPr lang="en-US"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AA0EA55-D2DC-46AF-995D-D8F5F8F24BCB}" type="datetimeFigureOut">
              <a:rPr lang="en-US" smtClean="0"/>
              <a:pPr>
                <a:defRPr/>
              </a:pPr>
              <a:t>2/13/2020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237F0-1B99-41B5-A965-E1B8A03E44BA}" type="slidenum">
              <a:rPr lang="en-US" altLang="en-US" smtClean="0"/>
              <a:pPr/>
              <a:t>‹#›</a:t>
            </a:fld>
            <a:endParaRPr lang="en-US" altLang="en-US"/>
          </a:p>
        </p:txBody>
      </p:sp>
    </p:spTree>
    <p:extLst>
      <p:ext uri="{BB962C8B-B14F-4D97-AF65-F5344CB8AC3E}">
        <p14:creationId xmlns:p14="http://schemas.microsoft.com/office/powerpoint/2010/main" val="212062162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image" Target="../media/image5.jpeg"/><Relationship Id="rId7" Type="http://schemas.openxmlformats.org/officeDocument/2006/relationships/diagramData" Target="../diagrams/data3.xml"/><Relationship Id="rId2"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image" Target="../media/image8.jpeg"/><Relationship Id="rId11" Type="http://schemas.microsoft.com/office/2007/relationships/diagramDrawing" Target="../diagrams/drawing3.xml"/><Relationship Id="rId5" Type="http://schemas.openxmlformats.org/officeDocument/2006/relationships/image" Target="../media/image7.jpeg"/><Relationship Id="rId10" Type="http://schemas.openxmlformats.org/officeDocument/2006/relationships/diagramColors" Target="../diagrams/colors3.xml"/><Relationship Id="rId4" Type="http://schemas.openxmlformats.org/officeDocument/2006/relationships/image" Target="../media/image6.png"/><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340E7-D3B2-4083-BE35-4058B4550946}"/>
              </a:ext>
            </a:extLst>
          </p:cNvPr>
          <p:cNvSpPr>
            <a:spLocks noGrp="1"/>
          </p:cNvSpPr>
          <p:nvPr>
            <p:ph type="ctrTitle" sz="quarter"/>
          </p:nvPr>
        </p:nvSpPr>
        <p:spPr/>
        <p:txBody>
          <a:bodyPr/>
          <a:lstStyle/>
          <a:p>
            <a:pPr>
              <a:defRPr/>
            </a:pPr>
            <a:r>
              <a:rPr lang="en-US" sz="5400" dirty="0">
                <a:effectLst/>
              </a:rPr>
              <a:t>Emerging International Models for Debarment</a:t>
            </a:r>
            <a:endParaRPr lang="en-US" sz="5400" dirty="0"/>
          </a:p>
        </p:txBody>
      </p:sp>
      <p:sp>
        <p:nvSpPr>
          <p:cNvPr id="5" name="Subtitle 4">
            <a:extLst>
              <a:ext uri="{FF2B5EF4-FFF2-40B4-BE49-F238E27FC236}">
                <a16:creationId xmlns:a16="http://schemas.microsoft.com/office/drawing/2014/main" id="{AEE7FDFA-F7F6-487A-9CC5-757B13AE59D5}"/>
              </a:ext>
            </a:extLst>
          </p:cNvPr>
          <p:cNvSpPr>
            <a:spLocks noGrp="1"/>
          </p:cNvSpPr>
          <p:nvPr>
            <p:ph type="subTitle" sz="quarter" idx="1"/>
          </p:nvPr>
        </p:nvSpPr>
        <p:spPr>
          <a:xfrm>
            <a:off x="762000" y="3886200"/>
            <a:ext cx="7696200" cy="1752600"/>
          </a:xfrm>
        </p:spPr>
        <p:txBody>
          <a:bodyPr/>
          <a:lstStyle/>
          <a:p>
            <a:pPr>
              <a:defRPr/>
            </a:pPr>
            <a:r>
              <a:rPr lang="en-US" dirty="0"/>
              <a:t>Christopher Yukins</a:t>
            </a:r>
          </a:p>
          <a:p>
            <a:pPr>
              <a:defRPr/>
            </a:pPr>
            <a:r>
              <a:rPr lang="en-US" dirty="0"/>
              <a:t>George Washington University Law School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BC24-9331-405F-A0F5-14E9E8BC8BCE}"/>
              </a:ext>
            </a:extLst>
          </p:cNvPr>
          <p:cNvSpPr>
            <a:spLocks noGrp="1"/>
          </p:cNvSpPr>
          <p:nvPr>
            <p:ph type="title"/>
          </p:nvPr>
        </p:nvSpPr>
        <p:spPr>
          <a:xfrm>
            <a:off x="533400" y="0"/>
            <a:ext cx="8229600" cy="1143000"/>
          </a:xfrm>
        </p:spPr>
        <p:txBody>
          <a:bodyPr/>
          <a:lstStyle/>
          <a:p>
            <a:pPr>
              <a:defRPr/>
            </a:pPr>
            <a:r>
              <a:rPr lang="en-US" sz="2800" dirty="0"/>
              <a:t>Debarment/Exclusion: How -- Four Paradigms</a:t>
            </a:r>
          </a:p>
        </p:txBody>
      </p:sp>
      <p:graphicFrame>
        <p:nvGraphicFramePr>
          <p:cNvPr id="5" name="Diagram 4">
            <a:extLst>
              <a:ext uri="{FF2B5EF4-FFF2-40B4-BE49-F238E27FC236}">
                <a16:creationId xmlns:a16="http://schemas.microsoft.com/office/drawing/2014/main" id="{67DF8012-708B-4F81-9749-9AAB896BFC66}"/>
              </a:ext>
            </a:extLst>
          </p:cNvPr>
          <p:cNvGraphicFramePr/>
          <p:nvPr/>
        </p:nvGraphicFramePr>
        <p:xfrm>
          <a:off x="685800" y="914400"/>
          <a:ext cx="79248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Oval 3">
            <a:extLst>
              <a:ext uri="{FF2B5EF4-FFF2-40B4-BE49-F238E27FC236}">
                <a16:creationId xmlns:a16="http://schemas.microsoft.com/office/drawing/2014/main" id="{1B7FB9D6-9AEC-4F98-8A8C-611C65418C49}"/>
              </a:ext>
            </a:extLst>
          </p:cNvPr>
          <p:cNvSpPr/>
          <p:nvPr/>
        </p:nvSpPr>
        <p:spPr bwMode="auto">
          <a:xfrm>
            <a:off x="406400" y="5867400"/>
            <a:ext cx="2641600" cy="990600"/>
          </a:xfrm>
          <a:prstGeom prst="ellipse">
            <a:avLst/>
          </a:prstGeom>
          <a:solidFill>
            <a:schemeClr val="tx2">
              <a:lumMod val="25000"/>
            </a:schemeClr>
          </a:solidFill>
          <a:ln w="9525" cap="flat" cmpd="sng" algn="ctr">
            <a:solidFill>
              <a:schemeClr val="tx1"/>
            </a:solidFill>
            <a:prstDash val="solid"/>
            <a:round/>
            <a:headEnd type="none" w="med" len="med"/>
            <a:tailEnd type="none" w="med" len="med"/>
          </a:ln>
          <a:effectLst/>
        </p:spPr>
        <p:txBody>
          <a:bodyPr/>
          <a:lstStyle/>
          <a:p>
            <a:pPr algn="ctr" fontAlgn="auto">
              <a:spcBef>
                <a:spcPts val="0"/>
              </a:spcBef>
              <a:spcAft>
                <a:spcPts val="0"/>
              </a:spcAft>
              <a:defRPr/>
            </a:pPr>
            <a:r>
              <a:rPr lang="en-US" sz="2000" b="1" dirty="0">
                <a:latin typeface="Arial" charset="0"/>
                <a:cs typeface="+mn-cs"/>
              </a:rPr>
              <a:t>Performance Risk</a:t>
            </a:r>
          </a:p>
        </p:txBody>
      </p:sp>
      <p:sp>
        <p:nvSpPr>
          <p:cNvPr id="24582" name="Oval 6">
            <a:extLst>
              <a:ext uri="{FF2B5EF4-FFF2-40B4-BE49-F238E27FC236}">
                <a16:creationId xmlns:a16="http://schemas.microsoft.com/office/drawing/2014/main" id="{06034D25-4468-4039-8234-D5A5E1383414}"/>
              </a:ext>
            </a:extLst>
          </p:cNvPr>
          <p:cNvSpPr>
            <a:spLocks noChangeArrowheads="1"/>
          </p:cNvSpPr>
          <p:nvPr/>
        </p:nvSpPr>
        <p:spPr bwMode="auto">
          <a:xfrm>
            <a:off x="6319838" y="5830888"/>
            <a:ext cx="2514600" cy="990600"/>
          </a:xfrm>
          <a:prstGeom prst="ellipse">
            <a:avLst/>
          </a:prstGeom>
          <a:solidFill>
            <a:srgbClr val="FF0000"/>
          </a:solidFill>
          <a:ln w="9525" algn="ctr">
            <a:solidFill>
              <a:schemeClr val="tx1"/>
            </a:solidFill>
            <a:round/>
            <a:headEnd/>
            <a:tailEnd/>
          </a:ln>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2400" b="1">
                <a:latin typeface="Arial" panose="020B0604020202020204" pitchFamily="34" charset="0"/>
              </a:rPr>
              <a:t>Reputation Risk</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1F0B6-5CCE-42A0-BA15-041BEA7AA189}"/>
              </a:ext>
            </a:extLst>
          </p:cNvPr>
          <p:cNvSpPr>
            <a:spLocks noGrp="1"/>
          </p:cNvSpPr>
          <p:nvPr>
            <p:ph type="title"/>
          </p:nvPr>
        </p:nvSpPr>
        <p:spPr>
          <a:xfrm>
            <a:off x="486792" y="304800"/>
            <a:ext cx="5959475" cy="1143000"/>
          </a:xfrm>
        </p:spPr>
        <p:txBody>
          <a:bodyPr/>
          <a:lstStyle/>
          <a:p>
            <a:pPr>
              <a:defRPr/>
            </a:pPr>
            <a:r>
              <a:rPr lang="en-US" sz="2400" dirty="0"/>
              <a:t>Trinidad &amp; Tobago – </a:t>
            </a:r>
            <a:br>
              <a:rPr lang="en-US" sz="2400" dirty="0"/>
            </a:br>
            <a:r>
              <a:rPr lang="en-US" sz="2400" dirty="0"/>
              <a:t>Sample Exclusion Provision</a:t>
            </a:r>
            <a:br>
              <a:rPr lang="en-US" sz="2400" dirty="0"/>
            </a:br>
            <a:br>
              <a:rPr lang="en-US" sz="2400" dirty="0"/>
            </a:br>
            <a:r>
              <a:rPr lang="en-US" sz="2400" dirty="0">
                <a:solidFill>
                  <a:srgbClr val="FFFF00"/>
                </a:solidFill>
              </a:rPr>
              <a:t>Why:  Corruption </a:t>
            </a:r>
            <a:r>
              <a:rPr lang="en-US" sz="2400" i="1" dirty="0">
                <a:solidFill>
                  <a:srgbClr val="FFFF00"/>
                </a:solidFill>
              </a:rPr>
              <a:t>and </a:t>
            </a:r>
            <a:r>
              <a:rPr lang="en-US" sz="2400" dirty="0">
                <a:solidFill>
                  <a:srgbClr val="FFFF00"/>
                </a:solidFill>
              </a:rPr>
              <a:t>Performance</a:t>
            </a:r>
          </a:p>
        </p:txBody>
      </p:sp>
      <p:sp>
        <p:nvSpPr>
          <p:cNvPr id="90115" name="Content Placeholder 2">
            <a:extLst>
              <a:ext uri="{FF2B5EF4-FFF2-40B4-BE49-F238E27FC236}">
                <a16:creationId xmlns:a16="http://schemas.microsoft.com/office/drawing/2014/main" id="{CD026D89-7EF6-486B-ACDD-D261D2E7F4F4}"/>
              </a:ext>
            </a:extLst>
          </p:cNvPr>
          <p:cNvSpPr>
            <a:spLocks noGrp="1"/>
          </p:cNvSpPr>
          <p:nvPr>
            <p:ph idx="1"/>
          </p:nvPr>
        </p:nvSpPr>
        <p:spPr>
          <a:xfrm>
            <a:off x="457200" y="2027237"/>
            <a:ext cx="5715000" cy="45259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r>
              <a:rPr lang="en-US" altLang="en-US" sz="2400" dirty="0"/>
              <a:t>(3) The Office may add a supplier or contractor to the ineligibility list where the supplier or contractor—</a:t>
            </a:r>
          </a:p>
          <a:p>
            <a:pPr>
              <a:buFontTx/>
              <a:buNone/>
              <a:defRPr/>
            </a:pPr>
            <a:r>
              <a:rPr lang="en-US" altLang="en-US" sz="2400" i="1" dirty="0"/>
              <a:t>(a) consistently fails to provide satisfactory</a:t>
            </a:r>
          </a:p>
          <a:p>
            <a:pPr>
              <a:buFontTx/>
              <a:buNone/>
              <a:defRPr/>
            </a:pPr>
            <a:r>
              <a:rPr lang="en-US" altLang="en-US" sz="2400" dirty="0"/>
              <a:t>performance;</a:t>
            </a:r>
          </a:p>
          <a:p>
            <a:pPr>
              <a:buFontTx/>
              <a:buNone/>
              <a:defRPr/>
            </a:pPr>
            <a:r>
              <a:rPr lang="en-US" altLang="en-US" sz="2400" i="1" dirty="0"/>
              <a:t>(b) is found to be indulging in corrupt or</a:t>
            </a:r>
          </a:p>
          <a:p>
            <a:pPr>
              <a:buFontTx/>
              <a:buNone/>
              <a:defRPr/>
            </a:pPr>
            <a:r>
              <a:rPr lang="en-US" altLang="en-US" sz="2400" dirty="0"/>
              <a:t>fraudulent practices; or</a:t>
            </a:r>
          </a:p>
          <a:p>
            <a:pPr>
              <a:buFontTx/>
              <a:buNone/>
              <a:defRPr/>
            </a:pPr>
            <a:r>
              <a:rPr lang="en-US" altLang="en-US" sz="2400" i="1" dirty="0"/>
              <a:t>(c) is convicted of an offence under this Act.</a:t>
            </a:r>
          </a:p>
          <a:p>
            <a:pPr>
              <a:defRPr/>
            </a:pPr>
            <a:endParaRPr lang="en-US" altLang="en-US" dirty="0"/>
          </a:p>
        </p:txBody>
      </p:sp>
      <p:pic>
        <p:nvPicPr>
          <p:cNvPr id="25604" name="Picture 2" descr="http://www.mapsofworld.com/images/world-countries-flags/trinidad-tobago-flag.gif">
            <a:extLst>
              <a:ext uri="{FF2B5EF4-FFF2-40B4-BE49-F238E27FC236}">
                <a16:creationId xmlns:a16="http://schemas.microsoft.com/office/drawing/2014/main" id="{DD86D268-C05A-4DFE-9985-B298F79BC0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92842"/>
            <a:ext cx="2684462"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a:extLst>
              <a:ext uri="{FF2B5EF4-FFF2-40B4-BE49-F238E27FC236}">
                <a16:creationId xmlns:a16="http://schemas.microsoft.com/office/drawing/2014/main" id="{F378794A-FB24-41FF-9571-29D623EB6A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1861" y="3048000"/>
            <a:ext cx="3711001" cy="20827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3C46B75B-12AD-4266-BF7A-C9AD9582162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D46B9A1A-E988-4322-B49C-5FF292994AA4}" type="datetime1">
              <a:rPr kumimoji="0" lang="it-IT" altLang="en-US" sz="1200" b="0" i="0" u="none" strike="noStrike" kern="1200" cap="none" spc="0" normalizeH="0" baseline="0" noProof="0" smtClean="0">
                <a:ln>
                  <a:noFill/>
                </a:ln>
                <a:solidFill>
                  <a:srgbClr val="FFFFFF"/>
                </a:solidFill>
                <a:effectLst/>
                <a:uLnTx/>
                <a:uFillTx/>
                <a:latin typeface="Verdana" panose="020B060403050404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13/02/2020</a:t>
            </a:fld>
            <a:endParaRPr kumimoji="0" lang="it-IT" altLang="en-US" sz="1200" b="0" i="0" u="none" strike="noStrike" kern="1200" cap="none" spc="0" normalizeH="0" baseline="0" noProof="0">
              <a:ln>
                <a:noFill/>
              </a:ln>
              <a:solidFill>
                <a:srgbClr val="FFFFFF"/>
              </a:solidFill>
              <a:effectLst/>
              <a:uLnTx/>
              <a:uFillTx/>
              <a:latin typeface="Verdana" panose="020B0604030504040204" pitchFamily="34" charset="0"/>
              <a:ea typeface="+mn-ea"/>
              <a:cs typeface="Arial" panose="020B0604020202020204" pitchFamily="34" charset="0"/>
            </a:endParaRPr>
          </a:p>
        </p:txBody>
      </p:sp>
      <p:sp>
        <p:nvSpPr>
          <p:cNvPr id="15363" name="Slide Number Placeholder 4">
            <a:extLst>
              <a:ext uri="{FF2B5EF4-FFF2-40B4-BE49-F238E27FC236}">
                <a16:creationId xmlns:a16="http://schemas.microsoft.com/office/drawing/2014/main" id="{CD7B9CAE-CBF7-4C3F-8FCB-722250B29DFF}"/>
              </a:ext>
            </a:extLst>
          </p:cNvPr>
          <p:cNvSpPr>
            <a:spLocks noGrp="1"/>
          </p:cNvSpPr>
          <p:nvPr>
            <p:ph type="sldNum" sz="quarter" idx="11"/>
          </p:nvPr>
        </p:nvSpPr>
        <p:spPr>
          <a:xfrm>
            <a:off x="3124200" y="6248400"/>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BA87D2A2-F1F2-441E-8A29-4362E7324AB0}" type="slidenum">
              <a:rPr kumimoji="0" lang="it-IT" altLang="en-US" sz="1200" b="0" i="0" u="none" strike="noStrike" kern="1200" cap="none" spc="0" normalizeH="0" baseline="0" noProof="0" smtClean="0">
                <a:ln>
                  <a:noFill/>
                </a:ln>
                <a:solidFill>
                  <a:srgbClr val="FFFFFF"/>
                </a:solidFill>
                <a:effectLst/>
                <a:uLnTx/>
                <a:uFillTx/>
                <a:latin typeface="Verdana" panose="020B060403050404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it-IT" altLang="en-US" sz="1200" b="0" i="0" u="none" strike="noStrike" kern="1200" cap="none" spc="0" normalizeH="0" baseline="0" noProof="0">
              <a:ln>
                <a:noFill/>
              </a:ln>
              <a:solidFill>
                <a:srgbClr val="FFFFFF"/>
              </a:solidFill>
              <a:effectLst/>
              <a:uLnTx/>
              <a:uFillTx/>
              <a:latin typeface="Verdana" panose="020B0604030504040204" pitchFamily="34" charset="0"/>
              <a:ea typeface="+mn-ea"/>
              <a:cs typeface="Arial" panose="020B0604020202020204" pitchFamily="34" charset="0"/>
            </a:endParaRPr>
          </a:p>
        </p:txBody>
      </p:sp>
      <p:sp>
        <p:nvSpPr>
          <p:cNvPr id="15364" name="TextBox 2">
            <a:extLst>
              <a:ext uri="{FF2B5EF4-FFF2-40B4-BE49-F238E27FC236}">
                <a16:creationId xmlns:a16="http://schemas.microsoft.com/office/drawing/2014/main" id="{A035D718-E7AC-47E0-B9B9-2F4E740D69BA}"/>
              </a:ext>
            </a:extLst>
          </p:cNvPr>
          <p:cNvSpPr txBox="1">
            <a:spLocks noChangeArrowheads="1"/>
          </p:cNvSpPr>
          <p:nvPr/>
        </p:nvSpPr>
        <p:spPr bwMode="auto">
          <a:xfrm>
            <a:off x="0" y="533400"/>
            <a:ext cx="6934200" cy="923925"/>
          </a:xfrm>
          <a:prstGeom prst="rect">
            <a:avLst/>
          </a:prstGeom>
          <a:solidFill>
            <a:srgbClr val="7030A0"/>
          </a:solidFill>
          <a:ln w="9525">
            <a:solidFill>
              <a:schemeClr val="tx1"/>
            </a:solidFill>
            <a:miter lim="800000"/>
            <a:headEnd/>
            <a:tailEnd/>
          </a:ln>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5400" b="1" i="0" u="none" strike="noStrike" kern="1200" cap="none" spc="0" normalizeH="0" baseline="0" noProof="0">
                <a:ln>
                  <a:noFill/>
                </a:ln>
                <a:solidFill>
                  <a:srgbClr val="FFFF00"/>
                </a:solidFill>
                <a:effectLst/>
                <a:uLnTx/>
                <a:uFillTx/>
                <a:latin typeface="Verdana" panose="020B0604030504040204" pitchFamily="34" charset="0"/>
                <a:ea typeface="+mn-ea"/>
                <a:cs typeface="Arial" panose="020B0604020202020204" pitchFamily="34" charset="0"/>
              </a:rPr>
              <a:t>Cross-Debarment</a:t>
            </a:r>
          </a:p>
        </p:txBody>
      </p:sp>
      <p:sp>
        <p:nvSpPr>
          <p:cNvPr id="81925" name="TextBox 3">
            <a:extLst>
              <a:ext uri="{FF2B5EF4-FFF2-40B4-BE49-F238E27FC236}">
                <a16:creationId xmlns:a16="http://schemas.microsoft.com/office/drawing/2014/main" id="{F77D818F-C4B2-4EFB-B0BA-6690878CB55B}"/>
              </a:ext>
            </a:extLst>
          </p:cNvPr>
          <p:cNvSpPr txBox="1">
            <a:spLocks noChangeArrowheads="1"/>
          </p:cNvSpPr>
          <p:nvPr/>
        </p:nvSpPr>
        <p:spPr bwMode="auto">
          <a:xfrm>
            <a:off x="0" y="2456795"/>
            <a:ext cx="9144000" cy="440120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4000" b="1" i="0" u="none" strike="noStrike" kern="1200" cap="none" spc="0" normalizeH="0" baseline="0" noProof="0" dirty="0">
                <a:ln>
                  <a:noFill/>
                </a:ln>
                <a:solidFill>
                  <a:srgbClr val="FFFFFF"/>
                </a:solidFill>
                <a:effectLst/>
                <a:uLnTx/>
                <a:uFillTx/>
                <a:latin typeface="Verdana" pitchFamily="34" charset="0"/>
                <a:ea typeface="+mn-ea"/>
                <a:cs typeface="Arial" pitchFamily="34" charset="0"/>
              </a:rPr>
              <a:t>Options:</a:t>
            </a:r>
          </a:p>
          <a:p>
            <a:pPr marL="742950" marR="0" lvl="0" indent="-7429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en-US" sz="4000" b="1" i="0" u="none" strike="noStrike" kern="1200" cap="none" spc="0" normalizeH="0" baseline="0" noProof="0" dirty="0">
                <a:ln>
                  <a:noFill/>
                </a:ln>
                <a:solidFill>
                  <a:srgbClr val="FFFFFF"/>
                </a:solidFill>
                <a:effectLst/>
                <a:uLnTx/>
                <a:uFillTx/>
                <a:latin typeface="Verdana" pitchFamily="34" charset="0"/>
                <a:ea typeface="+mn-ea"/>
                <a:cs typeface="Arial" pitchFamily="34" charset="0"/>
              </a:rPr>
              <a:t> Automatic cross-debarment</a:t>
            </a:r>
          </a:p>
          <a:p>
            <a:pPr marL="742950" marR="0" lvl="0" indent="-7429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en-US" sz="4000" b="1" i="0" u="none" strike="noStrike" kern="1200" cap="none" spc="0" normalizeH="0" baseline="0" noProof="0" dirty="0">
                <a:ln>
                  <a:noFill/>
                </a:ln>
                <a:solidFill>
                  <a:srgbClr val="FFFFFF"/>
                </a:solidFill>
                <a:effectLst/>
                <a:uLnTx/>
                <a:uFillTx/>
                <a:latin typeface="Verdana" pitchFamily="34" charset="0"/>
                <a:ea typeface="+mn-ea"/>
                <a:cs typeface="Arial" pitchFamily="34" charset="0"/>
              </a:rPr>
              <a:t> Debarment to be considered in other systems</a:t>
            </a:r>
          </a:p>
          <a:p>
            <a:pPr marL="742950" marR="0" lvl="0" indent="-7429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en-US" sz="4000" b="1" i="0" u="none" strike="noStrike" kern="1200" cap="none" spc="0" normalizeH="0" baseline="0" noProof="0" dirty="0">
                <a:ln>
                  <a:noFill/>
                </a:ln>
                <a:solidFill>
                  <a:srgbClr val="FFFFFF"/>
                </a:solidFill>
                <a:effectLst/>
                <a:uLnTx/>
                <a:uFillTx/>
                <a:latin typeface="Verdana" pitchFamily="34" charset="0"/>
                <a:ea typeface="+mn-ea"/>
                <a:cs typeface="Arial" pitchFamily="34" charset="0"/>
              </a:rPr>
              <a:t> Debarment + adverse info to be considered</a:t>
            </a:r>
          </a:p>
          <a:p>
            <a:pPr marL="742950" marR="0" lvl="0" indent="-7429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altLang="en-US" sz="4000" b="1" i="0" u="none" strike="noStrike" kern="1200" cap="none" spc="0" normalizeH="0" baseline="0" noProof="0" dirty="0">
                <a:ln>
                  <a:noFill/>
                </a:ln>
                <a:solidFill>
                  <a:srgbClr val="FFFFFF"/>
                </a:solidFill>
                <a:effectLst/>
                <a:uLnTx/>
                <a:uFillTx/>
                <a:latin typeface="Verdana" pitchFamily="34" charset="0"/>
                <a:ea typeface="+mn-ea"/>
                <a:cs typeface="Arial" pitchFamily="34" charset="0"/>
              </a:rPr>
              <a:t> Do nothing</a:t>
            </a:r>
            <a:endParaRPr kumimoji="0" lang="en-US" altLang="en-US" sz="2400" b="1" i="0" u="none" strike="noStrike" kern="1200" cap="none" spc="0" normalizeH="0" baseline="0" noProof="0" dirty="0">
              <a:ln>
                <a:noFill/>
              </a:ln>
              <a:solidFill>
                <a:srgbClr val="FFFFFF"/>
              </a:solidFill>
              <a:effectLst/>
              <a:uLnTx/>
              <a:uFillTx/>
              <a:latin typeface="Verdana" pitchFamily="34" charset="0"/>
              <a:ea typeface="+mn-ea"/>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42E5E00-F85A-40F7-95BD-13CB61F33362}"/>
              </a:ext>
            </a:extLst>
          </p:cNvPr>
          <p:cNvGraphicFramePr/>
          <p:nvPr>
            <p:extLst>
              <p:ext uri="{D42A27DB-BD31-4B8C-83A1-F6EECF244321}">
                <p14:modId xmlns:p14="http://schemas.microsoft.com/office/powerpoint/2010/main" val="524523712"/>
              </p:ext>
            </p:extLst>
          </p:nvPr>
        </p:nvGraphicFramePr>
        <p:xfrm>
          <a:off x="838200" y="1143000"/>
          <a:ext cx="7620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1C88EC0A-2A86-4E40-991D-23B1177FD728}"/>
              </a:ext>
            </a:extLst>
          </p:cNvPr>
          <p:cNvSpPr>
            <a:spLocks noGrp="1"/>
          </p:cNvSpPr>
          <p:nvPr>
            <p:ph type="title"/>
          </p:nvPr>
        </p:nvSpPr>
        <p:spPr>
          <a:xfrm>
            <a:off x="457200" y="76200"/>
            <a:ext cx="8229600" cy="1143000"/>
          </a:xfrm>
        </p:spPr>
        <p:txBody>
          <a:bodyPr/>
          <a:lstStyle/>
          <a:p>
            <a:r>
              <a:rPr lang="en-US" dirty="0"/>
              <a:t>Strategies</a:t>
            </a:r>
          </a:p>
        </p:txBody>
      </p:sp>
    </p:spTree>
    <p:extLst>
      <p:ext uri="{BB962C8B-B14F-4D97-AF65-F5344CB8AC3E}">
        <p14:creationId xmlns:p14="http://schemas.microsoft.com/office/powerpoint/2010/main" val="2518456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4">
            <a:extLst>
              <a:ext uri="{FF2B5EF4-FFF2-40B4-BE49-F238E27FC236}">
                <a16:creationId xmlns:a16="http://schemas.microsoft.com/office/drawing/2014/main" id="{97649E32-00D4-4474-BBBC-4E55D2ED9DCC}"/>
              </a:ext>
            </a:extLst>
          </p:cNvPr>
          <p:cNvSpPr txBox="1">
            <a:spLocks noChangeArrowheads="1"/>
          </p:cNvSpPr>
          <p:nvPr/>
        </p:nvSpPr>
        <p:spPr bwMode="auto">
          <a:xfrm>
            <a:off x="8214554" y="1974848"/>
            <a:ext cx="884635" cy="577081"/>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base" latinLnBrk="0" hangingPunct="1">
              <a:lnSpc>
                <a:spcPct val="100000"/>
              </a:lnSpc>
              <a:spcBef>
                <a:spcPct val="0"/>
              </a:spcBef>
              <a:spcAft>
                <a:spcPct val="0"/>
              </a:spcAft>
              <a:buClrTx/>
              <a:buSzTx/>
              <a:buFontTx/>
              <a:buNone/>
              <a:tabLst/>
              <a:defRPr/>
            </a:pPr>
            <a:r>
              <a:rPr kumimoji="0" lang="en-US" altLang="en-US" sz="1050" b="1"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MAJ Abraham Young, USA</a:t>
            </a:r>
          </a:p>
        </p:txBody>
      </p:sp>
      <p:pic>
        <p:nvPicPr>
          <p:cNvPr id="32771" name="Picture 10">
            <a:extLst>
              <a:ext uri="{FF2B5EF4-FFF2-40B4-BE49-F238E27FC236}">
                <a16:creationId xmlns:a16="http://schemas.microsoft.com/office/drawing/2014/main" id="{49C9BB09-35FB-4073-AE45-C61C611173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62813" y="2551927"/>
            <a:ext cx="1809750" cy="1016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772" name="Picture 8" descr="The Army's current inventory of boots includes seven different styles designed for different environments and climates. The boots issued initially to recruits are the Hot Weather and Temperate Weather Army Combat Boots. (David Kamm/Army)">
            <a:extLst>
              <a:ext uri="{FF2B5EF4-FFF2-40B4-BE49-F238E27FC236}">
                <a16:creationId xmlns:a16="http://schemas.microsoft.com/office/drawing/2014/main" id="{9C450B2C-E30D-4EA9-94E0-600C8B310FB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8935" y="3879078"/>
            <a:ext cx="1993106"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5">
            <a:extLst>
              <a:ext uri="{FF2B5EF4-FFF2-40B4-BE49-F238E27FC236}">
                <a16:creationId xmlns:a16="http://schemas.microsoft.com/office/drawing/2014/main" id="{DBFD79CA-4650-4F32-BDA5-F14779B5EE5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854" y="1324315"/>
            <a:ext cx="2864644" cy="1031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774" name="Picture 4">
            <a:extLst>
              <a:ext uri="{FF2B5EF4-FFF2-40B4-BE49-F238E27FC236}">
                <a16:creationId xmlns:a16="http://schemas.microsoft.com/office/drawing/2014/main" id="{5A37C1FC-79EF-4CC7-A9F3-2922F01CC8A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49" y="3374360"/>
            <a:ext cx="1676400"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775" name="Picture 2">
            <a:extLst>
              <a:ext uri="{FF2B5EF4-FFF2-40B4-BE49-F238E27FC236}">
                <a16:creationId xmlns:a16="http://schemas.microsoft.com/office/drawing/2014/main" id="{290CA044-9651-4886-A18D-613F01EC91D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65503" y="1191826"/>
            <a:ext cx="1375172"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81" name="Retângulo 9">
            <a:extLst>
              <a:ext uri="{FF2B5EF4-FFF2-40B4-BE49-F238E27FC236}">
                <a16:creationId xmlns:a16="http://schemas.microsoft.com/office/drawing/2014/main" id="{DA84179C-013C-42EC-8074-A234D3C03625}"/>
              </a:ext>
            </a:extLst>
          </p:cNvPr>
          <p:cNvSpPr>
            <a:spLocks noChangeArrowheads="1"/>
          </p:cNvSpPr>
          <p:nvPr/>
        </p:nvSpPr>
        <p:spPr bwMode="auto">
          <a:xfrm>
            <a:off x="0" y="359823"/>
            <a:ext cx="9144000" cy="32316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endParaRPr>
          </a:p>
        </p:txBody>
      </p:sp>
      <p:graphicFrame>
        <p:nvGraphicFramePr>
          <p:cNvPr id="2" name="Diagram 1">
            <a:extLst>
              <a:ext uri="{FF2B5EF4-FFF2-40B4-BE49-F238E27FC236}">
                <a16:creationId xmlns:a16="http://schemas.microsoft.com/office/drawing/2014/main" id="{A03D684B-12AC-48E7-9A6F-005F7864608C}"/>
              </a:ext>
            </a:extLst>
          </p:cNvPr>
          <p:cNvGraphicFramePr/>
          <p:nvPr>
            <p:extLst>
              <p:ext uri="{D42A27DB-BD31-4B8C-83A1-F6EECF244321}">
                <p14:modId xmlns:p14="http://schemas.microsoft.com/office/powerpoint/2010/main" val="4003510963"/>
              </p:ext>
            </p:extLst>
          </p:nvPr>
        </p:nvGraphicFramePr>
        <p:xfrm>
          <a:off x="1525222" y="961475"/>
          <a:ext cx="6015455" cy="406772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2783" name="TextBox 8">
            <a:extLst>
              <a:ext uri="{FF2B5EF4-FFF2-40B4-BE49-F238E27FC236}">
                <a16:creationId xmlns:a16="http://schemas.microsoft.com/office/drawing/2014/main" id="{57DF75D8-102E-4481-A487-182AFBB7450E}"/>
              </a:ext>
            </a:extLst>
          </p:cNvPr>
          <p:cNvSpPr txBox="1">
            <a:spLocks noChangeArrowheads="1"/>
          </p:cNvSpPr>
          <p:nvPr/>
        </p:nvSpPr>
        <p:spPr bwMode="auto">
          <a:xfrm>
            <a:off x="0" y="4944228"/>
            <a:ext cx="3352800" cy="10156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srgbClr val="FFFF00"/>
                </a:solidFill>
                <a:effectLst/>
                <a:uLnTx/>
                <a:uFillTx/>
                <a:latin typeface="Calibri" panose="020F0502020204030204" pitchFamily="34" charset="0"/>
                <a:ea typeface="+mn-ea"/>
                <a:cs typeface="Arial" panose="020B0604020202020204" pitchFamily="34" charset="0"/>
              </a:rPr>
              <a:t>Electronic Marketplaces</a:t>
            </a:r>
          </a:p>
        </p:txBody>
      </p:sp>
      <p:sp>
        <p:nvSpPr>
          <p:cNvPr id="4" name="Slide Number Placeholder 3">
            <a:extLst>
              <a:ext uri="{FF2B5EF4-FFF2-40B4-BE49-F238E27FC236}">
                <a16:creationId xmlns:a16="http://schemas.microsoft.com/office/drawing/2014/main" id="{9133ED8E-F959-423A-A8F8-08ADE7F2CB80}"/>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fontAlgn="base">
              <a:spcBef>
                <a:spcPct val="0"/>
              </a:spcBef>
              <a:spcAft>
                <a:spcPct val="0"/>
              </a:spcAft>
              <a:defRPr>
                <a:solidFill>
                  <a:schemeClr val="tx1"/>
                </a:solidFill>
                <a:latin typeface="Calibri" panose="020F0502020204030204" pitchFamily="34" charset="0"/>
              </a:defRPr>
            </a:lvl6pPr>
            <a:lvl7pPr marL="2228850" indent="-171450" fontAlgn="base">
              <a:spcBef>
                <a:spcPct val="0"/>
              </a:spcBef>
              <a:spcAft>
                <a:spcPct val="0"/>
              </a:spcAft>
              <a:defRPr>
                <a:solidFill>
                  <a:schemeClr val="tx1"/>
                </a:solidFill>
                <a:latin typeface="Calibri" panose="020F0502020204030204" pitchFamily="34" charset="0"/>
              </a:defRPr>
            </a:lvl7pPr>
            <a:lvl8pPr marL="2571750" indent="-171450" fontAlgn="base">
              <a:spcBef>
                <a:spcPct val="0"/>
              </a:spcBef>
              <a:spcAft>
                <a:spcPct val="0"/>
              </a:spcAft>
              <a:defRPr>
                <a:solidFill>
                  <a:schemeClr val="tx1"/>
                </a:solidFill>
                <a:latin typeface="Calibri" panose="020F0502020204030204" pitchFamily="34" charset="0"/>
              </a:defRPr>
            </a:lvl8pPr>
            <a:lvl9pPr marL="2914650" indent="-171450" fontAlgn="base">
              <a:spcBef>
                <a:spcPct val="0"/>
              </a:spcBef>
              <a:spcAft>
                <a:spcPct val="0"/>
              </a:spcAft>
              <a:defRPr>
                <a:solidFill>
                  <a:schemeClr val="tx1"/>
                </a:solidFill>
                <a:latin typeface="Calibri" panose="020F0502020204030204" pitchFamily="34" charset="0"/>
              </a:defRPr>
            </a:lvl9pPr>
          </a:lstStyle>
          <a:p>
            <a:pPr marL="0" marR="0" lvl="0" indent="0" algn="r" defTabSz="685800" rtl="0" eaLnBrk="1" fontAlgn="base" latinLnBrk="0" hangingPunct="1">
              <a:lnSpc>
                <a:spcPct val="100000"/>
              </a:lnSpc>
              <a:spcBef>
                <a:spcPct val="0"/>
              </a:spcBef>
              <a:spcAft>
                <a:spcPct val="0"/>
              </a:spcAft>
              <a:buClrTx/>
              <a:buSzTx/>
              <a:buFontTx/>
              <a:buNone/>
              <a:tabLst/>
              <a:defRPr/>
            </a:pPr>
            <a:fld id="{EA139857-E5E6-48EC-877D-B87131A3AA0C}" type="slidenum">
              <a:rPr kumimoji="0" lang="pt-P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685800" rtl="0" eaLnBrk="1" fontAlgn="base" latinLnBrk="0" hangingPunct="1">
                <a:lnSpc>
                  <a:spcPct val="100000"/>
                </a:lnSpc>
                <a:spcBef>
                  <a:spcPct val="0"/>
                </a:spcBef>
                <a:spcAft>
                  <a:spcPct val="0"/>
                </a:spcAft>
                <a:buClrTx/>
                <a:buSzTx/>
                <a:buFontTx/>
                <a:buNone/>
                <a:tabLst/>
                <a:defRPr/>
              </a:pPr>
              <a:t>6</a:t>
            </a:fld>
            <a:endParaRPr kumimoji="0" lang="pt-PT"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D70E-A658-4B90-99CB-ADD8DAF942B7}"/>
              </a:ext>
            </a:extLst>
          </p:cNvPr>
          <p:cNvSpPr>
            <a:spLocks noGrp="1"/>
          </p:cNvSpPr>
          <p:nvPr>
            <p:ph type="title"/>
          </p:nvPr>
        </p:nvSpPr>
        <p:spPr/>
        <p:txBody>
          <a:bodyPr/>
          <a:lstStyle/>
          <a:p>
            <a:r>
              <a:rPr lang="en-US" dirty="0"/>
              <a:t>Conclusion</a:t>
            </a:r>
          </a:p>
        </p:txBody>
      </p:sp>
      <p:sp>
        <p:nvSpPr>
          <p:cNvPr id="4" name="Text Placeholder 3">
            <a:extLst>
              <a:ext uri="{FF2B5EF4-FFF2-40B4-BE49-F238E27FC236}">
                <a16:creationId xmlns:a16="http://schemas.microsoft.com/office/drawing/2014/main" id="{A4964E58-529A-4417-AC53-58F4C6AED7C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34004970"/>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257</Words>
  <Application>Microsoft Office PowerPoint</Application>
  <PresentationFormat>On-screen Show (4:3)</PresentationFormat>
  <Paragraphs>51</Paragraphs>
  <Slides>7</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6" baseType="lpstr">
      <vt:lpstr>Arial</vt:lpstr>
      <vt:lpstr>Calibri</vt:lpstr>
      <vt:lpstr>Calibri Light</vt:lpstr>
      <vt:lpstr>Garamond</vt:lpstr>
      <vt:lpstr>Verdana</vt:lpstr>
      <vt:lpstr>Wingdings</vt:lpstr>
      <vt:lpstr>Stream</vt:lpstr>
      <vt:lpstr>Tema do Office</vt:lpstr>
      <vt:lpstr>Bitmap Image</vt:lpstr>
      <vt:lpstr>Emerging International Models for Debarment</vt:lpstr>
      <vt:lpstr>Debarment/Exclusion: How -- Four Paradigms</vt:lpstr>
      <vt:lpstr>Trinidad &amp; Tobago –  Sample Exclusion Provision  Why:  Corruption and Performance</vt:lpstr>
      <vt:lpstr>PowerPoint Presentation</vt:lpstr>
      <vt:lpstr>Strategies</vt:lpstr>
      <vt:lpstr>PowerPoint Presentation</vt:lpstr>
      <vt:lpstr>Conclusion</vt:lpstr>
    </vt:vector>
  </TitlesOfParts>
  <Company>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International Models for Debarment</dc:title>
  <dc:creator>Christopher Yukins</dc:creator>
  <cp:lastModifiedBy>Yukins, Christopher R.</cp:lastModifiedBy>
  <cp:revision>20</cp:revision>
  <dcterms:created xsi:type="dcterms:W3CDTF">2018-11-03T10:21:52Z</dcterms:created>
  <dcterms:modified xsi:type="dcterms:W3CDTF">2020-02-13T09:41:20Z</dcterms:modified>
</cp:coreProperties>
</file>