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03" r:id="rId3"/>
    <p:sldMasterId id="2147483730" r:id="rId4"/>
  </p:sldMasterIdLst>
  <p:notesMasterIdLst>
    <p:notesMasterId r:id="rId28"/>
  </p:notesMasterIdLst>
  <p:sldIdLst>
    <p:sldId id="514" r:id="rId5"/>
    <p:sldId id="491" r:id="rId6"/>
    <p:sldId id="489" r:id="rId7"/>
    <p:sldId id="492" r:id="rId8"/>
    <p:sldId id="493" r:id="rId9"/>
    <p:sldId id="367" r:id="rId10"/>
    <p:sldId id="368" r:id="rId11"/>
    <p:sldId id="369" r:id="rId12"/>
    <p:sldId id="371" r:id="rId13"/>
    <p:sldId id="372" r:id="rId14"/>
    <p:sldId id="496" r:id="rId15"/>
    <p:sldId id="497" r:id="rId16"/>
    <p:sldId id="498" r:id="rId17"/>
    <p:sldId id="499" r:id="rId18"/>
    <p:sldId id="500" r:id="rId19"/>
    <p:sldId id="501" r:id="rId20"/>
    <p:sldId id="502" r:id="rId21"/>
    <p:sldId id="503" r:id="rId22"/>
    <p:sldId id="504" r:id="rId23"/>
    <p:sldId id="505" r:id="rId24"/>
    <p:sldId id="506" r:id="rId25"/>
    <p:sldId id="507" r:id="rId26"/>
    <p:sldId id="4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custRadScaleRad="98529" custRadScaleInc="1266">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custRadScaleRad="98529" custRadScaleInc="1266">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EFBE76-08C1-496B-8F26-435A8EC31E79}"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629224BE-5D5C-40B1-87D8-5D70D59C18E1}">
      <dgm:prSet phldrT="[Text]"/>
      <dgm:spPr/>
      <dgm:t>
        <a:bodyPr/>
        <a:lstStyle/>
        <a:p>
          <a:r>
            <a:rPr lang="en-US" dirty="0"/>
            <a:t>Best Practices</a:t>
          </a:r>
        </a:p>
      </dgm:t>
    </dgm:pt>
    <dgm:pt modelId="{DD6A4BD8-2948-4D79-9ABE-AC3CC6038E67}" type="parTrans" cxnId="{7CDA5874-C463-49B6-8967-F2A0E6034A26}">
      <dgm:prSet/>
      <dgm:spPr/>
      <dgm:t>
        <a:bodyPr/>
        <a:lstStyle/>
        <a:p>
          <a:endParaRPr lang="en-US"/>
        </a:p>
      </dgm:t>
    </dgm:pt>
    <dgm:pt modelId="{692A4465-7D03-4DD8-98B5-209149F33A11}" type="sibTrans" cxnId="{7CDA5874-C463-49B6-8967-F2A0E6034A26}">
      <dgm:prSet/>
      <dgm:spPr/>
      <dgm:t>
        <a:bodyPr/>
        <a:lstStyle/>
        <a:p>
          <a:endParaRPr lang="en-US"/>
        </a:p>
      </dgm:t>
    </dgm:pt>
    <dgm:pt modelId="{4F6EB332-FDC6-459A-B5D9-356F963A8F50}">
      <dgm:prSet phldrT="[Text]"/>
      <dgm:spPr/>
      <dgm:t>
        <a:bodyPr/>
        <a:lstStyle/>
        <a:p>
          <a:r>
            <a:rPr lang="en-US" dirty="0"/>
            <a:t>U.S.</a:t>
          </a:r>
        </a:p>
      </dgm:t>
    </dgm:pt>
    <dgm:pt modelId="{A9E61B5C-41FE-4796-97F3-B2424FEA0678}" type="parTrans" cxnId="{F6B58A77-E82C-4788-8E9E-0E4143B6B19C}">
      <dgm:prSet/>
      <dgm:spPr/>
      <dgm:t>
        <a:bodyPr/>
        <a:lstStyle/>
        <a:p>
          <a:endParaRPr lang="en-US" dirty="0"/>
        </a:p>
      </dgm:t>
    </dgm:pt>
    <dgm:pt modelId="{BFD481CF-8A5C-4162-8EAC-6AAA298068F8}" type="sibTrans" cxnId="{F6B58A77-E82C-4788-8E9E-0E4143B6B19C}">
      <dgm:prSet/>
      <dgm:spPr/>
      <dgm:t>
        <a:bodyPr/>
        <a:lstStyle/>
        <a:p>
          <a:endParaRPr lang="en-US"/>
        </a:p>
      </dgm:t>
    </dgm:pt>
    <dgm:pt modelId="{0C393060-8033-4B50-961E-DA642700C6D9}">
      <dgm:prSet phldrT="[Text]"/>
      <dgm:spPr/>
      <dgm:t>
        <a:bodyPr/>
        <a:lstStyle/>
        <a:p>
          <a:r>
            <a:rPr lang="en-US" dirty="0"/>
            <a:t>Europe</a:t>
          </a:r>
        </a:p>
      </dgm:t>
    </dgm:pt>
    <dgm:pt modelId="{E7C7AB27-7705-48CF-8902-306DBC21A14C}" type="parTrans" cxnId="{6ADEF5B7-9939-46D0-9E96-346A2C6B9297}">
      <dgm:prSet/>
      <dgm:spPr/>
      <dgm:t>
        <a:bodyPr/>
        <a:lstStyle/>
        <a:p>
          <a:endParaRPr lang="en-US" dirty="0"/>
        </a:p>
      </dgm:t>
    </dgm:pt>
    <dgm:pt modelId="{78F48D36-099B-4E4D-98F3-8503D334E503}" type="sibTrans" cxnId="{6ADEF5B7-9939-46D0-9E96-346A2C6B9297}">
      <dgm:prSet/>
      <dgm:spPr/>
      <dgm:t>
        <a:bodyPr/>
        <a:lstStyle/>
        <a:p>
          <a:endParaRPr lang="en-US"/>
        </a:p>
      </dgm:t>
    </dgm:pt>
    <dgm:pt modelId="{C4E206E9-D541-4D31-B5EA-C5ADAD86E624}">
      <dgm:prSet phldrT="[Text]"/>
      <dgm:spPr/>
      <dgm:t>
        <a:bodyPr/>
        <a:lstStyle/>
        <a:p>
          <a:r>
            <a:rPr lang="en-US" dirty="0"/>
            <a:t>Others</a:t>
          </a:r>
        </a:p>
      </dgm:t>
    </dgm:pt>
    <dgm:pt modelId="{6BF3C029-2A25-4975-973F-40DF469BA2D6}" type="parTrans" cxnId="{252E3C61-03ED-45F0-B9D2-7A1E2A2F5E57}">
      <dgm:prSet/>
      <dgm:spPr/>
      <dgm:t>
        <a:bodyPr/>
        <a:lstStyle/>
        <a:p>
          <a:endParaRPr lang="en-US" dirty="0"/>
        </a:p>
      </dgm:t>
    </dgm:pt>
    <dgm:pt modelId="{1430DFA5-E38C-4ACA-8E72-69CE11709BEF}" type="sibTrans" cxnId="{252E3C61-03ED-45F0-B9D2-7A1E2A2F5E57}">
      <dgm:prSet/>
      <dgm:spPr/>
      <dgm:t>
        <a:bodyPr/>
        <a:lstStyle/>
        <a:p>
          <a:endParaRPr lang="en-US"/>
        </a:p>
      </dgm:t>
    </dgm:pt>
    <dgm:pt modelId="{5AC7F36E-A722-4871-A920-46CA18016275}" type="pres">
      <dgm:prSet presAssocID="{0FEFBE76-08C1-496B-8F26-435A8EC31E79}" presName="cycle" presStyleCnt="0">
        <dgm:presLayoutVars>
          <dgm:chMax val="1"/>
          <dgm:dir/>
          <dgm:animLvl val="ctr"/>
          <dgm:resizeHandles val="exact"/>
        </dgm:presLayoutVars>
      </dgm:prSet>
      <dgm:spPr/>
    </dgm:pt>
    <dgm:pt modelId="{FF797FEA-6588-4D12-BB77-34705554F0AB}" type="pres">
      <dgm:prSet presAssocID="{629224BE-5D5C-40B1-87D8-5D70D59C18E1}" presName="centerShape" presStyleLbl="node0" presStyleIdx="0" presStyleCnt="1"/>
      <dgm:spPr/>
    </dgm:pt>
    <dgm:pt modelId="{5CE8CDEE-599E-4403-8CE4-3DA15FA2A097}" type="pres">
      <dgm:prSet presAssocID="{A9E61B5C-41FE-4796-97F3-B2424FEA0678}" presName="parTrans" presStyleLbl="bgSibTrans2D1" presStyleIdx="0" presStyleCnt="3"/>
      <dgm:spPr/>
    </dgm:pt>
    <dgm:pt modelId="{68B1E72F-58B9-4ECA-9B65-821010917BEE}" type="pres">
      <dgm:prSet presAssocID="{4F6EB332-FDC6-459A-B5D9-356F963A8F50}" presName="node" presStyleLbl="node1" presStyleIdx="0" presStyleCnt="3">
        <dgm:presLayoutVars>
          <dgm:bulletEnabled val="1"/>
        </dgm:presLayoutVars>
      </dgm:prSet>
      <dgm:spPr/>
    </dgm:pt>
    <dgm:pt modelId="{68F2F84A-D1FF-4D00-86DD-1121BFF783C3}" type="pres">
      <dgm:prSet presAssocID="{E7C7AB27-7705-48CF-8902-306DBC21A14C}" presName="parTrans" presStyleLbl="bgSibTrans2D1" presStyleIdx="1" presStyleCnt="3"/>
      <dgm:spPr/>
    </dgm:pt>
    <dgm:pt modelId="{17AD35BF-6168-4AE6-A0B4-C6DF8C3E59E2}" type="pres">
      <dgm:prSet presAssocID="{0C393060-8033-4B50-961E-DA642700C6D9}" presName="node" presStyleLbl="node1" presStyleIdx="1" presStyleCnt="3">
        <dgm:presLayoutVars>
          <dgm:bulletEnabled val="1"/>
        </dgm:presLayoutVars>
      </dgm:prSet>
      <dgm:spPr/>
    </dgm:pt>
    <dgm:pt modelId="{AD996A5D-DD54-4011-9FC2-4F558EF855D7}" type="pres">
      <dgm:prSet presAssocID="{6BF3C029-2A25-4975-973F-40DF469BA2D6}" presName="parTrans" presStyleLbl="bgSibTrans2D1" presStyleIdx="2" presStyleCnt="3"/>
      <dgm:spPr/>
    </dgm:pt>
    <dgm:pt modelId="{E436281B-5189-4790-B02E-CBBD7A88E732}" type="pres">
      <dgm:prSet presAssocID="{C4E206E9-D541-4D31-B5EA-C5ADAD86E624}" presName="node" presStyleLbl="node1" presStyleIdx="2" presStyleCnt="3">
        <dgm:presLayoutVars>
          <dgm:bulletEnabled val="1"/>
        </dgm:presLayoutVars>
      </dgm:prSet>
      <dgm:spPr/>
    </dgm:pt>
  </dgm:ptLst>
  <dgm:cxnLst>
    <dgm:cxn modelId="{782B4B06-032F-4488-8093-34A046D055A5}" type="presOf" srcId="{4F6EB332-FDC6-459A-B5D9-356F963A8F50}" destId="{68B1E72F-58B9-4ECA-9B65-821010917BEE}" srcOrd="0" destOrd="0" presId="urn:microsoft.com/office/officeart/2005/8/layout/radial4"/>
    <dgm:cxn modelId="{77463A23-EBE7-4D06-BD9B-0F4477B6AC88}" type="presOf" srcId="{0FEFBE76-08C1-496B-8F26-435A8EC31E79}" destId="{5AC7F36E-A722-4871-A920-46CA18016275}" srcOrd="0" destOrd="0" presId="urn:microsoft.com/office/officeart/2005/8/layout/radial4"/>
    <dgm:cxn modelId="{252E3C61-03ED-45F0-B9D2-7A1E2A2F5E57}" srcId="{629224BE-5D5C-40B1-87D8-5D70D59C18E1}" destId="{C4E206E9-D541-4D31-B5EA-C5ADAD86E624}" srcOrd="2" destOrd="0" parTransId="{6BF3C029-2A25-4975-973F-40DF469BA2D6}" sibTransId="{1430DFA5-E38C-4ACA-8E72-69CE11709BEF}"/>
    <dgm:cxn modelId="{A4B9BB44-BA71-4567-AD84-F4B04FD44B81}" type="presOf" srcId="{E7C7AB27-7705-48CF-8902-306DBC21A14C}" destId="{68F2F84A-D1FF-4D00-86DD-1121BFF783C3}" srcOrd="0" destOrd="0" presId="urn:microsoft.com/office/officeart/2005/8/layout/radial4"/>
    <dgm:cxn modelId="{3C00EA44-21D5-4854-A548-787CC24F44C4}" type="presOf" srcId="{6BF3C029-2A25-4975-973F-40DF469BA2D6}" destId="{AD996A5D-DD54-4011-9FC2-4F558EF855D7}" srcOrd="0" destOrd="0" presId="urn:microsoft.com/office/officeart/2005/8/layout/radial4"/>
    <dgm:cxn modelId="{7CDA5874-C463-49B6-8967-F2A0E6034A26}" srcId="{0FEFBE76-08C1-496B-8F26-435A8EC31E79}" destId="{629224BE-5D5C-40B1-87D8-5D70D59C18E1}" srcOrd="0" destOrd="0" parTransId="{DD6A4BD8-2948-4D79-9ABE-AC3CC6038E67}" sibTransId="{692A4465-7D03-4DD8-98B5-209149F33A11}"/>
    <dgm:cxn modelId="{F6B58A77-E82C-4788-8E9E-0E4143B6B19C}" srcId="{629224BE-5D5C-40B1-87D8-5D70D59C18E1}" destId="{4F6EB332-FDC6-459A-B5D9-356F963A8F50}" srcOrd="0" destOrd="0" parTransId="{A9E61B5C-41FE-4796-97F3-B2424FEA0678}" sibTransId="{BFD481CF-8A5C-4162-8EAC-6AAA298068F8}"/>
    <dgm:cxn modelId="{FAD0BD7A-C1E9-4B33-9959-0ED8EADF7014}" type="presOf" srcId="{A9E61B5C-41FE-4796-97F3-B2424FEA0678}" destId="{5CE8CDEE-599E-4403-8CE4-3DA15FA2A097}" srcOrd="0" destOrd="0" presId="urn:microsoft.com/office/officeart/2005/8/layout/radial4"/>
    <dgm:cxn modelId="{309D5495-0510-48A1-A939-D41BFE0717BB}" type="presOf" srcId="{C4E206E9-D541-4D31-B5EA-C5ADAD86E624}" destId="{E436281B-5189-4790-B02E-CBBD7A88E732}" srcOrd="0" destOrd="0" presId="urn:microsoft.com/office/officeart/2005/8/layout/radial4"/>
    <dgm:cxn modelId="{FEE2BF9E-C26C-4BF6-AE71-2DA3DCA107DA}" type="presOf" srcId="{0C393060-8033-4B50-961E-DA642700C6D9}" destId="{17AD35BF-6168-4AE6-A0B4-C6DF8C3E59E2}" srcOrd="0" destOrd="0" presId="urn:microsoft.com/office/officeart/2005/8/layout/radial4"/>
    <dgm:cxn modelId="{4B9EA7B0-1DE6-48BD-969B-49FF43168ED5}" type="presOf" srcId="{629224BE-5D5C-40B1-87D8-5D70D59C18E1}" destId="{FF797FEA-6588-4D12-BB77-34705554F0AB}" srcOrd="0" destOrd="0" presId="urn:microsoft.com/office/officeart/2005/8/layout/radial4"/>
    <dgm:cxn modelId="{6ADEF5B7-9939-46D0-9E96-346A2C6B9297}" srcId="{629224BE-5D5C-40B1-87D8-5D70D59C18E1}" destId="{0C393060-8033-4B50-961E-DA642700C6D9}" srcOrd="1" destOrd="0" parTransId="{E7C7AB27-7705-48CF-8902-306DBC21A14C}" sibTransId="{78F48D36-099B-4E4D-98F3-8503D334E503}"/>
    <dgm:cxn modelId="{B5DE6CD3-396E-4473-8BEA-33C36D8FE512}" type="presParOf" srcId="{5AC7F36E-A722-4871-A920-46CA18016275}" destId="{FF797FEA-6588-4D12-BB77-34705554F0AB}" srcOrd="0" destOrd="0" presId="urn:microsoft.com/office/officeart/2005/8/layout/radial4"/>
    <dgm:cxn modelId="{B30A8ACF-3735-4D4F-BA4D-0023213FB945}" type="presParOf" srcId="{5AC7F36E-A722-4871-A920-46CA18016275}" destId="{5CE8CDEE-599E-4403-8CE4-3DA15FA2A097}" srcOrd="1" destOrd="0" presId="urn:microsoft.com/office/officeart/2005/8/layout/radial4"/>
    <dgm:cxn modelId="{6D19CA13-3E26-4A26-8006-912A80A2DA91}" type="presParOf" srcId="{5AC7F36E-A722-4871-A920-46CA18016275}" destId="{68B1E72F-58B9-4ECA-9B65-821010917BEE}" srcOrd="2" destOrd="0" presId="urn:microsoft.com/office/officeart/2005/8/layout/radial4"/>
    <dgm:cxn modelId="{C1D8C35F-F59D-49C3-A764-4F885BCBAA76}" type="presParOf" srcId="{5AC7F36E-A722-4871-A920-46CA18016275}" destId="{68F2F84A-D1FF-4D00-86DD-1121BFF783C3}" srcOrd="3" destOrd="0" presId="urn:microsoft.com/office/officeart/2005/8/layout/radial4"/>
    <dgm:cxn modelId="{F4061F5A-7378-4C65-86A4-110C0DC5DE25}" type="presParOf" srcId="{5AC7F36E-A722-4871-A920-46CA18016275}" destId="{17AD35BF-6168-4AE6-A0B4-C6DF8C3E59E2}" srcOrd="4" destOrd="0" presId="urn:microsoft.com/office/officeart/2005/8/layout/radial4"/>
    <dgm:cxn modelId="{FC7795E7-34E1-4044-A76D-E3B4DCF60A3E}" type="presParOf" srcId="{5AC7F36E-A722-4871-A920-46CA18016275}" destId="{AD996A5D-DD54-4011-9FC2-4F558EF855D7}" srcOrd="5" destOrd="0" presId="urn:microsoft.com/office/officeart/2005/8/layout/radial4"/>
    <dgm:cxn modelId="{ADF68895-8A8D-47EA-8469-B62B60026869}" type="presParOf" srcId="{5AC7F36E-A722-4871-A920-46CA18016275}" destId="{E436281B-5189-4790-B02E-CBBD7A88E73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195641" y="2172963"/>
          <a:ext cx="1624172" cy="162417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Online Solution</a:t>
          </a:r>
        </a:p>
      </dsp:txBody>
      <dsp:txXfrm>
        <a:off x="2433495" y="2410817"/>
        <a:ext cx="1148464" cy="1148464"/>
      </dsp:txXfrm>
    </dsp:sp>
    <dsp:sp modelId="{042FBC3E-8E87-4CCC-96A0-E5396E45A26C}">
      <dsp:nvSpPr>
        <dsp:cNvPr id="0" name=""/>
        <dsp:cNvSpPr/>
      </dsp:nvSpPr>
      <dsp:spPr>
        <a:xfrm rot="11700000">
          <a:off x="748310" y="2338358"/>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10" y="1768934"/>
          <a:ext cx="1542964" cy="12343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Centralized Purchasing Agency</a:t>
          </a:r>
        </a:p>
      </dsp:txBody>
      <dsp:txXfrm>
        <a:off x="37163" y="1805087"/>
        <a:ext cx="1470658" cy="1162065"/>
      </dsp:txXfrm>
    </dsp:sp>
    <dsp:sp modelId="{0C83857D-B5DD-4685-93B8-2ACE86B24C18}">
      <dsp:nvSpPr>
        <dsp:cNvPr id="0" name=""/>
        <dsp:cNvSpPr/>
      </dsp:nvSpPr>
      <dsp:spPr>
        <a:xfrm rot="14700000">
          <a:off x="161998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258270" y="270590"/>
          <a:ext cx="1542964" cy="12343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a:t>
          </a:r>
        </a:p>
      </dsp:txBody>
      <dsp:txXfrm>
        <a:off x="1294423" y="306743"/>
        <a:ext cx="1470658" cy="1162065"/>
      </dsp:txXfrm>
    </dsp:sp>
    <dsp:sp modelId="{F3230760-F423-4CC4-8AA3-BCF1912B4547}">
      <dsp:nvSpPr>
        <dsp:cNvPr id="0" name=""/>
        <dsp:cNvSpPr/>
      </dsp:nvSpPr>
      <dsp:spPr>
        <a:xfrm rot="17700000">
          <a:off x="297607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214220" y="270590"/>
          <a:ext cx="1542964" cy="12343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Congress</a:t>
          </a:r>
        </a:p>
      </dsp:txBody>
      <dsp:txXfrm>
        <a:off x="3250373" y="306743"/>
        <a:ext cx="1470658" cy="1162065"/>
      </dsp:txXfrm>
    </dsp:sp>
    <dsp:sp modelId="{7F2C2E95-A083-424E-AEF1-84A57146E1D7}">
      <dsp:nvSpPr>
        <dsp:cNvPr id="0" name=""/>
        <dsp:cNvSpPr/>
      </dsp:nvSpPr>
      <dsp:spPr>
        <a:xfrm rot="20734182">
          <a:off x="3850502" y="2358262"/>
          <a:ext cx="1387221"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444358" y="1799672"/>
          <a:ext cx="1542964" cy="1234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Users</a:t>
          </a:r>
        </a:p>
      </dsp:txBody>
      <dsp:txXfrm>
        <a:off x="4480511" y="1835825"/>
        <a:ext cx="1470658" cy="1162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195641" y="2172963"/>
          <a:ext cx="1624172" cy="162417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Online Solution</a:t>
          </a:r>
        </a:p>
      </dsp:txBody>
      <dsp:txXfrm>
        <a:off x="2433495" y="2410817"/>
        <a:ext cx="1148464" cy="1148464"/>
      </dsp:txXfrm>
    </dsp:sp>
    <dsp:sp modelId="{042FBC3E-8E87-4CCC-96A0-E5396E45A26C}">
      <dsp:nvSpPr>
        <dsp:cNvPr id="0" name=""/>
        <dsp:cNvSpPr/>
      </dsp:nvSpPr>
      <dsp:spPr>
        <a:xfrm rot="11700000">
          <a:off x="748310" y="2338358"/>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10" y="1768934"/>
          <a:ext cx="1542964" cy="12343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Centralized Purchasing Agency</a:t>
          </a:r>
        </a:p>
      </dsp:txBody>
      <dsp:txXfrm>
        <a:off x="37163" y="1805087"/>
        <a:ext cx="1470658" cy="1162065"/>
      </dsp:txXfrm>
    </dsp:sp>
    <dsp:sp modelId="{0C83857D-B5DD-4685-93B8-2ACE86B24C18}">
      <dsp:nvSpPr>
        <dsp:cNvPr id="0" name=""/>
        <dsp:cNvSpPr/>
      </dsp:nvSpPr>
      <dsp:spPr>
        <a:xfrm rot="14700000">
          <a:off x="161998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258270" y="270590"/>
          <a:ext cx="1542964" cy="12343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a:t>
          </a:r>
        </a:p>
      </dsp:txBody>
      <dsp:txXfrm>
        <a:off x="1294423" y="306743"/>
        <a:ext cx="1470658" cy="1162065"/>
      </dsp:txXfrm>
    </dsp:sp>
    <dsp:sp modelId="{F3230760-F423-4CC4-8AA3-BCF1912B4547}">
      <dsp:nvSpPr>
        <dsp:cNvPr id="0" name=""/>
        <dsp:cNvSpPr/>
      </dsp:nvSpPr>
      <dsp:spPr>
        <a:xfrm rot="17700000">
          <a:off x="297607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214220" y="270590"/>
          <a:ext cx="1542964" cy="12343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Congress</a:t>
          </a:r>
        </a:p>
      </dsp:txBody>
      <dsp:txXfrm>
        <a:off x="3250373" y="306743"/>
        <a:ext cx="1470658" cy="1162065"/>
      </dsp:txXfrm>
    </dsp:sp>
    <dsp:sp modelId="{7F2C2E95-A083-424E-AEF1-84A57146E1D7}">
      <dsp:nvSpPr>
        <dsp:cNvPr id="0" name=""/>
        <dsp:cNvSpPr/>
      </dsp:nvSpPr>
      <dsp:spPr>
        <a:xfrm rot="20734182">
          <a:off x="3850502" y="2358262"/>
          <a:ext cx="1387221"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444358" y="1799672"/>
          <a:ext cx="1542964" cy="1234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Users</a:t>
          </a:r>
        </a:p>
      </dsp:txBody>
      <dsp:txXfrm>
        <a:off x="4480511" y="1835825"/>
        <a:ext cx="1470658" cy="1162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97FEA-6588-4D12-BB77-34705554F0AB}">
      <dsp:nvSpPr>
        <dsp:cNvPr id="0" name=""/>
        <dsp:cNvSpPr/>
      </dsp:nvSpPr>
      <dsp:spPr>
        <a:xfrm>
          <a:off x="1879984" y="2508331"/>
          <a:ext cx="1734050" cy="1734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Best Practices</a:t>
          </a:r>
        </a:p>
      </dsp:txBody>
      <dsp:txXfrm>
        <a:off x="2133930" y="2762277"/>
        <a:ext cx="1226158" cy="1226158"/>
      </dsp:txXfrm>
    </dsp:sp>
    <dsp:sp modelId="{5CE8CDEE-599E-4403-8CE4-3DA15FA2A097}">
      <dsp:nvSpPr>
        <dsp:cNvPr id="0" name=""/>
        <dsp:cNvSpPr/>
      </dsp:nvSpPr>
      <dsp:spPr>
        <a:xfrm rot="12900000">
          <a:off x="700287" y="2183932"/>
          <a:ext cx="1396182" cy="49420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B1E72F-58B9-4ECA-9B65-821010917BEE}">
      <dsp:nvSpPr>
        <dsp:cNvPr id="0" name=""/>
        <dsp:cNvSpPr/>
      </dsp:nvSpPr>
      <dsp:spPr>
        <a:xfrm>
          <a:off x="2861" y="1371686"/>
          <a:ext cx="1647347" cy="13178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U.S.</a:t>
          </a:r>
        </a:p>
      </dsp:txBody>
      <dsp:txXfrm>
        <a:off x="41460" y="1410285"/>
        <a:ext cx="1570149" cy="1240680"/>
      </dsp:txXfrm>
    </dsp:sp>
    <dsp:sp modelId="{68F2F84A-D1FF-4D00-86DD-1121BFF783C3}">
      <dsp:nvSpPr>
        <dsp:cNvPr id="0" name=""/>
        <dsp:cNvSpPr/>
      </dsp:nvSpPr>
      <dsp:spPr>
        <a:xfrm rot="16200000">
          <a:off x="2048918" y="1481879"/>
          <a:ext cx="1396182" cy="494204"/>
        </a:xfrm>
        <a:prstGeom prst="leftArrow">
          <a:avLst>
            <a:gd name="adj1" fmla="val 60000"/>
            <a:gd name="adj2" fmla="val 50000"/>
          </a:avLst>
        </a:prstGeom>
        <a:solidFill>
          <a:schemeClr val="accent2">
            <a:hueOff val="953895"/>
            <a:satOff val="-21764"/>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D35BF-6168-4AE6-A0B4-C6DF8C3E59E2}">
      <dsp:nvSpPr>
        <dsp:cNvPr id="0" name=""/>
        <dsp:cNvSpPr/>
      </dsp:nvSpPr>
      <dsp:spPr>
        <a:xfrm>
          <a:off x="1923336" y="371951"/>
          <a:ext cx="1647347" cy="1317878"/>
        </a:xfrm>
        <a:prstGeom prst="roundRect">
          <a:avLst>
            <a:gd name="adj" fmla="val 10000"/>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Europe</a:t>
          </a:r>
        </a:p>
      </dsp:txBody>
      <dsp:txXfrm>
        <a:off x="1961935" y="410550"/>
        <a:ext cx="1570149" cy="1240680"/>
      </dsp:txXfrm>
    </dsp:sp>
    <dsp:sp modelId="{AD996A5D-DD54-4011-9FC2-4F558EF855D7}">
      <dsp:nvSpPr>
        <dsp:cNvPr id="0" name=""/>
        <dsp:cNvSpPr/>
      </dsp:nvSpPr>
      <dsp:spPr>
        <a:xfrm rot="19500000">
          <a:off x="3397550" y="2183932"/>
          <a:ext cx="1396182" cy="494204"/>
        </a:xfrm>
        <a:prstGeom prst="leftArrow">
          <a:avLst>
            <a:gd name="adj1" fmla="val 60000"/>
            <a:gd name="adj2" fmla="val 50000"/>
          </a:avLst>
        </a:prstGeom>
        <a:solidFill>
          <a:schemeClr val="accent2">
            <a:hueOff val="1907789"/>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36281B-5189-4790-B02E-CBBD7A88E732}">
      <dsp:nvSpPr>
        <dsp:cNvPr id="0" name=""/>
        <dsp:cNvSpPr/>
      </dsp:nvSpPr>
      <dsp:spPr>
        <a:xfrm>
          <a:off x="3843810" y="1371686"/>
          <a:ext cx="1647347" cy="1317878"/>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Others</a:t>
          </a:r>
        </a:p>
      </dsp:txBody>
      <dsp:txXfrm>
        <a:off x="3882409" y="1410285"/>
        <a:ext cx="1570149" cy="124068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47FF3-80D5-41C9-B3C2-B41CD924A797}" type="datetimeFigureOut">
              <a:rPr lang="en-US" smtClean="0"/>
              <a:t>1/30/2020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5DEE1-FEA6-410F-86C6-D5B36CF08A19}" type="slidenum">
              <a:rPr lang="en-US" smtClean="0"/>
              <a:t>‹#›</a:t>
            </a:fld>
            <a:endParaRPr lang="en-US"/>
          </a:p>
        </p:txBody>
      </p:sp>
    </p:spTree>
    <p:extLst>
      <p:ext uri="{BB962C8B-B14F-4D97-AF65-F5344CB8AC3E}">
        <p14:creationId xmlns:p14="http://schemas.microsoft.com/office/powerpoint/2010/main" val="297274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66B390A9-E2E1-4190-9BAF-3DD1C760B78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777B4E8-9047-4333-AB98-339501FFB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1316" name="Slide Number Placeholder 3">
            <a:extLst>
              <a:ext uri="{FF2B5EF4-FFF2-40B4-BE49-F238E27FC236}">
                <a16:creationId xmlns:a16="http://schemas.microsoft.com/office/drawing/2014/main" id="{66286B02-1749-4C7A-B7EE-B00748D254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F8D028-5A28-4FB9-BB27-961CC9458664}"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9796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C87163-8E75-473C-BF98-46C913B2BB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7671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6E3B4251-BE0E-4B1C-B2EB-41B7D52ECA1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9A107FDD-628E-4F5C-9532-F884263D0F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https://publications.europa.eu/en/publication-detail/-/publication/5c148423-39e2-11e7-a08e-01aa75ed71a1/language-en</a:t>
            </a:r>
          </a:p>
          <a:p>
            <a:pPr>
              <a:spcBef>
                <a:spcPct val="0"/>
              </a:spcBef>
            </a:pPr>
            <a:endParaRPr lang="en-US" altLang="en-US"/>
          </a:p>
        </p:txBody>
      </p:sp>
      <p:sp>
        <p:nvSpPr>
          <p:cNvPr id="167940" name="Slide Number Placeholder 3">
            <a:extLst>
              <a:ext uri="{FF2B5EF4-FFF2-40B4-BE49-F238E27FC236}">
                <a16:creationId xmlns:a16="http://schemas.microsoft.com/office/drawing/2014/main" id="{7B31F3B4-2DD3-4781-8D35-6065CA4104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1363" indent="-284163">
              <a:defRPr>
                <a:solidFill>
                  <a:schemeClr val="tx1"/>
                </a:solidFill>
                <a:latin typeface="Perpetua" panose="02020502060401020303" pitchFamily="18" charset="0"/>
              </a:defRPr>
            </a:lvl2pPr>
            <a:lvl3pPr marL="1141413" indent="-227013">
              <a:defRPr>
                <a:solidFill>
                  <a:schemeClr val="tx1"/>
                </a:solidFill>
                <a:latin typeface="Perpetua" panose="02020502060401020303" pitchFamily="18" charset="0"/>
              </a:defRPr>
            </a:lvl3pPr>
            <a:lvl4pPr marL="1598613" indent="-227013">
              <a:defRPr>
                <a:solidFill>
                  <a:schemeClr val="tx1"/>
                </a:solidFill>
                <a:latin typeface="Perpetua" panose="02020502060401020303" pitchFamily="18" charset="0"/>
              </a:defRPr>
            </a:lvl4pPr>
            <a:lvl5pPr marL="2055813" indent="-227013">
              <a:defRPr>
                <a:solidFill>
                  <a:schemeClr val="tx1"/>
                </a:solidFill>
                <a:latin typeface="Perpetua" panose="02020502060401020303" pitchFamily="18" charset="0"/>
              </a:defRPr>
            </a:lvl5pPr>
            <a:lvl6pPr marL="2513013" indent="-227013" fontAlgn="base">
              <a:spcBef>
                <a:spcPct val="0"/>
              </a:spcBef>
              <a:spcAft>
                <a:spcPct val="0"/>
              </a:spcAft>
              <a:defRPr>
                <a:solidFill>
                  <a:schemeClr val="tx1"/>
                </a:solidFill>
                <a:latin typeface="Perpetua" panose="02020502060401020303" pitchFamily="18" charset="0"/>
              </a:defRPr>
            </a:lvl6pPr>
            <a:lvl7pPr marL="2970213" indent="-227013" fontAlgn="base">
              <a:spcBef>
                <a:spcPct val="0"/>
              </a:spcBef>
              <a:spcAft>
                <a:spcPct val="0"/>
              </a:spcAft>
              <a:defRPr>
                <a:solidFill>
                  <a:schemeClr val="tx1"/>
                </a:solidFill>
                <a:latin typeface="Perpetua" panose="02020502060401020303" pitchFamily="18" charset="0"/>
              </a:defRPr>
            </a:lvl7pPr>
            <a:lvl8pPr marL="3427413" indent="-227013" fontAlgn="base">
              <a:spcBef>
                <a:spcPct val="0"/>
              </a:spcBef>
              <a:spcAft>
                <a:spcPct val="0"/>
              </a:spcAft>
              <a:defRPr>
                <a:solidFill>
                  <a:schemeClr val="tx1"/>
                </a:solidFill>
                <a:latin typeface="Perpetua" panose="02020502060401020303" pitchFamily="18" charset="0"/>
              </a:defRPr>
            </a:lvl8pPr>
            <a:lvl9pPr marL="3884613" indent="-227013"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F07078-87DB-429E-9AAD-55D2672FAF1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png"/><Relationship Id="rId4" Type="http://schemas.openxmlformats.org/officeDocument/2006/relationships/oleObject" Target="../embeddings/oleObject3.bin"/></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vmlDrawing" Target="../drawings/vmlDrawing4.v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01F0B-005B-4F32-9F3C-26AF3FEB8DF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5" name="Rounded Rectangle 10">
            <a:extLst>
              <a:ext uri="{FF2B5EF4-FFF2-40B4-BE49-F238E27FC236}">
                <a16:creationId xmlns:a16="http://schemas.microsoft.com/office/drawing/2014/main" id="{5EBBAC00-DFFA-4303-B655-0B734777FCF1}"/>
              </a:ext>
            </a:extLst>
          </p:cNvPr>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C24AFDAB-F33A-4C57-B978-08BD83AF1C4F}"/>
              </a:ext>
            </a:extLst>
          </p:cNvPr>
          <p:cNvSpPr/>
          <p:nvPr/>
        </p:nvSpPr>
        <p:spPr>
          <a:xfrm>
            <a:off x="63501" y="1449390"/>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5460F049-CDA7-4A39-B6E0-37DBFC7247C7}"/>
              </a:ext>
            </a:extLst>
          </p:cNvPr>
          <p:cNvSpPr/>
          <p:nvPr/>
        </p:nvSpPr>
        <p:spPr>
          <a:xfrm>
            <a:off x="63501"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9">
            <a:extLst>
              <a:ext uri="{FF2B5EF4-FFF2-40B4-BE49-F238E27FC236}">
                <a16:creationId xmlns:a16="http://schemas.microsoft.com/office/drawing/2014/main" id="{EE11CCEA-4B52-4DC1-AA0D-2D0514B6F887}"/>
              </a:ext>
            </a:extLst>
          </p:cNvPr>
          <p:cNvSpPr/>
          <p:nvPr/>
        </p:nvSpPr>
        <p:spPr>
          <a:xfrm>
            <a:off x="63501" y="2976565"/>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1" name="Picture 16">
            <a:extLst>
              <a:ext uri="{FF2B5EF4-FFF2-40B4-BE49-F238E27FC236}">
                <a16:creationId xmlns:a16="http://schemas.microsoft.com/office/drawing/2014/main" id="{319F52C6-1561-4520-810D-F28041E07C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4"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E2A526E7-7E67-4538-BEDB-FB34EFE5F756}"/>
              </a:ext>
            </a:extLst>
          </p:cNvPr>
          <p:cNvSpPr>
            <a:spLocks noGrp="1"/>
          </p:cNvSpPr>
          <p:nvPr>
            <p:ph type="dt" sz="half" idx="10"/>
          </p:nvPr>
        </p:nvSpPr>
        <p:spPr/>
        <p:txBody>
          <a:bodyPr/>
          <a:lstStyle>
            <a:lvl1pPr>
              <a:defRPr/>
            </a:lvl1pPr>
          </a:lstStyle>
          <a:p>
            <a:pPr>
              <a:defRPr/>
            </a:pPr>
            <a:fld id="{1ADF19AA-145C-408E-B0B9-BF37D289F42A}" type="datetimeFigureOut">
              <a:rPr lang="en-US"/>
              <a:pPr>
                <a:defRPr/>
              </a:pPr>
              <a:t>1/30/2020</a:t>
            </a:fld>
            <a:endParaRPr lang="en-US"/>
          </a:p>
        </p:txBody>
      </p:sp>
      <p:sp>
        <p:nvSpPr>
          <p:cNvPr id="13" name="Footer Placeholder 16">
            <a:extLst>
              <a:ext uri="{FF2B5EF4-FFF2-40B4-BE49-F238E27FC236}">
                <a16:creationId xmlns:a16="http://schemas.microsoft.com/office/drawing/2014/main" id="{BE88D408-05F7-486D-9E3C-2B4399BCA18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F39024ED-0D93-438D-8C3E-8D7F92FFD1F2}"/>
              </a:ext>
            </a:extLst>
          </p:cNvPr>
          <p:cNvSpPr>
            <a:spLocks noGrp="1"/>
          </p:cNvSpPr>
          <p:nvPr>
            <p:ph type="sldNum" sz="quarter" idx="12"/>
          </p:nvPr>
        </p:nvSpPr>
        <p:spPr/>
        <p:txBody>
          <a:bodyPr/>
          <a:lstStyle>
            <a:lvl1pPr>
              <a:defRPr/>
            </a:lvl1pPr>
          </a:lstStyle>
          <a:p>
            <a:fld id="{1050A121-F964-4C12-B615-E828D04C7025}" type="slidenum">
              <a:rPr lang="en-US" altLang="en-US"/>
              <a:pPr/>
              <a:t>‹#›</a:t>
            </a:fld>
            <a:endParaRPr lang="en-US" altLang="en-US"/>
          </a:p>
        </p:txBody>
      </p:sp>
    </p:spTree>
    <p:extLst>
      <p:ext uri="{BB962C8B-B14F-4D97-AF65-F5344CB8AC3E}">
        <p14:creationId xmlns:p14="http://schemas.microsoft.com/office/powerpoint/2010/main" val="30418599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5AABC9-14D3-4BFB-9A8E-E6C4774C6527}"/>
              </a:ext>
            </a:extLst>
          </p:cNvPr>
          <p:cNvSpPr>
            <a:spLocks noGrp="1"/>
          </p:cNvSpPr>
          <p:nvPr>
            <p:ph type="dt" sz="half" idx="10"/>
          </p:nvPr>
        </p:nvSpPr>
        <p:spPr/>
        <p:txBody>
          <a:bodyPr/>
          <a:lstStyle>
            <a:lvl1pPr>
              <a:defRPr/>
            </a:lvl1pPr>
          </a:lstStyle>
          <a:p>
            <a:pPr>
              <a:defRPr/>
            </a:pPr>
            <a:fld id="{DA6A18A5-C84B-493E-BD79-F081D6EA6FE9}" type="datetimeFigureOut">
              <a:rPr lang="en-US"/>
              <a:pPr>
                <a:defRPr/>
              </a:pPr>
              <a:t>1/30/2020</a:t>
            </a:fld>
            <a:endParaRPr lang="en-US"/>
          </a:p>
        </p:txBody>
      </p:sp>
      <p:sp>
        <p:nvSpPr>
          <p:cNvPr id="5" name="Footer Placeholder 2">
            <a:extLst>
              <a:ext uri="{FF2B5EF4-FFF2-40B4-BE49-F238E27FC236}">
                <a16:creationId xmlns:a16="http://schemas.microsoft.com/office/drawing/2014/main" id="{061EA3FE-FF21-45C1-BC98-BE1E75A46B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B15AEA9-271E-402A-95DC-0AF832357F86}"/>
              </a:ext>
            </a:extLst>
          </p:cNvPr>
          <p:cNvSpPr>
            <a:spLocks noGrp="1"/>
          </p:cNvSpPr>
          <p:nvPr>
            <p:ph type="sldNum" sz="quarter" idx="12"/>
          </p:nvPr>
        </p:nvSpPr>
        <p:spPr/>
        <p:txBody>
          <a:bodyPr/>
          <a:lstStyle>
            <a:lvl1pPr>
              <a:defRPr/>
            </a:lvl1pPr>
          </a:lstStyle>
          <a:p>
            <a:fld id="{6F88649D-8106-4D38-86F1-2BAAC125AB4C}" type="slidenum">
              <a:rPr lang="en-US" altLang="en-US"/>
              <a:pPr/>
              <a:t>‹#›</a:t>
            </a:fld>
            <a:endParaRPr lang="en-US" altLang="en-US"/>
          </a:p>
        </p:txBody>
      </p:sp>
    </p:spTree>
    <p:extLst>
      <p:ext uri="{BB962C8B-B14F-4D97-AF65-F5344CB8AC3E}">
        <p14:creationId xmlns:p14="http://schemas.microsoft.com/office/powerpoint/2010/main" val="350535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ABEEC6-D4FE-4DFB-B76A-6340E7571D66}"/>
              </a:ext>
            </a:extLst>
          </p:cNvPr>
          <p:cNvSpPr>
            <a:spLocks noGrp="1"/>
          </p:cNvSpPr>
          <p:nvPr>
            <p:ph type="dt" sz="half" idx="10"/>
          </p:nvPr>
        </p:nvSpPr>
        <p:spPr/>
        <p:txBody>
          <a:bodyPr/>
          <a:lstStyle>
            <a:lvl1pPr>
              <a:defRPr/>
            </a:lvl1pPr>
          </a:lstStyle>
          <a:p>
            <a:pPr>
              <a:defRPr/>
            </a:pPr>
            <a:fld id="{59D49FB2-4431-4778-B582-AEF50B888D8B}" type="datetimeFigureOut">
              <a:rPr lang="en-US"/>
              <a:pPr>
                <a:defRPr/>
              </a:pPr>
              <a:t>1/30/2020</a:t>
            </a:fld>
            <a:endParaRPr lang="en-US"/>
          </a:p>
        </p:txBody>
      </p:sp>
      <p:sp>
        <p:nvSpPr>
          <p:cNvPr id="5" name="Footer Placeholder 2">
            <a:extLst>
              <a:ext uri="{FF2B5EF4-FFF2-40B4-BE49-F238E27FC236}">
                <a16:creationId xmlns:a16="http://schemas.microsoft.com/office/drawing/2014/main" id="{938DAF48-A8BB-4B91-8933-1EFC977D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EAE7A8-FCAD-498E-9808-818924728728}"/>
              </a:ext>
            </a:extLst>
          </p:cNvPr>
          <p:cNvSpPr>
            <a:spLocks noGrp="1"/>
          </p:cNvSpPr>
          <p:nvPr>
            <p:ph type="sldNum" sz="quarter" idx="12"/>
          </p:nvPr>
        </p:nvSpPr>
        <p:spPr/>
        <p:txBody>
          <a:bodyPr/>
          <a:lstStyle>
            <a:lvl1pPr>
              <a:defRPr/>
            </a:lvl1pPr>
          </a:lstStyle>
          <a:p>
            <a:fld id="{E5456664-14AC-4A87-91D7-CF1AAC475B16}" type="slidenum">
              <a:rPr lang="en-US" altLang="en-US"/>
              <a:pPr/>
              <a:t>‹#›</a:t>
            </a:fld>
            <a:endParaRPr lang="en-US" altLang="en-US"/>
          </a:p>
        </p:txBody>
      </p:sp>
    </p:spTree>
    <p:extLst>
      <p:ext uri="{BB962C8B-B14F-4D97-AF65-F5344CB8AC3E}">
        <p14:creationId xmlns:p14="http://schemas.microsoft.com/office/powerpoint/2010/main" val="143355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8C8AF988-D35F-43EE-BE91-3CA2CA5A12E7}"/>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9CA1B4A4-8486-4FA0-9EE5-ED621169C86E}"/>
              </a:ext>
            </a:extLst>
          </p:cNvPr>
          <p:cNvSpPr>
            <a:spLocks noGrp="1" noChangeArrowheads="1"/>
          </p:cNvSpPr>
          <p:nvPr>
            <p:ph type="sldNum" sz="quarter" idx="11"/>
          </p:nvPr>
        </p:nvSpPr>
        <p:spPr/>
        <p:txBody>
          <a:bodyPr/>
          <a:lstStyle>
            <a:lvl1pPr>
              <a:defRPr/>
            </a:lvl1pPr>
          </a:lstStyle>
          <a:p>
            <a:fld id="{67D11383-F66C-48C0-950E-CA73167E5B94}" type="slidenum">
              <a:rPr lang="en-US" altLang="en-US"/>
              <a:pPr/>
              <a:t>‹#›</a:t>
            </a:fld>
            <a:endParaRPr lang="en-US" altLang="en-US"/>
          </a:p>
        </p:txBody>
      </p:sp>
      <p:sp>
        <p:nvSpPr>
          <p:cNvPr id="6" name="Rectangle 14">
            <a:extLst>
              <a:ext uri="{FF2B5EF4-FFF2-40B4-BE49-F238E27FC236}">
                <a16:creationId xmlns:a16="http://schemas.microsoft.com/office/drawing/2014/main" id="{36C2304C-D6C2-4BFF-BACF-E51A69EA40EB}"/>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49194741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4"/>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B44541C7-2EF9-46EC-94C7-B4E9C39007E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6A0CC8EC-98B5-4F15-B536-5EE04B663626}"/>
              </a:ext>
            </a:extLst>
          </p:cNvPr>
          <p:cNvSpPr>
            <a:spLocks noGrp="1" noChangeArrowheads="1"/>
          </p:cNvSpPr>
          <p:nvPr>
            <p:ph type="sldNum" sz="quarter" idx="11"/>
          </p:nvPr>
        </p:nvSpPr>
        <p:spPr/>
        <p:txBody>
          <a:bodyPr/>
          <a:lstStyle>
            <a:lvl1pPr>
              <a:defRPr/>
            </a:lvl1pPr>
          </a:lstStyle>
          <a:p>
            <a:fld id="{F71CBEC7-EDD8-45CC-9CC1-2B6F1ADA7B27}" type="slidenum">
              <a:rPr lang="en-US" altLang="en-US"/>
              <a:pPr/>
              <a:t>‹#›</a:t>
            </a:fld>
            <a:endParaRPr lang="en-US" altLang="en-US"/>
          </a:p>
        </p:txBody>
      </p:sp>
      <p:sp>
        <p:nvSpPr>
          <p:cNvPr id="6" name="Rectangle 14">
            <a:extLst>
              <a:ext uri="{FF2B5EF4-FFF2-40B4-BE49-F238E27FC236}">
                <a16:creationId xmlns:a16="http://schemas.microsoft.com/office/drawing/2014/main" id="{2F27D3BA-0B8C-4656-BDD6-F6CD6866E664}"/>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392797551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E50C157-217D-4BF1-9B92-C205A1CDF20B}"/>
              </a:ext>
            </a:extLst>
          </p:cNvPr>
          <p:cNvGrpSpPr>
            <a:grpSpLocks/>
          </p:cNvGrpSpPr>
          <p:nvPr/>
        </p:nvGrpSpPr>
        <p:grpSpPr bwMode="auto">
          <a:xfrm>
            <a:off x="1" y="2"/>
            <a:ext cx="9140825" cy="6850063"/>
            <a:chOff x="0" y="0"/>
            <a:chExt cx="5758" cy="4315"/>
          </a:xfrm>
        </p:grpSpPr>
        <p:grpSp>
          <p:nvGrpSpPr>
            <p:cNvPr id="5" name="Group 5">
              <a:extLst>
                <a:ext uri="{FF2B5EF4-FFF2-40B4-BE49-F238E27FC236}">
                  <a16:creationId xmlns:a16="http://schemas.microsoft.com/office/drawing/2014/main" id="{FA629D32-EBEC-43C0-BCD7-C5F36C9775A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2A9FCF7-2C15-490A-9980-12DA77C0F0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750C6A5E-225E-410F-AEC6-D846046BE4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BE7E78FE-6C2C-4010-9E3D-287B985EF1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54C138E6-8D98-4F68-92E8-177A4A97D9D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6351F604-E14E-4EAA-8210-CDBE88554A3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F529DC3C-AB8D-4A36-8F71-BC420F189F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EC5EBD32-E7A0-48F9-A1D4-0D260C724BF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E5B7A35D-32F4-43B1-BD83-5115A593CA07}"/>
              </a:ext>
            </a:extLst>
          </p:cNvPr>
          <p:cNvSpPr txBox="1">
            <a:spLocks noChangeArrowheads="1"/>
          </p:cNvSpPr>
          <p:nvPr/>
        </p:nvSpPr>
        <p:spPr bwMode="auto">
          <a:xfrm>
            <a:off x="8305800" y="304802"/>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endParaRPr lang="en-US" altLang="en-US" sz="1800">
              <a:solidFill>
                <a:srgbClr val="FFFFFF"/>
              </a:solidFill>
            </a:endParaRPr>
          </a:p>
        </p:txBody>
      </p:sp>
      <p:sp>
        <p:nvSpPr>
          <p:cNvPr id="15" name="Text Box 17">
            <a:extLst>
              <a:ext uri="{FF2B5EF4-FFF2-40B4-BE49-F238E27FC236}">
                <a16:creationId xmlns:a16="http://schemas.microsoft.com/office/drawing/2014/main" id="{9DF2018C-C41D-4A8D-BC12-CD9BF05237FF}"/>
              </a:ext>
            </a:extLst>
          </p:cNvPr>
          <p:cNvSpPr txBox="1">
            <a:spLocks noChangeArrowheads="1"/>
          </p:cNvSpPr>
          <p:nvPr/>
        </p:nvSpPr>
        <p:spPr bwMode="auto">
          <a:xfrm>
            <a:off x="8686800" y="2286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fld id="{79B88AEA-D326-4EE3-BCA2-D25F91DDE5B8}" type="slidenum">
              <a:rPr lang="en-US" altLang="en-US" sz="1800">
                <a:solidFill>
                  <a:srgbClr val="FFFFFF"/>
                </a:solidFill>
              </a:rPr>
              <a:pPr eaLnBrk="0" hangingPunct="0">
                <a:spcBef>
                  <a:spcPct val="50000"/>
                </a:spcBef>
              </a:pPr>
              <a:t>‹#›</a:t>
            </a:fld>
            <a:endParaRPr lang="en-US" altLang="en-US" sz="1800">
              <a:solidFill>
                <a:srgbClr val="FFFFFF"/>
              </a:solidFill>
            </a:endParaRPr>
          </a:p>
        </p:txBody>
      </p:sp>
      <p:graphicFrame>
        <p:nvGraphicFramePr>
          <p:cNvPr id="16" name="Object 18">
            <a:extLst>
              <a:ext uri="{FF2B5EF4-FFF2-40B4-BE49-F238E27FC236}">
                <a16:creationId xmlns:a16="http://schemas.microsoft.com/office/drawing/2014/main" id="{ED6251D1-DAF0-4C6C-A0D8-43CEF3CF7E05}"/>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026" name="Bitmap Image" r:id="rId4" imgW="2142857" imgH="1057423" progId="Paint.Picture">
                  <p:embed/>
                </p:oleObj>
              </mc:Choice>
              <mc:Fallback>
                <p:oleObj name="Bitmap Image" r:id="rId4" imgW="2142857" imgH="1057423" progId="Paint.Picture">
                  <p:embed/>
                  <p:pic>
                    <p:nvPicPr>
                      <p:cNvPr id="16" name="Object 18">
                        <a:extLst>
                          <a:ext uri="{FF2B5EF4-FFF2-40B4-BE49-F238E27FC236}">
                            <a16:creationId xmlns:a16="http://schemas.microsoft.com/office/drawing/2014/main" id="{ED6251D1-DAF0-4C6C-A0D8-43CEF3CF7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C664330-F86E-4691-9557-98A096B51DEF}"/>
              </a:ext>
            </a:extLst>
          </p:cNvPr>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6" imgW="360" imgH="360" progId="">
                  <p:embed/>
                </p:oleObj>
              </mc:Choice>
              <mc:Fallback>
                <p:oleObj name="think-cell Slide" r:id="rId6" imgW="360" imgH="360" progId="">
                  <p:embed/>
                  <p:pic>
                    <p:nvPicPr>
                      <p:cNvPr id="17" name="Object 2">
                        <a:extLst>
                          <a:ext uri="{FF2B5EF4-FFF2-40B4-BE49-F238E27FC236}">
                            <a16:creationId xmlns:a16="http://schemas.microsoft.com/office/drawing/2014/main" id="{DC664330-F86E-4691-9557-98A096B51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6C31B6A4-50F3-40F4-B08E-F0B1875ACE9B}"/>
              </a:ext>
            </a:extLst>
          </p:cNvPr>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19" name="Flowchart: Process 18">
            <a:extLst>
              <a:ext uri="{FF2B5EF4-FFF2-40B4-BE49-F238E27FC236}">
                <a16:creationId xmlns:a16="http://schemas.microsoft.com/office/drawing/2014/main" id="{921DA94A-D855-469E-8060-1F43FCCE196C}"/>
              </a:ext>
            </a:extLst>
          </p:cNvPr>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20" name="Flowchart: Process 19">
            <a:extLst>
              <a:ext uri="{FF2B5EF4-FFF2-40B4-BE49-F238E27FC236}">
                <a16:creationId xmlns:a16="http://schemas.microsoft.com/office/drawing/2014/main" id="{E3AE0E8D-0392-4E19-8E31-BB7E35A5D7DF}"/>
              </a:ext>
            </a:extLst>
          </p:cNvPr>
          <p:cNvSpPr/>
          <p:nvPr userDrawn="1"/>
        </p:nvSpPr>
        <p:spPr>
          <a:xfrm>
            <a:off x="4303714"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21" name="TextBox 29">
            <a:extLst>
              <a:ext uri="{FF2B5EF4-FFF2-40B4-BE49-F238E27FC236}">
                <a16:creationId xmlns:a16="http://schemas.microsoft.com/office/drawing/2014/main" id="{D4DF3043-CEDC-4450-BC74-C382FFB9E5FD}"/>
              </a:ext>
            </a:extLst>
          </p:cNvPr>
          <p:cNvSpPr txBox="1">
            <a:spLocks noChangeArrowheads="1"/>
          </p:cNvSpPr>
          <p:nvPr userDrawn="1"/>
        </p:nvSpPr>
        <p:spPr bwMode="auto">
          <a:xfrm>
            <a:off x="381001" y="6438900"/>
            <a:ext cx="504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fld id="{AE47310D-74EE-4380-B219-541613B126C9}" type="slidenum">
              <a:rPr lang="en-GB" altLang="en-US" sz="1400">
                <a:solidFill>
                  <a:srgbClr val="FFFFFF"/>
                </a:solidFill>
                <a:latin typeface="Arial" panose="020B0604020202020204" pitchFamily="34" charset="0"/>
              </a:rPr>
              <a:pPr eaLnBrk="0" hangingPunct="0"/>
              <a:t>‹#›</a:t>
            </a:fld>
            <a:endParaRPr lang="en-GB" altLang="en-US" sz="1800">
              <a:solidFill>
                <a:srgbClr val="FFFFFF"/>
              </a:solidFill>
              <a:latin typeface="Arial" panose="020B0604020202020204" pitchFamily="34" charset="0"/>
            </a:endParaRPr>
          </a:p>
        </p:txBody>
      </p:sp>
      <p:sp>
        <p:nvSpPr>
          <p:cNvPr id="3" name="Subtitle 2"/>
          <p:cNvSpPr>
            <a:spLocks noGrp="1"/>
          </p:cNvSpPr>
          <p:nvPr>
            <p:ph type="subTitle" idx="1"/>
          </p:nvPr>
        </p:nvSpPr>
        <p:spPr>
          <a:xfrm>
            <a:off x="251521"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4630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AD6A1BA-F535-4998-B122-5EEC82DBA69C}" type="slidenum">
              <a:rPr lang="en-US" smtClean="0"/>
              <a:pPr/>
              <a:t>‹#›</a:t>
            </a:fld>
            <a:endParaRPr lang="en-US"/>
          </a:p>
        </p:txBody>
      </p:sp>
      <p:sp>
        <p:nvSpPr>
          <p:cNvPr id="7" name="Rectangle 6"/>
          <p:cNvSpPr/>
          <p:nvPr/>
        </p:nvSpPr>
        <p:spPr>
          <a:xfrm>
            <a:off x="62933" y="1449307"/>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62933"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1770" y="5374411"/>
            <a:ext cx="1989079" cy="1152891"/>
          </a:xfrm>
          <a:prstGeom prst="rect">
            <a:avLst/>
          </a:prstGeom>
        </p:spPr>
      </p:pic>
    </p:spTree>
    <p:extLst>
      <p:ext uri="{BB962C8B-B14F-4D97-AF65-F5344CB8AC3E}">
        <p14:creationId xmlns:p14="http://schemas.microsoft.com/office/powerpoint/2010/main" val="243603583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Box 2"/>
          <p:cNvSpPr txBox="1"/>
          <p:nvPr userDrawn="1"/>
        </p:nvSpPr>
        <p:spPr>
          <a:xfrm>
            <a:off x="7674015" y="567159"/>
            <a:ext cx="868102" cy="369332"/>
          </a:xfrm>
          <a:prstGeom prst="rect">
            <a:avLst/>
          </a:prstGeom>
          <a:noFill/>
        </p:spPr>
        <p:txBody>
          <a:bodyPr wrap="square" rtlCol="0">
            <a:spAutoFit/>
          </a:bodyPr>
          <a:lstStyle/>
          <a:p>
            <a:pPr algn="r"/>
            <a:fld id="{906A85FC-6EF3-452F-A15D-BAA0EE29D675}" type="slidenum">
              <a:rPr lang="en-US" sz="1800">
                <a:solidFill>
                  <a:prstClr val="black"/>
                </a:solidFill>
              </a:rPr>
              <a:pPr algn="r"/>
              <a:t>‹#›</a:t>
            </a:fld>
            <a:endParaRPr lang="en-US" sz="1800" dirty="0">
              <a:solidFill>
                <a:prstClr val="black"/>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1770" y="5374411"/>
            <a:ext cx="1989079" cy="1152891"/>
          </a:xfrm>
          <a:prstGeom prst="rect">
            <a:avLst/>
          </a:prstGeom>
        </p:spPr>
      </p:pic>
    </p:spTree>
    <p:extLst>
      <p:ext uri="{BB962C8B-B14F-4D97-AF65-F5344CB8AC3E}">
        <p14:creationId xmlns:p14="http://schemas.microsoft.com/office/powerpoint/2010/main" val="86856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722313" y="952504"/>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69148" y="2341479"/>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68308"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AD6A1BA-F535-4998-B122-5EEC82DBA69C}" type="slidenum">
              <a:rPr lang="en-US" smtClean="0"/>
              <a:pPr/>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330" y="5525940"/>
            <a:ext cx="1989079" cy="1152891"/>
          </a:xfrm>
          <a:prstGeom prst="rect">
            <a:avLst/>
          </a:prstGeom>
        </p:spPr>
      </p:pic>
    </p:spTree>
    <p:extLst>
      <p:ext uri="{BB962C8B-B14F-4D97-AF65-F5344CB8AC3E}">
        <p14:creationId xmlns:p14="http://schemas.microsoft.com/office/powerpoint/2010/main" val="255632235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AD6A1BA-F535-4998-B122-5EEC82DBA69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3303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AD6A1BA-F535-4998-B122-5EEC82DBA69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1343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1ABA024-E5CA-4512-93BD-533E6C586DEF}"/>
              </a:ext>
            </a:extLst>
          </p:cNvPr>
          <p:cNvSpPr txBox="1">
            <a:spLocks noChangeArrowheads="1"/>
          </p:cNvSpPr>
          <p:nvPr userDrawn="1"/>
        </p:nvSpPr>
        <p:spPr bwMode="auto">
          <a:xfrm>
            <a:off x="7673976" y="566740"/>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344E5861-17CC-4ED4-B791-882326A42F42}" type="slidenum">
              <a:rPr lang="en-US" altLang="en-US" sz="1800">
                <a:solidFill>
                  <a:srgbClr val="000000"/>
                </a:solidFill>
              </a:rPr>
              <a:pPr algn="r"/>
              <a:t>‹#›</a:t>
            </a:fld>
            <a:endParaRPr lang="en-US" altLang="en-US" sz="1800">
              <a:solidFill>
                <a:srgbClr val="000000"/>
              </a:solidFill>
            </a:endParaRPr>
          </a:p>
        </p:txBody>
      </p:sp>
      <p:pic>
        <p:nvPicPr>
          <p:cNvPr id="5" name="Picture 10">
            <a:extLst>
              <a:ext uri="{FF2B5EF4-FFF2-40B4-BE49-F238E27FC236}">
                <a16:creationId xmlns:a16="http://schemas.microsoft.com/office/drawing/2014/main" id="{3E0BC49A-06A4-4CFB-AFC3-5A0851DA0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4"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9F65757-EF79-4490-9F74-58FEE4A8C0AB}"/>
              </a:ext>
            </a:extLst>
          </p:cNvPr>
          <p:cNvSpPr>
            <a:spLocks noGrp="1"/>
          </p:cNvSpPr>
          <p:nvPr>
            <p:ph type="dt" sz="half" idx="10"/>
          </p:nvPr>
        </p:nvSpPr>
        <p:spPr/>
        <p:txBody>
          <a:bodyPr/>
          <a:lstStyle>
            <a:lvl1pPr>
              <a:defRPr/>
            </a:lvl1pPr>
          </a:lstStyle>
          <a:p>
            <a:pPr>
              <a:defRPr/>
            </a:pPr>
            <a:fld id="{4704CECA-EA3E-41F8-8AA7-7FA36044E46A}" type="datetimeFigureOut">
              <a:rPr lang="en-US"/>
              <a:pPr>
                <a:defRPr/>
              </a:pPr>
              <a:t>1/30/2020</a:t>
            </a:fld>
            <a:endParaRPr lang="en-US"/>
          </a:p>
        </p:txBody>
      </p:sp>
      <p:sp>
        <p:nvSpPr>
          <p:cNvPr id="7" name="Footer Placeholder 4">
            <a:extLst>
              <a:ext uri="{FF2B5EF4-FFF2-40B4-BE49-F238E27FC236}">
                <a16:creationId xmlns:a16="http://schemas.microsoft.com/office/drawing/2014/main" id="{C9CDDE5C-078F-45BD-92CC-061AA652A0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3626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AD6A1BA-F535-4998-B122-5EEC82DBA69C}" type="slidenum">
              <a:rPr lang="en-US" smtClean="0"/>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5326" y="5538358"/>
            <a:ext cx="1993106"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096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AD6A1BA-F535-4998-B122-5EEC82DBA69C}"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564" y="5519884"/>
            <a:ext cx="1989079" cy="1152891"/>
          </a:xfrm>
          <a:prstGeom prst="rect">
            <a:avLst/>
          </a:prstGeom>
        </p:spPr>
      </p:pic>
    </p:spTree>
    <p:extLst>
      <p:ext uri="{BB962C8B-B14F-4D97-AF65-F5344CB8AC3E}">
        <p14:creationId xmlns:p14="http://schemas.microsoft.com/office/powerpoint/2010/main" val="329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AD6A1BA-F535-4998-B122-5EEC82DBA69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6323" y="5519884"/>
            <a:ext cx="1989079" cy="1152891"/>
          </a:xfrm>
          <a:prstGeom prst="rect">
            <a:avLst/>
          </a:prstGeom>
        </p:spPr>
      </p:pic>
    </p:spTree>
    <p:extLst>
      <p:ext uri="{BB962C8B-B14F-4D97-AF65-F5344CB8AC3E}">
        <p14:creationId xmlns:p14="http://schemas.microsoft.com/office/powerpoint/2010/main" val="4210102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AD6A1BA-F535-4998-B122-5EEC82DBA69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68510" y="4650478"/>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p:nvPr/>
        </p:nvSpPr>
        <p:spPr>
          <a:xfrm>
            <a:off x="68512" y="4773228"/>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 name="Picture Placeholder 2"/>
          <p:cNvSpPr>
            <a:spLocks noGrp="1"/>
          </p:cNvSpPr>
          <p:nvPr>
            <p:ph type="pic" idx="1"/>
          </p:nvPr>
        </p:nvSpPr>
        <p:spPr>
          <a:xfrm>
            <a:off x="68310"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56479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Tree>
    <p:extLst>
      <p:ext uri="{BB962C8B-B14F-4D97-AF65-F5344CB8AC3E}">
        <p14:creationId xmlns:p14="http://schemas.microsoft.com/office/powerpoint/2010/main" val="2043517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Tree>
    <p:extLst>
      <p:ext uri="{BB962C8B-B14F-4D97-AF65-F5344CB8AC3E}">
        <p14:creationId xmlns:p14="http://schemas.microsoft.com/office/powerpoint/2010/main" val="874368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A686724-DA70-4772-AF97-36A3D6D8C33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72441837"/>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4"/>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628BF08-CA23-48A3-9568-7D4238E9966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12171598"/>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p:cNvGrpSpPr>
            <a:grpSpLocks/>
          </p:cNvGrpSpPr>
          <p:nvPr/>
        </p:nvGrpSpPr>
        <p:grpSpPr bwMode="auto">
          <a:xfrm>
            <a:off x="1" y="2"/>
            <a:ext cx="9140825" cy="6850063"/>
            <a:chOff x="0" y="0"/>
            <a:chExt cx="5758" cy="4315"/>
          </a:xfrm>
        </p:grpSpPr>
        <p:grpSp>
          <p:nvGrpSpPr>
            <p:cNvPr id="5" name="Group 5"/>
            <p:cNvGrpSpPr>
              <a:grpSpLocks/>
            </p:cNvGrpSpPr>
            <p:nvPr userDrawn="1"/>
          </p:nvGrpSpPr>
          <p:grpSpPr bwMode="auto">
            <a:xfrm>
              <a:off x="1728" y="2230"/>
              <a:ext cx="4027" cy="2085"/>
              <a:chOff x="1728" y="2230"/>
              <a:chExt cx="4027" cy="2085"/>
            </a:xfrm>
          </p:grpSpPr>
          <p:sp>
            <p:nvSpPr>
              <p:cNvPr id="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3"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4" name="Text Box 16"/>
          <p:cNvSpPr txBox="1">
            <a:spLocks noChangeArrowheads="1"/>
          </p:cNvSpPr>
          <p:nvPr/>
        </p:nvSpPr>
        <p:spPr bwMode="auto">
          <a:xfrm>
            <a:off x="8305800" y="304802"/>
            <a:ext cx="533400"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1800">
              <a:solidFill>
                <a:srgbClr val="FFFFFF"/>
              </a:solidFill>
            </a:endParaRPr>
          </a:p>
        </p:txBody>
      </p:sp>
      <p:sp>
        <p:nvSpPr>
          <p:cNvPr id="15" name="Text Box 17"/>
          <p:cNvSpPr txBox="1">
            <a:spLocks noChangeArrowheads="1"/>
          </p:cNvSpPr>
          <p:nvPr/>
        </p:nvSpPr>
        <p:spPr bwMode="auto">
          <a:xfrm>
            <a:off x="8686800" y="228604"/>
            <a:ext cx="457200" cy="369332"/>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6BF723B7-5516-4332-9CC4-EBB2A16E48AE}" type="slidenum">
              <a:rPr lang="en-US" sz="1800">
                <a:solidFill>
                  <a:srgbClr val="FFFFFF"/>
                </a:solidFill>
              </a:rPr>
              <a:pPr eaLnBrk="0" fontAlgn="base" hangingPunct="0">
                <a:spcBef>
                  <a:spcPct val="50000"/>
                </a:spcBef>
                <a:spcAft>
                  <a:spcPct val="0"/>
                </a:spcAft>
                <a:defRPr/>
              </a:pPr>
              <a:t>‹#›</a:t>
            </a:fld>
            <a:endParaRPr lang="en-US" sz="1800">
              <a:solidFill>
                <a:srgbClr val="FFFFFF"/>
              </a:solidFill>
            </a:endParaRPr>
          </a:p>
        </p:txBody>
      </p:sp>
      <p:graphicFrame>
        <p:nvGraphicFramePr>
          <p:cNvPr id="16" name="Object 18"/>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2050" name="Bitmap Image" r:id="rId4" imgW="2142857" imgH="1057423" progId="Paint.Picture">
                  <p:embed/>
                </p:oleObj>
              </mc:Choice>
              <mc:Fallback>
                <p:oleObj name="Bitmap Image" r:id="rId4" imgW="2142857" imgH="1057423" progId="Paint.Picture">
                  <p:embed/>
                  <p:pic>
                    <p:nvPicPr>
                      <p:cNvPr id="1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p:cNvGraphicFramePr>
            <a:graphicFrameLocks noChangeAspect="1"/>
          </p:cNvGraphicFramePr>
          <p:nvPr>
            <p:custDataLst>
              <p:tags r:id="rId2"/>
            </p:custData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6" imgW="360" imgH="360" progId="">
                  <p:embed/>
                </p:oleObj>
              </mc:Choice>
              <mc:Fallback>
                <p:oleObj name="think-cell Slide" r:id="rId6" imgW="360" imgH="360" progId="">
                  <p:embed/>
                  <p:pic>
                    <p:nvPicPr>
                      <p:cNvPr id="17"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9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Flowchart: Process 17"/>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19" name="Flowchart: Process 18"/>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20" name="Flowchart: Process 19"/>
          <p:cNvSpPr/>
          <p:nvPr userDrawn="1"/>
        </p:nvSpPr>
        <p:spPr>
          <a:xfrm>
            <a:off x="4303716"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21" name="TextBox 20"/>
          <p:cNvSpPr txBox="1"/>
          <p:nvPr userDrawn="1"/>
        </p:nvSpPr>
        <p:spPr>
          <a:xfrm>
            <a:off x="381002" y="6438900"/>
            <a:ext cx="504825" cy="306388"/>
          </a:xfrm>
          <a:prstGeom prst="rect">
            <a:avLst/>
          </a:prstGeom>
          <a:noFill/>
        </p:spPr>
        <p:txBody>
          <a:bodyPr>
            <a:spAutoFit/>
          </a:bodyPr>
          <a:lstStyle/>
          <a:p>
            <a:pPr eaLnBrk="0" fontAlgn="base" hangingPunct="0">
              <a:spcBef>
                <a:spcPct val="0"/>
              </a:spcBef>
              <a:spcAft>
                <a:spcPct val="0"/>
              </a:spcAft>
              <a:defRPr/>
            </a:pPr>
            <a:fld id="{FA6B8996-A95C-4795-B0B0-D75F900294E1}" type="slidenum">
              <a:rPr lang="en-GB" sz="1400">
                <a:solidFill>
                  <a:srgbClr val="FFFFFF">
                    <a:lumMod val="50000"/>
                    <a:lumOff val="50000"/>
                  </a:srgb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GB" sz="1800" dirty="0">
              <a:solidFill>
                <a:srgbClr val="FFFFFF">
                  <a:lumMod val="50000"/>
                  <a:lumOff val="50000"/>
                </a:srgb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1521"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0533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6E894C7-E8D2-4715-8545-444CBD212588}"/>
              </a:ext>
            </a:extLst>
          </p:cNvPr>
          <p:cNvGrpSpPr>
            <a:grpSpLocks/>
          </p:cNvGrpSpPr>
          <p:nvPr/>
        </p:nvGrpSpPr>
        <p:grpSpPr bwMode="auto">
          <a:xfrm>
            <a:off x="1" y="2"/>
            <a:ext cx="9140825" cy="6850063"/>
            <a:chOff x="0" y="0"/>
            <a:chExt cx="5758" cy="4315"/>
          </a:xfrm>
        </p:grpSpPr>
        <p:grpSp>
          <p:nvGrpSpPr>
            <p:cNvPr id="5" name="Group 3">
              <a:extLst>
                <a:ext uri="{FF2B5EF4-FFF2-40B4-BE49-F238E27FC236}">
                  <a16:creationId xmlns:a16="http://schemas.microsoft.com/office/drawing/2014/main" id="{CB562348-1529-4C70-8744-BD5F17185E76}"/>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D4DBA4AF-182D-4D96-91FF-6117912A7CE9}"/>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cs typeface="+mn-cs"/>
                </a:endParaRPr>
              </a:p>
            </p:txBody>
          </p:sp>
          <p:sp>
            <p:nvSpPr>
              <p:cNvPr id="9" name="Freeform 5">
                <a:extLst>
                  <a:ext uri="{FF2B5EF4-FFF2-40B4-BE49-F238E27FC236}">
                    <a16:creationId xmlns:a16="http://schemas.microsoft.com/office/drawing/2014/main" id="{FB0EF823-F0B7-404A-8B76-E3858DC2E0D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cs typeface="+mn-cs"/>
                </a:endParaRPr>
              </a:p>
            </p:txBody>
          </p:sp>
          <p:sp>
            <p:nvSpPr>
              <p:cNvPr id="10" name="Freeform 6">
                <a:extLst>
                  <a:ext uri="{FF2B5EF4-FFF2-40B4-BE49-F238E27FC236}">
                    <a16:creationId xmlns:a16="http://schemas.microsoft.com/office/drawing/2014/main" id="{F0214303-C200-4ADF-92F6-9E1E2C95A3D2}"/>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cs typeface="+mn-cs"/>
                </a:endParaRPr>
              </a:p>
            </p:txBody>
          </p:sp>
          <p:sp>
            <p:nvSpPr>
              <p:cNvPr id="11" name="Freeform 7">
                <a:extLst>
                  <a:ext uri="{FF2B5EF4-FFF2-40B4-BE49-F238E27FC236}">
                    <a16:creationId xmlns:a16="http://schemas.microsoft.com/office/drawing/2014/main" id="{EA0639E2-AA0A-4439-8CDC-A09F2207C85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a:extLst>
                  <a:ext uri="{FF2B5EF4-FFF2-40B4-BE49-F238E27FC236}">
                    <a16:creationId xmlns:a16="http://schemas.microsoft.com/office/drawing/2014/main" id="{9906D9F0-92D4-497F-B366-65B16EDA6910}"/>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cs typeface="+mn-cs"/>
                </a:endParaRPr>
              </a:p>
            </p:txBody>
          </p:sp>
        </p:grpSp>
        <p:sp>
          <p:nvSpPr>
            <p:cNvPr id="6" name="Freeform 9">
              <a:extLst>
                <a:ext uri="{FF2B5EF4-FFF2-40B4-BE49-F238E27FC236}">
                  <a16:creationId xmlns:a16="http://schemas.microsoft.com/office/drawing/2014/main" id="{E0A1D59D-3EC9-49F8-9FA9-937D6F8BC9FB}"/>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cs typeface="+mn-cs"/>
              </a:endParaRPr>
            </a:p>
          </p:txBody>
        </p:sp>
        <p:sp>
          <p:nvSpPr>
            <p:cNvPr id="7" name="Freeform 10">
              <a:extLst>
                <a:ext uri="{FF2B5EF4-FFF2-40B4-BE49-F238E27FC236}">
                  <a16:creationId xmlns:a16="http://schemas.microsoft.com/office/drawing/2014/main" id="{A9FA67C7-001B-4109-BB67-B18E4ACF9C26}"/>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aphicFrame>
        <p:nvGraphicFramePr>
          <p:cNvPr id="13" name="Object 16">
            <a:extLst>
              <a:ext uri="{FF2B5EF4-FFF2-40B4-BE49-F238E27FC236}">
                <a16:creationId xmlns:a16="http://schemas.microsoft.com/office/drawing/2014/main" id="{EE756A83-ED28-40CF-B50B-937041A2FFE1}"/>
              </a:ext>
            </a:extLst>
          </p:cNvPr>
          <p:cNvGraphicFramePr>
            <a:graphicFrameLocks noChangeAspect="1"/>
          </p:cNvGraphicFramePr>
          <p:nvPr/>
        </p:nvGraphicFramePr>
        <p:xfrm>
          <a:off x="7000876" y="5800727"/>
          <a:ext cx="2143125" cy="1057275"/>
        </p:xfrm>
        <a:graphic>
          <a:graphicData uri="http://schemas.openxmlformats.org/presentationml/2006/ole">
            <mc:AlternateContent xmlns:mc="http://schemas.openxmlformats.org/markup-compatibility/2006">
              <mc:Choice xmlns:v="urn:schemas-microsoft-com:vml" Requires="v">
                <p:oleObj spid="_x0000_s4098"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EE756A83-ED28-40CF-B50B-937041A2F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6" y="5800727"/>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7"/>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D3245AFB-027E-4B27-B448-581339975821}"/>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5" name="Footer Placeholder 14">
            <a:extLst>
              <a:ext uri="{FF2B5EF4-FFF2-40B4-BE49-F238E27FC236}">
                <a16:creationId xmlns:a16="http://schemas.microsoft.com/office/drawing/2014/main" id="{F6A4D5A7-D42B-4997-A536-66D3D98DC1DC}"/>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6" name="Slide Number Placeholder 15">
            <a:extLst>
              <a:ext uri="{FF2B5EF4-FFF2-40B4-BE49-F238E27FC236}">
                <a16:creationId xmlns:a16="http://schemas.microsoft.com/office/drawing/2014/main" id="{CCEF4572-3BA3-433D-8E49-85A3113C78AD}"/>
              </a:ext>
            </a:extLst>
          </p:cNvPr>
          <p:cNvSpPr>
            <a:spLocks noGrp="1" noChangeArrowheads="1"/>
          </p:cNvSpPr>
          <p:nvPr>
            <p:ph type="sldNum" sz="quarter" idx="12"/>
          </p:nvPr>
        </p:nvSpPr>
        <p:spPr>
          <a:xfrm>
            <a:off x="6553200" y="6254750"/>
            <a:ext cx="2133600" cy="476250"/>
          </a:xfrm>
        </p:spPr>
        <p:txBody>
          <a:bodyPr/>
          <a:lstStyle>
            <a:lvl1pPr>
              <a:defRPr/>
            </a:lvl1pPr>
          </a:lstStyle>
          <a:p>
            <a:fld id="{363451F6-ACA7-4330-91E3-02D7908EB1FD}" type="slidenum">
              <a:rPr lang="en-US" altLang="en-US"/>
              <a:pPr/>
              <a:t>‹#›</a:t>
            </a:fld>
            <a:endParaRPr lang="en-US" altLang="en-US"/>
          </a:p>
        </p:txBody>
      </p:sp>
    </p:spTree>
    <p:extLst>
      <p:ext uri="{BB962C8B-B14F-4D97-AF65-F5344CB8AC3E}">
        <p14:creationId xmlns:p14="http://schemas.microsoft.com/office/powerpoint/2010/main" val="330956453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0A233-2772-451C-BD04-C532C3658C4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5" name="Rounded Rectangle 10">
            <a:extLst>
              <a:ext uri="{FF2B5EF4-FFF2-40B4-BE49-F238E27FC236}">
                <a16:creationId xmlns:a16="http://schemas.microsoft.com/office/drawing/2014/main" id="{2D4C8540-F524-4DB5-9EE2-4DCCF4263DF1}"/>
              </a:ext>
            </a:extLst>
          </p:cNvPr>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79750CF1-34C3-4EBA-88DF-0808EEFDD969}"/>
              </a:ext>
            </a:extLst>
          </p:cNvPr>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85C548D2-CD6D-4AC8-8EA0-9CA8C6A85AD8}"/>
              </a:ext>
            </a:extLst>
          </p:cNvPr>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69B27370-3D53-4E4A-AE4F-4AF7E6DA9D9C}"/>
              </a:ext>
            </a:extLst>
          </p:cNvPr>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9" name="Picture 16">
            <a:extLst>
              <a:ext uri="{FF2B5EF4-FFF2-40B4-BE49-F238E27FC236}">
                <a16:creationId xmlns:a16="http://schemas.microsoft.com/office/drawing/2014/main" id="{2291040B-4159-4C82-ACF1-4688C44D0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6" y="5526090"/>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4"/>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D0C977FE-8B36-4733-9E85-6FAD540BF3EF}"/>
              </a:ext>
            </a:extLst>
          </p:cNvPr>
          <p:cNvSpPr>
            <a:spLocks noGrp="1"/>
          </p:cNvSpPr>
          <p:nvPr>
            <p:ph type="dt" sz="half" idx="10"/>
          </p:nvPr>
        </p:nvSpPr>
        <p:spPr/>
        <p:txBody>
          <a:bodyPr/>
          <a:lstStyle>
            <a:lvl1pPr>
              <a:defRPr/>
            </a:lvl1pPr>
          </a:lstStyle>
          <a:p>
            <a:pPr>
              <a:defRPr/>
            </a:pPr>
            <a:fld id="{C2347440-1C08-46CA-8D4C-C63EB660812C}" type="datetimeFigureOut">
              <a:rPr lang="en-US"/>
              <a:pPr>
                <a:defRPr/>
              </a:pPr>
              <a:t>1/30/2020</a:t>
            </a:fld>
            <a:endParaRPr lang="en-US"/>
          </a:p>
        </p:txBody>
      </p:sp>
      <p:sp>
        <p:nvSpPr>
          <p:cNvPr id="11" name="Footer Placeholder 4">
            <a:extLst>
              <a:ext uri="{FF2B5EF4-FFF2-40B4-BE49-F238E27FC236}">
                <a16:creationId xmlns:a16="http://schemas.microsoft.com/office/drawing/2014/main" id="{A214D7CE-DAEA-462C-87FD-C261ED473E57}"/>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6A49A70-89C0-44EE-BF4C-FCDDC4D2C226}"/>
              </a:ext>
            </a:extLst>
          </p:cNvPr>
          <p:cNvSpPr>
            <a:spLocks noGrp="1"/>
          </p:cNvSpPr>
          <p:nvPr>
            <p:ph type="sldNum" sz="quarter" idx="12"/>
          </p:nvPr>
        </p:nvSpPr>
        <p:spPr>
          <a:xfrm>
            <a:off x="146050" y="6208713"/>
            <a:ext cx="457200" cy="457200"/>
          </a:xfrm>
        </p:spPr>
        <p:txBody>
          <a:bodyPr/>
          <a:lstStyle>
            <a:lvl1pPr>
              <a:defRPr/>
            </a:lvl1pPr>
          </a:lstStyle>
          <a:p>
            <a:fld id="{5ECCEA21-FC20-4547-B4A0-446FDB51152E}" type="slidenum">
              <a:rPr lang="en-US" altLang="en-US"/>
              <a:pPr/>
              <a:t>‹#›</a:t>
            </a:fld>
            <a:endParaRPr lang="en-US" altLang="en-US"/>
          </a:p>
        </p:txBody>
      </p:sp>
    </p:spTree>
    <p:extLst>
      <p:ext uri="{BB962C8B-B14F-4D97-AF65-F5344CB8AC3E}">
        <p14:creationId xmlns:p14="http://schemas.microsoft.com/office/powerpoint/2010/main" val="94704392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11AD3B7-4AD6-4A1D-8EEA-62BC62B431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474FE7B-7153-4230-ABAC-C068CA03C671}"/>
              </a:ext>
            </a:extLst>
          </p:cNvPr>
          <p:cNvSpPr>
            <a:spLocks noGrp="1" noChangeArrowheads="1"/>
          </p:cNvSpPr>
          <p:nvPr>
            <p:ph type="sldNum" sz="quarter" idx="11"/>
          </p:nvPr>
        </p:nvSpPr>
        <p:spPr>
          <a:ln/>
        </p:spPr>
        <p:txBody>
          <a:bodyPr/>
          <a:lstStyle>
            <a:lvl1pPr>
              <a:defRPr/>
            </a:lvl1pPr>
          </a:lstStyle>
          <a:p>
            <a:fld id="{0E84452D-E232-4005-8FE1-1F4C4A2F51C3}" type="slidenum">
              <a:rPr lang="en-US" altLang="en-US"/>
              <a:pPr/>
              <a:t>‹#›</a:t>
            </a:fld>
            <a:endParaRPr lang="en-US" altLang="en-US"/>
          </a:p>
        </p:txBody>
      </p:sp>
      <p:sp>
        <p:nvSpPr>
          <p:cNvPr id="6" name="Rectangle 14">
            <a:extLst>
              <a:ext uri="{FF2B5EF4-FFF2-40B4-BE49-F238E27FC236}">
                <a16:creationId xmlns:a16="http://schemas.microsoft.com/office/drawing/2014/main" id="{0E9DE523-3E25-498F-A560-093D0D51B65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895084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18892BD-9CD9-4A42-97A1-3D60495A5A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CDE8C80-A92C-42FC-92D8-1D5B1C3F7399}"/>
              </a:ext>
            </a:extLst>
          </p:cNvPr>
          <p:cNvSpPr>
            <a:spLocks noGrp="1" noChangeArrowheads="1"/>
          </p:cNvSpPr>
          <p:nvPr>
            <p:ph type="sldNum" sz="quarter" idx="11"/>
          </p:nvPr>
        </p:nvSpPr>
        <p:spPr>
          <a:ln/>
        </p:spPr>
        <p:txBody>
          <a:bodyPr/>
          <a:lstStyle>
            <a:lvl1pPr>
              <a:defRPr/>
            </a:lvl1pPr>
          </a:lstStyle>
          <a:p>
            <a:fld id="{DDA650A0-9D66-45FC-A018-0F137464A56E}" type="slidenum">
              <a:rPr lang="en-US" altLang="en-US"/>
              <a:pPr/>
              <a:t>‹#›</a:t>
            </a:fld>
            <a:endParaRPr lang="en-US" altLang="en-US"/>
          </a:p>
        </p:txBody>
      </p:sp>
      <p:sp>
        <p:nvSpPr>
          <p:cNvPr id="6" name="Rectangle 14">
            <a:extLst>
              <a:ext uri="{FF2B5EF4-FFF2-40B4-BE49-F238E27FC236}">
                <a16:creationId xmlns:a16="http://schemas.microsoft.com/office/drawing/2014/main" id="{5C00A732-9655-4365-83E5-0EC21E29790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487694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A07F5AD-4B38-4C28-9452-64583DC8EE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4CD0FD4-9FF2-4C04-9D7B-BF62B549580D}"/>
              </a:ext>
            </a:extLst>
          </p:cNvPr>
          <p:cNvSpPr>
            <a:spLocks noGrp="1" noChangeArrowheads="1"/>
          </p:cNvSpPr>
          <p:nvPr>
            <p:ph type="sldNum" sz="quarter" idx="11"/>
          </p:nvPr>
        </p:nvSpPr>
        <p:spPr>
          <a:ln/>
        </p:spPr>
        <p:txBody>
          <a:bodyPr/>
          <a:lstStyle>
            <a:lvl1pPr>
              <a:defRPr/>
            </a:lvl1pPr>
          </a:lstStyle>
          <a:p>
            <a:fld id="{B2251525-316A-4238-99FC-2A0C4E3D651E}" type="slidenum">
              <a:rPr lang="en-US" altLang="en-US"/>
              <a:pPr/>
              <a:t>‹#›</a:t>
            </a:fld>
            <a:endParaRPr lang="en-US" altLang="en-US"/>
          </a:p>
        </p:txBody>
      </p:sp>
      <p:sp>
        <p:nvSpPr>
          <p:cNvPr id="7" name="Rectangle 14">
            <a:extLst>
              <a:ext uri="{FF2B5EF4-FFF2-40B4-BE49-F238E27FC236}">
                <a16:creationId xmlns:a16="http://schemas.microsoft.com/office/drawing/2014/main" id="{1A13FD0F-FC0D-4D92-B7D3-7EC738144EB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4928346"/>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D3DB643-B52D-42BA-8A79-6182B6A2091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FEB01FBF-87C6-4C50-B540-593CE2285135}"/>
              </a:ext>
            </a:extLst>
          </p:cNvPr>
          <p:cNvSpPr>
            <a:spLocks noGrp="1" noChangeArrowheads="1"/>
          </p:cNvSpPr>
          <p:nvPr>
            <p:ph type="sldNum" sz="quarter" idx="11"/>
          </p:nvPr>
        </p:nvSpPr>
        <p:spPr>
          <a:ln/>
        </p:spPr>
        <p:txBody>
          <a:bodyPr/>
          <a:lstStyle>
            <a:lvl1pPr>
              <a:defRPr/>
            </a:lvl1pPr>
          </a:lstStyle>
          <a:p>
            <a:fld id="{02E796EB-EFA5-4BCB-8D50-024C3E1D06BF}" type="slidenum">
              <a:rPr lang="en-US" altLang="en-US"/>
              <a:pPr/>
              <a:t>‹#›</a:t>
            </a:fld>
            <a:endParaRPr lang="en-US" altLang="en-US"/>
          </a:p>
        </p:txBody>
      </p:sp>
      <p:sp>
        <p:nvSpPr>
          <p:cNvPr id="9" name="Rectangle 14">
            <a:extLst>
              <a:ext uri="{FF2B5EF4-FFF2-40B4-BE49-F238E27FC236}">
                <a16:creationId xmlns:a16="http://schemas.microsoft.com/office/drawing/2014/main" id="{5FBEFEF0-C7A7-46C0-AFFB-8A5FD6FF948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0050059"/>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B3A78732-D00F-4652-AF86-5A5A4C1EE6D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797AFE84-B5CA-434C-BC86-F659AD22423D}"/>
              </a:ext>
            </a:extLst>
          </p:cNvPr>
          <p:cNvSpPr>
            <a:spLocks noGrp="1" noChangeArrowheads="1"/>
          </p:cNvSpPr>
          <p:nvPr>
            <p:ph type="sldNum" sz="quarter" idx="11"/>
          </p:nvPr>
        </p:nvSpPr>
        <p:spPr>
          <a:ln/>
        </p:spPr>
        <p:txBody>
          <a:bodyPr/>
          <a:lstStyle>
            <a:lvl1pPr>
              <a:defRPr/>
            </a:lvl1pPr>
          </a:lstStyle>
          <a:p>
            <a:fld id="{2BE78B3B-8178-4A34-A8E0-59FC1522ABC4}" type="slidenum">
              <a:rPr lang="en-US" altLang="en-US"/>
              <a:pPr/>
              <a:t>‹#›</a:t>
            </a:fld>
            <a:endParaRPr lang="en-US" altLang="en-US"/>
          </a:p>
        </p:txBody>
      </p:sp>
      <p:sp>
        <p:nvSpPr>
          <p:cNvPr id="5" name="Rectangle 14">
            <a:extLst>
              <a:ext uri="{FF2B5EF4-FFF2-40B4-BE49-F238E27FC236}">
                <a16:creationId xmlns:a16="http://schemas.microsoft.com/office/drawing/2014/main" id="{20861A60-F87D-4368-B405-86749F486E3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6689931"/>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8582DCD-1E78-4609-BDD3-10BEFCCCBD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AF841F9C-9420-4F1E-B326-D6BF9C1D6668}"/>
              </a:ext>
            </a:extLst>
          </p:cNvPr>
          <p:cNvSpPr>
            <a:spLocks noGrp="1" noChangeArrowheads="1"/>
          </p:cNvSpPr>
          <p:nvPr>
            <p:ph type="sldNum" sz="quarter" idx="11"/>
          </p:nvPr>
        </p:nvSpPr>
        <p:spPr>
          <a:ln/>
        </p:spPr>
        <p:txBody>
          <a:bodyPr/>
          <a:lstStyle>
            <a:lvl1pPr>
              <a:defRPr/>
            </a:lvl1pPr>
          </a:lstStyle>
          <a:p>
            <a:fld id="{D79916AB-7582-4831-AFF2-5E4607C10263}" type="slidenum">
              <a:rPr lang="en-US" altLang="en-US"/>
              <a:pPr/>
              <a:t>‹#›</a:t>
            </a:fld>
            <a:endParaRPr lang="en-US" altLang="en-US"/>
          </a:p>
        </p:txBody>
      </p:sp>
      <p:sp>
        <p:nvSpPr>
          <p:cNvPr id="4" name="Rectangle 14">
            <a:extLst>
              <a:ext uri="{FF2B5EF4-FFF2-40B4-BE49-F238E27FC236}">
                <a16:creationId xmlns:a16="http://schemas.microsoft.com/office/drawing/2014/main" id="{FBEDD7F8-6ACB-417F-B206-96B8305B60D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3360635"/>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FE29CEE-2CB3-411E-9977-32F355434C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D555ED7-E346-4670-B1C3-D726A5043D66}"/>
              </a:ext>
            </a:extLst>
          </p:cNvPr>
          <p:cNvSpPr>
            <a:spLocks noGrp="1" noChangeArrowheads="1"/>
          </p:cNvSpPr>
          <p:nvPr>
            <p:ph type="sldNum" sz="quarter" idx="11"/>
          </p:nvPr>
        </p:nvSpPr>
        <p:spPr>
          <a:ln/>
        </p:spPr>
        <p:txBody>
          <a:bodyPr/>
          <a:lstStyle>
            <a:lvl1pPr>
              <a:defRPr/>
            </a:lvl1pPr>
          </a:lstStyle>
          <a:p>
            <a:fld id="{96652463-00B7-4313-ADB9-5376B57C86BF}" type="slidenum">
              <a:rPr lang="en-US" altLang="en-US"/>
              <a:pPr/>
              <a:t>‹#›</a:t>
            </a:fld>
            <a:endParaRPr lang="en-US" altLang="en-US"/>
          </a:p>
        </p:txBody>
      </p:sp>
      <p:sp>
        <p:nvSpPr>
          <p:cNvPr id="7" name="Rectangle 14">
            <a:extLst>
              <a:ext uri="{FF2B5EF4-FFF2-40B4-BE49-F238E27FC236}">
                <a16:creationId xmlns:a16="http://schemas.microsoft.com/office/drawing/2014/main" id="{CA8F9E4E-0EBD-47D6-BAD4-E09E6A2AFC0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2146517"/>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FE43B81F-34EF-4483-A356-8D8A55CC23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7DEDD23-ADB1-446C-B8CF-FF88748FF09E}"/>
              </a:ext>
            </a:extLst>
          </p:cNvPr>
          <p:cNvSpPr>
            <a:spLocks noGrp="1" noChangeArrowheads="1"/>
          </p:cNvSpPr>
          <p:nvPr>
            <p:ph type="sldNum" sz="quarter" idx="11"/>
          </p:nvPr>
        </p:nvSpPr>
        <p:spPr>
          <a:ln/>
        </p:spPr>
        <p:txBody>
          <a:bodyPr/>
          <a:lstStyle>
            <a:lvl1pPr>
              <a:defRPr/>
            </a:lvl1pPr>
          </a:lstStyle>
          <a:p>
            <a:fld id="{93C23DA0-69E9-478B-8F36-95EAC1ED9B25}" type="slidenum">
              <a:rPr lang="en-US" altLang="en-US"/>
              <a:pPr/>
              <a:t>‹#›</a:t>
            </a:fld>
            <a:endParaRPr lang="en-US" altLang="en-US"/>
          </a:p>
        </p:txBody>
      </p:sp>
      <p:sp>
        <p:nvSpPr>
          <p:cNvPr id="7" name="Rectangle 14">
            <a:extLst>
              <a:ext uri="{FF2B5EF4-FFF2-40B4-BE49-F238E27FC236}">
                <a16:creationId xmlns:a16="http://schemas.microsoft.com/office/drawing/2014/main" id="{0382AD37-E9C7-4741-8684-7F965EFAA58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425365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7DFE81B-14E1-47E6-AA01-22A378E531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A83CD6A-1D93-4E84-A289-8EE981652248}"/>
              </a:ext>
            </a:extLst>
          </p:cNvPr>
          <p:cNvSpPr>
            <a:spLocks noGrp="1" noChangeArrowheads="1"/>
          </p:cNvSpPr>
          <p:nvPr>
            <p:ph type="sldNum" sz="quarter" idx="11"/>
          </p:nvPr>
        </p:nvSpPr>
        <p:spPr>
          <a:ln/>
        </p:spPr>
        <p:txBody>
          <a:bodyPr/>
          <a:lstStyle>
            <a:lvl1pPr>
              <a:defRPr/>
            </a:lvl1pPr>
          </a:lstStyle>
          <a:p>
            <a:fld id="{2DA8C15F-C309-49B9-B4B1-25BAD05EEE11}" type="slidenum">
              <a:rPr lang="en-US" altLang="en-US"/>
              <a:pPr/>
              <a:t>‹#›</a:t>
            </a:fld>
            <a:endParaRPr lang="en-US" altLang="en-US"/>
          </a:p>
        </p:txBody>
      </p:sp>
      <p:sp>
        <p:nvSpPr>
          <p:cNvPr id="6" name="Rectangle 14">
            <a:extLst>
              <a:ext uri="{FF2B5EF4-FFF2-40B4-BE49-F238E27FC236}">
                <a16:creationId xmlns:a16="http://schemas.microsoft.com/office/drawing/2014/main" id="{08F0F171-6D3A-4948-A228-D0E54562B15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009166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3F9F282-3497-42A6-AC58-E595FB08C3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EC183D4-E5B3-4BA9-B750-F22249F2A97F}"/>
              </a:ext>
            </a:extLst>
          </p:cNvPr>
          <p:cNvSpPr>
            <a:spLocks noGrp="1" noChangeArrowheads="1"/>
          </p:cNvSpPr>
          <p:nvPr>
            <p:ph type="sldNum" sz="quarter" idx="11"/>
          </p:nvPr>
        </p:nvSpPr>
        <p:spPr>
          <a:ln/>
        </p:spPr>
        <p:txBody>
          <a:bodyPr/>
          <a:lstStyle>
            <a:lvl1pPr>
              <a:defRPr/>
            </a:lvl1pPr>
          </a:lstStyle>
          <a:p>
            <a:fld id="{94974B99-A15E-4625-94CB-4B8C7063C158}" type="slidenum">
              <a:rPr lang="en-US" altLang="en-US"/>
              <a:pPr/>
              <a:t>‹#›</a:t>
            </a:fld>
            <a:endParaRPr lang="en-US" altLang="en-US"/>
          </a:p>
        </p:txBody>
      </p:sp>
      <p:sp>
        <p:nvSpPr>
          <p:cNvPr id="6" name="Rectangle 14">
            <a:extLst>
              <a:ext uri="{FF2B5EF4-FFF2-40B4-BE49-F238E27FC236}">
                <a16:creationId xmlns:a16="http://schemas.microsoft.com/office/drawing/2014/main" id="{4C59AF30-3059-44DE-A58C-4A5C08CC750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61083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D9D2986-BD6F-4281-90BB-D39A686B483A}"/>
              </a:ext>
            </a:extLst>
          </p:cNvPr>
          <p:cNvSpPr>
            <a:spLocks noGrp="1"/>
          </p:cNvSpPr>
          <p:nvPr>
            <p:ph type="dt" sz="half" idx="10"/>
          </p:nvPr>
        </p:nvSpPr>
        <p:spPr/>
        <p:txBody>
          <a:bodyPr/>
          <a:lstStyle>
            <a:lvl1pPr>
              <a:defRPr/>
            </a:lvl1pPr>
          </a:lstStyle>
          <a:p>
            <a:pPr>
              <a:defRPr/>
            </a:pPr>
            <a:fld id="{3F777B4A-24A2-49CC-B6BC-46A0F7E41B4F}" type="datetimeFigureOut">
              <a:rPr lang="en-US"/>
              <a:pPr>
                <a:defRPr/>
              </a:pPr>
              <a:t>1/30/2020</a:t>
            </a:fld>
            <a:endParaRPr lang="en-US"/>
          </a:p>
        </p:txBody>
      </p:sp>
      <p:sp>
        <p:nvSpPr>
          <p:cNvPr id="6" name="Footer Placeholder 2">
            <a:extLst>
              <a:ext uri="{FF2B5EF4-FFF2-40B4-BE49-F238E27FC236}">
                <a16:creationId xmlns:a16="http://schemas.microsoft.com/office/drawing/2014/main" id="{F027E78D-C0FF-4522-9B2F-4F5B959E11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94702C3-9411-46A3-8BF7-087876AA7C26}"/>
              </a:ext>
            </a:extLst>
          </p:cNvPr>
          <p:cNvSpPr>
            <a:spLocks noGrp="1"/>
          </p:cNvSpPr>
          <p:nvPr>
            <p:ph type="sldNum" sz="quarter" idx="12"/>
          </p:nvPr>
        </p:nvSpPr>
        <p:spPr/>
        <p:txBody>
          <a:bodyPr/>
          <a:lstStyle>
            <a:lvl1pPr>
              <a:defRPr/>
            </a:lvl1pPr>
          </a:lstStyle>
          <a:p>
            <a:fld id="{9636827D-C4B0-4DD3-A2DC-4E4C0CACFC41}" type="slidenum">
              <a:rPr lang="en-US" altLang="en-US"/>
              <a:pPr/>
              <a:t>‹#›</a:t>
            </a:fld>
            <a:endParaRPr lang="en-US" altLang="en-US"/>
          </a:p>
        </p:txBody>
      </p:sp>
    </p:spTree>
    <p:extLst>
      <p:ext uri="{BB962C8B-B14F-4D97-AF65-F5344CB8AC3E}">
        <p14:creationId xmlns:p14="http://schemas.microsoft.com/office/powerpoint/2010/main" val="70361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lstStyle/>
          <a:p>
            <a:pPr lvl="0"/>
            <a:r>
              <a:rPr lang="en-US" noProof="0"/>
              <a:t>Click icon to add chart</a:t>
            </a:r>
          </a:p>
        </p:txBody>
      </p:sp>
      <p:sp>
        <p:nvSpPr>
          <p:cNvPr id="4" name="Rectangle 2">
            <a:extLst>
              <a:ext uri="{FF2B5EF4-FFF2-40B4-BE49-F238E27FC236}">
                <a16:creationId xmlns:a16="http://schemas.microsoft.com/office/drawing/2014/main" id="{86751344-0EDD-4AB5-99D1-632D593264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E0F83E1-B4F1-4528-904A-0AF9E5FDB239}"/>
              </a:ext>
            </a:extLst>
          </p:cNvPr>
          <p:cNvSpPr>
            <a:spLocks noGrp="1" noChangeArrowheads="1"/>
          </p:cNvSpPr>
          <p:nvPr>
            <p:ph type="sldNum" sz="quarter" idx="11"/>
          </p:nvPr>
        </p:nvSpPr>
        <p:spPr>
          <a:ln/>
        </p:spPr>
        <p:txBody>
          <a:bodyPr/>
          <a:lstStyle>
            <a:lvl1pPr>
              <a:defRPr/>
            </a:lvl1pPr>
          </a:lstStyle>
          <a:p>
            <a:fld id="{39634FC6-676B-4019-A1AB-EFBF1A8A9D50}" type="slidenum">
              <a:rPr lang="en-US" altLang="en-US"/>
              <a:pPr/>
              <a:t>‹#›</a:t>
            </a:fld>
            <a:endParaRPr lang="en-US" altLang="en-US"/>
          </a:p>
        </p:txBody>
      </p:sp>
      <p:sp>
        <p:nvSpPr>
          <p:cNvPr id="6" name="Rectangle 14">
            <a:extLst>
              <a:ext uri="{FF2B5EF4-FFF2-40B4-BE49-F238E27FC236}">
                <a16:creationId xmlns:a16="http://schemas.microsoft.com/office/drawing/2014/main" id="{EA44570D-193D-4959-9396-478428167BF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8247209"/>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r>
              <a:rPr lang="en-US" noProof="0"/>
              <a:t>Click icon to add table</a:t>
            </a:r>
          </a:p>
        </p:txBody>
      </p:sp>
      <p:sp>
        <p:nvSpPr>
          <p:cNvPr id="4" name="Rectangle 2">
            <a:extLst>
              <a:ext uri="{FF2B5EF4-FFF2-40B4-BE49-F238E27FC236}">
                <a16:creationId xmlns:a16="http://schemas.microsoft.com/office/drawing/2014/main" id="{DE3BF053-E7CC-4A3C-A7BD-D1BBBFEFBA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386DB12-5E0F-458B-8E5D-CF66EF4B22BF}"/>
              </a:ext>
            </a:extLst>
          </p:cNvPr>
          <p:cNvSpPr>
            <a:spLocks noGrp="1" noChangeArrowheads="1"/>
          </p:cNvSpPr>
          <p:nvPr>
            <p:ph type="sldNum" sz="quarter" idx="11"/>
          </p:nvPr>
        </p:nvSpPr>
        <p:spPr>
          <a:ln/>
        </p:spPr>
        <p:txBody>
          <a:bodyPr/>
          <a:lstStyle>
            <a:lvl1pPr>
              <a:defRPr/>
            </a:lvl1pPr>
          </a:lstStyle>
          <a:p>
            <a:fld id="{BA966095-47BA-4191-904B-4D6C90A2CFB9}" type="slidenum">
              <a:rPr lang="en-US" altLang="en-US"/>
              <a:pPr/>
              <a:t>‹#›</a:t>
            </a:fld>
            <a:endParaRPr lang="en-US" altLang="en-US"/>
          </a:p>
        </p:txBody>
      </p:sp>
      <p:sp>
        <p:nvSpPr>
          <p:cNvPr id="6" name="Rectangle 14">
            <a:extLst>
              <a:ext uri="{FF2B5EF4-FFF2-40B4-BE49-F238E27FC236}">
                <a16:creationId xmlns:a16="http://schemas.microsoft.com/office/drawing/2014/main" id="{ACDA0009-8B17-46D2-8EDC-70F739E6A3F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864712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2"/>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A7EC051-2026-4641-A6E9-C422CAC488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0E2EF05-B14F-42FF-BDC5-3C37F1C2067B}"/>
              </a:ext>
            </a:extLst>
          </p:cNvPr>
          <p:cNvSpPr>
            <a:spLocks noGrp="1" noChangeArrowheads="1"/>
          </p:cNvSpPr>
          <p:nvPr>
            <p:ph type="sldNum" sz="quarter" idx="11"/>
          </p:nvPr>
        </p:nvSpPr>
        <p:spPr>
          <a:ln/>
        </p:spPr>
        <p:txBody>
          <a:bodyPr/>
          <a:lstStyle>
            <a:lvl1pPr>
              <a:defRPr/>
            </a:lvl1pPr>
          </a:lstStyle>
          <a:p>
            <a:fld id="{D6B3443F-28A9-4B17-A310-2BEE4A696F84}" type="slidenum">
              <a:rPr lang="en-US" altLang="en-US"/>
              <a:pPr/>
              <a:t>‹#›</a:t>
            </a:fld>
            <a:endParaRPr lang="en-US" altLang="en-US"/>
          </a:p>
        </p:txBody>
      </p:sp>
      <p:sp>
        <p:nvSpPr>
          <p:cNvPr id="7" name="Rectangle 14">
            <a:extLst>
              <a:ext uri="{FF2B5EF4-FFF2-40B4-BE49-F238E27FC236}">
                <a16:creationId xmlns:a16="http://schemas.microsoft.com/office/drawing/2014/main" id="{017E3520-5941-4BF8-9A95-CCAB599FF5C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6662365"/>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222355294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310833912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83983330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6" name="Footer Placeholder 5"/>
          <p:cNvSpPr>
            <a:spLocks noGrp="1"/>
          </p:cNvSpPr>
          <p:nvPr>
            <p:ph type="ftr" sz="quarter" idx="11"/>
          </p:nvPr>
        </p:nvSpPr>
        <p:spPr/>
        <p:txBody>
          <a:bodyPr/>
          <a:lstStyle/>
          <a:p>
            <a:pPr>
              <a:defRPr/>
            </a:pPr>
            <a:endParaRPr lang="pt-PT"/>
          </a:p>
        </p:txBody>
      </p:sp>
      <p:sp>
        <p:nvSpPr>
          <p:cNvPr id="7" name="Slide Number Placeholder 6"/>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49891112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8" name="Footer Placeholder 7"/>
          <p:cNvSpPr>
            <a:spLocks noGrp="1"/>
          </p:cNvSpPr>
          <p:nvPr>
            <p:ph type="ftr" sz="quarter" idx="11"/>
          </p:nvPr>
        </p:nvSpPr>
        <p:spPr/>
        <p:txBody>
          <a:bodyPr/>
          <a:lstStyle/>
          <a:p>
            <a:pPr>
              <a:defRPr/>
            </a:pPr>
            <a:endParaRPr lang="pt-PT"/>
          </a:p>
        </p:txBody>
      </p:sp>
      <p:sp>
        <p:nvSpPr>
          <p:cNvPr id="9" name="Slide Number Placeholder 8"/>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204734660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4" name="Footer Placeholder 3"/>
          <p:cNvSpPr>
            <a:spLocks noGrp="1"/>
          </p:cNvSpPr>
          <p:nvPr>
            <p:ph type="ftr" sz="quarter" idx="11"/>
          </p:nvPr>
        </p:nvSpPr>
        <p:spPr/>
        <p:txBody>
          <a:bodyPr/>
          <a:lstStyle/>
          <a:p>
            <a:pPr>
              <a:defRPr/>
            </a:pPr>
            <a:endParaRPr lang="pt-PT"/>
          </a:p>
        </p:txBody>
      </p:sp>
      <p:sp>
        <p:nvSpPr>
          <p:cNvPr id="5" name="Slide Number Placeholder 4"/>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24068434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3" name="Footer Placeholder 2"/>
          <p:cNvSpPr>
            <a:spLocks noGrp="1"/>
          </p:cNvSpPr>
          <p:nvPr>
            <p:ph type="ftr" sz="quarter" idx="11"/>
          </p:nvPr>
        </p:nvSpPr>
        <p:spPr/>
        <p:txBody>
          <a:bodyPr/>
          <a:lstStyle/>
          <a:p>
            <a:pPr>
              <a:defRPr/>
            </a:pPr>
            <a:endParaRPr lang="pt-PT"/>
          </a:p>
        </p:txBody>
      </p:sp>
      <p:sp>
        <p:nvSpPr>
          <p:cNvPr id="4" name="Slide Number Placeholder 3"/>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7114203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0B304E-EC65-4B85-9E6B-5D9B9F5A71C7}"/>
              </a:ext>
            </a:extLst>
          </p:cNvPr>
          <p:cNvSpPr>
            <a:spLocks noGrp="1"/>
          </p:cNvSpPr>
          <p:nvPr>
            <p:ph type="dt" sz="half" idx="10"/>
          </p:nvPr>
        </p:nvSpPr>
        <p:spPr/>
        <p:txBody>
          <a:bodyPr/>
          <a:lstStyle>
            <a:lvl1pPr>
              <a:defRPr/>
            </a:lvl1pPr>
          </a:lstStyle>
          <a:p>
            <a:pPr>
              <a:defRPr/>
            </a:pPr>
            <a:fld id="{9EA96C9F-0518-4111-A588-50498919AC3F}" type="datetimeFigureOut">
              <a:rPr lang="en-US"/>
              <a:pPr>
                <a:defRPr/>
              </a:pPr>
              <a:t>1/30/2020</a:t>
            </a:fld>
            <a:endParaRPr lang="en-US"/>
          </a:p>
        </p:txBody>
      </p:sp>
      <p:sp>
        <p:nvSpPr>
          <p:cNvPr id="8" name="Footer Placeholder 2">
            <a:extLst>
              <a:ext uri="{FF2B5EF4-FFF2-40B4-BE49-F238E27FC236}">
                <a16:creationId xmlns:a16="http://schemas.microsoft.com/office/drawing/2014/main" id="{C4ED653F-2BC9-44C4-8DF6-D834577A22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BCD09A6A-F600-4A66-B035-CAA380862BF7}"/>
              </a:ext>
            </a:extLst>
          </p:cNvPr>
          <p:cNvSpPr>
            <a:spLocks noGrp="1"/>
          </p:cNvSpPr>
          <p:nvPr>
            <p:ph type="sldNum" sz="quarter" idx="12"/>
          </p:nvPr>
        </p:nvSpPr>
        <p:spPr/>
        <p:txBody>
          <a:bodyPr/>
          <a:lstStyle>
            <a:lvl1pPr>
              <a:defRPr/>
            </a:lvl1pPr>
          </a:lstStyle>
          <a:p>
            <a:fld id="{F2E47F9F-BCD4-47AF-ABFB-CE6AB8BFCE3C}" type="slidenum">
              <a:rPr lang="en-US" altLang="en-US"/>
              <a:pPr/>
              <a:t>‹#›</a:t>
            </a:fld>
            <a:endParaRPr lang="en-US" altLang="en-US"/>
          </a:p>
        </p:txBody>
      </p:sp>
    </p:spTree>
    <p:extLst>
      <p:ext uri="{BB962C8B-B14F-4D97-AF65-F5344CB8AC3E}">
        <p14:creationId xmlns:p14="http://schemas.microsoft.com/office/powerpoint/2010/main" val="3525536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6" name="Footer Placeholder 5"/>
          <p:cNvSpPr>
            <a:spLocks noGrp="1"/>
          </p:cNvSpPr>
          <p:nvPr>
            <p:ph type="ftr" sz="quarter" idx="11"/>
          </p:nvPr>
        </p:nvSpPr>
        <p:spPr/>
        <p:txBody>
          <a:bodyPr/>
          <a:lstStyle/>
          <a:p>
            <a:pPr>
              <a:defRPr/>
            </a:pPr>
            <a:endParaRPr lang="pt-PT"/>
          </a:p>
        </p:txBody>
      </p:sp>
      <p:sp>
        <p:nvSpPr>
          <p:cNvPr id="7" name="Slide Number Placeholder 6"/>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293922200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6" name="Footer Placeholder 5"/>
          <p:cNvSpPr>
            <a:spLocks noGrp="1"/>
          </p:cNvSpPr>
          <p:nvPr>
            <p:ph type="ftr" sz="quarter" idx="11"/>
          </p:nvPr>
        </p:nvSpPr>
        <p:spPr/>
        <p:txBody>
          <a:bodyPr/>
          <a:lstStyle/>
          <a:p>
            <a:pPr>
              <a:defRPr/>
            </a:pPr>
            <a:endParaRPr lang="pt-PT"/>
          </a:p>
        </p:txBody>
      </p:sp>
      <p:sp>
        <p:nvSpPr>
          <p:cNvPr id="7" name="Slide Number Placeholder 6"/>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2677632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35207001"/>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1/30/2020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15144306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squema Personalizado">
    <p:spTree>
      <p:nvGrpSpPr>
        <p:cNvPr id="1" name=""/>
        <p:cNvGrpSpPr/>
        <p:nvPr/>
      </p:nvGrpSpPr>
      <p:grpSpPr>
        <a:xfrm>
          <a:off x="0" y="0"/>
          <a:ext cx="0" cy="0"/>
          <a:chOff x="0" y="0"/>
          <a:chExt cx="0" cy="0"/>
        </a:xfrm>
      </p:grpSpPr>
      <p:sp>
        <p:nvSpPr>
          <p:cNvPr id="2" name="Marcador de Posição da Data 3">
            <a:extLst>
              <a:ext uri="{FF2B5EF4-FFF2-40B4-BE49-F238E27FC236}">
                <a16:creationId xmlns:a16="http://schemas.microsoft.com/office/drawing/2014/main" id="{D1B7C4A3-5BDD-4F57-8373-26D7E7D37C7B}"/>
              </a:ext>
            </a:extLst>
          </p:cNvPr>
          <p:cNvSpPr>
            <a:spLocks noGrp="1"/>
          </p:cNvSpPr>
          <p:nvPr>
            <p:ph type="dt" sz="half" idx="10"/>
          </p:nvPr>
        </p:nvSpPr>
        <p:spPr/>
        <p:txBody>
          <a:bodyPr/>
          <a:lstStyle>
            <a:lvl1pPr>
              <a:defRPr/>
            </a:lvl1pPr>
          </a:lstStyle>
          <a:p>
            <a:pPr>
              <a:defRPr/>
            </a:pPr>
            <a:fld id="{8A8D344D-40E4-48F4-8D15-B8AE758DA617}" type="datetime1">
              <a:rPr lang="en-US"/>
              <a:pPr>
                <a:defRPr/>
              </a:pPr>
              <a:t>1/30/2020</a:t>
            </a:fld>
            <a:endParaRPr lang="pt-PT"/>
          </a:p>
        </p:txBody>
      </p:sp>
      <p:sp>
        <p:nvSpPr>
          <p:cNvPr id="3" name="Marcador de Posição do Rodapé 4">
            <a:extLst>
              <a:ext uri="{FF2B5EF4-FFF2-40B4-BE49-F238E27FC236}">
                <a16:creationId xmlns:a16="http://schemas.microsoft.com/office/drawing/2014/main" id="{722F4224-FF7A-46BA-A015-3F63CFF6F513}"/>
              </a:ext>
            </a:extLst>
          </p:cNvPr>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a:extLst>
              <a:ext uri="{FF2B5EF4-FFF2-40B4-BE49-F238E27FC236}">
                <a16:creationId xmlns:a16="http://schemas.microsoft.com/office/drawing/2014/main" id="{4EE39D41-EA42-48E9-98C5-E44E9AD5100A}"/>
              </a:ext>
            </a:extLst>
          </p:cNvPr>
          <p:cNvSpPr>
            <a:spLocks noGrp="1"/>
          </p:cNvSpPr>
          <p:nvPr>
            <p:ph type="sldNum" sz="quarter" idx="12"/>
          </p:nvPr>
        </p:nvSpPr>
        <p:spPr/>
        <p:txBody>
          <a:bodyPr/>
          <a:lstStyle>
            <a:lvl1pPr>
              <a:defRPr/>
            </a:lvl1pPr>
          </a:lstStyle>
          <a:p>
            <a:fld id="{47123F3C-C237-4C9B-A4BA-7E21EF6AC6A3}" type="slidenum">
              <a:rPr lang="pt-PT" altLang="en-US"/>
              <a:pPr/>
              <a:t>‹#›</a:t>
            </a:fld>
            <a:endParaRPr lang="pt-PT" altLang="en-US"/>
          </a:p>
        </p:txBody>
      </p:sp>
    </p:spTree>
    <p:extLst>
      <p:ext uri="{BB962C8B-B14F-4D97-AF65-F5344CB8AC3E}">
        <p14:creationId xmlns:p14="http://schemas.microsoft.com/office/powerpoint/2010/main" val="127668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AD80-4581-448B-9AE9-A1D8CA88E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90"/>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7B3111AF-950F-423E-A681-EC0C601AB7BD}"/>
              </a:ext>
            </a:extLst>
          </p:cNvPr>
          <p:cNvSpPr>
            <a:spLocks noGrp="1"/>
          </p:cNvSpPr>
          <p:nvPr>
            <p:ph type="dt" sz="half" idx="10"/>
          </p:nvPr>
        </p:nvSpPr>
        <p:spPr/>
        <p:txBody>
          <a:bodyPr/>
          <a:lstStyle>
            <a:lvl1pPr>
              <a:defRPr/>
            </a:lvl1pPr>
          </a:lstStyle>
          <a:p>
            <a:pPr>
              <a:defRPr/>
            </a:pPr>
            <a:fld id="{E449CA87-611F-44C0-A415-463AFD5C0E11}" type="datetimeFigureOut">
              <a:rPr lang="en-US"/>
              <a:pPr>
                <a:defRPr/>
              </a:pPr>
              <a:t>1/30/2020</a:t>
            </a:fld>
            <a:endParaRPr lang="en-US"/>
          </a:p>
        </p:txBody>
      </p:sp>
      <p:sp>
        <p:nvSpPr>
          <p:cNvPr id="5" name="Footer Placeholder 3">
            <a:extLst>
              <a:ext uri="{FF2B5EF4-FFF2-40B4-BE49-F238E27FC236}">
                <a16:creationId xmlns:a16="http://schemas.microsoft.com/office/drawing/2014/main" id="{27A3CAFE-7781-4B38-9964-C9A99BB54D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21F199-E17F-435F-8AF1-8E76D194AC56}"/>
              </a:ext>
            </a:extLst>
          </p:cNvPr>
          <p:cNvSpPr>
            <a:spLocks noGrp="1"/>
          </p:cNvSpPr>
          <p:nvPr>
            <p:ph type="sldNum" sz="quarter" idx="12"/>
          </p:nvPr>
        </p:nvSpPr>
        <p:spPr/>
        <p:txBody>
          <a:bodyPr/>
          <a:lstStyle>
            <a:lvl1pPr>
              <a:defRPr/>
            </a:lvl1pPr>
          </a:lstStyle>
          <a:p>
            <a:fld id="{B0B9477C-9681-4C57-8FC2-5F71538327CA}" type="slidenum">
              <a:rPr lang="en-US" altLang="en-US"/>
              <a:pPr/>
              <a:t>‹#›</a:t>
            </a:fld>
            <a:endParaRPr lang="en-US" altLang="en-US"/>
          </a:p>
        </p:txBody>
      </p:sp>
    </p:spTree>
    <p:extLst>
      <p:ext uri="{BB962C8B-B14F-4D97-AF65-F5344CB8AC3E}">
        <p14:creationId xmlns:p14="http://schemas.microsoft.com/office/powerpoint/2010/main" val="273043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DCBD05D3-8F8F-4EE1-8C56-AFEEE5D30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40"/>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55AE6BB-F2B9-4E67-89BF-343CEDA359E1}"/>
              </a:ext>
            </a:extLst>
          </p:cNvPr>
          <p:cNvSpPr>
            <a:spLocks noGrp="1"/>
          </p:cNvSpPr>
          <p:nvPr>
            <p:ph type="dt" sz="half" idx="10"/>
          </p:nvPr>
        </p:nvSpPr>
        <p:spPr/>
        <p:txBody>
          <a:bodyPr/>
          <a:lstStyle>
            <a:lvl1pPr>
              <a:defRPr/>
            </a:lvl1pPr>
          </a:lstStyle>
          <a:p>
            <a:pPr>
              <a:defRPr/>
            </a:pPr>
            <a:fld id="{C3137619-E0A8-47E8-A2F0-7E5E7ED9BA6C}" type="datetimeFigureOut">
              <a:rPr lang="en-US"/>
              <a:pPr>
                <a:defRPr/>
              </a:pPr>
              <a:t>1/30/2020</a:t>
            </a:fld>
            <a:endParaRPr lang="en-US"/>
          </a:p>
        </p:txBody>
      </p:sp>
      <p:sp>
        <p:nvSpPr>
          <p:cNvPr id="4" name="Footer Placeholder 2">
            <a:extLst>
              <a:ext uri="{FF2B5EF4-FFF2-40B4-BE49-F238E27FC236}">
                <a16:creationId xmlns:a16="http://schemas.microsoft.com/office/drawing/2014/main" id="{D132DBA2-1EC8-4C97-BF91-E6156B214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E1CFF5E-3B56-410C-9FB2-99B57B20C398}"/>
              </a:ext>
            </a:extLst>
          </p:cNvPr>
          <p:cNvSpPr>
            <a:spLocks noGrp="1"/>
          </p:cNvSpPr>
          <p:nvPr>
            <p:ph type="sldNum" sz="quarter" idx="12"/>
          </p:nvPr>
        </p:nvSpPr>
        <p:spPr/>
        <p:txBody>
          <a:bodyPr/>
          <a:lstStyle>
            <a:lvl1pPr>
              <a:defRPr/>
            </a:lvl1pPr>
          </a:lstStyle>
          <a:p>
            <a:fld id="{4D9D9BC1-6AAF-4ACE-85AB-6E764BBB2590}" type="slidenum">
              <a:rPr lang="en-US" altLang="en-US"/>
              <a:pPr/>
              <a:t>‹#›</a:t>
            </a:fld>
            <a:endParaRPr lang="en-US" altLang="en-US"/>
          </a:p>
        </p:txBody>
      </p:sp>
    </p:spTree>
    <p:extLst>
      <p:ext uri="{BB962C8B-B14F-4D97-AF65-F5344CB8AC3E}">
        <p14:creationId xmlns:p14="http://schemas.microsoft.com/office/powerpoint/2010/main" val="337440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CA1E4-C0AA-4E00-B3BA-6888004EDDCC}"/>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6" name="Rounded Rectangle 10">
            <a:extLst>
              <a:ext uri="{FF2B5EF4-FFF2-40B4-BE49-F238E27FC236}">
                <a16:creationId xmlns:a16="http://schemas.microsoft.com/office/drawing/2014/main" id="{F68BE872-DDAE-4797-B01B-CAF0214AE08D}"/>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7" name="Picture 11">
            <a:extLst>
              <a:ext uri="{FF2B5EF4-FFF2-40B4-BE49-F238E27FC236}">
                <a16:creationId xmlns:a16="http://schemas.microsoft.com/office/drawing/2014/main" id="{817E885C-4B2D-41CE-95AD-D960B636F9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9" y="5519740"/>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EE9432C-A242-4A73-A48A-260C5A87E608}"/>
              </a:ext>
            </a:extLst>
          </p:cNvPr>
          <p:cNvSpPr>
            <a:spLocks noGrp="1"/>
          </p:cNvSpPr>
          <p:nvPr>
            <p:ph type="dt" sz="half" idx="10"/>
          </p:nvPr>
        </p:nvSpPr>
        <p:spPr/>
        <p:txBody>
          <a:bodyPr/>
          <a:lstStyle>
            <a:lvl1pPr>
              <a:defRPr/>
            </a:lvl1pPr>
          </a:lstStyle>
          <a:p>
            <a:pPr>
              <a:defRPr/>
            </a:pPr>
            <a:fld id="{D27269C1-0D38-4431-9C75-940E98C51A68}" type="datetimeFigureOut">
              <a:rPr lang="en-US"/>
              <a:pPr>
                <a:defRPr/>
              </a:pPr>
              <a:t>1/30/2020</a:t>
            </a:fld>
            <a:endParaRPr lang="en-US"/>
          </a:p>
        </p:txBody>
      </p:sp>
      <p:sp>
        <p:nvSpPr>
          <p:cNvPr id="9" name="Footer Placeholder 5">
            <a:extLst>
              <a:ext uri="{FF2B5EF4-FFF2-40B4-BE49-F238E27FC236}">
                <a16:creationId xmlns:a16="http://schemas.microsoft.com/office/drawing/2014/main" id="{EDCC78F7-DCEB-4392-9118-43EA14DE71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ACC9328-1FE3-4483-8566-DF1C8B4BBEC3}"/>
              </a:ext>
            </a:extLst>
          </p:cNvPr>
          <p:cNvSpPr>
            <a:spLocks noGrp="1"/>
          </p:cNvSpPr>
          <p:nvPr>
            <p:ph type="sldNum" sz="quarter" idx="12"/>
          </p:nvPr>
        </p:nvSpPr>
        <p:spPr/>
        <p:txBody>
          <a:bodyPr/>
          <a:lstStyle>
            <a:lvl1pPr>
              <a:defRPr/>
            </a:lvl1pPr>
          </a:lstStyle>
          <a:p>
            <a:fld id="{E583EE8E-404C-4244-B2DC-87A340925C81}" type="slidenum">
              <a:rPr lang="en-US" altLang="en-US"/>
              <a:pPr/>
              <a:t>‹#›</a:t>
            </a:fld>
            <a:endParaRPr lang="en-US" altLang="en-US"/>
          </a:p>
        </p:txBody>
      </p:sp>
    </p:spTree>
    <p:extLst>
      <p:ext uri="{BB962C8B-B14F-4D97-AF65-F5344CB8AC3E}">
        <p14:creationId xmlns:p14="http://schemas.microsoft.com/office/powerpoint/2010/main" val="258354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1DCE19-0E2D-4EB0-B3B8-5B4E7F37F4E2}"/>
              </a:ext>
            </a:extLst>
          </p:cNvPr>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6EBCD14A-ED04-4D87-B31B-F7ED757C6CFD}"/>
              </a:ext>
            </a:extLst>
          </p:cNvPr>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7B09A35E-4128-4DD9-8C01-3D73C552E076}"/>
              </a:ext>
            </a:extLst>
          </p:cNvPr>
          <p:cNvSpPr/>
          <p:nvPr/>
        </p:nvSpPr>
        <p:spPr>
          <a:xfrm>
            <a:off x="68264"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10" y="66677"/>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49B339A-1E65-4DFA-8564-134B144A80FF}"/>
              </a:ext>
            </a:extLst>
          </p:cNvPr>
          <p:cNvSpPr>
            <a:spLocks noGrp="1"/>
          </p:cNvSpPr>
          <p:nvPr>
            <p:ph type="dt" sz="half" idx="10"/>
          </p:nvPr>
        </p:nvSpPr>
        <p:spPr/>
        <p:txBody>
          <a:bodyPr/>
          <a:lstStyle>
            <a:lvl1pPr>
              <a:defRPr/>
            </a:lvl1pPr>
          </a:lstStyle>
          <a:p>
            <a:pPr>
              <a:defRPr/>
            </a:pPr>
            <a:fld id="{8773A8AD-2011-4AEB-A457-8520F092B770}" type="datetimeFigureOut">
              <a:rPr lang="en-US"/>
              <a:pPr>
                <a:defRPr/>
              </a:pPr>
              <a:t>1/30/2020</a:t>
            </a:fld>
            <a:endParaRPr lang="en-US"/>
          </a:p>
        </p:txBody>
      </p:sp>
      <p:sp>
        <p:nvSpPr>
          <p:cNvPr id="9" name="Footer Placeholder 5">
            <a:extLst>
              <a:ext uri="{FF2B5EF4-FFF2-40B4-BE49-F238E27FC236}">
                <a16:creationId xmlns:a16="http://schemas.microsoft.com/office/drawing/2014/main" id="{39BC3403-07AA-4476-8B83-B4307AC1071C}"/>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B83586-B093-4951-BC3F-DF0DF23CFE01}"/>
              </a:ext>
            </a:extLst>
          </p:cNvPr>
          <p:cNvSpPr>
            <a:spLocks noGrp="1"/>
          </p:cNvSpPr>
          <p:nvPr>
            <p:ph type="sldNum" sz="quarter" idx="12"/>
          </p:nvPr>
        </p:nvSpPr>
        <p:spPr>
          <a:xfrm>
            <a:off x="146050" y="6208713"/>
            <a:ext cx="457200" cy="457200"/>
          </a:xfrm>
        </p:spPr>
        <p:txBody>
          <a:bodyPr/>
          <a:lstStyle>
            <a:lvl1pPr>
              <a:defRPr/>
            </a:lvl1pPr>
          </a:lstStyle>
          <a:p>
            <a:fld id="{C064A041-847A-4802-9414-A504154EDC0A}" type="slidenum">
              <a:rPr lang="en-US" altLang="en-US"/>
              <a:pPr/>
              <a:t>‹#›</a:t>
            </a:fld>
            <a:endParaRPr lang="en-US" altLang="en-US"/>
          </a:p>
        </p:txBody>
      </p:sp>
    </p:spTree>
    <p:extLst>
      <p:ext uri="{BB962C8B-B14F-4D97-AF65-F5344CB8AC3E}">
        <p14:creationId xmlns:p14="http://schemas.microsoft.com/office/powerpoint/2010/main" val="213594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oleObject" Target="../embeddings/oleObject5.bin"/><Relationship Id="rId2" Type="http://schemas.openxmlformats.org/officeDocument/2006/relationships/slideLayout" Target="../slideLayouts/slideLayout30.xml"/><Relationship Id="rId16" Type="http://schemas.openxmlformats.org/officeDocument/2006/relationships/vmlDrawing" Target="../drawings/vmlDrawing3.v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150E81-E172-4824-BA5D-05B8FBCBD14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8" name="Rounded Rectangle 7">
            <a:extLst>
              <a:ext uri="{FF2B5EF4-FFF2-40B4-BE49-F238E27FC236}">
                <a16:creationId xmlns:a16="http://schemas.microsoft.com/office/drawing/2014/main" id="{AB3E22F9-1E21-4108-A6AB-21B3B5381220}"/>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28" name="Title Placeholder 21">
            <a:extLst>
              <a:ext uri="{FF2B5EF4-FFF2-40B4-BE49-F238E27FC236}">
                <a16:creationId xmlns:a16="http://schemas.microsoft.com/office/drawing/2014/main" id="{D74AAABD-3228-40C7-882C-62F10693B72A}"/>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147CA45-842D-41D6-B94A-88DD06880A34}"/>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E5950D5-F80D-4ADE-B110-28C163B4CB4F}"/>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7AA0EA55-D2DC-46AF-995D-D8F5F8F24BCB}" type="datetimeFigureOut">
              <a:rPr lang="en-US"/>
              <a:pPr>
                <a:defRPr/>
              </a:pPr>
              <a:t>1/30/2020</a:t>
            </a:fld>
            <a:endParaRPr lang="en-US"/>
          </a:p>
        </p:txBody>
      </p:sp>
      <p:sp>
        <p:nvSpPr>
          <p:cNvPr id="3" name="Footer Placeholder 2">
            <a:extLst>
              <a:ext uri="{FF2B5EF4-FFF2-40B4-BE49-F238E27FC236}">
                <a16:creationId xmlns:a16="http://schemas.microsoft.com/office/drawing/2014/main" id="{995DF018-F4E5-45F5-B427-21005364176F}"/>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3582C6F-31C2-416B-A61B-2E14B03D6296}"/>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D77237F0-1B99-41B5-A965-E1B8A03E44BA}" type="slidenum">
              <a:rPr lang="en-US" altLang="en-US"/>
              <a:pPr/>
              <a:t>‹#›</a:t>
            </a:fld>
            <a:endParaRPr lang="en-US" altLang="en-US"/>
          </a:p>
        </p:txBody>
      </p:sp>
    </p:spTree>
    <p:extLst>
      <p:ext uri="{BB962C8B-B14F-4D97-AF65-F5344CB8AC3E}">
        <p14:creationId xmlns:p14="http://schemas.microsoft.com/office/powerpoint/2010/main" val="537602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DD884B5-C999-4FA3-B783-66F11C2D0579}" type="datetimeFigureOut">
              <a:rPr lang="en-US" smtClean="0">
                <a:solidFill>
                  <a:srgbClr val="696464"/>
                </a:solidFill>
              </a:rPr>
              <a:pPr/>
              <a:t>1/30/2020</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AD6A1BA-F535-4998-B122-5EEC82DBA69C}" type="slidenum">
              <a:rPr lang="en-US" smtClean="0"/>
              <a:pPr/>
              <a:t>‹#›</a:t>
            </a:fld>
            <a:endParaRPr lang="en-US"/>
          </a:p>
        </p:txBody>
      </p:sp>
    </p:spTree>
    <p:extLst>
      <p:ext uri="{BB962C8B-B14F-4D97-AF65-F5344CB8AC3E}">
        <p14:creationId xmlns:p14="http://schemas.microsoft.com/office/powerpoint/2010/main" val="38669189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C75FBC4-5E4B-41F7-9B66-E7344F083366}"/>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099" name="Rectangle 3">
            <a:extLst>
              <a:ext uri="{FF2B5EF4-FFF2-40B4-BE49-F238E27FC236}">
                <a16:creationId xmlns:a16="http://schemas.microsoft.com/office/drawing/2014/main" id="{CB7A1393-9B41-4B50-A49E-8963F9EA179E}"/>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84A2A23-1833-414C-9E3E-B9AAEA5C5685}" type="slidenum">
              <a:rPr lang="en-US" altLang="en-US"/>
              <a:pPr/>
              <a:t>‹#›</a:t>
            </a:fld>
            <a:endParaRPr lang="en-US" altLang="en-US"/>
          </a:p>
        </p:txBody>
      </p:sp>
      <p:grpSp>
        <p:nvGrpSpPr>
          <p:cNvPr id="1028" name="Group 4">
            <a:extLst>
              <a:ext uri="{FF2B5EF4-FFF2-40B4-BE49-F238E27FC236}">
                <a16:creationId xmlns:a16="http://schemas.microsoft.com/office/drawing/2014/main" id="{CB1F0F2C-9A92-4F2D-94B9-05F0BCAF60F2}"/>
              </a:ext>
            </a:extLst>
          </p:cNvPr>
          <p:cNvGrpSpPr>
            <a:grpSpLocks/>
          </p:cNvGrpSpPr>
          <p:nvPr/>
        </p:nvGrpSpPr>
        <p:grpSpPr bwMode="auto">
          <a:xfrm>
            <a:off x="1" y="2"/>
            <a:ext cx="9140825" cy="6850063"/>
            <a:chOff x="0" y="0"/>
            <a:chExt cx="5758" cy="4315"/>
          </a:xfrm>
        </p:grpSpPr>
        <p:grpSp>
          <p:nvGrpSpPr>
            <p:cNvPr id="1035" name="Group 5">
              <a:extLst>
                <a:ext uri="{FF2B5EF4-FFF2-40B4-BE49-F238E27FC236}">
                  <a16:creationId xmlns:a16="http://schemas.microsoft.com/office/drawing/2014/main" id="{108798B6-9A04-4D14-B016-9507C2BF2029}"/>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2EE01DD6-966B-4A92-AD30-89DCDD578D6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cs typeface="+mn-cs"/>
                </a:endParaRPr>
              </a:p>
            </p:txBody>
          </p:sp>
          <p:sp>
            <p:nvSpPr>
              <p:cNvPr id="4103" name="Freeform 7">
                <a:extLst>
                  <a:ext uri="{FF2B5EF4-FFF2-40B4-BE49-F238E27FC236}">
                    <a16:creationId xmlns:a16="http://schemas.microsoft.com/office/drawing/2014/main" id="{F73B03D4-5204-4888-91F3-B946F854B27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cs typeface="+mn-cs"/>
                </a:endParaRPr>
              </a:p>
            </p:txBody>
          </p:sp>
          <p:sp>
            <p:nvSpPr>
              <p:cNvPr id="4104" name="Freeform 8">
                <a:extLst>
                  <a:ext uri="{FF2B5EF4-FFF2-40B4-BE49-F238E27FC236}">
                    <a16:creationId xmlns:a16="http://schemas.microsoft.com/office/drawing/2014/main" id="{3F888BFF-09B6-4BF7-A732-9A4C4BFD346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cs typeface="+mn-cs"/>
                </a:endParaRPr>
              </a:p>
            </p:txBody>
          </p:sp>
          <p:sp>
            <p:nvSpPr>
              <p:cNvPr id="1041" name="Freeform 9">
                <a:extLst>
                  <a:ext uri="{FF2B5EF4-FFF2-40B4-BE49-F238E27FC236}">
                    <a16:creationId xmlns:a16="http://schemas.microsoft.com/office/drawing/2014/main" id="{911A3F9F-316D-4BE3-8BD0-C796E5F3E122}"/>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6" name="Freeform 10">
                <a:extLst>
                  <a:ext uri="{FF2B5EF4-FFF2-40B4-BE49-F238E27FC236}">
                    <a16:creationId xmlns:a16="http://schemas.microsoft.com/office/drawing/2014/main" id="{CBE2DF12-6933-4FFD-9B63-FF8B98031C67}"/>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cs typeface="+mn-cs"/>
                </a:endParaRPr>
              </a:p>
            </p:txBody>
          </p:sp>
        </p:grpSp>
        <p:sp>
          <p:nvSpPr>
            <p:cNvPr id="4107" name="Freeform 11">
              <a:extLst>
                <a:ext uri="{FF2B5EF4-FFF2-40B4-BE49-F238E27FC236}">
                  <a16:creationId xmlns:a16="http://schemas.microsoft.com/office/drawing/2014/main" id="{9DEF6308-F0CA-4BC6-905A-85BD925FBD0B}"/>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cs typeface="+mn-cs"/>
              </a:endParaRPr>
            </a:p>
          </p:txBody>
        </p:sp>
        <p:sp>
          <p:nvSpPr>
            <p:cNvPr id="1037" name="Freeform 12">
              <a:extLst>
                <a:ext uri="{FF2B5EF4-FFF2-40B4-BE49-F238E27FC236}">
                  <a16:creationId xmlns:a16="http://schemas.microsoft.com/office/drawing/2014/main" id="{87209438-3E9F-4769-A039-AF26514BB327}"/>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4109" name="Rectangle 13">
            <a:extLst>
              <a:ext uri="{FF2B5EF4-FFF2-40B4-BE49-F238E27FC236}">
                <a16:creationId xmlns:a16="http://schemas.microsoft.com/office/drawing/2014/main" id="{6458BB48-1AC5-4E9D-AB1C-14ED72B23652}"/>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A14EADC9-9DF2-40A7-83C7-57AABEF7B5E4}"/>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4111" name="Rectangle 15">
            <a:extLst>
              <a:ext uri="{FF2B5EF4-FFF2-40B4-BE49-F238E27FC236}">
                <a16:creationId xmlns:a16="http://schemas.microsoft.com/office/drawing/2014/main" id="{332E9A06-FA93-44FA-B6FF-6A204043DB38}"/>
              </a:ext>
            </a:extLst>
          </p:cNvPr>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16">
            <a:extLst>
              <a:ext uri="{FF2B5EF4-FFF2-40B4-BE49-F238E27FC236}">
                <a16:creationId xmlns:a16="http://schemas.microsoft.com/office/drawing/2014/main" id="{7BD664C8-7082-4E64-B983-8ABC080BBDC6}"/>
              </a:ext>
            </a:extLst>
          </p:cNvPr>
          <p:cNvSpPr txBox="1">
            <a:spLocks noChangeArrowheads="1"/>
          </p:cNvSpPr>
          <p:nvPr/>
        </p:nvSpPr>
        <p:spPr bwMode="auto">
          <a:xfrm>
            <a:off x="8305800" y="304802"/>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sz="1800">
              <a:cs typeface="Arial" charset="0"/>
            </a:endParaRPr>
          </a:p>
        </p:txBody>
      </p:sp>
      <p:sp>
        <p:nvSpPr>
          <p:cNvPr id="1033" name="Text Box 17">
            <a:extLst>
              <a:ext uri="{FF2B5EF4-FFF2-40B4-BE49-F238E27FC236}">
                <a16:creationId xmlns:a16="http://schemas.microsoft.com/office/drawing/2014/main" id="{E6FA71CC-D3A2-491E-97D2-69324DE4FBB6}"/>
              </a:ext>
            </a:extLst>
          </p:cNvPr>
          <p:cNvSpPr txBox="1">
            <a:spLocks noChangeArrowheads="1"/>
          </p:cNvSpPr>
          <p:nvPr/>
        </p:nvSpPr>
        <p:spPr bwMode="auto">
          <a:xfrm>
            <a:off x="8686800" y="228602"/>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fld id="{08E0F464-0E63-460A-A927-B1D508D6A324}" type="slidenum">
              <a:rPr lang="en-US" altLang="en-US" sz="1800"/>
              <a:pPr>
                <a:spcBef>
                  <a:spcPct val="50000"/>
                </a:spcBef>
              </a:pPr>
              <a:t>‹#›</a:t>
            </a:fld>
            <a:endParaRPr lang="en-US" altLang="en-US" sz="1800"/>
          </a:p>
        </p:txBody>
      </p:sp>
      <p:graphicFrame>
        <p:nvGraphicFramePr>
          <p:cNvPr id="1034" name="Object 18">
            <a:extLst>
              <a:ext uri="{FF2B5EF4-FFF2-40B4-BE49-F238E27FC236}">
                <a16:creationId xmlns:a16="http://schemas.microsoft.com/office/drawing/2014/main" id="{5F798333-F079-4120-82F4-B05839B14E64}"/>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3074" name="Bitmap Image" r:id="rId17" imgW="2142857" imgH="1057423" progId="Paint.Picture">
                  <p:embed/>
                </p:oleObj>
              </mc:Choice>
              <mc:Fallback>
                <p:oleObj name="Bitmap Image" r:id="rId17" imgW="2142857" imgH="1057423" progId="Paint.Picture">
                  <p:embed/>
                  <p:pic>
                    <p:nvPicPr>
                      <p:cNvPr id="1034" name="Object 18">
                        <a:extLst>
                          <a:ext uri="{FF2B5EF4-FFF2-40B4-BE49-F238E27FC236}">
                            <a16:creationId xmlns:a16="http://schemas.microsoft.com/office/drawing/2014/main" id="{5F798333-F079-4120-82F4-B05839B14E6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88108889"/>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AA0EA55-D2DC-46AF-995D-D8F5F8F24BCB}" type="datetimeFigureOut">
              <a:rPr lang="en-US" smtClean="0"/>
              <a:pPr>
                <a:defRPr/>
              </a:pPr>
              <a:t>1/30/2020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237F0-1B99-41B5-A965-E1B8A03E44BA}" type="slidenum">
              <a:rPr lang="en-US" altLang="en-US" smtClean="0"/>
              <a:pPr/>
              <a:t>‹#›</a:t>
            </a:fld>
            <a:endParaRPr lang="en-US" altLang="en-US"/>
          </a:p>
        </p:txBody>
      </p:sp>
    </p:spTree>
    <p:extLst>
      <p:ext uri="{BB962C8B-B14F-4D97-AF65-F5344CB8AC3E}">
        <p14:creationId xmlns:p14="http://schemas.microsoft.com/office/powerpoint/2010/main" val="134539233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hyperlink" Target="http://www.transparency.ge/en/node/3117" TargetMode="External"/><Relationship Id="rId2" Type="http://schemas.openxmlformats.org/officeDocument/2006/relationships/hyperlink" Target="https://prezi.com/1yugudjld6rw/e-procurement-reform-in-georgia-everyone-sees-everything/" TargetMode="Externa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jpeg"/><Relationship Id="rId7" Type="http://schemas.openxmlformats.org/officeDocument/2006/relationships/diagramData" Target="../diagrams/data1.xml"/><Relationship Id="rId2" Type="http://schemas.openxmlformats.org/officeDocument/2006/relationships/image" Target="../media/image7.jpeg"/><Relationship Id="rId1" Type="http://schemas.openxmlformats.org/officeDocument/2006/relationships/slideLayout" Target="../slideLayouts/slideLayout43.xml"/><Relationship Id="rId6" Type="http://schemas.openxmlformats.org/officeDocument/2006/relationships/image" Target="../media/image11.jpeg"/><Relationship Id="rId11" Type="http://schemas.microsoft.com/office/2007/relationships/diagramDrawing" Target="../diagrams/drawing1.xml"/><Relationship Id="rId5" Type="http://schemas.openxmlformats.org/officeDocument/2006/relationships/image" Target="../media/image10.jpe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7.jpeg"/><Relationship Id="rId7" Type="http://schemas.openxmlformats.org/officeDocument/2006/relationships/image" Target="../media/image11.jpeg"/><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0.jpeg"/><Relationship Id="rId11" Type="http://schemas.openxmlformats.org/officeDocument/2006/relationships/diagramColors" Target="../diagrams/colors2.xml"/><Relationship Id="rId5" Type="http://schemas.openxmlformats.org/officeDocument/2006/relationships/image" Target="../media/image9.png"/><Relationship Id="rId10" Type="http://schemas.openxmlformats.org/officeDocument/2006/relationships/diagramQuickStyle" Target="../diagrams/quickStyle2.xml"/><Relationship Id="rId4" Type="http://schemas.openxmlformats.org/officeDocument/2006/relationships/image" Target="../media/image8.jpeg"/><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0D1B35-1176-4C96-911D-45B57C99E86F}"/>
              </a:ext>
            </a:extLst>
          </p:cNvPr>
          <p:cNvSpPr>
            <a:spLocks noGrp="1"/>
          </p:cNvSpPr>
          <p:nvPr>
            <p:ph type="subTitle" idx="1"/>
          </p:nvPr>
        </p:nvSpPr>
        <p:spPr>
          <a:xfrm>
            <a:off x="574675" y="3200402"/>
            <a:ext cx="7831138" cy="2625725"/>
          </a:xfrm>
        </p:spPr>
        <p:txBody>
          <a:bodyPr>
            <a:normAutofit fontScale="77500" lnSpcReduction="20000"/>
          </a:bodyPr>
          <a:lstStyle/>
          <a:p>
            <a:pPr fontAlgn="auto">
              <a:spcBef>
                <a:spcPts val="580"/>
              </a:spcBef>
              <a:spcAft>
                <a:spcPts val="0"/>
              </a:spcAft>
              <a:defRPr/>
            </a:pPr>
            <a:endParaRPr lang="en-US" dirty="0">
              <a:solidFill>
                <a:schemeClr val="tx1"/>
              </a:solidFill>
            </a:endParaRPr>
          </a:p>
          <a:p>
            <a:pPr fontAlgn="auto">
              <a:spcBef>
                <a:spcPts val="580"/>
              </a:spcBef>
              <a:spcAft>
                <a:spcPts val="0"/>
              </a:spcAft>
              <a:defRPr/>
            </a:pPr>
            <a:r>
              <a:rPr lang="en-US" dirty="0">
                <a:solidFill>
                  <a:schemeClr val="tx1"/>
                </a:solidFill>
              </a:rPr>
              <a:t>Professor Christopher Yukins</a:t>
            </a:r>
          </a:p>
          <a:p>
            <a:pPr fontAlgn="auto">
              <a:spcBef>
                <a:spcPts val="580"/>
              </a:spcBef>
              <a:spcAft>
                <a:spcPts val="0"/>
              </a:spcAft>
              <a:defRPr/>
            </a:pPr>
            <a:r>
              <a:rPr lang="en-US" dirty="0">
                <a:solidFill>
                  <a:schemeClr val="tx1"/>
                </a:solidFill>
              </a:rPr>
              <a:t>George Washington University Law School</a:t>
            </a:r>
          </a:p>
          <a:p>
            <a:pPr fontAlgn="auto">
              <a:spcBef>
                <a:spcPts val="580"/>
              </a:spcBef>
              <a:spcAft>
                <a:spcPts val="0"/>
              </a:spcAft>
              <a:defRPr/>
            </a:pPr>
            <a:r>
              <a:rPr lang="en-US" dirty="0">
                <a:solidFill>
                  <a:schemeClr val="tx1"/>
                </a:solidFill>
              </a:rPr>
              <a:t>Washington DC</a:t>
            </a:r>
          </a:p>
          <a:p>
            <a:pPr fontAlgn="auto">
              <a:spcBef>
                <a:spcPts val="580"/>
              </a:spcBef>
              <a:spcAft>
                <a:spcPts val="0"/>
              </a:spcAft>
              <a:defRPr/>
            </a:pPr>
            <a:endParaRPr lang="en-US" dirty="0">
              <a:solidFill>
                <a:schemeClr val="tx1"/>
              </a:solidFill>
            </a:endParaRPr>
          </a:p>
          <a:p>
            <a:pPr fontAlgn="auto">
              <a:spcBef>
                <a:spcPts val="580"/>
              </a:spcBef>
              <a:spcAft>
                <a:spcPts val="0"/>
              </a:spcAft>
              <a:defRPr/>
            </a:pPr>
            <a:r>
              <a:rPr lang="en-US" dirty="0">
                <a:solidFill>
                  <a:schemeClr val="tx1"/>
                </a:solidFill>
              </a:rPr>
              <a:t>February 4, 2020</a:t>
            </a:r>
          </a:p>
          <a:p>
            <a:pPr fontAlgn="auto">
              <a:spcBef>
                <a:spcPts val="580"/>
              </a:spcBef>
              <a:spcAft>
                <a:spcPts val="0"/>
              </a:spcAft>
              <a:defRPr/>
            </a:pPr>
            <a:r>
              <a:rPr lang="en-US" sz="2800" dirty="0">
                <a:solidFill>
                  <a:schemeClr val="tx1"/>
                </a:solidFill>
              </a:rPr>
              <a:t>Master in Public Procurement for Sustainable Development </a:t>
            </a:r>
            <a:br>
              <a:rPr lang="en-US" sz="2800" dirty="0">
                <a:solidFill>
                  <a:schemeClr val="tx1"/>
                </a:solidFill>
              </a:rPr>
            </a:br>
            <a:r>
              <a:rPr lang="en-US" sz="2800" dirty="0">
                <a:solidFill>
                  <a:schemeClr val="tx1"/>
                </a:solidFill>
              </a:rPr>
              <a:t>ITC- ILO and University of Turin</a:t>
            </a:r>
            <a:endParaRPr lang="en-US" dirty="0">
              <a:solidFill>
                <a:schemeClr val="tx1"/>
              </a:solidFill>
            </a:endParaRPr>
          </a:p>
        </p:txBody>
      </p:sp>
      <p:sp>
        <p:nvSpPr>
          <p:cNvPr id="2" name="Title 1">
            <a:extLst>
              <a:ext uri="{FF2B5EF4-FFF2-40B4-BE49-F238E27FC236}">
                <a16:creationId xmlns:a16="http://schemas.microsoft.com/office/drawing/2014/main" id="{CF717DD2-1B21-4FBD-BF4B-532D41966402}"/>
              </a:ext>
            </a:extLst>
          </p:cNvPr>
          <p:cNvSpPr>
            <a:spLocks noGrp="1"/>
          </p:cNvSpPr>
          <p:nvPr>
            <p:ph type="ctrTitle"/>
          </p:nvPr>
        </p:nvSpPr>
        <p:spPr>
          <a:xfrm>
            <a:off x="457200" y="1506540"/>
            <a:ext cx="8229600" cy="1470025"/>
          </a:xfrm>
        </p:spPr>
        <p:txBody>
          <a:bodyPr>
            <a:normAutofit/>
          </a:bodyPr>
          <a:lstStyle/>
          <a:p>
            <a:pPr fontAlgn="auto">
              <a:spcAft>
                <a:spcPts val="0"/>
              </a:spcAft>
              <a:defRPr/>
            </a:pPr>
            <a:r>
              <a:rPr b="1" dirty="0">
                <a:solidFill>
                  <a:schemeClr val="bg1"/>
                </a:solidFill>
              </a:rPr>
              <a:t>An Introduction to </a:t>
            </a:r>
            <a:br>
              <a:rPr lang="en-US" b="1" dirty="0">
                <a:solidFill>
                  <a:schemeClr val="bg1"/>
                </a:solidFill>
              </a:rPr>
            </a:br>
            <a:r>
              <a:rPr b="1" dirty="0">
                <a:solidFill>
                  <a:schemeClr val="bg1"/>
                </a:solidFill>
              </a:rPr>
              <a:t>U</a:t>
            </a:r>
            <a:r>
              <a:rPr lang="en-US" b="1" dirty="0">
                <a:solidFill>
                  <a:schemeClr val="bg1"/>
                </a:solidFill>
              </a:rPr>
              <a:t>.S.</a:t>
            </a:r>
            <a:r>
              <a:rPr b="1" dirty="0">
                <a:solidFill>
                  <a:schemeClr val="bg1"/>
                </a:solidFill>
              </a:rPr>
              <a:t> Procurement</a:t>
            </a:r>
            <a:r>
              <a:rPr lang="en-US" b="1" dirty="0">
                <a:solidFill>
                  <a:schemeClr val="bg1"/>
                </a:solidFill>
              </a:rPr>
              <a:t> – Part III</a:t>
            </a:r>
            <a:endParaRPr b="1" dirty="0">
              <a:solidFill>
                <a:schemeClr val="bg1"/>
              </a:solidFill>
              <a:latin typeface="+mn-lt"/>
            </a:endParaRPr>
          </a:p>
        </p:txBody>
      </p:sp>
    </p:spTree>
    <p:extLst>
      <p:ext uri="{BB962C8B-B14F-4D97-AF65-F5344CB8AC3E}">
        <p14:creationId xmlns:p14="http://schemas.microsoft.com/office/powerpoint/2010/main" val="3340457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6F8BBCD-A2BE-408D-9D0B-19C39249EF0C}"/>
              </a:ext>
            </a:extLst>
          </p:cNvPr>
          <p:cNvGraphicFramePr>
            <a:graphicFrameLocks noGrp="1"/>
          </p:cNvGraphicFramePr>
          <p:nvPr/>
        </p:nvGraphicFramePr>
        <p:xfrm>
          <a:off x="0" y="2"/>
          <a:ext cx="9144000" cy="685799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325891">
                <a:tc>
                  <a:txBody>
                    <a:bodyPr/>
                    <a:lstStyle/>
                    <a:p>
                      <a:endParaRPr lang="en-US" sz="1600" dirty="0"/>
                    </a:p>
                  </a:txBody>
                  <a:tcPr>
                    <a:solidFill>
                      <a:srgbClr val="800000"/>
                    </a:solidFill>
                  </a:tcPr>
                </a:tc>
                <a:tc>
                  <a:txBody>
                    <a:bodyPr/>
                    <a:lstStyle/>
                    <a:p>
                      <a:pPr algn="ctr"/>
                      <a:r>
                        <a:rPr lang="en-US" sz="2800" dirty="0"/>
                        <a:t>USA</a:t>
                      </a:r>
                      <a:r>
                        <a:rPr lang="en-US" sz="2800" baseline="0" dirty="0"/>
                        <a:t> - Federal</a:t>
                      </a:r>
                      <a:endParaRPr lang="en-US" sz="2800" dirty="0"/>
                    </a:p>
                  </a:txBody>
                  <a:tcPr/>
                </a:tc>
                <a:tc>
                  <a:txBody>
                    <a:bodyPr/>
                    <a:lstStyle/>
                    <a:p>
                      <a:pPr algn="ctr"/>
                      <a:r>
                        <a:rPr lang="en-US" sz="3200" dirty="0"/>
                        <a:t>EU</a:t>
                      </a:r>
                    </a:p>
                  </a:txBody>
                  <a:tcPr/>
                </a:tc>
                <a:tc>
                  <a:txBody>
                    <a:bodyPr/>
                    <a:lstStyle/>
                    <a:p>
                      <a:pPr algn="ctr"/>
                      <a:r>
                        <a:rPr lang="en-US" sz="2000" dirty="0"/>
                        <a:t>World Bank</a:t>
                      </a:r>
                    </a:p>
                  </a:txBody>
                  <a:tcPr/>
                </a:tc>
                <a:tc>
                  <a:txBody>
                    <a:bodyPr/>
                    <a:lstStyle/>
                    <a:p>
                      <a:pPr algn="ctr"/>
                      <a:r>
                        <a:rPr lang="en-US" sz="2800" dirty="0"/>
                        <a:t>WTO</a:t>
                      </a:r>
                    </a:p>
                  </a:txBody>
                  <a:tcPr/>
                </a:tc>
                <a:tc>
                  <a:txBody>
                    <a:bodyPr/>
                    <a:lstStyle/>
                    <a:p>
                      <a:pPr algn="ctr"/>
                      <a:r>
                        <a:rPr lang="en-US" sz="2000" dirty="0"/>
                        <a:t>USA</a:t>
                      </a:r>
                      <a:r>
                        <a:rPr lang="en-US" sz="2000" baseline="0" dirty="0"/>
                        <a:t> Model Law for States</a:t>
                      </a:r>
                      <a:endParaRPr lang="en-US" sz="2000" dirty="0"/>
                    </a:p>
                  </a:txBody>
                  <a:tcPr/>
                </a:tc>
                <a:extLst>
                  <a:ext uri="{0D108BD9-81ED-4DB2-BD59-A6C34878D82A}">
                    <a16:rowId xmlns:a16="http://schemas.microsoft.com/office/drawing/2014/main" val="10000"/>
                  </a:ext>
                </a:extLst>
              </a:tr>
              <a:tr h="532737">
                <a:tc>
                  <a:txBody>
                    <a:bodyPr/>
                    <a:lstStyle/>
                    <a:p>
                      <a:r>
                        <a:rPr lang="en-US" sz="1400" dirty="0"/>
                        <a:t>Acquisition</a:t>
                      </a:r>
                      <a:r>
                        <a:rPr lang="en-US" sz="1400" baseline="0" dirty="0"/>
                        <a:t> Planning</a:t>
                      </a:r>
                      <a:endParaRPr lang="en-US" sz="1400" dirty="0"/>
                    </a:p>
                  </a:txBody>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extLst>
                  <a:ext uri="{0D108BD9-81ED-4DB2-BD59-A6C34878D82A}">
                    <a16:rowId xmlns:a16="http://schemas.microsoft.com/office/drawing/2014/main" val="10001"/>
                  </a:ext>
                </a:extLst>
              </a:tr>
              <a:tr h="539607">
                <a:tc>
                  <a:txBody>
                    <a:bodyPr/>
                    <a:lstStyle/>
                    <a:p>
                      <a:r>
                        <a:rPr lang="en-US" sz="1400" dirty="0"/>
                        <a:t>Publication of Opportunities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2"/>
                  </a:ext>
                </a:extLst>
              </a:tr>
              <a:tr h="659271">
                <a:tc>
                  <a:txBody>
                    <a:bodyPr/>
                    <a:lstStyle/>
                    <a:p>
                      <a:r>
                        <a:rPr lang="en-US" sz="1400" dirty="0"/>
                        <a:t>Electronic Auctions</a:t>
                      </a:r>
                    </a:p>
                  </a:txBody>
                  <a:tcPr/>
                </a:tc>
                <a:tc>
                  <a:txBody>
                    <a:bodyPr/>
                    <a:lstStyle/>
                    <a:p>
                      <a:endParaRPr lang="en-US" sz="1800" dirty="0"/>
                    </a:p>
                  </a:txBody>
                  <a:tcPr>
                    <a:solidFill>
                      <a:srgbClr val="FF0000"/>
                    </a:solidFill>
                  </a:tcPr>
                </a:tc>
                <a:tc>
                  <a:txBody>
                    <a:bodyPr/>
                    <a:lstStyle/>
                    <a:p>
                      <a:endParaRPr lang="en-US" sz="1800" dirty="0"/>
                    </a:p>
                  </a:txBody>
                  <a:tcPr>
                    <a:solidFill>
                      <a:srgbClr val="00B050"/>
                    </a:solidFill>
                  </a:tcPr>
                </a:tc>
                <a:tc>
                  <a:txBody>
                    <a:bodyPr/>
                    <a:lstStyle/>
                    <a:p>
                      <a:endParaRPr lang="en-US" sz="1800" dirty="0"/>
                    </a:p>
                  </a:txBody>
                  <a:tcPr>
                    <a:solidFill>
                      <a:srgbClr val="92D050"/>
                    </a:solidFill>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extLst>
                  <a:ext uri="{0D108BD9-81ED-4DB2-BD59-A6C34878D82A}">
                    <a16:rowId xmlns:a16="http://schemas.microsoft.com/office/drawing/2014/main" val="10003"/>
                  </a:ext>
                </a:extLst>
              </a:tr>
              <a:tr h="387151">
                <a:tc>
                  <a:txBody>
                    <a:bodyPr/>
                    <a:lstStyle/>
                    <a:p>
                      <a:r>
                        <a:rPr lang="en-US" sz="1400" dirty="0"/>
                        <a:t>Open</a:t>
                      </a:r>
                      <a:r>
                        <a:rPr lang="en-US" sz="1400" baseline="0" dirty="0"/>
                        <a:t> Procedure</a:t>
                      </a:r>
                      <a:endParaRPr lang="en-US" sz="1400" dirty="0"/>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4"/>
                  </a:ext>
                </a:extLst>
              </a:tr>
              <a:tr h="524189">
                <a:tc>
                  <a:txBody>
                    <a:bodyPr/>
                    <a:lstStyle/>
                    <a:p>
                      <a:r>
                        <a:rPr lang="en-US" sz="1400" dirty="0"/>
                        <a:t>Competitive Dialogue</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92D050"/>
                    </a:solidFill>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extLst>
                  <a:ext uri="{0D108BD9-81ED-4DB2-BD59-A6C34878D82A}">
                    <a16:rowId xmlns:a16="http://schemas.microsoft.com/office/drawing/2014/main" val="10005"/>
                  </a:ext>
                </a:extLst>
              </a:tr>
              <a:tr h="659271">
                <a:tc>
                  <a:txBody>
                    <a:bodyPr/>
                    <a:lstStyle/>
                    <a:p>
                      <a:r>
                        <a:rPr lang="en-US" sz="1400" dirty="0"/>
                        <a:t>Frameworks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tc>
                  <a:txBody>
                    <a:bodyPr/>
                    <a:lstStyle/>
                    <a:p>
                      <a:endParaRPr lang="en-US" sz="1800" dirty="0"/>
                    </a:p>
                  </a:txBody>
                  <a:tcPr>
                    <a:solidFill>
                      <a:srgbClr val="FF0000"/>
                    </a:solidFill>
                  </a:tcPr>
                </a:tc>
                <a:extLst>
                  <a:ext uri="{0D108BD9-81ED-4DB2-BD59-A6C34878D82A}">
                    <a16:rowId xmlns:a16="http://schemas.microsoft.com/office/drawing/2014/main" val="10006"/>
                  </a:ext>
                </a:extLst>
              </a:tr>
              <a:tr h="659271">
                <a:tc>
                  <a:txBody>
                    <a:bodyPr/>
                    <a:lstStyle/>
                    <a:p>
                      <a:r>
                        <a:rPr lang="en-US" sz="1400" dirty="0"/>
                        <a:t>Contract Award Notices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7"/>
                  </a:ext>
                </a:extLst>
              </a:tr>
              <a:tr h="387151">
                <a:tc>
                  <a:txBody>
                    <a:bodyPr/>
                    <a:lstStyle/>
                    <a:p>
                      <a:r>
                        <a:rPr lang="en-US" sz="1400" dirty="0"/>
                        <a:t>Bid Challenges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8"/>
                  </a:ext>
                </a:extLst>
              </a:tr>
              <a:tr h="524189">
                <a:tc>
                  <a:txBody>
                    <a:bodyPr/>
                    <a:lstStyle/>
                    <a:p>
                      <a:r>
                        <a:rPr lang="en-US" sz="1400" dirty="0"/>
                        <a:t>Exclusion</a:t>
                      </a:r>
                    </a:p>
                  </a:txBody>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tc>
                  <a:txBody>
                    <a:bodyPr/>
                    <a:lstStyle/>
                    <a:p>
                      <a:endParaRPr lang="en-US" sz="1800" dirty="0"/>
                    </a:p>
                  </a:txBody>
                  <a:tcPr>
                    <a:solidFill>
                      <a:srgbClr val="00B050"/>
                    </a:solidFill>
                  </a:tcPr>
                </a:tc>
                <a:extLst>
                  <a:ext uri="{0D108BD9-81ED-4DB2-BD59-A6C34878D82A}">
                    <a16:rowId xmlns:a16="http://schemas.microsoft.com/office/drawing/2014/main" val="10009"/>
                  </a:ext>
                </a:extLst>
              </a:tr>
              <a:tr h="659271">
                <a:tc>
                  <a:txBody>
                    <a:bodyPr/>
                    <a:lstStyle/>
                    <a:p>
                      <a:r>
                        <a:rPr lang="en-US" sz="1400" dirty="0"/>
                        <a:t>Contract Administration</a:t>
                      </a:r>
                    </a:p>
                  </a:txBody>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tc>
                  <a:txBody>
                    <a:bodyPr/>
                    <a:lstStyle/>
                    <a:p>
                      <a:endParaRPr lang="en-US" sz="1800" dirty="0"/>
                    </a:p>
                  </a:txBody>
                  <a:tcPr>
                    <a:solidFill>
                      <a:srgbClr val="FF0000"/>
                    </a:solidFill>
                  </a:tcPr>
                </a:tc>
                <a:tc>
                  <a:txBody>
                    <a:bodyPr/>
                    <a:lstStyle/>
                    <a:p>
                      <a:endParaRPr lang="en-US" sz="1800" dirty="0"/>
                    </a:p>
                  </a:txBody>
                  <a:tcPr>
                    <a:solidFill>
                      <a:srgbClr val="FF0000"/>
                    </a:solidFill>
                  </a:tcPr>
                </a:tc>
                <a:tc>
                  <a:txBody>
                    <a:bodyPr/>
                    <a:lstStyle/>
                    <a:p>
                      <a:endParaRPr lang="en-US" sz="1800" dirty="0"/>
                    </a:p>
                  </a:txBody>
                  <a:tcPr>
                    <a:solidFill>
                      <a:srgbClr val="FFFF00"/>
                    </a:solidFill>
                  </a:tcPr>
                </a:tc>
                <a:extLst>
                  <a:ext uri="{0D108BD9-81ED-4DB2-BD59-A6C34878D82A}">
                    <a16:rowId xmlns:a16="http://schemas.microsoft.com/office/drawing/2014/main" val="10010"/>
                  </a:ext>
                </a:extLst>
              </a:tr>
            </a:tbl>
          </a:graphicData>
        </a:graphic>
      </p:graphicFrame>
      <p:sp>
        <p:nvSpPr>
          <p:cNvPr id="102488" name="TextBox 1">
            <a:extLst>
              <a:ext uri="{FF2B5EF4-FFF2-40B4-BE49-F238E27FC236}">
                <a16:creationId xmlns:a16="http://schemas.microsoft.com/office/drawing/2014/main" id="{AA764646-53A2-4A71-80F0-59E070AA5F4A}"/>
              </a:ext>
            </a:extLst>
          </p:cNvPr>
          <p:cNvSpPr txBox="1">
            <a:spLocks noChangeArrowheads="1"/>
          </p:cNvSpPr>
          <p:nvPr/>
        </p:nvSpPr>
        <p:spPr bwMode="auto">
          <a:xfrm>
            <a:off x="3189288" y="685800"/>
            <a:ext cx="3886200" cy="76993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fontAlgn="base">
              <a:spcBef>
                <a:spcPct val="0"/>
              </a:spcBef>
              <a:spcAft>
                <a:spcPct val="0"/>
              </a:spcAft>
              <a:buClrTx/>
              <a:buSzTx/>
              <a:buNone/>
            </a:pPr>
            <a:r>
              <a:rPr lang="en-US" altLang="en-US" sz="4400" b="1" dirty="0">
                <a:solidFill>
                  <a:prstClr val="white"/>
                </a:solidFill>
                <a:latin typeface="Calibri" panose="020F0502020204030204" pitchFamily="34" charset="0"/>
                <a:cs typeface="Arial" panose="020B0604020202020204" pitchFamily="34" charset="0"/>
              </a:rPr>
              <a:t>CONVERGENCE</a:t>
            </a:r>
            <a:endParaRPr lang="en-US" altLang="en-US" sz="1800" dirty="0">
              <a:solidFill>
                <a:prstClr val="white"/>
              </a:solidFill>
              <a:latin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B0A95F3-71FD-4F7D-A145-017A7C6A303B}"/>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2C99366-A806-4721-850F-F5C3AB3BB10A}"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10</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0" name="Rectangle 4">
            <a:extLst>
              <a:ext uri="{FF2B5EF4-FFF2-40B4-BE49-F238E27FC236}">
                <a16:creationId xmlns:a16="http://schemas.microsoft.com/office/drawing/2014/main" id="{917ADF04-BA2C-4542-B964-0C6C578F4FA5}"/>
              </a:ext>
            </a:extLst>
          </p:cNvPr>
          <p:cNvSpPr>
            <a:spLocks noGrp="1" noRot="1" noChangeArrowheads="1"/>
          </p:cNvSpPr>
          <p:nvPr>
            <p:ph type="title"/>
          </p:nvPr>
        </p:nvSpPr>
        <p:spPr/>
        <p:txBody>
          <a:bodyPr/>
          <a:lstStyle/>
          <a:p>
            <a:pPr eaLnBrk="1" hangingPunct="1">
              <a:defRPr/>
            </a:pPr>
            <a:r>
              <a:rPr lang="en-US"/>
              <a:t>What Is a Reverse Auction?</a:t>
            </a:r>
          </a:p>
        </p:txBody>
      </p:sp>
      <p:pic>
        <p:nvPicPr>
          <p:cNvPr id="25603" name="Picture 6" descr="i">
            <a:extLst>
              <a:ext uri="{FF2B5EF4-FFF2-40B4-BE49-F238E27FC236}">
                <a16:creationId xmlns:a16="http://schemas.microsoft.com/office/drawing/2014/main" id="{F74573CB-58C1-406D-88A7-68743BD61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2"/>
            <a:ext cx="5410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C76C8F5-6254-4D74-B55E-392B3706B86A}"/>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defRPr/>
            </a:pPr>
            <a:endParaRPr lang="en-US" altLang="en-US"/>
          </a:p>
        </p:txBody>
      </p:sp>
      <p:pic>
        <p:nvPicPr>
          <p:cNvPr id="26627" name="Picture 2" descr="https://corporateshopaholic.files.wordpress.com/2010/12/reverse-auction1.jpg">
            <a:extLst>
              <a:ext uri="{FF2B5EF4-FFF2-40B4-BE49-F238E27FC236}">
                <a16:creationId xmlns:a16="http://schemas.microsoft.com/office/drawing/2014/main" id="{7772092D-488D-43DB-A2AF-75FDAEB53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9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4C9BBE-E6ED-4E0B-906D-E58DCB5AF6DE}"/>
              </a:ext>
            </a:extLst>
          </p:cNvPr>
          <p:cNvSpPr>
            <a:spLocks noGrp="1"/>
          </p:cNvSpPr>
          <p:nvPr>
            <p:ph type="title"/>
          </p:nvPr>
        </p:nvSpPr>
        <p:spPr>
          <a:xfrm>
            <a:off x="457200" y="228600"/>
            <a:ext cx="7924800" cy="1143000"/>
          </a:xfrm>
        </p:spPr>
        <p:txBody>
          <a:bodyPr/>
          <a:lstStyle/>
          <a:p>
            <a:pPr algn="l" eaLnBrk="1" hangingPunct="1">
              <a:defRPr/>
            </a:pPr>
            <a:r>
              <a:rPr lang="en-US" sz="2800" dirty="0"/>
              <a:t>Case study:  Georgia – </a:t>
            </a:r>
            <a:br>
              <a:rPr lang="en-US" sz="2800" dirty="0"/>
            </a:br>
            <a:r>
              <a:rPr lang="en-US" sz="2800" dirty="0"/>
              <a:t>Using E-Procurement To Combat Corruption</a:t>
            </a:r>
          </a:p>
        </p:txBody>
      </p:sp>
      <p:sp>
        <p:nvSpPr>
          <p:cNvPr id="26627" name="Content Placeholder 3">
            <a:extLst>
              <a:ext uri="{FF2B5EF4-FFF2-40B4-BE49-F238E27FC236}">
                <a16:creationId xmlns:a16="http://schemas.microsoft.com/office/drawing/2014/main" id="{BA51CC92-3EA3-4F98-BCE2-B3D2364E4811}"/>
              </a:ext>
            </a:extLst>
          </p:cNvPr>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2800" b="1" dirty="0"/>
              <a:t>Link to presentation on Georgian e-procurement system:</a:t>
            </a:r>
          </a:p>
          <a:p>
            <a:pPr lvl="1" eaLnBrk="1" hangingPunct="1">
              <a:defRPr/>
            </a:pPr>
            <a:r>
              <a:rPr lang="en-US" altLang="en-US" sz="2400" b="1" dirty="0">
                <a:solidFill>
                  <a:srgbClr val="000000"/>
                </a:solidFill>
                <a:hlinkClick r:id="rId2"/>
              </a:rPr>
              <a:t>https://prezi.com/1yugudjld6rw/e-procurement-reform-in-georgia-everyone-sees-everything/</a:t>
            </a:r>
            <a:endParaRPr lang="en-US" altLang="en-US" sz="2400" b="1" dirty="0">
              <a:solidFill>
                <a:srgbClr val="000000"/>
              </a:solidFill>
            </a:endParaRPr>
          </a:p>
          <a:p>
            <a:pPr eaLnBrk="1" hangingPunct="1">
              <a:defRPr/>
            </a:pPr>
            <a:r>
              <a:rPr lang="en-US" altLang="en-US" sz="2800" b="1" dirty="0"/>
              <a:t>Transparency International – Georgia report on e-procurement system:</a:t>
            </a:r>
          </a:p>
          <a:p>
            <a:pPr lvl="1" eaLnBrk="1" hangingPunct="1">
              <a:defRPr/>
            </a:pPr>
            <a:r>
              <a:rPr lang="en-US" altLang="en-US" sz="2400" b="1" dirty="0">
                <a:solidFill>
                  <a:srgbClr val="000000"/>
                </a:solidFill>
                <a:hlinkClick r:id="rId3"/>
              </a:rPr>
              <a:t>http://www.transparency.ge/en/node/3117</a:t>
            </a:r>
            <a:endParaRPr lang="en-US" altLang="en-US" sz="2400" b="1" dirty="0">
              <a:solidFill>
                <a:srgbClr val="000000"/>
              </a:solidFill>
            </a:endParaRPr>
          </a:p>
          <a:p>
            <a:pPr eaLnBrk="1" hangingPunct="1">
              <a:defRPr/>
            </a:pPr>
            <a:endParaRPr lang="en-US" altLang="en-US" dirty="0"/>
          </a:p>
        </p:txBody>
      </p:sp>
      <p:pic>
        <p:nvPicPr>
          <p:cNvPr id="27652" name="Picture 5" descr="Flag of Georgia">
            <a:extLst>
              <a:ext uri="{FF2B5EF4-FFF2-40B4-BE49-F238E27FC236}">
                <a16:creationId xmlns:a16="http://schemas.microsoft.com/office/drawing/2014/main" id="{EB6D3085-E268-45F9-9C1B-8B3715764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5" y="5029200"/>
            <a:ext cx="27447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4CE6C6D6-0F9B-4EB3-9E38-E10604AF24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800602"/>
            <a:ext cx="4191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06DB-F85D-4A9B-8D44-D8739C63B88A}"/>
              </a:ext>
            </a:extLst>
          </p:cNvPr>
          <p:cNvSpPr>
            <a:spLocks noGrp="1"/>
          </p:cNvSpPr>
          <p:nvPr>
            <p:ph type="title"/>
          </p:nvPr>
        </p:nvSpPr>
        <p:spPr/>
        <p:txBody>
          <a:bodyPr/>
          <a:lstStyle/>
          <a:p>
            <a:pPr eaLnBrk="1" hangingPunct="1">
              <a:defRPr/>
            </a:pPr>
            <a:r>
              <a:rPr lang="en-US" dirty="0"/>
              <a:t>Georgia E-Procurement</a:t>
            </a:r>
          </a:p>
        </p:txBody>
      </p:sp>
      <p:sp>
        <p:nvSpPr>
          <p:cNvPr id="3" name="Content Placeholder 2">
            <a:extLst>
              <a:ext uri="{FF2B5EF4-FFF2-40B4-BE49-F238E27FC236}">
                <a16:creationId xmlns:a16="http://schemas.microsoft.com/office/drawing/2014/main" id="{038AA457-8F67-4F66-9D74-12CCA9787E28}"/>
              </a:ext>
            </a:extLst>
          </p:cNvPr>
          <p:cNvSpPr>
            <a:spLocks noGrp="1"/>
          </p:cNvSpPr>
          <p:nvPr>
            <p:ph idx="1"/>
          </p:nvPr>
        </p:nvSpPr>
        <p:spPr/>
        <p:txBody>
          <a:bodyPr/>
          <a:lstStyle/>
          <a:p>
            <a:pPr eaLnBrk="1" hangingPunct="1">
              <a:defRPr/>
            </a:pPr>
            <a:endParaRPr lang="en-US"/>
          </a:p>
        </p:txBody>
      </p:sp>
      <p:pic>
        <p:nvPicPr>
          <p:cNvPr id="28676" name="Picture 2">
            <a:extLst>
              <a:ext uri="{FF2B5EF4-FFF2-40B4-BE49-F238E27FC236}">
                <a16:creationId xmlns:a16="http://schemas.microsoft.com/office/drawing/2014/main" id="{53AE6B6D-E2E5-4CAF-864F-1B67E96F6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371600"/>
            <a:ext cx="89630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6036-D2DB-4A5B-A7E7-92C44BC3C2C9}"/>
              </a:ext>
            </a:extLst>
          </p:cNvPr>
          <p:cNvSpPr>
            <a:spLocks noGrp="1"/>
          </p:cNvSpPr>
          <p:nvPr>
            <p:ph type="title"/>
          </p:nvPr>
        </p:nvSpPr>
        <p:spPr>
          <a:xfrm>
            <a:off x="419100" y="152400"/>
            <a:ext cx="8229600" cy="1143000"/>
          </a:xfrm>
        </p:spPr>
        <p:txBody>
          <a:bodyPr/>
          <a:lstStyle/>
          <a:p>
            <a:pPr eaLnBrk="1" hangingPunct="1">
              <a:defRPr/>
            </a:pPr>
            <a:r>
              <a:rPr lang="en-US" dirty="0"/>
              <a:t>Sample Georgian Auction</a:t>
            </a:r>
          </a:p>
        </p:txBody>
      </p:sp>
      <p:sp>
        <p:nvSpPr>
          <p:cNvPr id="3" name="Content Placeholder 2">
            <a:extLst>
              <a:ext uri="{FF2B5EF4-FFF2-40B4-BE49-F238E27FC236}">
                <a16:creationId xmlns:a16="http://schemas.microsoft.com/office/drawing/2014/main" id="{C0EB496C-5CC6-45B3-9F86-88C49C0B6202}"/>
              </a:ext>
            </a:extLst>
          </p:cNvPr>
          <p:cNvSpPr>
            <a:spLocks noGrp="1"/>
          </p:cNvSpPr>
          <p:nvPr>
            <p:ph idx="1"/>
          </p:nvPr>
        </p:nvSpPr>
        <p:spPr/>
        <p:txBody>
          <a:bodyPr/>
          <a:lstStyle/>
          <a:p>
            <a:pPr eaLnBrk="1" hangingPunct="1">
              <a:defRPr/>
            </a:pPr>
            <a:endParaRPr lang="en-US"/>
          </a:p>
        </p:txBody>
      </p:sp>
      <p:pic>
        <p:nvPicPr>
          <p:cNvPr id="29700" name="Picture 2">
            <a:extLst>
              <a:ext uri="{FF2B5EF4-FFF2-40B4-BE49-F238E27FC236}">
                <a16:creationId xmlns:a16="http://schemas.microsoft.com/office/drawing/2014/main" id="{15995E37-AF22-4BFF-84BA-A1A271878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067800" cy="567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a:extLst>
              <a:ext uri="{FF2B5EF4-FFF2-40B4-BE49-F238E27FC236}">
                <a16:creationId xmlns:a16="http://schemas.microsoft.com/office/drawing/2014/main" id="{6D1C6EE1-3619-4B82-8DAD-D5CA79D9A8FD}"/>
              </a:ext>
            </a:extLst>
          </p:cNvPr>
          <p:cNvSpPr>
            <a:spLocks noGrp="1" noRot="1" noChangeArrowheads="1"/>
          </p:cNvSpPr>
          <p:nvPr>
            <p:ph type="title"/>
          </p:nvPr>
        </p:nvSpPr>
        <p:spPr/>
        <p:txBody>
          <a:bodyPr/>
          <a:lstStyle/>
          <a:p>
            <a:pPr eaLnBrk="1" hangingPunct="1">
              <a:defRPr/>
            </a:pPr>
            <a:r>
              <a:rPr lang="en-US" sz="4000"/>
              <a:t>The U.S. Rule on Reverse Auctions</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a:extLst>
              <a:ext uri="{FF2B5EF4-FFF2-40B4-BE49-F238E27FC236}">
                <a16:creationId xmlns:a16="http://schemas.microsoft.com/office/drawing/2014/main" id="{726CAD7F-654D-4825-9E43-90E54AF58C75}"/>
              </a:ext>
            </a:extLst>
          </p:cNvPr>
          <p:cNvSpPr>
            <a:spLocks noGrp="1" noRot="1" noChangeArrowheads="1"/>
          </p:cNvSpPr>
          <p:nvPr>
            <p:ph type="title"/>
          </p:nvPr>
        </p:nvSpPr>
        <p:spPr/>
        <p:txBody>
          <a:bodyPr/>
          <a:lstStyle/>
          <a:p>
            <a:pPr eaLnBrk="1" hangingPunct="1">
              <a:defRPr/>
            </a:pPr>
            <a:r>
              <a:rPr lang="en-GB"/>
              <a:t>Which types of auction can be used? </a:t>
            </a:r>
            <a:endParaRPr lang="en-US"/>
          </a:p>
        </p:txBody>
      </p:sp>
      <p:sp>
        <p:nvSpPr>
          <p:cNvPr id="757763" name="Rectangle 3">
            <a:extLst>
              <a:ext uri="{FF2B5EF4-FFF2-40B4-BE49-F238E27FC236}">
                <a16:creationId xmlns:a16="http://schemas.microsoft.com/office/drawing/2014/main" id="{DA449D86-F3A7-4B91-A45F-577998133CC1}"/>
              </a:ext>
            </a:extLst>
          </p:cNvPr>
          <p:cNvSpPr>
            <a:spLocks noGrp="1" noChangeArrowheads="1"/>
          </p:cNvSpPr>
          <p:nvPr>
            <p:ph type="body" idx="1"/>
          </p:nvPr>
        </p:nvSpPr>
        <p:spPr/>
        <p:txBody>
          <a:bodyPr/>
          <a:lstStyle/>
          <a:p>
            <a:pPr eaLnBrk="1" hangingPunct="1">
              <a:defRPr/>
            </a:pPr>
            <a:r>
              <a:rPr lang="en-GB"/>
              <a:t>Type 1 – allowed; is the most common in UK</a:t>
            </a:r>
          </a:p>
          <a:p>
            <a:pPr lvl="1" eaLnBrk="1" hangingPunct="1">
              <a:defRPr/>
            </a:pPr>
            <a:r>
              <a:rPr lang="en-GB"/>
              <a:t>winning tender is chosen based solely on the auction phase (usually price only)</a:t>
            </a:r>
          </a:p>
          <a:p>
            <a:pPr lvl="1" eaLnBrk="1" hangingPunct="1">
              <a:defRPr/>
            </a:pPr>
            <a:r>
              <a:rPr lang="en-GB"/>
              <a:t> winner (usually lowest price) is apparent to participants during the auction process  </a:t>
            </a:r>
          </a:p>
          <a:p>
            <a:pPr eaLnBrk="1" hangingPunct="1">
              <a:defRPr/>
            </a:pPr>
            <a:endParaRPr lang="en-US"/>
          </a:p>
        </p:txBody>
      </p:sp>
      <p:sp>
        <p:nvSpPr>
          <p:cNvPr id="31748" name="Oval 4">
            <a:extLst>
              <a:ext uri="{FF2B5EF4-FFF2-40B4-BE49-F238E27FC236}">
                <a16:creationId xmlns:a16="http://schemas.microsoft.com/office/drawing/2014/main" id="{1F59BE17-D862-4051-A67D-4242205489DB}"/>
              </a:ext>
            </a:extLst>
          </p:cNvPr>
          <p:cNvSpPr>
            <a:spLocks noChangeArrowheads="1"/>
          </p:cNvSpPr>
          <p:nvPr/>
        </p:nvSpPr>
        <p:spPr bwMode="auto">
          <a:xfrm>
            <a:off x="381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A00AE776-E8FA-4E59-8358-F17A4CA678DB}"/>
              </a:ext>
            </a:extLst>
          </p:cNvPr>
          <p:cNvSpPr>
            <a:spLocks noGrp="1" noRot="1" noChangeArrowheads="1"/>
          </p:cNvSpPr>
          <p:nvPr>
            <p:ph type="title"/>
          </p:nvPr>
        </p:nvSpPr>
        <p:spPr/>
        <p:txBody>
          <a:bodyPr/>
          <a:lstStyle/>
          <a:p>
            <a:pPr eaLnBrk="1" hangingPunct="1">
              <a:defRPr/>
            </a:pPr>
            <a:r>
              <a:rPr lang="en-GB"/>
              <a:t>Which types of auction can be used?</a:t>
            </a:r>
            <a:endParaRPr lang="en-US"/>
          </a:p>
        </p:txBody>
      </p:sp>
      <p:sp>
        <p:nvSpPr>
          <p:cNvPr id="758787" name="Rectangle 3">
            <a:extLst>
              <a:ext uri="{FF2B5EF4-FFF2-40B4-BE49-F238E27FC236}">
                <a16:creationId xmlns:a16="http://schemas.microsoft.com/office/drawing/2014/main" id="{FA920BCB-3BDB-41B9-A179-074269C14C9B}"/>
              </a:ext>
            </a:extLst>
          </p:cNvPr>
          <p:cNvSpPr>
            <a:spLocks noGrp="1" noChangeArrowheads="1"/>
          </p:cNvSpPr>
          <p:nvPr>
            <p:ph type="body" idx="1"/>
          </p:nvPr>
        </p:nvSpPr>
        <p:spPr/>
        <p:txBody>
          <a:bodyPr/>
          <a:lstStyle/>
          <a:p>
            <a:pPr eaLnBrk="1" hangingPunct="1">
              <a:defRPr/>
            </a:pPr>
            <a:r>
              <a:rPr lang="en-GB"/>
              <a:t>Type 2 – allowed</a:t>
            </a:r>
          </a:p>
          <a:p>
            <a:pPr eaLnBrk="1" hangingPunct="1">
              <a:buFont typeface="Wingdings" panose="05000000000000000000" pitchFamily="2" charset="2"/>
              <a:buNone/>
              <a:defRPr/>
            </a:pPr>
            <a:endParaRPr lang="en-GB"/>
          </a:p>
          <a:p>
            <a:pPr lvl="1" eaLnBrk="1" hangingPunct="1">
              <a:defRPr/>
            </a:pPr>
            <a:r>
              <a:rPr lang="en-GB"/>
              <a:t>award is based on aspects of tenders assessed before the auction (e.g.quality) </a:t>
            </a:r>
            <a:r>
              <a:rPr lang="en-GB" i="1"/>
              <a:t>and </a:t>
            </a:r>
            <a:r>
              <a:rPr lang="en-GB"/>
              <a:t>on the auction (where usually only price only is subject to change)</a:t>
            </a:r>
          </a:p>
          <a:p>
            <a:pPr lvl="1" eaLnBrk="1" hangingPunct="1">
              <a:defRPr/>
            </a:pPr>
            <a:r>
              <a:rPr lang="en-GB"/>
              <a:t>winner is apparent during the auction process</a:t>
            </a:r>
          </a:p>
          <a:p>
            <a:pPr eaLnBrk="1" hangingPunct="1">
              <a:defRPr/>
            </a:pPr>
            <a:endParaRPr lang="en-US"/>
          </a:p>
        </p:txBody>
      </p:sp>
      <p:sp>
        <p:nvSpPr>
          <p:cNvPr id="32772" name="Oval 4">
            <a:extLst>
              <a:ext uri="{FF2B5EF4-FFF2-40B4-BE49-F238E27FC236}">
                <a16:creationId xmlns:a16="http://schemas.microsoft.com/office/drawing/2014/main" id="{B2B499FD-B635-4950-8D39-0E036C1BA6D8}"/>
              </a:ext>
            </a:extLst>
          </p:cNvPr>
          <p:cNvSpPr>
            <a:spLocks noChangeArrowheads="1"/>
          </p:cNvSpPr>
          <p:nvPr/>
        </p:nvSpPr>
        <p:spPr bwMode="auto">
          <a:xfrm>
            <a:off x="381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a:extLst>
              <a:ext uri="{FF2B5EF4-FFF2-40B4-BE49-F238E27FC236}">
                <a16:creationId xmlns:a16="http://schemas.microsoft.com/office/drawing/2014/main" id="{6EA0AB99-9F80-4CD2-B838-73965694EF4F}"/>
              </a:ext>
            </a:extLst>
          </p:cNvPr>
          <p:cNvSpPr>
            <a:spLocks noGrp="1" noRot="1" noChangeArrowheads="1"/>
          </p:cNvSpPr>
          <p:nvPr>
            <p:ph type="title"/>
          </p:nvPr>
        </p:nvSpPr>
        <p:spPr/>
        <p:txBody>
          <a:bodyPr/>
          <a:lstStyle/>
          <a:p>
            <a:pPr eaLnBrk="1" hangingPunct="1">
              <a:defRPr/>
            </a:pPr>
            <a:r>
              <a:rPr lang="en-GB"/>
              <a:t>Which types of auction can be used?</a:t>
            </a:r>
            <a:endParaRPr lang="en-US"/>
          </a:p>
        </p:txBody>
      </p:sp>
      <p:sp>
        <p:nvSpPr>
          <p:cNvPr id="761859" name="Rectangle 3">
            <a:extLst>
              <a:ext uri="{FF2B5EF4-FFF2-40B4-BE49-F238E27FC236}">
                <a16:creationId xmlns:a16="http://schemas.microsoft.com/office/drawing/2014/main" id="{B9803F0A-78D3-4686-90FE-3A11666F53A5}"/>
              </a:ext>
            </a:extLst>
          </p:cNvPr>
          <p:cNvSpPr>
            <a:spLocks noGrp="1" noChangeArrowheads="1"/>
          </p:cNvSpPr>
          <p:nvPr>
            <p:ph type="body" idx="1"/>
          </p:nvPr>
        </p:nvSpPr>
        <p:spPr/>
        <p:txBody>
          <a:bodyPr/>
          <a:lstStyle/>
          <a:p>
            <a:pPr eaLnBrk="1" hangingPunct="1">
              <a:defRPr/>
            </a:pPr>
            <a:r>
              <a:rPr lang="en-GB" sz="2800" dirty="0"/>
              <a:t>Type 3 – not allowed under directives at all; was rare before new directives </a:t>
            </a:r>
            <a:r>
              <a:rPr lang="en-GB" sz="2800" i="1" dirty="0"/>
              <a:t>except </a:t>
            </a:r>
            <a:r>
              <a:rPr lang="en-GB" sz="2800" dirty="0"/>
              <a:t>for utilities</a:t>
            </a:r>
          </a:p>
          <a:p>
            <a:pPr lvl="1" eaLnBrk="1" hangingPunct="1">
              <a:defRPr/>
            </a:pPr>
            <a:endParaRPr lang="en-GB" sz="2400" dirty="0"/>
          </a:p>
          <a:p>
            <a:pPr lvl="1" eaLnBrk="1" hangingPunct="1">
              <a:defRPr/>
            </a:pPr>
            <a:r>
              <a:rPr lang="en-GB" sz="2400" dirty="0"/>
              <a:t>As in type 2, award is based on aspects of tenders not changed in the auction (e.g. quality) </a:t>
            </a:r>
            <a:r>
              <a:rPr lang="en-GB" sz="2400" i="1" dirty="0"/>
              <a:t>and</a:t>
            </a:r>
            <a:r>
              <a:rPr lang="en-GB" sz="2400" dirty="0"/>
              <a:t> on the auction</a:t>
            </a:r>
          </a:p>
          <a:p>
            <a:pPr lvl="1" eaLnBrk="1" hangingPunct="1">
              <a:defRPr/>
            </a:pPr>
            <a:r>
              <a:rPr lang="en-GB" sz="2400" dirty="0"/>
              <a:t>winner is </a:t>
            </a:r>
            <a:r>
              <a:rPr lang="en-GB" sz="2400" i="1" dirty="0"/>
              <a:t>not </a:t>
            </a:r>
            <a:r>
              <a:rPr lang="en-GB" sz="2400" dirty="0"/>
              <a:t>apparent during the auction process (e.g. quality is judged </a:t>
            </a:r>
            <a:r>
              <a:rPr lang="en-GB" sz="2400" i="1" dirty="0"/>
              <a:t>after</a:t>
            </a:r>
            <a:r>
              <a:rPr lang="en-GB" sz="2400" dirty="0"/>
              <a:t> the auction and then an overall judgment made on price/quality)</a:t>
            </a:r>
          </a:p>
          <a:p>
            <a:pPr eaLnBrk="1" hangingPunct="1">
              <a:defRPr/>
            </a:pPr>
            <a:endParaRPr lang="en-US" sz="2800" dirty="0"/>
          </a:p>
        </p:txBody>
      </p:sp>
      <p:sp>
        <p:nvSpPr>
          <p:cNvPr id="33796" name="Oval 4">
            <a:extLst>
              <a:ext uri="{FF2B5EF4-FFF2-40B4-BE49-F238E27FC236}">
                <a16:creationId xmlns:a16="http://schemas.microsoft.com/office/drawing/2014/main" id="{A2A5AEED-19F8-4E11-9C99-DED3B896DADC}"/>
              </a:ext>
            </a:extLst>
          </p:cNvPr>
          <p:cNvSpPr>
            <a:spLocks noChangeArrowheads="1"/>
          </p:cNvSpPr>
          <p:nvPr/>
        </p:nvSpPr>
        <p:spPr bwMode="auto">
          <a:xfrm>
            <a:off x="4191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4DE5-05C4-499A-B442-90FA9B17CE38}"/>
              </a:ext>
            </a:extLst>
          </p:cNvPr>
          <p:cNvSpPr>
            <a:spLocks noGrp="1"/>
          </p:cNvSpPr>
          <p:nvPr>
            <p:ph type="title"/>
          </p:nvPr>
        </p:nvSpPr>
        <p:spPr/>
        <p:txBody>
          <a:bodyPr/>
          <a:lstStyle/>
          <a:p>
            <a:r>
              <a:rPr lang="en-US" dirty="0"/>
              <a:t>Electronic Marketplaces</a:t>
            </a:r>
          </a:p>
        </p:txBody>
      </p:sp>
      <p:sp>
        <p:nvSpPr>
          <p:cNvPr id="4" name="Text Placeholder 3">
            <a:extLst>
              <a:ext uri="{FF2B5EF4-FFF2-40B4-BE49-F238E27FC236}">
                <a16:creationId xmlns:a16="http://schemas.microsoft.com/office/drawing/2014/main" id="{37438341-F848-4EAE-9595-15EDEC6C4C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296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a:extLst>
              <a:ext uri="{FF2B5EF4-FFF2-40B4-BE49-F238E27FC236}">
                <a16:creationId xmlns:a16="http://schemas.microsoft.com/office/drawing/2014/main" id="{EA34D597-E704-4FF5-A042-F1E553FA16C4}"/>
              </a:ext>
            </a:extLst>
          </p:cNvPr>
          <p:cNvSpPr>
            <a:spLocks noGrp="1" noRot="1" noChangeArrowheads="1"/>
          </p:cNvSpPr>
          <p:nvPr>
            <p:ph type="title"/>
          </p:nvPr>
        </p:nvSpPr>
        <p:spPr/>
        <p:txBody>
          <a:bodyPr/>
          <a:lstStyle/>
          <a:p>
            <a:pPr eaLnBrk="1" hangingPunct="1">
              <a:defRPr/>
            </a:pPr>
            <a:r>
              <a:rPr lang="en-US" sz="4000"/>
              <a:t>European Union Directive – Cont’d</a:t>
            </a:r>
          </a:p>
        </p:txBody>
      </p:sp>
      <p:sp>
        <p:nvSpPr>
          <p:cNvPr id="784387" name="Rectangle 3">
            <a:extLst>
              <a:ext uri="{FF2B5EF4-FFF2-40B4-BE49-F238E27FC236}">
                <a16:creationId xmlns:a16="http://schemas.microsoft.com/office/drawing/2014/main" id="{5D46E581-928E-46B9-8F95-6F1C8B12E4ED}"/>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dirty="0">
                <a:solidFill>
                  <a:schemeClr val="hlink"/>
                </a:solidFill>
              </a:rPr>
              <a:t>The electronic auction shall be based:</a:t>
            </a:r>
          </a:p>
          <a:p>
            <a:pPr eaLnBrk="1" hangingPunct="1">
              <a:lnSpc>
                <a:spcPct val="80000"/>
              </a:lnSpc>
              <a:buFont typeface="Wingdings" panose="05000000000000000000" pitchFamily="2" charset="2"/>
              <a:buNone/>
              <a:defRPr/>
            </a:pPr>
            <a:r>
              <a:rPr lang="en-US" dirty="0"/>
              <a:t>- </a:t>
            </a:r>
            <a:r>
              <a:rPr lang="en-US" u="sng" dirty="0"/>
              <a:t>either solely on prices</a:t>
            </a:r>
            <a:r>
              <a:rPr lang="en-US" dirty="0"/>
              <a:t> when the contract is awarded to the lowest price,</a:t>
            </a:r>
          </a:p>
          <a:p>
            <a:pPr eaLnBrk="1" hangingPunct="1">
              <a:lnSpc>
                <a:spcPct val="80000"/>
              </a:lnSpc>
              <a:buFont typeface="Wingdings" panose="05000000000000000000" pitchFamily="2" charset="2"/>
              <a:buNone/>
              <a:defRPr/>
            </a:pPr>
            <a:r>
              <a:rPr lang="en-US" dirty="0"/>
              <a:t>- or </a:t>
            </a:r>
            <a:r>
              <a:rPr lang="en-US" u="sng" dirty="0"/>
              <a:t>on prices and/or on the new values of the features of the tenders indicated in the specification when the contract is awarded to the most economically advantageous tender</a:t>
            </a:r>
            <a:r>
              <a:rPr lang="en-US" dirty="0"/>
              <a:t>.</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a:extLst>
              <a:ext uri="{FF2B5EF4-FFF2-40B4-BE49-F238E27FC236}">
                <a16:creationId xmlns:a16="http://schemas.microsoft.com/office/drawing/2014/main" id="{05CDE0FB-CB98-418E-85DA-A8C82399DDC5}"/>
              </a:ext>
            </a:extLst>
          </p:cNvPr>
          <p:cNvSpPr>
            <a:spLocks noGrp="1" noRot="1" noChangeArrowheads="1"/>
          </p:cNvSpPr>
          <p:nvPr>
            <p:ph type="title"/>
          </p:nvPr>
        </p:nvSpPr>
        <p:spPr/>
        <p:txBody>
          <a:bodyPr/>
          <a:lstStyle/>
          <a:p>
            <a:pPr eaLnBrk="1" hangingPunct="1">
              <a:defRPr/>
            </a:pPr>
            <a:r>
              <a:rPr lang="en-US"/>
              <a:t>Mock Auction Rules</a:t>
            </a:r>
          </a:p>
        </p:txBody>
      </p:sp>
      <p:sp>
        <p:nvSpPr>
          <p:cNvPr id="799747" name="Rectangle 3">
            <a:extLst>
              <a:ext uri="{FF2B5EF4-FFF2-40B4-BE49-F238E27FC236}">
                <a16:creationId xmlns:a16="http://schemas.microsoft.com/office/drawing/2014/main" id="{55E92A1B-3EAE-4D37-916E-8808377B0441}"/>
              </a:ext>
            </a:extLst>
          </p:cNvPr>
          <p:cNvSpPr>
            <a:spLocks noGrp="1" noChangeArrowheads="1"/>
          </p:cNvSpPr>
          <p:nvPr>
            <p:ph type="body" idx="1"/>
          </p:nvPr>
        </p:nvSpPr>
        <p:spPr/>
        <p:txBody>
          <a:bodyPr/>
          <a:lstStyle/>
          <a:p>
            <a:pPr eaLnBrk="1" hangingPunct="1">
              <a:defRPr/>
            </a:pPr>
            <a:r>
              <a:rPr lang="en-US" dirty="0"/>
              <a:t>Group descriptions drive bidding strategy</a:t>
            </a:r>
          </a:p>
          <a:p>
            <a:pPr eaLnBrk="1" hangingPunct="1">
              <a:defRPr/>
            </a:pPr>
            <a:r>
              <a:rPr lang="en-US" dirty="0"/>
              <a:t>Auction per mock solicitation</a:t>
            </a:r>
          </a:p>
          <a:p>
            <a:pPr eaLnBrk="1" hangingPunct="1">
              <a:defRPr/>
            </a:pPr>
            <a:r>
              <a:rPr lang="en-US" dirty="0"/>
              <a:t>U.S. rules regarding reverse auctions apply</a:t>
            </a:r>
          </a:p>
          <a:p>
            <a:pPr eaLnBrk="1" hangingPunct="1">
              <a:defRPr/>
            </a:pPr>
            <a:r>
              <a:rPr lang="en-US" dirty="0"/>
              <a:t>U.S. bid protest rules apply</a:t>
            </a:r>
          </a:p>
          <a:p>
            <a:pPr eaLnBrk="1" hangingPunct="1">
              <a:defRPr/>
            </a:pPr>
            <a:r>
              <a:rPr lang="en-US" dirty="0"/>
              <a:t>Bids to auctioneer; low bid posted</a:t>
            </a:r>
          </a:p>
          <a:p>
            <a:pPr eaLnBrk="1" hangingPunct="1">
              <a:defRPr/>
            </a:pPr>
            <a:r>
              <a:rPr lang="en-US" dirty="0"/>
              <a:t>Professor is both auctioneer and arbiter</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22FC-774D-4E22-AE70-CBDEBD9B7B8F}"/>
              </a:ext>
            </a:extLst>
          </p:cNvPr>
          <p:cNvSpPr>
            <a:spLocks noGrp="1"/>
          </p:cNvSpPr>
          <p:nvPr>
            <p:ph type="title"/>
          </p:nvPr>
        </p:nvSpPr>
        <p:spPr/>
        <p:txBody>
          <a:bodyPr/>
          <a:lstStyle/>
          <a:p>
            <a:pPr eaLnBrk="1" hangingPunct="1">
              <a:defRPr/>
            </a:pPr>
            <a:r>
              <a:rPr lang="en-US" dirty="0"/>
              <a:t>Mock Auction</a:t>
            </a:r>
          </a:p>
        </p:txBody>
      </p:sp>
      <p:sp>
        <p:nvSpPr>
          <p:cNvPr id="3" name="Content Placeholder 2">
            <a:extLst>
              <a:ext uri="{FF2B5EF4-FFF2-40B4-BE49-F238E27FC236}">
                <a16:creationId xmlns:a16="http://schemas.microsoft.com/office/drawing/2014/main" id="{7434E92E-A5EF-469E-B7A6-B0D9CAE613BA}"/>
              </a:ext>
            </a:extLst>
          </p:cNvPr>
          <p:cNvSpPr>
            <a:spLocks noGrp="1"/>
          </p:cNvSpPr>
          <p:nvPr>
            <p:ph idx="1"/>
          </p:nvPr>
        </p:nvSpPr>
        <p:spPr/>
        <p:txBody>
          <a:bodyPr/>
          <a:lstStyle/>
          <a:p>
            <a:pPr eaLnBrk="1" hangingPunct="1">
              <a:defRPr/>
            </a:pPr>
            <a:r>
              <a:rPr lang="en-US" dirty="0"/>
              <a:t>General Facts:  Solicitation </a:t>
            </a:r>
          </a:p>
          <a:p>
            <a:pPr marL="0" indent="0" eaLnBrk="1" hangingPunct="1">
              <a:buNone/>
              <a:defRPr/>
            </a:pPr>
            <a:endParaRPr lang="en-US" dirty="0"/>
          </a:p>
          <a:p>
            <a:pPr marL="0" indent="0" eaLnBrk="1" hangingPunct="1">
              <a:buNone/>
              <a:defRPr/>
            </a:pPr>
            <a:endParaRPr lang="en-US" dirty="0"/>
          </a:p>
          <a:p>
            <a:pPr eaLnBrk="1" hangingPunct="1">
              <a:defRPr/>
            </a:pPr>
            <a:r>
              <a:rPr lang="en-US" dirty="0"/>
              <a:t>Team-Specific Facts (to be distributed)</a:t>
            </a:r>
          </a:p>
          <a:p>
            <a:pPr eaLnBrk="1" hangingPunct="1">
              <a:defRPr/>
            </a:pPr>
            <a:endParaRPr lang="en-US" dirty="0"/>
          </a:p>
          <a:p>
            <a:pPr marL="0" indent="0" eaLnBrk="1" hangingPunct="1">
              <a:buNone/>
              <a:defRPr/>
            </a:pPr>
            <a:endParaRPr lang="en-US" dirty="0"/>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DA299-6F88-48F5-9969-82817D5E033B}"/>
              </a:ext>
            </a:extLst>
          </p:cNvPr>
          <p:cNvSpPr>
            <a:spLocks noGrp="1"/>
          </p:cNvSpPr>
          <p:nvPr>
            <p:ph type="title"/>
          </p:nvPr>
        </p:nvSpPr>
        <p:spPr>
          <a:xfrm>
            <a:off x="873125" y="4038602"/>
            <a:ext cx="7772400" cy="841375"/>
          </a:xfrm>
        </p:spPr>
        <p:txBody>
          <a:bodyPr>
            <a:normAutofit/>
          </a:bodyPr>
          <a:lstStyle/>
          <a:p>
            <a:pPr algn="r" eaLnBrk="1" hangingPunct="1">
              <a:defRPr/>
            </a:pPr>
            <a:r>
              <a:rPr lang="en-US" dirty="0"/>
              <a:t>Conclusion</a:t>
            </a:r>
          </a:p>
        </p:txBody>
      </p:sp>
      <p:sp>
        <p:nvSpPr>
          <p:cNvPr id="32771" name="Slide Number Placeholder 3">
            <a:extLst>
              <a:ext uri="{FF2B5EF4-FFF2-40B4-BE49-F238E27FC236}">
                <a16:creationId xmlns:a16="http://schemas.microsoft.com/office/drawing/2014/main" id="{FFCAE274-CD2B-4DAF-A8B4-1C765354E622}"/>
              </a:ext>
            </a:extLst>
          </p:cNvPr>
          <p:cNvSpPr>
            <a:spLocks noGrp="1"/>
          </p:cNvSpPr>
          <p:nvPr>
            <p:ph type="sldNum" sz="quarter" idx="11"/>
          </p:nvPr>
        </p:nvSpPr>
        <p:spPr>
          <a:xfrm>
            <a:off x="3124200" y="6248400"/>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endParaRPr lang="en-US" altLang="en-US" sz="1200" dirty="0">
              <a:solidFill>
                <a:srgbClr val="FFFFFF"/>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6FF3EF43-273A-43CA-92E7-D8D48E038115}"/>
              </a:ext>
            </a:extLst>
          </p:cNvPr>
          <p:cNvSpPr txBox="1">
            <a:spLocks/>
          </p:cNvSpPr>
          <p:nvPr/>
        </p:nvSpPr>
        <p:spPr>
          <a:xfrm>
            <a:off x="533400" y="1752600"/>
            <a:ext cx="6400800" cy="1752600"/>
          </a:xfrm>
          <a:prstGeom prst="rect">
            <a:avLst/>
          </a:prstGeom>
        </p:spPr>
        <p:txBody>
          <a:bodyPr>
            <a:normAutofit/>
          </a:bodyPr>
          <a:lstStyle/>
          <a:p>
            <a:pPr marL="342900" indent="-342900">
              <a:spcBef>
                <a:spcPct val="20000"/>
              </a:spcBef>
              <a:defRPr/>
            </a:pPr>
            <a:r>
              <a:rPr lang="en-US" sz="3200" dirty="0">
                <a:solidFill>
                  <a:srgbClr val="FFFFFF"/>
                </a:solidFill>
                <a:latin typeface="Garamond"/>
                <a:cs typeface="Arial" panose="020B0604020202020204" pitchFamily="34" charset="0"/>
              </a:rPr>
              <a:t>Christopher R. Yukins</a:t>
            </a:r>
          </a:p>
          <a:p>
            <a:pPr marL="342900" indent="-342900">
              <a:spcBef>
                <a:spcPct val="20000"/>
              </a:spcBef>
              <a:defRPr/>
            </a:pPr>
            <a:r>
              <a:rPr lang="en-US" sz="2000" dirty="0">
                <a:solidFill>
                  <a:srgbClr val="FFFFFF"/>
                </a:solidFill>
                <a:latin typeface="Garamond"/>
                <a:cs typeface="Arial" panose="020B0604020202020204" pitchFamily="34" charset="0"/>
              </a:rPr>
              <a:t>cyukins@law.gwu.edu</a:t>
            </a:r>
          </a:p>
          <a:p>
            <a:pPr marL="342900" indent="-342900">
              <a:spcBef>
                <a:spcPct val="20000"/>
              </a:spcBef>
              <a:defRPr/>
            </a:pPr>
            <a:r>
              <a:rPr lang="en-US" sz="2000" dirty="0">
                <a:solidFill>
                  <a:srgbClr val="FFFFFF"/>
                </a:solidFill>
                <a:latin typeface="Garamond"/>
                <a:cs typeface="Arial" panose="020B0604020202020204" pitchFamily="34" charset="0"/>
              </a:rPr>
              <a:t>Tel. +1 703 304 4773</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8214554" y="1974848"/>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defTabSz="685800" fontAlgn="base">
              <a:spcBef>
                <a:spcPct val="0"/>
              </a:spcBef>
              <a:spcAft>
                <a:spcPct val="0"/>
              </a:spcAft>
              <a:defRPr/>
            </a:pPr>
            <a:r>
              <a:rPr lang="en-US" altLang="en-US" sz="1050" b="1" dirty="0">
                <a:solidFill>
                  <a:prstClr val="black"/>
                </a:solidFill>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813" y="2551927"/>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935" y="3879078"/>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54" y="1324315"/>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9" y="3374360"/>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5503" y="1191826"/>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0" y="359823"/>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defRPr/>
            </a:pPr>
            <a:endParaRPr lang="en-US" altLang="en-US" sz="1500" dirty="0">
              <a:solidFill>
                <a:prstClr val="white"/>
              </a:solidFill>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1525222" y="961475"/>
          <a:ext cx="6015455" cy="40677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783" name="TextBox 8">
            <a:extLst>
              <a:ext uri="{FF2B5EF4-FFF2-40B4-BE49-F238E27FC236}">
                <a16:creationId xmlns:a16="http://schemas.microsoft.com/office/drawing/2014/main" id="{57DF75D8-102E-4481-A487-182AFBB7450E}"/>
              </a:ext>
            </a:extLst>
          </p:cNvPr>
          <p:cNvSpPr txBox="1">
            <a:spLocks noChangeArrowheads="1"/>
          </p:cNvSpPr>
          <p:nvPr/>
        </p:nvSpPr>
        <p:spPr bwMode="auto">
          <a:xfrm>
            <a:off x="0" y="4944228"/>
            <a:ext cx="3352800"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defRPr/>
            </a:pPr>
            <a:r>
              <a:rPr lang="en-US" altLang="en-US" sz="3000" b="1" dirty="0">
                <a:solidFill>
                  <a:srgbClr val="FFFF00"/>
                </a:solidFill>
                <a:cs typeface="Arial" panose="020B0604020202020204" pitchFamily="34" charset="0"/>
              </a:rPr>
              <a:t>The Players</a:t>
            </a:r>
          </a:p>
        </p:txBody>
      </p:sp>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defRPr/>
            </a:pPr>
            <a:fld id="{EA139857-E5E6-48EC-877D-B87131A3AA0C}" type="slidenum">
              <a:rPr lang="pt-PT" altLang="en-US">
                <a:solidFill>
                  <a:srgbClr val="898989"/>
                </a:solidFill>
                <a:cs typeface="Arial" panose="020B0604020202020204" pitchFamily="34" charset="0"/>
              </a:rPr>
              <a:pPr defTabSz="685800" fontAlgn="base">
                <a:spcBef>
                  <a:spcPct val="0"/>
                </a:spcBef>
                <a:spcAft>
                  <a:spcPct val="0"/>
                </a:spcAft>
                <a:defRPr/>
              </a:pPr>
              <a:t>3</a:t>
            </a:fld>
            <a:endParaRPr lang="pt-PT" altLang="en-US">
              <a:solidFill>
                <a:srgbClr val="898989"/>
              </a:solidFill>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8214554" y="1974848"/>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defTabSz="685800" fontAlgn="base">
              <a:spcBef>
                <a:spcPct val="0"/>
              </a:spcBef>
              <a:spcAft>
                <a:spcPct val="0"/>
              </a:spcAft>
              <a:defRPr/>
            </a:pPr>
            <a:r>
              <a:rPr lang="en-US" altLang="en-US" sz="1050" b="1" dirty="0">
                <a:solidFill>
                  <a:prstClr val="black"/>
                </a:solidFill>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813" y="2551927"/>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935" y="3879078"/>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54" y="1324315"/>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9" y="3374360"/>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5503" y="1191826"/>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0" y="359823"/>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defRPr/>
            </a:pPr>
            <a:endParaRPr lang="en-US" altLang="en-US" sz="1500" dirty="0">
              <a:solidFill>
                <a:prstClr val="white"/>
              </a:solidFill>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1525222" y="961475"/>
          <a:ext cx="6015455" cy="40677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83" name="TextBox 8">
            <a:extLst>
              <a:ext uri="{FF2B5EF4-FFF2-40B4-BE49-F238E27FC236}">
                <a16:creationId xmlns:a16="http://schemas.microsoft.com/office/drawing/2014/main" id="{57DF75D8-102E-4481-A487-182AFBB7450E}"/>
              </a:ext>
            </a:extLst>
          </p:cNvPr>
          <p:cNvSpPr txBox="1">
            <a:spLocks noChangeArrowheads="1"/>
          </p:cNvSpPr>
          <p:nvPr/>
        </p:nvSpPr>
        <p:spPr bwMode="auto">
          <a:xfrm>
            <a:off x="0" y="4944228"/>
            <a:ext cx="3352800"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defRPr/>
            </a:pPr>
            <a:r>
              <a:rPr lang="en-US" altLang="en-US" sz="3000" b="1" dirty="0">
                <a:solidFill>
                  <a:srgbClr val="FFFF00"/>
                </a:solidFill>
                <a:cs typeface="Arial" panose="020B0604020202020204" pitchFamily="34" charset="0"/>
              </a:rPr>
              <a:t>The Problems</a:t>
            </a:r>
          </a:p>
        </p:txBody>
      </p:sp>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defTabSz="685800" fontAlgn="base">
              <a:spcBef>
                <a:spcPct val="0"/>
              </a:spcBef>
              <a:spcAft>
                <a:spcPct val="0"/>
              </a:spcAft>
              <a:defRPr/>
            </a:pPr>
            <a:fld id="{EA139857-E5E6-48EC-877D-B87131A3AA0C}" type="slidenum">
              <a:rPr lang="pt-PT" altLang="en-US">
                <a:solidFill>
                  <a:srgbClr val="898989"/>
                </a:solidFill>
                <a:cs typeface="Arial" panose="020B0604020202020204" pitchFamily="34" charset="0"/>
              </a:rPr>
              <a:pPr defTabSz="685800" fontAlgn="base">
                <a:spcBef>
                  <a:spcPct val="0"/>
                </a:spcBef>
                <a:spcAft>
                  <a:spcPct val="0"/>
                </a:spcAft>
                <a:defRPr/>
              </a:pPr>
              <a:t>4</a:t>
            </a:fld>
            <a:endParaRPr lang="pt-PT" altLang="en-US">
              <a:solidFill>
                <a:srgbClr val="898989"/>
              </a:solidFill>
              <a:cs typeface="Arial" panose="020B0604020202020204" pitchFamily="34" charset="0"/>
            </a:endParaRPr>
          </a:p>
        </p:txBody>
      </p:sp>
      <p:sp>
        <p:nvSpPr>
          <p:cNvPr id="3" name="Callout: Up Arrow 2">
            <a:extLst>
              <a:ext uri="{FF2B5EF4-FFF2-40B4-BE49-F238E27FC236}">
                <a16:creationId xmlns:a16="http://schemas.microsoft.com/office/drawing/2014/main" id="{77BA7038-B944-4465-B1C8-66287474E879}"/>
              </a:ext>
            </a:extLst>
          </p:cNvPr>
          <p:cNvSpPr/>
          <p:nvPr/>
        </p:nvSpPr>
        <p:spPr>
          <a:xfrm>
            <a:off x="-137206" y="4951804"/>
            <a:ext cx="6980012" cy="1906197"/>
          </a:xfrm>
          <a:prstGeom prst="up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a:solidFill>
                  <a:prstClr val="white"/>
                </a:solidFill>
                <a:latin typeface="Calibri" panose="020F0502020204030204"/>
              </a:rPr>
              <a:t>Vendor data – bid challenges – transparency –</a:t>
            </a:r>
          </a:p>
          <a:p>
            <a:pPr algn="ctr" fontAlgn="base">
              <a:spcBef>
                <a:spcPct val="0"/>
              </a:spcBef>
              <a:spcAft>
                <a:spcPct val="0"/>
              </a:spcAft>
              <a:defRPr/>
            </a:pPr>
            <a:r>
              <a:rPr lang="en-US" dirty="0">
                <a:solidFill>
                  <a:prstClr val="white"/>
                </a:solidFill>
                <a:latin typeface="Calibri" panose="020F0502020204030204"/>
              </a:rPr>
              <a:t>competition -- socioeconomic goals (including Buy American) – no- standards security review -- fee to GSA – Most Favored Customer pricing</a:t>
            </a:r>
          </a:p>
        </p:txBody>
      </p:sp>
    </p:spTree>
    <p:extLst>
      <p:ext uri="{BB962C8B-B14F-4D97-AF65-F5344CB8AC3E}">
        <p14:creationId xmlns:p14="http://schemas.microsoft.com/office/powerpoint/2010/main" val="69231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69D3-D017-457E-BCBD-5C4CEAA481A6}"/>
              </a:ext>
            </a:extLst>
          </p:cNvPr>
          <p:cNvSpPr>
            <a:spLocks noGrp="1"/>
          </p:cNvSpPr>
          <p:nvPr>
            <p:ph type="title"/>
          </p:nvPr>
        </p:nvSpPr>
        <p:spPr/>
        <p:txBody>
          <a:bodyPr/>
          <a:lstStyle/>
          <a:p>
            <a:r>
              <a:rPr lang="en-US" dirty="0"/>
              <a:t>Context:  International Procurement </a:t>
            </a:r>
          </a:p>
        </p:txBody>
      </p:sp>
      <p:sp>
        <p:nvSpPr>
          <p:cNvPr id="6" name="Text Placeholder 5">
            <a:extLst>
              <a:ext uri="{FF2B5EF4-FFF2-40B4-BE49-F238E27FC236}">
                <a16:creationId xmlns:a16="http://schemas.microsoft.com/office/drawing/2014/main" id="{3D6579C5-027B-440B-84AA-B530FC3CC2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7FB206-70AF-4EE0-9D0B-217A88AF2ED8}"/>
              </a:ext>
            </a:extLst>
          </p:cNvPr>
          <p:cNvSpPr>
            <a:spLocks noGrp="1"/>
          </p:cNvSpPr>
          <p:nvPr>
            <p:ph type="sldNum" sz="quarter" idx="12"/>
          </p:nvPr>
        </p:nvSpPr>
        <p:spPr/>
        <p:txBody>
          <a:bodyPr/>
          <a:lstStyle/>
          <a:p>
            <a:pPr fontAlgn="base">
              <a:spcBef>
                <a:spcPct val="0"/>
              </a:spcBef>
              <a:spcAft>
                <a:spcPct val="0"/>
              </a:spcAft>
            </a:pPr>
            <a:fld id="{C1ED66D3-4DB5-4377-8E43-185A1BD0C710}" type="slidenum">
              <a:rPr lang="pt-PT" altLang="en-US">
                <a:cs typeface="Arial" panose="020B0604020202020204" pitchFamily="34" charset="0"/>
              </a:rPr>
              <a:pPr fontAlgn="base">
                <a:spcBef>
                  <a:spcPct val="0"/>
                </a:spcBef>
                <a:spcAft>
                  <a:spcPct val="0"/>
                </a:spcAft>
              </a:pPr>
              <a:t>5</a:t>
            </a:fld>
            <a:endParaRPr lang="pt-PT" altLang="en-US">
              <a:cs typeface="Arial" panose="020B0604020202020204" pitchFamily="34" charset="0"/>
            </a:endParaRPr>
          </a:p>
        </p:txBody>
      </p:sp>
    </p:spTree>
    <p:extLst>
      <p:ext uri="{BB962C8B-B14F-4D97-AF65-F5344CB8AC3E}">
        <p14:creationId xmlns:p14="http://schemas.microsoft.com/office/powerpoint/2010/main" val="425574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CD9580A2-1BD4-410C-B3E6-090218503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35" b="-6435"/>
          <a:stretch>
            <a:fillRect/>
          </a:stretch>
        </p:blipFill>
        <p:spPr bwMode="auto">
          <a:xfrm>
            <a:off x="228600" y="-152400"/>
            <a:ext cx="77724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3" name="TextBox 3">
            <a:extLst>
              <a:ext uri="{FF2B5EF4-FFF2-40B4-BE49-F238E27FC236}">
                <a16:creationId xmlns:a16="http://schemas.microsoft.com/office/drawing/2014/main" id="{23A4F944-0FD1-4C05-B9B6-9B7332A24330}"/>
              </a:ext>
            </a:extLst>
          </p:cNvPr>
          <p:cNvSpPr txBox="1">
            <a:spLocks noChangeArrowheads="1"/>
          </p:cNvSpPr>
          <p:nvPr/>
        </p:nvSpPr>
        <p:spPr bwMode="auto">
          <a:xfrm>
            <a:off x="2533650" y="3810002"/>
            <a:ext cx="6457950" cy="2862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2000" b="1">
                <a:solidFill>
                  <a:prstClr val="black"/>
                </a:solidFill>
                <a:latin typeface="Calibri" panose="020F0502020204030204" pitchFamily="34" charset="0"/>
                <a:cs typeface="Arial" panose="020B0604020202020204" pitchFamily="34" charset="0"/>
              </a:rPr>
              <a:t>“At the EU level, it is estimated that import penetration in the private sector is about 10% higher than in the public sector. . . .  There is no consistent indication of a domestic bias in public purchasing despite . . . the fact that overall import penetration in private purchasing is significantly higher than for the public sector.  </a:t>
            </a:r>
            <a:r>
              <a:rPr lang="en-US" altLang="en-US" sz="2000" b="1" u="sng">
                <a:solidFill>
                  <a:prstClr val="black"/>
                </a:solidFill>
                <a:latin typeface="Calibri" panose="020F0502020204030204" pitchFamily="34" charset="0"/>
                <a:cs typeface="Arial" panose="020B0604020202020204" pitchFamily="34" charset="0"/>
              </a:rPr>
              <a:t>Higher import penetration in private sector purchasing appears to a large extent to be explained by the significant differences in the composition of purchases between the two groups.”</a:t>
            </a:r>
          </a:p>
        </p:txBody>
      </p:sp>
      <p:sp>
        <p:nvSpPr>
          <p:cNvPr id="97284" name="TextBox 4">
            <a:extLst>
              <a:ext uri="{FF2B5EF4-FFF2-40B4-BE49-F238E27FC236}">
                <a16:creationId xmlns:a16="http://schemas.microsoft.com/office/drawing/2014/main" id="{FE6E15F9-7425-4AD6-BDA2-9186FCD679BC}"/>
              </a:ext>
            </a:extLst>
          </p:cNvPr>
          <p:cNvSpPr txBox="1">
            <a:spLocks noChangeArrowheads="1"/>
          </p:cNvSpPr>
          <p:nvPr/>
        </p:nvSpPr>
        <p:spPr bwMode="auto">
          <a:xfrm>
            <a:off x="5791200" y="762002"/>
            <a:ext cx="3067050" cy="1477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prstClr val="black"/>
                </a:solidFill>
                <a:latin typeface="Calibri" panose="020F0502020204030204" pitchFamily="34" charset="0"/>
                <a:cs typeface="Arial" panose="020B0604020202020204" pitchFamily="34" charset="0"/>
              </a:rPr>
              <a:t>“ . . . the direct cross-border share in the number of awards </a:t>
            </a:r>
            <a:r>
              <a:rPr lang="en-US" altLang="en-US" sz="1800" b="1">
                <a:solidFill>
                  <a:srgbClr val="FFFF00"/>
                </a:solidFill>
                <a:latin typeface="Calibri" panose="020F0502020204030204" pitchFamily="34" charset="0"/>
                <a:cs typeface="Arial" panose="020B0604020202020204" pitchFamily="34" charset="0"/>
              </a:rPr>
              <a:t>remained under 5% </a:t>
            </a:r>
            <a:r>
              <a:rPr lang="en-US" altLang="en-US" sz="1800">
                <a:solidFill>
                  <a:prstClr val="black"/>
                </a:solidFill>
                <a:latin typeface="Calibri" panose="020F0502020204030204" pitchFamily="34" charset="0"/>
                <a:cs typeface="Arial" panose="020B0604020202020204" pitchFamily="34" charset="0"/>
              </a:rPr>
              <a:t>in the majority of EU28 Member States.” </a:t>
            </a:r>
          </a:p>
        </p:txBody>
      </p:sp>
      <p:pic>
        <p:nvPicPr>
          <p:cNvPr id="97285" name="Picture 2">
            <a:extLst>
              <a:ext uri="{FF2B5EF4-FFF2-40B4-BE49-F238E27FC236}">
                <a16:creationId xmlns:a16="http://schemas.microsoft.com/office/drawing/2014/main" id="{D29B94F5-3483-4D82-8FB9-85CB5ACBE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88" y="1827215"/>
            <a:ext cx="8532812" cy="4497387"/>
          </a:xfrm>
          <a:prstGeom prst="rect">
            <a:avLst/>
          </a:prstGeom>
          <a:noFill/>
          <a:ln w="2413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Down Arrow 1">
            <a:extLst>
              <a:ext uri="{FF2B5EF4-FFF2-40B4-BE49-F238E27FC236}">
                <a16:creationId xmlns:a16="http://schemas.microsoft.com/office/drawing/2014/main" id="{5998689F-B9C8-48A1-AAEB-B66F85DF3EB2}"/>
              </a:ext>
            </a:extLst>
          </p:cNvPr>
          <p:cNvSpPr/>
          <p:nvPr/>
        </p:nvSpPr>
        <p:spPr>
          <a:xfrm>
            <a:off x="7848600" y="1500188"/>
            <a:ext cx="609600" cy="10906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7" name="Down Arrow 6">
            <a:extLst>
              <a:ext uri="{FF2B5EF4-FFF2-40B4-BE49-F238E27FC236}">
                <a16:creationId xmlns:a16="http://schemas.microsoft.com/office/drawing/2014/main" id="{6366A606-3D2E-481B-A815-9444744268B4}"/>
              </a:ext>
            </a:extLst>
          </p:cNvPr>
          <p:cNvSpPr/>
          <p:nvPr/>
        </p:nvSpPr>
        <p:spPr>
          <a:xfrm>
            <a:off x="6715125" y="1500188"/>
            <a:ext cx="609600" cy="10906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3" name="Slide Number Placeholder 2">
            <a:extLst>
              <a:ext uri="{FF2B5EF4-FFF2-40B4-BE49-F238E27FC236}">
                <a16:creationId xmlns:a16="http://schemas.microsoft.com/office/drawing/2014/main" id="{F4F31D59-55C3-45E5-BD05-A1F5A60BDB40}"/>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C71BDD2-E8C9-4C1D-8EC1-FFBC4EF9D2F0}"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6</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A1A1582B-5EDB-4CA5-A07B-5E7998BCF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2"/>
            <a:ext cx="6400800" cy="680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307" name="TextBox 1">
            <a:extLst>
              <a:ext uri="{FF2B5EF4-FFF2-40B4-BE49-F238E27FC236}">
                <a16:creationId xmlns:a16="http://schemas.microsoft.com/office/drawing/2014/main" id="{0C64E795-420D-4B8B-9D6D-A77527FC2526}"/>
              </a:ext>
            </a:extLst>
          </p:cNvPr>
          <p:cNvSpPr txBox="1">
            <a:spLocks noChangeArrowheads="1"/>
          </p:cNvSpPr>
          <p:nvPr/>
        </p:nvSpPr>
        <p:spPr bwMode="auto">
          <a:xfrm>
            <a:off x="6629400" y="1371600"/>
            <a:ext cx="1828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2800" b="1">
                <a:solidFill>
                  <a:prstClr val="black"/>
                </a:solidFill>
                <a:latin typeface="Calibri" panose="020F0502020204030204" pitchFamily="34" charset="0"/>
                <a:cs typeface="Arial" panose="020B0604020202020204" pitchFamily="34" charset="0"/>
              </a:rPr>
              <a:t>U.S. has largest shares of indirect cross-border awards in the European Union</a:t>
            </a:r>
          </a:p>
        </p:txBody>
      </p:sp>
      <p:sp>
        <p:nvSpPr>
          <p:cNvPr id="2" name="Slide Number Placeholder 1">
            <a:extLst>
              <a:ext uri="{FF2B5EF4-FFF2-40B4-BE49-F238E27FC236}">
                <a16:creationId xmlns:a16="http://schemas.microsoft.com/office/drawing/2014/main" id="{1C707829-FCF8-4D97-B379-2CCE36311E38}"/>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70B22BE6-87E6-4B64-B87E-222FC383689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7</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06756AA5-6BB3-47DA-B857-C9553A9D0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2" y="38100"/>
            <a:ext cx="9013825"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a:extLst>
              <a:ext uri="{FF2B5EF4-FFF2-40B4-BE49-F238E27FC236}">
                <a16:creationId xmlns:a16="http://schemas.microsoft.com/office/drawing/2014/main" id="{EC54CB00-8D36-4908-BB4F-D8AEEBE7E979}"/>
              </a:ext>
            </a:extLst>
          </p:cNvPr>
          <p:cNvSpPr/>
          <p:nvPr/>
        </p:nvSpPr>
        <p:spPr>
          <a:xfrm>
            <a:off x="228600" y="2590800"/>
            <a:ext cx="3276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5" name="Oval 4">
            <a:extLst>
              <a:ext uri="{FF2B5EF4-FFF2-40B4-BE49-F238E27FC236}">
                <a16:creationId xmlns:a16="http://schemas.microsoft.com/office/drawing/2014/main" id="{14E12F85-42C9-459D-B908-24391CFD6CE7}"/>
              </a:ext>
            </a:extLst>
          </p:cNvPr>
          <p:cNvSpPr/>
          <p:nvPr/>
        </p:nvSpPr>
        <p:spPr>
          <a:xfrm>
            <a:off x="228600" y="5791200"/>
            <a:ext cx="3276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6" name="Oval 5">
            <a:extLst>
              <a:ext uri="{FF2B5EF4-FFF2-40B4-BE49-F238E27FC236}">
                <a16:creationId xmlns:a16="http://schemas.microsoft.com/office/drawing/2014/main" id="{150374D1-F4D5-4348-93B6-6822CFB4CC9C}"/>
              </a:ext>
            </a:extLst>
          </p:cNvPr>
          <p:cNvSpPr/>
          <p:nvPr/>
        </p:nvSpPr>
        <p:spPr>
          <a:xfrm>
            <a:off x="5867400" y="5848350"/>
            <a:ext cx="3276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3" name="Slide Number Placeholder 2">
            <a:extLst>
              <a:ext uri="{FF2B5EF4-FFF2-40B4-BE49-F238E27FC236}">
                <a16:creationId xmlns:a16="http://schemas.microsoft.com/office/drawing/2014/main" id="{01E7DB1D-BB5F-450E-802C-A6F8F45D3101}"/>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E243CD99-3777-4CF1-BDFB-8011FB8B0600}"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8</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6B37-D0C8-4AB5-9DE8-99BEF91BA682}"/>
              </a:ext>
            </a:extLst>
          </p:cNvPr>
          <p:cNvSpPr>
            <a:spLocks noGrp="1"/>
          </p:cNvSpPr>
          <p:nvPr>
            <p:ph type="title"/>
          </p:nvPr>
        </p:nvSpPr>
        <p:spPr/>
        <p:txBody>
          <a:bodyPr rtlCol="0">
            <a:normAutofit fontScale="90000"/>
          </a:bodyPr>
          <a:lstStyle/>
          <a:p>
            <a:pPr fontAlgn="auto">
              <a:spcAft>
                <a:spcPts val="0"/>
              </a:spcAft>
              <a:defRPr/>
            </a:pPr>
            <a:r>
              <a:rPr lang="en-US" dirty="0"/>
              <a:t>Convergence: Procurement Regulation</a:t>
            </a:r>
          </a:p>
        </p:txBody>
      </p:sp>
      <p:graphicFrame>
        <p:nvGraphicFramePr>
          <p:cNvPr id="3" name="Diagram 2">
            <a:extLst>
              <a:ext uri="{FF2B5EF4-FFF2-40B4-BE49-F238E27FC236}">
                <a16:creationId xmlns:a16="http://schemas.microsoft.com/office/drawing/2014/main" id="{7818D784-7FB7-48F5-8C7B-B98A17F9A176}"/>
              </a:ext>
            </a:extLst>
          </p:cNvPr>
          <p:cNvGraphicFramePr/>
          <p:nvPr/>
        </p:nvGraphicFramePr>
        <p:xfrm>
          <a:off x="1912620" y="1691647"/>
          <a:ext cx="549402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487CABB-E176-4BD8-91AF-85B6A5C6B23C}"/>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0DAC1361-CC62-4C23-89B0-A45E3202301E}"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9</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Chris Yukins - Session 1 - Anti-Corruption Theory and Practice 2015">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o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718</Words>
  <Application>Microsoft Office PowerPoint</Application>
  <PresentationFormat>On-screen Show (4:3)</PresentationFormat>
  <Paragraphs>111</Paragraphs>
  <Slides>23</Slides>
  <Notes>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23</vt:i4>
      </vt:variant>
    </vt:vector>
  </HeadingPairs>
  <TitlesOfParts>
    <vt:vector size="37" baseType="lpstr">
      <vt:lpstr>Arial</vt:lpstr>
      <vt:lpstr>Calibri</vt:lpstr>
      <vt:lpstr>Calibri Light</vt:lpstr>
      <vt:lpstr>Franklin Gothic Book</vt:lpstr>
      <vt:lpstr>Garamond</vt:lpstr>
      <vt:lpstr>Perpetua</vt:lpstr>
      <vt:lpstr>Wingdings</vt:lpstr>
      <vt:lpstr>Wingdings 2</vt:lpstr>
      <vt:lpstr>Equity</vt:lpstr>
      <vt:lpstr>1_Equity</vt:lpstr>
      <vt:lpstr>Chris Yukins - Session 1 - Anti-Corruption Theory and Practice 2015</vt:lpstr>
      <vt:lpstr>Tema do Office</vt:lpstr>
      <vt:lpstr>Bitmap Image</vt:lpstr>
      <vt:lpstr>think-cell Slide</vt:lpstr>
      <vt:lpstr>An Introduction to  U.S. Procurement – Part III</vt:lpstr>
      <vt:lpstr>Electronic Marketplaces</vt:lpstr>
      <vt:lpstr>PowerPoint Presentation</vt:lpstr>
      <vt:lpstr>PowerPoint Presentation</vt:lpstr>
      <vt:lpstr>Context:  International Procurement </vt:lpstr>
      <vt:lpstr>PowerPoint Presentation</vt:lpstr>
      <vt:lpstr>PowerPoint Presentation</vt:lpstr>
      <vt:lpstr>PowerPoint Presentation</vt:lpstr>
      <vt:lpstr>Convergence: Procurement Regulation</vt:lpstr>
      <vt:lpstr>PowerPoint Presentation</vt:lpstr>
      <vt:lpstr>What Is a Reverse Auction?</vt:lpstr>
      <vt:lpstr>PowerPoint Presentation</vt:lpstr>
      <vt:lpstr>Case study:  Georgia –  Using E-Procurement To Combat Corruption</vt:lpstr>
      <vt:lpstr>Georgia E-Procurement</vt:lpstr>
      <vt:lpstr>Sample Georgian Auction</vt:lpstr>
      <vt:lpstr>The U.S. Rule on Reverse Auctions</vt:lpstr>
      <vt:lpstr>Which types of auction can be used? </vt:lpstr>
      <vt:lpstr>Which types of auction can be used?</vt:lpstr>
      <vt:lpstr>Which types of auction can be used?</vt:lpstr>
      <vt:lpstr>European Union Directive – Cont’d</vt:lpstr>
      <vt:lpstr>Mock Auction Rules</vt:lpstr>
      <vt:lpstr>Mock Auction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U.S. Procurement – Part III</dc:title>
  <dc:creator>Yukins, Christopher R.</dc:creator>
  <cp:lastModifiedBy>Yukins, Christopher R.</cp:lastModifiedBy>
  <cp:revision>1</cp:revision>
  <dcterms:created xsi:type="dcterms:W3CDTF">2020-01-30T11:26:06Z</dcterms:created>
  <dcterms:modified xsi:type="dcterms:W3CDTF">2020-01-30T11:27:14Z</dcterms:modified>
</cp:coreProperties>
</file>