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 id="2147483711" r:id="rId3"/>
  </p:sldMasterIdLst>
  <p:notesMasterIdLst>
    <p:notesMasterId r:id="rId87"/>
  </p:notesMasterIdLst>
  <p:handoutMasterIdLst>
    <p:handoutMasterId r:id="rId88"/>
  </p:handoutMasterIdLst>
  <p:sldIdLst>
    <p:sldId id="256" r:id="rId4"/>
    <p:sldId id="392" r:id="rId5"/>
    <p:sldId id="261" r:id="rId6"/>
    <p:sldId id="303" r:id="rId7"/>
    <p:sldId id="262" r:id="rId8"/>
    <p:sldId id="304" r:id="rId9"/>
    <p:sldId id="317" r:id="rId10"/>
    <p:sldId id="326" r:id="rId11"/>
    <p:sldId id="305" r:id="rId12"/>
    <p:sldId id="309" r:id="rId13"/>
    <p:sldId id="345" r:id="rId14"/>
    <p:sldId id="346" r:id="rId15"/>
    <p:sldId id="347" r:id="rId16"/>
    <p:sldId id="348" r:id="rId17"/>
    <p:sldId id="349" r:id="rId18"/>
    <p:sldId id="350" r:id="rId19"/>
    <p:sldId id="351" r:id="rId20"/>
    <p:sldId id="352" r:id="rId21"/>
    <p:sldId id="353" r:id="rId22"/>
    <p:sldId id="354" r:id="rId23"/>
    <p:sldId id="355" r:id="rId24"/>
    <p:sldId id="357" r:id="rId25"/>
    <p:sldId id="307" r:id="rId26"/>
    <p:sldId id="308" r:id="rId27"/>
    <p:sldId id="311" r:id="rId28"/>
    <p:sldId id="312" r:id="rId29"/>
    <p:sldId id="313" r:id="rId30"/>
    <p:sldId id="306" r:id="rId31"/>
    <p:sldId id="310" r:id="rId32"/>
    <p:sldId id="358" r:id="rId33"/>
    <p:sldId id="320" r:id="rId34"/>
    <p:sldId id="321" r:id="rId35"/>
    <p:sldId id="322" r:id="rId36"/>
    <p:sldId id="323" r:id="rId37"/>
    <p:sldId id="324" r:id="rId38"/>
    <p:sldId id="329" r:id="rId39"/>
    <p:sldId id="325" r:id="rId40"/>
    <p:sldId id="327" r:id="rId41"/>
    <p:sldId id="328" r:id="rId42"/>
    <p:sldId id="316" r:id="rId43"/>
    <p:sldId id="315" r:id="rId44"/>
    <p:sldId id="359" r:id="rId45"/>
    <p:sldId id="318" r:id="rId46"/>
    <p:sldId id="314" r:id="rId47"/>
    <p:sldId id="290" r:id="rId48"/>
    <p:sldId id="291" r:id="rId49"/>
    <p:sldId id="295" r:id="rId50"/>
    <p:sldId id="294" r:id="rId51"/>
    <p:sldId id="293" r:id="rId52"/>
    <p:sldId id="296" r:id="rId53"/>
    <p:sldId id="360"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93" r:id="rId69"/>
    <p:sldId id="394" r:id="rId70"/>
    <p:sldId id="376" r:id="rId71"/>
    <p:sldId id="377" r:id="rId72"/>
    <p:sldId id="378" r:id="rId73"/>
    <p:sldId id="379" r:id="rId74"/>
    <p:sldId id="380" r:id="rId75"/>
    <p:sldId id="381" r:id="rId76"/>
    <p:sldId id="382" r:id="rId77"/>
    <p:sldId id="383" r:id="rId78"/>
    <p:sldId id="384" r:id="rId79"/>
    <p:sldId id="385" r:id="rId80"/>
    <p:sldId id="386" r:id="rId81"/>
    <p:sldId id="387" r:id="rId82"/>
    <p:sldId id="388" r:id="rId83"/>
    <p:sldId id="389" r:id="rId84"/>
    <p:sldId id="390" r:id="rId85"/>
    <p:sldId id="260" r:id="rId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8636" autoAdjust="0"/>
  </p:normalViewPr>
  <p:slideViewPr>
    <p:cSldViewPr>
      <p:cViewPr varScale="1">
        <p:scale>
          <a:sx n="101" d="100"/>
          <a:sy n="101" d="100"/>
        </p:scale>
        <p:origin x="18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ADD96-8A56-4F70-8CAD-102008043CB6}" type="doc">
      <dgm:prSet loTypeId="urn:microsoft.com/office/officeart/2005/8/layout/cycle6" loCatId="cycle" qsTypeId="urn:microsoft.com/office/officeart/2005/8/quickstyle/3d3" qsCatId="3D" csTypeId="urn:microsoft.com/office/officeart/2005/8/colors/colorful5" csCatId="colorful" phldr="1"/>
      <dgm:spPr/>
      <dgm:t>
        <a:bodyPr/>
        <a:lstStyle/>
        <a:p>
          <a:endParaRPr lang="en-US"/>
        </a:p>
      </dgm:t>
    </dgm:pt>
    <dgm:pt modelId="{D25F58DF-1EB1-4D57-AEEF-8055B53134FC}">
      <dgm:prSet phldrT="[Text]"/>
      <dgm:spPr/>
      <dgm:t>
        <a:bodyPr/>
        <a:lstStyle/>
        <a:p>
          <a:r>
            <a:rPr lang="en-US" b="1" dirty="0" err="1">
              <a:solidFill>
                <a:schemeClr val="bg1"/>
              </a:solidFill>
            </a:rPr>
            <a:t>MDBs</a:t>
          </a:r>
          <a:endParaRPr lang="en-US" b="1" dirty="0">
            <a:solidFill>
              <a:schemeClr val="bg1"/>
            </a:solidFill>
          </a:endParaRPr>
        </a:p>
      </dgm:t>
    </dgm:pt>
    <dgm:pt modelId="{3D9E2D38-FACD-4FF6-9FEF-241049ECF60C}" type="parTrans" cxnId="{BB05A5C3-EAB2-4B49-B5D8-E684E6762F55}">
      <dgm:prSet/>
      <dgm:spPr/>
      <dgm:t>
        <a:bodyPr/>
        <a:lstStyle/>
        <a:p>
          <a:endParaRPr lang="en-US"/>
        </a:p>
      </dgm:t>
    </dgm:pt>
    <dgm:pt modelId="{B074D9C6-DE9E-4C1E-B5D1-EEB62C34A07F}" type="sibTrans" cxnId="{BB05A5C3-EAB2-4B49-B5D8-E684E6762F55}">
      <dgm:prSet/>
      <dgm:spPr/>
      <dgm:t>
        <a:bodyPr/>
        <a:lstStyle/>
        <a:p>
          <a:endParaRPr lang="en-US"/>
        </a:p>
      </dgm:t>
    </dgm:pt>
    <dgm:pt modelId="{5BFAAB56-55C2-4E7B-A559-D10DC6789125}">
      <dgm:prSet phldrT="[Text]"/>
      <dgm:spPr/>
      <dgm:t>
        <a:bodyPr/>
        <a:lstStyle/>
        <a:p>
          <a:r>
            <a:rPr lang="en-US" dirty="0" err="1">
              <a:solidFill>
                <a:schemeClr val="bg1"/>
              </a:solidFill>
            </a:rPr>
            <a:t>UNCITRAL</a:t>
          </a:r>
          <a:endParaRPr lang="en-US" dirty="0">
            <a:solidFill>
              <a:schemeClr val="bg1"/>
            </a:solidFill>
          </a:endParaRPr>
        </a:p>
      </dgm:t>
    </dgm:pt>
    <dgm:pt modelId="{DEB64161-2D37-4B8A-ACDF-38FD0769EB0A}" type="parTrans" cxnId="{8D724D61-638E-4736-8C26-F097CE4FE45D}">
      <dgm:prSet/>
      <dgm:spPr/>
      <dgm:t>
        <a:bodyPr/>
        <a:lstStyle/>
        <a:p>
          <a:endParaRPr lang="en-US"/>
        </a:p>
      </dgm:t>
    </dgm:pt>
    <dgm:pt modelId="{3D864F93-34AC-42E3-A124-DF8C960812DE}" type="sibTrans" cxnId="{8D724D61-638E-4736-8C26-F097CE4FE45D}">
      <dgm:prSet/>
      <dgm:spPr/>
      <dgm:t>
        <a:bodyPr/>
        <a:lstStyle/>
        <a:p>
          <a:endParaRPr lang="en-US"/>
        </a:p>
      </dgm:t>
    </dgm:pt>
    <dgm:pt modelId="{98CB94C3-B523-47F9-A597-3BC3D60BBA29}">
      <dgm:prSet phldrT="[Text]"/>
      <dgm:spPr>
        <a:solidFill>
          <a:srgbClr val="FF0000"/>
        </a:solidFill>
      </dgm:spPr>
      <dgm:t>
        <a:bodyPr/>
        <a:lstStyle/>
        <a:p>
          <a:r>
            <a:rPr lang="en-US" b="1" dirty="0" err="1"/>
            <a:t>UNCAC</a:t>
          </a:r>
          <a:endParaRPr lang="en-US" b="1" dirty="0"/>
        </a:p>
      </dgm:t>
    </dgm:pt>
    <dgm:pt modelId="{C6E85FBE-6AF7-4EE3-AFB8-09AB93DAEB59}" type="parTrans" cxnId="{EA64C2CA-BB4A-4188-BBF9-D7D4F1A949A2}">
      <dgm:prSet/>
      <dgm:spPr/>
      <dgm:t>
        <a:bodyPr/>
        <a:lstStyle/>
        <a:p>
          <a:endParaRPr lang="en-US"/>
        </a:p>
      </dgm:t>
    </dgm:pt>
    <dgm:pt modelId="{BBEB0028-0AF6-46AB-8744-BEBFF93040AA}" type="sibTrans" cxnId="{EA64C2CA-BB4A-4188-BBF9-D7D4F1A949A2}">
      <dgm:prSet/>
      <dgm:spPr/>
      <dgm:t>
        <a:bodyPr/>
        <a:lstStyle/>
        <a:p>
          <a:endParaRPr lang="en-US"/>
        </a:p>
      </dgm:t>
    </dgm:pt>
    <dgm:pt modelId="{7A9B35E6-D1DA-48EA-90CC-FC07A875BC01}">
      <dgm:prSet phldrT="[Text]"/>
      <dgm:spPr/>
      <dgm:t>
        <a:bodyPr/>
        <a:lstStyle/>
        <a:p>
          <a:r>
            <a:rPr lang="en-US" b="1" dirty="0"/>
            <a:t>EU Directives</a:t>
          </a:r>
        </a:p>
      </dgm:t>
    </dgm:pt>
    <dgm:pt modelId="{A10E9A35-39CF-43BD-959D-93DBC2DA0866}" type="parTrans" cxnId="{BD1D0F1F-DD61-42B6-A9EC-054F11C2800E}">
      <dgm:prSet/>
      <dgm:spPr/>
      <dgm:t>
        <a:bodyPr/>
        <a:lstStyle/>
        <a:p>
          <a:endParaRPr lang="en-US"/>
        </a:p>
      </dgm:t>
    </dgm:pt>
    <dgm:pt modelId="{E896E8D3-F18B-48CC-A9B8-02A6A061220C}" type="sibTrans" cxnId="{BD1D0F1F-DD61-42B6-A9EC-054F11C2800E}">
      <dgm:prSet/>
      <dgm:spPr/>
      <dgm:t>
        <a:bodyPr/>
        <a:lstStyle/>
        <a:p>
          <a:endParaRPr lang="en-US"/>
        </a:p>
      </dgm:t>
    </dgm:pt>
    <dgm:pt modelId="{46F0354A-DB76-420A-8F63-F505F1ABAED3}">
      <dgm:prSet phldrT="[Text]"/>
      <dgm:spPr/>
      <dgm:t>
        <a:bodyPr/>
        <a:lstStyle/>
        <a:p>
          <a:r>
            <a:rPr lang="en-US" dirty="0"/>
            <a:t>WTO/GPA/</a:t>
          </a:r>
          <a:r>
            <a:rPr lang="en-US" dirty="0" err="1"/>
            <a:t>FTAs</a:t>
          </a:r>
          <a:endParaRPr lang="en-US" dirty="0"/>
        </a:p>
      </dgm:t>
    </dgm:pt>
    <dgm:pt modelId="{29BB847E-CD12-4E8C-9845-0B63E29AC0D2}" type="parTrans" cxnId="{4D37A9DD-1238-4AAC-95EA-8F51B9446CA5}">
      <dgm:prSet/>
      <dgm:spPr/>
      <dgm:t>
        <a:bodyPr/>
        <a:lstStyle/>
        <a:p>
          <a:endParaRPr lang="en-US"/>
        </a:p>
      </dgm:t>
    </dgm:pt>
    <dgm:pt modelId="{96448B51-BCB4-4C8A-B5A8-0A07F70177A3}" type="sibTrans" cxnId="{4D37A9DD-1238-4AAC-95EA-8F51B9446CA5}">
      <dgm:prSet/>
      <dgm:spPr/>
      <dgm:t>
        <a:bodyPr/>
        <a:lstStyle/>
        <a:p>
          <a:endParaRPr lang="en-US"/>
        </a:p>
      </dgm:t>
    </dgm:pt>
    <dgm:pt modelId="{340B8044-F6B7-407C-B202-914837670587}" type="pres">
      <dgm:prSet presAssocID="{63AADD96-8A56-4F70-8CAD-102008043CB6}" presName="cycle" presStyleCnt="0">
        <dgm:presLayoutVars>
          <dgm:dir/>
          <dgm:resizeHandles val="exact"/>
        </dgm:presLayoutVars>
      </dgm:prSet>
      <dgm:spPr/>
    </dgm:pt>
    <dgm:pt modelId="{E6DD0278-BE33-4698-A81F-AC08F2BF84EC}" type="pres">
      <dgm:prSet presAssocID="{D25F58DF-1EB1-4D57-AEEF-8055B53134FC}" presName="node" presStyleLbl="node1" presStyleIdx="0" presStyleCnt="5">
        <dgm:presLayoutVars>
          <dgm:bulletEnabled val="1"/>
        </dgm:presLayoutVars>
      </dgm:prSet>
      <dgm:spPr/>
    </dgm:pt>
    <dgm:pt modelId="{BEA7D343-C822-42F0-97F2-911464535794}" type="pres">
      <dgm:prSet presAssocID="{D25F58DF-1EB1-4D57-AEEF-8055B53134FC}" presName="spNode" presStyleCnt="0"/>
      <dgm:spPr/>
    </dgm:pt>
    <dgm:pt modelId="{1D80FBD1-58FE-4807-9F89-0990E266971A}" type="pres">
      <dgm:prSet presAssocID="{B074D9C6-DE9E-4C1E-B5D1-EEB62C34A07F}" presName="sibTrans" presStyleLbl="sibTrans1D1" presStyleIdx="0" presStyleCnt="5"/>
      <dgm:spPr/>
    </dgm:pt>
    <dgm:pt modelId="{5B67FC51-5546-4096-9903-D7D56972EB84}" type="pres">
      <dgm:prSet presAssocID="{5BFAAB56-55C2-4E7B-A559-D10DC6789125}" presName="node" presStyleLbl="node1" presStyleIdx="1" presStyleCnt="5">
        <dgm:presLayoutVars>
          <dgm:bulletEnabled val="1"/>
        </dgm:presLayoutVars>
      </dgm:prSet>
      <dgm:spPr/>
    </dgm:pt>
    <dgm:pt modelId="{37FA82CE-2D19-4D36-A5DD-DF1934B37935}" type="pres">
      <dgm:prSet presAssocID="{5BFAAB56-55C2-4E7B-A559-D10DC6789125}" presName="spNode" presStyleCnt="0"/>
      <dgm:spPr/>
    </dgm:pt>
    <dgm:pt modelId="{456B0022-66EA-4D17-B196-67CFFE68CF00}" type="pres">
      <dgm:prSet presAssocID="{3D864F93-34AC-42E3-A124-DF8C960812DE}" presName="sibTrans" presStyleLbl="sibTrans1D1" presStyleIdx="1" presStyleCnt="5"/>
      <dgm:spPr/>
    </dgm:pt>
    <dgm:pt modelId="{A424363F-C5B5-47C8-A4D9-EF84BA777996}" type="pres">
      <dgm:prSet presAssocID="{98CB94C3-B523-47F9-A597-3BC3D60BBA29}" presName="node" presStyleLbl="node1" presStyleIdx="2" presStyleCnt="5">
        <dgm:presLayoutVars>
          <dgm:bulletEnabled val="1"/>
        </dgm:presLayoutVars>
      </dgm:prSet>
      <dgm:spPr/>
    </dgm:pt>
    <dgm:pt modelId="{5E457278-C160-41B1-8A01-ABEA9FD188B5}" type="pres">
      <dgm:prSet presAssocID="{98CB94C3-B523-47F9-A597-3BC3D60BBA29}" presName="spNode" presStyleCnt="0"/>
      <dgm:spPr/>
    </dgm:pt>
    <dgm:pt modelId="{D4BD14E2-7919-4B8A-96FE-19B4D91E6F03}" type="pres">
      <dgm:prSet presAssocID="{BBEB0028-0AF6-46AB-8744-BEBFF93040AA}" presName="sibTrans" presStyleLbl="sibTrans1D1" presStyleIdx="2" presStyleCnt="5"/>
      <dgm:spPr/>
    </dgm:pt>
    <dgm:pt modelId="{26E5C197-0F29-4CD7-9088-9626A62568F0}" type="pres">
      <dgm:prSet presAssocID="{7A9B35E6-D1DA-48EA-90CC-FC07A875BC01}" presName="node" presStyleLbl="node1" presStyleIdx="3" presStyleCnt="5">
        <dgm:presLayoutVars>
          <dgm:bulletEnabled val="1"/>
        </dgm:presLayoutVars>
      </dgm:prSet>
      <dgm:spPr/>
    </dgm:pt>
    <dgm:pt modelId="{71D91CE1-A0AF-49A2-877B-1DD280B0B9AA}" type="pres">
      <dgm:prSet presAssocID="{7A9B35E6-D1DA-48EA-90CC-FC07A875BC01}" presName="spNode" presStyleCnt="0"/>
      <dgm:spPr/>
    </dgm:pt>
    <dgm:pt modelId="{B8105DE9-9081-4CFB-BFEC-17135E322EA4}" type="pres">
      <dgm:prSet presAssocID="{E896E8D3-F18B-48CC-A9B8-02A6A061220C}" presName="sibTrans" presStyleLbl="sibTrans1D1" presStyleIdx="3" presStyleCnt="5"/>
      <dgm:spPr/>
    </dgm:pt>
    <dgm:pt modelId="{4BE4B2C2-8CCA-4A1B-89EE-A71F8D04019E}" type="pres">
      <dgm:prSet presAssocID="{46F0354A-DB76-420A-8F63-F505F1ABAED3}" presName="node" presStyleLbl="node1" presStyleIdx="4" presStyleCnt="5">
        <dgm:presLayoutVars>
          <dgm:bulletEnabled val="1"/>
        </dgm:presLayoutVars>
      </dgm:prSet>
      <dgm:spPr/>
    </dgm:pt>
    <dgm:pt modelId="{13D2DBFB-106C-4632-971C-73DF3E504D2C}" type="pres">
      <dgm:prSet presAssocID="{46F0354A-DB76-420A-8F63-F505F1ABAED3}" presName="spNode" presStyleCnt="0"/>
      <dgm:spPr/>
    </dgm:pt>
    <dgm:pt modelId="{FF7DBF8F-A769-466C-B8B5-D2AE607C73DB}" type="pres">
      <dgm:prSet presAssocID="{96448B51-BCB4-4C8A-B5A8-0A07F70177A3}" presName="sibTrans" presStyleLbl="sibTrans1D1" presStyleIdx="4" presStyleCnt="5"/>
      <dgm:spPr/>
    </dgm:pt>
  </dgm:ptLst>
  <dgm:cxnLst>
    <dgm:cxn modelId="{DC9FD900-6F23-40A2-8F61-A83E666619CA}" type="presOf" srcId="{96448B51-BCB4-4C8A-B5A8-0A07F70177A3}" destId="{FF7DBF8F-A769-466C-B8B5-D2AE607C73DB}" srcOrd="0" destOrd="0" presId="urn:microsoft.com/office/officeart/2005/8/layout/cycle6"/>
    <dgm:cxn modelId="{A9A27313-CC69-4CA4-AB15-83696BC6D298}" type="presOf" srcId="{98CB94C3-B523-47F9-A597-3BC3D60BBA29}" destId="{A424363F-C5B5-47C8-A4D9-EF84BA777996}" srcOrd="0" destOrd="0" presId="urn:microsoft.com/office/officeart/2005/8/layout/cycle6"/>
    <dgm:cxn modelId="{BD1D0F1F-DD61-42B6-A9EC-054F11C2800E}" srcId="{63AADD96-8A56-4F70-8CAD-102008043CB6}" destId="{7A9B35E6-D1DA-48EA-90CC-FC07A875BC01}" srcOrd="3" destOrd="0" parTransId="{A10E9A35-39CF-43BD-959D-93DBC2DA0866}" sibTransId="{E896E8D3-F18B-48CC-A9B8-02A6A061220C}"/>
    <dgm:cxn modelId="{8D724D61-638E-4736-8C26-F097CE4FE45D}" srcId="{63AADD96-8A56-4F70-8CAD-102008043CB6}" destId="{5BFAAB56-55C2-4E7B-A559-D10DC6789125}" srcOrd="1" destOrd="0" parTransId="{DEB64161-2D37-4B8A-ACDF-38FD0769EB0A}" sibTransId="{3D864F93-34AC-42E3-A124-DF8C960812DE}"/>
    <dgm:cxn modelId="{3620CA44-D45B-4AD9-AB17-138B5E1025A7}" type="presOf" srcId="{63AADD96-8A56-4F70-8CAD-102008043CB6}" destId="{340B8044-F6B7-407C-B202-914837670587}" srcOrd="0" destOrd="0" presId="urn:microsoft.com/office/officeart/2005/8/layout/cycle6"/>
    <dgm:cxn modelId="{0BC2B74F-2456-4C28-B7A3-B68C5948209C}" type="presOf" srcId="{3D864F93-34AC-42E3-A124-DF8C960812DE}" destId="{456B0022-66EA-4D17-B196-67CFFE68CF00}" srcOrd="0" destOrd="0" presId="urn:microsoft.com/office/officeart/2005/8/layout/cycle6"/>
    <dgm:cxn modelId="{14EF9E78-9F75-4904-998E-0CD7D93559E0}" type="presOf" srcId="{D25F58DF-1EB1-4D57-AEEF-8055B53134FC}" destId="{E6DD0278-BE33-4698-A81F-AC08F2BF84EC}" srcOrd="0" destOrd="0" presId="urn:microsoft.com/office/officeart/2005/8/layout/cycle6"/>
    <dgm:cxn modelId="{3971F17F-32A9-4C21-979E-F5B92E1454B6}" type="presOf" srcId="{5BFAAB56-55C2-4E7B-A559-D10DC6789125}" destId="{5B67FC51-5546-4096-9903-D7D56972EB84}" srcOrd="0" destOrd="0" presId="urn:microsoft.com/office/officeart/2005/8/layout/cycle6"/>
    <dgm:cxn modelId="{A546058D-E971-4963-B00B-3255410409E3}" type="presOf" srcId="{E896E8D3-F18B-48CC-A9B8-02A6A061220C}" destId="{B8105DE9-9081-4CFB-BFEC-17135E322EA4}" srcOrd="0" destOrd="0" presId="urn:microsoft.com/office/officeart/2005/8/layout/cycle6"/>
    <dgm:cxn modelId="{A7E0488D-756C-4EBC-BAC1-ED4082A43245}" type="presOf" srcId="{7A9B35E6-D1DA-48EA-90CC-FC07A875BC01}" destId="{26E5C197-0F29-4CD7-9088-9626A62568F0}" srcOrd="0" destOrd="0" presId="urn:microsoft.com/office/officeart/2005/8/layout/cycle6"/>
    <dgm:cxn modelId="{F3CC409D-B1FB-434E-BE1C-56F33F5811C3}" type="presOf" srcId="{B074D9C6-DE9E-4C1E-B5D1-EEB62C34A07F}" destId="{1D80FBD1-58FE-4807-9F89-0990E266971A}" srcOrd="0" destOrd="0" presId="urn:microsoft.com/office/officeart/2005/8/layout/cycle6"/>
    <dgm:cxn modelId="{63FCFAA4-0112-42C0-B39B-86BA1FDC555D}" type="presOf" srcId="{46F0354A-DB76-420A-8F63-F505F1ABAED3}" destId="{4BE4B2C2-8CCA-4A1B-89EE-A71F8D04019E}" srcOrd="0" destOrd="0" presId="urn:microsoft.com/office/officeart/2005/8/layout/cycle6"/>
    <dgm:cxn modelId="{6412D8AF-E468-419E-AFA9-CAD9FB591846}" type="presOf" srcId="{BBEB0028-0AF6-46AB-8744-BEBFF93040AA}" destId="{D4BD14E2-7919-4B8A-96FE-19B4D91E6F03}" srcOrd="0" destOrd="0" presId="urn:microsoft.com/office/officeart/2005/8/layout/cycle6"/>
    <dgm:cxn modelId="{BB05A5C3-EAB2-4B49-B5D8-E684E6762F55}" srcId="{63AADD96-8A56-4F70-8CAD-102008043CB6}" destId="{D25F58DF-1EB1-4D57-AEEF-8055B53134FC}" srcOrd="0" destOrd="0" parTransId="{3D9E2D38-FACD-4FF6-9FEF-241049ECF60C}" sibTransId="{B074D9C6-DE9E-4C1E-B5D1-EEB62C34A07F}"/>
    <dgm:cxn modelId="{EA64C2CA-BB4A-4188-BBF9-D7D4F1A949A2}" srcId="{63AADD96-8A56-4F70-8CAD-102008043CB6}" destId="{98CB94C3-B523-47F9-A597-3BC3D60BBA29}" srcOrd="2" destOrd="0" parTransId="{C6E85FBE-6AF7-4EE3-AFB8-09AB93DAEB59}" sibTransId="{BBEB0028-0AF6-46AB-8744-BEBFF93040AA}"/>
    <dgm:cxn modelId="{4D37A9DD-1238-4AAC-95EA-8F51B9446CA5}" srcId="{63AADD96-8A56-4F70-8CAD-102008043CB6}" destId="{46F0354A-DB76-420A-8F63-F505F1ABAED3}" srcOrd="4" destOrd="0" parTransId="{29BB847E-CD12-4E8C-9845-0B63E29AC0D2}" sibTransId="{96448B51-BCB4-4C8A-B5A8-0A07F70177A3}"/>
    <dgm:cxn modelId="{8374E37C-8BF1-4EB2-862A-60FE979AB039}" type="presParOf" srcId="{340B8044-F6B7-407C-B202-914837670587}" destId="{E6DD0278-BE33-4698-A81F-AC08F2BF84EC}" srcOrd="0" destOrd="0" presId="urn:microsoft.com/office/officeart/2005/8/layout/cycle6"/>
    <dgm:cxn modelId="{1EC0A2DF-76B5-4AC4-AA22-E3D23B02CF2D}" type="presParOf" srcId="{340B8044-F6B7-407C-B202-914837670587}" destId="{BEA7D343-C822-42F0-97F2-911464535794}" srcOrd="1" destOrd="0" presId="urn:microsoft.com/office/officeart/2005/8/layout/cycle6"/>
    <dgm:cxn modelId="{F57D4248-3552-42F9-A754-97A2C635DDD6}" type="presParOf" srcId="{340B8044-F6B7-407C-B202-914837670587}" destId="{1D80FBD1-58FE-4807-9F89-0990E266971A}" srcOrd="2" destOrd="0" presId="urn:microsoft.com/office/officeart/2005/8/layout/cycle6"/>
    <dgm:cxn modelId="{4F429F72-085F-4C6D-98D2-4F164F455A21}" type="presParOf" srcId="{340B8044-F6B7-407C-B202-914837670587}" destId="{5B67FC51-5546-4096-9903-D7D56972EB84}" srcOrd="3" destOrd="0" presId="urn:microsoft.com/office/officeart/2005/8/layout/cycle6"/>
    <dgm:cxn modelId="{01C1B398-71B5-48E6-B8E2-7B10935CCB3E}" type="presParOf" srcId="{340B8044-F6B7-407C-B202-914837670587}" destId="{37FA82CE-2D19-4D36-A5DD-DF1934B37935}" srcOrd="4" destOrd="0" presId="urn:microsoft.com/office/officeart/2005/8/layout/cycle6"/>
    <dgm:cxn modelId="{F74465AC-3EFC-4889-BEA3-A2D889CD459B}" type="presParOf" srcId="{340B8044-F6B7-407C-B202-914837670587}" destId="{456B0022-66EA-4D17-B196-67CFFE68CF00}" srcOrd="5" destOrd="0" presId="urn:microsoft.com/office/officeart/2005/8/layout/cycle6"/>
    <dgm:cxn modelId="{08E9844C-A52B-4C9C-9F0B-6D50B67CA19D}" type="presParOf" srcId="{340B8044-F6B7-407C-B202-914837670587}" destId="{A424363F-C5B5-47C8-A4D9-EF84BA777996}" srcOrd="6" destOrd="0" presId="urn:microsoft.com/office/officeart/2005/8/layout/cycle6"/>
    <dgm:cxn modelId="{4D35D576-1539-4117-85B1-C8604ED5B23E}" type="presParOf" srcId="{340B8044-F6B7-407C-B202-914837670587}" destId="{5E457278-C160-41B1-8A01-ABEA9FD188B5}" srcOrd="7" destOrd="0" presId="urn:microsoft.com/office/officeart/2005/8/layout/cycle6"/>
    <dgm:cxn modelId="{4E31DEDA-8DD2-4F32-B468-44A3B02E92D1}" type="presParOf" srcId="{340B8044-F6B7-407C-B202-914837670587}" destId="{D4BD14E2-7919-4B8A-96FE-19B4D91E6F03}" srcOrd="8" destOrd="0" presId="urn:microsoft.com/office/officeart/2005/8/layout/cycle6"/>
    <dgm:cxn modelId="{0E2CA689-65E2-44D4-8E66-5D4E4736B76B}" type="presParOf" srcId="{340B8044-F6B7-407C-B202-914837670587}" destId="{26E5C197-0F29-4CD7-9088-9626A62568F0}" srcOrd="9" destOrd="0" presId="urn:microsoft.com/office/officeart/2005/8/layout/cycle6"/>
    <dgm:cxn modelId="{39F6310A-506B-4727-B0A2-3DEA94C33C38}" type="presParOf" srcId="{340B8044-F6B7-407C-B202-914837670587}" destId="{71D91CE1-A0AF-49A2-877B-1DD280B0B9AA}" srcOrd="10" destOrd="0" presId="urn:microsoft.com/office/officeart/2005/8/layout/cycle6"/>
    <dgm:cxn modelId="{E5E3DFA4-8026-44A6-AAC1-478836998C32}" type="presParOf" srcId="{340B8044-F6B7-407C-B202-914837670587}" destId="{B8105DE9-9081-4CFB-BFEC-17135E322EA4}" srcOrd="11" destOrd="0" presId="urn:microsoft.com/office/officeart/2005/8/layout/cycle6"/>
    <dgm:cxn modelId="{38E8212D-1CFB-4A5D-A51B-334B6A6AA8A4}" type="presParOf" srcId="{340B8044-F6B7-407C-B202-914837670587}" destId="{4BE4B2C2-8CCA-4A1B-89EE-A71F8D04019E}" srcOrd="12" destOrd="0" presId="urn:microsoft.com/office/officeart/2005/8/layout/cycle6"/>
    <dgm:cxn modelId="{7662F742-BF1C-4058-8B21-6F759FED6D64}" type="presParOf" srcId="{340B8044-F6B7-407C-B202-914837670587}" destId="{13D2DBFB-106C-4632-971C-73DF3E504D2C}" srcOrd="13" destOrd="0" presId="urn:microsoft.com/office/officeart/2005/8/layout/cycle6"/>
    <dgm:cxn modelId="{365BD212-9EC8-4C03-9BF9-1E88BE15058B}" type="presParOf" srcId="{340B8044-F6B7-407C-B202-914837670587}" destId="{FF7DBF8F-A769-466C-B8B5-D2AE607C73DB}"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50F8E2-FC6F-478D-A599-395E7CA391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A467F10-7DAE-4DFB-B04D-C1BA37D396DD}">
      <dgm:prSet phldrT="[Text]"/>
      <dgm:spPr/>
      <dgm:t>
        <a:bodyPr/>
        <a:lstStyle/>
        <a:p>
          <a:r>
            <a:rPr lang="en-US" dirty="0"/>
            <a:t>U.S.</a:t>
          </a:r>
        </a:p>
      </dgm:t>
    </dgm:pt>
    <dgm:pt modelId="{F175A61A-7B21-48C0-9047-D1E0AE18D3F4}" type="parTrans" cxnId="{44355C1A-A414-41C4-9A1F-3CAEC5B91FA3}">
      <dgm:prSet/>
      <dgm:spPr/>
      <dgm:t>
        <a:bodyPr/>
        <a:lstStyle/>
        <a:p>
          <a:endParaRPr lang="en-US"/>
        </a:p>
      </dgm:t>
    </dgm:pt>
    <dgm:pt modelId="{BA53FA42-30AF-4FD8-92DC-7C639988BB86}" type="sibTrans" cxnId="{44355C1A-A414-41C4-9A1F-3CAEC5B91FA3}">
      <dgm:prSet/>
      <dgm:spPr/>
      <dgm:t>
        <a:bodyPr/>
        <a:lstStyle/>
        <a:p>
          <a:endParaRPr lang="en-US"/>
        </a:p>
      </dgm:t>
    </dgm:pt>
    <dgm:pt modelId="{8616AAEB-8C86-4614-8F2F-C3D07DFAE44D}">
      <dgm:prSet phldrT="[Text]"/>
      <dgm:spPr>
        <a:solidFill>
          <a:srgbClr val="C00000"/>
        </a:solidFill>
      </dgm:spPr>
      <dgm:t>
        <a:bodyPr/>
        <a:lstStyle/>
        <a:p>
          <a:r>
            <a:rPr lang="en-US" dirty="0"/>
            <a:t>Small Business Preferences</a:t>
          </a:r>
        </a:p>
      </dgm:t>
    </dgm:pt>
    <dgm:pt modelId="{E1AC6222-E668-4922-991A-EA6039B9FD3D}" type="parTrans" cxnId="{262F7E74-0C77-43F5-83F0-6372BFAD6E1B}">
      <dgm:prSet/>
      <dgm:spPr/>
      <dgm:t>
        <a:bodyPr/>
        <a:lstStyle/>
        <a:p>
          <a:endParaRPr lang="en-US"/>
        </a:p>
      </dgm:t>
    </dgm:pt>
    <dgm:pt modelId="{3286783F-D694-444C-92B2-735D95C2B02B}" type="sibTrans" cxnId="{262F7E74-0C77-43F5-83F0-6372BFAD6E1B}">
      <dgm:prSet/>
      <dgm:spPr/>
      <dgm:t>
        <a:bodyPr/>
        <a:lstStyle/>
        <a:p>
          <a:endParaRPr lang="en-US"/>
        </a:p>
      </dgm:t>
    </dgm:pt>
    <dgm:pt modelId="{99E88762-2193-4E22-8B2C-13AABFCAF102}">
      <dgm:prSet phldrT="[Text]"/>
      <dgm:spPr>
        <a:solidFill>
          <a:srgbClr val="C00000"/>
        </a:solidFill>
      </dgm:spPr>
      <dgm:t>
        <a:bodyPr/>
        <a:lstStyle/>
        <a:p>
          <a:r>
            <a:rPr lang="en-US" dirty="0"/>
            <a:t>Reserved Preferences</a:t>
          </a:r>
        </a:p>
      </dgm:t>
    </dgm:pt>
    <dgm:pt modelId="{FDBABECD-B036-459D-B705-8E80526A0449}" type="parTrans" cxnId="{E774F988-5512-46C6-8ED5-FAFEC7088A8D}">
      <dgm:prSet/>
      <dgm:spPr/>
      <dgm:t>
        <a:bodyPr/>
        <a:lstStyle/>
        <a:p>
          <a:endParaRPr lang="en-US"/>
        </a:p>
      </dgm:t>
    </dgm:pt>
    <dgm:pt modelId="{F3FB19B0-A558-454E-9516-0392E97A5B19}" type="sibTrans" cxnId="{E774F988-5512-46C6-8ED5-FAFEC7088A8D}">
      <dgm:prSet/>
      <dgm:spPr/>
      <dgm:t>
        <a:bodyPr/>
        <a:lstStyle/>
        <a:p>
          <a:endParaRPr lang="en-US"/>
        </a:p>
      </dgm:t>
    </dgm:pt>
    <dgm:pt modelId="{A96015B6-E981-4085-AFC2-63DFDD21A991}">
      <dgm:prSet phldrT="[Text]"/>
      <dgm:spPr/>
      <dgm:t>
        <a:bodyPr/>
        <a:lstStyle/>
        <a:p>
          <a:r>
            <a:rPr lang="en-US" dirty="0"/>
            <a:t>EU</a:t>
          </a:r>
        </a:p>
      </dgm:t>
    </dgm:pt>
    <dgm:pt modelId="{C69CA574-CE9A-4485-A251-8C92F768ECFF}" type="parTrans" cxnId="{4C0F5384-1CEF-4115-BC45-7981FFA1F3C2}">
      <dgm:prSet/>
      <dgm:spPr/>
      <dgm:t>
        <a:bodyPr/>
        <a:lstStyle/>
        <a:p>
          <a:endParaRPr lang="en-US"/>
        </a:p>
      </dgm:t>
    </dgm:pt>
    <dgm:pt modelId="{C72BED22-9E46-4FAA-9DAF-E72E2BCF1E4E}" type="sibTrans" cxnId="{4C0F5384-1CEF-4115-BC45-7981FFA1F3C2}">
      <dgm:prSet/>
      <dgm:spPr/>
      <dgm:t>
        <a:bodyPr/>
        <a:lstStyle/>
        <a:p>
          <a:endParaRPr lang="en-US"/>
        </a:p>
      </dgm:t>
    </dgm:pt>
    <dgm:pt modelId="{74D94E12-E635-4876-AE64-9148A53CFFD6}">
      <dgm:prSet phldrT="[Text]"/>
      <dgm:spPr>
        <a:solidFill>
          <a:schemeClr val="tx2">
            <a:lumMod val="25000"/>
          </a:schemeClr>
        </a:solidFill>
      </dgm:spPr>
      <dgm:t>
        <a:bodyPr/>
        <a:lstStyle/>
        <a:p>
          <a:r>
            <a:rPr lang="en-US" dirty="0"/>
            <a:t>Broadcast Materials</a:t>
          </a:r>
        </a:p>
      </dgm:t>
    </dgm:pt>
    <dgm:pt modelId="{4C2FDE4A-C26C-4CCC-B845-9F238C678563}" type="parTrans" cxnId="{CD92B2AA-C067-4AA3-BF17-93DF795B5634}">
      <dgm:prSet/>
      <dgm:spPr/>
      <dgm:t>
        <a:bodyPr/>
        <a:lstStyle/>
        <a:p>
          <a:endParaRPr lang="en-US"/>
        </a:p>
      </dgm:t>
    </dgm:pt>
    <dgm:pt modelId="{B989C78C-58E8-48C2-B196-D30F80DDB093}" type="sibTrans" cxnId="{CD92B2AA-C067-4AA3-BF17-93DF795B5634}">
      <dgm:prSet/>
      <dgm:spPr/>
      <dgm:t>
        <a:bodyPr/>
        <a:lstStyle/>
        <a:p>
          <a:endParaRPr lang="en-US"/>
        </a:p>
      </dgm:t>
    </dgm:pt>
    <dgm:pt modelId="{358B7434-ADED-46DE-AAB6-32725A400AE6}">
      <dgm:prSet phldrT="[Text]"/>
      <dgm:spPr>
        <a:solidFill>
          <a:schemeClr val="tx2">
            <a:lumMod val="25000"/>
          </a:schemeClr>
        </a:solidFill>
      </dgm:spPr>
      <dgm:t>
        <a:bodyPr/>
        <a:lstStyle/>
        <a:p>
          <a:r>
            <a:rPr lang="en-US" dirty="0"/>
            <a:t>Agricultural Products</a:t>
          </a:r>
        </a:p>
      </dgm:t>
    </dgm:pt>
    <dgm:pt modelId="{245FEF47-1EED-4333-A663-8366D0AA0561}" type="parTrans" cxnId="{9342326D-17C0-40F9-B0C5-2670080C0FAF}">
      <dgm:prSet/>
      <dgm:spPr/>
      <dgm:t>
        <a:bodyPr/>
        <a:lstStyle/>
        <a:p>
          <a:endParaRPr lang="en-US"/>
        </a:p>
      </dgm:t>
    </dgm:pt>
    <dgm:pt modelId="{AD0D0BD6-6E9D-4E03-9E56-24B4089F136B}" type="sibTrans" cxnId="{9342326D-17C0-40F9-B0C5-2670080C0FAF}">
      <dgm:prSet/>
      <dgm:spPr/>
      <dgm:t>
        <a:bodyPr/>
        <a:lstStyle/>
        <a:p>
          <a:endParaRPr lang="en-US"/>
        </a:p>
      </dgm:t>
    </dgm:pt>
    <dgm:pt modelId="{76253A92-59B5-4C58-BF0B-C33D95AE31B7}">
      <dgm:prSet phldrT="[Text]"/>
      <dgm:spPr/>
      <dgm:t>
        <a:bodyPr/>
        <a:lstStyle/>
        <a:p>
          <a:r>
            <a:rPr lang="en-US" dirty="0"/>
            <a:t>Israel</a:t>
          </a:r>
        </a:p>
      </dgm:t>
    </dgm:pt>
    <dgm:pt modelId="{ABB03B06-717C-4D98-A345-7DD172AC2D22}" type="parTrans" cxnId="{DB11C6E7-A12E-4C03-82D4-49E47F39B688}">
      <dgm:prSet/>
      <dgm:spPr/>
      <dgm:t>
        <a:bodyPr/>
        <a:lstStyle/>
        <a:p>
          <a:endParaRPr lang="en-US"/>
        </a:p>
      </dgm:t>
    </dgm:pt>
    <dgm:pt modelId="{0F3FD8F9-A60D-4D18-BD4A-9B6CFC7B6252}" type="sibTrans" cxnId="{DB11C6E7-A12E-4C03-82D4-49E47F39B688}">
      <dgm:prSet/>
      <dgm:spPr/>
      <dgm:t>
        <a:bodyPr/>
        <a:lstStyle/>
        <a:p>
          <a:endParaRPr lang="en-US"/>
        </a:p>
      </dgm:t>
    </dgm:pt>
    <dgm:pt modelId="{1AD78436-5F62-4FC6-BA9C-A7DD1B632EF9}">
      <dgm:prSet phldrT="[Text]"/>
      <dgm:spPr>
        <a:solidFill>
          <a:srgbClr val="006600"/>
        </a:solidFill>
      </dgm:spPr>
      <dgm:t>
        <a:bodyPr/>
        <a:lstStyle/>
        <a:p>
          <a:r>
            <a:rPr lang="en-US" dirty="0"/>
            <a:t>Water</a:t>
          </a:r>
        </a:p>
      </dgm:t>
    </dgm:pt>
    <dgm:pt modelId="{84EA2688-15F0-45E2-892A-E648C1C508F8}" type="parTrans" cxnId="{D57D6DFF-17A3-412E-8A29-90AFDADFB4B0}">
      <dgm:prSet/>
      <dgm:spPr/>
      <dgm:t>
        <a:bodyPr/>
        <a:lstStyle/>
        <a:p>
          <a:endParaRPr lang="en-US"/>
        </a:p>
      </dgm:t>
    </dgm:pt>
    <dgm:pt modelId="{8AC52CE0-7EC1-41BB-A473-F73B491EE24A}" type="sibTrans" cxnId="{D57D6DFF-17A3-412E-8A29-90AFDADFB4B0}">
      <dgm:prSet/>
      <dgm:spPr/>
      <dgm:t>
        <a:bodyPr/>
        <a:lstStyle/>
        <a:p>
          <a:endParaRPr lang="en-US"/>
        </a:p>
      </dgm:t>
    </dgm:pt>
    <dgm:pt modelId="{E32842D2-A7C8-4630-88C0-45A8E0CE81E0}">
      <dgm:prSet phldrT="[Text]"/>
      <dgm:spPr>
        <a:solidFill>
          <a:srgbClr val="006600"/>
        </a:solidFill>
      </dgm:spPr>
      <dgm:t>
        <a:bodyPr/>
        <a:lstStyle/>
        <a:p>
          <a:r>
            <a:rPr lang="en-US" dirty="0"/>
            <a:t>Energy</a:t>
          </a:r>
        </a:p>
      </dgm:t>
    </dgm:pt>
    <dgm:pt modelId="{069F2A8E-D2A0-4AB3-8247-49E9610DB3DB}" type="parTrans" cxnId="{E277982B-E576-4D9B-BC50-A5A6EF7A5962}">
      <dgm:prSet/>
      <dgm:spPr/>
      <dgm:t>
        <a:bodyPr/>
        <a:lstStyle/>
        <a:p>
          <a:endParaRPr lang="en-US"/>
        </a:p>
      </dgm:t>
    </dgm:pt>
    <dgm:pt modelId="{D6A3FAB9-9D11-48A2-8043-CFFFC70E1F91}" type="sibTrans" cxnId="{E277982B-E576-4D9B-BC50-A5A6EF7A5962}">
      <dgm:prSet/>
      <dgm:spPr/>
      <dgm:t>
        <a:bodyPr/>
        <a:lstStyle/>
        <a:p>
          <a:endParaRPr lang="en-US"/>
        </a:p>
      </dgm:t>
    </dgm:pt>
    <dgm:pt modelId="{B76B8457-6B7D-4BDC-9038-51F0FE7E8309}" type="pres">
      <dgm:prSet presAssocID="{5C50F8E2-FC6F-478D-A599-395E7CA39186}" presName="theList" presStyleCnt="0">
        <dgm:presLayoutVars>
          <dgm:dir/>
          <dgm:animLvl val="lvl"/>
          <dgm:resizeHandles val="exact"/>
        </dgm:presLayoutVars>
      </dgm:prSet>
      <dgm:spPr/>
    </dgm:pt>
    <dgm:pt modelId="{3DA95AA4-C3D7-4EC5-8B45-DE55F06400D4}" type="pres">
      <dgm:prSet presAssocID="{CA467F10-7DAE-4DFB-B04D-C1BA37D396DD}" presName="compNode" presStyleCnt="0"/>
      <dgm:spPr/>
    </dgm:pt>
    <dgm:pt modelId="{8398EA98-E767-4482-8083-54C1EC2FD81D}" type="pres">
      <dgm:prSet presAssocID="{CA467F10-7DAE-4DFB-B04D-C1BA37D396DD}" presName="aNode" presStyleLbl="bgShp" presStyleIdx="0" presStyleCnt="3"/>
      <dgm:spPr/>
    </dgm:pt>
    <dgm:pt modelId="{226E82CC-D4BD-4C10-8C5B-A656F78EC6D8}" type="pres">
      <dgm:prSet presAssocID="{CA467F10-7DAE-4DFB-B04D-C1BA37D396DD}" presName="textNode" presStyleLbl="bgShp" presStyleIdx="0" presStyleCnt="3"/>
      <dgm:spPr/>
    </dgm:pt>
    <dgm:pt modelId="{D5A7483B-D820-4A86-AB3F-EBC6AE910AC1}" type="pres">
      <dgm:prSet presAssocID="{CA467F10-7DAE-4DFB-B04D-C1BA37D396DD}" presName="compChildNode" presStyleCnt="0"/>
      <dgm:spPr/>
    </dgm:pt>
    <dgm:pt modelId="{28C60966-8606-482D-8EA6-9183E9E2A797}" type="pres">
      <dgm:prSet presAssocID="{CA467F10-7DAE-4DFB-B04D-C1BA37D396DD}" presName="theInnerList" presStyleCnt="0"/>
      <dgm:spPr/>
    </dgm:pt>
    <dgm:pt modelId="{76DCA9DE-7E90-469A-B383-40D939FC5049}" type="pres">
      <dgm:prSet presAssocID="{8616AAEB-8C86-4614-8F2F-C3D07DFAE44D}" presName="childNode" presStyleLbl="node1" presStyleIdx="0" presStyleCnt="6">
        <dgm:presLayoutVars>
          <dgm:bulletEnabled val="1"/>
        </dgm:presLayoutVars>
      </dgm:prSet>
      <dgm:spPr/>
    </dgm:pt>
    <dgm:pt modelId="{C627BFF9-DA94-4FC4-A317-E0E8F41A809D}" type="pres">
      <dgm:prSet presAssocID="{8616AAEB-8C86-4614-8F2F-C3D07DFAE44D}" presName="aSpace2" presStyleCnt="0"/>
      <dgm:spPr/>
    </dgm:pt>
    <dgm:pt modelId="{09EDAE6C-5826-4F92-B1CF-DDAB2E8CAE23}" type="pres">
      <dgm:prSet presAssocID="{99E88762-2193-4E22-8B2C-13AABFCAF102}" presName="childNode" presStyleLbl="node1" presStyleIdx="1" presStyleCnt="6">
        <dgm:presLayoutVars>
          <dgm:bulletEnabled val="1"/>
        </dgm:presLayoutVars>
      </dgm:prSet>
      <dgm:spPr/>
    </dgm:pt>
    <dgm:pt modelId="{98A09020-0FAE-44BA-A6B5-2FCFFC040E35}" type="pres">
      <dgm:prSet presAssocID="{CA467F10-7DAE-4DFB-B04D-C1BA37D396DD}" presName="aSpace" presStyleCnt="0"/>
      <dgm:spPr/>
    </dgm:pt>
    <dgm:pt modelId="{2EE86781-6055-445F-8A98-EBD6FD080E5C}" type="pres">
      <dgm:prSet presAssocID="{A96015B6-E981-4085-AFC2-63DFDD21A991}" presName="compNode" presStyleCnt="0"/>
      <dgm:spPr/>
    </dgm:pt>
    <dgm:pt modelId="{47F26714-7F79-4D73-ACA5-BBCC5E7253ED}" type="pres">
      <dgm:prSet presAssocID="{A96015B6-E981-4085-AFC2-63DFDD21A991}" presName="aNode" presStyleLbl="bgShp" presStyleIdx="1" presStyleCnt="3"/>
      <dgm:spPr/>
    </dgm:pt>
    <dgm:pt modelId="{CC33F34B-2BAC-469B-8EA8-FA8723D7D817}" type="pres">
      <dgm:prSet presAssocID="{A96015B6-E981-4085-AFC2-63DFDD21A991}" presName="textNode" presStyleLbl="bgShp" presStyleIdx="1" presStyleCnt="3"/>
      <dgm:spPr/>
    </dgm:pt>
    <dgm:pt modelId="{C8B504F8-979C-420D-B0D9-3D0C1B86F13E}" type="pres">
      <dgm:prSet presAssocID="{A96015B6-E981-4085-AFC2-63DFDD21A991}" presName="compChildNode" presStyleCnt="0"/>
      <dgm:spPr/>
    </dgm:pt>
    <dgm:pt modelId="{7098F65E-9381-42DC-A297-63A60D6CE466}" type="pres">
      <dgm:prSet presAssocID="{A96015B6-E981-4085-AFC2-63DFDD21A991}" presName="theInnerList" presStyleCnt="0"/>
      <dgm:spPr/>
    </dgm:pt>
    <dgm:pt modelId="{832D6B43-9932-4A1B-A283-962132F86072}" type="pres">
      <dgm:prSet presAssocID="{74D94E12-E635-4876-AE64-9148A53CFFD6}" presName="childNode" presStyleLbl="node1" presStyleIdx="2" presStyleCnt="6">
        <dgm:presLayoutVars>
          <dgm:bulletEnabled val="1"/>
        </dgm:presLayoutVars>
      </dgm:prSet>
      <dgm:spPr/>
    </dgm:pt>
    <dgm:pt modelId="{A6EDF059-B7E4-46F2-B6AF-2E20420BBC8B}" type="pres">
      <dgm:prSet presAssocID="{74D94E12-E635-4876-AE64-9148A53CFFD6}" presName="aSpace2" presStyleCnt="0"/>
      <dgm:spPr/>
    </dgm:pt>
    <dgm:pt modelId="{A75B5A0D-A105-48A1-BAA7-C28DA1560B8B}" type="pres">
      <dgm:prSet presAssocID="{358B7434-ADED-46DE-AAB6-32725A400AE6}" presName="childNode" presStyleLbl="node1" presStyleIdx="3" presStyleCnt="6">
        <dgm:presLayoutVars>
          <dgm:bulletEnabled val="1"/>
        </dgm:presLayoutVars>
      </dgm:prSet>
      <dgm:spPr/>
    </dgm:pt>
    <dgm:pt modelId="{FC1F508C-E285-4704-867F-5F20D3E19056}" type="pres">
      <dgm:prSet presAssocID="{A96015B6-E981-4085-AFC2-63DFDD21A991}" presName="aSpace" presStyleCnt="0"/>
      <dgm:spPr/>
    </dgm:pt>
    <dgm:pt modelId="{6F8DBE45-6B16-4D64-B46E-5663EDED45C4}" type="pres">
      <dgm:prSet presAssocID="{76253A92-59B5-4C58-BF0B-C33D95AE31B7}" presName="compNode" presStyleCnt="0"/>
      <dgm:spPr/>
    </dgm:pt>
    <dgm:pt modelId="{9EDB7DBE-E769-4C9A-89F4-51FE467A1FAC}" type="pres">
      <dgm:prSet presAssocID="{76253A92-59B5-4C58-BF0B-C33D95AE31B7}" presName="aNode" presStyleLbl="bgShp" presStyleIdx="2" presStyleCnt="3"/>
      <dgm:spPr/>
    </dgm:pt>
    <dgm:pt modelId="{D500AD39-078C-43A6-85A3-143FD088370D}" type="pres">
      <dgm:prSet presAssocID="{76253A92-59B5-4C58-BF0B-C33D95AE31B7}" presName="textNode" presStyleLbl="bgShp" presStyleIdx="2" presStyleCnt="3"/>
      <dgm:spPr/>
    </dgm:pt>
    <dgm:pt modelId="{6926122F-784D-491D-9534-8171650C586C}" type="pres">
      <dgm:prSet presAssocID="{76253A92-59B5-4C58-BF0B-C33D95AE31B7}" presName="compChildNode" presStyleCnt="0"/>
      <dgm:spPr/>
    </dgm:pt>
    <dgm:pt modelId="{C2165552-4490-4679-BD87-18D0BA92F823}" type="pres">
      <dgm:prSet presAssocID="{76253A92-59B5-4C58-BF0B-C33D95AE31B7}" presName="theInnerList" presStyleCnt="0"/>
      <dgm:spPr/>
    </dgm:pt>
    <dgm:pt modelId="{8C074170-9424-4CCD-B920-F18301D0A133}" type="pres">
      <dgm:prSet presAssocID="{1AD78436-5F62-4FC6-BA9C-A7DD1B632EF9}" presName="childNode" presStyleLbl="node1" presStyleIdx="4" presStyleCnt="6">
        <dgm:presLayoutVars>
          <dgm:bulletEnabled val="1"/>
        </dgm:presLayoutVars>
      </dgm:prSet>
      <dgm:spPr/>
    </dgm:pt>
    <dgm:pt modelId="{25AA07F4-7EC0-4CC0-84A8-D2851DB51BC7}" type="pres">
      <dgm:prSet presAssocID="{1AD78436-5F62-4FC6-BA9C-A7DD1B632EF9}" presName="aSpace2" presStyleCnt="0"/>
      <dgm:spPr/>
    </dgm:pt>
    <dgm:pt modelId="{F9C9A438-2A64-43A3-814B-0510FF0B7E22}" type="pres">
      <dgm:prSet presAssocID="{E32842D2-A7C8-4630-88C0-45A8E0CE81E0}" presName="childNode" presStyleLbl="node1" presStyleIdx="5" presStyleCnt="6">
        <dgm:presLayoutVars>
          <dgm:bulletEnabled val="1"/>
        </dgm:presLayoutVars>
      </dgm:prSet>
      <dgm:spPr/>
    </dgm:pt>
  </dgm:ptLst>
  <dgm:cxnLst>
    <dgm:cxn modelId="{06458F14-6341-41BE-9244-068C660676DB}" type="presOf" srcId="{99E88762-2193-4E22-8B2C-13AABFCAF102}" destId="{09EDAE6C-5826-4F92-B1CF-DDAB2E8CAE23}" srcOrd="0" destOrd="0" presId="urn:microsoft.com/office/officeart/2005/8/layout/lProcess2"/>
    <dgm:cxn modelId="{B929AF14-853B-4A37-86A9-041FC16BB80A}" type="presOf" srcId="{A96015B6-E981-4085-AFC2-63DFDD21A991}" destId="{CC33F34B-2BAC-469B-8EA8-FA8723D7D817}" srcOrd="1" destOrd="0" presId="urn:microsoft.com/office/officeart/2005/8/layout/lProcess2"/>
    <dgm:cxn modelId="{44355C1A-A414-41C4-9A1F-3CAEC5B91FA3}" srcId="{5C50F8E2-FC6F-478D-A599-395E7CA39186}" destId="{CA467F10-7DAE-4DFB-B04D-C1BA37D396DD}" srcOrd="0" destOrd="0" parTransId="{F175A61A-7B21-48C0-9047-D1E0AE18D3F4}" sibTransId="{BA53FA42-30AF-4FD8-92DC-7C639988BB86}"/>
    <dgm:cxn modelId="{614FE31A-3D9E-4596-B3B6-7C34E25E3562}" type="presOf" srcId="{E32842D2-A7C8-4630-88C0-45A8E0CE81E0}" destId="{F9C9A438-2A64-43A3-814B-0510FF0B7E22}" srcOrd="0" destOrd="0" presId="urn:microsoft.com/office/officeart/2005/8/layout/lProcess2"/>
    <dgm:cxn modelId="{DE5B7C1D-BE84-49BB-8D50-9821CFFF57E5}" type="presOf" srcId="{5C50F8E2-FC6F-478D-A599-395E7CA39186}" destId="{B76B8457-6B7D-4BDC-9038-51F0FE7E8309}" srcOrd="0" destOrd="0" presId="urn:microsoft.com/office/officeart/2005/8/layout/lProcess2"/>
    <dgm:cxn modelId="{E277982B-E576-4D9B-BC50-A5A6EF7A5962}" srcId="{76253A92-59B5-4C58-BF0B-C33D95AE31B7}" destId="{E32842D2-A7C8-4630-88C0-45A8E0CE81E0}" srcOrd="1" destOrd="0" parTransId="{069F2A8E-D2A0-4AB3-8247-49E9610DB3DB}" sibTransId="{D6A3FAB9-9D11-48A2-8043-CFFFC70E1F91}"/>
    <dgm:cxn modelId="{D0BFD72B-6D6C-4D2E-9D2F-C39D31D39BD3}" type="presOf" srcId="{A96015B6-E981-4085-AFC2-63DFDD21A991}" destId="{47F26714-7F79-4D73-ACA5-BBCC5E7253ED}" srcOrd="0" destOrd="0" presId="urn:microsoft.com/office/officeart/2005/8/layout/lProcess2"/>
    <dgm:cxn modelId="{9342326D-17C0-40F9-B0C5-2670080C0FAF}" srcId="{A96015B6-E981-4085-AFC2-63DFDD21A991}" destId="{358B7434-ADED-46DE-AAB6-32725A400AE6}" srcOrd="1" destOrd="0" parTransId="{245FEF47-1EED-4333-A663-8366D0AA0561}" sibTransId="{AD0D0BD6-6E9D-4E03-9E56-24B4089F136B}"/>
    <dgm:cxn modelId="{262F7E74-0C77-43F5-83F0-6372BFAD6E1B}" srcId="{CA467F10-7DAE-4DFB-B04D-C1BA37D396DD}" destId="{8616AAEB-8C86-4614-8F2F-C3D07DFAE44D}" srcOrd="0" destOrd="0" parTransId="{E1AC6222-E668-4922-991A-EA6039B9FD3D}" sibTransId="{3286783F-D694-444C-92B2-735D95C2B02B}"/>
    <dgm:cxn modelId="{6A261459-A0BB-48F6-9A73-FC626B370134}" type="presOf" srcId="{76253A92-59B5-4C58-BF0B-C33D95AE31B7}" destId="{D500AD39-078C-43A6-85A3-143FD088370D}" srcOrd="1" destOrd="0" presId="urn:microsoft.com/office/officeart/2005/8/layout/lProcess2"/>
    <dgm:cxn modelId="{4C0F5384-1CEF-4115-BC45-7981FFA1F3C2}" srcId="{5C50F8E2-FC6F-478D-A599-395E7CA39186}" destId="{A96015B6-E981-4085-AFC2-63DFDD21A991}" srcOrd="1" destOrd="0" parTransId="{C69CA574-CE9A-4485-A251-8C92F768ECFF}" sibTransId="{C72BED22-9E46-4FAA-9DAF-E72E2BCF1E4E}"/>
    <dgm:cxn modelId="{E774F988-5512-46C6-8ED5-FAFEC7088A8D}" srcId="{CA467F10-7DAE-4DFB-B04D-C1BA37D396DD}" destId="{99E88762-2193-4E22-8B2C-13AABFCAF102}" srcOrd="1" destOrd="0" parTransId="{FDBABECD-B036-459D-B705-8E80526A0449}" sibTransId="{F3FB19B0-A558-454E-9516-0392E97A5B19}"/>
    <dgm:cxn modelId="{AC32F196-3A21-4B93-80F3-0CB9EE2AB1D6}" type="presOf" srcId="{8616AAEB-8C86-4614-8F2F-C3D07DFAE44D}" destId="{76DCA9DE-7E90-469A-B383-40D939FC5049}" srcOrd="0" destOrd="0" presId="urn:microsoft.com/office/officeart/2005/8/layout/lProcess2"/>
    <dgm:cxn modelId="{CD92B2AA-C067-4AA3-BF17-93DF795B5634}" srcId="{A96015B6-E981-4085-AFC2-63DFDD21A991}" destId="{74D94E12-E635-4876-AE64-9148A53CFFD6}" srcOrd="0" destOrd="0" parTransId="{4C2FDE4A-C26C-4CCC-B845-9F238C678563}" sibTransId="{B989C78C-58E8-48C2-B196-D30F80DDB093}"/>
    <dgm:cxn modelId="{F60ACABB-9E09-4076-8783-F4E371A25892}" type="presOf" srcId="{CA467F10-7DAE-4DFB-B04D-C1BA37D396DD}" destId="{226E82CC-D4BD-4C10-8C5B-A656F78EC6D8}" srcOrd="1" destOrd="0" presId="urn:microsoft.com/office/officeart/2005/8/layout/lProcess2"/>
    <dgm:cxn modelId="{FE91D0BC-05AE-4949-814B-0EEA003034F3}" type="presOf" srcId="{358B7434-ADED-46DE-AAB6-32725A400AE6}" destId="{A75B5A0D-A105-48A1-BAA7-C28DA1560B8B}" srcOrd="0" destOrd="0" presId="urn:microsoft.com/office/officeart/2005/8/layout/lProcess2"/>
    <dgm:cxn modelId="{F3C881E2-911A-4B03-9ECC-6AF3B7403168}" type="presOf" srcId="{1AD78436-5F62-4FC6-BA9C-A7DD1B632EF9}" destId="{8C074170-9424-4CCD-B920-F18301D0A133}" srcOrd="0" destOrd="0" presId="urn:microsoft.com/office/officeart/2005/8/layout/lProcess2"/>
    <dgm:cxn modelId="{DB11C6E7-A12E-4C03-82D4-49E47F39B688}" srcId="{5C50F8E2-FC6F-478D-A599-395E7CA39186}" destId="{76253A92-59B5-4C58-BF0B-C33D95AE31B7}" srcOrd="2" destOrd="0" parTransId="{ABB03B06-717C-4D98-A345-7DD172AC2D22}" sibTransId="{0F3FD8F9-A60D-4D18-BD4A-9B6CFC7B6252}"/>
    <dgm:cxn modelId="{75A9F1EC-35FF-47A5-BC47-E180E5F0536C}" type="presOf" srcId="{76253A92-59B5-4C58-BF0B-C33D95AE31B7}" destId="{9EDB7DBE-E769-4C9A-89F4-51FE467A1FAC}" srcOrd="0" destOrd="0" presId="urn:microsoft.com/office/officeart/2005/8/layout/lProcess2"/>
    <dgm:cxn modelId="{F362A4F0-056C-479D-8DA7-92D9F5CAEFA9}" type="presOf" srcId="{74D94E12-E635-4876-AE64-9148A53CFFD6}" destId="{832D6B43-9932-4A1B-A283-962132F86072}" srcOrd="0" destOrd="0" presId="urn:microsoft.com/office/officeart/2005/8/layout/lProcess2"/>
    <dgm:cxn modelId="{71D593F1-69A0-4B7F-8957-6F6FAD04EED0}" type="presOf" srcId="{CA467F10-7DAE-4DFB-B04D-C1BA37D396DD}" destId="{8398EA98-E767-4482-8083-54C1EC2FD81D}" srcOrd="0" destOrd="0" presId="urn:microsoft.com/office/officeart/2005/8/layout/lProcess2"/>
    <dgm:cxn modelId="{D57D6DFF-17A3-412E-8A29-90AFDADFB4B0}" srcId="{76253A92-59B5-4C58-BF0B-C33D95AE31B7}" destId="{1AD78436-5F62-4FC6-BA9C-A7DD1B632EF9}" srcOrd="0" destOrd="0" parTransId="{84EA2688-15F0-45E2-892A-E648C1C508F8}" sibTransId="{8AC52CE0-7EC1-41BB-A473-F73B491EE24A}"/>
    <dgm:cxn modelId="{C61C1C78-1CA1-4F9D-9E47-E7735C6AD826}" type="presParOf" srcId="{B76B8457-6B7D-4BDC-9038-51F0FE7E8309}" destId="{3DA95AA4-C3D7-4EC5-8B45-DE55F06400D4}" srcOrd="0" destOrd="0" presId="urn:microsoft.com/office/officeart/2005/8/layout/lProcess2"/>
    <dgm:cxn modelId="{0299F6F3-B091-4722-8B29-229936AE7808}" type="presParOf" srcId="{3DA95AA4-C3D7-4EC5-8B45-DE55F06400D4}" destId="{8398EA98-E767-4482-8083-54C1EC2FD81D}" srcOrd="0" destOrd="0" presId="urn:microsoft.com/office/officeart/2005/8/layout/lProcess2"/>
    <dgm:cxn modelId="{FB8A7693-814B-42A3-A20D-378C3F1124F4}" type="presParOf" srcId="{3DA95AA4-C3D7-4EC5-8B45-DE55F06400D4}" destId="{226E82CC-D4BD-4C10-8C5B-A656F78EC6D8}" srcOrd="1" destOrd="0" presId="urn:microsoft.com/office/officeart/2005/8/layout/lProcess2"/>
    <dgm:cxn modelId="{08D39522-8E14-4D9C-B766-A72797900B52}" type="presParOf" srcId="{3DA95AA4-C3D7-4EC5-8B45-DE55F06400D4}" destId="{D5A7483B-D820-4A86-AB3F-EBC6AE910AC1}" srcOrd="2" destOrd="0" presId="urn:microsoft.com/office/officeart/2005/8/layout/lProcess2"/>
    <dgm:cxn modelId="{BB6587FA-C357-4675-B516-F6C747F1E7F3}" type="presParOf" srcId="{D5A7483B-D820-4A86-AB3F-EBC6AE910AC1}" destId="{28C60966-8606-482D-8EA6-9183E9E2A797}" srcOrd="0" destOrd="0" presId="urn:microsoft.com/office/officeart/2005/8/layout/lProcess2"/>
    <dgm:cxn modelId="{5A921D78-77A4-4DC7-8193-2B9131365E1C}" type="presParOf" srcId="{28C60966-8606-482D-8EA6-9183E9E2A797}" destId="{76DCA9DE-7E90-469A-B383-40D939FC5049}" srcOrd="0" destOrd="0" presId="urn:microsoft.com/office/officeart/2005/8/layout/lProcess2"/>
    <dgm:cxn modelId="{864CF6A8-A17E-40EE-847D-7EBC63F5FDD0}" type="presParOf" srcId="{28C60966-8606-482D-8EA6-9183E9E2A797}" destId="{C627BFF9-DA94-4FC4-A317-E0E8F41A809D}" srcOrd="1" destOrd="0" presId="urn:microsoft.com/office/officeart/2005/8/layout/lProcess2"/>
    <dgm:cxn modelId="{1FF4CC9F-57E9-42A8-81CF-437C629F233B}" type="presParOf" srcId="{28C60966-8606-482D-8EA6-9183E9E2A797}" destId="{09EDAE6C-5826-4F92-B1CF-DDAB2E8CAE23}" srcOrd="2" destOrd="0" presId="urn:microsoft.com/office/officeart/2005/8/layout/lProcess2"/>
    <dgm:cxn modelId="{5EE51367-23CF-44FC-B032-9BE1AF38E0A4}" type="presParOf" srcId="{B76B8457-6B7D-4BDC-9038-51F0FE7E8309}" destId="{98A09020-0FAE-44BA-A6B5-2FCFFC040E35}" srcOrd="1" destOrd="0" presId="urn:microsoft.com/office/officeart/2005/8/layout/lProcess2"/>
    <dgm:cxn modelId="{E2705F20-7166-43B4-8A57-972E648833E8}" type="presParOf" srcId="{B76B8457-6B7D-4BDC-9038-51F0FE7E8309}" destId="{2EE86781-6055-445F-8A98-EBD6FD080E5C}" srcOrd="2" destOrd="0" presId="urn:microsoft.com/office/officeart/2005/8/layout/lProcess2"/>
    <dgm:cxn modelId="{09718BFA-3DD0-4E40-B98D-8C1222832862}" type="presParOf" srcId="{2EE86781-6055-445F-8A98-EBD6FD080E5C}" destId="{47F26714-7F79-4D73-ACA5-BBCC5E7253ED}" srcOrd="0" destOrd="0" presId="urn:microsoft.com/office/officeart/2005/8/layout/lProcess2"/>
    <dgm:cxn modelId="{70212968-0D37-40AD-89D6-279D0905DB5B}" type="presParOf" srcId="{2EE86781-6055-445F-8A98-EBD6FD080E5C}" destId="{CC33F34B-2BAC-469B-8EA8-FA8723D7D817}" srcOrd="1" destOrd="0" presId="urn:microsoft.com/office/officeart/2005/8/layout/lProcess2"/>
    <dgm:cxn modelId="{1A2F017D-AB9C-4A86-8B61-EB4AEC97D6AE}" type="presParOf" srcId="{2EE86781-6055-445F-8A98-EBD6FD080E5C}" destId="{C8B504F8-979C-420D-B0D9-3D0C1B86F13E}" srcOrd="2" destOrd="0" presId="urn:microsoft.com/office/officeart/2005/8/layout/lProcess2"/>
    <dgm:cxn modelId="{8B047543-9ED7-469D-8ED7-1F5C3A7901F8}" type="presParOf" srcId="{C8B504F8-979C-420D-B0D9-3D0C1B86F13E}" destId="{7098F65E-9381-42DC-A297-63A60D6CE466}" srcOrd="0" destOrd="0" presId="urn:microsoft.com/office/officeart/2005/8/layout/lProcess2"/>
    <dgm:cxn modelId="{A29C3116-A5A1-4320-B709-20189F2A2C41}" type="presParOf" srcId="{7098F65E-9381-42DC-A297-63A60D6CE466}" destId="{832D6B43-9932-4A1B-A283-962132F86072}" srcOrd="0" destOrd="0" presId="urn:microsoft.com/office/officeart/2005/8/layout/lProcess2"/>
    <dgm:cxn modelId="{67E0A0E9-BEA3-41AA-A35D-584F4EE6F690}" type="presParOf" srcId="{7098F65E-9381-42DC-A297-63A60D6CE466}" destId="{A6EDF059-B7E4-46F2-B6AF-2E20420BBC8B}" srcOrd="1" destOrd="0" presId="urn:microsoft.com/office/officeart/2005/8/layout/lProcess2"/>
    <dgm:cxn modelId="{21D8CCE2-EC4E-4BD4-8E54-9DE9CF8288DA}" type="presParOf" srcId="{7098F65E-9381-42DC-A297-63A60D6CE466}" destId="{A75B5A0D-A105-48A1-BAA7-C28DA1560B8B}" srcOrd="2" destOrd="0" presId="urn:microsoft.com/office/officeart/2005/8/layout/lProcess2"/>
    <dgm:cxn modelId="{0D5D34BF-0AC8-41D7-9E83-C4C3FA6CA060}" type="presParOf" srcId="{B76B8457-6B7D-4BDC-9038-51F0FE7E8309}" destId="{FC1F508C-E285-4704-867F-5F20D3E19056}" srcOrd="3" destOrd="0" presId="urn:microsoft.com/office/officeart/2005/8/layout/lProcess2"/>
    <dgm:cxn modelId="{BEC6A2DF-57BA-473D-9519-DA5967265382}" type="presParOf" srcId="{B76B8457-6B7D-4BDC-9038-51F0FE7E8309}" destId="{6F8DBE45-6B16-4D64-B46E-5663EDED45C4}" srcOrd="4" destOrd="0" presId="urn:microsoft.com/office/officeart/2005/8/layout/lProcess2"/>
    <dgm:cxn modelId="{6CD3D44C-CEE0-460F-B0BE-964498E441B7}" type="presParOf" srcId="{6F8DBE45-6B16-4D64-B46E-5663EDED45C4}" destId="{9EDB7DBE-E769-4C9A-89F4-51FE467A1FAC}" srcOrd="0" destOrd="0" presId="urn:microsoft.com/office/officeart/2005/8/layout/lProcess2"/>
    <dgm:cxn modelId="{00A96151-7EAB-4619-B41C-D81393C7A320}" type="presParOf" srcId="{6F8DBE45-6B16-4D64-B46E-5663EDED45C4}" destId="{D500AD39-078C-43A6-85A3-143FD088370D}" srcOrd="1" destOrd="0" presId="urn:microsoft.com/office/officeart/2005/8/layout/lProcess2"/>
    <dgm:cxn modelId="{1CF25E23-0350-4D88-A289-4317CE0BCE8B}" type="presParOf" srcId="{6F8DBE45-6B16-4D64-B46E-5663EDED45C4}" destId="{6926122F-784D-491D-9534-8171650C586C}" srcOrd="2" destOrd="0" presId="urn:microsoft.com/office/officeart/2005/8/layout/lProcess2"/>
    <dgm:cxn modelId="{3D6C7D40-C820-4532-BEB2-2DFF91A1D572}" type="presParOf" srcId="{6926122F-784D-491D-9534-8171650C586C}" destId="{C2165552-4490-4679-BD87-18D0BA92F823}" srcOrd="0" destOrd="0" presId="urn:microsoft.com/office/officeart/2005/8/layout/lProcess2"/>
    <dgm:cxn modelId="{7F3C03E0-606D-40BD-8C67-36CE37CE4895}" type="presParOf" srcId="{C2165552-4490-4679-BD87-18D0BA92F823}" destId="{8C074170-9424-4CCD-B920-F18301D0A133}" srcOrd="0" destOrd="0" presId="urn:microsoft.com/office/officeart/2005/8/layout/lProcess2"/>
    <dgm:cxn modelId="{959B5F44-52D9-4E66-A80C-548BA53BC4A2}" type="presParOf" srcId="{C2165552-4490-4679-BD87-18D0BA92F823}" destId="{25AA07F4-7EC0-4CC0-84A8-D2851DB51BC7}" srcOrd="1" destOrd="0" presId="urn:microsoft.com/office/officeart/2005/8/layout/lProcess2"/>
    <dgm:cxn modelId="{45BE2460-1C8B-4D2F-94D7-1FAA0510B4B4}" type="presParOf" srcId="{C2165552-4490-4679-BD87-18D0BA92F823}" destId="{F9C9A438-2A64-43A3-814B-0510FF0B7E2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93E0DE-0467-44D9-98C2-C3624EF9177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E4F277E-EA88-4D52-94A2-FF722DE89959}">
      <dgm:prSet phldrT="[Text]"/>
      <dgm:spPr>
        <a:solidFill>
          <a:schemeClr val="accent3"/>
        </a:solidFill>
      </dgm:spPr>
      <dgm:t>
        <a:bodyPr/>
        <a:lstStyle/>
        <a:p>
          <a:r>
            <a:rPr lang="en-US" b="1" dirty="0"/>
            <a:t>Preferential Market Access</a:t>
          </a:r>
        </a:p>
      </dgm:t>
    </dgm:pt>
    <dgm:pt modelId="{62CBE51D-C1A4-4358-B81F-6DE22A7C151A}" type="parTrans" cxnId="{0FB6E81E-15B1-4594-8E84-2C7396C91D3F}">
      <dgm:prSet/>
      <dgm:spPr/>
      <dgm:t>
        <a:bodyPr/>
        <a:lstStyle/>
        <a:p>
          <a:endParaRPr lang="en-US"/>
        </a:p>
      </dgm:t>
    </dgm:pt>
    <dgm:pt modelId="{F4143E96-95E1-4D56-88A2-283DCA218659}" type="sibTrans" cxnId="{0FB6E81E-15B1-4594-8E84-2C7396C91D3F}">
      <dgm:prSet/>
      <dgm:spPr/>
      <dgm:t>
        <a:bodyPr/>
        <a:lstStyle/>
        <a:p>
          <a:endParaRPr lang="en-US"/>
        </a:p>
      </dgm:t>
    </dgm:pt>
    <dgm:pt modelId="{775419E1-D238-40A8-9B5F-1BCC2A8A9A39}">
      <dgm:prSet phldrT="[Text]"/>
      <dgm:spPr>
        <a:solidFill>
          <a:schemeClr val="accent5"/>
        </a:solidFill>
      </dgm:spPr>
      <dgm:t>
        <a:bodyPr/>
        <a:lstStyle/>
        <a:p>
          <a:r>
            <a:rPr lang="en-US" b="1" dirty="0"/>
            <a:t>Transitional Price Preferences/Offsets</a:t>
          </a:r>
        </a:p>
      </dgm:t>
    </dgm:pt>
    <dgm:pt modelId="{5AFBE35E-276C-4E73-B96E-07F2CA6C7374}" type="parTrans" cxnId="{9044DD68-A989-4161-81C4-C145F8BB251E}">
      <dgm:prSet/>
      <dgm:spPr/>
      <dgm:t>
        <a:bodyPr/>
        <a:lstStyle/>
        <a:p>
          <a:endParaRPr lang="en-US"/>
        </a:p>
      </dgm:t>
    </dgm:pt>
    <dgm:pt modelId="{D4D11431-039F-44D8-9D03-63C26A6F2E75}" type="sibTrans" cxnId="{9044DD68-A989-4161-81C4-C145F8BB251E}">
      <dgm:prSet/>
      <dgm:spPr/>
      <dgm:t>
        <a:bodyPr/>
        <a:lstStyle/>
        <a:p>
          <a:endParaRPr lang="en-US"/>
        </a:p>
      </dgm:t>
    </dgm:pt>
    <dgm:pt modelId="{BE5FAB5C-AC75-4A79-A725-057EA01F88EA}" type="pres">
      <dgm:prSet presAssocID="{1693E0DE-0467-44D9-98C2-C3624EF91772}" presName="Name0" presStyleCnt="0">
        <dgm:presLayoutVars>
          <dgm:chMax/>
          <dgm:chPref/>
          <dgm:dir/>
          <dgm:animLvl val="lvl"/>
        </dgm:presLayoutVars>
      </dgm:prSet>
      <dgm:spPr/>
    </dgm:pt>
    <dgm:pt modelId="{5725499A-863B-46C5-998D-9DFFE8052462}" type="pres">
      <dgm:prSet presAssocID="{2E4F277E-EA88-4D52-94A2-FF722DE89959}" presName="composite" presStyleCnt="0"/>
      <dgm:spPr/>
    </dgm:pt>
    <dgm:pt modelId="{A29B7B50-707E-48C0-8E3C-1D6A8AE7DE3A}" type="pres">
      <dgm:prSet presAssocID="{2E4F277E-EA88-4D52-94A2-FF722DE89959}" presName="Parent1" presStyleLbl="node1" presStyleIdx="0" presStyleCnt="4">
        <dgm:presLayoutVars>
          <dgm:chMax val="1"/>
          <dgm:chPref val="1"/>
          <dgm:bulletEnabled val="1"/>
        </dgm:presLayoutVars>
      </dgm:prSet>
      <dgm:spPr/>
    </dgm:pt>
    <dgm:pt modelId="{366074A9-10EE-48C5-BFFF-6652C409767B}" type="pres">
      <dgm:prSet presAssocID="{2E4F277E-EA88-4D52-94A2-FF722DE89959}" presName="Childtext1" presStyleLbl="revTx" presStyleIdx="0" presStyleCnt="2">
        <dgm:presLayoutVars>
          <dgm:chMax val="0"/>
          <dgm:chPref val="0"/>
          <dgm:bulletEnabled val="1"/>
        </dgm:presLayoutVars>
      </dgm:prSet>
      <dgm:spPr/>
    </dgm:pt>
    <dgm:pt modelId="{1A5AD3F4-06EF-4DA1-AFEF-BA10168E5381}" type="pres">
      <dgm:prSet presAssocID="{2E4F277E-EA88-4D52-94A2-FF722DE89959}" presName="BalanceSpacing" presStyleCnt="0"/>
      <dgm:spPr/>
    </dgm:pt>
    <dgm:pt modelId="{641D4F02-B1BC-47B7-8963-49A29BD0DFDA}" type="pres">
      <dgm:prSet presAssocID="{2E4F277E-EA88-4D52-94A2-FF722DE89959}" presName="BalanceSpacing1" presStyleCnt="0"/>
      <dgm:spPr/>
    </dgm:pt>
    <dgm:pt modelId="{1F33AC87-C0C4-4C75-99D7-8AC6D018A98E}" type="pres">
      <dgm:prSet presAssocID="{F4143E96-95E1-4D56-88A2-283DCA218659}" presName="Accent1Text" presStyleLbl="node1" presStyleIdx="1" presStyleCnt="4"/>
      <dgm:spPr/>
    </dgm:pt>
    <dgm:pt modelId="{033C4552-A481-46B1-B7E1-FE1CDE81C70E}" type="pres">
      <dgm:prSet presAssocID="{F4143E96-95E1-4D56-88A2-283DCA218659}" presName="spaceBetweenRectangles" presStyleCnt="0"/>
      <dgm:spPr/>
    </dgm:pt>
    <dgm:pt modelId="{E353EA78-7065-4DFB-A705-8B2E79A4343B}" type="pres">
      <dgm:prSet presAssocID="{775419E1-D238-40A8-9B5F-1BCC2A8A9A39}" presName="composite" presStyleCnt="0"/>
      <dgm:spPr/>
    </dgm:pt>
    <dgm:pt modelId="{786AEBBD-A282-4AFF-900B-B53C15A9A070}" type="pres">
      <dgm:prSet presAssocID="{775419E1-D238-40A8-9B5F-1BCC2A8A9A39}" presName="Parent1" presStyleLbl="node1" presStyleIdx="2" presStyleCnt="4">
        <dgm:presLayoutVars>
          <dgm:chMax val="1"/>
          <dgm:chPref val="1"/>
          <dgm:bulletEnabled val="1"/>
        </dgm:presLayoutVars>
      </dgm:prSet>
      <dgm:spPr/>
    </dgm:pt>
    <dgm:pt modelId="{B37A3CA1-2AFB-42BD-B9B8-50DB3F7505B8}" type="pres">
      <dgm:prSet presAssocID="{775419E1-D238-40A8-9B5F-1BCC2A8A9A39}" presName="Childtext1" presStyleLbl="revTx" presStyleIdx="1" presStyleCnt="2">
        <dgm:presLayoutVars>
          <dgm:chMax val="0"/>
          <dgm:chPref val="0"/>
          <dgm:bulletEnabled val="1"/>
        </dgm:presLayoutVars>
      </dgm:prSet>
      <dgm:spPr/>
    </dgm:pt>
    <dgm:pt modelId="{C165340E-DF9B-4EE1-976D-A2026EB89A03}" type="pres">
      <dgm:prSet presAssocID="{775419E1-D238-40A8-9B5F-1BCC2A8A9A39}" presName="BalanceSpacing" presStyleCnt="0"/>
      <dgm:spPr/>
    </dgm:pt>
    <dgm:pt modelId="{AB9C86D2-EA04-4F7F-9901-BD781CCF4C33}" type="pres">
      <dgm:prSet presAssocID="{775419E1-D238-40A8-9B5F-1BCC2A8A9A39}" presName="BalanceSpacing1" presStyleCnt="0"/>
      <dgm:spPr/>
    </dgm:pt>
    <dgm:pt modelId="{B244D332-65DF-4272-A6D4-7A03D0113DE5}" type="pres">
      <dgm:prSet presAssocID="{D4D11431-039F-44D8-9D03-63C26A6F2E75}" presName="Accent1Text" presStyleLbl="node1" presStyleIdx="3" presStyleCnt="4"/>
      <dgm:spPr/>
    </dgm:pt>
  </dgm:ptLst>
  <dgm:cxnLst>
    <dgm:cxn modelId="{CEBD9A08-01F2-47C2-B19A-5B8CC8D1DD3C}" type="presOf" srcId="{2E4F277E-EA88-4D52-94A2-FF722DE89959}" destId="{A29B7B50-707E-48C0-8E3C-1D6A8AE7DE3A}" srcOrd="0" destOrd="0" presId="urn:microsoft.com/office/officeart/2008/layout/AlternatingHexagons"/>
    <dgm:cxn modelId="{078BC118-191B-4205-8F98-476AE6E9AA60}" type="presOf" srcId="{F4143E96-95E1-4D56-88A2-283DCA218659}" destId="{1F33AC87-C0C4-4C75-99D7-8AC6D018A98E}" srcOrd="0" destOrd="0" presId="urn:microsoft.com/office/officeart/2008/layout/AlternatingHexagons"/>
    <dgm:cxn modelId="{0FB6E81E-15B1-4594-8E84-2C7396C91D3F}" srcId="{1693E0DE-0467-44D9-98C2-C3624EF91772}" destId="{2E4F277E-EA88-4D52-94A2-FF722DE89959}" srcOrd="0" destOrd="0" parTransId="{62CBE51D-C1A4-4358-B81F-6DE22A7C151A}" sibTransId="{F4143E96-95E1-4D56-88A2-283DCA218659}"/>
    <dgm:cxn modelId="{9257B02C-BAC4-4B60-A5FA-DAFBF88F019B}" type="presOf" srcId="{775419E1-D238-40A8-9B5F-1BCC2A8A9A39}" destId="{786AEBBD-A282-4AFF-900B-B53C15A9A070}" srcOrd="0" destOrd="0" presId="urn:microsoft.com/office/officeart/2008/layout/AlternatingHexagons"/>
    <dgm:cxn modelId="{9044DD68-A989-4161-81C4-C145F8BB251E}" srcId="{1693E0DE-0467-44D9-98C2-C3624EF91772}" destId="{775419E1-D238-40A8-9B5F-1BCC2A8A9A39}" srcOrd="1" destOrd="0" parTransId="{5AFBE35E-276C-4E73-B96E-07F2CA6C7374}" sibTransId="{D4D11431-039F-44D8-9D03-63C26A6F2E75}"/>
    <dgm:cxn modelId="{98B318C2-D43F-4C0E-818C-49AAF82F53F5}" type="presOf" srcId="{1693E0DE-0467-44D9-98C2-C3624EF91772}" destId="{BE5FAB5C-AC75-4A79-A725-057EA01F88EA}" srcOrd="0" destOrd="0" presId="urn:microsoft.com/office/officeart/2008/layout/AlternatingHexagons"/>
    <dgm:cxn modelId="{9A7C04F9-CDA4-459C-B003-C46189F2AC75}" type="presOf" srcId="{D4D11431-039F-44D8-9D03-63C26A6F2E75}" destId="{B244D332-65DF-4272-A6D4-7A03D0113DE5}" srcOrd="0" destOrd="0" presId="urn:microsoft.com/office/officeart/2008/layout/AlternatingHexagons"/>
    <dgm:cxn modelId="{9947EEDD-6BC0-4826-923C-8F05E6DE8E3E}" type="presParOf" srcId="{BE5FAB5C-AC75-4A79-A725-057EA01F88EA}" destId="{5725499A-863B-46C5-998D-9DFFE8052462}" srcOrd="0" destOrd="0" presId="urn:microsoft.com/office/officeart/2008/layout/AlternatingHexagons"/>
    <dgm:cxn modelId="{CF7586F8-4813-4CDA-9CE5-2C404FC6106A}" type="presParOf" srcId="{5725499A-863B-46C5-998D-9DFFE8052462}" destId="{A29B7B50-707E-48C0-8E3C-1D6A8AE7DE3A}" srcOrd="0" destOrd="0" presId="urn:microsoft.com/office/officeart/2008/layout/AlternatingHexagons"/>
    <dgm:cxn modelId="{49714A0C-74EB-40CD-84D5-FF01309C6FB0}" type="presParOf" srcId="{5725499A-863B-46C5-998D-9DFFE8052462}" destId="{366074A9-10EE-48C5-BFFF-6652C409767B}" srcOrd="1" destOrd="0" presId="urn:microsoft.com/office/officeart/2008/layout/AlternatingHexagons"/>
    <dgm:cxn modelId="{3CDB60B6-3413-432B-A8CF-452BA79ED707}" type="presParOf" srcId="{5725499A-863B-46C5-998D-9DFFE8052462}" destId="{1A5AD3F4-06EF-4DA1-AFEF-BA10168E5381}" srcOrd="2" destOrd="0" presId="urn:microsoft.com/office/officeart/2008/layout/AlternatingHexagons"/>
    <dgm:cxn modelId="{0FB6DED9-A425-44C4-986B-B9AE7E6A3BBB}" type="presParOf" srcId="{5725499A-863B-46C5-998D-9DFFE8052462}" destId="{641D4F02-B1BC-47B7-8963-49A29BD0DFDA}" srcOrd="3" destOrd="0" presId="urn:microsoft.com/office/officeart/2008/layout/AlternatingHexagons"/>
    <dgm:cxn modelId="{F1C3BB09-7080-41D5-B8E1-1E7E20BFAC7E}" type="presParOf" srcId="{5725499A-863B-46C5-998D-9DFFE8052462}" destId="{1F33AC87-C0C4-4C75-99D7-8AC6D018A98E}" srcOrd="4" destOrd="0" presId="urn:microsoft.com/office/officeart/2008/layout/AlternatingHexagons"/>
    <dgm:cxn modelId="{7B444F53-5FAA-47F9-A019-0173B6746DAA}" type="presParOf" srcId="{BE5FAB5C-AC75-4A79-A725-057EA01F88EA}" destId="{033C4552-A481-46B1-B7E1-FE1CDE81C70E}" srcOrd="1" destOrd="0" presId="urn:microsoft.com/office/officeart/2008/layout/AlternatingHexagons"/>
    <dgm:cxn modelId="{63A47FEC-BDF9-490B-B152-F9CC05B80023}" type="presParOf" srcId="{BE5FAB5C-AC75-4A79-A725-057EA01F88EA}" destId="{E353EA78-7065-4DFB-A705-8B2E79A4343B}" srcOrd="2" destOrd="0" presId="urn:microsoft.com/office/officeart/2008/layout/AlternatingHexagons"/>
    <dgm:cxn modelId="{0A105764-2576-4463-A450-D810504221A8}" type="presParOf" srcId="{E353EA78-7065-4DFB-A705-8B2E79A4343B}" destId="{786AEBBD-A282-4AFF-900B-B53C15A9A070}" srcOrd="0" destOrd="0" presId="urn:microsoft.com/office/officeart/2008/layout/AlternatingHexagons"/>
    <dgm:cxn modelId="{C483E386-77F9-4A03-9DEF-E8EF3CFF8C11}" type="presParOf" srcId="{E353EA78-7065-4DFB-A705-8B2E79A4343B}" destId="{B37A3CA1-2AFB-42BD-B9B8-50DB3F7505B8}" srcOrd="1" destOrd="0" presId="urn:microsoft.com/office/officeart/2008/layout/AlternatingHexagons"/>
    <dgm:cxn modelId="{A284ADB7-7BE0-426A-A7A5-3D36E0C2D79C}" type="presParOf" srcId="{E353EA78-7065-4DFB-A705-8B2E79A4343B}" destId="{C165340E-DF9B-4EE1-976D-A2026EB89A03}" srcOrd="2" destOrd="0" presId="urn:microsoft.com/office/officeart/2008/layout/AlternatingHexagons"/>
    <dgm:cxn modelId="{47B29AF5-5249-42D8-8366-5696D3B0CA8F}" type="presParOf" srcId="{E353EA78-7065-4DFB-A705-8B2E79A4343B}" destId="{AB9C86D2-EA04-4F7F-9901-BD781CCF4C33}" srcOrd="3" destOrd="0" presId="urn:microsoft.com/office/officeart/2008/layout/AlternatingHexagons"/>
    <dgm:cxn modelId="{1DD35E66-93E7-4F43-857D-44D9B467704E}" type="presParOf" srcId="{E353EA78-7065-4DFB-A705-8B2E79A4343B}" destId="{B244D332-65DF-4272-A6D4-7A03D0113DE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A6FE71-794B-4F05-854E-DE7D481B5E8D}" type="doc">
      <dgm:prSet loTypeId="urn:microsoft.com/office/officeart/2005/8/layout/default#2" loCatId="list" qsTypeId="urn:microsoft.com/office/officeart/2005/8/quickstyle/simple1" qsCatId="simple" csTypeId="urn:microsoft.com/office/officeart/2005/8/colors/colorful5" csCatId="colorful" phldr="1"/>
      <dgm:spPr/>
      <dgm:t>
        <a:bodyPr/>
        <a:lstStyle/>
        <a:p>
          <a:endParaRPr lang="en-US"/>
        </a:p>
      </dgm:t>
    </dgm:pt>
    <dgm:pt modelId="{4C06A93A-F4C9-424A-B45F-EE2B214FED4F}">
      <dgm:prSet phldrT="[Text]"/>
      <dgm:spPr>
        <a:solidFill>
          <a:srgbClr val="FF0000"/>
        </a:solidFill>
      </dgm:spPr>
      <dgm:t>
        <a:bodyPr/>
        <a:lstStyle/>
        <a:p>
          <a:r>
            <a:rPr lang="en-US" dirty="0" err="1"/>
            <a:t>SMEs</a:t>
          </a:r>
          <a:endParaRPr lang="en-US" dirty="0"/>
        </a:p>
      </dgm:t>
    </dgm:pt>
    <dgm:pt modelId="{AED0E05E-4F63-46FE-845A-9301B7ECA875}" type="parTrans" cxnId="{A102F36A-0138-4967-8963-E7DA24ADE8E5}">
      <dgm:prSet/>
      <dgm:spPr/>
      <dgm:t>
        <a:bodyPr/>
        <a:lstStyle/>
        <a:p>
          <a:endParaRPr lang="en-US"/>
        </a:p>
      </dgm:t>
    </dgm:pt>
    <dgm:pt modelId="{0CBEF6B7-1949-4A93-B8DE-F2A0336E6431}" type="sibTrans" cxnId="{A102F36A-0138-4967-8963-E7DA24ADE8E5}">
      <dgm:prSet/>
      <dgm:spPr/>
      <dgm:t>
        <a:bodyPr/>
        <a:lstStyle/>
        <a:p>
          <a:endParaRPr lang="en-US"/>
        </a:p>
      </dgm:t>
    </dgm:pt>
    <dgm:pt modelId="{B338D79E-5A8D-48DE-8872-E899815E5806}">
      <dgm:prSet phldrT="[Text]"/>
      <dgm:spPr/>
      <dgm:t>
        <a:bodyPr/>
        <a:lstStyle/>
        <a:p>
          <a:r>
            <a:rPr lang="en-US" dirty="0"/>
            <a:t>Statistical Data</a:t>
          </a:r>
        </a:p>
      </dgm:t>
    </dgm:pt>
    <dgm:pt modelId="{A8AC7F6A-DCE4-4258-96CC-C1441179F294}" type="parTrans" cxnId="{DF9D1745-EDE1-4F19-848E-E1C384A2EB22}">
      <dgm:prSet/>
      <dgm:spPr/>
      <dgm:t>
        <a:bodyPr/>
        <a:lstStyle/>
        <a:p>
          <a:endParaRPr lang="en-US"/>
        </a:p>
      </dgm:t>
    </dgm:pt>
    <dgm:pt modelId="{5F88D02D-28C2-400F-AE3A-73AB7EDF9915}" type="sibTrans" cxnId="{DF9D1745-EDE1-4F19-848E-E1C384A2EB22}">
      <dgm:prSet/>
      <dgm:spPr/>
      <dgm:t>
        <a:bodyPr/>
        <a:lstStyle/>
        <a:p>
          <a:endParaRPr lang="en-US"/>
        </a:p>
      </dgm:t>
    </dgm:pt>
    <dgm:pt modelId="{5B457AB1-BB5F-4472-864A-7439A0EDCB45}">
      <dgm:prSet phldrT="[Text]"/>
      <dgm:spPr/>
      <dgm:t>
        <a:bodyPr/>
        <a:lstStyle/>
        <a:p>
          <a:r>
            <a:rPr lang="en-US" dirty="0"/>
            <a:t>Sustainable Procurement</a:t>
          </a:r>
        </a:p>
      </dgm:t>
    </dgm:pt>
    <dgm:pt modelId="{12142D71-B6C6-47AD-8D4D-04642860A3C1}" type="parTrans" cxnId="{131F0C13-C00D-4A32-9CB2-7EB7DDB408AA}">
      <dgm:prSet/>
      <dgm:spPr/>
      <dgm:t>
        <a:bodyPr/>
        <a:lstStyle/>
        <a:p>
          <a:endParaRPr lang="en-US"/>
        </a:p>
      </dgm:t>
    </dgm:pt>
    <dgm:pt modelId="{074AED85-3476-48CD-B30E-28A685564867}" type="sibTrans" cxnId="{131F0C13-C00D-4A32-9CB2-7EB7DDB408AA}">
      <dgm:prSet/>
      <dgm:spPr/>
      <dgm:t>
        <a:bodyPr/>
        <a:lstStyle/>
        <a:p>
          <a:endParaRPr lang="en-US"/>
        </a:p>
      </dgm:t>
    </dgm:pt>
    <dgm:pt modelId="{B2CA6189-6855-49CE-BABF-12978879F56C}">
      <dgm:prSet phldrT="[Text]"/>
      <dgm:spPr/>
      <dgm:t>
        <a:bodyPr/>
        <a:lstStyle/>
        <a:p>
          <a:r>
            <a:rPr lang="en-US" dirty="0"/>
            <a:t>Exclusions</a:t>
          </a:r>
        </a:p>
      </dgm:t>
    </dgm:pt>
    <dgm:pt modelId="{A0A94DB8-CEA5-4614-87FD-8EA68FF3620A}" type="parTrans" cxnId="{F0E64BA8-9755-40D7-8863-A75C275ADB9F}">
      <dgm:prSet/>
      <dgm:spPr/>
      <dgm:t>
        <a:bodyPr/>
        <a:lstStyle/>
        <a:p>
          <a:endParaRPr lang="en-US"/>
        </a:p>
      </dgm:t>
    </dgm:pt>
    <dgm:pt modelId="{4BE81CF0-6921-4D5B-BE0E-D3DE29921096}" type="sibTrans" cxnId="{F0E64BA8-9755-40D7-8863-A75C275ADB9F}">
      <dgm:prSet/>
      <dgm:spPr/>
      <dgm:t>
        <a:bodyPr/>
        <a:lstStyle/>
        <a:p>
          <a:endParaRPr lang="en-US"/>
        </a:p>
      </dgm:t>
    </dgm:pt>
    <dgm:pt modelId="{57626A96-E8D1-4791-8EA7-1C7A96A6FD09}">
      <dgm:prSet phldrT="[Text]"/>
      <dgm:spPr/>
      <dgm:t>
        <a:bodyPr/>
        <a:lstStyle/>
        <a:p>
          <a:r>
            <a:rPr lang="en-US" dirty="0"/>
            <a:t>Safety Standards</a:t>
          </a:r>
        </a:p>
      </dgm:t>
    </dgm:pt>
    <dgm:pt modelId="{09B61B71-9758-4F18-A110-7BB314C5E923}" type="parTrans" cxnId="{C5424EC0-6381-4F41-B516-6D1625546E73}">
      <dgm:prSet/>
      <dgm:spPr/>
      <dgm:t>
        <a:bodyPr/>
        <a:lstStyle/>
        <a:p>
          <a:endParaRPr lang="en-US"/>
        </a:p>
      </dgm:t>
    </dgm:pt>
    <dgm:pt modelId="{01838983-0FCC-4168-9B8E-E42B851D9FED}" type="sibTrans" cxnId="{C5424EC0-6381-4F41-B516-6D1625546E73}">
      <dgm:prSet/>
      <dgm:spPr/>
      <dgm:t>
        <a:bodyPr/>
        <a:lstStyle/>
        <a:p>
          <a:endParaRPr lang="en-US"/>
        </a:p>
      </dgm:t>
    </dgm:pt>
    <dgm:pt modelId="{E30D7240-FB0F-4650-A808-CA0F36321EC4}" type="pres">
      <dgm:prSet presAssocID="{DEA6FE71-794B-4F05-854E-DE7D481B5E8D}" presName="diagram" presStyleCnt="0">
        <dgm:presLayoutVars>
          <dgm:dir/>
          <dgm:resizeHandles val="exact"/>
        </dgm:presLayoutVars>
      </dgm:prSet>
      <dgm:spPr/>
    </dgm:pt>
    <dgm:pt modelId="{056EC5DD-CA1E-44D2-9CEB-D7911EE41616}" type="pres">
      <dgm:prSet presAssocID="{4C06A93A-F4C9-424A-B45F-EE2B214FED4F}" presName="node" presStyleLbl="node1" presStyleIdx="0" presStyleCnt="5">
        <dgm:presLayoutVars>
          <dgm:bulletEnabled val="1"/>
        </dgm:presLayoutVars>
      </dgm:prSet>
      <dgm:spPr/>
    </dgm:pt>
    <dgm:pt modelId="{3EB22637-1C88-45C0-B56B-75CB9EE62BB9}" type="pres">
      <dgm:prSet presAssocID="{0CBEF6B7-1949-4A93-B8DE-F2A0336E6431}" presName="sibTrans" presStyleCnt="0"/>
      <dgm:spPr/>
    </dgm:pt>
    <dgm:pt modelId="{D2C0107E-B1DE-46A0-808D-7BB2B74F3126}" type="pres">
      <dgm:prSet presAssocID="{B338D79E-5A8D-48DE-8872-E899815E5806}" presName="node" presStyleLbl="node1" presStyleIdx="1" presStyleCnt="5">
        <dgm:presLayoutVars>
          <dgm:bulletEnabled val="1"/>
        </dgm:presLayoutVars>
      </dgm:prSet>
      <dgm:spPr/>
    </dgm:pt>
    <dgm:pt modelId="{3E854135-B291-4C45-B310-5A2505F813C8}" type="pres">
      <dgm:prSet presAssocID="{5F88D02D-28C2-400F-AE3A-73AB7EDF9915}" presName="sibTrans" presStyleCnt="0"/>
      <dgm:spPr/>
    </dgm:pt>
    <dgm:pt modelId="{A05C156A-0445-4625-BE5A-A02E1762589D}" type="pres">
      <dgm:prSet presAssocID="{5B457AB1-BB5F-4472-864A-7439A0EDCB45}" presName="node" presStyleLbl="node1" presStyleIdx="2" presStyleCnt="5" custLinFactNeighborX="2132" custLinFactNeighborY="-3207">
        <dgm:presLayoutVars>
          <dgm:bulletEnabled val="1"/>
        </dgm:presLayoutVars>
      </dgm:prSet>
      <dgm:spPr/>
    </dgm:pt>
    <dgm:pt modelId="{5FCAA4DB-9343-4FB3-AC70-4858E65D1AA4}" type="pres">
      <dgm:prSet presAssocID="{074AED85-3476-48CD-B30E-28A685564867}" presName="sibTrans" presStyleCnt="0"/>
      <dgm:spPr/>
    </dgm:pt>
    <dgm:pt modelId="{2EC0E9C1-ED8E-4E66-8411-DD4880A40046}" type="pres">
      <dgm:prSet presAssocID="{B2CA6189-6855-49CE-BABF-12978879F56C}" presName="node" presStyleLbl="node1" presStyleIdx="3" presStyleCnt="5" custLinFactNeighborX="-9" custLinFactNeighborY="-3833">
        <dgm:presLayoutVars>
          <dgm:bulletEnabled val="1"/>
        </dgm:presLayoutVars>
      </dgm:prSet>
      <dgm:spPr/>
    </dgm:pt>
    <dgm:pt modelId="{C0BE270E-9A2C-41D3-9D53-007479F33097}" type="pres">
      <dgm:prSet presAssocID="{4BE81CF0-6921-4D5B-BE0E-D3DE29921096}" presName="sibTrans" presStyleCnt="0"/>
      <dgm:spPr/>
    </dgm:pt>
    <dgm:pt modelId="{F819713A-ABD2-4875-AEDE-C1B146986DC1}" type="pres">
      <dgm:prSet presAssocID="{57626A96-E8D1-4791-8EA7-1C7A96A6FD09}" presName="node" presStyleLbl="node1" presStyleIdx="4" presStyleCnt="5">
        <dgm:presLayoutVars>
          <dgm:bulletEnabled val="1"/>
        </dgm:presLayoutVars>
      </dgm:prSet>
      <dgm:spPr/>
    </dgm:pt>
  </dgm:ptLst>
  <dgm:cxnLst>
    <dgm:cxn modelId="{EAF9E107-4145-4CBA-9B2B-7815BFC483B3}" type="presOf" srcId="{DEA6FE71-794B-4F05-854E-DE7D481B5E8D}" destId="{E30D7240-FB0F-4650-A808-CA0F36321EC4}" srcOrd="0" destOrd="0" presId="urn:microsoft.com/office/officeart/2005/8/layout/default#2"/>
    <dgm:cxn modelId="{6967A20F-10D8-46A2-93E9-95498EDF7495}" type="presOf" srcId="{B2CA6189-6855-49CE-BABF-12978879F56C}" destId="{2EC0E9C1-ED8E-4E66-8411-DD4880A40046}" srcOrd="0" destOrd="0" presId="urn:microsoft.com/office/officeart/2005/8/layout/default#2"/>
    <dgm:cxn modelId="{131F0C13-C00D-4A32-9CB2-7EB7DDB408AA}" srcId="{DEA6FE71-794B-4F05-854E-DE7D481B5E8D}" destId="{5B457AB1-BB5F-4472-864A-7439A0EDCB45}" srcOrd="2" destOrd="0" parTransId="{12142D71-B6C6-47AD-8D4D-04642860A3C1}" sibTransId="{074AED85-3476-48CD-B30E-28A685564867}"/>
    <dgm:cxn modelId="{DF9D1745-EDE1-4F19-848E-E1C384A2EB22}" srcId="{DEA6FE71-794B-4F05-854E-DE7D481B5E8D}" destId="{B338D79E-5A8D-48DE-8872-E899815E5806}" srcOrd="1" destOrd="0" parTransId="{A8AC7F6A-DCE4-4258-96CC-C1441179F294}" sibTransId="{5F88D02D-28C2-400F-AE3A-73AB7EDF9915}"/>
    <dgm:cxn modelId="{A102F36A-0138-4967-8963-E7DA24ADE8E5}" srcId="{DEA6FE71-794B-4F05-854E-DE7D481B5E8D}" destId="{4C06A93A-F4C9-424A-B45F-EE2B214FED4F}" srcOrd="0" destOrd="0" parTransId="{AED0E05E-4F63-46FE-845A-9301B7ECA875}" sibTransId="{0CBEF6B7-1949-4A93-B8DE-F2A0336E6431}"/>
    <dgm:cxn modelId="{3BBC637E-2F1E-403B-9602-445BD01E8BF3}" type="presOf" srcId="{57626A96-E8D1-4791-8EA7-1C7A96A6FD09}" destId="{F819713A-ABD2-4875-AEDE-C1B146986DC1}" srcOrd="0" destOrd="0" presId="urn:microsoft.com/office/officeart/2005/8/layout/default#2"/>
    <dgm:cxn modelId="{2BE9608A-19D0-4D13-AFE7-B9FFD74A1133}" type="presOf" srcId="{B338D79E-5A8D-48DE-8872-E899815E5806}" destId="{D2C0107E-B1DE-46A0-808D-7BB2B74F3126}" srcOrd="0" destOrd="0" presId="urn:microsoft.com/office/officeart/2005/8/layout/default#2"/>
    <dgm:cxn modelId="{878A2C92-0203-4678-BA11-13748B77FB72}" type="presOf" srcId="{5B457AB1-BB5F-4472-864A-7439A0EDCB45}" destId="{A05C156A-0445-4625-BE5A-A02E1762589D}" srcOrd="0" destOrd="0" presId="urn:microsoft.com/office/officeart/2005/8/layout/default#2"/>
    <dgm:cxn modelId="{C60E5793-F4F3-4A7C-8BAA-45CE8F33C424}" type="presOf" srcId="{4C06A93A-F4C9-424A-B45F-EE2B214FED4F}" destId="{056EC5DD-CA1E-44D2-9CEB-D7911EE41616}" srcOrd="0" destOrd="0" presId="urn:microsoft.com/office/officeart/2005/8/layout/default#2"/>
    <dgm:cxn modelId="{F0E64BA8-9755-40D7-8863-A75C275ADB9F}" srcId="{DEA6FE71-794B-4F05-854E-DE7D481B5E8D}" destId="{B2CA6189-6855-49CE-BABF-12978879F56C}" srcOrd="3" destOrd="0" parTransId="{A0A94DB8-CEA5-4614-87FD-8EA68FF3620A}" sibTransId="{4BE81CF0-6921-4D5B-BE0E-D3DE29921096}"/>
    <dgm:cxn modelId="{C5424EC0-6381-4F41-B516-6D1625546E73}" srcId="{DEA6FE71-794B-4F05-854E-DE7D481B5E8D}" destId="{57626A96-E8D1-4791-8EA7-1C7A96A6FD09}" srcOrd="4" destOrd="0" parTransId="{09B61B71-9758-4F18-A110-7BB314C5E923}" sibTransId="{01838983-0FCC-4168-9B8E-E42B851D9FED}"/>
    <dgm:cxn modelId="{B590A09F-0AAF-4E7C-ABD1-A93ACE62418E}" type="presParOf" srcId="{E30D7240-FB0F-4650-A808-CA0F36321EC4}" destId="{056EC5DD-CA1E-44D2-9CEB-D7911EE41616}" srcOrd="0" destOrd="0" presId="urn:microsoft.com/office/officeart/2005/8/layout/default#2"/>
    <dgm:cxn modelId="{5E5E6BF4-CC5C-4345-8C1C-4B4E26FC5599}" type="presParOf" srcId="{E30D7240-FB0F-4650-A808-CA0F36321EC4}" destId="{3EB22637-1C88-45C0-B56B-75CB9EE62BB9}" srcOrd="1" destOrd="0" presId="urn:microsoft.com/office/officeart/2005/8/layout/default#2"/>
    <dgm:cxn modelId="{445FFF89-8A3A-4D99-A798-4B686C26BDBB}" type="presParOf" srcId="{E30D7240-FB0F-4650-A808-CA0F36321EC4}" destId="{D2C0107E-B1DE-46A0-808D-7BB2B74F3126}" srcOrd="2" destOrd="0" presId="urn:microsoft.com/office/officeart/2005/8/layout/default#2"/>
    <dgm:cxn modelId="{172B5412-AF9A-4A3C-847C-43F66A598DCD}" type="presParOf" srcId="{E30D7240-FB0F-4650-A808-CA0F36321EC4}" destId="{3E854135-B291-4C45-B310-5A2505F813C8}" srcOrd="3" destOrd="0" presId="urn:microsoft.com/office/officeart/2005/8/layout/default#2"/>
    <dgm:cxn modelId="{220DE2FB-4559-4860-B6FC-49FF63C6917E}" type="presParOf" srcId="{E30D7240-FB0F-4650-A808-CA0F36321EC4}" destId="{A05C156A-0445-4625-BE5A-A02E1762589D}" srcOrd="4" destOrd="0" presId="urn:microsoft.com/office/officeart/2005/8/layout/default#2"/>
    <dgm:cxn modelId="{FB157BDF-272C-4C7B-9740-F8BF18D988F5}" type="presParOf" srcId="{E30D7240-FB0F-4650-A808-CA0F36321EC4}" destId="{5FCAA4DB-9343-4FB3-AC70-4858E65D1AA4}" srcOrd="5" destOrd="0" presId="urn:microsoft.com/office/officeart/2005/8/layout/default#2"/>
    <dgm:cxn modelId="{4F2FF13D-1EFD-46FC-A61E-DBA6C20E58AF}" type="presParOf" srcId="{E30D7240-FB0F-4650-A808-CA0F36321EC4}" destId="{2EC0E9C1-ED8E-4E66-8411-DD4880A40046}" srcOrd="6" destOrd="0" presId="urn:microsoft.com/office/officeart/2005/8/layout/default#2"/>
    <dgm:cxn modelId="{80FA701C-5623-4579-A5F2-3598891C77B1}" type="presParOf" srcId="{E30D7240-FB0F-4650-A808-CA0F36321EC4}" destId="{C0BE270E-9A2C-41D3-9D53-007479F33097}" srcOrd="7" destOrd="0" presId="urn:microsoft.com/office/officeart/2005/8/layout/default#2"/>
    <dgm:cxn modelId="{1706FFB9-C13E-4051-9A09-7B97079F9180}" type="presParOf" srcId="{E30D7240-FB0F-4650-A808-CA0F36321EC4}" destId="{F819713A-ABD2-4875-AEDE-C1B146986DC1}"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1CBF52-26EE-43F6-801D-4AE3904E9160}" type="doc">
      <dgm:prSet loTypeId="urn:microsoft.com/office/officeart/2005/8/layout/venn1" loCatId="relationship" qsTypeId="urn:microsoft.com/office/officeart/2005/8/quickstyle/simple1" qsCatId="simple" csTypeId="urn:microsoft.com/office/officeart/2005/8/colors/accent1_2" csCatId="accent1" phldr="1"/>
      <dgm:spPr/>
    </dgm:pt>
    <dgm:pt modelId="{7D286EC9-E775-46D2-9993-561CB6BD2367}">
      <dgm:prSet phldrT="[Text]"/>
      <dgm:spPr>
        <a:solidFill>
          <a:srgbClr val="FF0000"/>
        </a:solidFill>
      </dgm:spPr>
      <dgm:t>
        <a:bodyPr/>
        <a:lstStyle/>
        <a:p>
          <a:r>
            <a:rPr lang="en-US" dirty="0"/>
            <a:t>Reputation</a:t>
          </a:r>
        </a:p>
      </dgm:t>
    </dgm:pt>
    <dgm:pt modelId="{1E2D6458-FD8D-47A7-B2C9-97F0E21F58A6}" type="parTrans" cxnId="{E5D6294B-3964-4F8B-A219-7ABEBA238C44}">
      <dgm:prSet/>
      <dgm:spPr/>
      <dgm:t>
        <a:bodyPr/>
        <a:lstStyle/>
        <a:p>
          <a:endParaRPr lang="en-US"/>
        </a:p>
      </dgm:t>
    </dgm:pt>
    <dgm:pt modelId="{E4CA5DD8-77DA-40C8-B524-5CEDB12EDEDA}" type="sibTrans" cxnId="{E5D6294B-3964-4F8B-A219-7ABEBA238C44}">
      <dgm:prSet/>
      <dgm:spPr/>
      <dgm:t>
        <a:bodyPr/>
        <a:lstStyle/>
        <a:p>
          <a:endParaRPr lang="en-US"/>
        </a:p>
      </dgm:t>
    </dgm:pt>
    <dgm:pt modelId="{F1A00A78-773C-454A-98CB-5408DE177B94}">
      <dgm:prSet phldrT="[Text]"/>
      <dgm:spPr>
        <a:solidFill>
          <a:srgbClr val="0070C0">
            <a:alpha val="50000"/>
          </a:srgbClr>
        </a:solidFill>
      </dgm:spPr>
      <dgm:t>
        <a:bodyPr/>
        <a:lstStyle/>
        <a:p>
          <a:r>
            <a:rPr lang="en-US" dirty="0"/>
            <a:t>Best Value</a:t>
          </a:r>
        </a:p>
      </dgm:t>
    </dgm:pt>
    <dgm:pt modelId="{18E70BD3-1334-4948-B57B-FEAE77EE8BE4}" type="parTrans" cxnId="{AB6B24BC-C7BC-4976-A026-B34C86CE5E95}">
      <dgm:prSet/>
      <dgm:spPr/>
      <dgm:t>
        <a:bodyPr/>
        <a:lstStyle/>
        <a:p>
          <a:endParaRPr lang="en-US"/>
        </a:p>
      </dgm:t>
    </dgm:pt>
    <dgm:pt modelId="{DEB37611-BB76-47D3-AF0E-DE88F4782413}" type="sibTrans" cxnId="{AB6B24BC-C7BC-4976-A026-B34C86CE5E95}">
      <dgm:prSet/>
      <dgm:spPr/>
      <dgm:t>
        <a:bodyPr/>
        <a:lstStyle/>
        <a:p>
          <a:endParaRPr lang="en-US"/>
        </a:p>
      </dgm:t>
    </dgm:pt>
    <dgm:pt modelId="{0CBD4E2C-FA6E-4627-8B85-9187A084B41A}">
      <dgm:prSet phldrT="[Text]"/>
      <dgm:spPr>
        <a:solidFill>
          <a:srgbClr val="00B050"/>
        </a:solidFill>
      </dgm:spPr>
      <dgm:t>
        <a:bodyPr/>
        <a:lstStyle/>
        <a:p>
          <a:r>
            <a:rPr lang="en-US" dirty="0"/>
            <a:t>Fiduciary</a:t>
          </a:r>
        </a:p>
      </dgm:t>
    </dgm:pt>
    <dgm:pt modelId="{954C21F7-82B4-446D-A56F-63AC41D66338}" type="parTrans" cxnId="{0C0B84C0-2C6B-4D08-8E3A-A08B1F7045BF}">
      <dgm:prSet/>
      <dgm:spPr/>
      <dgm:t>
        <a:bodyPr/>
        <a:lstStyle/>
        <a:p>
          <a:endParaRPr lang="en-US"/>
        </a:p>
      </dgm:t>
    </dgm:pt>
    <dgm:pt modelId="{1DA39041-DF60-4C11-9863-DC990B26609A}" type="sibTrans" cxnId="{0C0B84C0-2C6B-4D08-8E3A-A08B1F7045BF}">
      <dgm:prSet/>
      <dgm:spPr/>
      <dgm:t>
        <a:bodyPr/>
        <a:lstStyle/>
        <a:p>
          <a:endParaRPr lang="en-US"/>
        </a:p>
      </dgm:t>
    </dgm:pt>
    <dgm:pt modelId="{F7600ACE-CB7C-49F6-9B90-B675F9E97E95}" type="pres">
      <dgm:prSet presAssocID="{2E1CBF52-26EE-43F6-801D-4AE3904E9160}" presName="compositeShape" presStyleCnt="0">
        <dgm:presLayoutVars>
          <dgm:chMax val="7"/>
          <dgm:dir/>
          <dgm:resizeHandles val="exact"/>
        </dgm:presLayoutVars>
      </dgm:prSet>
      <dgm:spPr/>
    </dgm:pt>
    <dgm:pt modelId="{32838C51-101E-4F81-9C05-117D4D7EDA73}" type="pres">
      <dgm:prSet presAssocID="{7D286EC9-E775-46D2-9993-561CB6BD2367}" presName="circ1" presStyleLbl="vennNode1" presStyleIdx="0" presStyleCnt="3"/>
      <dgm:spPr/>
    </dgm:pt>
    <dgm:pt modelId="{6F0AC8FD-64A7-4789-84E2-28ACB2C9B8A9}" type="pres">
      <dgm:prSet presAssocID="{7D286EC9-E775-46D2-9993-561CB6BD2367}" presName="circ1Tx" presStyleLbl="revTx" presStyleIdx="0" presStyleCnt="0">
        <dgm:presLayoutVars>
          <dgm:chMax val="0"/>
          <dgm:chPref val="0"/>
          <dgm:bulletEnabled val="1"/>
        </dgm:presLayoutVars>
      </dgm:prSet>
      <dgm:spPr/>
    </dgm:pt>
    <dgm:pt modelId="{9CA544BA-4347-47C2-952A-2CBAFD7B6249}" type="pres">
      <dgm:prSet presAssocID="{F1A00A78-773C-454A-98CB-5408DE177B94}" presName="circ2" presStyleLbl="vennNode1" presStyleIdx="1" presStyleCnt="3"/>
      <dgm:spPr/>
    </dgm:pt>
    <dgm:pt modelId="{908D0A55-EC63-40A8-A707-58559F3CFD43}" type="pres">
      <dgm:prSet presAssocID="{F1A00A78-773C-454A-98CB-5408DE177B94}" presName="circ2Tx" presStyleLbl="revTx" presStyleIdx="0" presStyleCnt="0">
        <dgm:presLayoutVars>
          <dgm:chMax val="0"/>
          <dgm:chPref val="0"/>
          <dgm:bulletEnabled val="1"/>
        </dgm:presLayoutVars>
      </dgm:prSet>
      <dgm:spPr/>
    </dgm:pt>
    <dgm:pt modelId="{C0CE0E84-E2A3-4D95-8CA3-B1829247C7DD}" type="pres">
      <dgm:prSet presAssocID="{0CBD4E2C-FA6E-4627-8B85-9187A084B41A}" presName="circ3" presStyleLbl="vennNode1" presStyleIdx="2" presStyleCnt="3"/>
      <dgm:spPr/>
    </dgm:pt>
    <dgm:pt modelId="{67AD5215-FD18-4656-8B39-8D0FAD737ACD}" type="pres">
      <dgm:prSet presAssocID="{0CBD4E2C-FA6E-4627-8B85-9187A084B41A}" presName="circ3Tx" presStyleLbl="revTx" presStyleIdx="0" presStyleCnt="0">
        <dgm:presLayoutVars>
          <dgm:chMax val="0"/>
          <dgm:chPref val="0"/>
          <dgm:bulletEnabled val="1"/>
        </dgm:presLayoutVars>
      </dgm:prSet>
      <dgm:spPr/>
    </dgm:pt>
  </dgm:ptLst>
  <dgm:cxnLst>
    <dgm:cxn modelId="{68212513-BF91-4C6D-9CA1-3891B9711889}" type="presOf" srcId="{7D286EC9-E775-46D2-9993-561CB6BD2367}" destId="{32838C51-101E-4F81-9C05-117D4D7EDA73}" srcOrd="0" destOrd="0" presId="urn:microsoft.com/office/officeart/2005/8/layout/venn1"/>
    <dgm:cxn modelId="{E5D6294B-3964-4F8B-A219-7ABEBA238C44}" srcId="{2E1CBF52-26EE-43F6-801D-4AE3904E9160}" destId="{7D286EC9-E775-46D2-9993-561CB6BD2367}" srcOrd="0" destOrd="0" parTransId="{1E2D6458-FD8D-47A7-B2C9-97F0E21F58A6}" sibTransId="{E4CA5DD8-77DA-40C8-B524-5CEDB12EDEDA}"/>
    <dgm:cxn modelId="{51BD256C-2481-4332-9715-3BFB0A7CA304}" type="presOf" srcId="{F1A00A78-773C-454A-98CB-5408DE177B94}" destId="{9CA544BA-4347-47C2-952A-2CBAFD7B6249}" srcOrd="0" destOrd="0" presId="urn:microsoft.com/office/officeart/2005/8/layout/venn1"/>
    <dgm:cxn modelId="{208D688C-AED5-4F3B-B9ED-EF6A32696582}" type="presOf" srcId="{0CBD4E2C-FA6E-4627-8B85-9187A084B41A}" destId="{C0CE0E84-E2A3-4D95-8CA3-B1829247C7DD}" srcOrd="0" destOrd="0" presId="urn:microsoft.com/office/officeart/2005/8/layout/venn1"/>
    <dgm:cxn modelId="{AB6B24BC-C7BC-4976-A026-B34C86CE5E95}" srcId="{2E1CBF52-26EE-43F6-801D-4AE3904E9160}" destId="{F1A00A78-773C-454A-98CB-5408DE177B94}" srcOrd="1" destOrd="0" parTransId="{18E70BD3-1334-4948-B57B-FEAE77EE8BE4}" sibTransId="{DEB37611-BB76-47D3-AF0E-DE88F4782413}"/>
    <dgm:cxn modelId="{0C0B84C0-2C6B-4D08-8E3A-A08B1F7045BF}" srcId="{2E1CBF52-26EE-43F6-801D-4AE3904E9160}" destId="{0CBD4E2C-FA6E-4627-8B85-9187A084B41A}" srcOrd="2" destOrd="0" parTransId="{954C21F7-82B4-446D-A56F-63AC41D66338}" sibTransId="{1DA39041-DF60-4C11-9863-DC990B26609A}"/>
    <dgm:cxn modelId="{229BDEE6-52BC-4D82-9F29-5D33327A4C2D}" type="presOf" srcId="{F1A00A78-773C-454A-98CB-5408DE177B94}" destId="{908D0A55-EC63-40A8-A707-58559F3CFD43}" srcOrd="1" destOrd="0" presId="urn:microsoft.com/office/officeart/2005/8/layout/venn1"/>
    <dgm:cxn modelId="{A4C4F1F5-73F3-48BB-BE6E-DE9FA7ED0B8C}" type="presOf" srcId="{2E1CBF52-26EE-43F6-801D-4AE3904E9160}" destId="{F7600ACE-CB7C-49F6-9B90-B675F9E97E95}" srcOrd="0" destOrd="0" presId="urn:microsoft.com/office/officeart/2005/8/layout/venn1"/>
    <dgm:cxn modelId="{B8143AF7-AEBF-42FE-A11E-2721D8F3B10C}" type="presOf" srcId="{0CBD4E2C-FA6E-4627-8B85-9187A084B41A}" destId="{67AD5215-FD18-4656-8B39-8D0FAD737ACD}" srcOrd="1" destOrd="0" presId="urn:microsoft.com/office/officeart/2005/8/layout/venn1"/>
    <dgm:cxn modelId="{8D7C94FE-CAAC-48D6-964A-90C6BA7EDEF6}" type="presOf" srcId="{7D286EC9-E775-46D2-9993-561CB6BD2367}" destId="{6F0AC8FD-64A7-4789-84E2-28ACB2C9B8A9}" srcOrd="1" destOrd="0" presId="urn:microsoft.com/office/officeart/2005/8/layout/venn1"/>
    <dgm:cxn modelId="{0A74DC68-20A8-47F5-882D-95EC97FD5CEA}" type="presParOf" srcId="{F7600ACE-CB7C-49F6-9B90-B675F9E97E95}" destId="{32838C51-101E-4F81-9C05-117D4D7EDA73}" srcOrd="0" destOrd="0" presId="urn:microsoft.com/office/officeart/2005/8/layout/venn1"/>
    <dgm:cxn modelId="{A736E6DA-C67A-41C2-82CF-D7E48FB8C7F5}" type="presParOf" srcId="{F7600ACE-CB7C-49F6-9B90-B675F9E97E95}" destId="{6F0AC8FD-64A7-4789-84E2-28ACB2C9B8A9}" srcOrd="1" destOrd="0" presId="urn:microsoft.com/office/officeart/2005/8/layout/venn1"/>
    <dgm:cxn modelId="{F709210E-D398-461F-B00A-F43C4730BD89}" type="presParOf" srcId="{F7600ACE-CB7C-49F6-9B90-B675F9E97E95}" destId="{9CA544BA-4347-47C2-952A-2CBAFD7B6249}" srcOrd="2" destOrd="0" presId="urn:microsoft.com/office/officeart/2005/8/layout/venn1"/>
    <dgm:cxn modelId="{4233BDBF-7A91-48E6-827C-0670A0D1A7EA}" type="presParOf" srcId="{F7600ACE-CB7C-49F6-9B90-B675F9E97E95}" destId="{908D0A55-EC63-40A8-A707-58559F3CFD43}" srcOrd="3" destOrd="0" presId="urn:microsoft.com/office/officeart/2005/8/layout/venn1"/>
    <dgm:cxn modelId="{C7464AA1-362D-418B-BFEA-031CAA2F01E9}" type="presParOf" srcId="{F7600ACE-CB7C-49F6-9B90-B675F9E97E95}" destId="{C0CE0E84-E2A3-4D95-8CA3-B1829247C7DD}" srcOrd="4" destOrd="0" presId="urn:microsoft.com/office/officeart/2005/8/layout/venn1"/>
    <dgm:cxn modelId="{9E98E682-E337-44C9-BF86-380C9BE51D1A}" type="presParOf" srcId="{F7600ACE-CB7C-49F6-9B90-B675F9E97E95}" destId="{67AD5215-FD18-4656-8B39-8D0FAD737AC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DD01A80-169D-43D3-B23D-704D1F912AFF}" type="doc">
      <dgm:prSet loTypeId="urn:microsoft.com/office/officeart/2005/8/layout/process1" loCatId="process" qsTypeId="urn:microsoft.com/office/officeart/2005/8/quickstyle/simple1" qsCatId="simple" csTypeId="urn:microsoft.com/office/officeart/2005/8/colors/accent1_2" csCatId="accent1" phldr="1"/>
      <dgm:spPr/>
    </dgm:pt>
    <dgm:pt modelId="{EE911FDE-AEEA-4582-A240-E3B47F5EC5F7}">
      <dgm:prSet phldrT="[Text]"/>
      <dgm:spPr/>
      <dgm:t>
        <a:bodyPr/>
        <a:lstStyle/>
        <a:p>
          <a:r>
            <a:rPr lang="en-US" dirty="0"/>
            <a:t>Nondiscrimination</a:t>
          </a:r>
        </a:p>
      </dgm:t>
    </dgm:pt>
    <dgm:pt modelId="{736828D1-840B-4074-940B-81CE4BB3CDF4}" type="parTrans" cxnId="{BAA54C24-9407-4EA3-AAC6-06253FF083C0}">
      <dgm:prSet/>
      <dgm:spPr/>
      <dgm:t>
        <a:bodyPr/>
        <a:lstStyle/>
        <a:p>
          <a:endParaRPr lang="en-US"/>
        </a:p>
      </dgm:t>
    </dgm:pt>
    <dgm:pt modelId="{AC43A7C9-0674-405A-91F4-D6D8C36FE1E1}" type="sibTrans" cxnId="{BAA54C24-9407-4EA3-AAC6-06253FF083C0}">
      <dgm:prSet/>
      <dgm:spPr/>
      <dgm:t>
        <a:bodyPr/>
        <a:lstStyle/>
        <a:p>
          <a:endParaRPr lang="en-US"/>
        </a:p>
      </dgm:t>
    </dgm:pt>
    <dgm:pt modelId="{AB5FC0C6-BBA9-4392-A490-E2CBD9C03C7E}">
      <dgm:prSet phldrT="[Text]"/>
      <dgm:spPr>
        <a:solidFill>
          <a:schemeClr val="accent3"/>
        </a:solidFill>
      </dgm:spPr>
      <dgm:t>
        <a:bodyPr/>
        <a:lstStyle/>
        <a:p>
          <a:r>
            <a:rPr lang="en-US" dirty="0"/>
            <a:t>Legal Protections</a:t>
          </a:r>
        </a:p>
      </dgm:t>
    </dgm:pt>
    <dgm:pt modelId="{DC03D156-ABCE-47BB-8726-80AB35771C3B}" type="parTrans" cxnId="{7DEEBD24-A923-4CD7-9B72-BD53D3364361}">
      <dgm:prSet/>
      <dgm:spPr/>
      <dgm:t>
        <a:bodyPr/>
        <a:lstStyle/>
        <a:p>
          <a:endParaRPr lang="en-US"/>
        </a:p>
      </dgm:t>
    </dgm:pt>
    <dgm:pt modelId="{3652582C-6D02-4E36-8ED6-1A9C32BAD2EA}" type="sibTrans" cxnId="{7DEEBD24-A923-4CD7-9B72-BD53D3364361}">
      <dgm:prSet/>
      <dgm:spPr/>
      <dgm:t>
        <a:bodyPr/>
        <a:lstStyle/>
        <a:p>
          <a:endParaRPr lang="en-US"/>
        </a:p>
      </dgm:t>
    </dgm:pt>
    <dgm:pt modelId="{3823FAB2-59D0-458A-8C89-6A8F42BB748D}">
      <dgm:prSet phldrT="[Text]"/>
      <dgm:spPr>
        <a:solidFill>
          <a:srgbClr val="C00000"/>
        </a:solidFill>
      </dgm:spPr>
      <dgm:t>
        <a:bodyPr/>
        <a:lstStyle/>
        <a:p>
          <a:r>
            <a:rPr lang="en-US" dirty="0"/>
            <a:t>Regulatory Cooperation</a:t>
          </a:r>
        </a:p>
      </dgm:t>
    </dgm:pt>
    <dgm:pt modelId="{4796A6D0-7018-43AB-A015-51F53ED69475}" type="parTrans" cxnId="{687B0A75-01EF-420E-A79A-835D7E7CCBC5}">
      <dgm:prSet/>
      <dgm:spPr/>
      <dgm:t>
        <a:bodyPr/>
        <a:lstStyle/>
        <a:p>
          <a:endParaRPr lang="en-US"/>
        </a:p>
      </dgm:t>
    </dgm:pt>
    <dgm:pt modelId="{7964BCE1-F4FE-4315-B00A-31F9EC28F5E8}" type="sibTrans" cxnId="{687B0A75-01EF-420E-A79A-835D7E7CCBC5}">
      <dgm:prSet/>
      <dgm:spPr/>
      <dgm:t>
        <a:bodyPr/>
        <a:lstStyle/>
        <a:p>
          <a:endParaRPr lang="en-US"/>
        </a:p>
      </dgm:t>
    </dgm:pt>
    <dgm:pt modelId="{9E332396-E47B-4887-A5C7-0EDC3B653A35}" type="pres">
      <dgm:prSet presAssocID="{1DD01A80-169D-43D3-B23D-704D1F912AFF}" presName="Name0" presStyleCnt="0">
        <dgm:presLayoutVars>
          <dgm:dir/>
          <dgm:resizeHandles val="exact"/>
        </dgm:presLayoutVars>
      </dgm:prSet>
      <dgm:spPr/>
    </dgm:pt>
    <dgm:pt modelId="{33C2E3AA-74FE-4446-9FC0-6728191B02A7}" type="pres">
      <dgm:prSet presAssocID="{EE911FDE-AEEA-4582-A240-E3B47F5EC5F7}" presName="node" presStyleLbl="node1" presStyleIdx="0" presStyleCnt="3">
        <dgm:presLayoutVars>
          <dgm:bulletEnabled val="1"/>
        </dgm:presLayoutVars>
      </dgm:prSet>
      <dgm:spPr/>
    </dgm:pt>
    <dgm:pt modelId="{929138F4-1E5A-4223-93FC-F6B669414EF3}" type="pres">
      <dgm:prSet presAssocID="{AC43A7C9-0674-405A-91F4-D6D8C36FE1E1}" presName="sibTrans" presStyleLbl="sibTrans2D1" presStyleIdx="0" presStyleCnt="2"/>
      <dgm:spPr/>
    </dgm:pt>
    <dgm:pt modelId="{4B5F5444-2452-447C-8BE7-98E27DF94D38}" type="pres">
      <dgm:prSet presAssocID="{AC43A7C9-0674-405A-91F4-D6D8C36FE1E1}" presName="connectorText" presStyleLbl="sibTrans2D1" presStyleIdx="0" presStyleCnt="2"/>
      <dgm:spPr/>
    </dgm:pt>
    <dgm:pt modelId="{B0834055-EC95-4D7C-8E3A-5C1D42851896}" type="pres">
      <dgm:prSet presAssocID="{AB5FC0C6-BBA9-4392-A490-E2CBD9C03C7E}" presName="node" presStyleLbl="node1" presStyleIdx="1" presStyleCnt="3">
        <dgm:presLayoutVars>
          <dgm:bulletEnabled val="1"/>
        </dgm:presLayoutVars>
      </dgm:prSet>
      <dgm:spPr/>
    </dgm:pt>
    <dgm:pt modelId="{3AD04FCA-0DB8-4A11-A665-4EDB4E4E927C}" type="pres">
      <dgm:prSet presAssocID="{3652582C-6D02-4E36-8ED6-1A9C32BAD2EA}" presName="sibTrans" presStyleLbl="sibTrans2D1" presStyleIdx="1" presStyleCnt="2"/>
      <dgm:spPr/>
    </dgm:pt>
    <dgm:pt modelId="{A572E4E4-AFA5-42F3-8C0E-FAD45A598B65}" type="pres">
      <dgm:prSet presAssocID="{3652582C-6D02-4E36-8ED6-1A9C32BAD2EA}" presName="connectorText" presStyleLbl="sibTrans2D1" presStyleIdx="1" presStyleCnt="2"/>
      <dgm:spPr/>
    </dgm:pt>
    <dgm:pt modelId="{D6463FEF-CFD7-4407-B932-3AB6DFDB3935}" type="pres">
      <dgm:prSet presAssocID="{3823FAB2-59D0-458A-8C89-6A8F42BB748D}" presName="node" presStyleLbl="node1" presStyleIdx="2" presStyleCnt="3">
        <dgm:presLayoutVars>
          <dgm:bulletEnabled val="1"/>
        </dgm:presLayoutVars>
      </dgm:prSet>
      <dgm:spPr/>
    </dgm:pt>
  </dgm:ptLst>
  <dgm:cxnLst>
    <dgm:cxn modelId="{BAA54C24-9407-4EA3-AAC6-06253FF083C0}" srcId="{1DD01A80-169D-43D3-B23D-704D1F912AFF}" destId="{EE911FDE-AEEA-4582-A240-E3B47F5EC5F7}" srcOrd="0" destOrd="0" parTransId="{736828D1-840B-4074-940B-81CE4BB3CDF4}" sibTransId="{AC43A7C9-0674-405A-91F4-D6D8C36FE1E1}"/>
    <dgm:cxn modelId="{7DEEBD24-A923-4CD7-9B72-BD53D3364361}" srcId="{1DD01A80-169D-43D3-B23D-704D1F912AFF}" destId="{AB5FC0C6-BBA9-4392-A490-E2CBD9C03C7E}" srcOrd="1" destOrd="0" parTransId="{DC03D156-ABCE-47BB-8726-80AB35771C3B}" sibTransId="{3652582C-6D02-4E36-8ED6-1A9C32BAD2EA}"/>
    <dgm:cxn modelId="{F0A16225-1193-4380-86E2-232A8FE36226}" type="presOf" srcId="{AC43A7C9-0674-405A-91F4-D6D8C36FE1E1}" destId="{4B5F5444-2452-447C-8BE7-98E27DF94D38}" srcOrd="1" destOrd="0" presId="urn:microsoft.com/office/officeart/2005/8/layout/process1"/>
    <dgm:cxn modelId="{C09BCF2F-C423-4110-B585-C65B0E8F25F6}" type="presOf" srcId="{EE911FDE-AEEA-4582-A240-E3B47F5EC5F7}" destId="{33C2E3AA-74FE-4446-9FC0-6728191B02A7}" srcOrd="0" destOrd="0" presId="urn:microsoft.com/office/officeart/2005/8/layout/process1"/>
    <dgm:cxn modelId="{90E02B65-6AD6-4BF7-A834-ED59D1C4D4E1}" type="presOf" srcId="{AC43A7C9-0674-405A-91F4-D6D8C36FE1E1}" destId="{929138F4-1E5A-4223-93FC-F6B669414EF3}" srcOrd="0" destOrd="0" presId="urn:microsoft.com/office/officeart/2005/8/layout/process1"/>
    <dgm:cxn modelId="{687B0A75-01EF-420E-A79A-835D7E7CCBC5}" srcId="{1DD01A80-169D-43D3-B23D-704D1F912AFF}" destId="{3823FAB2-59D0-458A-8C89-6A8F42BB748D}" srcOrd="2" destOrd="0" parTransId="{4796A6D0-7018-43AB-A015-51F53ED69475}" sibTransId="{7964BCE1-F4FE-4315-B00A-31F9EC28F5E8}"/>
    <dgm:cxn modelId="{4316C19D-2082-484C-836D-2A1CB137F098}" type="presOf" srcId="{3652582C-6D02-4E36-8ED6-1A9C32BAD2EA}" destId="{A572E4E4-AFA5-42F3-8C0E-FAD45A598B65}" srcOrd="1" destOrd="0" presId="urn:microsoft.com/office/officeart/2005/8/layout/process1"/>
    <dgm:cxn modelId="{0D7EB3C7-E171-430D-8367-777C4C4A8C07}" type="presOf" srcId="{3652582C-6D02-4E36-8ED6-1A9C32BAD2EA}" destId="{3AD04FCA-0DB8-4A11-A665-4EDB4E4E927C}" srcOrd="0" destOrd="0" presId="urn:microsoft.com/office/officeart/2005/8/layout/process1"/>
    <dgm:cxn modelId="{DFE64BD0-9882-4B2C-8681-811676BC0047}" type="presOf" srcId="{3823FAB2-59D0-458A-8C89-6A8F42BB748D}" destId="{D6463FEF-CFD7-4407-B932-3AB6DFDB3935}" srcOrd="0" destOrd="0" presId="urn:microsoft.com/office/officeart/2005/8/layout/process1"/>
    <dgm:cxn modelId="{B79558D3-C31D-4FE5-8283-4CBF3641BBEC}" type="presOf" srcId="{1DD01A80-169D-43D3-B23D-704D1F912AFF}" destId="{9E332396-E47B-4887-A5C7-0EDC3B653A35}" srcOrd="0" destOrd="0" presId="urn:microsoft.com/office/officeart/2005/8/layout/process1"/>
    <dgm:cxn modelId="{318F84E3-42E8-47FE-81D7-C6838A7BE39A}" type="presOf" srcId="{AB5FC0C6-BBA9-4392-A490-E2CBD9C03C7E}" destId="{B0834055-EC95-4D7C-8E3A-5C1D42851896}" srcOrd="0" destOrd="0" presId="urn:microsoft.com/office/officeart/2005/8/layout/process1"/>
    <dgm:cxn modelId="{EA29E307-4F4E-4D60-BF07-D75E57113360}" type="presParOf" srcId="{9E332396-E47B-4887-A5C7-0EDC3B653A35}" destId="{33C2E3AA-74FE-4446-9FC0-6728191B02A7}" srcOrd="0" destOrd="0" presId="urn:microsoft.com/office/officeart/2005/8/layout/process1"/>
    <dgm:cxn modelId="{B8100907-C533-4425-A453-39D51112E511}" type="presParOf" srcId="{9E332396-E47B-4887-A5C7-0EDC3B653A35}" destId="{929138F4-1E5A-4223-93FC-F6B669414EF3}" srcOrd="1" destOrd="0" presId="urn:microsoft.com/office/officeart/2005/8/layout/process1"/>
    <dgm:cxn modelId="{289A4233-7D58-41F6-B9EA-05987DF10AA3}" type="presParOf" srcId="{929138F4-1E5A-4223-93FC-F6B669414EF3}" destId="{4B5F5444-2452-447C-8BE7-98E27DF94D38}" srcOrd="0" destOrd="0" presId="urn:microsoft.com/office/officeart/2005/8/layout/process1"/>
    <dgm:cxn modelId="{A654A0D3-8BEC-4CBF-9F66-40F3146645E1}" type="presParOf" srcId="{9E332396-E47B-4887-A5C7-0EDC3B653A35}" destId="{B0834055-EC95-4D7C-8E3A-5C1D42851896}" srcOrd="2" destOrd="0" presId="urn:microsoft.com/office/officeart/2005/8/layout/process1"/>
    <dgm:cxn modelId="{0BF61B0B-E1A4-4B55-A455-F7EC7CEDE7BE}" type="presParOf" srcId="{9E332396-E47B-4887-A5C7-0EDC3B653A35}" destId="{3AD04FCA-0DB8-4A11-A665-4EDB4E4E927C}" srcOrd="3" destOrd="0" presId="urn:microsoft.com/office/officeart/2005/8/layout/process1"/>
    <dgm:cxn modelId="{10E807FD-5529-4DC6-B011-D269E0D61C57}" type="presParOf" srcId="{3AD04FCA-0DB8-4A11-A665-4EDB4E4E927C}" destId="{A572E4E4-AFA5-42F3-8C0E-FAD45A598B65}" srcOrd="0" destOrd="0" presId="urn:microsoft.com/office/officeart/2005/8/layout/process1"/>
    <dgm:cxn modelId="{0BAC4B13-36EB-4E9B-89BE-53B4F68061E2}" type="presParOf" srcId="{9E332396-E47B-4887-A5C7-0EDC3B653A35}" destId="{D6463FEF-CFD7-4407-B932-3AB6DFDB393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916FC8-CFCF-4380-BDC7-5C426151154A}" type="doc">
      <dgm:prSet loTypeId="urn:microsoft.com/office/officeart/2005/8/layout/equation2" loCatId="process" qsTypeId="urn:microsoft.com/office/officeart/2005/8/quickstyle/simple1" qsCatId="simple" csTypeId="urn:microsoft.com/office/officeart/2005/8/colors/accent1_4" csCatId="accent1" phldr="1"/>
      <dgm:spPr/>
    </dgm:pt>
    <dgm:pt modelId="{697D5403-FB4F-4B95-9A76-83050299949B}">
      <dgm:prSet phldrT="[Text]"/>
      <dgm:spPr/>
      <dgm:t>
        <a:bodyPr/>
        <a:lstStyle/>
        <a:p>
          <a:r>
            <a:rPr lang="en-US" b="1" dirty="0"/>
            <a:t>Easier Co-Financing</a:t>
          </a:r>
        </a:p>
      </dgm:t>
    </dgm:pt>
    <dgm:pt modelId="{1016E7D1-B986-4E60-BFE0-97B4E791C7B1}" type="parTrans" cxnId="{8B5BA357-0C3B-4B4D-99E4-F916B5A3BA8F}">
      <dgm:prSet/>
      <dgm:spPr/>
      <dgm:t>
        <a:bodyPr/>
        <a:lstStyle/>
        <a:p>
          <a:endParaRPr lang="en-US"/>
        </a:p>
      </dgm:t>
    </dgm:pt>
    <dgm:pt modelId="{3A3554BC-FA3C-48A6-95E1-DEAF4BE9D8E4}" type="sibTrans" cxnId="{8B5BA357-0C3B-4B4D-99E4-F916B5A3BA8F}">
      <dgm:prSet/>
      <dgm:spPr/>
      <dgm:t>
        <a:bodyPr/>
        <a:lstStyle/>
        <a:p>
          <a:endParaRPr lang="en-US"/>
        </a:p>
      </dgm:t>
    </dgm:pt>
    <dgm:pt modelId="{5BE38CC5-AE20-4706-9931-62D766317540}">
      <dgm:prSet phldrT="[Text]"/>
      <dgm:spPr/>
      <dgm:t>
        <a:bodyPr/>
        <a:lstStyle/>
        <a:p>
          <a:r>
            <a:rPr lang="en-US" b="1" dirty="0"/>
            <a:t>Reduced</a:t>
          </a:r>
        </a:p>
        <a:p>
          <a:r>
            <a:rPr lang="en-US" b="1" dirty="0"/>
            <a:t>Transaction</a:t>
          </a:r>
        </a:p>
        <a:p>
          <a:r>
            <a:rPr lang="en-US" b="1" dirty="0"/>
            <a:t>Costs</a:t>
          </a:r>
        </a:p>
      </dgm:t>
    </dgm:pt>
    <dgm:pt modelId="{BF9DBC73-E4C4-4F70-8088-C6111F33A00F}" type="parTrans" cxnId="{D8B86599-DDA1-41F1-8A4A-E651ECE6FFE2}">
      <dgm:prSet/>
      <dgm:spPr/>
      <dgm:t>
        <a:bodyPr/>
        <a:lstStyle/>
        <a:p>
          <a:endParaRPr lang="en-US"/>
        </a:p>
      </dgm:t>
    </dgm:pt>
    <dgm:pt modelId="{5C17EB35-08B4-4B93-94B0-1066F99D061B}" type="sibTrans" cxnId="{D8B86599-DDA1-41F1-8A4A-E651ECE6FFE2}">
      <dgm:prSet/>
      <dgm:spPr/>
      <dgm:t>
        <a:bodyPr/>
        <a:lstStyle/>
        <a:p>
          <a:endParaRPr lang="en-US"/>
        </a:p>
      </dgm:t>
    </dgm:pt>
    <dgm:pt modelId="{3C7B9A55-9CAA-4AC5-89BE-C478C748DC92}">
      <dgm:prSet phldrT="[Text]"/>
      <dgm:spPr>
        <a:solidFill>
          <a:srgbClr val="0070C0"/>
        </a:solidFill>
      </dgm:spPr>
      <dgm:t>
        <a:bodyPr/>
        <a:lstStyle/>
        <a:p>
          <a:r>
            <a:rPr lang="en-US" dirty="0"/>
            <a:t>Sustainability</a:t>
          </a:r>
        </a:p>
      </dgm:t>
    </dgm:pt>
    <dgm:pt modelId="{D40A0AF7-3C40-4901-9930-AEE31E9AEE8D}" type="parTrans" cxnId="{132FB8CA-4358-4B65-830F-D5AE4814C4CB}">
      <dgm:prSet/>
      <dgm:spPr/>
      <dgm:t>
        <a:bodyPr/>
        <a:lstStyle/>
        <a:p>
          <a:endParaRPr lang="en-US"/>
        </a:p>
      </dgm:t>
    </dgm:pt>
    <dgm:pt modelId="{B8081776-CEAE-4C92-9E62-A9562D50A989}" type="sibTrans" cxnId="{132FB8CA-4358-4B65-830F-D5AE4814C4CB}">
      <dgm:prSet/>
      <dgm:spPr/>
      <dgm:t>
        <a:bodyPr/>
        <a:lstStyle/>
        <a:p>
          <a:endParaRPr lang="en-US"/>
        </a:p>
      </dgm:t>
    </dgm:pt>
    <dgm:pt modelId="{F0040EF7-9C43-40CA-9B81-D412063E5D30}">
      <dgm:prSet phldrT="[Text]"/>
      <dgm:spPr>
        <a:solidFill>
          <a:schemeClr val="accent6">
            <a:lumMod val="50000"/>
          </a:schemeClr>
        </a:solidFill>
      </dgm:spPr>
      <dgm:t>
        <a:bodyPr/>
        <a:lstStyle/>
        <a:p>
          <a:r>
            <a:rPr lang="en-US" b="1" dirty="0"/>
            <a:t>Stronger Country Systems</a:t>
          </a:r>
        </a:p>
      </dgm:t>
    </dgm:pt>
    <dgm:pt modelId="{80EAEF12-AA43-4E25-A004-BB6EAF73962C}" type="parTrans" cxnId="{4E86B955-4395-42E1-A94C-FD650D6B3EA2}">
      <dgm:prSet/>
      <dgm:spPr/>
      <dgm:t>
        <a:bodyPr/>
        <a:lstStyle/>
        <a:p>
          <a:endParaRPr lang="en-US"/>
        </a:p>
      </dgm:t>
    </dgm:pt>
    <dgm:pt modelId="{F09DE094-D180-42A8-8D45-4C6E17050E54}" type="sibTrans" cxnId="{4E86B955-4395-42E1-A94C-FD650D6B3EA2}">
      <dgm:prSet/>
      <dgm:spPr/>
      <dgm:t>
        <a:bodyPr/>
        <a:lstStyle/>
        <a:p>
          <a:endParaRPr lang="en-US"/>
        </a:p>
      </dgm:t>
    </dgm:pt>
    <dgm:pt modelId="{5700C14B-ABB3-435C-BE0B-0E2F5E731E12}" type="pres">
      <dgm:prSet presAssocID="{B6916FC8-CFCF-4380-BDC7-5C426151154A}" presName="Name0" presStyleCnt="0">
        <dgm:presLayoutVars>
          <dgm:dir/>
          <dgm:resizeHandles val="exact"/>
        </dgm:presLayoutVars>
      </dgm:prSet>
      <dgm:spPr/>
    </dgm:pt>
    <dgm:pt modelId="{12F93064-5CF8-47AD-B485-BB1449B02608}" type="pres">
      <dgm:prSet presAssocID="{B6916FC8-CFCF-4380-BDC7-5C426151154A}" presName="vNodes" presStyleCnt="0"/>
      <dgm:spPr/>
    </dgm:pt>
    <dgm:pt modelId="{2B0CD0F1-7F58-4AA6-AAE8-A56601BAF97B}" type="pres">
      <dgm:prSet presAssocID="{697D5403-FB4F-4B95-9A76-83050299949B}" presName="node" presStyleLbl="node1" presStyleIdx="0" presStyleCnt="4">
        <dgm:presLayoutVars>
          <dgm:bulletEnabled val="1"/>
        </dgm:presLayoutVars>
      </dgm:prSet>
      <dgm:spPr/>
    </dgm:pt>
    <dgm:pt modelId="{21B7A8DE-BD12-4EFD-8155-AE192CF42A14}" type="pres">
      <dgm:prSet presAssocID="{3A3554BC-FA3C-48A6-95E1-DEAF4BE9D8E4}" presName="spacerT" presStyleCnt="0"/>
      <dgm:spPr/>
    </dgm:pt>
    <dgm:pt modelId="{2E59B1BB-595F-41E6-81DF-69462B33674A}" type="pres">
      <dgm:prSet presAssocID="{3A3554BC-FA3C-48A6-95E1-DEAF4BE9D8E4}" presName="sibTrans" presStyleLbl="sibTrans2D1" presStyleIdx="0" presStyleCnt="3"/>
      <dgm:spPr/>
    </dgm:pt>
    <dgm:pt modelId="{316964E9-FB84-41D3-8080-5F1EBB8E6C31}" type="pres">
      <dgm:prSet presAssocID="{3A3554BC-FA3C-48A6-95E1-DEAF4BE9D8E4}" presName="spacerB" presStyleCnt="0"/>
      <dgm:spPr/>
    </dgm:pt>
    <dgm:pt modelId="{277A1131-6856-43FA-9A40-EC3DE541625A}" type="pres">
      <dgm:prSet presAssocID="{5BE38CC5-AE20-4706-9931-62D766317540}" presName="node" presStyleLbl="node1" presStyleIdx="1" presStyleCnt="4">
        <dgm:presLayoutVars>
          <dgm:bulletEnabled val="1"/>
        </dgm:presLayoutVars>
      </dgm:prSet>
      <dgm:spPr/>
    </dgm:pt>
    <dgm:pt modelId="{52DCAEC8-DC72-43BA-8736-63B225C025C6}" type="pres">
      <dgm:prSet presAssocID="{5C17EB35-08B4-4B93-94B0-1066F99D061B}" presName="spacerT" presStyleCnt="0"/>
      <dgm:spPr/>
    </dgm:pt>
    <dgm:pt modelId="{704EC73B-90A2-4C80-B747-FE7D498BC0C9}" type="pres">
      <dgm:prSet presAssocID="{5C17EB35-08B4-4B93-94B0-1066F99D061B}" presName="sibTrans" presStyleLbl="sibTrans2D1" presStyleIdx="1" presStyleCnt="3"/>
      <dgm:spPr/>
    </dgm:pt>
    <dgm:pt modelId="{69FB21E6-6820-4D04-AC74-2C23D3CC96CE}" type="pres">
      <dgm:prSet presAssocID="{5C17EB35-08B4-4B93-94B0-1066F99D061B}" presName="spacerB" presStyleCnt="0"/>
      <dgm:spPr/>
    </dgm:pt>
    <dgm:pt modelId="{88B7C5DC-0302-455E-AB18-ACC8B99AF7D4}" type="pres">
      <dgm:prSet presAssocID="{F0040EF7-9C43-40CA-9B81-D412063E5D30}" presName="node" presStyleLbl="node1" presStyleIdx="2" presStyleCnt="4">
        <dgm:presLayoutVars>
          <dgm:bulletEnabled val="1"/>
        </dgm:presLayoutVars>
      </dgm:prSet>
      <dgm:spPr/>
    </dgm:pt>
    <dgm:pt modelId="{A9B67B11-AA23-4CAB-BF02-9BE005008EA2}" type="pres">
      <dgm:prSet presAssocID="{B6916FC8-CFCF-4380-BDC7-5C426151154A}" presName="sibTransLast" presStyleLbl="sibTrans2D1" presStyleIdx="2" presStyleCnt="3"/>
      <dgm:spPr/>
    </dgm:pt>
    <dgm:pt modelId="{C1DE4E25-EB4D-457C-8005-D17720F8BF8D}" type="pres">
      <dgm:prSet presAssocID="{B6916FC8-CFCF-4380-BDC7-5C426151154A}" presName="connectorText" presStyleLbl="sibTrans2D1" presStyleIdx="2" presStyleCnt="3"/>
      <dgm:spPr/>
    </dgm:pt>
    <dgm:pt modelId="{923224DD-796F-4667-9B8E-299CF66BA144}" type="pres">
      <dgm:prSet presAssocID="{B6916FC8-CFCF-4380-BDC7-5C426151154A}" presName="lastNode" presStyleLbl="node1" presStyleIdx="3" presStyleCnt="4">
        <dgm:presLayoutVars>
          <dgm:bulletEnabled val="1"/>
        </dgm:presLayoutVars>
      </dgm:prSet>
      <dgm:spPr/>
    </dgm:pt>
  </dgm:ptLst>
  <dgm:cxnLst>
    <dgm:cxn modelId="{706DCE00-8470-4020-8E4A-119858C018EC}" type="presOf" srcId="{F0040EF7-9C43-40CA-9B81-D412063E5D30}" destId="{88B7C5DC-0302-455E-AB18-ACC8B99AF7D4}" srcOrd="0" destOrd="0" presId="urn:microsoft.com/office/officeart/2005/8/layout/equation2"/>
    <dgm:cxn modelId="{6895BF06-157F-4C88-AF3A-9148ECE8F535}" type="presOf" srcId="{3A3554BC-FA3C-48A6-95E1-DEAF4BE9D8E4}" destId="{2E59B1BB-595F-41E6-81DF-69462B33674A}" srcOrd="0" destOrd="0" presId="urn:microsoft.com/office/officeart/2005/8/layout/equation2"/>
    <dgm:cxn modelId="{BCFE285C-D48B-493F-A8D2-9E3A398A5416}" type="presOf" srcId="{B6916FC8-CFCF-4380-BDC7-5C426151154A}" destId="{5700C14B-ABB3-435C-BE0B-0E2F5E731E12}" srcOrd="0" destOrd="0" presId="urn:microsoft.com/office/officeart/2005/8/layout/equation2"/>
    <dgm:cxn modelId="{39D53C4F-1965-497F-A611-E530E987DD62}" type="presOf" srcId="{F09DE094-D180-42A8-8D45-4C6E17050E54}" destId="{C1DE4E25-EB4D-457C-8005-D17720F8BF8D}" srcOrd="1" destOrd="0" presId="urn:microsoft.com/office/officeart/2005/8/layout/equation2"/>
    <dgm:cxn modelId="{4E86B955-4395-42E1-A94C-FD650D6B3EA2}" srcId="{B6916FC8-CFCF-4380-BDC7-5C426151154A}" destId="{F0040EF7-9C43-40CA-9B81-D412063E5D30}" srcOrd="2" destOrd="0" parTransId="{80EAEF12-AA43-4E25-A004-BB6EAF73962C}" sibTransId="{F09DE094-D180-42A8-8D45-4C6E17050E54}"/>
    <dgm:cxn modelId="{8B5BA357-0C3B-4B4D-99E4-F916B5A3BA8F}" srcId="{B6916FC8-CFCF-4380-BDC7-5C426151154A}" destId="{697D5403-FB4F-4B95-9A76-83050299949B}" srcOrd="0" destOrd="0" parTransId="{1016E7D1-B986-4E60-BFE0-97B4E791C7B1}" sibTransId="{3A3554BC-FA3C-48A6-95E1-DEAF4BE9D8E4}"/>
    <dgm:cxn modelId="{195DA97F-AEF1-4673-A5E2-7F6DBF790F5B}" type="presOf" srcId="{F09DE094-D180-42A8-8D45-4C6E17050E54}" destId="{A9B67B11-AA23-4CAB-BF02-9BE005008EA2}" srcOrd="0" destOrd="0" presId="urn:microsoft.com/office/officeart/2005/8/layout/equation2"/>
    <dgm:cxn modelId="{03EB5B81-89DA-4D1D-8047-C8467198C3F9}" type="presOf" srcId="{3C7B9A55-9CAA-4AC5-89BE-C478C748DC92}" destId="{923224DD-796F-4667-9B8E-299CF66BA144}" srcOrd="0" destOrd="0" presId="urn:microsoft.com/office/officeart/2005/8/layout/equation2"/>
    <dgm:cxn modelId="{D8B86599-DDA1-41F1-8A4A-E651ECE6FFE2}" srcId="{B6916FC8-CFCF-4380-BDC7-5C426151154A}" destId="{5BE38CC5-AE20-4706-9931-62D766317540}" srcOrd="1" destOrd="0" parTransId="{BF9DBC73-E4C4-4F70-8088-C6111F33A00F}" sibTransId="{5C17EB35-08B4-4B93-94B0-1066F99D061B}"/>
    <dgm:cxn modelId="{130880C2-F856-4AC2-A27F-8B7F6BE1BA8A}" type="presOf" srcId="{5BE38CC5-AE20-4706-9931-62D766317540}" destId="{277A1131-6856-43FA-9A40-EC3DE541625A}" srcOrd="0" destOrd="0" presId="urn:microsoft.com/office/officeart/2005/8/layout/equation2"/>
    <dgm:cxn modelId="{871F0BC3-7711-4826-9A63-665B8FC5A4FE}" type="presOf" srcId="{697D5403-FB4F-4B95-9A76-83050299949B}" destId="{2B0CD0F1-7F58-4AA6-AAE8-A56601BAF97B}" srcOrd="0" destOrd="0" presId="urn:microsoft.com/office/officeart/2005/8/layout/equation2"/>
    <dgm:cxn modelId="{7A6E32C3-9402-4DD2-8B23-26682332CD0F}" type="presOf" srcId="{5C17EB35-08B4-4B93-94B0-1066F99D061B}" destId="{704EC73B-90A2-4C80-B747-FE7D498BC0C9}" srcOrd="0" destOrd="0" presId="urn:microsoft.com/office/officeart/2005/8/layout/equation2"/>
    <dgm:cxn modelId="{132FB8CA-4358-4B65-830F-D5AE4814C4CB}" srcId="{B6916FC8-CFCF-4380-BDC7-5C426151154A}" destId="{3C7B9A55-9CAA-4AC5-89BE-C478C748DC92}" srcOrd="3" destOrd="0" parTransId="{D40A0AF7-3C40-4901-9930-AEE31E9AEE8D}" sibTransId="{B8081776-CEAE-4C92-9E62-A9562D50A989}"/>
    <dgm:cxn modelId="{A07D800C-A263-4AFB-8EBA-5B3F9C3D7829}" type="presParOf" srcId="{5700C14B-ABB3-435C-BE0B-0E2F5E731E12}" destId="{12F93064-5CF8-47AD-B485-BB1449B02608}" srcOrd="0" destOrd="0" presId="urn:microsoft.com/office/officeart/2005/8/layout/equation2"/>
    <dgm:cxn modelId="{B766E880-EEDE-40C7-8006-412C3517F904}" type="presParOf" srcId="{12F93064-5CF8-47AD-B485-BB1449B02608}" destId="{2B0CD0F1-7F58-4AA6-AAE8-A56601BAF97B}" srcOrd="0" destOrd="0" presId="urn:microsoft.com/office/officeart/2005/8/layout/equation2"/>
    <dgm:cxn modelId="{B03424EE-123F-4314-949A-AB11936A2C44}" type="presParOf" srcId="{12F93064-5CF8-47AD-B485-BB1449B02608}" destId="{21B7A8DE-BD12-4EFD-8155-AE192CF42A14}" srcOrd="1" destOrd="0" presId="urn:microsoft.com/office/officeart/2005/8/layout/equation2"/>
    <dgm:cxn modelId="{F387C257-ED3A-471F-9721-4F9692ABECF9}" type="presParOf" srcId="{12F93064-5CF8-47AD-B485-BB1449B02608}" destId="{2E59B1BB-595F-41E6-81DF-69462B33674A}" srcOrd="2" destOrd="0" presId="urn:microsoft.com/office/officeart/2005/8/layout/equation2"/>
    <dgm:cxn modelId="{7E3CB511-5CF6-4033-93D5-31DC3AAC6E26}" type="presParOf" srcId="{12F93064-5CF8-47AD-B485-BB1449B02608}" destId="{316964E9-FB84-41D3-8080-5F1EBB8E6C31}" srcOrd="3" destOrd="0" presId="urn:microsoft.com/office/officeart/2005/8/layout/equation2"/>
    <dgm:cxn modelId="{EB44A849-F952-43B5-9D48-4D551E998536}" type="presParOf" srcId="{12F93064-5CF8-47AD-B485-BB1449B02608}" destId="{277A1131-6856-43FA-9A40-EC3DE541625A}" srcOrd="4" destOrd="0" presId="urn:microsoft.com/office/officeart/2005/8/layout/equation2"/>
    <dgm:cxn modelId="{EFD853F2-8944-4CD7-805C-E25433BFB7D5}" type="presParOf" srcId="{12F93064-5CF8-47AD-B485-BB1449B02608}" destId="{52DCAEC8-DC72-43BA-8736-63B225C025C6}" srcOrd="5" destOrd="0" presId="urn:microsoft.com/office/officeart/2005/8/layout/equation2"/>
    <dgm:cxn modelId="{77D0CEE8-27A0-4055-8B46-E43102C1F816}" type="presParOf" srcId="{12F93064-5CF8-47AD-B485-BB1449B02608}" destId="{704EC73B-90A2-4C80-B747-FE7D498BC0C9}" srcOrd="6" destOrd="0" presId="urn:microsoft.com/office/officeart/2005/8/layout/equation2"/>
    <dgm:cxn modelId="{67D7315C-D21A-45B2-8F37-2CFEE46058D3}" type="presParOf" srcId="{12F93064-5CF8-47AD-B485-BB1449B02608}" destId="{69FB21E6-6820-4D04-AC74-2C23D3CC96CE}" srcOrd="7" destOrd="0" presId="urn:microsoft.com/office/officeart/2005/8/layout/equation2"/>
    <dgm:cxn modelId="{05627946-7246-4D44-9D3D-7F45EDFBABCC}" type="presParOf" srcId="{12F93064-5CF8-47AD-B485-BB1449B02608}" destId="{88B7C5DC-0302-455E-AB18-ACC8B99AF7D4}" srcOrd="8" destOrd="0" presId="urn:microsoft.com/office/officeart/2005/8/layout/equation2"/>
    <dgm:cxn modelId="{C51AA045-7B8F-489F-ACFF-4AED8575DC40}" type="presParOf" srcId="{5700C14B-ABB3-435C-BE0B-0E2F5E731E12}" destId="{A9B67B11-AA23-4CAB-BF02-9BE005008EA2}" srcOrd="1" destOrd="0" presId="urn:microsoft.com/office/officeart/2005/8/layout/equation2"/>
    <dgm:cxn modelId="{5FD9B561-1CC0-456A-9598-7BD111C44F88}" type="presParOf" srcId="{A9B67B11-AA23-4CAB-BF02-9BE005008EA2}" destId="{C1DE4E25-EB4D-457C-8005-D17720F8BF8D}" srcOrd="0" destOrd="0" presId="urn:microsoft.com/office/officeart/2005/8/layout/equation2"/>
    <dgm:cxn modelId="{D39DEEBF-5717-4DF5-9842-94B015241A95}" type="presParOf" srcId="{5700C14B-ABB3-435C-BE0B-0E2F5E731E12}" destId="{923224DD-796F-4667-9B8E-299CF66BA14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457A8E2-08AB-40EA-84C2-13CB4CAA182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2251254E-5BD3-4661-9FE8-C3D31B2EBC4A}">
      <dgm:prSet phldrT="[Text]"/>
      <dgm:spPr/>
      <dgm:t>
        <a:bodyPr/>
        <a:lstStyle/>
        <a:p>
          <a:r>
            <a:rPr lang="en-US" i="1" dirty="0"/>
            <a:t>Multinationals &amp;</a:t>
          </a:r>
        </a:p>
        <a:p>
          <a:r>
            <a:rPr lang="en-US" i="1" dirty="0"/>
            <a:t>Funders</a:t>
          </a:r>
        </a:p>
      </dgm:t>
    </dgm:pt>
    <dgm:pt modelId="{2EBAFCE0-F814-4FA1-B5F5-21F8842F7E25}" type="parTrans" cxnId="{9B942900-3A98-4A0C-8DF2-5D34A7338B07}">
      <dgm:prSet/>
      <dgm:spPr/>
      <dgm:t>
        <a:bodyPr/>
        <a:lstStyle/>
        <a:p>
          <a:endParaRPr lang="en-US"/>
        </a:p>
      </dgm:t>
    </dgm:pt>
    <dgm:pt modelId="{DC6DFD01-F200-41FC-8428-26C86F1AB774}" type="sibTrans" cxnId="{9B942900-3A98-4A0C-8DF2-5D34A7338B07}">
      <dgm:prSet/>
      <dgm:spPr/>
      <dgm:t>
        <a:bodyPr/>
        <a:lstStyle/>
        <a:p>
          <a:endParaRPr lang="en-US"/>
        </a:p>
      </dgm:t>
    </dgm:pt>
    <dgm:pt modelId="{066C3A38-3200-4CE2-A41D-5A1A6EA9AC56}">
      <dgm:prSet phldrT="[Text]"/>
      <dgm:spPr/>
      <dgm:t>
        <a:bodyPr/>
        <a:lstStyle/>
        <a:p>
          <a:r>
            <a:rPr lang="en-US" i="1" dirty="0"/>
            <a:t>Developing Nations (and History)</a:t>
          </a:r>
        </a:p>
      </dgm:t>
    </dgm:pt>
    <dgm:pt modelId="{F3CA04AD-CCCC-414A-8B1D-C62F8660E9C9}" type="parTrans" cxnId="{2DB393B3-B1AE-4703-8CE6-06EE4BDE120F}">
      <dgm:prSet/>
      <dgm:spPr/>
      <dgm:t>
        <a:bodyPr/>
        <a:lstStyle/>
        <a:p>
          <a:endParaRPr lang="en-US"/>
        </a:p>
      </dgm:t>
    </dgm:pt>
    <dgm:pt modelId="{41A4E593-E2BA-4FAA-B439-E12652E27207}" type="sibTrans" cxnId="{2DB393B3-B1AE-4703-8CE6-06EE4BDE120F}">
      <dgm:prSet/>
      <dgm:spPr/>
      <dgm:t>
        <a:bodyPr/>
        <a:lstStyle/>
        <a:p>
          <a:endParaRPr lang="en-US"/>
        </a:p>
      </dgm:t>
    </dgm:pt>
    <dgm:pt modelId="{D3B94915-E290-408F-B068-65BE86B57909}" type="pres">
      <dgm:prSet presAssocID="{E457A8E2-08AB-40EA-84C2-13CB4CAA1821}" presName="compositeShape" presStyleCnt="0">
        <dgm:presLayoutVars>
          <dgm:chMax val="2"/>
          <dgm:dir/>
          <dgm:resizeHandles val="exact"/>
        </dgm:presLayoutVars>
      </dgm:prSet>
      <dgm:spPr/>
    </dgm:pt>
    <dgm:pt modelId="{2AEAEF3C-24AD-48F8-87D6-7B810F448267}" type="pres">
      <dgm:prSet presAssocID="{E457A8E2-08AB-40EA-84C2-13CB4CAA1821}" presName="divider" presStyleLbl="fgShp" presStyleIdx="0" presStyleCnt="1"/>
      <dgm:spPr/>
    </dgm:pt>
    <dgm:pt modelId="{61B5336F-3636-4C77-978E-226E7D950D44}" type="pres">
      <dgm:prSet presAssocID="{2251254E-5BD3-4661-9FE8-C3D31B2EBC4A}" presName="downArrow" presStyleLbl="node1" presStyleIdx="0" presStyleCnt="2"/>
      <dgm:spPr>
        <a:solidFill>
          <a:srgbClr val="FF0000"/>
        </a:solidFill>
      </dgm:spPr>
    </dgm:pt>
    <dgm:pt modelId="{137813F4-F926-45E3-B829-399A020BD751}" type="pres">
      <dgm:prSet presAssocID="{2251254E-5BD3-4661-9FE8-C3D31B2EBC4A}" presName="downArrowText" presStyleLbl="revTx" presStyleIdx="0" presStyleCnt="2">
        <dgm:presLayoutVars>
          <dgm:bulletEnabled val="1"/>
        </dgm:presLayoutVars>
      </dgm:prSet>
      <dgm:spPr/>
    </dgm:pt>
    <dgm:pt modelId="{2571B051-0E27-4FF6-B299-5CE73608F0BB}" type="pres">
      <dgm:prSet presAssocID="{066C3A38-3200-4CE2-A41D-5A1A6EA9AC56}" presName="upArrow" presStyleLbl="node1" presStyleIdx="1" presStyleCnt="2"/>
      <dgm:spPr>
        <a:solidFill>
          <a:srgbClr val="00B050"/>
        </a:solidFill>
      </dgm:spPr>
    </dgm:pt>
    <dgm:pt modelId="{327E1065-EA31-438F-BFA9-AC82EA15A67F}" type="pres">
      <dgm:prSet presAssocID="{066C3A38-3200-4CE2-A41D-5A1A6EA9AC56}" presName="upArrowText" presStyleLbl="revTx" presStyleIdx="1" presStyleCnt="2">
        <dgm:presLayoutVars>
          <dgm:bulletEnabled val="1"/>
        </dgm:presLayoutVars>
      </dgm:prSet>
      <dgm:spPr/>
    </dgm:pt>
  </dgm:ptLst>
  <dgm:cxnLst>
    <dgm:cxn modelId="{9B942900-3A98-4A0C-8DF2-5D34A7338B07}" srcId="{E457A8E2-08AB-40EA-84C2-13CB4CAA1821}" destId="{2251254E-5BD3-4661-9FE8-C3D31B2EBC4A}" srcOrd="0" destOrd="0" parTransId="{2EBAFCE0-F814-4FA1-B5F5-21F8842F7E25}" sibTransId="{DC6DFD01-F200-41FC-8428-26C86F1AB774}"/>
    <dgm:cxn modelId="{0836C460-4F1E-4DD8-977F-52B691D3E2FD}" type="presOf" srcId="{E457A8E2-08AB-40EA-84C2-13CB4CAA1821}" destId="{D3B94915-E290-408F-B068-65BE86B57909}" srcOrd="0" destOrd="0" presId="urn:microsoft.com/office/officeart/2005/8/layout/arrow3"/>
    <dgm:cxn modelId="{69FEC36A-8518-4D0F-AD5D-B0EA03750784}" type="presOf" srcId="{2251254E-5BD3-4661-9FE8-C3D31B2EBC4A}" destId="{137813F4-F926-45E3-B829-399A020BD751}" srcOrd="0" destOrd="0" presId="urn:microsoft.com/office/officeart/2005/8/layout/arrow3"/>
    <dgm:cxn modelId="{2DB393B3-B1AE-4703-8CE6-06EE4BDE120F}" srcId="{E457A8E2-08AB-40EA-84C2-13CB4CAA1821}" destId="{066C3A38-3200-4CE2-A41D-5A1A6EA9AC56}" srcOrd="1" destOrd="0" parTransId="{F3CA04AD-CCCC-414A-8B1D-C62F8660E9C9}" sibTransId="{41A4E593-E2BA-4FAA-B439-E12652E27207}"/>
    <dgm:cxn modelId="{A14C0EB7-4567-43E6-A6E3-CC5F288D37F2}" type="presOf" srcId="{066C3A38-3200-4CE2-A41D-5A1A6EA9AC56}" destId="{327E1065-EA31-438F-BFA9-AC82EA15A67F}" srcOrd="0" destOrd="0" presId="urn:microsoft.com/office/officeart/2005/8/layout/arrow3"/>
    <dgm:cxn modelId="{861EC2D9-8E99-4238-AAB7-65FEBC211472}" type="presParOf" srcId="{D3B94915-E290-408F-B068-65BE86B57909}" destId="{2AEAEF3C-24AD-48F8-87D6-7B810F448267}" srcOrd="0" destOrd="0" presId="urn:microsoft.com/office/officeart/2005/8/layout/arrow3"/>
    <dgm:cxn modelId="{A0F1A252-95B2-48E4-9E6C-9209833E56ED}" type="presParOf" srcId="{D3B94915-E290-408F-B068-65BE86B57909}" destId="{61B5336F-3636-4C77-978E-226E7D950D44}" srcOrd="1" destOrd="0" presId="urn:microsoft.com/office/officeart/2005/8/layout/arrow3"/>
    <dgm:cxn modelId="{73D6D8C4-0CAE-4125-9872-013E9F07329D}" type="presParOf" srcId="{D3B94915-E290-408F-B068-65BE86B57909}" destId="{137813F4-F926-45E3-B829-399A020BD751}" srcOrd="2" destOrd="0" presId="urn:microsoft.com/office/officeart/2005/8/layout/arrow3"/>
    <dgm:cxn modelId="{A141E251-768B-4683-93D4-9605B9CD5B36}" type="presParOf" srcId="{D3B94915-E290-408F-B068-65BE86B57909}" destId="{2571B051-0E27-4FF6-B299-5CE73608F0BB}" srcOrd="3" destOrd="0" presId="urn:microsoft.com/office/officeart/2005/8/layout/arrow3"/>
    <dgm:cxn modelId="{B8BB48F0-D06C-4F49-BB4A-AEB61D68CDFD}" type="presParOf" srcId="{D3B94915-E290-408F-B068-65BE86B57909}" destId="{327E1065-EA31-438F-BFA9-AC82EA15A67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013237A-888B-42F9-94E9-4E535C965878}" type="doc">
      <dgm:prSet loTypeId="urn:microsoft.com/office/officeart/2005/8/layout/default#1" loCatId="list" qsTypeId="urn:microsoft.com/office/officeart/2005/8/quickstyle/simple1" qsCatId="simple" csTypeId="urn:microsoft.com/office/officeart/2005/8/colors/accent1_4" csCatId="accent1" phldr="1"/>
      <dgm:spPr/>
      <dgm:t>
        <a:bodyPr/>
        <a:lstStyle/>
        <a:p>
          <a:endParaRPr lang="en-US"/>
        </a:p>
      </dgm:t>
    </dgm:pt>
    <dgm:pt modelId="{C864248C-0D94-4425-8DF7-D82C48B7A47F}">
      <dgm:prSet phldrT="[Text]"/>
      <dgm:spPr/>
      <dgm:t>
        <a:bodyPr/>
        <a:lstStyle/>
        <a:p>
          <a:r>
            <a:rPr lang="en-US" dirty="0"/>
            <a:t>Competition</a:t>
          </a:r>
        </a:p>
      </dgm:t>
    </dgm:pt>
    <dgm:pt modelId="{2893E39E-C1BC-4637-93B2-936E5FB6C681}" type="parTrans" cxnId="{C03B85F3-37A9-4DB0-AC57-8CF1F34173CA}">
      <dgm:prSet/>
      <dgm:spPr/>
      <dgm:t>
        <a:bodyPr/>
        <a:lstStyle/>
        <a:p>
          <a:endParaRPr lang="en-US"/>
        </a:p>
      </dgm:t>
    </dgm:pt>
    <dgm:pt modelId="{2735AC29-408D-43DE-B134-48C0C586C82B}" type="sibTrans" cxnId="{C03B85F3-37A9-4DB0-AC57-8CF1F34173CA}">
      <dgm:prSet/>
      <dgm:spPr/>
      <dgm:t>
        <a:bodyPr/>
        <a:lstStyle/>
        <a:p>
          <a:endParaRPr lang="en-US"/>
        </a:p>
      </dgm:t>
    </dgm:pt>
    <dgm:pt modelId="{12D24065-62F1-4F74-841D-3D8F01FD98FB}">
      <dgm:prSet phldrT="[Text]"/>
      <dgm:spPr/>
      <dgm:t>
        <a:bodyPr/>
        <a:lstStyle/>
        <a:p>
          <a:r>
            <a:rPr lang="en-US" dirty="0"/>
            <a:t>Integrity</a:t>
          </a:r>
        </a:p>
      </dgm:t>
    </dgm:pt>
    <dgm:pt modelId="{79C74692-1F08-4C23-B162-256A7872C7D6}" type="parTrans" cxnId="{8708B002-44E7-4C05-AA86-A70C8F8373B6}">
      <dgm:prSet/>
      <dgm:spPr/>
      <dgm:t>
        <a:bodyPr/>
        <a:lstStyle/>
        <a:p>
          <a:endParaRPr lang="en-US"/>
        </a:p>
      </dgm:t>
    </dgm:pt>
    <dgm:pt modelId="{B484640E-EA26-4D87-B707-F0387A3BFC05}" type="sibTrans" cxnId="{8708B002-44E7-4C05-AA86-A70C8F8373B6}">
      <dgm:prSet/>
      <dgm:spPr/>
      <dgm:t>
        <a:bodyPr/>
        <a:lstStyle/>
        <a:p>
          <a:endParaRPr lang="en-US"/>
        </a:p>
      </dgm:t>
    </dgm:pt>
    <dgm:pt modelId="{3AC9B753-0789-4121-BD9A-45FC54323DEC}">
      <dgm:prSet phldrT="[Text]"/>
      <dgm:spPr/>
      <dgm:t>
        <a:bodyPr/>
        <a:lstStyle/>
        <a:p>
          <a:r>
            <a:rPr lang="en-US" dirty="0"/>
            <a:t>Uniformity</a:t>
          </a:r>
        </a:p>
      </dgm:t>
    </dgm:pt>
    <dgm:pt modelId="{43FA09A9-51D5-4110-8F39-0F2AD1B3A7E6}" type="parTrans" cxnId="{B24E3053-1DE0-45C0-AEAC-CDA3A1367D24}">
      <dgm:prSet/>
      <dgm:spPr/>
      <dgm:t>
        <a:bodyPr/>
        <a:lstStyle/>
        <a:p>
          <a:endParaRPr lang="en-US"/>
        </a:p>
      </dgm:t>
    </dgm:pt>
    <dgm:pt modelId="{58BCC275-403D-430B-BAC1-CB2ADFFECD1E}" type="sibTrans" cxnId="{B24E3053-1DE0-45C0-AEAC-CDA3A1367D24}">
      <dgm:prSet/>
      <dgm:spPr/>
      <dgm:t>
        <a:bodyPr/>
        <a:lstStyle/>
        <a:p>
          <a:endParaRPr lang="en-US"/>
        </a:p>
      </dgm:t>
    </dgm:pt>
    <dgm:pt modelId="{AF06F191-7835-4CA4-A88F-F9284DF8F717}">
      <dgm:prSet phldrT="[Text]"/>
      <dgm:spPr/>
      <dgm:t>
        <a:bodyPr/>
        <a:lstStyle/>
        <a:p>
          <a:r>
            <a:rPr lang="en-US" dirty="0"/>
            <a:t>Transparency</a:t>
          </a:r>
        </a:p>
      </dgm:t>
    </dgm:pt>
    <dgm:pt modelId="{123E9F2D-79BB-4449-A5B9-90B1A22EBA95}" type="parTrans" cxnId="{C224FE92-4B62-450F-AA8C-9CE1C8A04CE2}">
      <dgm:prSet/>
      <dgm:spPr/>
      <dgm:t>
        <a:bodyPr/>
        <a:lstStyle/>
        <a:p>
          <a:endParaRPr lang="en-US"/>
        </a:p>
      </dgm:t>
    </dgm:pt>
    <dgm:pt modelId="{19FB9E3D-FFFC-4C79-9B86-63A0E61D6FB2}" type="sibTrans" cxnId="{C224FE92-4B62-450F-AA8C-9CE1C8A04CE2}">
      <dgm:prSet/>
      <dgm:spPr/>
      <dgm:t>
        <a:bodyPr/>
        <a:lstStyle/>
        <a:p>
          <a:endParaRPr lang="en-US"/>
        </a:p>
      </dgm:t>
    </dgm:pt>
    <dgm:pt modelId="{B85A803F-C05E-4EB8-8504-3A00E835CA1F}">
      <dgm:prSet phldrT="[Text]"/>
      <dgm:spPr/>
      <dgm:t>
        <a:bodyPr/>
        <a:lstStyle/>
        <a:p>
          <a:r>
            <a:rPr lang="en-US" dirty="0"/>
            <a:t>Professionalism</a:t>
          </a:r>
        </a:p>
      </dgm:t>
    </dgm:pt>
    <dgm:pt modelId="{FBFB0113-3B27-4C3D-980E-A103BF37BEEA}" type="parTrans" cxnId="{BD469BAE-A26C-4E22-9C34-3070E0E9852D}">
      <dgm:prSet/>
      <dgm:spPr/>
      <dgm:t>
        <a:bodyPr/>
        <a:lstStyle/>
        <a:p>
          <a:endParaRPr lang="en-US"/>
        </a:p>
      </dgm:t>
    </dgm:pt>
    <dgm:pt modelId="{013BBE7E-1042-47D0-BC2A-CA0DCDC6E2BD}" type="sibTrans" cxnId="{BD469BAE-A26C-4E22-9C34-3070E0E9852D}">
      <dgm:prSet/>
      <dgm:spPr/>
      <dgm:t>
        <a:bodyPr/>
        <a:lstStyle/>
        <a:p>
          <a:endParaRPr lang="en-US"/>
        </a:p>
      </dgm:t>
    </dgm:pt>
    <dgm:pt modelId="{0D241C13-AC60-40A5-9A83-FB40DAED0C3B}" type="pres">
      <dgm:prSet presAssocID="{5013237A-888B-42F9-94E9-4E535C965878}" presName="diagram" presStyleCnt="0">
        <dgm:presLayoutVars>
          <dgm:dir/>
          <dgm:resizeHandles val="exact"/>
        </dgm:presLayoutVars>
      </dgm:prSet>
      <dgm:spPr/>
    </dgm:pt>
    <dgm:pt modelId="{01E1F6EB-6C6D-4FE6-B916-E1FEFC78FC71}" type="pres">
      <dgm:prSet presAssocID="{C864248C-0D94-4425-8DF7-D82C48B7A47F}" presName="node" presStyleLbl="node1" presStyleIdx="0" presStyleCnt="5">
        <dgm:presLayoutVars>
          <dgm:bulletEnabled val="1"/>
        </dgm:presLayoutVars>
      </dgm:prSet>
      <dgm:spPr/>
    </dgm:pt>
    <dgm:pt modelId="{BDB4AC60-150E-4C5F-8814-D46A21BEEB83}" type="pres">
      <dgm:prSet presAssocID="{2735AC29-408D-43DE-B134-48C0C586C82B}" presName="sibTrans" presStyleCnt="0"/>
      <dgm:spPr/>
    </dgm:pt>
    <dgm:pt modelId="{DC397CA0-8CDF-431B-88A1-0AD5CE944C4E}" type="pres">
      <dgm:prSet presAssocID="{12D24065-62F1-4F74-841D-3D8F01FD98FB}" presName="node" presStyleLbl="node1" presStyleIdx="1" presStyleCnt="5">
        <dgm:presLayoutVars>
          <dgm:bulletEnabled val="1"/>
        </dgm:presLayoutVars>
      </dgm:prSet>
      <dgm:spPr/>
    </dgm:pt>
    <dgm:pt modelId="{40C306F7-4323-43C5-9036-015C1A9BAD77}" type="pres">
      <dgm:prSet presAssocID="{B484640E-EA26-4D87-B707-F0387A3BFC05}" presName="sibTrans" presStyleCnt="0"/>
      <dgm:spPr/>
    </dgm:pt>
    <dgm:pt modelId="{E745AB83-7785-4154-BE01-F4EF589D4B07}" type="pres">
      <dgm:prSet presAssocID="{3AC9B753-0789-4121-BD9A-45FC54323DEC}" presName="node" presStyleLbl="node1" presStyleIdx="2" presStyleCnt="5">
        <dgm:presLayoutVars>
          <dgm:bulletEnabled val="1"/>
        </dgm:presLayoutVars>
      </dgm:prSet>
      <dgm:spPr/>
    </dgm:pt>
    <dgm:pt modelId="{8FD9BF13-05E2-4098-B85F-B6E15D3B37F1}" type="pres">
      <dgm:prSet presAssocID="{58BCC275-403D-430B-BAC1-CB2ADFFECD1E}" presName="sibTrans" presStyleCnt="0"/>
      <dgm:spPr/>
    </dgm:pt>
    <dgm:pt modelId="{599D03B4-E20F-4683-A1FD-3EEBF73E96FE}" type="pres">
      <dgm:prSet presAssocID="{AF06F191-7835-4CA4-A88F-F9284DF8F717}" presName="node" presStyleLbl="node1" presStyleIdx="3" presStyleCnt="5">
        <dgm:presLayoutVars>
          <dgm:bulletEnabled val="1"/>
        </dgm:presLayoutVars>
      </dgm:prSet>
      <dgm:spPr/>
    </dgm:pt>
    <dgm:pt modelId="{65617594-EDDD-466D-B934-6088E6E163B4}" type="pres">
      <dgm:prSet presAssocID="{19FB9E3D-FFFC-4C79-9B86-63A0E61D6FB2}" presName="sibTrans" presStyleCnt="0"/>
      <dgm:spPr/>
    </dgm:pt>
    <dgm:pt modelId="{C35FD78A-B2A5-4FFE-B7A9-454CAC4A2FD0}" type="pres">
      <dgm:prSet presAssocID="{B85A803F-C05E-4EB8-8504-3A00E835CA1F}" presName="node" presStyleLbl="node1" presStyleIdx="4" presStyleCnt="5">
        <dgm:presLayoutVars>
          <dgm:bulletEnabled val="1"/>
        </dgm:presLayoutVars>
      </dgm:prSet>
      <dgm:spPr/>
    </dgm:pt>
  </dgm:ptLst>
  <dgm:cxnLst>
    <dgm:cxn modelId="{8708B002-44E7-4C05-AA86-A70C8F8373B6}" srcId="{5013237A-888B-42F9-94E9-4E535C965878}" destId="{12D24065-62F1-4F74-841D-3D8F01FD98FB}" srcOrd="1" destOrd="0" parTransId="{79C74692-1F08-4C23-B162-256A7872C7D6}" sibTransId="{B484640E-EA26-4D87-B707-F0387A3BFC05}"/>
    <dgm:cxn modelId="{0CE0712B-E732-4127-9ABE-0C1F3FC77FA7}" type="presOf" srcId="{AF06F191-7835-4CA4-A88F-F9284DF8F717}" destId="{599D03B4-E20F-4683-A1FD-3EEBF73E96FE}" srcOrd="0" destOrd="0" presId="urn:microsoft.com/office/officeart/2005/8/layout/default#1"/>
    <dgm:cxn modelId="{F1CF813D-F03B-47F8-92BD-A3CF3E22C6C9}" type="presOf" srcId="{5013237A-888B-42F9-94E9-4E535C965878}" destId="{0D241C13-AC60-40A5-9A83-FB40DAED0C3B}" srcOrd="0" destOrd="0" presId="urn:microsoft.com/office/officeart/2005/8/layout/default#1"/>
    <dgm:cxn modelId="{B24E3053-1DE0-45C0-AEAC-CDA3A1367D24}" srcId="{5013237A-888B-42F9-94E9-4E535C965878}" destId="{3AC9B753-0789-4121-BD9A-45FC54323DEC}" srcOrd="2" destOrd="0" parTransId="{43FA09A9-51D5-4110-8F39-0F2AD1B3A7E6}" sibTransId="{58BCC275-403D-430B-BAC1-CB2ADFFECD1E}"/>
    <dgm:cxn modelId="{C224FE92-4B62-450F-AA8C-9CE1C8A04CE2}" srcId="{5013237A-888B-42F9-94E9-4E535C965878}" destId="{AF06F191-7835-4CA4-A88F-F9284DF8F717}" srcOrd="3" destOrd="0" parTransId="{123E9F2D-79BB-4449-A5B9-90B1A22EBA95}" sibTransId="{19FB9E3D-FFFC-4C79-9B86-63A0E61D6FB2}"/>
    <dgm:cxn modelId="{BD469BAE-A26C-4E22-9C34-3070E0E9852D}" srcId="{5013237A-888B-42F9-94E9-4E535C965878}" destId="{B85A803F-C05E-4EB8-8504-3A00E835CA1F}" srcOrd="4" destOrd="0" parTransId="{FBFB0113-3B27-4C3D-980E-A103BF37BEEA}" sibTransId="{013BBE7E-1042-47D0-BC2A-CA0DCDC6E2BD}"/>
    <dgm:cxn modelId="{C06661CD-985C-436C-B6FB-547D1207D577}" type="presOf" srcId="{3AC9B753-0789-4121-BD9A-45FC54323DEC}" destId="{E745AB83-7785-4154-BE01-F4EF589D4B07}" srcOrd="0" destOrd="0" presId="urn:microsoft.com/office/officeart/2005/8/layout/default#1"/>
    <dgm:cxn modelId="{B0F383E6-1AC6-4150-AF2F-C0A0E6AE3862}" type="presOf" srcId="{12D24065-62F1-4F74-841D-3D8F01FD98FB}" destId="{DC397CA0-8CDF-431B-88A1-0AD5CE944C4E}" srcOrd="0" destOrd="0" presId="urn:microsoft.com/office/officeart/2005/8/layout/default#1"/>
    <dgm:cxn modelId="{F10A4EEC-7969-4B96-9A38-DDE2FDC7787C}" type="presOf" srcId="{B85A803F-C05E-4EB8-8504-3A00E835CA1F}" destId="{C35FD78A-B2A5-4FFE-B7A9-454CAC4A2FD0}" srcOrd="0" destOrd="0" presId="urn:microsoft.com/office/officeart/2005/8/layout/default#1"/>
    <dgm:cxn modelId="{FBE68CED-1DEA-47A9-B313-379070BFA94E}" type="presOf" srcId="{C864248C-0D94-4425-8DF7-D82C48B7A47F}" destId="{01E1F6EB-6C6D-4FE6-B916-E1FEFC78FC71}" srcOrd="0" destOrd="0" presId="urn:microsoft.com/office/officeart/2005/8/layout/default#1"/>
    <dgm:cxn modelId="{C03B85F3-37A9-4DB0-AC57-8CF1F34173CA}" srcId="{5013237A-888B-42F9-94E9-4E535C965878}" destId="{C864248C-0D94-4425-8DF7-D82C48B7A47F}" srcOrd="0" destOrd="0" parTransId="{2893E39E-C1BC-4637-93B2-936E5FB6C681}" sibTransId="{2735AC29-408D-43DE-B134-48C0C586C82B}"/>
    <dgm:cxn modelId="{0FC6524B-AAB0-4007-A09E-3F2881D600DF}" type="presParOf" srcId="{0D241C13-AC60-40A5-9A83-FB40DAED0C3B}" destId="{01E1F6EB-6C6D-4FE6-B916-E1FEFC78FC71}" srcOrd="0" destOrd="0" presId="urn:microsoft.com/office/officeart/2005/8/layout/default#1"/>
    <dgm:cxn modelId="{23271E78-0888-4A15-8DC9-F9182A6051C9}" type="presParOf" srcId="{0D241C13-AC60-40A5-9A83-FB40DAED0C3B}" destId="{BDB4AC60-150E-4C5F-8814-D46A21BEEB83}" srcOrd="1" destOrd="0" presId="urn:microsoft.com/office/officeart/2005/8/layout/default#1"/>
    <dgm:cxn modelId="{D2338362-3A0C-4783-8E9E-C76D96B27406}" type="presParOf" srcId="{0D241C13-AC60-40A5-9A83-FB40DAED0C3B}" destId="{DC397CA0-8CDF-431B-88A1-0AD5CE944C4E}" srcOrd="2" destOrd="0" presId="urn:microsoft.com/office/officeart/2005/8/layout/default#1"/>
    <dgm:cxn modelId="{27B9098E-3ECA-474C-B15D-485975C309E3}" type="presParOf" srcId="{0D241C13-AC60-40A5-9A83-FB40DAED0C3B}" destId="{40C306F7-4323-43C5-9036-015C1A9BAD77}" srcOrd="3" destOrd="0" presId="urn:microsoft.com/office/officeart/2005/8/layout/default#1"/>
    <dgm:cxn modelId="{3513F1D8-28E3-4C02-B2DE-23D52287FF88}" type="presParOf" srcId="{0D241C13-AC60-40A5-9A83-FB40DAED0C3B}" destId="{E745AB83-7785-4154-BE01-F4EF589D4B07}" srcOrd="4" destOrd="0" presId="urn:microsoft.com/office/officeart/2005/8/layout/default#1"/>
    <dgm:cxn modelId="{3A9FB7F9-CECC-4D69-B3BF-63CD72E08422}" type="presParOf" srcId="{0D241C13-AC60-40A5-9A83-FB40DAED0C3B}" destId="{8FD9BF13-05E2-4098-B85F-B6E15D3B37F1}" srcOrd="5" destOrd="0" presId="urn:microsoft.com/office/officeart/2005/8/layout/default#1"/>
    <dgm:cxn modelId="{99028039-0569-41BF-9009-35385802371F}" type="presParOf" srcId="{0D241C13-AC60-40A5-9A83-FB40DAED0C3B}" destId="{599D03B4-E20F-4683-A1FD-3EEBF73E96FE}" srcOrd="6" destOrd="0" presId="urn:microsoft.com/office/officeart/2005/8/layout/default#1"/>
    <dgm:cxn modelId="{A8250996-D6A7-4CF9-807E-3E879DCE50EF}" type="presParOf" srcId="{0D241C13-AC60-40A5-9A83-FB40DAED0C3B}" destId="{65617594-EDDD-466D-B934-6088E6E163B4}" srcOrd="7" destOrd="0" presId="urn:microsoft.com/office/officeart/2005/8/layout/default#1"/>
    <dgm:cxn modelId="{83EAD4E3-4154-40A5-80C5-95E532A15BBB}" type="presParOf" srcId="{0D241C13-AC60-40A5-9A83-FB40DAED0C3B}" destId="{C35FD78A-B2A5-4FFE-B7A9-454CAC4A2FD0}"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5627BC-5001-484B-9B60-2678B849E58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A845D10-BAF9-49C6-BD3A-3206C9C6466D}">
      <dgm:prSet phldrT="[Text]"/>
      <dgm:spPr>
        <a:solidFill>
          <a:srgbClr val="0070C0"/>
        </a:solidFill>
      </dgm:spPr>
      <dgm:t>
        <a:bodyPr/>
        <a:lstStyle/>
        <a:p>
          <a:r>
            <a:rPr lang="en-US" dirty="0"/>
            <a:t>Country System</a:t>
          </a:r>
        </a:p>
      </dgm:t>
    </dgm:pt>
    <dgm:pt modelId="{A969AC69-7507-4DBE-A99F-DDA4026335A6}" type="parTrans" cxnId="{7657147F-911B-4802-AEFF-F37DB71D060D}">
      <dgm:prSet/>
      <dgm:spPr/>
      <dgm:t>
        <a:bodyPr/>
        <a:lstStyle/>
        <a:p>
          <a:endParaRPr lang="en-US"/>
        </a:p>
      </dgm:t>
    </dgm:pt>
    <dgm:pt modelId="{E739F94C-5201-42F8-A55E-A28AFE339DA8}" type="sibTrans" cxnId="{7657147F-911B-4802-AEFF-F37DB71D060D}">
      <dgm:prSet/>
      <dgm:spPr/>
      <dgm:t>
        <a:bodyPr/>
        <a:lstStyle/>
        <a:p>
          <a:endParaRPr lang="en-US"/>
        </a:p>
      </dgm:t>
    </dgm:pt>
    <dgm:pt modelId="{CF5765F1-3920-4334-912E-8F615012A034}">
      <dgm:prSet phldrT="[Text]" custT="1"/>
      <dgm:spPr>
        <a:solidFill>
          <a:srgbClr val="7030A0"/>
        </a:solidFill>
      </dgm:spPr>
      <dgm:t>
        <a:bodyPr/>
        <a:lstStyle/>
        <a:p>
          <a:r>
            <a:rPr lang="en-US" sz="2000" dirty="0"/>
            <a:t>GPA</a:t>
          </a:r>
        </a:p>
      </dgm:t>
    </dgm:pt>
    <dgm:pt modelId="{DD1D21CB-EDCE-43BF-8DB2-E69E0634F9B1}" type="parTrans" cxnId="{38040DFD-D782-4171-AE39-D0B9C87BBB7B}">
      <dgm:prSet/>
      <dgm:spPr/>
      <dgm:t>
        <a:bodyPr/>
        <a:lstStyle/>
        <a:p>
          <a:endParaRPr lang="en-US"/>
        </a:p>
      </dgm:t>
    </dgm:pt>
    <dgm:pt modelId="{581572B6-CB26-42D4-BBED-8C690C66017D}" type="sibTrans" cxnId="{38040DFD-D782-4171-AE39-D0B9C87BBB7B}">
      <dgm:prSet/>
      <dgm:spPr/>
      <dgm:t>
        <a:bodyPr/>
        <a:lstStyle/>
        <a:p>
          <a:endParaRPr lang="en-US"/>
        </a:p>
      </dgm:t>
    </dgm:pt>
    <dgm:pt modelId="{6579BA20-C706-476A-B30C-6900624D9329}">
      <dgm:prSet phldrT="[Text]"/>
      <dgm:spPr>
        <a:solidFill>
          <a:schemeClr val="accent1">
            <a:lumMod val="75000"/>
          </a:schemeClr>
        </a:solidFill>
      </dgm:spPr>
      <dgm:t>
        <a:bodyPr/>
        <a:lstStyle/>
        <a:p>
          <a:r>
            <a:rPr lang="en-US" b="1" dirty="0"/>
            <a:t>Domestic Challenges</a:t>
          </a:r>
        </a:p>
      </dgm:t>
    </dgm:pt>
    <dgm:pt modelId="{5120DDAC-BDB0-49EA-A500-05C0564690B7}" type="parTrans" cxnId="{5B575AA8-6986-491F-9A73-CA0E258F47F2}">
      <dgm:prSet/>
      <dgm:spPr/>
      <dgm:t>
        <a:bodyPr/>
        <a:lstStyle/>
        <a:p>
          <a:endParaRPr lang="en-US"/>
        </a:p>
      </dgm:t>
    </dgm:pt>
    <dgm:pt modelId="{5A5F7518-66D3-404F-A4C4-185AC61BF09B}" type="sibTrans" cxnId="{5B575AA8-6986-491F-9A73-CA0E258F47F2}">
      <dgm:prSet/>
      <dgm:spPr/>
      <dgm:t>
        <a:bodyPr/>
        <a:lstStyle/>
        <a:p>
          <a:endParaRPr lang="en-US"/>
        </a:p>
      </dgm:t>
    </dgm:pt>
    <dgm:pt modelId="{262FEB6F-042B-4A4E-AA03-76EF8294BEE9}">
      <dgm:prSet phldrT="[Text]"/>
      <dgm:spPr>
        <a:solidFill>
          <a:srgbClr val="00B050"/>
        </a:solidFill>
      </dgm:spPr>
      <dgm:t>
        <a:bodyPr/>
        <a:lstStyle/>
        <a:p>
          <a:r>
            <a:rPr lang="en-US" b="1" dirty="0"/>
            <a:t>Investor-State Disputes</a:t>
          </a:r>
        </a:p>
      </dgm:t>
    </dgm:pt>
    <dgm:pt modelId="{FDB54DE7-96D4-4D17-9C65-AF48CD41100C}" type="parTrans" cxnId="{2F1F62B5-3EAB-4EFA-9172-87F7C3F26829}">
      <dgm:prSet/>
      <dgm:spPr/>
      <dgm:t>
        <a:bodyPr/>
        <a:lstStyle/>
        <a:p>
          <a:endParaRPr lang="en-US"/>
        </a:p>
      </dgm:t>
    </dgm:pt>
    <dgm:pt modelId="{8FDA752B-B333-417A-99C8-9E790BAD3AB0}" type="sibTrans" cxnId="{2F1F62B5-3EAB-4EFA-9172-87F7C3F26829}">
      <dgm:prSet/>
      <dgm:spPr/>
      <dgm:t>
        <a:bodyPr/>
        <a:lstStyle/>
        <a:p>
          <a:endParaRPr lang="en-US"/>
        </a:p>
      </dgm:t>
    </dgm:pt>
    <dgm:pt modelId="{6B11946C-9905-4DFF-B69F-476FD6BD7664}">
      <dgm:prSet phldrT="[Text]" custT="1"/>
      <dgm:spPr/>
      <dgm:t>
        <a:bodyPr/>
        <a:lstStyle/>
        <a:p>
          <a:r>
            <a:rPr lang="en-US" sz="1200" b="1" dirty="0"/>
            <a:t>Capacity Development</a:t>
          </a:r>
        </a:p>
      </dgm:t>
    </dgm:pt>
    <dgm:pt modelId="{98C85467-050E-4D02-BD64-4A8150670100}" type="parTrans" cxnId="{0824373A-6E3E-4D5C-883F-781B559AEE92}">
      <dgm:prSet/>
      <dgm:spPr/>
      <dgm:t>
        <a:bodyPr/>
        <a:lstStyle/>
        <a:p>
          <a:endParaRPr lang="en-US"/>
        </a:p>
      </dgm:t>
    </dgm:pt>
    <dgm:pt modelId="{B650ECF3-7B1A-43B7-A256-66ADD6424E65}" type="sibTrans" cxnId="{0824373A-6E3E-4D5C-883F-781B559AEE92}">
      <dgm:prSet/>
      <dgm:spPr/>
      <dgm:t>
        <a:bodyPr/>
        <a:lstStyle/>
        <a:p>
          <a:endParaRPr lang="en-US"/>
        </a:p>
      </dgm:t>
    </dgm:pt>
    <dgm:pt modelId="{33F9266B-A592-4D27-8133-DD03F2EDB3A8}">
      <dgm:prSet phldrT="[Text]"/>
      <dgm:spPr>
        <a:solidFill>
          <a:schemeClr val="accent6">
            <a:lumMod val="50000"/>
          </a:schemeClr>
        </a:solidFill>
      </dgm:spPr>
      <dgm:t>
        <a:bodyPr/>
        <a:lstStyle/>
        <a:p>
          <a:r>
            <a:rPr lang="en-US" b="1" dirty="0"/>
            <a:t>World Bank Challenges</a:t>
          </a:r>
        </a:p>
      </dgm:t>
    </dgm:pt>
    <dgm:pt modelId="{361A29DB-1A86-4085-8D8B-8ADB7788D1C9}" type="parTrans" cxnId="{A637E564-499F-4EE5-821C-48324BF0937E}">
      <dgm:prSet/>
      <dgm:spPr/>
      <dgm:t>
        <a:bodyPr/>
        <a:lstStyle/>
        <a:p>
          <a:endParaRPr lang="en-US"/>
        </a:p>
      </dgm:t>
    </dgm:pt>
    <dgm:pt modelId="{1A546A83-C929-4DD3-BACD-BDDBD437DBE2}" type="sibTrans" cxnId="{A637E564-499F-4EE5-821C-48324BF0937E}">
      <dgm:prSet/>
      <dgm:spPr/>
      <dgm:t>
        <a:bodyPr/>
        <a:lstStyle/>
        <a:p>
          <a:endParaRPr lang="en-US"/>
        </a:p>
      </dgm:t>
    </dgm:pt>
    <dgm:pt modelId="{C77308BF-96E2-48E5-B16A-0517A57880CE}">
      <dgm:prSet phldrT="[Text]" custT="1"/>
      <dgm:spPr>
        <a:solidFill>
          <a:schemeClr val="accent2">
            <a:lumMod val="50000"/>
          </a:schemeClr>
        </a:solidFill>
      </dgm:spPr>
      <dgm:t>
        <a:bodyPr/>
        <a:lstStyle/>
        <a:p>
          <a:r>
            <a:rPr lang="en-US" sz="1600" b="1" dirty="0"/>
            <a:t>Debarment</a:t>
          </a:r>
        </a:p>
      </dgm:t>
    </dgm:pt>
    <dgm:pt modelId="{D23C74D9-D918-42B9-BD5E-38344420476B}" type="parTrans" cxnId="{E572F585-F375-43E1-ADF5-1568F4CD1E8B}">
      <dgm:prSet/>
      <dgm:spPr/>
      <dgm:t>
        <a:bodyPr/>
        <a:lstStyle/>
        <a:p>
          <a:endParaRPr lang="en-US"/>
        </a:p>
      </dgm:t>
    </dgm:pt>
    <dgm:pt modelId="{C4F51965-7CD2-448C-BFB9-62AFDDEA18C5}" type="sibTrans" cxnId="{E572F585-F375-43E1-ADF5-1568F4CD1E8B}">
      <dgm:prSet/>
      <dgm:spPr/>
      <dgm:t>
        <a:bodyPr/>
        <a:lstStyle/>
        <a:p>
          <a:endParaRPr lang="en-US"/>
        </a:p>
      </dgm:t>
    </dgm:pt>
    <dgm:pt modelId="{F23AD272-36D3-4F4A-87BD-A3606F80BD56}" type="pres">
      <dgm:prSet presAssocID="{6E5627BC-5001-484B-9B60-2678B849E589}" presName="Name0" presStyleCnt="0">
        <dgm:presLayoutVars>
          <dgm:chMax val="1"/>
          <dgm:dir/>
          <dgm:animLvl val="ctr"/>
          <dgm:resizeHandles val="exact"/>
        </dgm:presLayoutVars>
      </dgm:prSet>
      <dgm:spPr/>
    </dgm:pt>
    <dgm:pt modelId="{BB83A92C-1AB6-4D2A-8419-458279BCB10E}" type="pres">
      <dgm:prSet presAssocID="{4A845D10-BAF9-49C6-BD3A-3206C9C6466D}" presName="centerShape" presStyleLbl="node0" presStyleIdx="0" presStyleCnt="1"/>
      <dgm:spPr/>
    </dgm:pt>
    <dgm:pt modelId="{F96ABF1B-8350-4BF4-B5D3-775D10441386}" type="pres">
      <dgm:prSet presAssocID="{CF5765F1-3920-4334-912E-8F615012A034}" presName="node" presStyleLbl="node1" presStyleIdx="0" presStyleCnt="6">
        <dgm:presLayoutVars>
          <dgm:bulletEnabled val="1"/>
        </dgm:presLayoutVars>
      </dgm:prSet>
      <dgm:spPr/>
    </dgm:pt>
    <dgm:pt modelId="{A71CDF63-C986-446F-832F-B2F1EC9B5D60}" type="pres">
      <dgm:prSet presAssocID="{CF5765F1-3920-4334-912E-8F615012A034}" presName="dummy" presStyleCnt="0"/>
      <dgm:spPr/>
    </dgm:pt>
    <dgm:pt modelId="{741DBF8F-0F05-4488-A694-16E3543CA8AD}" type="pres">
      <dgm:prSet presAssocID="{581572B6-CB26-42D4-BBED-8C690C66017D}" presName="sibTrans" presStyleLbl="sibTrans2D1" presStyleIdx="0" presStyleCnt="6"/>
      <dgm:spPr/>
    </dgm:pt>
    <dgm:pt modelId="{CA7BD32E-6C70-41C1-9321-5582C8023138}" type="pres">
      <dgm:prSet presAssocID="{6579BA20-C706-476A-B30C-6900624D9329}" presName="node" presStyleLbl="node1" presStyleIdx="1" presStyleCnt="6">
        <dgm:presLayoutVars>
          <dgm:bulletEnabled val="1"/>
        </dgm:presLayoutVars>
      </dgm:prSet>
      <dgm:spPr/>
    </dgm:pt>
    <dgm:pt modelId="{C420269B-B3A5-4A47-8EB2-51B2F696CFC4}" type="pres">
      <dgm:prSet presAssocID="{6579BA20-C706-476A-B30C-6900624D9329}" presName="dummy" presStyleCnt="0"/>
      <dgm:spPr/>
    </dgm:pt>
    <dgm:pt modelId="{36C60953-2104-4005-9E2A-DC9AC4AB9ED6}" type="pres">
      <dgm:prSet presAssocID="{5A5F7518-66D3-404F-A4C4-185AC61BF09B}" presName="sibTrans" presStyleLbl="sibTrans2D1" presStyleIdx="1" presStyleCnt="6"/>
      <dgm:spPr/>
    </dgm:pt>
    <dgm:pt modelId="{3913C6C5-C8B5-4D00-BE05-09050E040231}" type="pres">
      <dgm:prSet presAssocID="{33F9266B-A592-4D27-8133-DD03F2EDB3A8}" presName="node" presStyleLbl="node1" presStyleIdx="2" presStyleCnt="6">
        <dgm:presLayoutVars>
          <dgm:bulletEnabled val="1"/>
        </dgm:presLayoutVars>
      </dgm:prSet>
      <dgm:spPr/>
    </dgm:pt>
    <dgm:pt modelId="{59E593D9-B3D1-4FEE-8B61-CA3AC6599E0A}" type="pres">
      <dgm:prSet presAssocID="{33F9266B-A592-4D27-8133-DD03F2EDB3A8}" presName="dummy" presStyleCnt="0"/>
      <dgm:spPr/>
    </dgm:pt>
    <dgm:pt modelId="{5C622A39-CB2E-4D94-96B2-4B471F9B23F5}" type="pres">
      <dgm:prSet presAssocID="{1A546A83-C929-4DD3-BACD-BDDBD437DBE2}" presName="sibTrans" presStyleLbl="sibTrans2D1" presStyleIdx="2" presStyleCnt="6"/>
      <dgm:spPr/>
    </dgm:pt>
    <dgm:pt modelId="{18BC34AD-AB90-4A16-974A-9FDB0F2C0911}" type="pres">
      <dgm:prSet presAssocID="{262FEB6F-042B-4A4E-AA03-76EF8294BEE9}" presName="node" presStyleLbl="node1" presStyleIdx="3" presStyleCnt="6">
        <dgm:presLayoutVars>
          <dgm:bulletEnabled val="1"/>
        </dgm:presLayoutVars>
      </dgm:prSet>
      <dgm:spPr/>
    </dgm:pt>
    <dgm:pt modelId="{B1596EB7-8712-45A4-BB67-AD1552FB9C78}" type="pres">
      <dgm:prSet presAssocID="{262FEB6F-042B-4A4E-AA03-76EF8294BEE9}" presName="dummy" presStyleCnt="0"/>
      <dgm:spPr/>
    </dgm:pt>
    <dgm:pt modelId="{D927AC5A-BE57-46BE-A747-A4AC0FE280AC}" type="pres">
      <dgm:prSet presAssocID="{8FDA752B-B333-417A-99C8-9E790BAD3AB0}" presName="sibTrans" presStyleLbl="sibTrans2D1" presStyleIdx="3" presStyleCnt="6"/>
      <dgm:spPr/>
    </dgm:pt>
    <dgm:pt modelId="{DDC51339-3EEC-4EC3-AA3B-F7C207B82B5E}" type="pres">
      <dgm:prSet presAssocID="{6B11946C-9905-4DFF-B69F-476FD6BD7664}" presName="node" presStyleLbl="node1" presStyleIdx="4" presStyleCnt="6">
        <dgm:presLayoutVars>
          <dgm:bulletEnabled val="1"/>
        </dgm:presLayoutVars>
      </dgm:prSet>
      <dgm:spPr/>
    </dgm:pt>
    <dgm:pt modelId="{ECA180A1-7BEA-458A-8B84-1EFECCA48520}" type="pres">
      <dgm:prSet presAssocID="{6B11946C-9905-4DFF-B69F-476FD6BD7664}" presName="dummy" presStyleCnt="0"/>
      <dgm:spPr/>
    </dgm:pt>
    <dgm:pt modelId="{91303D6B-42E7-411C-A84C-7A19C776FF32}" type="pres">
      <dgm:prSet presAssocID="{B650ECF3-7B1A-43B7-A256-66ADD6424E65}" presName="sibTrans" presStyleLbl="sibTrans2D1" presStyleIdx="4" presStyleCnt="6"/>
      <dgm:spPr/>
    </dgm:pt>
    <dgm:pt modelId="{E60DDE2C-1CEA-4E2D-B4B6-2BFB62E6E134}" type="pres">
      <dgm:prSet presAssocID="{C77308BF-96E2-48E5-B16A-0517A57880CE}" presName="node" presStyleLbl="node1" presStyleIdx="5" presStyleCnt="6" custScaleX="122321">
        <dgm:presLayoutVars>
          <dgm:bulletEnabled val="1"/>
        </dgm:presLayoutVars>
      </dgm:prSet>
      <dgm:spPr/>
    </dgm:pt>
    <dgm:pt modelId="{ADDF2D2A-3576-4D5E-BCDE-66D42580D1D4}" type="pres">
      <dgm:prSet presAssocID="{C77308BF-96E2-48E5-B16A-0517A57880CE}" presName="dummy" presStyleCnt="0"/>
      <dgm:spPr/>
    </dgm:pt>
    <dgm:pt modelId="{EDE87179-0C20-45BE-A0DD-EC34FB977D64}" type="pres">
      <dgm:prSet presAssocID="{C4F51965-7CD2-448C-BFB9-62AFDDEA18C5}" presName="sibTrans" presStyleLbl="sibTrans2D1" presStyleIdx="5" presStyleCnt="6"/>
      <dgm:spPr/>
    </dgm:pt>
  </dgm:ptLst>
  <dgm:cxnLst>
    <dgm:cxn modelId="{834CE021-0E83-4E31-8594-DD9D2470409E}" type="presOf" srcId="{C77308BF-96E2-48E5-B16A-0517A57880CE}" destId="{E60DDE2C-1CEA-4E2D-B4B6-2BFB62E6E134}" srcOrd="0" destOrd="0" presId="urn:microsoft.com/office/officeart/2005/8/layout/radial6"/>
    <dgm:cxn modelId="{14E2FB22-4A1E-44E3-B6DA-521C9D293A50}" type="presOf" srcId="{262FEB6F-042B-4A4E-AA03-76EF8294BEE9}" destId="{18BC34AD-AB90-4A16-974A-9FDB0F2C0911}" srcOrd="0" destOrd="0" presId="urn:microsoft.com/office/officeart/2005/8/layout/radial6"/>
    <dgm:cxn modelId="{6B9AC92A-2064-49AD-B22E-20189BDBF301}" type="presOf" srcId="{6579BA20-C706-476A-B30C-6900624D9329}" destId="{CA7BD32E-6C70-41C1-9321-5582C8023138}" srcOrd="0" destOrd="0" presId="urn:microsoft.com/office/officeart/2005/8/layout/radial6"/>
    <dgm:cxn modelId="{0824373A-6E3E-4D5C-883F-781B559AEE92}" srcId="{4A845D10-BAF9-49C6-BD3A-3206C9C6466D}" destId="{6B11946C-9905-4DFF-B69F-476FD6BD7664}" srcOrd="4" destOrd="0" parTransId="{98C85467-050E-4D02-BD64-4A8150670100}" sibTransId="{B650ECF3-7B1A-43B7-A256-66ADD6424E65}"/>
    <dgm:cxn modelId="{91C4E940-94C7-4CEC-8959-1E52CD5E684C}" type="presOf" srcId="{6B11946C-9905-4DFF-B69F-476FD6BD7664}" destId="{DDC51339-3EEC-4EC3-AA3B-F7C207B82B5E}" srcOrd="0" destOrd="0" presId="urn:microsoft.com/office/officeart/2005/8/layout/radial6"/>
    <dgm:cxn modelId="{A637E564-499F-4EE5-821C-48324BF0937E}" srcId="{4A845D10-BAF9-49C6-BD3A-3206C9C6466D}" destId="{33F9266B-A592-4D27-8133-DD03F2EDB3A8}" srcOrd="2" destOrd="0" parTransId="{361A29DB-1A86-4085-8D8B-8ADB7788D1C9}" sibTransId="{1A546A83-C929-4DD3-BACD-BDDBD437DBE2}"/>
    <dgm:cxn modelId="{2B55474B-7448-468C-95E2-47F085B09DFA}" type="presOf" srcId="{33F9266B-A592-4D27-8133-DD03F2EDB3A8}" destId="{3913C6C5-C8B5-4D00-BE05-09050E040231}" srcOrd="0" destOrd="0" presId="urn:microsoft.com/office/officeart/2005/8/layout/radial6"/>
    <dgm:cxn modelId="{0D4A5957-F059-4469-87B0-3C63B64878E4}" type="presOf" srcId="{CF5765F1-3920-4334-912E-8F615012A034}" destId="{F96ABF1B-8350-4BF4-B5D3-775D10441386}" srcOrd="0" destOrd="0" presId="urn:microsoft.com/office/officeart/2005/8/layout/radial6"/>
    <dgm:cxn modelId="{77110278-D99C-4F95-8055-AC459220EC76}" type="presOf" srcId="{1A546A83-C929-4DD3-BACD-BDDBD437DBE2}" destId="{5C622A39-CB2E-4D94-96B2-4B471F9B23F5}" srcOrd="0" destOrd="0" presId="urn:microsoft.com/office/officeart/2005/8/layout/radial6"/>
    <dgm:cxn modelId="{7657147F-911B-4802-AEFF-F37DB71D060D}" srcId="{6E5627BC-5001-484B-9B60-2678B849E589}" destId="{4A845D10-BAF9-49C6-BD3A-3206C9C6466D}" srcOrd="0" destOrd="0" parTransId="{A969AC69-7507-4DBE-A99F-DDA4026335A6}" sibTransId="{E739F94C-5201-42F8-A55E-A28AFE339DA8}"/>
    <dgm:cxn modelId="{E572F585-F375-43E1-ADF5-1568F4CD1E8B}" srcId="{4A845D10-BAF9-49C6-BD3A-3206C9C6466D}" destId="{C77308BF-96E2-48E5-B16A-0517A57880CE}" srcOrd="5" destOrd="0" parTransId="{D23C74D9-D918-42B9-BD5E-38344420476B}" sibTransId="{C4F51965-7CD2-448C-BFB9-62AFDDEA18C5}"/>
    <dgm:cxn modelId="{C0141989-7947-496B-B53F-E054C4F42AEA}" type="presOf" srcId="{581572B6-CB26-42D4-BBED-8C690C66017D}" destId="{741DBF8F-0F05-4488-A694-16E3543CA8AD}" srcOrd="0" destOrd="0" presId="urn:microsoft.com/office/officeart/2005/8/layout/radial6"/>
    <dgm:cxn modelId="{5B575AA8-6986-491F-9A73-CA0E258F47F2}" srcId="{4A845D10-BAF9-49C6-BD3A-3206C9C6466D}" destId="{6579BA20-C706-476A-B30C-6900624D9329}" srcOrd="1" destOrd="0" parTransId="{5120DDAC-BDB0-49EA-A500-05C0564690B7}" sibTransId="{5A5F7518-66D3-404F-A4C4-185AC61BF09B}"/>
    <dgm:cxn modelId="{43E3F1B4-A98F-4059-9AC9-4358E137E2C0}" type="presOf" srcId="{6E5627BC-5001-484B-9B60-2678B849E589}" destId="{F23AD272-36D3-4F4A-87BD-A3606F80BD56}" srcOrd="0" destOrd="0" presId="urn:microsoft.com/office/officeart/2005/8/layout/radial6"/>
    <dgm:cxn modelId="{2F1F62B5-3EAB-4EFA-9172-87F7C3F26829}" srcId="{4A845D10-BAF9-49C6-BD3A-3206C9C6466D}" destId="{262FEB6F-042B-4A4E-AA03-76EF8294BEE9}" srcOrd="3" destOrd="0" parTransId="{FDB54DE7-96D4-4D17-9C65-AF48CD41100C}" sibTransId="{8FDA752B-B333-417A-99C8-9E790BAD3AB0}"/>
    <dgm:cxn modelId="{8741A1B7-3E8E-4227-8D0D-5047DEE12BC8}" type="presOf" srcId="{8FDA752B-B333-417A-99C8-9E790BAD3AB0}" destId="{D927AC5A-BE57-46BE-A747-A4AC0FE280AC}" srcOrd="0" destOrd="0" presId="urn:microsoft.com/office/officeart/2005/8/layout/radial6"/>
    <dgm:cxn modelId="{9B5CEEC2-9CC0-4A5D-847E-D30AAAF959CF}" type="presOf" srcId="{5A5F7518-66D3-404F-A4C4-185AC61BF09B}" destId="{36C60953-2104-4005-9E2A-DC9AC4AB9ED6}" srcOrd="0" destOrd="0" presId="urn:microsoft.com/office/officeart/2005/8/layout/radial6"/>
    <dgm:cxn modelId="{D1291FE4-4F52-41BE-BA36-28B7207A274F}" type="presOf" srcId="{B650ECF3-7B1A-43B7-A256-66ADD6424E65}" destId="{91303D6B-42E7-411C-A84C-7A19C776FF32}" srcOrd="0" destOrd="0" presId="urn:microsoft.com/office/officeart/2005/8/layout/radial6"/>
    <dgm:cxn modelId="{2936E4E9-BECD-422B-B5FE-DD171C547570}" type="presOf" srcId="{C4F51965-7CD2-448C-BFB9-62AFDDEA18C5}" destId="{EDE87179-0C20-45BE-A0DD-EC34FB977D64}" srcOrd="0" destOrd="0" presId="urn:microsoft.com/office/officeart/2005/8/layout/radial6"/>
    <dgm:cxn modelId="{8031C9F4-B6AD-4B9C-85B7-2B4CD5FBE533}" type="presOf" srcId="{4A845D10-BAF9-49C6-BD3A-3206C9C6466D}" destId="{BB83A92C-1AB6-4D2A-8419-458279BCB10E}" srcOrd="0" destOrd="0" presId="urn:microsoft.com/office/officeart/2005/8/layout/radial6"/>
    <dgm:cxn modelId="{38040DFD-D782-4171-AE39-D0B9C87BBB7B}" srcId="{4A845D10-BAF9-49C6-BD3A-3206C9C6466D}" destId="{CF5765F1-3920-4334-912E-8F615012A034}" srcOrd="0" destOrd="0" parTransId="{DD1D21CB-EDCE-43BF-8DB2-E69E0634F9B1}" sibTransId="{581572B6-CB26-42D4-BBED-8C690C66017D}"/>
    <dgm:cxn modelId="{DA2AB627-6AB0-41D2-AAB7-7B5EC631DBF3}" type="presParOf" srcId="{F23AD272-36D3-4F4A-87BD-A3606F80BD56}" destId="{BB83A92C-1AB6-4D2A-8419-458279BCB10E}" srcOrd="0" destOrd="0" presId="urn:microsoft.com/office/officeart/2005/8/layout/radial6"/>
    <dgm:cxn modelId="{82EACF49-363A-49E2-9F39-ADA9EFF2940D}" type="presParOf" srcId="{F23AD272-36D3-4F4A-87BD-A3606F80BD56}" destId="{F96ABF1B-8350-4BF4-B5D3-775D10441386}" srcOrd="1" destOrd="0" presId="urn:microsoft.com/office/officeart/2005/8/layout/radial6"/>
    <dgm:cxn modelId="{36802012-2177-4DD6-8367-ADAAE5414801}" type="presParOf" srcId="{F23AD272-36D3-4F4A-87BD-A3606F80BD56}" destId="{A71CDF63-C986-446F-832F-B2F1EC9B5D60}" srcOrd="2" destOrd="0" presId="urn:microsoft.com/office/officeart/2005/8/layout/radial6"/>
    <dgm:cxn modelId="{9F32AB5E-B884-434D-9336-2965F8C17394}" type="presParOf" srcId="{F23AD272-36D3-4F4A-87BD-A3606F80BD56}" destId="{741DBF8F-0F05-4488-A694-16E3543CA8AD}" srcOrd="3" destOrd="0" presId="urn:microsoft.com/office/officeart/2005/8/layout/radial6"/>
    <dgm:cxn modelId="{EC4D667A-5399-4437-A0D0-2A1BDB004EAE}" type="presParOf" srcId="{F23AD272-36D3-4F4A-87BD-A3606F80BD56}" destId="{CA7BD32E-6C70-41C1-9321-5582C8023138}" srcOrd="4" destOrd="0" presId="urn:microsoft.com/office/officeart/2005/8/layout/radial6"/>
    <dgm:cxn modelId="{6CC84E5B-47CB-4BC3-ADB5-4B1249DD5EAF}" type="presParOf" srcId="{F23AD272-36D3-4F4A-87BD-A3606F80BD56}" destId="{C420269B-B3A5-4A47-8EB2-51B2F696CFC4}" srcOrd="5" destOrd="0" presId="urn:microsoft.com/office/officeart/2005/8/layout/radial6"/>
    <dgm:cxn modelId="{7273C5E9-A6A9-49CA-AA14-A76115EEC767}" type="presParOf" srcId="{F23AD272-36D3-4F4A-87BD-A3606F80BD56}" destId="{36C60953-2104-4005-9E2A-DC9AC4AB9ED6}" srcOrd="6" destOrd="0" presId="urn:microsoft.com/office/officeart/2005/8/layout/radial6"/>
    <dgm:cxn modelId="{15846C81-1865-4E0A-AEDC-74B00E6A2D91}" type="presParOf" srcId="{F23AD272-36D3-4F4A-87BD-A3606F80BD56}" destId="{3913C6C5-C8B5-4D00-BE05-09050E040231}" srcOrd="7" destOrd="0" presId="urn:microsoft.com/office/officeart/2005/8/layout/radial6"/>
    <dgm:cxn modelId="{F7EBA361-8990-4D79-BD89-54532B7324A2}" type="presParOf" srcId="{F23AD272-36D3-4F4A-87BD-A3606F80BD56}" destId="{59E593D9-B3D1-4FEE-8B61-CA3AC6599E0A}" srcOrd="8" destOrd="0" presId="urn:microsoft.com/office/officeart/2005/8/layout/radial6"/>
    <dgm:cxn modelId="{3A9E418A-28C4-48C2-8201-8DA4A2EE0810}" type="presParOf" srcId="{F23AD272-36D3-4F4A-87BD-A3606F80BD56}" destId="{5C622A39-CB2E-4D94-96B2-4B471F9B23F5}" srcOrd="9" destOrd="0" presId="urn:microsoft.com/office/officeart/2005/8/layout/radial6"/>
    <dgm:cxn modelId="{E093DDA8-2BF9-4043-8407-646F4C7CECFC}" type="presParOf" srcId="{F23AD272-36D3-4F4A-87BD-A3606F80BD56}" destId="{18BC34AD-AB90-4A16-974A-9FDB0F2C0911}" srcOrd="10" destOrd="0" presId="urn:microsoft.com/office/officeart/2005/8/layout/radial6"/>
    <dgm:cxn modelId="{40C9C0F8-9764-4033-AC61-981CBEC75BB5}" type="presParOf" srcId="{F23AD272-36D3-4F4A-87BD-A3606F80BD56}" destId="{B1596EB7-8712-45A4-BB67-AD1552FB9C78}" srcOrd="11" destOrd="0" presId="urn:microsoft.com/office/officeart/2005/8/layout/radial6"/>
    <dgm:cxn modelId="{BE277465-1471-4DB7-B447-315FDBBB2169}" type="presParOf" srcId="{F23AD272-36D3-4F4A-87BD-A3606F80BD56}" destId="{D927AC5A-BE57-46BE-A747-A4AC0FE280AC}" srcOrd="12" destOrd="0" presId="urn:microsoft.com/office/officeart/2005/8/layout/radial6"/>
    <dgm:cxn modelId="{FE00EC06-F5ED-433F-8DF7-5D3F6DD60643}" type="presParOf" srcId="{F23AD272-36D3-4F4A-87BD-A3606F80BD56}" destId="{DDC51339-3EEC-4EC3-AA3B-F7C207B82B5E}" srcOrd="13" destOrd="0" presId="urn:microsoft.com/office/officeart/2005/8/layout/radial6"/>
    <dgm:cxn modelId="{6E2ABD1A-892A-4B84-87B4-BFB74F95F3E5}" type="presParOf" srcId="{F23AD272-36D3-4F4A-87BD-A3606F80BD56}" destId="{ECA180A1-7BEA-458A-8B84-1EFECCA48520}" srcOrd="14" destOrd="0" presId="urn:microsoft.com/office/officeart/2005/8/layout/radial6"/>
    <dgm:cxn modelId="{73E5B303-FC08-44BB-9CBF-CA0D0A80402F}" type="presParOf" srcId="{F23AD272-36D3-4F4A-87BD-A3606F80BD56}" destId="{91303D6B-42E7-411C-A84C-7A19C776FF32}" srcOrd="15" destOrd="0" presId="urn:microsoft.com/office/officeart/2005/8/layout/radial6"/>
    <dgm:cxn modelId="{15A52C2B-0739-49D5-BD37-20F664EAB4EB}" type="presParOf" srcId="{F23AD272-36D3-4F4A-87BD-A3606F80BD56}" destId="{E60DDE2C-1CEA-4E2D-B4B6-2BFB62E6E134}" srcOrd="16" destOrd="0" presId="urn:microsoft.com/office/officeart/2005/8/layout/radial6"/>
    <dgm:cxn modelId="{6F35D9DC-36F1-4878-A340-8AF72662C6DC}" type="presParOf" srcId="{F23AD272-36D3-4F4A-87BD-A3606F80BD56}" destId="{ADDF2D2A-3576-4D5E-BCDE-66D42580D1D4}" srcOrd="17" destOrd="0" presId="urn:microsoft.com/office/officeart/2005/8/layout/radial6"/>
    <dgm:cxn modelId="{1BACFE35-2DED-44B0-8479-93FDA4288761}" type="presParOf" srcId="{F23AD272-36D3-4F4A-87BD-A3606F80BD56}" destId="{EDE87179-0C20-45BE-A0DD-EC34FB977D64}"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DF1D60-AB94-4028-ADE7-FEBA0F5716B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8782BF0-46B5-4501-AC9A-ADAB7E410F91}">
      <dgm:prSet phldrT="[Text]" custT="1"/>
      <dgm:spPr>
        <a:solidFill>
          <a:srgbClr val="7030A0"/>
        </a:solidFill>
      </dgm:spPr>
      <dgm:t>
        <a:bodyPr/>
        <a:lstStyle/>
        <a:p>
          <a:r>
            <a:rPr lang="en-US" sz="1600" b="1" dirty="0"/>
            <a:t>Exclusion at Qualification</a:t>
          </a:r>
          <a:endParaRPr lang="en-US" sz="1400" b="1" dirty="0"/>
        </a:p>
      </dgm:t>
    </dgm:pt>
    <dgm:pt modelId="{4AAE7C2D-1EC5-4F3D-B07F-876781263943}" type="parTrans" cxnId="{7C216253-4763-4844-A1E9-0FFB3874B1CC}">
      <dgm:prSet/>
      <dgm:spPr/>
      <dgm:t>
        <a:bodyPr/>
        <a:lstStyle/>
        <a:p>
          <a:endParaRPr lang="en-US"/>
        </a:p>
      </dgm:t>
    </dgm:pt>
    <dgm:pt modelId="{DDB0FF60-0ADD-493D-889B-63F0AF1F6779}" type="sibTrans" cxnId="{7C216253-4763-4844-A1E9-0FFB3874B1CC}">
      <dgm:prSet/>
      <dgm:spPr/>
      <dgm:t>
        <a:bodyPr/>
        <a:lstStyle/>
        <a:p>
          <a:endParaRPr lang="en-US"/>
        </a:p>
      </dgm:t>
    </dgm:pt>
    <dgm:pt modelId="{AAF0A5CB-CC95-4890-94F2-2E7B578E96A1}">
      <dgm:prSet phldrT="[Text]"/>
      <dgm:spPr>
        <a:solidFill>
          <a:srgbClr val="7030A0"/>
        </a:solidFill>
      </dgm:spPr>
      <dgm:t>
        <a:bodyPr/>
        <a:lstStyle/>
        <a:p>
          <a:r>
            <a:rPr lang="en-US" sz="1300" dirty="0"/>
            <a:t>On a case-by-case basis</a:t>
          </a:r>
        </a:p>
      </dgm:t>
    </dgm:pt>
    <dgm:pt modelId="{4A187DBE-D706-468A-B625-3D7BBBC3A63A}" type="parTrans" cxnId="{2CCEFB92-8516-4129-9F3F-EDBC7A27C49F}">
      <dgm:prSet/>
      <dgm:spPr/>
      <dgm:t>
        <a:bodyPr/>
        <a:lstStyle/>
        <a:p>
          <a:endParaRPr lang="en-US"/>
        </a:p>
      </dgm:t>
    </dgm:pt>
    <dgm:pt modelId="{A0C14401-90A3-4F6A-ACCD-0821D34DF854}" type="sibTrans" cxnId="{2CCEFB92-8516-4129-9F3F-EDBC7A27C49F}">
      <dgm:prSet/>
      <dgm:spPr/>
      <dgm:t>
        <a:bodyPr/>
        <a:lstStyle/>
        <a:p>
          <a:endParaRPr lang="en-US"/>
        </a:p>
      </dgm:t>
    </dgm:pt>
    <dgm:pt modelId="{17DBB9D7-D5FB-4DB4-9B97-97CA9BE5BFAE}">
      <dgm:prSet phldrT="[Text]"/>
      <dgm:spPr>
        <a:solidFill>
          <a:srgbClr val="FFC000"/>
        </a:solidFill>
      </dgm:spPr>
      <dgm:t>
        <a:bodyPr/>
        <a:lstStyle/>
        <a:p>
          <a:r>
            <a:rPr lang="en-US" b="1" dirty="0">
              <a:solidFill>
                <a:srgbClr val="003980"/>
              </a:solidFill>
            </a:rPr>
            <a:t>Adjudicative Debarment for “Bad Acts”</a:t>
          </a:r>
        </a:p>
      </dgm:t>
    </dgm:pt>
    <dgm:pt modelId="{6BA25A70-BB1F-4DED-9771-AFA43E4EF4E5}" type="parTrans" cxnId="{237A7C81-7E23-44F2-BB92-832977756796}">
      <dgm:prSet/>
      <dgm:spPr/>
      <dgm:t>
        <a:bodyPr/>
        <a:lstStyle/>
        <a:p>
          <a:endParaRPr lang="en-US"/>
        </a:p>
      </dgm:t>
    </dgm:pt>
    <dgm:pt modelId="{191729DE-112B-4F61-A5B2-0333BADAE8C8}" type="sibTrans" cxnId="{237A7C81-7E23-44F2-BB92-832977756796}">
      <dgm:prSet/>
      <dgm:spPr/>
      <dgm:t>
        <a:bodyPr/>
        <a:lstStyle/>
        <a:p>
          <a:endParaRPr lang="en-US"/>
        </a:p>
      </dgm:t>
    </dgm:pt>
    <dgm:pt modelId="{D1122BAE-F27D-45D6-B653-5F0E8BCF19E6}">
      <dgm:prSet phldrT="[Text]"/>
      <dgm:spPr>
        <a:solidFill>
          <a:srgbClr val="FFC000"/>
        </a:solidFill>
      </dgm:spPr>
      <dgm:t>
        <a:bodyPr/>
        <a:lstStyle/>
        <a:p>
          <a:r>
            <a:rPr lang="en-US" dirty="0">
              <a:solidFill>
                <a:srgbClr val="003980"/>
              </a:solidFill>
            </a:rPr>
            <a:t>By senior official</a:t>
          </a:r>
        </a:p>
      </dgm:t>
    </dgm:pt>
    <dgm:pt modelId="{658A0BE8-1D6F-4E96-9275-6F0EEB081817}" type="parTrans" cxnId="{A714A620-520A-4633-8E2E-CFB4CE1F41AF}">
      <dgm:prSet/>
      <dgm:spPr/>
      <dgm:t>
        <a:bodyPr/>
        <a:lstStyle/>
        <a:p>
          <a:endParaRPr lang="en-US"/>
        </a:p>
      </dgm:t>
    </dgm:pt>
    <dgm:pt modelId="{27A65740-8634-402E-A42F-76CAD9168DC3}" type="sibTrans" cxnId="{A714A620-520A-4633-8E2E-CFB4CE1F41AF}">
      <dgm:prSet/>
      <dgm:spPr/>
      <dgm:t>
        <a:bodyPr/>
        <a:lstStyle/>
        <a:p>
          <a:endParaRPr lang="en-US"/>
        </a:p>
      </dgm:t>
    </dgm:pt>
    <dgm:pt modelId="{73E262C1-BE32-4A38-A9F2-7CE112589C49}">
      <dgm:prSet phldrT="[Text]"/>
      <dgm:spPr>
        <a:solidFill>
          <a:srgbClr val="002060"/>
        </a:solidFill>
      </dgm:spPr>
      <dgm:t>
        <a:bodyPr/>
        <a:lstStyle/>
        <a:p>
          <a:r>
            <a:rPr lang="en-US" b="1" dirty="0"/>
            <a:t>Discretionary Debarment Official – U.S. Federal</a:t>
          </a:r>
        </a:p>
      </dgm:t>
    </dgm:pt>
    <dgm:pt modelId="{77376C59-B3D5-4C0A-95E6-B0A0B789D376}" type="parTrans" cxnId="{8EB3F9E0-05B7-4101-810F-AB5B062736B2}">
      <dgm:prSet/>
      <dgm:spPr/>
      <dgm:t>
        <a:bodyPr/>
        <a:lstStyle/>
        <a:p>
          <a:endParaRPr lang="en-US"/>
        </a:p>
      </dgm:t>
    </dgm:pt>
    <dgm:pt modelId="{279CC60E-68F5-4818-9ABF-F80049BB25A4}" type="sibTrans" cxnId="{8EB3F9E0-05B7-4101-810F-AB5B062736B2}">
      <dgm:prSet/>
      <dgm:spPr/>
      <dgm:t>
        <a:bodyPr/>
        <a:lstStyle/>
        <a:p>
          <a:endParaRPr lang="en-US"/>
        </a:p>
      </dgm:t>
    </dgm:pt>
    <dgm:pt modelId="{2393A738-E9A9-417E-83E2-778102B978D3}">
      <dgm:prSet phldrT="[Text]"/>
      <dgm:spPr>
        <a:solidFill>
          <a:srgbClr val="7030A0"/>
        </a:solidFill>
      </dgm:spPr>
      <dgm:t>
        <a:bodyPr/>
        <a:lstStyle/>
        <a:p>
          <a:r>
            <a:rPr lang="en-US" sz="1300" dirty="0"/>
            <a:t>In U.S. – done by contracting officer</a:t>
          </a:r>
        </a:p>
      </dgm:t>
    </dgm:pt>
    <dgm:pt modelId="{F1E694BD-0833-4694-BA5D-1EC40B9F83FA}" type="parTrans" cxnId="{37CF0089-15CB-4D25-8805-B8E4D811E705}">
      <dgm:prSet/>
      <dgm:spPr/>
      <dgm:t>
        <a:bodyPr/>
        <a:lstStyle/>
        <a:p>
          <a:endParaRPr lang="en-US"/>
        </a:p>
      </dgm:t>
    </dgm:pt>
    <dgm:pt modelId="{4CF9BC6D-E628-450D-B3BC-B87C3DB92884}" type="sibTrans" cxnId="{37CF0089-15CB-4D25-8805-B8E4D811E705}">
      <dgm:prSet/>
      <dgm:spPr/>
      <dgm:t>
        <a:bodyPr/>
        <a:lstStyle/>
        <a:p>
          <a:endParaRPr lang="en-US"/>
        </a:p>
      </dgm:t>
    </dgm:pt>
    <dgm:pt modelId="{F3EACF03-4D07-481D-9D90-BB871D591301}">
      <dgm:prSet phldrT="[Text]"/>
      <dgm:spPr>
        <a:solidFill>
          <a:srgbClr val="002060"/>
        </a:solidFill>
      </dgm:spPr>
      <dgm:t>
        <a:bodyPr/>
        <a:lstStyle/>
        <a:p>
          <a:r>
            <a:rPr lang="en-US" dirty="0"/>
            <a:t>Debarment is a cross-government “meta-qualification” determination </a:t>
          </a:r>
        </a:p>
      </dgm:t>
    </dgm:pt>
    <dgm:pt modelId="{DE53F07F-F647-4D24-BE71-44B22F8936FD}" type="parTrans" cxnId="{D05307E9-D700-4DE9-8D76-BF7CBCA7AB0A}">
      <dgm:prSet/>
      <dgm:spPr/>
      <dgm:t>
        <a:bodyPr/>
        <a:lstStyle/>
        <a:p>
          <a:endParaRPr lang="en-US"/>
        </a:p>
      </dgm:t>
    </dgm:pt>
    <dgm:pt modelId="{36E09A7A-C1E0-4AD4-94FB-57F2B52A6F78}" type="sibTrans" cxnId="{D05307E9-D700-4DE9-8D76-BF7CBCA7AB0A}">
      <dgm:prSet/>
      <dgm:spPr/>
      <dgm:t>
        <a:bodyPr/>
        <a:lstStyle/>
        <a:p>
          <a:endParaRPr lang="en-US"/>
        </a:p>
      </dgm:t>
    </dgm:pt>
    <dgm:pt modelId="{394BB431-E708-4960-8C85-BF0DCA34E9FF}">
      <dgm:prSet phldrT="[Text]"/>
      <dgm:spPr>
        <a:solidFill>
          <a:srgbClr val="002060"/>
        </a:solidFill>
      </dgm:spPr>
      <dgm:t>
        <a:bodyPr/>
        <a:lstStyle/>
        <a:p>
          <a:r>
            <a:rPr lang="en-US" dirty="0"/>
            <a:t>Based on “present responsibility”:  focus on present status</a:t>
          </a:r>
        </a:p>
      </dgm:t>
    </dgm:pt>
    <dgm:pt modelId="{58FBA788-BC5B-41C4-B008-5AFA23C48497}" type="parTrans" cxnId="{6C349D48-9197-40F6-9437-74964236A8E7}">
      <dgm:prSet/>
      <dgm:spPr/>
      <dgm:t>
        <a:bodyPr/>
        <a:lstStyle/>
        <a:p>
          <a:endParaRPr lang="en-US"/>
        </a:p>
      </dgm:t>
    </dgm:pt>
    <dgm:pt modelId="{8D9D24E5-D4E4-4FA7-8E0E-168F73FAEADD}" type="sibTrans" cxnId="{6C349D48-9197-40F6-9437-74964236A8E7}">
      <dgm:prSet/>
      <dgm:spPr/>
      <dgm:t>
        <a:bodyPr/>
        <a:lstStyle/>
        <a:p>
          <a:endParaRPr lang="en-US"/>
        </a:p>
      </dgm:t>
    </dgm:pt>
    <dgm:pt modelId="{6F9405CB-76E2-4259-81FC-E24BF870329A}">
      <dgm:prSet/>
      <dgm:spPr>
        <a:solidFill>
          <a:srgbClr val="14012D"/>
        </a:solidFill>
      </dgm:spPr>
      <dgm:t>
        <a:bodyPr/>
        <a:lstStyle/>
        <a:p>
          <a:r>
            <a:rPr lang="en-US" b="1" dirty="0">
              <a:solidFill>
                <a:schemeClr val="bg1"/>
              </a:solidFill>
            </a:rPr>
            <a:t>Court-Ordered Debarment, After Judicial Proceedings</a:t>
          </a:r>
        </a:p>
      </dgm:t>
    </dgm:pt>
    <dgm:pt modelId="{02817B38-8D83-420E-9DB0-B82202E930E4}" type="parTrans" cxnId="{A0D08557-D34C-4D61-A05C-2C5F28863E87}">
      <dgm:prSet/>
      <dgm:spPr/>
      <dgm:t>
        <a:bodyPr/>
        <a:lstStyle/>
        <a:p>
          <a:endParaRPr lang="en-US"/>
        </a:p>
      </dgm:t>
    </dgm:pt>
    <dgm:pt modelId="{D40958C4-886D-4A6D-8605-FF738EB232F8}" type="sibTrans" cxnId="{A0D08557-D34C-4D61-A05C-2C5F28863E87}">
      <dgm:prSet/>
      <dgm:spPr/>
      <dgm:t>
        <a:bodyPr/>
        <a:lstStyle/>
        <a:p>
          <a:endParaRPr lang="en-US"/>
        </a:p>
      </dgm:t>
    </dgm:pt>
    <dgm:pt modelId="{D6F7F5F8-A38B-4DE8-97D9-83ACC51B301B}">
      <dgm:prSet phldrT="[Text]" custT="1"/>
      <dgm:spPr>
        <a:solidFill>
          <a:srgbClr val="7030A0"/>
        </a:solidFill>
      </dgm:spPr>
      <dgm:t>
        <a:bodyPr/>
        <a:lstStyle/>
        <a:p>
          <a:r>
            <a:rPr lang="en-US" sz="1800" dirty="0"/>
            <a:t>EU Directive Art. 57</a:t>
          </a:r>
        </a:p>
      </dgm:t>
    </dgm:pt>
    <dgm:pt modelId="{5135388E-98C9-4D35-BF20-3FF4315FE07C}" type="sibTrans" cxnId="{E2FF25F4-6F82-45B8-AF6C-33ABC80E3A6C}">
      <dgm:prSet/>
      <dgm:spPr/>
      <dgm:t>
        <a:bodyPr/>
        <a:lstStyle/>
        <a:p>
          <a:endParaRPr lang="en-US"/>
        </a:p>
      </dgm:t>
    </dgm:pt>
    <dgm:pt modelId="{2A85EB00-CE30-4407-94DD-80423B94259C}" type="parTrans" cxnId="{E2FF25F4-6F82-45B8-AF6C-33ABC80E3A6C}">
      <dgm:prSet/>
      <dgm:spPr/>
      <dgm:t>
        <a:bodyPr/>
        <a:lstStyle/>
        <a:p>
          <a:endParaRPr lang="en-US"/>
        </a:p>
      </dgm:t>
    </dgm:pt>
    <dgm:pt modelId="{2C3BEB85-A530-42BC-980C-624604D097F7}">
      <dgm:prSet phldrT="[Text]"/>
      <dgm:spPr>
        <a:solidFill>
          <a:srgbClr val="FFC000"/>
        </a:solidFill>
      </dgm:spPr>
      <dgm:t>
        <a:bodyPr/>
        <a:lstStyle/>
        <a:p>
          <a:r>
            <a:rPr lang="en-US" dirty="0">
              <a:solidFill>
                <a:srgbClr val="003980"/>
              </a:solidFill>
            </a:rPr>
            <a:t>E.g., World Bank</a:t>
          </a:r>
        </a:p>
      </dgm:t>
    </dgm:pt>
    <dgm:pt modelId="{B851821D-26E3-4C67-B64B-C1F7485A2406}" type="parTrans" cxnId="{249056B6-521D-4954-A4C7-51ADE7A46B4D}">
      <dgm:prSet/>
      <dgm:spPr/>
      <dgm:t>
        <a:bodyPr/>
        <a:lstStyle/>
        <a:p>
          <a:endParaRPr lang="en-US"/>
        </a:p>
      </dgm:t>
    </dgm:pt>
    <dgm:pt modelId="{FA2748DB-AC1F-4622-9ABA-02F70BAA729C}" type="sibTrans" cxnId="{249056B6-521D-4954-A4C7-51ADE7A46B4D}">
      <dgm:prSet/>
      <dgm:spPr/>
      <dgm:t>
        <a:bodyPr/>
        <a:lstStyle/>
        <a:p>
          <a:endParaRPr lang="en-US"/>
        </a:p>
      </dgm:t>
    </dgm:pt>
    <dgm:pt modelId="{3097AB68-154D-41B2-AC03-471E1F759398}" type="pres">
      <dgm:prSet presAssocID="{92DF1D60-AB94-4028-ADE7-FEBA0F5716BD}" presName="Name0" presStyleCnt="0">
        <dgm:presLayoutVars>
          <dgm:dir/>
          <dgm:resizeHandles val="exact"/>
        </dgm:presLayoutVars>
      </dgm:prSet>
      <dgm:spPr/>
    </dgm:pt>
    <dgm:pt modelId="{D5FD1C14-F738-4F02-ABB4-F8BC669914AA}" type="pres">
      <dgm:prSet presAssocID="{28782BF0-46B5-4501-AC9A-ADAB7E410F91}" presName="node" presStyleLbl="node1" presStyleIdx="0" presStyleCnt="4">
        <dgm:presLayoutVars>
          <dgm:bulletEnabled val="1"/>
        </dgm:presLayoutVars>
      </dgm:prSet>
      <dgm:spPr/>
    </dgm:pt>
    <dgm:pt modelId="{B842F83D-5B9B-4D17-AE4F-9C0135AAB157}" type="pres">
      <dgm:prSet presAssocID="{DDB0FF60-0ADD-493D-889B-63F0AF1F6779}" presName="sibTrans" presStyleCnt="0"/>
      <dgm:spPr/>
    </dgm:pt>
    <dgm:pt modelId="{BFF605F8-ACD6-4061-972B-268BE58D0A0F}" type="pres">
      <dgm:prSet presAssocID="{17DBB9D7-D5FB-4DB4-9B97-97CA9BE5BFAE}" presName="node" presStyleLbl="node1" presStyleIdx="1" presStyleCnt="4" custLinFactX="96250" custLinFactNeighborX="100000" custLinFactNeighborY="-541">
        <dgm:presLayoutVars>
          <dgm:bulletEnabled val="1"/>
        </dgm:presLayoutVars>
      </dgm:prSet>
      <dgm:spPr/>
    </dgm:pt>
    <dgm:pt modelId="{7AA826F6-88F0-4443-A724-55D5E91EFB0C}" type="pres">
      <dgm:prSet presAssocID="{191729DE-112B-4F61-A5B2-0333BADAE8C8}" presName="sibTrans" presStyleCnt="0"/>
      <dgm:spPr/>
    </dgm:pt>
    <dgm:pt modelId="{C90C95B3-19CC-4E59-AF24-B2CA3312E7EF}" type="pres">
      <dgm:prSet presAssocID="{6F9405CB-76E2-4259-81FC-E24BF870329A}" presName="node" presStyleLbl="node1" presStyleIdx="2" presStyleCnt="4" custLinFactX="94426" custLinFactNeighborX="100000" custLinFactNeighborY="1081">
        <dgm:presLayoutVars>
          <dgm:bulletEnabled val="1"/>
        </dgm:presLayoutVars>
      </dgm:prSet>
      <dgm:spPr/>
    </dgm:pt>
    <dgm:pt modelId="{F10EEFD2-FF23-4962-992B-CB2BB74A5B66}" type="pres">
      <dgm:prSet presAssocID="{D40958C4-886D-4A6D-8605-FF738EB232F8}" presName="sibTrans" presStyleCnt="0"/>
      <dgm:spPr/>
    </dgm:pt>
    <dgm:pt modelId="{698F460A-15EB-4594-8F12-E79B6B6D53CF}" type="pres">
      <dgm:prSet presAssocID="{73E262C1-BE32-4A38-A9F2-7CE112589C49}" presName="node" presStyleLbl="node1" presStyleIdx="3" presStyleCnt="4" custLinFactX="-200000" custLinFactNeighborX="-225679" custLinFactNeighborY="-541">
        <dgm:presLayoutVars>
          <dgm:bulletEnabled val="1"/>
        </dgm:presLayoutVars>
      </dgm:prSet>
      <dgm:spPr/>
    </dgm:pt>
  </dgm:ptLst>
  <dgm:cxnLst>
    <dgm:cxn modelId="{04263516-46C0-4116-BDF9-4398956A7F08}" type="presOf" srcId="{394BB431-E708-4960-8C85-BF0DCA34E9FF}" destId="{698F460A-15EB-4594-8F12-E79B6B6D53CF}" srcOrd="0" destOrd="1" presId="urn:microsoft.com/office/officeart/2005/8/layout/hList6"/>
    <dgm:cxn modelId="{A3BFD21D-54F1-48A4-8C73-F051B7B4274F}" type="presOf" srcId="{28782BF0-46B5-4501-AC9A-ADAB7E410F91}" destId="{D5FD1C14-F738-4F02-ABB4-F8BC669914AA}" srcOrd="0" destOrd="0" presId="urn:microsoft.com/office/officeart/2005/8/layout/hList6"/>
    <dgm:cxn modelId="{A714A620-520A-4633-8E2E-CFB4CE1F41AF}" srcId="{17DBB9D7-D5FB-4DB4-9B97-97CA9BE5BFAE}" destId="{D1122BAE-F27D-45D6-B653-5F0E8BCF19E6}" srcOrd="0" destOrd="0" parTransId="{658A0BE8-1D6F-4E96-9275-6F0EEB081817}" sibTransId="{27A65740-8634-402E-A42F-76CAD9168DC3}"/>
    <dgm:cxn modelId="{6A92EA24-4FCF-4D3E-93F6-118C105D7FA6}" type="presOf" srcId="{D1122BAE-F27D-45D6-B653-5F0E8BCF19E6}" destId="{BFF605F8-ACD6-4061-972B-268BE58D0A0F}" srcOrd="0" destOrd="1" presId="urn:microsoft.com/office/officeart/2005/8/layout/hList6"/>
    <dgm:cxn modelId="{582FED38-D1F2-4947-A972-5404102B95D7}" type="presOf" srcId="{2393A738-E9A9-417E-83E2-778102B978D3}" destId="{D5FD1C14-F738-4F02-ABB4-F8BC669914AA}" srcOrd="0" destOrd="2" presId="urn:microsoft.com/office/officeart/2005/8/layout/hList6"/>
    <dgm:cxn modelId="{4623B341-0C68-4D08-A4C7-1823BD4EE25F}" type="presOf" srcId="{F3EACF03-4D07-481D-9D90-BB871D591301}" destId="{698F460A-15EB-4594-8F12-E79B6B6D53CF}" srcOrd="0" destOrd="2" presId="urn:microsoft.com/office/officeart/2005/8/layout/hList6"/>
    <dgm:cxn modelId="{6C349D48-9197-40F6-9437-74964236A8E7}" srcId="{73E262C1-BE32-4A38-A9F2-7CE112589C49}" destId="{394BB431-E708-4960-8C85-BF0DCA34E9FF}" srcOrd="0" destOrd="0" parTransId="{58FBA788-BC5B-41C4-B008-5AFA23C48497}" sibTransId="{8D9D24E5-D4E4-4FA7-8E0E-168F73FAEADD}"/>
    <dgm:cxn modelId="{7C216253-4763-4844-A1E9-0FFB3874B1CC}" srcId="{92DF1D60-AB94-4028-ADE7-FEBA0F5716BD}" destId="{28782BF0-46B5-4501-AC9A-ADAB7E410F91}" srcOrd="0" destOrd="0" parTransId="{4AAE7C2D-1EC5-4F3D-B07F-876781263943}" sibTransId="{DDB0FF60-0ADD-493D-889B-63F0AF1F6779}"/>
    <dgm:cxn modelId="{A0D08557-D34C-4D61-A05C-2C5F28863E87}" srcId="{92DF1D60-AB94-4028-ADE7-FEBA0F5716BD}" destId="{6F9405CB-76E2-4259-81FC-E24BF870329A}" srcOrd="2" destOrd="0" parTransId="{02817B38-8D83-420E-9DB0-B82202E930E4}" sibTransId="{D40958C4-886D-4A6D-8605-FF738EB232F8}"/>
    <dgm:cxn modelId="{237A7C81-7E23-44F2-BB92-832977756796}" srcId="{92DF1D60-AB94-4028-ADE7-FEBA0F5716BD}" destId="{17DBB9D7-D5FB-4DB4-9B97-97CA9BE5BFAE}" srcOrd="1" destOrd="0" parTransId="{6BA25A70-BB1F-4DED-9771-AFA43E4EF4E5}" sibTransId="{191729DE-112B-4F61-A5B2-0333BADAE8C8}"/>
    <dgm:cxn modelId="{37CF0089-15CB-4D25-8805-B8E4D811E705}" srcId="{28782BF0-46B5-4501-AC9A-ADAB7E410F91}" destId="{2393A738-E9A9-417E-83E2-778102B978D3}" srcOrd="1" destOrd="0" parTransId="{F1E694BD-0833-4694-BA5D-1EC40B9F83FA}" sibTransId="{4CF9BC6D-E628-450D-B3BC-B87C3DB92884}"/>
    <dgm:cxn modelId="{2CCEFB92-8516-4129-9F3F-EDBC7A27C49F}" srcId="{28782BF0-46B5-4501-AC9A-ADAB7E410F91}" destId="{AAF0A5CB-CC95-4890-94F2-2E7B578E96A1}" srcOrd="0" destOrd="0" parTransId="{4A187DBE-D706-468A-B625-3D7BBBC3A63A}" sibTransId="{A0C14401-90A3-4F6A-ACCD-0821D34DF854}"/>
    <dgm:cxn modelId="{8E412E9C-591A-4200-B713-03B2DEA9F7E5}" type="presOf" srcId="{D6F7F5F8-A38B-4DE8-97D9-83ACC51B301B}" destId="{D5FD1C14-F738-4F02-ABB4-F8BC669914AA}" srcOrd="0" destOrd="3" presId="urn:microsoft.com/office/officeart/2005/8/layout/hList6"/>
    <dgm:cxn modelId="{40E158A7-3FAF-479F-99FD-CE2F59FBFFA4}" type="presOf" srcId="{17DBB9D7-D5FB-4DB4-9B97-97CA9BE5BFAE}" destId="{BFF605F8-ACD6-4061-972B-268BE58D0A0F}" srcOrd="0" destOrd="0" presId="urn:microsoft.com/office/officeart/2005/8/layout/hList6"/>
    <dgm:cxn modelId="{249056B6-521D-4954-A4C7-51ADE7A46B4D}" srcId="{17DBB9D7-D5FB-4DB4-9B97-97CA9BE5BFAE}" destId="{2C3BEB85-A530-42BC-980C-624604D097F7}" srcOrd="1" destOrd="0" parTransId="{B851821D-26E3-4C67-B64B-C1F7485A2406}" sibTransId="{FA2748DB-AC1F-4622-9ABA-02F70BAA729C}"/>
    <dgm:cxn modelId="{2E7DFBBC-7C32-45D1-8DBA-64F9FEAA0BB7}" type="presOf" srcId="{AAF0A5CB-CC95-4890-94F2-2E7B578E96A1}" destId="{D5FD1C14-F738-4F02-ABB4-F8BC669914AA}" srcOrd="0" destOrd="1" presId="urn:microsoft.com/office/officeart/2005/8/layout/hList6"/>
    <dgm:cxn modelId="{7A077FC4-46BF-427B-915D-2BC9A52AEA0C}" type="presOf" srcId="{92DF1D60-AB94-4028-ADE7-FEBA0F5716BD}" destId="{3097AB68-154D-41B2-AC03-471E1F759398}" srcOrd="0" destOrd="0" presId="urn:microsoft.com/office/officeart/2005/8/layout/hList6"/>
    <dgm:cxn modelId="{ECCAABD8-1428-4A2C-A780-996105F7B149}" type="presOf" srcId="{6F9405CB-76E2-4259-81FC-E24BF870329A}" destId="{C90C95B3-19CC-4E59-AF24-B2CA3312E7EF}" srcOrd="0" destOrd="0" presId="urn:microsoft.com/office/officeart/2005/8/layout/hList6"/>
    <dgm:cxn modelId="{378FA1DA-E616-4307-B7D9-DF13121517FF}" type="presOf" srcId="{73E262C1-BE32-4A38-A9F2-7CE112589C49}" destId="{698F460A-15EB-4594-8F12-E79B6B6D53CF}" srcOrd="0" destOrd="0" presId="urn:microsoft.com/office/officeart/2005/8/layout/hList6"/>
    <dgm:cxn modelId="{8EB3F9E0-05B7-4101-810F-AB5B062736B2}" srcId="{92DF1D60-AB94-4028-ADE7-FEBA0F5716BD}" destId="{73E262C1-BE32-4A38-A9F2-7CE112589C49}" srcOrd="3" destOrd="0" parTransId="{77376C59-B3D5-4C0A-95E6-B0A0B789D376}" sibTransId="{279CC60E-68F5-4818-9ABF-F80049BB25A4}"/>
    <dgm:cxn modelId="{D05307E9-D700-4DE9-8D76-BF7CBCA7AB0A}" srcId="{73E262C1-BE32-4A38-A9F2-7CE112589C49}" destId="{F3EACF03-4D07-481D-9D90-BB871D591301}" srcOrd="1" destOrd="0" parTransId="{DE53F07F-F647-4D24-BE71-44B22F8936FD}" sibTransId="{36E09A7A-C1E0-4AD4-94FB-57F2B52A6F78}"/>
    <dgm:cxn modelId="{E2FF25F4-6F82-45B8-AF6C-33ABC80E3A6C}" srcId="{28782BF0-46B5-4501-AC9A-ADAB7E410F91}" destId="{D6F7F5F8-A38B-4DE8-97D9-83ACC51B301B}" srcOrd="2" destOrd="0" parTransId="{2A85EB00-CE30-4407-94DD-80423B94259C}" sibTransId="{5135388E-98C9-4D35-BF20-3FF4315FE07C}"/>
    <dgm:cxn modelId="{87D4C6F8-DB4A-4ADB-A9EC-82CE6F5C389D}" type="presOf" srcId="{2C3BEB85-A530-42BC-980C-624604D097F7}" destId="{BFF605F8-ACD6-4061-972B-268BE58D0A0F}" srcOrd="0" destOrd="2" presId="urn:microsoft.com/office/officeart/2005/8/layout/hList6"/>
    <dgm:cxn modelId="{CB922D9A-BB92-4FB4-8541-7C81D8CF2050}" type="presParOf" srcId="{3097AB68-154D-41B2-AC03-471E1F759398}" destId="{D5FD1C14-F738-4F02-ABB4-F8BC669914AA}" srcOrd="0" destOrd="0" presId="urn:microsoft.com/office/officeart/2005/8/layout/hList6"/>
    <dgm:cxn modelId="{A184B030-11BB-4A01-BA27-FE5BAC77DAD2}" type="presParOf" srcId="{3097AB68-154D-41B2-AC03-471E1F759398}" destId="{B842F83D-5B9B-4D17-AE4F-9C0135AAB157}" srcOrd="1" destOrd="0" presId="urn:microsoft.com/office/officeart/2005/8/layout/hList6"/>
    <dgm:cxn modelId="{7F325C76-75C7-4E26-95FB-3BE0CB96CFA9}" type="presParOf" srcId="{3097AB68-154D-41B2-AC03-471E1F759398}" destId="{BFF605F8-ACD6-4061-972B-268BE58D0A0F}" srcOrd="2" destOrd="0" presId="urn:microsoft.com/office/officeart/2005/8/layout/hList6"/>
    <dgm:cxn modelId="{84A9AAB3-5949-4867-A6DB-33647A96C2D4}" type="presParOf" srcId="{3097AB68-154D-41B2-AC03-471E1F759398}" destId="{7AA826F6-88F0-4443-A724-55D5E91EFB0C}" srcOrd="3" destOrd="0" presId="urn:microsoft.com/office/officeart/2005/8/layout/hList6"/>
    <dgm:cxn modelId="{C8866A79-FDE9-4E97-AC82-EA7A0D641E21}" type="presParOf" srcId="{3097AB68-154D-41B2-AC03-471E1F759398}" destId="{C90C95B3-19CC-4E59-AF24-B2CA3312E7EF}" srcOrd="4" destOrd="0" presId="urn:microsoft.com/office/officeart/2005/8/layout/hList6"/>
    <dgm:cxn modelId="{65AB5DD1-7EEB-4CD1-BC49-98A88C08BAF4}" type="presParOf" srcId="{3097AB68-154D-41B2-AC03-471E1F759398}" destId="{F10EEFD2-FF23-4962-992B-CB2BB74A5B66}" srcOrd="5" destOrd="0" presId="urn:microsoft.com/office/officeart/2005/8/layout/hList6"/>
    <dgm:cxn modelId="{23480DD1-3CAC-4F52-AEF1-05F433CCD8F4}" type="presParOf" srcId="{3097AB68-154D-41B2-AC03-471E1F759398}" destId="{698F460A-15EB-4594-8F12-E79B6B6D53C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0624F4-DF2B-4169-AD2D-B32E4AC3B238}" type="doc">
      <dgm:prSet loTypeId="urn:microsoft.com/office/officeart/2005/8/layout/process2" loCatId="process" qsTypeId="urn:microsoft.com/office/officeart/2005/8/quickstyle/simple1#1" qsCatId="simple" csTypeId="urn:microsoft.com/office/officeart/2005/8/colors/accent1_2#1" csCatId="accent1" phldr="1"/>
      <dgm:spPr/>
    </dgm:pt>
    <dgm:pt modelId="{8F7AEEDF-B153-4945-98BF-224CDF4796F1}">
      <dgm:prSet phldrT="[Text]"/>
      <dgm:spPr>
        <a:solidFill>
          <a:srgbClr val="00B050"/>
        </a:solidFill>
      </dgm:spPr>
      <dgm:t>
        <a:bodyPr/>
        <a:lstStyle/>
        <a:p>
          <a:r>
            <a:rPr lang="en-US" dirty="0"/>
            <a:t>Procuring Agency</a:t>
          </a:r>
        </a:p>
      </dgm:t>
    </dgm:pt>
    <dgm:pt modelId="{EBDBD17E-A62E-43C9-89CF-DDE19E682E87}" type="parTrans" cxnId="{B6A734EE-5F95-4F0E-8F1C-07B47D5C1F42}">
      <dgm:prSet/>
      <dgm:spPr/>
      <dgm:t>
        <a:bodyPr/>
        <a:lstStyle/>
        <a:p>
          <a:endParaRPr lang="en-US"/>
        </a:p>
      </dgm:t>
    </dgm:pt>
    <dgm:pt modelId="{712C751E-0BFC-4CC7-B866-284E3BF6B1E3}" type="sibTrans" cxnId="{B6A734EE-5F95-4F0E-8F1C-07B47D5C1F42}">
      <dgm:prSet/>
      <dgm:spPr/>
      <dgm:t>
        <a:bodyPr/>
        <a:lstStyle/>
        <a:p>
          <a:endParaRPr lang="en-US"/>
        </a:p>
      </dgm:t>
    </dgm:pt>
    <dgm:pt modelId="{A494544E-D678-4E28-A46F-C2F480AD8816}">
      <dgm:prSet phldrT="[Text]"/>
      <dgm:spPr>
        <a:solidFill>
          <a:srgbClr val="7030A0"/>
        </a:solidFill>
      </dgm:spPr>
      <dgm:t>
        <a:bodyPr/>
        <a:lstStyle/>
        <a:p>
          <a:r>
            <a:rPr lang="en-US" dirty="0"/>
            <a:t>Independent Administrative</a:t>
          </a:r>
        </a:p>
      </dgm:t>
    </dgm:pt>
    <dgm:pt modelId="{63A98F12-19F3-441B-BB09-CFEA2F94FE48}" type="parTrans" cxnId="{9087AA42-9F06-4F1D-9D4E-DB128C29DE88}">
      <dgm:prSet/>
      <dgm:spPr/>
      <dgm:t>
        <a:bodyPr/>
        <a:lstStyle/>
        <a:p>
          <a:endParaRPr lang="en-US"/>
        </a:p>
      </dgm:t>
    </dgm:pt>
    <dgm:pt modelId="{C46E360C-EB5E-45B6-BE96-98111EA77CBF}" type="sibTrans" cxnId="{9087AA42-9F06-4F1D-9D4E-DB128C29DE88}">
      <dgm:prSet/>
      <dgm:spPr/>
      <dgm:t>
        <a:bodyPr/>
        <a:lstStyle/>
        <a:p>
          <a:endParaRPr lang="en-US"/>
        </a:p>
      </dgm:t>
    </dgm:pt>
    <dgm:pt modelId="{546E6314-515E-4BFA-A2A7-3FDEA51EB29A}">
      <dgm:prSet phldrT="[Text]"/>
      <dgm:spPr>
        <a:solidFill>
          <a:srgbClr val="C00000"/>
        </a:solidFill>
      </dgm:spPr>
      <dgm:t>
        <a:bodyPr/>
        <a:lstStyle/>
        <a:p>
          <a:r>
            <a:rPr lang="en-US" dirty="0"/>
            <a:t>Court</a:t>
          </a:r>
        </a:p>
      </dgm:t>
    </dgm:pt>
    <dgm:pt modelId="{2821F5D7-4EEB-4A85-9CDA-0F8D3C069D33}" type="parTrans" cxnId="{1E825898-AF08-47CB-85EB-AA1F67B75900}">
      <dgm:prSet/>
      <dgm:spPr/>
      <dgm:t>
        <a:bodyPr/>
        <a:lstStyle/>
        <a:p>
          <a:endParaRPr lang="en-US"/>
        </a:p>
      </dgm:t>
    </dgm:pt>
    <dgm:pt modelId="{1B65237F-6FAC-4EC3-99CB-F0176DF07EA5}" type="sibTrans" cxnId="{1E825898-AF08-47CB-85EB-AA1F67B75900}">
      <dgm:prSet/>
      <dgm:spPr/>
      <dgm:t>
        <a:bodyPr/>
        <a:lstStyle/>
        <a:p>
          <a:endParaRPr lang="en-US"/>
        </a:p>
      </dgm:t>
    </dgm:pt>
    <dgm:pt modelId="{7C84418B-E7C0-4849-A0D8-65D08E136040}" type="pres">
      <dgm:prSet presAssocID="{F90624F4-DF2B-4169-AD2D-B32E4AC3B238}" presName="linearFlow" presStyleCnt="0">
        <dgm:presLayoutVars>
          <dgm:resizeHandles val="exact"/>
        </dgm:presLayoutVars>
      </dgm:prSet>
      <dgm:spPr/>
    </dgm:pt>
    <dgm:pt modelId="{1A639AAD-DEA9-453E-B514-2BD53B230091}" type="pres">
      <dgm:prSet presAssocID="{8F7AEEDF-B153-4945-98BF-224CDF4796F1}" presName="node" presStyleLbl="node1" presStyleIdx="0" presStyleCnt="3">
        <dgm:presLayoutVars>
          <dgm:bulletEnabled val="1"/>
        </dgm:presLayoutVars>
      </dgm:prSet>
      <dgm:spPr/>
    </dgm:pt>
    <dgm:pt modelId="{6F340BB2-5B11-44C7-9A07-537737338E87}" type="pres">
      <dgm:prSet presAssocID="{712C751E-0BFC-4CC7-B866-284E3BF6B1E3}" presName="sibTrans" presStyleLbl="sibTrans2D1" presStyleIdx="0" presStyleCnt="2"/>
      <dgm:spPr/>
    </dgm:pt>
    <dgm:pt modelId="{9DE3A22C-2E27-4E51-8658-5B24511A11F0}" type="pres">
      <dgm:prSet presAssocID="{712C751E-0BFC-4CC7-B866-284E3BF6B1E3}" presName="connectorText" presStyleLbl="sibTrans2D1" presStyleIdx="0" presStyleCnt="2"/>
      <dgm:spPr/>
    </dgm:pt>
    <dgm:pt modelId="{E3406EA5-20D5-4585-ACA2-48DEB7ECE3EB}" type="pres">
      <dgm:prSet presAssocID="{A494544E-D678-4E28-A46F-C2F480AD8816}" presName="node" presStyleLbl="node1" presStyleIdx="1" presStyleCnt="3">
        <dgm:presLayoutVars>
          <dgm:bulletEnabled val="1"/>
        </dgm:presLayoutVars>
      </dgm:prSet>
      <dgm:spPr/>
    </dgm:pt>
    <dgm:pt modelId="{0807ACB8-F3DF-45CC-8F4B-BC5E72F2E676}" type="pres">
      <dgm:prSet presAssocID="{C46E360C-EB5E-45B6-BE96-98111EA77CBF}" presName="sibTrans" presStyleLbl="sibTrans2D1" presStyleIdx="1" presStyleCnt="2"/>
      <dgm:spPr/>
    </dgm:pt>
    <dgm:pt modelId="{4FED79B3-368E-4DFF-920B-C4F41DDD272F}" type="pres">
      <dgm:prSet presAssocID="{C46E360C-EB5E-45B6-BE96-98111EA77CBF}" presName="connectorText" presStyleLbl="sibTrans2D1" presStyleIdx="1" presStyleCnt="2"/>
      <dgm:spPr/>
    </dgm:pt>
    <dgm:pt modelId="{155DA9A1-D293-4435-AEFA-439C64087446}" type="pres">
      <dgm:prSet presAssocID="{546E6314-515E-4BFA-A2A7-3FDEA51EB29A}" presName="node" presStyleLbl="node1" presStyleIdx="2" presStyleCnt="3">
        <dgm:presLayoutVars>
          <dgm:bulletEnabled val="1"/>
        </dgm:presLayoutVars>
      </dgm:prSet>
      <dgm:spPr/>
    </dgm:pt>
  </dgm:ptLst>
  <dgm:cxnLst>
    <dgm:cxn modelId="{50264903-0A76-4CC2-8E9A-032C3B3B49DC}" type="presOf" srcId="{546E6314-515E-4BFA-A2A7-3FDEA51EB29A}" destId="{155DA9A1-D293-4435-AEFA-439C64087446}" srcOrd="0" destOrd="0" presId="urn:microsoft.com/office/officeart/2005/8/layout/process2"/>
    <dgm:cxn modelId="{CC15D75D-E08D-4315-A3D4-E9EA9DECA76C}" type="presOf" srcId="{C46E360C-EB5E-45B6-BE96-98111EA77CBF}" destId="{4FED79B3-368E-4DFF-920B-C4F41DDD272F}" srcOrd="1" destOrd="0" presId="urn:microsoft.com/office/officeart/2005/8/layout/process2"/>
    <dgm:cxn modelId="{9087AA42-9F06-4F1D-9D4E-DB128C29DE88}" srcId="{F90624F4-DF2B-4169-AD2D-B32E4AC3B238}" destId="{A494544E-D678-4E28-A46F-C2F480AD8816}" srcOrd="1" destOrd="0" parTransId="{63A98F12-19F3-441B-BB09-CFEA2F94FE48}" sibTransId="{C46E360C-EB5E-45B6-BE96-98111EA77CBF}"/>
    <dgm:cxn modelId="{03D5EC6B-C8FF-4607-AAE5-50C0C97C4676}" type="presOf" srcId="{8F7AEEDF-B153-4945-98BF-224CDF4796F1}" destId="{1A639AAD-DEA9-453E-B514-2BD53B230091}" srcOrd="0" destOrd="0" presId="urn:microsoft.com/office/officeart/2005/8/layout/process2"/>
    <dgm:cxn modelId="{68883754-05CF-4E8B-A060-D021257A760D}" type="presOf" srcId="{F90624F4-DF2B-4169-AD2D-B32E4AC3B238}" destId="{7C84418B-E7C0-4849-A0D8-65D08E136040}" srcOrd="0" destOrd="0" presId="urn:microsoft.com/office/officeart/2005/8/layout/process2"/>
    <dgm:cxn modelId="{4C76AE8F-72E1-46FE-84A8-8C4581464CAA}" type="presOf" srcId="{C46E360C-EB5E-45B6-BE96-98111EA77CBF}" destId="{0807ACB8-F3DF-45CC-8F4B-BC5E72F2E676}" srcOrd="0" destOrd="0" presId="urn:microsoft.com/office/officeart/2005/8/layout/process2"/>
    <dgm:cxn modelId="{1E825898-AF08-47CB-85EB-AA1F67B75900}" srcId="{F90624F4-DF2B-4169-AD2D-B32E4AC3B238}" destId="{546E6314-515E-4BFA-A2A7-3FDEA51EB29A}" srcOrd="2" destOrd="0" parTransId="{2821F5D7-4EEB-4A85-9CDA-0F8D3C069D33}" sibTransId="{1B65237F-6FAC-4EC3-99CB-F0176DF07EA5}"/>
    <dgm:cxn modelId="{FF2E37A6-E63E-4B2E-9366-CAD4F458D475}" type="presOf" srcId="{A494544E-D678-4E28-A46F-C2F480AD8816}" destId="{E3406EA5-20D5-4585-ACA2-48DEB7ECE3EB}" srcOrd="0" destOrd="0" presId="urn:microsoft.com/office/officeart/2005/8/layout/process2"/>
    <dgm:cxn modelId="{E4C299E0-685A-4A89-92C0-C79E22682609}" type="presOf" srcId="{712C751E-0BFC-4CC7-B866-284E3BF6B1E3}" destId="{9DE3A22C-2E27-4E51-8658-5B24511A11F0}" srcOrd="1" destOrd="0" presId="urn:microsoft.com/office/officeart/2005/8/layout/process2"/>
    <dgm:cxn modelId="{B6A734EE-5F95-4F0E-8F1C-07B47D5C1F42}" srcId="{F90624F4-DF2B-4169-AD2D-B32E4AC3B238}" destId="{8F7AEEDF-B153-4945-98BF-224CDF4796F1}" srcOrd="0" destOrd="0" parTransId="{EBDBD17E-A62E-43C9-89CF-DDE19E682E87}" sibTransId="{712C751E-0BFC-4CC7-B866-284E3BF6B1E3}"/>
    <dgm:cxn modelId="{C4BE71F2-0CB6-4467-AEFD-61919AFEADAD}" type="presOf" srcId="{712C751E-0BFC-4CC7-B866-284E3BF6B1E3}" destId="{6F340BB2-5B11-44C7-9A07-537737338E87}" srcOrd="0" destOrd="0" presId="urn:microsoft.com/office/officeart/2005/8/layout/process2"/>
    <dgm:cxn modelId="{4883FCA3-56D8-42DE-B863-05287287682B}" type="presParOf" srcId="{7C84418B-E7C0-4849-A0D8-65D08E136040}" destId="{1A639AAD-DEA9-453E-B514-2BD53B230091}" srcOrd="0" destOrd="0" presId="urn:microsoft.com/office/officeart/2005/8/layout/process2"/>
    <dgm:cxn modelId="{9AD192AA-2F57-4E1C-AA5C-FBF97BEFA26A}" type="presParOf" srcId="{7C84418B-E7C0-4849-A0D8-65D08E136040}" destId="{6F340BB2-5B11-44C7-9A07-537737338E87}" srcOrd="1" destOrd="0" presId="urn:microsoft.com/office/officeart/2005/8/layout/process2"/>
    <dgm:cxn modelId="{06351A36-5B3B-4E8B-9596-A495974EF8CC}" type="presParOf" srcId="{6F340BB2-5B11-44C7-9A07-537737338E87}" destId="{9DE3A22C-2E27-4E51-8658-5B24511A11F0}" srcOrd="0" destOrd="0" presId="urn:microsoft.com/office/officeart/2005/8/layout/process2"/>
    <dgm:cxn modelId="{892E419B-DA3A-468A-9E2C-758FC4F2A5ED}" type="presParOf" srcId="{7C84418B-E7C0-4849-A0D8-65D08E136040}" destId="{E3406EA5-20D5-4585-ACA2-48DEB7ECE3EB}" srcOrd="2" destOrd="0" presId="urn:microsoft.com/office/officeart/2005/8/layout/process2"/>
    <dgm:cxn modelId="{1A4E0C3E-F887-4193-8CD3-A6B33D5545BF}" type="presParOf" srcId="{7C84418B-E7C0-4849-A0D8-65D08E136040}" destId="{0807ACB8-F3DF-45CC-8F4B-BC5E72F2E676}" srcOrd="3" destOrd="0" presId="urn:microsoft.com/office/officeart/2005/8/layout/process2"/>
    <dgm:cxn modelId="{62A36FD9-BA21-4FB3-8375-A54A12FF6431}" type="presParOf" srcId="{0807ACB8-F3DF-45CC-8F4B-BC5E72F2E676}" destId="{4FED79B3-368E-4DFF-920B-C4F41DDD272F}" srcOrd="0" destOrd="0" presId="urn:microsoft.com/office/officeart/2005/8/layout/process2"/>
    <dgm:cxn modelId="{77549948-A5AE-4828-86E0-1D408C1A1ED8}" type="presParOf" srcId="{7C84418B-E7C0-4849-A0D8-65D08E136040}" destId="{155DA9A1-D293-4435-AEFA-439C64087446}"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BA0DB75-1BC4-4E55-ACCC-539A7B0355DF}"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D1177E96-3273-4A95-AC83-2079E4ADF4A5}">
      <dgm:prSet phldrT="[Text]"/>
      <dgm:spPr/>
      <dgm:t>
        <a:bodyPr/>
        <a:lstStyle/>
        <a:p>
          <a:r>
            <a:rPr lang="en-US" dirty="0"/>
            <a:t>Exclusion</a:t>
          </a:r>
        </a:p>
      </dgm:t>
    </dgm:pt>
    <dgm:pt modelId="{3BD2A04E-2BF4-449B-BEFB-3333024521D7}" type="parTrans" cxnId="{380976DE-953E-48E5-BF0E-0978DD534B92}">
      <dgm:prSet/>
      <dgm:spPr/>
      <dgm:t>
        <a:bodyPr/>
        <a:lstStyle/>
        <a:p>
          <a:endParaRPr lang="en-US"/>
        </a:p>
      </dgm:t>
    </dgm:pt>
    <dgm:pt modelId="{815415E6-A654-44E9-AFF9-00FDA9193359}" type="sibTrans" cxnId="{380976DE-953E-48E5-BF0E-0978DD534B92}">
      <dgm:prSet/>
      <dgm:spPr/>
      <dgm:t>
        <a:bodyPr/>
        <a:lstStyle/>
        <a:p>
          <a:endParaRPr lang="en-US"/>
        </a:p>
      </dgm:t>
    </dgm:pt>
    <dgm:pt modelId="{6635B890-E41C-4E53-B193-354E80BB11F0}">
      <dgm:prSet phldrT="[Text]"/>
      <dgm:spPr>
        <a:solidFill>
          <a:srgbClr val="FF0000"/>
        </a:solidFill>
      </dgm:spPr>
      <dgm:t>
        <a:bodyPr/>
        <a:lstStyle/>
        <a:p>
          <a:r>
            <a:rPr lang="en-US" dirty="0"/>
            <a:t>Termination</a:t>
          </a:r>
        </a:p>
      </dgm:t>
    </dgm:pt>
    <dgm:pt modelId="{5D643EF3-A98D-4E90-942A-567EB3B2EA05}" type="parTrans" cxnId="{2C8A15E7-A5F0-499F-86A4-E04268B1A98B}">
      <dgm:prSet/>
      <dgm:spPr/>
      <dgm:t>
        <a:bodyPr/>
        <a:lstStyle/>
        <a:p>
          <a:endParaRPr lang="en-US"/>
        </a:p>
      </dgm:t>
    </dgm:pt>
    <dgm:pt modelId="{8BA0EA8E-2B45-4FFD-8413-D0D0C608EA0A}" type="sibTrans" cxnId="{2C8A15E7-A5F0-499F-86A4-E04268B1A98B}">
      <dgm:prSet/>
      <dgm:spPr/>
      <dgm:t>
        <a:bodyPr/>
        <a:lstStyle/>
        <a:p>
          <a:endParaRPr lang="en-US"/>
        </a:p>
      </dgm:t>
    </dgm:pt>
    <dgm:pt modelId="{2A09573A-EF41-40A9-9975-D4DF32A84706}">
      <dgm:prSet phldrT="[Text]"/>
      <dgm:spPr>
        <a:solidFill>
          <a:srgbClr val="FF0000"/>
        </a:solidFill>
      </dgm:spPr>
      <dgm:t>
        <a:bodyPr/>
        <a:lstStyle/>
        <a:p>
          <a:r>
            <a:rPr lang="en-US" dirty="0"/>
            <a:t>Performance</a:t>
          </a:r>
        </a:p>
      </dgm:t>
    </dgm:pt>
    <dgm:pt modelId="{B5E30DED-999F-4DAB-BF55-D702903129EE}" type="parTrans" cxnId="{FC71C068-DFFE-43DE-AE98-CDB937899563}">
      <dgm:prSet/>
      <dgm:spPr/>
      <dgm:t>
        <a:bodyPr/>
        <a:lstStyle/>
        <a:p>
          <a:endParaRPr lang="en-US"/>
        </a:p>
      </dgm:t>
    </dgm:pt>
    <dgm:pt modelId="{2A747828-DBDC-434F-972C-BA7B8E5EF608}" type="sibTrans" cxnId="{FC71C068-DFFE-43DE-AE98-CDB937899563}">
      <dgm:prSet/>
      <dgm:spPr/>
      <dgm:t>
        <a:bodyPr/>
        <a:lstStyle/>
        <a:p>
          <a:endParaRPr lang="en-US"/>
        </a:p>
      </dgm:t>
    </dgm:pt>
    <dgm:pt modelId="{F87973DE-B238-46FF-A217-B234B4F35A13}">
      <dgm:prSet phldrT="[Text]"/>
      <dgm:spPr>
        <a:solidFill>
          <a:srgbClr val="FF0000"/>
        </a:solidFill>
      </dgm:spPr>
      <dgm:t>
        <a:bodyPr/>
        <a:lstStyle/>
        <a:p>
          <a:r>
            <a:rPr lang="en-US" dirty="0"/>
            <a:t>Fraud</a:t>
          </a:r>
        </a:p>
      </dgm:t>
    </dgm:pt>
    <dgm:pt modelId="{F6D6FFE8-7363-4BFC-979F-127721FB633F}" type="parTrans" cxnId="{DFB228C7-135A-468B-8144-90FE2499AAE3}">
      <dgm:prSet/>
      <dgm:spPr/>
      <dgm:t>
        <a:bodyPr/>
        <a:lstStyle/>
        <a:p>
          <a:endParaRPr lang="en-US"/>
        </a:p>
      </dgm:t>
    </dgm:pt>
    <dgm:pt modelId="{72937146-D8E7-4603-B432-D8D16C54D850}" type="sibTrans" cxnId="{DFB228C7-135A-468B-8144-90FE2499AAE3}">
      <dgm:prSet/>
      <dgm:spPr/>
      <dgm:t>
        <a:bodyPr/>
        <a:lstStyle/>
        <a:p>
          <a:endParaRPr lang="en-US"/>
        </a:p>
      </dgm:t>
    </dgm:pt>
    <dgm:pt modelId="{21020708-CD77-47BF-9316-373BB20BF1BC}" type="pres">
      <dgm:prSet presAssocID="{0BA0DB75-1BC4-4E55-ACCC-539A7B0355DF}" presName="compositeShape" presStyleCnt="0">
        <dgm:presLayoutVars>
          <dgm:chMax val="9"/>
          <dgm:dir/>
          <dgm:resizeHandles val="exact"/>
        </dgm:presLayoutVars>
      </dgm:prSet>
      <dgm:spPr/>
    </dgm:pt>
    <dgm:pt modelId="{5F6ED63B-2AB7-4D5C-A649-DA34A9C971CA}" type="pres">
      <dgm:prSet presAssocID="{0BA0DB75-1BC4-4E55-ACCC-539A7B0355DF}" presName="triangle1" presStyleLbl="node1" presStyleIdx="0" presStyleCnt="4">
        <dgm:presLayoutVars>
          <dgm:bulletEnabled val="1"/>
        </dgm:presLayoutVars>
      </dgm:prSet>
      <dgm:spPr/>
    </dgm:pt>
    <dgm:pt modelId="{BE942E35-D10A-4A8A-84FF-C5F405705E67}" type="pres">
      <dgm:prSet presAssocID="{0BA0DB75-1BC4-4E55-ACCC-539A7B0355DF}" presName="triangle2" presStyleLbl="node1" presStyleIdx="1" presStyleCnt="4">
        <dgm:presLayoutVars>
          <dgm:bulletEnabled val="1"/>
        </dgm:presLayoutVars>
      </dgm:prSet>
      <dgm:spPr/>
    </dgm:pt>
    <dgm:pt modelId="{D7D333D2-52F0-4ACA-BFB2-CE96DFBDE6F8}" type="pres">
      <dgm:prSet presAssocID="{0BA0DB75-1BC4-4E55-ACCC-539A7B0355DF}" presName="triangle3" presStyleLbl="node1" presStyleIdx="2" presStyleCnt="4" custLinFactNeighborX="661" custLinFactNeighborY="-3157">
        <dgm:presLayoutVars>
          <dgm:bulletEnabled val="1"/>
        </dgm:presLayoutVars>
      </dgm:prSet>
      <dgm:spPr/>
    </dgm:pt>
    <dgm:pt modelId="{432DCCEB-7EDE-42EC-A1D6-332A70BC87BA}" type="pres">
      <dgm:prSet presAssocID="{0BA0DB75-1BC4-4E55-ACCC-539A7B0355DF}" presName="triangle4" presStyleLbl="node1" presStyleIdx="3" presStyleCnt="4">
        <dgm:presLayoutVars>
          <dgm:bulletEnabled val="1"/>
        </dgm:presLayoutVars>
      </dgm:prSet>
      <dgm:spPr/>
    </dgm:pt>
  </dgm:ptLst>
  <dgm:cxnLst>
    <dgm:cxn modelId="{AF628101-63C0-4C05-BF96-6B8A7D946FDA}" type="presOf" srcId="{F87973DE-B238-46FF-A217-B234B4F35A13}" destId="{432DCCEB-7EDE-42EC-A1D6-332A70BC87BA}" srcOrd="0" destOrd="0" presId="urn:microsoft.com/office/officeart/2005/8/layout/pyramid4"/>
    <dgm:cxn modelId="{7840552D-25D8-4A8F-8E65-18F2885D031C}" type="presOf" srcId="{0BA0DB75-1BC4-4E55-ACCC-539A7B0355DF}" destId="{21020708-CD77-47BF-9316-373BB20BF1BC}" srcOrd="0" destOrd="0" presId="urn:microsoft.com/office/officeart/2005/8/layout/pyramid4"/>
    <dgm:cxn modelId="{FC71C068-DFFE-43DE-AE98-CDB937899563}" srcId="{0BA0DB75-1BC4-4E55-ACCC-539A7B0355DF}" destId="{2A09573A-EF41-40A9-9975-D4DF32A84706}" srcOrd="2" destOrd="0" parTransId="{B5E30DED-999F-4DAB-BF55-D702903129EE}" sibTransId="{2A747828-DBDC-434F-972C-BA7B8E5EF608}"/>
    <dgm:cxn modelId="{9BCE2D73-18F3-4484-A861-03EF5615C041}" type="presOf" srcId="{D1177E96-3273-4A95-AC83-2079E4ADF4A5}" destId="{5F6ED63B-2AB7-4D5C-A649-DA34A9C971CA}" srcOrd="0" destOrd="0" presId="urn:microsoft.com/office/officeart/2005/8/layout/pyramid4"/>
    <dgm:cxn modelId="{56B3A9BB-C23E-430C-89D4-5B67C25E03AF}" type="presOf" srcId="{2A09573A-EF41-40A9-9975-D4DF32A84706}" destId="{D7D333D2-52F0-4ACA-BFB2-CE96DFBDE6F8}" srcOrd="0" destOrd="0" presId="urn:microsoft.com/office/officeart/2005/8/layout/pyramid4"/>
    <dgm:cxn modelId="{DFB228C7-135A-468B-8144-90FE2499AAE3}" srcId="{0BA0DB75-1BC4-4E55-ACCC-539A7B0355DF}" destId="{F87973DE-B238-46FF-A217-B234B4F35A13}" srcOrd="3" destOrd="0" parTransId="{F6D6FFE8-7363-4BFC-979F-127721FB633F}" sibTransId="{72937146-D8E7-4603-B432-D8D16C54D850}"/>
    <dgm:cxn modelId="{380976DE-953E-48E5-BF0E-0978DD534B92}" srcId="{0BA0DB75-1BC4-4E55-ACCC-539A7B0355DF}" destId="{D1177E96-3273-4A95-AC83-2079E4ADF4A5}" srcOrd="0" destOrd="0" parTransId="{3BD2A04E-2BF4-449B-BEFB-3333024521D7}" sibTransId="{815415E6-A654-44E9-AFF9-00FDA9193359}"/>
    <dgm:cxn modelId="{2C8A15E7-A5F0-499F-86A4-E04268B1A98B}" srcId="{0BA0DB75-1BC4-4E55-ACCC-539A7B0355DF}" destId="{6635B890-E41C-4E53-B193-354E80BB11F0}" srcOrd="1" destOrd="0" parTransId="{5D643EF3-A98D-4E90-942A-567EB3B2EA05}" sibTransId="{8BA0EA8E-2B45-4FFD-8413-D0D0C608EA0A}"/>
    <dgm:cxn modelId="{477E50FE-2183-4E2F-B1A6-0850EF4D6A94}" type="presOf" srcId="{6635B890-E41C-4E53-B193-354E80BB11F0}" destId="{BE942E35-D10A-4A8A-84FF-C5F405705E67}" srcOrd="0" destOrd="0" presId="urn:microsoft.com/office/officeart/2005/8/layout/pyramid4"/>
    <dgm:cxn modelId="{FF0E34C9-6466-4653-8FEA-0CB7DA09CCBC}" type="presParOf" srcId="{21020708-CD77-47BF-9316-373BB20BF1BC}" destId="{5F6ED63B-2AB7-4D5C-A649-DA34A9C971CA}" srcOrd="0" destOrd="0" presId="urn:microsoft.com/office/officeart/2005/8/layout/pyramid4"/>
    <dgm:cxn modelId="{356A38F0-B8CE-4ABF-BE5E-826C69FD192C}" type="presParOf" srcId="{21020708-CD77-47BF-9316-373BB20BF1BC}" destId="{BE942E35-D10A-4A8A-84FF-C5F405705E67}" srcOrd="1" destOrd="0" presId="urn:microsoft.com/office/officeart/2005/8/layout/pyramid4"/>
    <dgm:cxn modelId="{A82416A4-2D61-414B-B75B-04A62C669457}" type="presParOf" srcId="{21020708-CD77-47BF-9316-373BB20BF1BC}" destId="{D7D333D2-52F0-4ACA-BFB2-CE96DFBDE6F8}" srcOrd="2" destOrd="0" presId="urn:microsoft.com/office/officeart/2005/8/layout/pyramid4"/>
    <dgm:cxn modelId="{8935F2E0-CE5A-4E7E-A454-DD74503C3CD0}" type="presParOf" srcId="{21020708-CD77-47BF-9316-373BB20BF1BC}" destId="{432DCCEB-7EDE-42EC-A1D6-332A70BC87BA}"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0624F4-DF2B-4169-AD2D-B32E4AC3B238}" type="doc">
      <dgm:prSet loTypeId="urn:microsoft.com/office/officeart/2005/8/layout/process2" loCatId="process" qsTypeId="urn:microsoft.com/office/officeart/2005/8/quickstyle/simple1#2" qsCatId="simple" csTypeId="urn:microsoft.com/office/officeart/2005/8/colors/accent1_2#2" csCatId="accent1" phldr="1"/>
      <dgm:spPr/>
    </dgm:pt>
    <dgm:pt modelId="{546E6314-515E-4BFA-A2A7-3FDEA51EB29A}">
      <dgm:prSet phldrT="[Text]"/>
      <dgm:spPr>
        <a:solidFill>
          <a:srgbClr val="C00000"/>
        </a:solidFill>
      </dgm:spPr>
      <dgm:t>
        <a:bodyPr/>
        <a:lstStyle/>
        <a:p>
          <a:r>
            <a:rPr lang="en-US" dirty="0"/>
            <a:t>Court</a:t>
          </a:r>
        </a:p>
      </dgm:t>
    </dgm:pt>
    <dgm:pt modelId="{2821F5D7-4EEB-4A85-9CDA-0F8D3C069D33}" type="parTrans" cxnId="{1E825898-AF08-47CB-85EB-AA1F67B75900}">
      <dgm:prSet/>
      <dgm:spPr/>
      <dgm:t>
        <a:bodyPr/>
        <a:lstStyle/>
        <a:p>
          <a:endParaRPr lang="en-US"/>
        </a:p>
      </dgm:t>
    </dgm:pt>
    <dgm:pt modelId="{1B65237F-6FAC-4EC3-99CB-F0176DF07EA5}" type="sibTrans" cxnId="{1E825898-AF08-47CB-85EB-AA1F67B75900}">
      <dgm:prSet/>
      <dgm:spPr/>
      <dgm:t>
        <a:bodyPr/>
        <a:lstStyle/>
        <a:p>
          <a:endParaRPr lang="en-US"/>
        </a:p>
      </dgm:t>
    </dgm:pt>
    <dgm:pt modelId="{A494544E-D678-4E28-A46F-C2F480AD8816}">
      <dgm:prSet phldrT="[Text]"/>
      <dgm:spPr>
        <a:solidFill>
          <a:srgbClr val="7030A0"/>
        </a:solidFill>
      </dgm:spPr>
      <dgm:t>
        <a:bodyPr/>
        <a:lstStyle/>
        <a:p>
          <a:r>
            <a:rPr lang="en-US" dirty="0"/>
            <a:t>Independent Administrative</a:t>
          </a:r>
        </a:p>
      </dgm:t>
    </dgm:pt>
    <dgm:pt modelId="{C46E360C-EB5E-45B6-BE96-98111EA77CBF}" type="sibTrans" cxnId="{9087AA42-9F06-4F1D-9D4E-DB128C29DE88}">
      <dgm:prSet/>
      <dgm:spPr/>
      <dgm:t>
        <a:bodyPr/>
        <a:lstStyle/>
        <a:p>
          <a:endParaRPr lang="en-US"/>
        </a:p>
      </dgm:t>
    </dgm:pt>
    <dgm:pt modelId="{63A98F12-19F3-441B-BB09-CFEA2F94FE48}" type="parTrans" cxnId="{9087AA42-9F06-4F1D-9D4E-DB128C29DE88}">
      <dgm:prSet/>
      <dgm:spPr/>
      <dgm:t>
        <a:bodyPr/>
        <a:lstStyle/>
        <a:p>
          <a:endParaRPr lang="en-US"/>
        </a:p>
      </dgm:t>
    </dgm:pt>
    <dgm:pt modelId="{7C84418B-E7C0-4849-A0D8-65D08E136040}" type="pres">
      <dgm:prSet presAssocID="{F90624F4-DF2B-4169-AD2D-B32E4AC3B238}" presName="linearFlow" presStyleCnt="0">
        <dgm:presLayoutVars>
          <dgm:resizeHandles val="exact"/>
        </dgm:presLayoutVars>
      </dgm:prSet>
      <dgm:spPr/>
    </dgm:pt>
    <dgm:pt modelId="{E3406EA5-20D5-4585-ACA2-48DEB7ECE3EB}" type="pres">
      <dgm:prSet presAssocID="{A494544E-D678-4E28-A46F-C2F480AD8816}" presName="node" presStyleLbl="node1" presStyleIdx="0" presStyleCnt="2">
        <dgm:presLayoutVars>
          <dgm:bulletEnabled val="1"/>
        </dgm:presLayoutVars>
      </dgm:prSet>
      <dgm:spPr/>
    </dgm:pt>
    <dgm:pt modelId="{0807ACB8-F3DF-45CC-8F4B-BC5E72F2E676}" type="pres">
      <dgm:prSet presAssocID="{C46E360C-EB5E-45B6-BE96-98111EA77CBF}" presName="sibTrans" presStyleLbl="sibTrans2D1" presStyleIdx="0" presStyleCnt="1"/>
      <dgm:spPr/>
    </dgm:pt>
    <dgm:pt modelId="{4FED79B3-368E-4DFF-920B-C4F41DDD272F}" type="pres">
      <dgm:prSet presAssocID="{C46E360C-EB5E-45B6-BE96-98111EA77CBF}" presName="connectorText" presStyleLbl="sibTrans2D1" presStyleIdx="0" presStyleCnt="1"/>
      <dgm:spPr/>
    </dgm:pt>
    <dgm:pt modelId="{155DA9A1-D293-4435-AEFA-439C64087446}" type="pres">
      <dgm:prSet presAssocID="{546E6314-515E-4BFA-A2A7-3FDEA51EB29A}" presName="node" presStyleLbl="node1" presStyleIdx="1" presStyleCnt="2">
        <dgm:presLayoutVars>
          <dgm:bulletEnabled val="1"/>
        </dgm:presLayoutVars>
      </dgm:prSet>
      <dgm:spPr/>
    </dgm:pt>
  </dgm:ptLst>
  <dgm:cxnLst>
    <dgm:cxn modelId="{9087AA42-9F06-4F1D-9D4E-DB128C29DE88}" srcId="{F90624F4-DF2B-4169-AD2D-B32E4AC3B238}" destId="{A494544E-D678-4E28-A46F-C2F480AD8816}" srcOrd="0" destOrd="0" parTransId="{63A98F12-19F3-441B-BB09-CFEA2F94FE48}" sibTransId="{C46E360C-EB5E-45B6-BE96-98111EA77CBF}"/>
    <dgm:cxn modelId="{17A74D57-F685-4DEB-A7EB-6BE4B2AD04F4}" type="presOf" srcId="{C46E360C-EB5E-45B6-BE96-98111EA77CBF}" destId="{0807ACB8-F3DF-45CC-8F4B-BC5E72F2E676}" srcOrd="0" destOrd="0" presId="urn:microsoft.com/office/officeart/2005/8/layout/process2"/>
    <dgm:cxn modelId="{9E6A7C96-3A00-48A7-AB65-947C5B19CBB3}" type="presOf" srcId="{546E6314-515E-4BFA-A2A7-3FDEA51EB29A}" destId="{155DA9A1-D293-4435-AEFA-439C64087446}" srcOrd="0" destOrd="0" presId="urn:microsoft.com/office/officeart/2005/8/layout/process2"/>
    <dgm:cxn modelId="{1E825898-AF08-47CB-85EB-AA1F67B75900}" srcId="{F90624F4-DF2B-4169-AD2D-B32E4AC3B238}" destId="{546E6314-515E-4BFA-A2A7-3FDEA51EB29A}" srcOrd="1" destOrd="0" parTransId="{2821F5D7-4EEB-4A85-9CDA-0F8D3C069D33}" sibTransId="{1B65237F-6FAC-4EC3-99CB-F0176DF07EA5}"/>
    <dgm:cxn modelId="{195BA69B-996A-404C-BA98-3229B3250135}" type="presOf" srcId="{A494544E-D678-4E28-A46F-C2F480AD8816}" destId="{E3406EA5-20D5-4585-ACA2-48DEB7ECE3EB}" srcOrd="0" destOrd="0" presId="urn:microsoft.com/office/officeart/2005/8/layout/process2"/>
    <dgm:cxn modelId="{4DC69CD5-25BD-493A-9FE3-7019D257CC22}" type="presOf" srcId="{F90624F4-DF2B-4169-AD2D-B32E4AC3B238}" destId="{7C84418B-E7C0-4849-A0D8-65D08E136040}" srcOrd="0" destOrd="0" presId="urn:microsoft.com/office/officeart/2005/8/layout/process2"/>
    <dgm:cxn modelId="{7ADF5FF1-CAFF-43F3-8FE9-862EB1085713}" type="presOf" srcId="{C46E360C-EB5E-45B6-BE96-98111EA77CBF}" destId="{4FED79B3-368E-4DFF-920B-C4F41DDD272F}" srcOrd="1" destOrd="0" presId="urn:microsoft.com/office/officeart/2005/8/layout/process2"/>
    <dgm:cxn modelId="{05B895B9-4667-4FD5-9DEA-63A663E0FE89}" type="presParOf" srcId="{7C84418B-E7C0-4849-A0D8-65D08E136040}" destId="{E3406EA5-20D5-4585-ACA2-48DEB7ECE3EB}" srcOrd="0" destOrd="0" presId="urn:microsoft.com/office/officeart/2005/8/layout/process2"/>
    <dgm:cxn modelId="{AC2C6473-46FD-4087-B394-2C927E1CB35F}" type="presParOf" srcId="{7C84418B-E7C0-4849-A0D8-65D08E136040}" destId="{0807ACB8-F3DF-45CC-8F4B-BC5E72F2E676}" srcOrd="1" destOrd="0" presId="urn:microsoft.com/office/officeart/2005/8/layout/process2"/>
    <dgm:cxn modelId="{897E58B6-12D5-40B2-9DF8-97307A4EE9FE}" type="presParOf" srcId="{0807ACB8-F3DF-45CC-8F4B-BC5E72F2E676}" destId="{4FED79B3-368E-4DFF-920B-C4F41DDD272F}" srcOrd="0" destOrd="0" presId="urn:microsoft.com/office/officeart/2005/8/layout/process2"/>
    <dgm:cxn modelId="{05B35E26-A590-4E36-A6C5-35B7BCB244E1}" type="presParOf" srcId="{7C84418B-E7C0-4849-A0D8-65D08E136040}" destId="{155DA9A1-D293-4435-AEFA-439C64087446}"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0624F4-DF2B-4169-AD2D-B32E4AC3B238}" type="doc">
      <dgm:prSet loTypeId="urn:microsoft.com/office/officeart/2005/8/layout/process2" loCatId="process" qsTypeId="urn:microsoft.com/office/officeart/2005/8/quickstyle/simple1#3" qsCatId="simple" csTypeId="urn:microsoft.com/office/officeart/2005/8/colors/accent1_2#3" csCatId="accent1" phldr="1"/>
      <dgm:spPr/>
    </dgm:pt>
    <dgm:pt modelId="{546E6314-515E-4BFA-A2A7-3FDEA51EB29A}">
      <dgm:prSet phldrT="[Text]" custT="1"/>
      <dgm:spPr>
        <a:solidFill>
          <a:srgbClr val="C00000"/>
        </a:solidFill>
      </dgm:spPr>
      <dgm:t>
        <a:bodyPr/>
        <a:lstStyle/>
        <a:p>
          <a:r>
            <a:rPr lang="en-US" sz="2000" dirty="0"/>
            <a:t>Court</a:t>
          </a:r>
        </a:p>
      </dgm:t>
    </dgm:pt>
    <dgm:pt modelId="{2821F5D7-4EEB-4A85-9CDA-0F8D3C069D33}" type="parTrans" cxnId="{1E825898-AF08-47CB-85EB-AA1F67B75900}">
      <dgm:prSet/>
      <dgm:spPr/>
      <dgm:t>
        <a:bodyPr/>
        <a:lstStyle/>
        <a:p>
          <a:endParaRPr lang="en-US"/>
        </a:p>
      </dgm:t>
    </dgm:pt>
    <dgm:pt modelId="{1B65237F-6FAC-4EC3-99CB-F0176DF07EA5}" type="sibTrans" cxnId="{1E825898-AF08-47CB-85EB-AA1F67B75900}">
      <dgm:prSet/>
      <dgm:spPr/>
      <dgm:t>
        <a:bodyPr/>
        <a:lstStyle/>
        <a:p>
          <a:endParaRPr lang="en-US"/>
        </a:p>
      </dgm:t>
    </dgm:pt>
    <dgm:pt modelId="{7C84418B-E7C0-4849-A0D8-65D08E136040}" type="pres">
      <dgm:prSet presAssocID="{F90624F4-DF2B-4169-AD2D-B32E4AC3B238}" presName="linearFlow" presStyleCnt="0">
        <dgm:presLayoutVars>
          <dgm:resizeHandles val="exact"/>
        </dgm:presLayoutVars>
      </dgm:prSet>
      <dgm:spPr/>
    </dgm:pt>
    <dgm:pt modelId="{155DA9A1-D293-4435-AEFA-439C64087446}" type="pres">
      <dgm:prSet presAssocID="{546E6314-515E-4BFA-A2A7-3FDEA51EB29A}" presName="node" presStyleLbl="node1" presStyleIdx="0" presStyleCnt="1">
        <dgm:presLayoutVars>
          <dgm:bulletEnabled val="1"/>
        </dgm:presLayoutVars>
      </dgm:prSet>
      <dgm:spPr/>
    </dgm:pt>
  </dgm:ptLst>
  <dgm:cxnLst>
    <dgm:cxn modelId="{1DD2B648-866B-402F-836A-B04A79EAA422}" type="presOf" srcId="{546E6314-515E-4BFA-A2A7-3FDEA51EB29A}" destId="{155DA9A1-D293-4435-AEFA-439C64087446}" srcOrd="0" destOrd="0" presId="urn:microsoft.com/office/officeart/2005/8/layout/process2"/>
    <dgm:cxn modelId="{BF8FAB94-2415-4459-9DFE-CDF098273A0D}" type="presOf" srcId="{F90624F4-DF2B-4169-AD2D-B32E4AC3B238}" destId="{7C84418B-E7C0-4849-A0D8-65D08E136040}" srcOrd="0" destOrd="0" presId="urn:microsoft.com/office/officeart/2005/8/layout/process2"/>
    <dgm:cxn modelId="{1E825898-AF08-47CB-85EB-AA1F67B75900}" srcId="{F90624F4-DF2B-4169-AD2D-B32E4AC3B238}" destId="{546E6314-515E-4BFA-A2A7-3FDEA51EB29A}" srcOrd="0" destOrd="0" parTransId="{2821F5D7-4EEB-4A85-9CDA-0F8D3C069D33}" sibTransId="{1B65237F-6FAC-4EC3-99CB-F0176DF07EA5}"/>
    <dgm:cxn modelId="{6CCE2321-4561-494C-9292-BCF6EDF31766}" type="presParOf" srcId="{7C84418B-E7C0-4849-A0D8-65D08E136040}" destId="{155DA9A1-D293-4435-AEFA-439C64087446}" srcOrd="0"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593808-E6D1-4BC6-8A3E-E772843590DC}" type="doc">
      <dgm:prSet loTypeId="urn:microsoft.com/office/officeart/2005/8/layout/gear1" loCatId="relationship" qsTypeId="urn:microsoft.com/office/officeart/2005/8/quickstyle/simple1" qsCatId="simple" csTypeId="urn:microsoft.com/office/officeart/2005/8/colors/accent1_2" csCatId="accent1" phldr="1"/>
      <dgm:spPr/>
    </dgm:pt>
    <dgm:pt modelId="{481A2258-EBCB-4452-B6D5-96BE95CFF679}">
      <dgm:prSet phldrT="[Text]"/>
      <dgm:spPr>
        <a:solidFill>
          <a:srgbClr val="7030A0"/>
        </a:solidFill>
      </dgm:spPr>
      <dgm:t>
        <a:bodyPr/>
        <a:lstStyle/>
        <a:p>
          <a:r>
            <a:rPr lang="en-US" b="1" dirty="0"/>
            <a:t>Directives – International Conventions</a:t>
          </a:r>
        </a:p>
      </dgm:t>
    </dgm:pt>
    <dgm:pt modelId="{9EE2F8ED-6ECB-4D75-9601-F04E1747FF7E}" type="parTrans" cxnId="{7AE5A328-E621-410B-B42D-B1455176B2E9}">
      <dgm:prSet/>
      <dgm:spPr/>
      <dgm:t>
        <a:bodyPr/>
        <a:lstStyle/>
        <a:p>
          <a:endParaRPr lang="en-US"/>
        </a:p>
      </dgm:t>
    </dgm:pt>
    <dgm:pt modelId="{BEE02576-0FF5-4E04-8E20-B22A2AEED520}" type="sibTrans" cxnId="{7AE5A328-E621-410B-B42D-B1455176B2E9}">
      <dgm:prSet/>
      <dgm:spPr/>
      <dgm:t>
        <a:bodyPr/>
        <a:lstStyle/>
        <a:p>
          <a:endParaRPr lang="en-US"/>
        </a:p>
      </dgm:t>
    </dgm:pt>
    <dgm:pt modelId="{90D13D42-EA26-4F16-AA68-D6583543EB33}">
      <dgm:prSet phldrT="[Text]"/>
      <dgm:spPr>
        <a:solidFill>
          <a:srgbClr val="C00000"/>
        </a:solidFill>
      </dgm:spPr>
      <dgm:t>
        <a:bodyPr/>
        <a:lstStyle/>
        <a:p>
          <a:r>
            <a:rPr lang="en-US" b="1" dirty="0"/>
            <a:t>Trade Agreements</a:t>
          </a:r>
        </a:p>
      </dgm:t>
    </dgm:pt>
    <dgm:pt modelId="{A2A6E9A5-BAFF-4CB4-9CD2-CE3447D31822}" type="parTrans" cxnId="{5A50AB36-37AF-403C-859B-84BB8376C242}">
      <dgm:prSet/>
      <dgm:spPr/>
      <dgm:t>
        <a:bodyPr/>
        <a:lstStyle/>
        <a:p>
          <a:endParaRPr lang="en-US"/>
        </a:p>
      </dgm:t>
    </dgm:pt>
    <dgm:pt modelId="{29F0B46A-B207-449D-B6A2-480357A63659}" type="sibTrans" cxnId="{5A50AB36-37AF-403C-859B-84BB8376C242}">
      <dgm:prSet/>
      <dgm:spPr/>
      <dgm:t>
        <a:bodyPr/>
        <a:lstStyle/>
        <a:p>
          <a:endParaRPr lang="en-US"/>
        </a:p>
      </dgm:t>
    </dgm:pt>
    <dgm:pt modelId="{BB9E8B39-75D2-4A33-9D78-CB3EB0DABB7A}">
      <dgm:prSet phldrT="[Text]"/>
      <dgm:spPr>
        <a:solidFill>
          <a:srgbClr val="002060"/>
        </a:solidFill>
      </dgm:spPr>
      <dgm:t>
        <a:bodyPr/>
        <a:lstStyle/>
        <a:p>
          <a:r>
            <a:rPr lang="en-US" b="1" dirty="0"/>
            <a:t>Model Laws</a:t>
          </a:r>
        </a:p>
      </dgm:t>
    </dgm:pt>
    <dgm:pt modelId="{CF1396A8-AB65-4008-9437-B402FC826A79}" type="parTrans" cxnId="{48F5AC05-9567-4C38-8EDB-C00A203E0B80}">
      <dgm:prSet/>
      <dgm:spPr/>
      <dgm:t>
        <a:bodyPr/>
        <a:lstStyle/>
        <a:p>
          <a:endParaRPr lang="en-US"/>
        </a:p>
      </dgm:t>
    </dgm:pt>
    <dgm:pt modelId="{CF4C622B-F014-4E63-B731-8790B6918E6A}" type="sibTrans" cxnId="{48F5AC05-9567-4C38-8EDB-C00A203E0B80}">
      <dgm:prSet/>
      <dgm:spPr/>
      <dgm:t>
        <a:bodyPr/>
        <a:lstStyle/>
        <a:p>
          <a:endParaRPr lang="en-US"/>
        </a:p>
      </dgm:t>
    </dgm:pt>
    <dgm:pt modelId="{6E7C48FD-4C4C-41E7-BDE6-61E8BE347883}" type="pres">
      <dgm:prSet presAssocID="{2D593808-E6D1-4BC6-8A3E-E772843590DC}" presName="composite" presStyleCnt="0">
        <dgm:presLayoutVars>
          <dgm:chMax val="3"/>
          <dgm:animLvl val="lvl"/>
          <dgm:resizeHandles val="exact"/>
        </dgm:presLayoutVars>
      </dgm:prSet>
      <dgm:spPr/>
    </dgm:pt>
    <dgm:pt modelId="{91279B84-32C8-4F74-AFD2-CF8EBD51AACD}" type="pres">
      <dgm:prSet presAssocID="{481A2258-EBCB-4452-B6D5-96BE95CFF679}" presName="gear1" presStyleLbl="node1" presStyleIdx="0" presStyleCnt="3">
        <dgm:presLayoutVars>
          <dgm:chMax val="1"/>
          <dgm:bulletEnabled val="1"/>
        </dgm:presLayoutVars>
      </dgm:prSet>
      <dgm:spPr/>
    </dgm:pt>
    <dgm:pt modelId="{4A5B0A6F-DCC4-4F46-AC60-A2BAD1F0D885}" type="pres">
      <dgm:prSet presAssocID="{481A2258-EBCB-4452-B6D5-96BE95CFF679}" presName="gear1srcNode" presStyleLbl="node1" presStyleIdx="0" presStyleCnt="3"/>
      <dgm:spPr/>
    </dgm:pt>
    <dgm:pt modelId="{ADD2F908-6EA3-4A05-8B1C-339FBEAC46FD}" type="pres">
      <dgm:prSet presAssocID="{481A2258-EBCB-4452-B6D5-96BE95CFF679}" presName="gear1dstNode" presStyleLbl="node1" presStyleIdx="0" presStyleCnt="3"/>
      <dgm:spPr/>
    </dgm:pt>
    <dgm:pt modelId="{A4368723-469D-4B36-9B21-533FFB301539}" type="pres">
      <dgm:prSet presAssocID="{90D13D42-EA26-4F16-AA68-D6583543EB33}" presName="gear2" presStyleLbl="node1" presStyleIdx="1" presStyleCnt="3">
        <dgm:presLayoutVars>
          <dgm:chMax val="1"/>
          <dgm:bulletEnabled val="1"/>
        </dgm:presLayoutVars>
      </dgm:prSet>
      <dgm:spPr/>
    </dgm:pt>
    <dgm:pt modelId="{3A92BC75-D123-445B-818E-F4912DED2D0C}" type="pres">
      <dgm:prSet presAssocID="{90D13D42-EA26-4F16-AA68-D6583543EB33}" presName="gear2srcNode" presStyleLbl="node1" presStyleIdx="1" presStyleCnt="3"/>
      <dgm:spPr/>
    </dgm:pt>
    <dgm:pt modelId="{979350F8-038F-4BF8-B3CE-F3B204FCB4C7}" type="pres">
      <dgm:prSet presAssocID="{90D13D42-EA26-4F16-AA68-D6583543EB33}" presName="gear2dstNode" presStyleLbl="node1" presStyleIdx="1" presStyleCnt="3"/>
      <dgm:spPr/>
    </dgm:pt>
    <dgm:pt modelId="{B51BBFC6-E4CD-4BAE-A159-E2C129F7F02F}" type="pres">
      <dgm:prSet presAssocID="{BB9E8B39-75D2-4A33-9D78-CB3EB0DABB7A}" presName="gear3" presStyleLbl="node1" presStyleIdx="2" presStyleCnt="3"/>
      <dgm:spPr/>
    </dgm:pt>
    <dgm:pt modelId="{4B53988F-6DB6-4257-8B73-F5E5695ED30D}" type="pres">
      <dgm:prSet presAssocID="{BB9E8B39-75D2-4A33-9D78-CB3EB0DABB7A}" presName="gear3tx" presStyleLbl="node1" presStyleIdx="2" presStyleCnt="3">
        <dgm:presLayoutVars>
          <dgm:chMax val="1"/>
          <dgm:bulletEnabled val="1"/>
        </dgm:presLayoutVars>
      </dgm:prSet>
      <dgm:spPr/>
    </dgm:pt>
    <dgm:pt modelId="{36C6468A-A7CA-4CF1-80C3-D956A18929A9}" type="pres">
      <dgm:prSet presAssocID="{BB9E8B39-75D2-4A33-9D78-CB3EB0DABB7A}" presName="gear3srcNode" presStyleLbl="node1" presStyleIdx="2" presStyleCnt="3"/>
      <dgm:spPr/>
    </dgm:pt>
    <dgm:pt modelId="{4B9C6801-6B22-4138-BD0E-4E9E9594FB5D}" type="pres">
      <dgm:prSet presAssocID="{BB9E8B39-75D2-4A33-9D78-CB3EB0DABB7A}" presName="gear3dstNode" presStyleLbl="node1" presStyleIdx="2" presStyleCnt="3"/>
      <dgm:spPr/>
    </dgm:pt>
    <dgm:pt modelId="{F3C5E056-211B-4F07-9150-89694AC06DCC}" type="pres">
      <dgm:prSet presAssocID="{BEE02576-0FF5-4E04-8E20-B22A2AEED520}" presName="connector1" presStyleLbl="sibTrans2D1" presStyleIdx="0" presStyleCnt="3"/>
      <dgm:spPr/>
    </dgm:pt>
    <dgm:pt modelId="{2DDB25DC-F94C-45DC-9974-078460593F4E}" type="pres">
      <dgm:prSet presAssocID="{29F0B46A-B207-449D-B6A2-480357A63659}" presName="connector2" presStyleLbl="sibTrans2D1" presStyleIdx="1" presStyleCnt="3"/>
      <dgm:spPr/>
    </dgm:pt>
    <dgm:pt modelId="{8F28EF04-8860-4C5B-A36A-BEE83DD8F90E}" type="pres">
      <dgm:prSet presAssocID="{CF4C622B-F014-4E63-B731-8790B6918E6A}" presName="connector3" presStyleLbl="sibTrans2D1" presStyleIdx="2" presStyleCnt="3"/>
      <dgm:spPr/>
    </dgm:pt>
  </dgm:ptLst>
  <dgm:cxnLst>
    <dgm:cxn modelId="{48F5AC05-9567-4C38-8EDB-C00A203E0B80}" srcId="{2D593808-E6D1-4BC6-8A3E-E772843590DC}" destId="{BB9E8B39-75D2-4A33-9D78-CB3EB0DABB7A}" srcOrd="2" destOrd="0" parTransId="{CF1396A8-AB65-4008-9437-B402FC826A79}" sibTransId="{CF4C622B-F014-4E63-B731-8790B6918E6A}"/>
    <dgm:cxn modelId="{DE64A117-20F3-427A-BC39-6F3AF6AD0294}" type="presOf" srcId="{BEE02576-0FF5-4E04-8E20-B22A2AEED520}" destId="{F3C5E056-211B-4F07-9150-89694AC06DCC}" srcOrd="0" destOrd="0" presId="urn:microsoft.com/office/officeart/2005/8/layout/gear1"/>
    <dgm:cxn modelId="{D20AEB19-BE7B-41A5-91AF-EEF7A81CB5B5}" type="presOf" srcId="{BB9E8B39-75D2-4A33-9D78-CB3EB0DABB7A}" destId="{4B9C6801-6B22-4138-BD0E-4E9E9594FB5D}" srcOrd="3" destOrd="0" presId="urn:microsoft.com/office/officeart/2005/8/layout/gear1"/>
    <dgm:cxn modelId="{80B75C1D-7142-454B-A3BF-65FA943F7E47}" type="presOf" srcId="{90D13D42-EA26-4F16-AA68-D6583543EB33}" destId="{979350F8-038F-4BF8-B3CE-F3B204FCB4C7}" srcOrd="2" destOrd="0" presId="urn:microsoft.com/office/officeart/2005/8/layout/gear1"/>
    <dgm:cxn modelId="{AB75451D-F0E3-4FB7-A4BA-D95369B3F2B1}" type="presOf" srcId="{2D593808-E6D1-4BC6-8A3E-E772843590DC}" destId="{6E7C48FD-4C4C-41E7-BDE6-61E8BE347883}" srcOrd="0" destOrd="0" presId="urn:microsoft.com/office/officeart/2005/8/layout/gear1"/>
    <dgm:cxn modelId="{7AE5A328-E621-410B-B42D-B1455176B2E9}" srcId="{2D593808-E6D1-4BC6-8A3E-E772843590DC}" destId="{481A2258-EBCB-4452-B6D5-96BE95CFF679}" srcOrd="0" destOrd="0" parTransId="{9EE2F8ED-6ECB-4D75-9601-F04E1747FF7E}" sibTransId="{BEE02576-0FF5-4E04-8E20-B22A2AEED520}"/>
    <dgm:cxn modelId="{5A50AB36-37AF-403C-859B-84BB8376C242}" srcId="{2D593808-E6D1-4BC6-8A3E-E772843590DC}" destId="{90D13D42-EA26-4F16-AA68-D6583543EB33}" srcOrd="1" destOrd="0" parTransId="{A2A6E9A5-BAFF-4CB4-9CD2-CE3447D31822}" sibTransId="{29F0B46A-B207-449D-B6A2-480357A63659}"/>
    <dgm:cxn modelId="{3D18CF41-3CA7-4BDA-AA52-3B9348148F2A}" type="presOf" srcId="{CF4C622B-F014-4E63-B731-8790B6918E6A}" destId="{8F28EF04-8860-4C5B-A36A-BEE83DD8F90E}" srcOrd="0" destOrd="0" presId="urn:microsoft.com/office/officeart/2005/8/layout/gear1"/>
    <dgm:cxn modelId="{39C43A62-D78C-4F13-AE30-1A839A032410}" type="presOf" srcId="{BB9E8B39-75D2-4A33-9D78-CB3EB0DABB7A}" destId="{36C6468A-A7CA-4CF1-80C3-D956A18929A9}" srcOrd="2" destOrd="0" presId="urn:microsoft.com/office/officeart/2005/8/layout/gear1"/>
    <dgm:cxn modelId="{3260AB67-3EC7-4F0A-A5AF-465143F97597}" type="presOf" srcId="{481A2258-EBCB-4452-B6D5-96BE95CFF679}" destId="{ADD2F908-6EA3-4A05-8B1C-339FBEAC46FD}" srcOrd="2" destOrd="0" presId="urn:microsoft.com/office/officeart/2005/8/layout/gear1"/>
    <dgm:cxn modelId="{598E9769-B90C-4056-86BB-7090F9B891D4}" type="presOf" srcId="{BB9E8B39-75D2-4A33-9D78-CB3EB0DABB7A}" destId="{B51BBFC6-E4CD-4BAE-A159-E2C129F7F02F}" srcOrd="0" destOrd="0" presId="urn:microsoft.com/office/officeart/2005/8/layout/gear1"/>
    <dgm:cxn modelId="{848F9A4B-FB41-465C-ADFF-C6B3D9B10FE9}" type="presOf" srcId="{BB9E8B39-75D2-4A33-9D78-CB3EB0DABB7A}" destId="{4B53988F-6DB6-4257-8B73-F5E5695ED30D}" srcOrd="1" destOrd="0" presId="urn:microsoft.com/office/officeart/2005/8/layout/gear1"/>
    <dgm:cxn modelId="{FF430A76-7035-4022-ADE3-97AB4ABF33D2}" type="presOf" srcId="{29F0B46A-B207-449D-B6A2-480357A63659}" destId="{2DDB25DC-F94C-45DC-9974-078460593F4E}" srcOrd="0" destOrd="0" presId="urn:microsoft.com/office/officeart/2005/8/layout/gear1"/>
    <dgm:cxn modelId="{83DB02CB-412C-4717-A641-548D7755DB09}" type="presOf" srcId="{90D13D42-EA26-4F16-AA68-D6583543EB33}" destId="{3A92BC75-D123-445B-818E-F4912DED2D0C}" srcOrd="1" destOrd="0" presId="urn:microsoft.com/office/officeart/2005/8/layout/gear1"/>
    <dgm:cxn modelId="{8713FFCD-3380-48CE-B072-358B83DB727E}" type="presOf" srcId="{90D13D42-EA26-4F16-AA68-D6583543EB33}" destId="{A4368723-469D-4B36-9B21-533FFB301539}" srcOrd="0" destOrd="0" presId="urn:microsoft.com/office/officeart/2005/8/layout/gear1"/>
    <dgm:cxn modelId="{254B5EE0-1935-4FA5-A13F-3E9B4BC51F12}" type="presOf" srcId="{481A2258-EBCB-4452-B6D5-96BE95CFF679}" destId="{91279B84-32C8-4F74-AFD2-CF8EBD51AACD}" srcOrd="0" destOrd="0" presId="urn:microsoft.com/office/officeart/2005/8/layout/gear1"/>
    <dgm:cxn modelId="{951573F8-8470-4270-B3AD-2A641A543567}" type="presOf" srcId="{481A2258-EBCB-4452-B6D5-96BE95CFF679}" destId="{4A5B0A6F-DCC4-4F46-AC60-A2BAD1F0D885}" srcOrd="1" destOrd="0" presId="urn:microsoft.com/office/officeart/2005/8/layout/gear1"/>
    <dgm:cxn modelId="{A46B52E2-76BA-45C1-A318-7B629B1CB0D7}" type="presParOf" srcId="{6E7C48FD-4C4C-41E7-BDE6-61E8BE347883}" destId="{91279B84-32C8-4F74-AFD2-CF8EBD51AACD}" srcOrd="0" destOrd="0" presId="urn:microsoft.com/office/officeart/2005/8/layout/gear1"/>
    <dgm:cxn modelId="{C0C2313B-D688-4C62-B07C-1831D215ED27}" type="presParOf" srcId="{6E7C48FD-4C4C-41E7-BDE6-61E8BE347883}" destId="{4A5B0A6F-DCC4-4F46-AC60-A2BAD1F0D885}" srcOrd="1" destOrd="0" presId="urn:microsoft.com/office/officeart/2005/8/layout/gear1"/>
    <dgm:cxn modelId="{4DE71F66-6CC5-4222-87A4-6BB0A3FA8E10}" type="presParOf" srcId="{6E7C48FD-4C4C-41E7-BDE6-61E8BE347883}" destId="{ADD2F908-6EA3-4A05-8B1C-339FBEAC46FD}" srcOrd="2" destOrd="0" presId="urn:microsoft.com/office/officeart/2005/8/layout/gear1"/>
    <dgm:cxn modelId="{A0648B0B-441E-476B-BFED-6B8034705CEA}" type="presParOf" srcId="{6E7C48FD-4C4C-41E7-BDE6-61E8BE347883}" destId="{A4368723-469D-4B36-9B21-533FFB301539}" srcOrd="3" destOrd="0" presId="urn:microsoft.com/office/officeart/2005/8/layout/gear1"/>
    <dgm:cxn modelId="{AD1B6E1D-AE45-4278-A226-B8336EEE8F60}" type="presParOf" srcId="{6E7C48FD-4C4C-41E7-BDE6-61E8BE347883}" destId="{3A92BC75-D123-445B-818E-F4912DED2D0C}" srcOrd="4" destOrd="0" presId="urn:microsoft.com/office/officeart/2005/8/layout/gear1"/>
    <dgm:cxn modelId="{36788EFB-397B-4BF2-B814-7239B17EA96B}" type="presParOf" srcId="{6E7C48FD-4C4C-41E7-BDE6-61E8BE347883}" destId="{979350F8-038F-4BF8-B3CE-F3B204FCB4C7}" srcOrd="5" destOrd="0" presId="urn:microsoft.com/office/officeart/2005/8/layout/gear1"/>
    <dgm:cxn modelId="{C7E6CD3B-5F56-4E9A-8F72-7F84BD049D1C}" type="presParOf" srcId="{6E7C48FD-4C4C-41E7-BDE6-61E8BE347883}" destId="{B51BBFC6-E4CD-4BAE-A159-E2C129F7F02F}" srcOrd="6" destOrd="0" presId="urn:microsoft.com/office/officeart/2005/8/layout/gear1"/>
    <dgm:cxn modelId="{47C28912-F849-4CB2-B562-5F0DD962BC12}" type="presParOf" srcId="{6E7C48FD-4C4C-41E7-BDE6-61E8BE347883}" destId="{4B53988F-6DB6-4257-8B73-F5E5695ED30D}" srcOrd="7" destOrd="0" presId="urn:microsoft.com/office/officeart/2005/8/layout/gear1"/>
    <dgm:cxn modelId="{A249DD54-7ED4-4F6F-BA1A-A9A52FEC1680}" type="presParOf" srcId="{6E7C48FD-4C4C-41E7-BDE6-61E8BE347883}" destId="{36C6468A-A7CA-4CF1-80C3-D956A18929A9}" srcOrd="8" destOrd="0" presId="urn:microsoft.com/office/officeart/2005/8/layout/gear1"/>
    <dgm:cxn modelId="{690BADBE-95BC-49B9-B1A6-DED9971C1B75}" type="presParOf" srcId="{6E7C48FD-4C4C-41E7-BDE6-61E8BE347883}" destId="{4B9C6801-6B22-4138-BD0E-4E9E9594FB5D}" srcOrd="9" destOrd="0" presId="urn:microsoft.com/office/officeart/2005/8/layout/gear1"/>
    <dgm:cxn modelId="{AFB325A7-FA09-49FF-9D57-53509EDA66BD}" type="presParOf" srcId="{6E7C48FD-4C4C-41E7-BDE6-61E8BE347883}" destId="{F3C5E056-211B-4F07-9150-89694AC06DCC}" srcOrd="10" destOrd="0" presId="urn:microsoft.com/office/officeart/2005/8/layout/gear1"/>
    <dgm:cxn modelId="{66DC2025-EE39-4101-9D51-E419451BC208}" type="presParOf" srcId="{6E7C48FD-4C4C-41E7-BDE6-61E8BE347883}" destId="{2DDB25DC-F94C-45DC-9974-078460593F4E}" srcOrd="11" destOrd="0" presId="urn:microsoft.com/office/officeart/2005/8/layout/gear1"/>
    <dgm:cxn modelId="{A6F92569-472B-468D-BFE4-C087ECE821A4}" type="presParOf" srcId="{6E7C48FD-4C4C-41E7-BDE6-61E8BE347883}" destId="{8F28EF04-8860-4C5B-A36A-BEE83DD8F90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4976FE-24BB-4747-AE08-E4FC263CE60A}" type="doc">
      <dgm:prSet loTypeId="urn:microsoft.com/office/officeart/2005/8/layout/hProcess9" loCatId="process" qsTypeId="urn:microsoft.com/office/officeart/2005/8/quickstyle/simple1" qsCatId="simple" csTypeId="urn:microsoft.com/office/officeart/2005/8/colors/accent1_2" csCatId="accent1" phldr="1"/>
      <dgm:spPr/>
    </dgm:pt>
    <dgm:pt modelId="{CC480062-1FC6-494B-B67A-760926FF2EC4}">
      <dgm:prSet phldrT="[Text]"/>
      <dgm:spPr>
        <a:solidFill>
          <a:srgbClr val="FF0000"/>
        </a:solidFill>
      </dgm:spPr>
      <dgm:t>
        <a:bodyPr/>
        <a:lstStyle/>
        <a:p>
          <a:r>
            <a:rPr lang="en-US" b="1" dirty="0"/>
            <a:t>No Discrimination</a:t>
          </a:r>
        </a:p>
      </dgm:t>
    </dgm:pt>
    <dgm:pt modelId="{145BE25D-7228-413D-A1F7-92BDC5FCFA95}" type="parTrans" cxnId="{D0F1C40C-FEEF-45E0-9CCA-0309925E00A1}">
      <dgm:prSet/>
      <dgm:spPr/>
      <dgm:t>
        <a:bodyPr/>
        <a:lstStyle/>
        <a:p>
          <a:endParaRPr lang="en-US"/>
        </a:p>
      </dgm:t>
    </dgm:pt>
    <dgm:pt modelId="{9A111A46-9BA2-412A-B101-7FC030960A9A}" type="sibTrans" cxnId="{D0F1C40C-FEEF-45E0-9CCA-0309925E00A1}">
      <dgm:prSet/>
      <dgm:spPr/>
      <dgm:t>
        <a:bodyPr/>
        <a:lstStyle/>
        <a:p>
          <a:endParaRPr lang="en-US"/>
        </a:p>
      </dgm:t>
    </dgm:pt>
    <dgm:pt modelId="{B6F31886-08E0-45AC-A40C-614B573992BA}">
      <dgm:prSet phldrT="[Text]"/>
      <dgm:spPr>
        <a:solidFill>
          <a:srgbClr val="FFFF00"/>
        </a:solidFill>
      </dgm:spPr>
      <dgm:t>
        <a:bodyPr/>
        <a:lstStyle/>
        <a:p>
          <a:r>
            <a:rPr lang="en-US" dirty="0">
              <a:solidFill>
                <a:schemeClr val="accent2"/>
              </a:solidFill>
            </a:rPr>
            <a:t>Eliminate Non-Tariff Barriers in Procurement</a:t>
          </a:r>
        </a:p>
      </dgm:t>
    </dgm:pt>
    <dgm:pt modelId="{95748E08-40C8-4891-967F-197DFA00D1BE}" type="parTrans" cxnId="{F73116F8-7699-448F-B02D-6DB026587DB9}">
      <dgm:prSet/>
      <dgm:spPr/>
      <dgm:t>
        <a:bodyPr/>
        <a:lstStyle/>
        <a:p>
          <a:endParaRPr lang="en-US"/>
        </a:p>
      </dgm:t>
    </dgm:pt>
    <dgm:pt modelId="{0D40E3B0-BAFA-437F-B838-A378B4E920C8}" type="sibTrans" cxnId="{F73116F8-7699-448F-B02D-6DB026587DB9}">
      <dgm:prSet/>
      <dgm:spPr/>
      <dgm:t>
        <a:bodyPr/>
        <a:lstStyle/>
        <a:p>
          <a:endParaRPr lang="en-US"/>
        </a:p>
      </dgm:t>
    </dgm:pt>
    <dgm:pt modelId="{46C08865-7F1C-4DAB-9F56-18D72248630F}">
      <dgm:prSet phldrT="[Text]"/>
      <dgm:spPr>
        <a:solidFill>
          <a:srgbClr val="00B050"/>
        </a:solidFill>
      </dgm:spPr>
      <dgm:t>
        <a:bodyPr/>
        <a:lstStyle/>
        <a:p>
          <a:r>
            <a:rPr lang="en-US" b="1" dirty="0"/>
            <a:t>Harmonize – Best Practices or Uniform?  Anti-Corruption?</a:t>
          </a:r>
        </a:p>
      </dgm:t>
    </dgm:pt>
    <dgm:pt modelId="{B69224E4-59DB-4234-91D2-3B12DF5465DF}" type="parTrans" cxnId="{F20EF9AC-577A-417E-A7FB-26C8645EC3B8}">
      <dgm:prSet/>
      <dgm:spPr/>
      <dgm:t>
        <a:bodyPr/>
        <a:lstStyle/>
        <a:p>
          <a:endParaRPr lang="en-US"/>
        </a:p>
      </dgm:t>
    </dgm:pt>
    <dgm:pt modelId="{2E11111C-33F3-4BBF-9805-40788F1C0644}" type="sibTrans" cxnId="{F20EF9AC-577A-417E-A7FB-26C8645EC3B8}">
      <dgm:prSet/>
      <dgm:spPr/>
      <dgm:t>
        <a:bodyPr/>
        <a:lstStyle/>
        <a:p>
          <a:endParaRPr lang="en-US"/>
        </a:p>
      </dgm:t>
    </dgm:pt>
    <dgm:pt modelId="{568C3210-653C-4422-90DD-763D04E9D519}" type="pres">
      <dgm:prSet presAssocID="{AC4976FE-24BB-4747-AE08-E4FC263CE60A}" presName="CompostProcess" presStyleCnt="0">
        <dgm:presLayoutVars>
          <dgm:dir/>
          <dgm:resizeHandles val="exact"/>
        </dgm:presLayoutVars>
      </dgm:prSet>
      <dgm:spPr/>
    </dgm:pt>
    <dgm:pt modelId="{449305D7-E567-4BD6-9AF3-6B2743AD7EDF}" type="pres">
      <dgm:prSet presAssocID="{AC4976FE-24BB-4747-AE08-E4FC263CE60A}" presName="arrow" presStyleLbl="bgShp" presStyleIdx="0" presStyleCnt="1" custLinFactNeighborX="1601" custLinFactNeighborY="-11446"/>
      <dgm:spPr/>
    </dgm:pt>
    <dgm:pt modelId="{DB2B59A5-8B60-4D3E-B699-548B16B9AAF1}" type="pres">
      <dgm:prSet presAssocID="{AC4976FE-24BB-4747-AE08-E4FC263CE60A}" presName="linearProcess" presStyleCnt="0"/>
      <dgm:spPr/>
    </dgm:pt>
    <dgm:pt modelId="{8A557DF5-95BC-4010-BECC-9D2FC99DEF91}" type="pres">
      <dgm:prSet presAssocID="{CC480062-1FC6-494B-B67A-760926FF2EC4}" presName="textNode" presStyleLbl="node1" presStyleIdx="0" presStyleCnt="3">
        <dgm:presLayoutVars>
          <dgm:bulletEnabled val="1"/>
        </dgm:presLayoutVars>
      </dgm:prSet>
      <dgm:spPr/>
    </dgm:pt>
    <dgm:pt modelId="{CE7DB802-7C4B-4751-A035-2DD417B0412E}" type="pres">
      <dgm:prSet presAssocID="{9A111A46-9BA2-412A-B101-7FC030960A9A}" presName="sibTrans" presStyleCnt="0"/>
      <dgm:spPr/>
    </dgm:pt>
    <dgm:pt modelId="{6F8C8B4E-66EB-4B1D-A3FD-ECA6657CD259}" type="pres">
      <dgm:prSet presAssocID="{B6F31886-08E0-45AC-A40C-614B573992BA}" presName="textNode" presStyleLbl="node1" presStyleIdx="1" presStyleCnt="3">
        <dgm:presLayoutVars>
          <dgm:bulletEnabled val="1"/>
        </dgm:presLayoutVars>
      </dgm:prSet>
      <dgm:spPr/>
    </dgm:pt>
    <dgm:pt modelId="{6CC61C34-3D4D-4B76-80D8-F12DACCD4B39}" type="pres">
      <dgm:prSet presAssocID="{0D40E3B0-BAFA-437F-B838-A378B4E920C8}" presName="sibTrans" presStyleCnt="0"/>
      <dgm:spPr/>
    </dgm:pt>
    <dgm:pt modelId="{65F89276-B075-424D-82D8-D537A6E393F3}" type="pres">
      <dgm:prSet presAssocID="{46C08865-7F1C-4DAB-9F56-18D72248630F}" presName="textNode" presStyleLbl="node1" presStyleIdx="2" presStyleCnt="3" custLinFactX="12742" custLinFactNeighborX="100000" custLinFactNeighborY="1807">
        <dgm:presLayoutVars>
          <dgm:bulletEnabled val="1"/>
        </dgm:presLayoutVars>
      </dgm:prSet>
      <dgm:spPr/>
    </dgm:pt>
  </dgm:ptLst>
  <dgm:cxnLst>
    <dgm:cxn modelId="{D0F1C40C-FEEF-45E0-9CCA-0309925E00A1}" srcId="{AC4976FE-24BB-4747-AE08-E4FC263CE60A}" destId="{CC480062-1FC6-494B-B67A-760926FF2EC4}" srcOrd="0" destOrd="0" parTransId="{145BE25D-7228-413D-A1F7-92BDC5FCFA95}" sibTransId="{9A111A46-9BA2-412A-B101-7FC030960A9A}"/>
    <dgm:cxn modelId="{1A44A664-8F2B-4286-9220-7294DC54DF1C}" type="presOf" srcId="{CC480062-1FC6-494B-B67A-760926FF2EC4}" destId="{8A557DF5-95BC-4010-BECC-9D2FC99DEF91}" srcOrd="0" destOrd="0" presId="urn:microsoft.com/office/officeart/2005/8/layout/hProcess9"/>
    <dgm:cxn modelId="{F20EF9AC-577A-417E-A7FB-26C8645EC3B8}" srcId="{AC4976FE-24BB-4747-AE08-E4FC263CE60A}" destId="{46C08865-7F1C-4DAB-9F56-18D72248630F}" srcOrd="2" destOrd="0" parTransId="{B69224E4-59DB-4234-91D2-3B12DF5465DF}" sibTransId="{2E11111C-33F3-4BBF-9805-40788F1C0644}"/>
    <dgm:cxn modelId="{C18EB3C5-2572-4C89-A311-ED92103D8FE3}" type="presOf" srcId="{46C08865-7F1C-4DAB-9F56-18D72248630F}" destId="{65F89276-B075-424D-82D8-D537A6E393F3}" srcOrd="0" destOrd="0" presId="urn:microsoft.com/office/officeart/2005/8/layout/hProcess9"/>
    <dgm:cxn modelId="{1B53D2C7-FEB4-4692-AE43-D1E6F077F93E}" type="presOf" srcId="{AC4976FE-24BB-4747-AE08-E4FC263CE60A}" destId="{568C3210-653C-4422-90DD-763D04E9D519}" srcOrd="0" destOrd="0" presId="urn:microsoft.com/office/officeart/2005/8/layout/hProcess9"/>
    <dgm:cxn modelId="{F03285EB-36E0-4C74-ACBA-CA1975B29607}" type="presOf" srcId="{B6F31886-08E0-45AC-A40C-614B573992BA}" destId="{6F8C8B4E-66EB-4B1D-A3FD-ECA6657CD259}" srcOrd="0" destOrd="0" presId="urn:microsoft.com/office/officeart/2005/8/layout/hProcess9"/>
    <dgm:cxn modelId="{F73116F8-7699-448F-B02D-6DB026587DB9}" srcId="{AC4976FE-24BB-4747-AE08-E4FC263CE60A}" destId="{B6F31886-08E0-45AC-A40C-614B573992BA}" srcOrd="1" destOrd="0" parTransId="{95748E08-40C8-4891-967F-197DFA00D1BE}" sibTransId="{0D40E3B0-BAFA-437F-B838-A378B4E920C8}"/>
    <dgm:cxn modelId="{BB514EB0-F47D-4D40-8E5F-583779BFBAB3}" type="presParOf" srcId="{568C3210-653C-4422-90DD-763D04E9D519}" destId="{449305D7-E567-4BD6-9AF3-6B2743AD7EDF}" srcOrd="0" destOrd="0" presId="urn:microsoft.com/office/officeart/2005/8/layout/hProcess9"/>
    <dgm:cxn modelId="{6ABDF561-4FD9-4FAC-868D-FD589B09B431}" type="presParOf" srcId="{568C3210-653C-4422-90DD-763D04E9D519}" destId="{DB2B59A5-8B60-4D3E-B699-548B16B9AAF1}" srcOrd="1" destOrd="0" presId="urn:microsoft.com/office/officeart/2005/8/layout/hProcess9"/>
    <dgm:cxn modelId="{3C9C04D3-32C0-431C-A7B7-1B3E6B915C50}" type="presParOf" srcId="{DB2B59A5-8B60-4D3E-B699-548B16B9AAF1}" destId="{8A557DF5-95BC-4010-BECC-9D2FC99DEF91}" srcOrd="0" destOrd="0" presId="urn:microsoft.com/office/officeart/2005/8/layout/hProcess9"/>
    <dgm:cxn modelId="{743FEC9F-F58B-4B43-8BD2-507221F1935C}" type="presParOf" srcId="{DB2B59A5-8B60-4D3E-B699-548B16B9AAF1}" destId="{CE7DB802-7C4B-4751-A035-2DD417B0412E}" srcOrd="1" destOrd="0" presId="urn:microsoft.com/office/officeart/2005/8/layout/hProcess9"/>
    <dgm:cxn modelId="{E35D62AC-67A6-4044-88C1-DEDAA55C5816}" type="presParOf" srcId="{DB2B59A5-8B60-4D3E-B699-548B16B9AAF1}" destId="{6F8C8B4E-66EB-4B1D-A3FD-ECA6657CD259}" srcOrd="2" destOrd="0" presId="urn:microsoft.com/office/officeart/2005/8/layout/hProcess9"/>
    <dgm:cxn modelId="{61FD835C-2FD8-4B01-AEA4-766E22A54280}" type="presParOf" srcId="{DB2B59A5-8B60-4D3E-B699-548B16B9AAF1}" destId="{6CC61C34-3D4D-4B76-80D8-F12DACCD4B39}" srcOrd="3" destOrd="0" presId="urn:microsoft.com/office/officeart/2005/8/layout/hProcess9"/>
    <dgm:cxn modelId="{B1792C17-C657-4FF5-B39F-692E27CD2C5B}" type="presParOf" srcId="{DB2B59A5-8B60-4D3E-B699-548B16B9AAF1}" destId="{65F89276-B075-424D-82D8-D537A6E393F3}"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C12C4E-FF7F-4AB9-BE46-F5B23F4C5FC4}" type="doc">
      <dgm:prSet loTypeId="urn:microsoft.com/office/officeart/2005/8/layout/arrow5" loCatId="process" qsTypeId="urn:microsoft.com/office/officeart/2005/8/quickstyle/simple1" qsCatId="simple" csTypeId="urn:microsoft.com/office/officeart/2005/8/colors/accent1_1" csCatId="accent1" phldr="1"/>
      <dgm:spPr/>
      <dgm:t>
        <a:bodyPr/>
        <a:lstStyle/>
        <a:p>
          <a:endParaRPr lang="en-US"/>
        </a:p>
      </dgm:t>
    </dgm:pt>
    <dgm:pt modelId="{243D23B1-4AA5-4B78-9E8A-2E418707AAA3}">
      <dgm:prSet phldrT="[Text]"/>
      <dgm:spPr/>
      <dgm:t>
        <a:bodyPr/>
        <a:lstStyle/>
        <a:p>
          <a:r>
            <a:rPr lang="en-US" b="1" dirty="0"/>
            <a:t>Non-Discrimination</a:t>
          </a:r>
        </a:p>
      </dgm:t>
    </dgm:pt>
    <dgm:pt modelId="{57A7658C-2652-4B78-9D69-9043B668B133}" type="parTrans" cxnId="{7F2B1C4B-6452-4136-9875-D2ADEB01F22E}">
      <dgm:prSet/>
      <dgm:spPr/>
      <dgm:t>
        <a:bodyPr/>
        <a:lstStyle/>
        <a:p>
          <a:endParaRPr lang="en-US"/>
        </a:p>
      </dgm:t>
    </dgm:pt>
    <dgm:pt modelId="{A5970BDD-EBFC-4CA9-B3FC-5EAD72D36F2C}" type="sibTrans" cxnId="{7F2B1C4B-6452-4136-9875-D2ADEB01F22E}">
      <dgm:prSet/>
      <dgm:spPr/>
      <dgm:t>
        <a:bodyPr/>
        <a:lstStyle/>
        <a:p>
          <a:endParaRPr lang="en-US"/>
        </a:p>
      </dgm:t>
    </dgm:pt>
    <dgm:pt modelId="{678FA623-3ADE-4DDE-A7DA-66C190355F1C}">
      <dgm:prSet phldrT="[Text]"/>
      <dgm:spPr/>
      <dgm:t>
        <a:bodyPr/>
        <a:lstStyle/>
        <a:p>
          <a:r>
            <a:rPr lang="en-US" b="1" dirty="0"/>
            <a:t>National Treatment</a:t>
          </a:r>
        </a:p>
      </dgm:t>
    </dgm:pt>
    <dgm:pt modelId="{E9606BED-6D6B-45E5-BEC9-41C898EB64BA}" type="parTrans" cxnId="{CC420243-D0C5-41CC-B9B7-563772CE8362}">
      <dgm:prSet/>
      <dgm:spPr/>
      <dgm:t>
        <a:bodyPr/>
        <a:lstStyle/>
        <a:p>
          <a:endParaRPr lang="en-US"/>
        </a:p>
      </dgm:t>
    </dgm:pt>
    <dgm:pt modelId="{242AADE3-6672-4DCF-B3E0-9B7211F88859}" type="sibTrans" cxnId="{CC420243-D0C5-41CC-B9B7-563772CE8362}">
      <dgm:prSet/>
      <dgm:spPr/>
      <dgm:t>
        <a:bodyPr/>
        <a:lstStyle/>
        <a:p>
          <a:endParaRPr lang="en-US"/>
        </a:p>
      </dgm:t>
    </dgm:pt>
    <dgm:pt modelId="{5CFDF557-6B14-4749-B005-E0548E4413D2}" type="pres">
      <dgm:prSet presAssocID="{46C12C4E-FF7F-4AB9-BE46-F5B23F4C5FC4}" presName="diagram" presStyleCnt="0">
        <dgm:presLayoutVars>
          <dgm:dir/>
          <dgm:resizeHandles val="exact"/>
        </dgm:presLayoutVars>
      </dgm:prSet>
      <dgm:spPr/>
    </dgm:pt>
    <dgm:pt modelId="{DA0E36FD-5259-48FC-A286-C256A87D757F}" type="pres">
      <dgm:prSet presAssocID="{243D23B1-4AA5-4B78-9E8A-2E418707AAA3}" presName="arrow" presStyleLbl="node1" presStyleIdx="0" presStyleCnt="2">
        <dgm:presLayoutVars>
          <dgm:bulletEnabled val="1"/>
        </dgm:presLayoutVars>
      </dgm:prSet>
      <dgm:spPr/>
    </dgm:pt>
    <dgm:pt modelId="{2095134D-C8AB-4327-848A-45EAC406E953}" type="pres">
      <dgm:prSet presAssocID="{678FA623-3ADE-4DDE-A7DA-66C190355F1C}" presName="arrow" presStyleLbl="node1" presStyleIdx="1" presStyleCnt="2">
        <dgm:presLayoutVars>
          <dgm:bulletEnabled val="1"/>
        </dgm:presLayoutVars>
      </dgm:prSet>
      <dgm:spPr/>
    </dgm:pt>
  </dgm:ptLst>
  <dgm:cxnLst>
    <dgm:cxn modelId="{3F09560D-B29D-4F95-9E0E-FEB5E88496D2}" type="presOf" srcId="{46C12C4E-FF7F-4AB9-BE46-F5B23F4C5FC4}" destId="{5CFDF557-6B14-4749-B005-E0548E4413D2}" srcOrd="0" destOrd="0" presId="urn:microsoft.com/office/officeart/2005/8/layout/arrow5"/>
    <dgm:cxn modelId="{CC420243-D0C5-41CC-B9B7-563772CE8362}" srcId="{46C12C4E-FF7F-4AB9-BE46-F5B23F4C5FC4}" destId="{678FA623-3ADE-4DDE-A7DA-66C190355F1C}" srcOrd="1" destOrd="0" parTransId="{E9606BED-6D6B-45E5-BEC9-41C898EB64BA}" sibTransId="{242AADE3-6672-4DCF-B3E0-9B7211F88859}"/>
    <dgm:cxn modelId="{1CFE9763-31DA-466A-8147-E68B5F96497D}" type="presOf" srcId="{243D23B1-4AA5-4B78-9E8A-2E418707AAA3}" destId="{DA0E36FD-5259-48FC-A286-C256A87D757F}" srcOrd="0" destOrd="0" presId="urn:microsoft.com/office/officeart/2005/8/layout/arrow5"/>
    <dgm:cxn modelId="{7F2B1C4B-6452-4136-9875-D2ADEB01F22E}" srcId="{46C12C4E-FF7F-4AB9-BE46-F5B23F4C5FC4}" destId="{243D23B1-4AA5-4B78-9E8A-2E418707AAA3}" srcOrd="0" destOrd="0" parTransId="{57A7658C-2652-4B78-9D69-9043B668B133}" sibTransId="{A5970BDD-EBFC-4CA9-B3FC-5EAD72D36F2C}"/>
    <dgm:cxn modelId="{795E6658-D7A9-4293-A564-AA4D66E55236}" type="presOf" srcId="{678FA623-3ADE-4DDE-A7DA-66C190355F1C}" destId="{2095134D-C8AB-4327-848A-45EAC406E953}" srcOrd="0" destOrd="0" presId="urn:microsoft.com/office/officeart/2005/8/layout/arrow5"/>
    <dgm:cxn modelId="{E81D5616-2D25-48BC-B95A-4A6E2293BF67}" type="presParOf" srcId="{5CFDF557-6B14-4749-B005-E0548E4413D2}" destId="{DA0E36FD-5259-48FC-A286-C256A87D757F}" srcOrd="0" destOrd="0" presId="urn:microsoft.com/office/officeart/2005/8/layout/arrow5"/>
    <dgm:cxn modelId="{5CB1CF2F-57DA-4130-B8E1-36669B2A31EF}" type="presParOf" srcId="{5CFDF557-6B14-4749-B005-E0548E4413D2}" destId="{2095134D-C8AB-4327-848A-45EAC406E953}"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CF4E98-4045-4DB3-82A1-BAC73E3430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C327E0F-8552-4A98-87B4-200F8D8CC044}">
      <dgm:prSet phldrT="[Text]"/>
      <dgm:spPr>
        <a:solidFill>
          <a:srgbClr val="00B050"/>
        </a:solidFill>
      </dgm:spPr>
      <dgm:t>
        <a:bodyPr/>
        <a:lstStyle/>
        <a:p>
          <a:r>
            <a:rPr lang="en-US" dirty="0"/>
            <a:t>Text</a:t>
          </a:r>
        </a:p>
      </dgm:t>
    </dgm:pt>
    <dgm:pt modelId="{1D6103C6-2C21-420E-A669-42CD989023B1}" type="parTrans" cxnId="{C25C6A54-6CA8-43FA-B939-813C1DD75B20}">
      <dgm:prSet/>
      <dgm:spPr/>
      <dgm:t>
        <a:bodyPr/>
        <a:lstStyle/>
        <a:p>
          <a:endParaRPr lang="en-US"/>
        </a:p>
      </dgm:t>
    </dgm:pt>
    <dgm:pt modelId="{AF1B51D3-D7CA-4E9A-87EB-97DDBF032F6C}" type="sibTrans" cxnId="{C25C6A54-6CA8-43FA-B939-813C1DD75B20}">
      <dgm:prSet/>
      <dgm:spPr/>
      <dgm:t>
        <a:bodyPr/>
        <a:lstStyle/>
        <a:p>
          <a:endParaRPr lang="en-US"/>
        </a:p>
      </dgm:t>
    </dgm:pt>
    <dgm:pt modelId="{6E8C127D-E837-4ACD-B41C-366D40A8C357}">
      <dgm:prSet phldrT="[Text]"/>
      <dgm:spPr>
        <a:solidFill>
          <a:schemeClr val="tx1">
            <a:alpha val="90000"/>
          </a:schemeClr>
        </a:solidFill>
      </dgm:spPr>
      <dgm:t>
        <a:bodyPr/>
        <a:lstStyle/>
        <a:p>
          <a:r>
            <a:rPr lang="en-US" dirty="0">
              <a:solidFill>
                <a:schemeClr val="bg1"/>
              </a:solidFill>
            </a:rPr>
            <a:t>Minimum requirements for Procurement System</a:t>
          </a:r>
        </a:p>
      </dgm:t>
    </dgm:pt>
    <dgm:pt modelId="{664BB7BA-9B23-4628-97A3-0C98F9B8E9C1}" type="parTrans" cxnId="{AAD96D89-BBA7-4C29-9102-3B693A966A1F}">
      <dgm:prSet/>
      <dgm:spPr/>
      <dgm:t>
        <a:bodyPr/>
        <a:lstStyle/>
        <a:p>
          <a:endParaRPr lang="en-US"/>
        </a:p>
      </dgm:t>
    </dgm:pt>
    <dgm:pt modelId="{8B2309D5-F36A-4264-84C6-33EC8EA371CE}" type="sibTrans" cxnId="{AAD96D89-BBA7-4C29-9102-3B693A966A1F}">
      <dgm:prSet/>
      <dgm:spPr/>
      <dgm:t>
        <a:bodyPr/>
        <a:lstStyle/>
        <a:p>
          <a:endParaRPr lang="en-US"/>
        </a:p>
      </dgm:t>
    </dgm:pt>
    <dgm:pt modelId="{11809BB1-145E-4AAC-A580-749B0B0D3B6E}">
      <dgm:prSet phldrT="[Text]"/>
      <dgm:spPr>
        <a:solidFill>
          <a:srgbClr val="FF0000"/>
        </a:solidFill>
      </dgm:spPr>
      <dgm:t>
        <a:bodyPr/>
        <a:lstStyle/>
        <a:p>
          <a:r>
            <a:rPr lang="en-US" dirty="0"/>
            <a:t>Coverage</a:t>
          </a:r>
        </a:p>
      </dgm:t>
    </dgm:pt>
    <dgm:pt modelId="{749421EC-10FC-4685-8281-CF9E3BD3CB4B}" type="parTrans" cxnId="{9BCCB9A7-4E02-4E4C-BB5A-04A88E58FC3A}">
      <dgm:prSet/>
      <dgm:spPr/>
      <dgm:t>
        <a:bodyPr/>
        <a:lstStyle/>
        <a:p>
          <a:endParaRPr lang="en-US"/>
        </a:p>
      </dgm:t>
    </dgm:pt>
    <dgm:pt modelId="{65D4738A-197E-4F0E-8DEF-F7A089C66D6A}" type="sibTrans" cxnId="{9BCCB9A7-4E02-4E4C-BB5A-04A88E58FC3A}">
      <dgm:prSet/>
      <dgm:spPr/>
      <dgm:t>
        <a:bodyPr/>
        <a:lstStyle/>
        <a:p>
          <a:endParaRPr lang="en-US"/>
        </a:p>
      </dgm:t>
    </dgm:pt>
    <dgm:pt modelId="{10D2727C-03D6-48C4-954D-137412AD9573}">
      <dgm:prSet phldrT="[Text]"/>
      <dgm:spPr>
        <a:solidFill>
          <a:schemeClr val="tx1">
            <a:alpha val="90000"/>
          </a:schemeClr>
        </a:solidFill>
      </dgm:spPr>
      <dgm:t>
        <a:bodyPr/>
        <a:lstStyle/>
        <a:p>
          <a:r>
            <a:rPr lang="en-US" dirty="0">
              <a:solidFill>
                <a:schemeClr val="bg1"/>
              </a:solidFill>
            </a:rPr>
            <a:t>Agencies</a:t>
          </a:r>
        </a:p>
      </dgm:t>
    </dgm:pt>
    <dgm:pt modelId="{092AA5D3-4257-4F5D-94F6-3FC0DA423DD9}" type="parTrans" cxnId="{92C910C1-4B65-4080-9DB8-974218FC041C}">
      <dgm:prSet/>
      <dgm:spPr/>
      <dgm:t>
        <a:bodyPr/>
        <a:lstStyle/>
        <a:p>
          <a:endParaRPr lang="en-US"/>
        </a:p>
      </dgm:t>
    </dgm:pt>
    <dgm:pt modelId="{7B7A51AD-AE94-4A52-9B2C-867509507918}" type="sibTrans" cxnId="{92C910C1-4B65-4080-9DB8-974218FC041C}">
      <dgm:prSet/>
      <dgm:spPr/>
      <dgm:t>
        <a:bodyPr/>
        <a:lstStyle/>
        <a:p>
          <a:endParaRPr lang="en-US"/>
        </a:p>
      </dgm:t>
    </dgm:pt>
    <dgm:pt modelId="{5F6B5678-E264-408D-A19E-97794702F955}">
      <dgm:prSet phldrT="[Text]"/>
      <dgm:spPr>
        <a:solidFill>
          <a:schemeClr val="tx1">
            <a:alpha val="90000"/>
          </a:schemeClr>
        </a:solidFill>
      </dgm:spPr>
      <dgm:t>
        <a:bodyPr/>
        <a:lstStyle/>
        <a:p>
          <a:r>
            <a:rPr lang="en-US" dirty="0">
              <a:solidFill>
                <a:schemeClr val="bg1"/>
              </a:solidFill>
            </a:rPr>
            <a:t>Goods</a:t>
          </a:r>
        </a:p>
      </dgm:t>
    </dgm:pt>
    <dgm:pt modelId="{CBF26F91-7C57-4BC0-B9DD-E675736C182F}" type="parTrans" cxnId="{151962A3-EA64-4EC9-89B5-3D3F4A42DE49}">
      <dgm:prSet/>
      <dgm:spPr/>
      <dgm:t>
        <a:bodyPr/>
        <a:lstStyle/>
        <a:p>
          <a:endParaRPr lang="en-US"/>
        </a:p>
      </dgm:t>
    </dgm:pt>
    <dgm:pt modelId="{86177350-B0FB-4DE2-B7B5-13235288B7FB}" type="sibTrans" cxnId="{151962A3-EA64-4EC9-89B5-3D3F4A42DE49}">
      <dgm:prSet/>
      <dgm:spPr/>
      <dgm:t>
        <a:bodyPr/>
        <a:lstStyle/>
        <a:p>
          <a:endParaRPr lang="en-US"/>
        </a:p>
      </dgm:t>
    </dgm:pt>
    <dgm:pt modelId="{5E745304-8EE5-4456-884F-139ECFC41B3B}">
      <dgm:prSet phldrT="[Text]"/>
      <dgm:spPr>
        <a:solidFill>
          <a:schemeClr val="tx1">
            <a:alpha val="90000"/>
          </a:schemeClr>
        </a:solidFill>
      </dgm:spPr>
      <dgm:t>
        <a:bodyPr/>
        <a:lstStyle/>
        <a:p>
          <a:r>
            <a:rPr lang="en-US" dirty="0">
              <a:solidFill>
                <a:schemeClr val="bg1"/>
              </a:solidFill>
            </a:rPr>
            <a:t>Services</a:t>
          </a:r>
        </a:p>
      </dgm:t>
    </dgm:pt>
    <dgm:pt modelId="{427B9391-BB91-4C58-839C-05830A3E2EA5}" type="parTrans" cxnId="{040803C2-73CF-459A-A1BD-99C0F14F4F0B}">
      <dgm:prSet/>
      <dgm:spPr/>
      <dgm:t>
        <a:bodyPr/>
        <a:lstStyle/>
        <a:p>
          <a:endParaRPr lang="en-US"/>
        </a:p>
      </dgm:t>
    </dgm:pt>
    <dgm:pt modelId="{3100B394-88C7-46AA-B4E3-63FD2D49720F}" type="sibTrans" cxnId="{040803C2-73CF-459A-A1BD-99C0F14F4F0B}">
      <dgm:prSet/>
      <dgm:spPr/>
      <dgm:t>
        <a:bodyPr/>
        <a:lstStyle/>
        <a:p>
          <a:endParaRPr lang="en-US"/>
        </a:p>
      </dgm:t>
    </dgm:pt>
    <dgm:pt modelId="{027E285B-E242-4046-BD7F-2B899587D162}">
      <dgm:prSet phldrT="[Text]"/>
      <dgm:spPr>
        <a:solidFill>
          <a:schemeClr val="tx1">
            <a:alpha val="90000"/>
          </a:schemeClr>
        </a:solidFill>
      </dgm:spPr>
      <dgm:t>
        <a:bodyPr/>
        <a:lstStyle/>
        <a:p>
          <a:r>
            <a:rPr lang="en-US" dirty="0">
              <a:solidFill>
                <a:schemeClr val="bg1"/>
              </a:solidFill>
            </a:rPr>
            <a:t>Party Exclusions</a:t>
          </a:r>
        </a:p>
      </dgm:t>
    </dgm:pt>
    <dgm:pt modelId="{C19765A8-F2B5-4390-B8FF-2CE1DC338534}" type="parTrans" cxnId="{AAC8FD91-A7E9-4BAF-8137-6F61926189BD}">
      <dgm:prSet/>
      <dgm:spPr/>
      <dgm:t>
        <a:bodyPr/>
        <a:lstStyle/>
        <a:p>
          <a:endParaRPr lang="en-US"/>
        </a:p>
      </dgm:t>
    </dgm:pt>
    <dgm:pt modelId="{6F168A1B-540C-47BC-8B69-5AD6E2DF079A}" type="sibTrans" cxnId="{AAC8FD91-A7E9-4BAF-8137-6F61926189BD}">
      <dgm:prSet/>
      <dgm:spPr/>
      <dgm:t>
        <a:bodyPr/>
        <a:lstStyle/>
        <a:p>
          <a:endParaRPr lang="en-US"/>
        </a:p>
      </dgm:t>
    </dgm:pt>
    <dgm:pt modelId="{D594CF3A-297C-4EEF-BE6B-E50D23AE53D8}" type="pres">
      <dgm:prSet presAssocID="{1DCF4E98-4045-4DB3-82A1-BAC73E3430E4}" presName="Name0" presStyleCnt="0">
        <dgm:presLayoutVars>
          <dgm:dir/>
          <dgm:animLvl val="lvl"/>
          <dgm:resizeHandles val="exact"/>
        </dgm:presLayoutVars>
      </dgm:prSet>
      <dgm:spPr/>
    </dgm:pt>
    <dgm:pt modelId="{B0A7B368-711F-4DC6-8733-C6757F409689}" type="pres">
      <dgm:prSet presAssocID="{5C327E0F-8552-4A98-87B4-200F8D8CC044}" presName="composite" presStyleCnt="0"/>
      <dgm:spPr/>
    </dgm:pt>
    <dgm:pt modelId="{E66B3651-E1E8-4710-B496-27440C03C873}" type="pres">
      <dgm:prSet presAssocID="{5C327E0F-8552-4A98-87B4-200F8D8CC044}" presName="parTx" presStyleLbl="alignNode1" presStyleIdx="0" presStyleCnt="2">
        <dgm:presLayoutVars>
          <dgm:chMax val="0"/>
          <dgm:chPref val="0"/>
          <dgm:bulletEnabled val="1"/>
        </dgm:presLayoutVars>
      </dgm:prSet>
      <dgm:spPr/>
    </dgm:pt>
    <dgm:pt modelId="{0FC654DC-592A-42FE-A441-C6B875B5F8B5}" type="pres">
      <dgm:prSet presAssocID="{5C327E0F-8552-4A98-87B4-200F8D8CC044}" presName="desTx" presStyleLbl="alignAccFollowNode1" presStyleIdx="0" presStyleCnt="2">
        <dgm:presLayoutVars>
          <dgm:bulletEnabled val="1"/>
        </dgm:presLayoutVars>
      </dgm:prSet>
      <dgm:spPr/>
    </dgm:pt>
    <dgm:pt modelId="{DB1ECE25-0EA8-473C-8249-A159539D1172}" type="pres">
      <dgm:prSet presAssocID="{AF1B51D3-D7CA-4E9A-87EB-97DDBF032F6C}" presName="space" presStyleCnt="0"/>
      <dgm:spPr/>
    </dgm:pt>
    <dgm:pt modelId="{B93B4B9D-7609-4DF6-BFE9-19B179B42949}" type="pres">
      <dgm:prSet presAssocID="{11809BB1-145E-4AAC-A580-749B0B0D3B6E}" presName="composite" presStyleCnt="0"/>
      <dgm:spPr/>
    </dgm:pt>
    <dgm:pt modelId="{928CBFCB-F372-4638-A3A2-DA207A70AF03}" type="pres">
      <dgm:prSet presAssocID="{11809BB1-145E-4AAC-A580-749B0B0D3B6E}" presName="parTx" presStyleLbl="alignNode1" presStyleIdx="1" presStyleCnt="2">
        <dgm:presLayoutVars>
          <dgm:chMax val="0"/>
          <dgm:chPref val="0"/>
          <dgm:bulletEnabled val="1"/>
        </dgm:presLayoutVars>
      </dgm:prSet>
      <dgm:spPr/>
    </dgm:pt>
    <dgm:pt modelId="{6DD4CE30-33B4-431C-85F0-AA184AC7D6D3}" type="pres">
      <dgm:prSet presAssocID="{11809BB1-145E-4AAC-A580-749B0B0D3B6E}" presName="desTx" presStyleLbl="alignAccFollowNode1" presStyleIdx="1" presStyleCnt="2">
        <dgm:presLayoutVars>
          <dgm:bulletEnabled val="1"/>
        </dgm:presLayoutVars>
      </dgm:prSet>
      <dgm:spPr/>
    </dgm:pt>
  </dgm:ptLst>
  <dgm:cxnLst>
    <dgm:cxn modelId="{D8417C0E-0E7D-42F2-BC56-A6B2A09202A9}" type="presOf" srcId="{5F6B5678-E264-408D-A19E-97794702F955}" destId="{6DD4CE30-33B4-431C-85F0-AA184AC7D6D3}" srcOrd="0" destOrd="1" presId="urn:microsoft.com/office/officeart/2005/8/layout/hList1"/>
    <dgm:cxn modelId="{77B92B46-F867-4323-90DD-6C418B46B2B1}" type="presOf" srcId="{6E8C127D-E837-4ACD-B41C-366D40A8C357}" destId="{0FC654DC-592A-42FE-A441-C6B875B5F8B5}" srcOrd="0" destOrd="0" presId="urn:microsoft.com/office/officeart/2005/8/layout/hList1"/>
    <dgm:cxn modelId="{C25C6A54-6CA8-43FA-B939-813C1DD75B20}" srcId="{1DCF4E98-4045-4DB3-82A1-BAC73E3430E4}" destId="{5C327E0F-8552-4A98-87B4-200F8D8CC044}" srcOrd="0" destOrd="0" parTransId="{1D6103C6-2C21-420E-A669-42CD989023B1}" sibTransId="{AF1B51D3-D7CA-4E9A-87EB-97DDBF032F6C}"/>
    <dgm:cxn modelId="{D76B4976-124F-4ABA-8EF6-44906F8A23C0}" type="presOf" srcId="{1DCF4E98-4045-4DB3-82A1-BAC73E3430E4}" destId="{D594CF3A-297C-4EEF-BE6B-E50D23AE53D8}" srcOrd="0" destOrd="0" presId="urn:microsoft.com/office/officeart/2005/8/layout/hList1"/>
    <dgm:cxn modelId="{D2018E7B-9C1C-4958-86B3-B756AC758DB1}" type="presOf" srcId="{11809BB1-145E-4AAC-A580-749B0B0D3B6E}" destId="{928CBFCB-F372-4638-A3A2-DA207A70AF03}" srcOrd="0" destOrd="0" presId="urn:microsoft.com/office/officeart/2005/8/layout/hList1"/>
    <dgm:cxn modelId="{53CBBF7D-35D6-4DE5-B2AC-2ED0A1CE0672}" type="presOf" srcId="{5E745304-8EE5-4456-884F-139ECFC41B3B}" destId="{6DD4CE30-33B4-431C-85F0-AA184AC7D6D3}" srcOrd="0" destOrd="2" presId="urn:microsoft.com/office/officeart/2005/8/layout/hList1"/>
    <dgm:cxn modelId="{AAD96D89-BBA7-4C29-9102-3B693A966A1F}" srcId="{5C327E0F-8552-4A98-87B4-200F8D8CC044}" destId="{6E8C127D-E837-4ACD-B41C-366D40A8C357}" srcOrd="0" destOrd="0" parTransId="{664BB7BA-9B23-4628-97A3-0C98F9B8E9C1}" sibTransId="{8B2309D5-F36A-4264-84C6-33EC8EA371CE}"/>
    <dgm:cxn modelId="{AAC8FD91-A7E9-4BAF-8137-6F61926189BD}" srcId="{11809BB1-145E-4AAC-A580-749B0B0D3B6E}" destId="{027E285B-E242-4046-BD7F-2B899587D162}" srcOrd="3" destOrd="0" parTransId="{C19765A8-F2B5-4390-B8FF-2CE1DC338534}" sibTransId="{6F168A1B-540C-47BC-8B69-5AD6E2DF079A}"/>
    <dgm:cxn modelId="{151962A3-EA64-4EC9-89B5-3D3F4A42DE49}" srcId="{11809BB1-145E-4AAC-A580-749B0B0D3B6E}" destId="{5F6B5678-E264-408D-A19E-97794702F955}" srcOrd="1" destOrd="0" parTransId="{CBF26F91-7C57-4BC0-B9DD-E675736C182F}" sibTransId="{86177350-B0FB-4DE2-B7B5-13235288B7FB}"/>
    <dgm:cxn modelId="{751103A5-D1BD-40C2-9C0B-1E4D7F528249}" type="presOf" srcId="{5C327E0F-8552-4A98-87B4-200F8D8CC044}" destId="{E66B3651-E1E8-4710-B496-27440C03C873}" srcOrd="0" destOrd="0" presId="urn:microsoft.com/office/officeart/2005/8/layout/hList1"/>
    <dgm:cxn modelId="{9BCCB9A7-4E02-4E4C-BB5A-04A88E58FC3A}" srcId="{1DCF4E98-4045-4DB3-82A1-BAC73E3430E4}" destId="{11809BB1-145E-4AAC-A580-749B0B0D3B6E}" srcOrd="1" destOrd="0" parTransId="{749421EC-10FC-4685-8281-CF9E3BD3CB4B}" sibTransId="{65D4738A-197E-4F0E-8DEF-F7A089C66D6A}"/>
    <dgm:cxn modelId="{92C910C1-4B65-4080-9DB8-974218FC041C}" srcId="{11809BB1-145E-4AAC-A580-749B0B0D3B6E}" destId="{10D2727C-03D6-48C4-954D-137412AD9573}" srcOrd="0" destOrd="0" parTransId="{092AA5D3-4257-4F5D-94F6-3FC0DA423DD9}" sibTransId="{7B7A51AD-AE94-4A52-9B2C-867509507918}"/>
    <dgm:cxn modelId="{040803C2-73CF-459A-A1BD-99C0F14F4F0B}" srcId="{11809BB1-145E-4AAC-A580-749B0B0D3B6E}" destId="{5E745304-8EE5-4456-884F-139ECFC41B3B}" srcOrd="2" destOrd="0" parTransId="{427B9391-BB91-4C58-839C-05830A3E2EA5}" sibTransId="{3100B394-88C7-46AA-B4E3-63FD2D49720F}"/>
    <dgm:cxn modelId="{C38001E9-2992-4C21-913F-01D8DE7AFA92}" type="presOf" srcId="{10D2727C-03D6-48C4-954D-137412AD9573}" destId="{6DD4CE30-33B4-431C-85F0-AA184AC7D6D3}" srcOrd="0" destOrd="0" presId="urn:microsoft.com/office/officeart/2005/8/layout/hList1"/>
    <dgm:cxn modelId="{29EC0CFF-6C8B-4BD1-B54D-648DB2E780F0}" type="presOf" srcId="{027E285B-E242-4046-BD7F-2B899587D162}" destId="{6DD4CE30-33B4-431C-85F0-AA184AC7D6D3}" srcOrd="0" destOrd="3" presId="urn:microsoft.com/office/officeart/2005/8/layout/hList1"/>
    <dgm:cxn modelId="{A93A9E48-84BF-4AF6-AFB0-6D74222B3111}" type="presParOf" srcId="{D594CF3A-297C-4EEF-BE6B-E50D23AE53D8}" destId="{B0A7B368-711F-4DC6-8733-C6757F409689}" srcOrd="0" destOrd="0" presId="urn:microsoft.com/office/officeart/2005/8/layout/hList1"/>
    <dgm:cxn modelId="{7FAA31F0-F21F-4922-BEE5-23C207BD2B45}" type="presParOf" srcId="{B0A7B368-711F-4DC6-8733-C6757F409689}" destId="{E66B3651-E1E8-4710-B496-27440C03C873}" srcOrd="0" destOrd="0" presId="urn:microsoft.com/office/officeart/2005/8/layout/hList1"/>
    <dgm:cxn modelId="{C0FB8A05-0C7C-48DC-AF69-3650F33A9A84}" type="presParOf" srcId="{B0A7B368-711F-4DC6-8733-C6757F409689}" destId="{0FC654DC-592A-42FE-A441-C6B875B5F8B5}" srcOrd="1" destOrd="0" presId="urn:microsoft.com/office/officeart/2005/8/layout/hList1"/>
    <dgm:cxn modelId="{DA335E0A-1D0A-4405-B16A-C009F121CA5C}" type="presParOf" srcId="{D594CF3A-297C-4EEF-BE6B-E50D23AE53D8}" destId="{DB1ECE25-0EA8-473C-8249-A159539D1172}" srcOrd="1" destOrd="0" presId="urn:microsoft.com/office/officeart/2005/8/layout/hList1"/>
    <dgm:cxn modelId="{B6D2AC62-D7D9-44AF-A526-1C0ED8CF8340}" type="presParOf" srcId="{D594CF3A-297C-4EEF-BE6B-E50D23AE53D8}" destId="{B93B4B9D-7609-4DF6-BFE9-19B179B42949}" srcOrd="2" destOrd="0" presId="urn:microsoft.com/office/officeart/2005/8/layout/hList1"/>
    <dgm:cxn modelId="{6B6A7CAB-1B74-4762-A236-CF227C67D368}" type="presParOf" srcId="{B93B4B9D-7609-4DF6-BFE9-19B179B42949}" destId="{928CBFCB-F372-4638-A3A2-DA207A70AF03}" srcOrd="0" destOrd="0" presId="urn:microsoft.com/office/officeart/2005/8/layout/hList1"/>
    <dgm:cxn modelId="{4A224EB4-FE5B-462B-81AA-EE8A9A7BDB31}" type="presParOf" srcId="{B93B4B9D-7609-4DF6-BFE9-19B179B42949}" destId="{6DD4CE30-33B4-431C-85F0-AA184AC7D6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E5D450-6D64-4856-92F5-F6EA4BC1E9C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3F2EB09-66A3-4B91-8262-B194D574ED6D}">
      <dgm:prSet phldrT="[Text]"/>
      <dgm:spPr>
        <a:solidFill>
          <a:srgbClr val="FF0000"/>
        </a:solidFill>
      </dgm:spPr>
      <dgm:t>
        <a:bodyPr/>
        <a:lstStyle/>
        <a:p>
          <a:r>
            <a:rPr lang="en-US" dirty="0"/>
            <a:t>GPA Exclusions</a:t>
          </a:r>
        </a:p>
      </dgm:t>
    </dgm:pt>
    <dgm:pt modelId="{F72190D1-E0A0-4966-87C1-BEAE48D97CB5}" type="parTrans" cxnId="{680174B4-CA4A-4930-BC23-13EDA3DFB62E}">
      <dgm:prSet/>
      <dgm:spPr/>
      <dgm:t>
        <a:bodyPr/>
        <a:lstStyle/>
        <a:p>
          <a:endParaRPr lang="en-US"/>
        </a:p>
      </dgm:t>
    </dgm:pt>
    <dgm:pt modelId="{97F92026-8F1B-4403-9589-DA36AC8D121D}" type="sibTrans" cxnId="{680174B4-CA4A-4930-BC23-13EDA3DFB62E}">
      <dgm:prSet/>
      <dgm:spPr/>
      <dgm:t>
        <a:bodyPr/>
        <a:lstStyle/>
        <a:p>
          <a:endParaRPr lang="en-US"/>
        </a:p>
      </dgm:t>
    </dgm:pt>
    <dgm:pt modelId="{3CE1851C-5671-4921-BC7D-ED8B124A7059}">
      <dgm:prSet phldrT="[Text]"/>
      <dgm:spPr>
        <a:solidFill>
          <a:srgbClr val="C00000"/>
        </a:solidFill>
      </dgm:spPr>
      <dgm:t>
        <a:bodyPr/>
        <a:lstStyle/>
        <a:p>
          <a:r>
            <a:rPr lang="en-US" dirty="0"/>
            <a:t>Defense</a:t>
          </a:r>
        </a:p>
      </dgm:t>
    </dgm:pt>
    <dgm:pt modelId="{E89B1C7C-C282-4C95-BD56-5C0BB630BE1C}" type="parTrans" cxnId="{A40D0960-9D8A-4A64-BA73-635051DA0470}">
      <dgm:prSet/>
      <dgm:spPr/>
      <dgm:t>
        <a:bodyPr/>
        <a:lstStyle/>
        <a:p>
          <a:endParaRPr lang="en-US"/>
        </a:p>
      </dgm:t>
    </dgm:pt>
    <dgm:pt modelId="{F7C05599-5F46-43F8-B603-39B1847413CF}" type="sibTrans" cxnId="{A40D0960-9D8A-4A64-BA73-635051DA0470}">
      <dgm:prSet/>
      <dgm:spPr/>
      <dgm:t>
        <a:bodyPr/>
        <a:lstStyle/>
        <a:p>
          <a:endParaRPr lang="en-US"/>
        </a:p>
      </dgm:t>
    </dgm:pt>
    <dgm:pt modelId="{732C9C83-BA24-4AB8-942D-AF23542BBB20}">
      <dgm:prSet phldrT="[Text]"/>
      <dgm:spPr>
        <a:solidFill>
          <a:srgbClr val="002060"/>
        </a:solidFill>
      </dgm:spPr>
      <dgm:t>
        <a:bodyPr/>
        <a:lstStyle/>
        <a:p>
          <a:r>
            <a:rPr lang="en-US" dirty="0"/>
            <a:t>Grants</a:t>
          </a:r>
        </a:p>
      </dgm:t>
    </dgm:pt>
    <dgm:pt modelId="{9D73145B-9EB0-4E9C-9198-62E781BE902A}" type="parTrans" cxnId="{EC0CBBBE-112D-46AE-BA0F-6F9CE8DAD57D}">
      <dgm:prSet/>
      <dgm:spPr/>
      <dgm:t>
        <a:bodyPr/>
        <a:lstStyle/>
        <a:p>
          <a:endParaRPr lang="en-US"/>
        </a:p>
      </dgm:t>
    </dgm:pt>
    <dgm:pt modelId="{06E61909-6865-453E-8110-45E6AA964AA0}" type="sibTrans" cxnId="{EC0CBBBE-112D-46AE-BA0F-6F9CE8DAD57D}">
      <dgm:prSet/>
      <dgm:spPr/>
      <dgm:t>
        <a:bodyPr/>
        <a:lstStyle/>
        <a:p>
          <a:endParaRPr lang="en-US"/>
        </a:p>
      </dgm:t>
    </dgm:pt>
    <dgm:pt modelId="{039F6783-B6AB-4EDF-94E2-0039D960CA95}">
      <dgm:prSet/>
      <dgm:spPr>
        <a:solidFill>
          <a:srgbClr val="7030A0"/>
        </a:solidFill>
      </dgm:spPr>
      <dgm:t>
        <a:bodyPr/>
        <a:lstStyle/>
        <a:p>
          <a:r>
            <a:rPr lang="en-US" dirty="0"/>
            <a:t>Party Exceptions</a:t>
          </a:r>
        </a:p>
      </dgm:t>
    </dgm:pt>
    <dgm:pt modelId="{3C83ACB4-3A4B-41ED-8035-04A4A5D010B3}" type="parTrans" cxnId="{50481F9A-FF3A-4067-BD94-276DC667D193}">
      <dgm:prSet/>
      <dgm:spPr/>
      <dgm:t>
        <a:bodyPr/>
        <a:lstStyle/>
        <a:p>
          <a:endParaRPr lang="en-US"/>
        </a:p>
      </dgm:t>
    </dgm:pt>
    <dgm:pt modelId="{65A239CC-E6FF-468A-9380-CAC9A1DD11CE}" type="sibTrans" cxnId="{50481F9A-FF3A-4067-BD94-276DC667D193}">
      <dgm:prSet/>
      <dgm:spPr/>
      <dgm:t>
        <a:bodyPr/>
        <a:lstStyle/>
        <a:p>
          <a:endParaRPr lang="en-US"/>
        </a:p>
      </dgm:t>
    </dgm:pt>
    <dgm:pt modelId="{6AA832CC-D020-4824-8407-2F1AE31CD276}" type="pres">
      <dgm:prSet presAssocID="{45E5D450-6D64-4856-92F5-F6EA4BC1E9C0}" presName="composite" presStyleCnt="0">
        <dgm:presLayoutVars>
          <dgm:chMax val="1"/>
          <dgm:dir/>
          <dgm:resizeHandles val="exact"/>
        </dgm:presLayoutVars>
      </dgm:prSet>
      <dgm:spPr/>
    </dgm:pt>
    <dgm:pt modelId="{9A10ABAF-379C-4358-B3C0-543DA4A22FBE}" type="pres">
      <dgm:prSet presAssocID="{B3F2EB09-66A3-4B91-8262-B194D574ED6D}" presName="roof" presStyleLbl="dkBgShp" presStyleIdx="0" presStyleCnt="2"/>
      <dgm:spPr/>
    </dgm:pt>
    <dgm:pt modelId="{AC980529-B213-4D44-A673-0C3832121395}" type="pres">
      <dgm:prSet presAssocID="{B3F2EB09-66A3-4B91-8262-B194D574ED6D}" presName="pillars" presStyleCnt="0"/>
      <dgm:spPr/>
    </dgm:pt>
    <dgm:pt modelId="{5270E756-F68C-4711-8DA3-769C0228CA16}" type="pres">
      <dgm:prSet presAssocID="{B3F2EB09-66A3-4B91-8262-B194D574ED6D}" presName="pillar1" presStyleLbl="node1" presStyleIdx="0" presStyleCnt="3" custScaleX="83205">
        <dgm:presLayoutVars>
          <dgm:bulletEnabled val="1"/>
        </dgm:presLayoutVars>
      </dgm:prSet>
      <dgm:spPr/>
    </dgm:pt>
    <dgm:pt modelId="{005F13D6-332F-4FC1-9030-4F57C1CA3650}" type="pres">
      <dgm:prSet presAssocID="{732C9C83-BA24-4AB8-942D-AF23542BBB20}" presName="pillarX" presStyleLbl="node1" presStyleIdx="1" presStyleCnt="3" custScaleX="95018" custScaleY="99005" custLinFactNeighborX="1042" custLinFactNeighborY="-237">
        <dgm:presLayoutVars>
          <dgm:bulletEnabled val="1"/>
        </dgm:presLayoutVars>
      </dgm:prSet>
      <dgm:spPr/>
    </dgm:pt>
    <dgm:pt modelId="{2635D3B2-E145-4252-9438-7B0A4FC66C00}" type="pres">
      <dgm:prSet presAssocID="{039F6783-B6AB-4EDF-94E2-0039D960CA95}" presName="pillarX" presStyleLbl="node1" presStyleIdx="2" presStyleCnt="3" custScaleX="79345">
        <dgm:presLayoutVars>
          <dgm:bulletEnabled val="1"/>
        </dgm:presLayoutVars>
      </dgm:prSet>
      <dgm:spPr/>
    </dgm:pt>
    <dgm:pt modelId="{92B39A23-1F7E-46A3-9855-96D4B8D1739B}" type="pres">
      <dgm:prSet presAssocID="{B3F2EB09-66A3-4B91-8262-B194D574ED6D}" presName="base" presStyleLbl="dkBgShp" presStyleIdx="1" presStyleCnt="2"/>
      <dgm:spPr>
        <a:solidFill>
          <a:srgbClr val="FF0000"/>
        </a:solidFill>
      </dgm:spPr>
    </dgm:pt>
  </dgm:ptLst>
  <dgm:cxnLst>
    <dgm:cxn modelId="{3ACD4C08-EB22-4948-8C56-EDD1339E9289}" type="presOf" srcId="{45E5D450-6D64-4856-92F5-F6EA4BC1E9C0}" destId="{6AA832CC-D020-4824-8407-2F1AE31CD276}" srcOrd="0" destOrd="0" presId="urn:microsoft.com/office/officeart/2005/8/layout/hList3"/>
    <dgm:cxn modelId="{F4255712-5916-4A92-92CC-8501FD77A7DE}" type="presOf" srcId="{B3F2EB09-66A3-4B91-8262-B194D574ED6D}" destId="{9A10ABAF-379C-4358-B3C0-543DA4A22FBE}" srcOrd="0" destOrd="0" presId="urn:microsoft.com/office/officeart/2005/8/layout/hList3"/>
    <dgm:cxn modelId="{D55EEE17-FA2E-4AF0-B2BD-B0E90F870CEE}" type="presOf" srcId="{039F6783-B6AB-4EDF-94E2-0039D960CA95}" destId="{2635D3B2-E145-4252-9438-7B0A4FC66C00}" srcOrd="0" destOrd="0" presId="urn:microsoft.com/office/officeart/2005/8/layout/hList3"/>
    <dgm:cxn modelId="{A40D0960-9D8A-4A64-BA73-635051DA0470}" srcId="{B3F2EB09-66A3-4B91-8262-B194D574ED6D}" destId="{3CE1851C-5671-4921-BC7D-ED8B124A7059}" srcOrd="0" destOrd="0" parTransId="{E89B1C7C-C282-4C95-BD56-5C0BB630BE1C}" sibTransId="{F7C05599-5F46-43F8-B603-39B1847413CF}"/>
    <dgm:cxn modelId="{4C4E5089-5723-4D45-B4F8-DB87526ACCFA}" type="presOf" srcId="{732C9C83-BA24-4AB8-942D-AF23542BBB20}" destId="{005F13D6-332F-4FC1-9030-4F57C1CA3650}" srcOrd="0" destOrd="0" presId="urn:microsoft.com/office/officeart/2005/8/layout/hList3"/>
    <dgm:cxn modelId="{50481F9A-FF3A-4067-BD94-276DC667D193}" srcId="{B3F2EB09-66A3-4B91-8262-B194D574ED6D}" destId="{039F6783-B6AB-4EDF-94E2-0039D960CA95}" srcOrd="2" destOrd="0" parTransId="{3C83ACB4-3A4B-41ED-8035-04A4A5D010B3}" sibTransId="{65A239CC-E6FF-468A-9380-CAC9A1DD11CE}"/>
    <dgm:cxn modelId="{680174B4-CA4A-4930-BC23-13EDA3DFB62E}" srcId="{45E5D450-6D64-4856-92F5-F6EA4BC1E9C0}" destId="{B3F2EB09-66A3-4B91-8262-B194D574ED6D}" srcOrd="0" destOrd="0" parTransId="{F72190D1-E0A0-4966-87C1-BEAE48D97CB5}" sibTransId="{97F92026-8F1B-4403-9589-DA36AC8D121D}"/>
    <dgm:cxn modelId="{EC0CBBBE-112D-46AE-BA0F-6F9CE8DAD57D}" srcId="{B3F2EB09-66A3-4B91-8262-B194D574ED6D}" destId="{732C9C83-BA24-4AB8-942D-AF23542BBB20}" srcOrd="1" destOrd="0" parTransId="{9D73145B-9EB0-4E9C-9198-62E781BE902A}" sibTransId="{06E61909-6865-453E-8110-45E6AA964AA0}"/>
    <dgm:cxn modelId="{D45CF2D9-F4B6-466C-8B74-31C78E9C6BEE}" type="presOf" srcId="{3CE1851C-5671-4921-BC7D-ED8B124A7059}" destId="{5270E756-F68C-4711-8DA3-769C0228CA16}" srcOrd="0" destOrd="0" presId="urn:microsoft.com/office/officeart/2005/8/layout/hList3"/>
    <dgm:cxn modelId="{33E7210E-72D7-43F4-B47E-BE4CCBE7CAA8}" type="presParOf" srcId="{6AA832CC-D020-4824-8407-2F1AE31CD276}" destId="{9A10ABAF-379C-4358-B3C0-543DA4A22FBE}" srcOrd="0" destOrd="0" presId="urn:microsoft.com/office/officeart/2005/8/layout/hList3"/>
    <dgm:cxn modelId="{328D6ABD-9E6A-459B-8195-3523B97CEAD3}" type="presParOf" srcId="{6AA832CC-D020-4824-8407-2F1AE31CD276}" destId="{AC980529-B213-4D44-A673-0C3832121395}" srcOrd="1" destOrd="0" presId="urn:microsoft.com/office/officeart/2005/8/layout/hList3"/>
    <dgm:cxn modelId="{F77FD660-AF47-4232-BD5C-C34BCB339823}" type="presParOf" srcId="{AC980529-B213-4D44-A673-0C3832121395}" destId="{5270E756-F68C-4711-8DA3-769C0228CA16}" srcOrd="0" destOrd="0" presId="urn:microsoft.com/office/officeart/2005/8/layout/hList3"/>
    <dgm:cxn modelId="{6C57A62D-97BD-49A6-8765-327B991FB53C}" type="presParOf" srcId="{AC980529-B213-4D44-A673-0C3832121395}" destId="{005F13D6-332F-4FC1-9030-4F57C1CA3650}" srcOrd="1" destOrd="0" presId="urn:microsoft.com/office/officeart/2005/8/layout/hList3"/>
    <dgm:cxn modelId="{560EC587-BC0D-44E5-BE93-372E40B6C9A8}" type="presParOf" srcId="{AC980529-B213-4D44-A673-0C3832121395}" destId="{2635D3B2-E145-4252-9438-7B0A4FC66C00}" srcOrd="2" destOrd="0" presId="urn:microsoft.com/office/officeart/2005/8/layout/hList3"/>
    <dgm:cxn modelId="{021F0B39-1470-455E-A600-EF4D7DE56635}" type="presParOf" srcId="{6AA832CC-D020-4824-8407-2F1AE31CD276}" destId="{92B39A23-1F7E-46A3-9855-96D4B8D1739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D0278-BE33-4698-A81F-AC08F2BF84EC}">
      <dsp:nvSpPr>
        <dsp:cNvPr id="0" name=""/>
        <dsp:cNvSpPr/>
      </dsp:nvSpPr>
      <dsp:spPr>
        <a:xfrm>
          <a:off x="1419391" y="197108"/>
          <a:ext cx="1148753" cy="746689"/>
        </a:xfrm>
        <a:prstGeom prst="roundRect">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chemeClr val="bg1"/>
              </a:solidFill>
            </a:rPr>
            <a:t>MDBs</a:t>
          </a:r>
          <a:endParaRPr lang="en-US" sz="1000" b="1" kern="1200" dirty="0">
            <a:solidFill>
              <a:schemeClr val="bg1"/>
            </a:solidFill>
          </a:endParaRPr>
        </a:p>
      </dsp:txBody>
      <dsp:txXfrm>
        <a:off x="1455841" y="233558"/>
        <a:ext cx="1075853" cy="673789"/>
      </dsp:txXfrm>
    </dsp:sp>
    <dsp:sp modelId="{1D80FBD1-58FE-4807-9F89-0990E266971A}">
      <dsp:nvSpPr>
        <dsp:cNvPr id="0" name=""/>
        <dsp:cNvSpPr/>
      </dsp:nvSpPr>
      <dsp:spPr>
        <a:xfrm>
          <a:off x="502720" y="570453"/>
          <a:ext cx="2982096" cy="2982096"/>
        </a:xfrm>
        <a:custGeom>
          <a:avLst/>
          <a:gdLst/>
          <a:ahLst/>
          <a:cxnLst/>
          <a:rect l="0" t="0" r="0" b="0"/>
          <a:pathLst>
            <a:path>
              <a:moveTo>
                <a:pt x="2073306" y="118386"/>
              </a:moveTo>
              <a:arcTo wR="1491048" hR="1491048" stAng="17579148" swAng="1960245"/>
            </a:path>
          </a:pathLst>
        </a:custGeom>
        <a:noFill/>
        <a:ln w="952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B67FC51-5546-4096-9903-D7D56972EB84}">
      <dsp:nvSpPr>
        <dsp:cNvPr id="0" name=""/>
        <dsp:cNvSpPr/>
      </dsp:nvSpPr>
      <dsp:spPr>
        <a:xfrm>
          <a:off x="2837462" y="1227397"/>
          <a:ext cx="1148753" cy="746689"/>
        </a:xfrm>
        <a:prstGeom prst="roundRect">
          <a:avLst/>
        </a:prstGeom>
        <a:solidFill>
          <a:schemeClr val="accent5">
            <a:hueOff val="2684729"/>
            <a:satOff val="-361"/>
            <a:lumOff val="3578"/>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1"/>
              </a:solidFill>
            </a:rPr>
            <a:t>UNCITRAL</a:t>
          </a:r>
          <a:endParaRPr lang="en-US" sz="1000" kern="1200" dirty="0">
            <a:solidFill>
              <a:schemeClr val="bg1"/>
            </a:solidFill>
          </a:endParaRPr>
        </a:p>
      </dsp:txBody>
      <dsp:txXfrm>
        <a:off x="2873912" y="1263847"/>
        <a:ext cx="1075853" cy="673789"/>
      </dsp:txXfrm>
    </dsp:sp>
    <dsp:sp modelId="{456B0022-66EA-4D17-B196-67CFFE68CF00}">
      <dsp:nvSpPr>
        <dsp:cNvPr id="0" name=""/>
        <dsp:cNvSpPr/>
      </dsp:nvSpPr>
      <dsp:spPr>
        <a:xfrm>
          <a:off x="502720" y="570453"/>
          <a:ext cx="2982096" cy="2982096"/>
        </a:xfrm>
        <a:custGeom>
          <a:avLst/>
          <a:gdLst/>
          <a:ahLst/>
          <a:cxnLst/>
          <a:rect l="0" t="0" r="0" b="0"/>
          <a:pathLst>
            <a:path>
              <a:moveTo>
                <a:pt x="2980060" y="1413160"/>
              </a:moveTo>
              <a:arcTo wR="1491048" hR="1491048" stAng="21420342" swAng="2195309"/>
            </a:path>
          </a:pathLst>
        </a:custGeom>
        <a:noFill/>
        <a:ln w="9525" cap="flat" cmpd="sng" algn="ctr">
          <a:solidFill>
            <a:schemeClr val="accent5">
              <a:hueOff val="2684729"/>
              <a:satOff val="-361"/>
              <a:lumOff val="3578"/>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A424363F-C5B5-47C8-A4D9-EF84BA777996}">
      <dsp:nvSpPr>
        <dsp:cNvPr id="0" name=""/>
        <dsp:cNvSpPr/>
      </dsp:nvSpPr>
      <dsp:spPr>
        <a:xfrm>
          <a:off x="2295807" y="2894439"/>
          <a:ext cx="1148753" cy="746689"/>
        </a:xfrm>
        <a:prstGeom prst="roundRect">
          <a:avLst/>
        </a:prstGeom>
        <a:solidFill>
          <a:srgbClr val="FF000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err="1"/>
            <a:t>UNCAC</a:t>
          </a:r>
          <a:endParaRPr lang="en-US" sz="1000" b="1" kern="1200" dirty="0"/>
        </a:p>
      </dsp:txBody>
      <dsp:txXfrm>
        <a:off x="2332257" y="2930889"/>
        <a:ext cx="1075853" cy="673789"/>
      </dsp:txXfrm>
    </dsp:sp>
    <dsp:sp modelId="{D4BD14E2-7919-4B8A-96FE-19B4D91E6F03}">
      <dsp:nvSpPr>
        <dsp:cNvPr id="0" name=""/>
        <dsp:cNvSpPr/>
      </dsp:nvSpPr>
      <dsp:spPr>
        <a:xfrm>
          <a:off x="502720" y="570453"/>
          <a:ext cx="2982096" cy="2982096"/>
        </a:xfrm>
        <a:custGeom>
          <a:avLst/>
          <a:gdLst/>
          <a:ahLst/>
          <a:cxnLst/>
          <a:rect l="0" t="0" r="0" b="0"/>
          <a:pathLst>
            <a:path>
              <a:moveTo>
                <a:pt x="1787169" y="2952395"/>
              </a:moveTo>
              <a:arcTo wR="1491048" hR="1491048" stAng="4712696" swAng="1374609"/>
            </a:path>
          </a:pathLst>
        </a:custGeom>
        <a:noFill/>
        <a:ln w="9525" cap="flat" cmpd="sng" algn="ctr">
          <a:solidFill>
            <a:schemeClr val="accent5">
              <a:hueOff val="5369458"/>
              <a:satOff val="-722"/>
              <a:lumOff val="7157"/>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6E5C197-0F29-4CD7-9088-9626A62568F0}">
      <dsp:nvSpPr>
        <dsp:cNvPr id="0" name=""/>
        <dsp:cNvSpPr/>
      </dsp:nvSpPr>
      <dsp:spPr>
        <a:xfrm>
          <a:off x="542975" y="2894439"/>
          <a:ext cx="1148753" cy="746689"/>
        </a:xfrm>
        <a:prstGeom prst="roundRect">
          <a:avLst/>
        </a:prstGeom>
        <a:solidFill>
          <a:schemeClr val="accent5">
            <a:hueOff val="8054187"/>
            <a:satOff val="-1083"/>
            <a:lumOff val="10735"/>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EU Directives</a:t>
          </a:r>
        </a:p>
      </dsp:txBody>
      <dsp:txXfrm>
        <a:off x="579425" y="2930889"/>
        <a:ext cx="1075853" cy="673789"/>
      </dsp:txXfrm>
    </dsp:sp>
    <dsp:sp modelId="{B8105DE9-9081-4CFB-BFEC-17135E322EA4}">
      <dsp:nvSpPr>
        <dsp:cNvPr id="0" name=""/>
        <dsp:cNvSpPr/>
      </dsp:nvSpPr>
      <dsp:spPr>
        <a:xfrm>
          <a:off x="502720" y="570453"/>
          <a:ext cx="2982096" cy="2982096"/>
        </a:xfrm>
        <a:custGeom>
          <a:avLst/>
          <a:gdLst/>
          <a:ahLst/>
          <a:cxnLst/>
          <a:rect l="0" t="0" r="0" b="0"/>
          <a:pathLst>
            <a:path>
              <a:moveTo>
                <a:pt x="249038" y="2316055"/>
              </a:moveTo>
              <a:arcTo wR="1491048" hR="1491048" stAng="8784349" swAng="2195309"/>
            </a:path>
          </a:pathLst>
        </a:custGeom>
        <a:noFill/>
        <a:ln w="9525" cap="flat" cmpd="sng" algn="ctr">
          <a:solidFill>
            <a:schemeClr val="accent5">
              <a:hueOff val="8054187"/>
              <a:satOff val="-1083"/>
              <a:lumOff val="10735"/>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BE4B2C2-8CCA-4A1B-89EE-A71F8D04019E}">
      <dsp:nvSpPr>
        <dsp:cNvPr id="0" name=""/>
        <dsp:cNvSpPr/>
      </dsp:nvSpPr>
      <dsp:spPr>
        <a:xfrm>
          <a:off x="1320" y="1227397"/>
          <a:ext cx="1148753" cy="746689"/>
        </a:xfrm>
        <a:prstGeom prst="roundRect">
          <a:avLst/>
        </a:prstGeom>
        <a:solidFill>
          <a:schemeClr val="accent5">
            <a:hueOff val="10738916"/>
            <a:satOff val="-1444"/>
            <a:lumOff val="14313"/>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WTO/GPA/</a:t>
          </a:r>
          <a:r>
            <a:rPr lang="en-US" sz="1000" kern="1200" dirty="0" err="1"/>
            <a:t>FTAs</a:t>
          </a:r>
          <a:endParaRPr lang="en-US" sz="1000" kern="1200" dirty="0"/>
        </a:p>
      </dsp:txBody>
      <dsp:txXfrm>
        <a:off x="37770" y="1263847"/>
        <a:ext cx="1075853" cy="673789"/>
      </dsp:txXfrm>
    </dsp:sp>
    <dsp:sp modelId="{FF7DBF8F-A769-466C-B8B5-D2AE607C73DB}">
      <dsp:nvSpPr>
        <dsp:cNvPr id="0" name=""/>
        <dsp:cNvSpPr/>
      </dsp:nvSpPr>
      <dsp:spPr>
        <a:xfrm>
          <a:off x="502720" y="570453"/>
          <a:ext cx="2982096" cy="2982096"/>
        </a:xfrm>
        <a:custGeom>
          <a:avLst/>
          <a:gdLst/>
          <a:ahLst/>
          <a:cxnLst/>
          <a:rect l="0" t="0" r="0" b="0"/>
          <a:pathLst>
            <a:path>
              <a:moveTo>
                <a:pt x="259933" y="649869"/>
              </a:moveTo>
              <a:arcTo wR="1491048" hR="1491048" stAng="12860607" swAng="1960245"/>
            </a:path>
          </a:pathLst>
        </a:custGeom>
        <a:noFill/>
        <a:ln w="9525" cap="flat" cmpd="sng" algn="ctr">
          <a:solidFill>
            <a:schemeClr val="accent5">
              <a:hueOff val="10738916"/>
              <a:satOff val="-1444"/>
              <a:lumOff val="14313"/>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8EA98-E767-4482-8083-54C1EC2FD81D}">
      <dsp:nvSpPr>
        <dsp:cNvPr id="0" name=""/>
        <dsp:cNvSpPr/>
      </dsp:nvSpPr>
      <dsp:spPr>
        <a:xfrm>
          <a:off x="1004"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U.S.</a:t>
          </a:r>
        </a:p>
      </dsp:txBody>
      <dsp:txXfrm>
        <a:off x="1004" y="0"/>
        <a:ext cx="2611933" cy="1357788"/>
      </dsp:txXfrm>
    </dsp:sp>
    <dsp:sp modelId="{76DCA9DE-7E90-469A-B383-40D939FC5049}">
      <dsp:nvSpPr>
        <dsp:cNvPr id="0" name=""/>
        <dsp:cNvSpPr/>
      </dsp:nvSpPr>
      <dsp:spPr>
        <a:xfrm>
          <a:off x="262197" y="1359114"/>
          <a:ext cx="2089546" cy="1364639"/>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Small Business Preferences</a:t>
          </a:r>
        </a:p>
      </dsp:txBody>
      <dsp:txXfrm>
        <a:off x="302166" y="1399083"/>
        <a:ext cx="2009608" cy="1284701"/>
      </dsp:txXfrm>
    </dsp:sp>
    <dsp:sp modelId="{09EDAE6C-5826-4F92-B1CF-DDAB2E8CAE23}">
      <dsp:nvSpPr>
        <dsp:cNvPr id="0" name=""/>
        <dsp:cNvSpPr/>
      </dsp:nvSpPr>
      <dsp:spPr>
        <a:xfrm>
          <a:off x="262197" y="2933699"/>
          <a:ext cx="2089546" cy="1364639"/>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Reserved Preferences</a:t>
          </a:r>
        </a:p>
      </dsp:txBody>
      <dsp:txXfrm>
        <a:off x="302166" y="2973668"/>
        <a:ext cx="2009608" cy="1284701"/>
      </dsp:txXfrm>
    </dsp:sp>
    <dsp:sp modelId="{47F26714-7F79-4D73-ACA5-BBCC5E7253ED}">
      <dsp:nvSpPr>
        <dsp:cNvPr id="0" name=""/>
        <dsp:cNvSpPr/>
      </dsp:nvSpPr>
      <dsp:spPr>
        <a:xfrm>
          <a:off x="2808833"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EU</a:t>
          </a:r>
        </a:p>
      </dsp:txBody>
      <dsp:txXfrm>
        <a:off x="2808833" y="0"/>
        <a:ext cx="2611933" cy="1357788"/>
      </dsp:txXfrm>
    </dsp:sp>
    <dsp:sp modelId="{832D6B43-9932-4A1B-A283-962132F86072}">
      <dsp:nvSpPr>
        <dsp:cNvPr id="0" name=""/>
        <dsp:cNvSpPr/>
      </dsp:nvSpPr>
      <dsp:spPr>
        <a:xfrm>
          <a:off x="3070026" y="1359114"/>
          <a:ext cx="2089546" cy="1364639"/>
        </a:xfrm>
        <a:prstGeom prst="roundRect">
          <a:avLst>
            <a:gd name="adj" fmla="val 10000"/>
          </a:avLst>
        </a:prstGeom>
        <a:solidFill>
          <a:schemeClr val="tx2">
            <a:lumMod val="2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Broadcast Materials</a:t>
          </a:r>
        </a:p>
      </dsp:txBody>
      <dsp:txXfrm>
        <a:off x="3109995" y="1399083"/>
        <a:ext cx="2009608" cy="1284701"/>
      </dsp:txXfrm>
    </dsp:sp>
    <dsp:sp modelId="{A75B5A0D-A105-48A1-BAA7-C28DA1560B8B}">
      <dsp:nvSpPr>
        <dsp:cNvPr id="0" name=""/>
        <dsp:cNvSpPr/>
      </dsp:nvSpPr>
      <dsp:spPr>
        <a:xfrm>
          <a:off x="3070026" y="2933699"/>
          <a:ext cx="2089546" cy="1364639"/>
        </a:xfrm>
        <a:prstGeom prst="roundRect">
          <a:avLst>
            <a:gd name="adj" fmla="val 10000"/>
          </a:avLst>
        </a:prstGeom>
        <a:solidFill>
          <a:schemeClr val="tx2">
            <a:lumMod val="2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Agricultural Products</a:t>
          </a:r>
        </a:p>
      </dsp:txBody>
      <dsp:txXfrm>
        <a:off x="3109995" y="2973668"/>
        <a:ext cx="2009608" cy="1284701"/>
      </dsp:txXfrm>
    </dsp:sp>
    <dsp:sp modelId="{9EDB7DBE-E769-4C9A-89F4-51FE467A1FAC}">
      <dsp:nvSpPr>
        <dsp:cNvPr id="0" name=""/>
        <dsp:cNvSpPr/>
      </dsp:nvSpPr>
      <dsp:spPr>
        <a:xfrm>
          <a:off x="5616661"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Israel</a:t>
          </a:r>
        </a:p>
      </dsp:txBody>
      <dsp:txXfrm>
        <a:off x="5616661" y="0"/>
        <a:ext cx="2611933" cy="1357788"/>
      </dsp:txXfrm>
    </dsp:sp>
    <dsp:sp modelId="{8C074170-9424-4CCD-B920-F18301D0A133}">
      <dsp:nvSpPr>
        <dsp:cNvPr id="0" name=""/>
        <dsp:cNvSpPr/>
      </dsp:nvSpPr>
      <dsp:spPr>
        <a:xfrm>
          <a:off x="5877855" y="1359114"/>
          <a:ext cx="2089546" cy="1364639"/>
        </a:xfrm>
        <a:prstGeom prst="roundRect">
          <a:avLst>
            <a:gd name="adj" fmla="val 10000"/>
          </a:avLst>
        </a:prstGeom>
        <a:solidFill>
          <a:srgbClr val="00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Water</a:t>
          </a:r>
        </a:p>
      </dsp:txBody>
      <dsp:txXfrm>
        <a:off x="5917824" y="1399083"/>
        <a:ext cx="2009608" cy="1284701"/>
      </dsp:txXfrm>
    </dsp:sp>
    <dsp:sp modelId="{F9C9A438-2A64-43A3-814B-0510FF0B7E22}">
      <dsp:nvSpPr>
        <dsp:cNvPr id="0" name=""/>
        <dsp:cNvSpPr/>
      </dsp:nvSpPr>
      <dsp:spPr>
        <a:xfrm>
          <a:off x="5877855" y="2933699"/>
          <a:ext cx="2089546" cy="1364639"/>
        </a:xfrm>
        <a:prstGeom prst="roundRect">
          <a:avLst>
            <a:gd name="adj" fmla="val 10000"/>
          </a:avLst>
        </a:prstGeom>
        <a:solidFill>
          <a:srgbClr val="00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Energy</a:t>
          </a:r>
        </a:p>
      </dsp:txBody>
      <dsp:txXfrm>
        <a:off x="5917824" y="2973668"/>
        <a:ext cx="2009608" cy="12847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B7B50-707E-48C0-8E3C-1D6A8AE7DE3A}">
      <dsp:nvSpPr>
        <dsp:cNvPr id="0" name=""/>
        <dsp:cNvSpPr/>
      </dsp:nvSpPr>
      <dsp:spPr>
        <a:xfrm rot="5400000">
          <a:off x="3855165" y="477045"/>
          <a:ext cx="2531961" cy="2202806"/>
        </a:xfrm>
        <a:prstGeom prst="hexagon">
          <a:avLst>
            <a:gd name="adj" fmla="val 25000"/>
            <a:gd name="vf" fmla="val 115470"/>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Preferential Market Access</a:t>
          </a:r>
        </a:p>
      </dsp:txBody>
      <dsp:txXfrm rot="-5400000">
        <a:off x="4363013" y="707032"/>
        <a:ext cx="1516264" cy="1742833"/>
      </dsp:txXfrm>
    </dsp:sp>
    <dsp:sp modelId="{366074A9-10EE-48C5-BFFF-6652C409767B}">
      <dsp:nvSpPr>
        <dsp:cNvPr id="0" name=""/>
        <dsp:cNvSpPr/>
      </dsp:nvSpPr>
      <dsp:spPr>
        <a:xfrm>
          <a:off x="6289393" y="818860"/>
          <a:ext cx="2825669" cy="1519177"/>
        </a:xfrm>
        <a:prstGeom prst="rect">
          <a:avLst/>
        </a:prstGeom>
        <a:noFill/>
        <a:ln>
          <a:noFill/>
        </a:ln>
        <a:effectLst/>
      </dsp:spPr>
      <dsp:style>
        <a:lnRef idx="0">
          <a:scrgbClr r="0" g="0" b="0"/>
        </a:lnRef>
        <a:fillRef idx="0">
          <a:scrgbClr r="0" g="0" b="0"/>
        </a:fillRef>
        <a:effectRef idx="0">
          <a:scrgbClr r="0" g="0" b="0"/>
        </a:effectRef>
        <a:fontRef idx="minor"/>
      </dsp:style>
    </dsp:sp>
    <dsp:sp modelId="{1F33AC87-C0C4-4C75-99D7-8AC6D018A98E}">
      <dsp:nvSpPr>
        <dsp:cNvPr id="0" name=""/>
        <dsp:cNvSpPr/>
      </dsp:nvSpPr>
      <dsp:spPr>
        <a:xfrm rot="5400000">
          <a:off x="1476133" y="477045"/>
          <a:ext cx="2531961" cy="2202806"/>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983981" y="707032"/>
        <a:ext cx="1516264" cy="1742833"/>
      </dsp:txXfrm>
    </dsp:sp>
    <dsp:sp modelId="{786AEBBD-A282-4AFF-900B-B53C15A9A070}">
      <dsp:nvSpPr>
        <dsp:cNvPr id="0" name=""/>
        <dsp:cNvSpPr/>
      </dsp:nvSpPr>
      <dsp:spPr>
        <a:xfrm rot="5400000">
          <a:off x="2661092" y="2626175"/>
          <a:ext cx="2531961" cy="2202806"/>
        </a:xfrm>
        <a:prstGeom prst="hexagon">
          <a:avLst>
            <a:gd name="adj" fmla="val 25000"/>
            <a:gd name="vf" fmla="val 115470"/>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Transitional Price Preferences/Offsets</a:t>
          </a:r>
        </a:p>
      </dsp:txBody>
      <dsp:txXfrm rot="-5400000">
        <a:off x="3168940" y="2856162"/>
        <a:ext cx="1516264" cy="1742833"/>
      </dsp:txXfrm>
    </dsp:sp>
    <dsp:sp modelId="{B37A3CA1-2AFB-42BD-B9B8-50DB3F7505B8}">
      <dsp:nvSpPr>
        <dsp:cNvPr id="0" name=""/>
        <dsp:cNvSpPr/>
      </dsp:nvSpPr>
      <dsp:spPr>
        <a:xfrm>
          <a:off x="0" y="2967990"/>
          <a:ext cx="2734518" cy="1519177"/>
        </a:xfrm>
        <a:prstGeom prst="rect">
          <a:avLst/>
        </a:prstGeom>
        <a:noFill/>
        <a:ln>
          <a:noFill/>
        </a:ln>
        <a:effectLst/>
      </dsp:spPr>
      <dsp:style>
        <a:lnRef idx="0">
          <a:scrgbClr r="0" g="0" b="0"/>
        </a:lnRef>
        <a:fillRef idx="0">
          <a:scrgbClr r="0" g="0" b="0"/>
        </a:fillRef>
        <a:effectRef idx="0">
          <a:scrgbClr r="0" g="0" b="0"/>
        </a:effectRef>
        <a:fontRef idx="minor"/>
      </dsp:style>
    </dsp:sp>
    <dsp:sp modelId="{B244D332-65DF-4272-A6D4-7A03D0113DE5}">
      <dsp:nvSpPr>
        <dsp:cNvPr id="0" name=""/>
        <dsp:cNvSpPr/>
      </dsp:nvSpPr>
      <dsp:spPr>
        <a:xfrm rot="5400000">
          <a:off x="5040123" y="2626175"/>
          <a:ext cx="2531961" cy="2202806"/>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547971" y="2856162"/>
        <a:ext cx="1516264" cy="17428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EC5DD-CA1E-44D2-9CEB-D7911EE41616}">
      <dsp:nvSpPr>
        <dsp:cNvPr id="0" name=""/>
        <dsp:cNvSpPr/>
      </dsp:nvSpPr>
      <dsp:spPr>
        <a:xfrm>
          <a:off x="1348469" y="1828"/>
          <a:ext cx="2590459" cy="1554275"/>
        </a:xfrm>
        <a:prstGeom prst="rect">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t>SMEs</a:t>
          </a:r>
          <a:endParaRPr lang="en-US" sz="3100" kern="1200" dirty="0"/>
        </a:p>
      </dsp:txBody>
      <dsp:txXfrm>
        <a:off x="1348469" y="1828"/>
        <a:ext cx="2590459" cy="1554275"/>
      </dsp:txXfrm>
    </dsp:sp>
    <dsp:sp modelId="{D2C0107E-B1DE-46A0-808D-7BB2B74F3126}">
      <dsp:nvSpPr>
        <dsp:cNvPr id="0" name=""/>
        <dsp:cNvSpPr/>
      </dsp:nvSpPr>
      <dsp:spPr>
        <a:xfrm>
          <a:off x="4197974" y="1828"/>
          <a:ext cx="2590459" cy="1554275"/>
        </a:xfrm>
        <a:prstGeom prst="rect">
          <a:avLst/>
        </a:prstGeom>
        <a:solidFill>
          <a:schemeClr val="accent5">
            <a:hueOff val="2684729"/>
            <a:satOff val="-361"/>
            <a:lumOff val="35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Statistical Data</a:t>
          </a:r>
        </a:p>
      </dsp:txBody>
      <dsp:txXfrm>
        <a:off x="4197974" y="1828"/>
        <a:ext cx="2590459" cy="1554275"/>
      </dsp:txXfrm>
    </dsp:sp>
    <dsp:sp modelId="{A05C156A-0445-4625-BE5A-A02E1762589D}">
      <dsp:nvSpPr>
        <dsp:cNvPr id="0" name=""/>
        <dsp:cNvSpPr/>
      </dsp:nvSpPr>
      <dsp:spPr>
        <a:xfrm>
          <a:off x="1403697" y="1765304"/>
          <a:ext cx="2590459" cy="1554275"/>
        </a:xfrm>
        <a:prstGeom prst="rect">
          <a:avLst/>
        </a:prstGeom>
        <a:solidFill>
          <a:schemeClr val="accent5">
            <a:hueOff val="5369458"/>
            <a:satOff val="-722"/>
            <a:lumOff val="7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Sustainable Procurement</a:t>
          </a:r>
        </a:p>
      </dsp:txBody>
      <dsp:txXfrm>
        <a:off x="1403697" y="1765304"/>
        <a:ext cx="2590459" cy="1554275"/>
      </dsp:txXfrm>
    </dsp:sp>
    <dsp:sp modelId="{2EC0E9C1-ED8E-4E66-8411-DD4880A40046}">
      <dsp:nvSpPr>
        <dsp:cNvPr id="0" name=""/>
        <dsp:cNvSpPr/>
      </dsp:nvSpPr>
      <dsp:spPr>
        <a:xfrm>
          <a:off x="4197741" y="1755574"/>
          <a:ext cx="2590459" cy="1554275"/>
        </a:xfrm>
        <a:prstGeom prst="rect">
          <a:avLst/>
        </a:prstGeom>
        <a:solidFill>
          <a:schemeClr val="accent5">
            <a:hueOff val="8054187"/>
            <a:satOff val="-1083"/>
            <a:lumOff val="107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Exclusions</a:t>
          </a:r>
        </a:p>
      </dsp:txBody>
      <dsp:txXfrm>
        <a:off x="4197741" y="1755574"/>
        <a:ext cx="2590459" cy="1554275"/>
      </dsp:txXfrm>
    </dsp:sp>
    <dsp:sp modelId="{F819713A-ABD2-4875-AEDE-C1B146986DC1}">
      <dsp:nvSpPr>
        <dsp:cNvPr id="0" name=""/>
        <dsp:cNvSpPr/>
      </dsp:nvSpPr>
      <dsp:spPr>
        <a:xfrm>
          <a:off x="2773222" y="3628471"/>
          <a:ext cx="2590459" cy="1554275"/>
        </a:xfrm>
        <a:prstGeom prst="rect">
          <a:avLst/>
        </a:prstGeom>
        <a:solidFill>
          <a:schemeClr val="accent5">
            <a:hueOff val="10738916"/>
            <a:satOff val="-1444"/>
            <a:lumOff val="1431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Safety Standards</a:t>
          </a:r>
        </a:p>
      </dsp:txBody>
      <dsp:txXfrm>
        <a:off x="2773222" y="3628471"/>
        <a:ext cx="2590459" cy="15542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38C51-101E-4F81-9C05-117D4D7EDA73}">
      <dsp:nvSpPr>
        <dsp:cNvPr id="0" name=""/>
        <dsp:cNvSpPr/>
      </dsp:nvSpPr>
      <dsp:spPr>
        <a:xfrm>
          <a:off x="2757011" y="56574"/>
          <a:ext cx="2715577" cy="2715577"/>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Reputation</a:t>
          </a:r>
        </a:p>
      </dsp:txBody>
      <dsp:txXfrm>
        <a:off x="3119088" y="531800"/>
        <a:ext cx="1991423" cy="1222010"/>
      </dsp:txXfrm>
    </dsp:sp>
    <dsp:sp modelId="{9CA544BA-4347-47C2-952A-2CBAFD7B6249}">
      <dsp:nvSpPr>
        <dsp:cNvPr id="0" name=""/>
        <dsp:cNvSpPr/>
      </dsp:nvSpPr>
      <dsp:spPr>
        <a:xfrm>
          <a:off x="3736882" y="1753810"/>
          <a:ext cx="2715577" cy="2715577"/>
        </a:xfrm>
        <a:prstGeom prst="ellipse">
          <a:avLst/>
        </a:prstGeom>
        <a:solidFill>
          <a:srgbClr val="0070C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Best Value</a:t>
          </a:r>
        </a:p>
      </dsp:txBody>
      <dsp:txXfrm>
        <a:off x="4567396" y="2455334"/>
        <a:ext cx="1629346" cy="1493567"/>
      </dsp:txXfrm>
    </dsp:sp>
    <dsp:sp modelId="{C0CE0E84-E2A3-4D95-8CA3-B1829247C7DD}">
      <dsp:nvSpPr>
        <dsp:cNvPr id="0" name=""/>
        <dsp:cNvSpPr/>
      </dsp:nvSpPr>
      <dsp:spPr>
        <a:xfrm>
          <a:off x="1777140" y="1753810"/>
          <a:ext cx="2715577" cy="2715577"/>
        </a:xfrm>
        <a:prstGeom prst="ellipse">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Fiduciary</a:t>
          </a:r>
        </a:p>
      </dsp:txBody>
      <dsp:txXfrm>
        <a:off x="2032857" y="2455334"/>
        <a:ext cx="1629346" cy="14935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2E3AA-74FE-4446-9FC0-6728191B02A7}">
      <dsp:nvSpPr>
        <dsp:cNvPr id="0" name=""/>
        <dsp:cNvSpPr/>
      </dsp:nvSpPr>
      <dsp:spPr>
        <a:xfrm>
          <a:off x="6965" y="1407457"/>
          <a:ext cx="2081807" cy="1249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Nondiscrimination</a:t>
          </a:r>
        </a:p>
      </dsp:txBody>
      <dsp:txXfrm>
        <a:off x="43549" y="1444041"/>
        <a:ext cx="2008639" cy="1175916"/>
      </dsp:txXfrm>
    </dsp:sp>
    <dsp:sp modelId="{929138F4-1E5A-4223-93FC-F6B669414EF3}">
      <dsp:nvSpPr>
        <dsp:cNvPr id="0" name=""/>
        <dsp:cNvSpPr/>
      </dsp:nvSpPr>
      <dsp:spPr>
        <a:xfrm>
          <a:off x="2296953" y="1773855"/>
          <a:ext cx="441343" cy="516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96953" y="1877113"/>
        <a:ext cx="308940" cy="309772"/>
      </dsp:txXfrm>
    </dsp:sp>
    <dsp:sp modelId="{B0834055-EC95-4D7C-8E3A-5C1D42851896}">
      <dsp:nvSpPr>
        <dsp:cNvPr id="0" name=""/>
        <dsp:cNvSpPr/>
      </dsp:nvSpPr>
      <dsp:spPr>
        <a:xfrm>
          <a:off x="2921496" y="1407457"/>
          <a:ext cx="2081807" cy="1249084"/>
        </a:xfrm>
        <a:prstGeom prst="roundRect">
          <a:avLst>
            <a:gd name="adj" fmla="val 10000"/>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Legal Protections</a:t>
          </a:r>
        </a:p>
      </dsp:txBody>
      <dsp:txXfrm>
        <a:off x="2958080" y="1444041"/>
        <a:ext cx="2008639" cy="1175916"/>
      </dsp:txXfrm>
    </dsp:sp>
    <dsp:sp modelId="{3AD04FCA-0DB8-4A11-A665-4EDB4E4E927C}">
      <dsp:nvSpPr>
        <dsp:cNvPr id="0" name=""/>
        <dsp:cNvSpPr/>
      </dsp:nvSpPr>
      <dsp:spPr>
        <a:xfrm>
          <a:off x="5211484" y="1773855"/>
          <a:ext cx="441343" cy="516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211484" y="1877113"/>
        <a:ext cx="308940" cy="309772"/>
      </dsp:txXfrm>
    </dsp:sp>
    <dsp:sp modelId="{D6463FEF-CFD7-4407-B932-3AB6DFDB3935}">
      <dsp:nvSpPr>
        <dsp:cNvPr id="0" name=""/>
        <dsp:cNvSpPr/>
      </dsp:nvSpPr>
      <dsp:spPr>
        <a:xfrm>
          <a:off x="5836027" y="1407457"/>
          <a:ext cx="2081807" cy="1249084"/>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Regulatory Cooperation</a:t>
          </a:r>
        </a:p>
      </dsp:txBody>
      <dsp:txXfrm>
        <a:off x="5872611" y="1444041"/>
        <a:ext cx="2008639" cy="11759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CD0F1-7F58-4AA6-AAE8-A56601BAF97B}">
      <dsp:nvSpPr>
        <dsp:cNvPr id="0" name=""/>
        <dsp:cNvSpPr/>
      </dsp:nvSpPr>
      <dsp:spPr>
        <a:xfrm>
          <a:off x="2628483" y="412"/>
          <a:ext cx="1376064" cy="1376064"/>
        </a:xfrm>
        <a:prstGeom prst="ellipse">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Easier Co-Financing</a:t>
          </a:r>
        </a:p>
      </dsp:txBody>
      <dsp:txXfrm>
        <a:off x="2830003" y="201932"/>
        <a:ext cx="973024" cy="973024"/>
      </dsp:txXfrm>
    </dsp:sp>
    <dsp:sp modelId="{2E59B1BB-595F-41E6-81DF-69462B33674A}">
      <dsp:nvSpPr>
        <dsp:cNvPr id="0" name=""/>
        <dsp:cNvSpPr/>
      </dsp:nvSpPr>
      <dsp:spPr>
        <a:xfrm>
          <a:off x="2917456" y="1488213"/>
          <a:ext cx="798117" cy="798117"/>
        </a:xfrm>
        <a:prstGeom prst="mathPlus">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023246" y="1793413"/>
        <a:ext cx="586537" cy="187717"/>
      </dsp:txXfrm>
    </dsp:sp>
    <dsp:sp modelId="{277A1131-6856-43FA-9A40-EC3DE541625A}">
      <dsp:nvSpPr>
        <dsp:cNvPr id="0" name=""/>
        <dsp:cNvSpPr/>
      </dsp:nvSpPr>
      <dsp:spPr>
        <a:xfrm>
          <a:off x="2628483" y="2398067"/>
          <a:ext cx="1376064" cy="1376064"/>
        </a:xfrm>
        <a:prstGeom prst="ellipse">
          <a:avLst/>
        </a:prstGeom>
        <a:solidFill>
          <a:schemeClr val="accent1">
            <a:shade val="50000"/>
            <a:hueOff val="8381"/>
            <a:satOff val="-6896"/>
            <a:lumOff val="2259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Reduced</a:t>
          </a:r>
        </a:p>
        <a:p>
          <a:pPr marL="0" lvl="0" indent="0" algn="ctr" defTabSz="488950">
            <a:lnSpc>
              <a:spcPct val="90000"/>
            </a:lnSpc>
            <a:spcBef>
              <a:spcPct val="0"/>
            </a:spcBef>
            <a:spcAft>
              <a:spcPct val="35000"/>
            </a:spcAft>
            <a:buNone/>
          </a:pPr>
          <a:r>
            <a:rPr lang="en-US" sz="1100" b="1" kern="1200" dirty="0"/>
            <a:t>Transaction</a:t>
          </a:r>
        </a:p>
        <a:p>
          <a:pPr marL="0" lvl="0" indent="0" algn="ctr" defTabSz="488950">
            <a:lnSpc>
              <a:spcPct val="90000"/>
            </a:lnSpc>
            <a:spcBef>
              <a:spcPct val="0"/>
            </a:spcBef>
            <a:spcAft>
              <a:spcPct val="35000"/>
            </a:spcAft>
            <a:buNone/>
          </a:pPr>
          <a:r>
            <a:rPr lang="en-US" sz="1100" b="1" kern="1200" dirty="0"/>
            <a:t>Costs</a:t>
          </a:r>
        </a:p>
      </dsp:txBody>
      <dsp:txXfrm>
        <a:off x="2830003" y="2599587"/>
        <a:ext cx="973024" cy="973024"/>
      </dsp:txXfrm>
    </dsp:sp>
    <dsp:sp modelId="{704EC73B-90A2-4C80-B747-FE7D498BC0C9}">
      <dsp:nvSpPr>
        <dsp:cNvPr id="0" name=""/>
        <dsp:cNvSpPr/>
      </dsp:nvSpPr>
      <dsp:spPr>
        <a:xfrm>
          <a:off x="2917456" y="3885868"/>
          <a:ext cx="798117" cy="798117"/>
        </a:xfrm>
        <a:prstGeom prst="mathPlus">
          <a:avLst/>
        </a:prstGeom>
        <a:solidFill>
          <a:schemeClr val="accent1">
            <a:shade val="90000"/>
            <a:hueOff val="11403"/>
            <a:satOff val="-8746"/>
            <a:lumOff val="250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023246" y="4191068"/>
        <a:ext cx="586537" cy="187717"/>
      </dsp:txXfrm>
    </dsp:sp>
    <dsp:sp modelId="{88B7C5DC-0302-455E-AB18-ACC8B99AF7D4}">
      <dsp:nvSpPr>
        <dsp:cNvPr id="0" name=""/>
        <dsp:cNvSpPr/>
      </dsp:nvSpPr>
      <dsp:spPr>
        <a:xfrm>
          <a:off x="2628483" y="4795722"/>
          <a:ext cx="1376064" cy="1376064"/>
        </a:xfrm>
        <a:prstGeom prst="ellipse">
          <a:avLst/>
        </a:prstGeom>
        <a:solidFill>
          <a:schemeClr val="accent6">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Stronger Country Systems</a:t>
          </a:r>
        </a:p>
      </dsp:txBody>
      <dsp:txXfrm>
        <a:off x="2830003" y="4997242"/>
        <a:ext cx="973024" cy="973024"/>
      </dsp:txXfrm>
    </dsp:sp>
    <dsp:sp modelId="{A9B67B11-AA23-4CAB-BF02-9BE005008EA2}">
      <dsp:nvSpPr>
        <dsp:cNvPr id="0" name=""/>
        <dsp:cNvSpPr/>
      </dsp:nvSpPr>
      <dsp:spPr>
        <a:xfrm>
          <a:off x="4210957" y="2830151"/>
          <a:ext cx="437588" cy="511896"/>
        </a:xfrm>
        <a:prstGeom prst="rightArrow">
          <a:avLst>
            <a:gd name="adj1" fmla="val 60000"/>
            <a:gd name="adj2" fmla="val 50000"/>
          </a:avLst>
        </a:prstGeom>
        <a:solidFill>
          <a:schemeClr val="accent1">
            <a:shade val="90000"/>
            <a:hueOff val="11403"/>
            <a:satOff val="-8746"/>
            <a:lumOff val="250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210957" y="2932530"/>
        <a:ext cx="306312" cy="307138"/>
      </dsp:txXfrm>
    </dsp:sp>
    <dsp:sp modelId="{923224DD-796F-4667-9B8E-299CF66BA144}">
      <dsp:nvSpPr>
        <dsp:cNvPr id="0" name=""/>
        <dsp:cNvSpPr/>
      </dsp:nvSpPr>
      <dsp:spPr>
        <a:xfrm>
          <a:off x="4830187" y="1710035"/>
          <a:ext cx="2752129" cy="2752129"/>
        </a:xfrm>
        <a:prstGeom prst="ellipse">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Sustainability</a:t>
          </a:r>
        </a:p>
      </dsp:txBody>
      <dsp:txXfrm>
        <a:off x="5233227" y="2113075"/>
        <a:ext cx="1946049" cy="19460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AEF3C-24AD-48F8-87D6-7B810F448267}">
      <dsp:nvSpPr>
        <dsp:cNvPr id="0" name=""/>
        <dsp:cNvSpPr/>
      </dsp:nvSpPr>
      <dsp:spPr>
        <a:xfrm rot="21300000">
          <a:off x="18706" y="1685100"/>
          <a:ext cx="6058586" cy="693799"/>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B5336F-3636-4C77-978E-226E7D950D44}">
      <dsp:nvSpPr>
        <dsp:cNvPr id="0" name=""/>
        <dsp:cNvSpPr/>
      </dsp:nvSpPr>
      <dsp:spPr>
        <a:xfrm>
          <a:off x="731520" y="203200"/>
          <a:ext cx="1828800" cy="1625600"/>
        </a:xfrm>
        <a:prstGeom prst="downArrow">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813F4-F926-45E3-B829-399A020BD751}">
      <dsp:nvSpPr>
        <dsp:cNvPr id="0" name=""/>
        <dsp:cNvSpPr/>
      </dsp:nvSpPr>
      <dsp:spPr>
        <a:xfrm>
          <a:off x="3230880" y="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i="1" kern="1200" dirty="0"/>
            <a:t>Multinationals &amp;</a:t>
          </a:r>
        </a:p>
        <a:p>
          <a:pPr marL="0" lvl="0" indent="0" algn="ctr" defTabSz="844550">
            <a:lnSpc>
              <a:spcPct val="90000"/>
            </a:lnSpc>
            <a:spcBef>
              <a:spcPct val="0"/>
            </a:spcBef>
            <a:spcAft>
              <a:spcPct val="35000"/>
            </a:spcAft>
            <a:buNone/>
          </a:pPr>
          <a:r>
            <a:rPr lang="en-US" sz="1900" i="1" kern="1200" dirty="0"/>
            <a:t>Funders</a:t>
          </a:r>
        </a:p>
      </dsp:txBody>
      <dsp:txXfrm>
        <a:off x="3230880" y="0"/>
        <a:ext cx="1950720" cy="1706880"/>
      </dsp:txXfrm>
    </dsp:sp>
    <dsp:sp modelId="{2571B051-0E27-4FF6-B299-5CE73608F0BB}">
      <dsp:nvSpPr>
        <dsp:cNvPr id="0" name=""/>
        <dsp:cNvSpPr/>
      </dsp:nvSpPr>
      <dsp:spPr>
        <a:xfrm>
          <a:off x="3535680" y="2235200"/>
          <a:ext cx="1828800" cy="1625600"/>
        </a:xfrm>
        <a:prstGeom prst="upArrow">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E1065-EA31-438F-BFA9-AC82EA15A67F}">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i="1" kern="1200" dirty="0"/>
            <a:t>Developing Nations (and History)</a:t>
          </a:r>
        </a:p>
      </dsp:txBody>
      <dsp:txXfrm>
        <a:off x="914400" y="2357120"/>
        <a:ext cx="1950720" cy="17068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1F6EB-6C6D-4FE6-B916-E1FEFC78FC71}">
      <dsp:nvSpPr>
        <dsp:cNvPr id="0" name=""/>
        <dsp:cNvSpPr/>
      </dsp:nvSpPr>
      <dsp:spPr>
        <a:xfrm>
          <a:off x="971550" y="0"/>
          <a:ext cx="3428999" cy="2057400"/>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Competition</a:t>
          </a:r>
        </a:p>
      </dsp:txBody>
      <dsp:txXfrm>
        <a:off x="971550" y="0"/>
        <a:ext cx="3428999" cy="2057400"/>
      </dsp:txXfrm>
    </dsp:sp>
    <dsp:sp modelId="{DC397CA0-8CDF-431B-88A1-0AD5CE944C4E}">
      <dsp:nvSpPr>
        <dsp:cNvPr id="0" name=""/>
        <dsp:cNvSpPr/>
      </dsp:nvSpPr>
      <dsp:spPr>
        <a:xfrm>
          <a:off x="4743449" y="0"/>
          <a:ext cx="3428999" cy="2057400"/>
        </a:xfrm>
        <a:prstGeom prst="rect">
          <a:avLst/>
        </a:prstGeom>
        <a:solidFill>
          <a:schemeClr val="accent1">
            <a:shade val="50000"/>
            <a:hueOff val="6705"/>
            <a:satOff val="-5517"/>
            <a:lumOff val="1807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Integrity</a:t>
          </a:r>
        </a:p>
      </dsp:txBody>
      <dsp:txXfrm>
        <a:off x="4743449" y="0"/>
        <a:ext cx="3428999" cy="2057400"/>
      </dsp:txXfrm>
    </dsp:sp>
    <dsp:sp modelId="{E745AB83-7785-4154-BE01-F4EF589D4B07}">
      <dsp:nvSpPr>
        <dsp:cNvPr id="0" name=""/>
        <dsp:cNvSpPr/>
      </dsp:nvSpPr>
      <dsp:spPr>
        <a:xfrm>
          <a:off x="971550" y="2400300"/>
          <a:ext cx="3428999" cy="2057400"/>
        </a:xfrm>
        <a:prstGeom prst="rect">
          <a:avLst/>
        </a:prstGeom>
        <a:solidFill>
          <a:schemeClr val="accent1">
            <a:shade val="50000"/>
            <a:hueOff val="13410"/>
            <a:satOff val="-11034"/>
            <a:lumOff val="361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Uniformity</a:t>
          </a:r>
        </a:p>
      </dsp:txBody>
      <dsp:txXfrm>
        <a:off x="971550" y="2400300"/>
        <a:ext cx="3428999" cy="2057400"/>
      </dsp:txXfrm>
    </dsp:sp>
    <dsp:sp modelId="{599D03B4-E20F-4683-A1FD-3EEBF73E96FE}">
      <dsp:nvSpPr>
        <dsp:cNvPr id="0" name=""/>
        <dsp:cNvSpPr/>
      </dsp:nvSpPr>
      <dsp:spPr>
        <a:xfrm>
          <a:off x="4743449" y="2400300"/>
          <a:ext cx="3428999" cy="2057400"/>
        </a:xfrm>
        <a:prstGeom prst="rect">
          <a:avLst/>
        </a:prstGeom>
        <a:solidFill>
          <a:schemeClr val="accent1">
            <a:shade val="50000"/>
            <a:hueOff val="13410"/>
            <a:satOff val="-11034"/>
            <a:lumOff val="361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Transparency</a:t>
          </a:r>
        </a:p>
      </dsp:txBody>
      <dsp:txXfrm>
        <a:off x="4743449" y="2400300"/>
        <a:ext cx="3428999" cy="2057400"/>
      </dsp:txXfrm>
    </dsp:sp>
    <dsp:sp modelId="{C35FD78A-B2A5-4FFE-B7A9-454CAC4A2FD0}">
      <dsp:nvSpPr>
        <dsp:cNvPr id="0" name=""/>
        <dsp:cNvSpPr/>
      </dsp:nvSpPr>
      <dsp:spPr>
        <a:xfrm>
          <a:off x="2857500" y="4800600"/>
          <a:ext cx="3428999" cy="2057400"/>
        </a:xfrm>
        <a:prstGeom prst="rect">
          <a:avLst/>
        </a:prstGeom>
        <a:solidFill>
          <a:schemeClr val="accent1">
            <a:shade val="50000"/>
            <a:hueOff val="6705"/>
            <a:satOff val="-5517"/>
            <a:lumOff val="1807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Professionalism</a:t>
          </a:r>
        </a:p>
      </dsp:txBody>
      <dsp:txXfrm>
        <a:off x="2857500" y="4800600"/>
        <a:ext cx="3428999" cy="20574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87179-0C20-45BE-A0DD-EC34FB977D64}">
      <dsp:nvSpPr>
        <dsp:cNvPr id="0" name=""/>
        <dsp:cNvSpPr/>
      </dsp:nvSpPr>
      <dsp:spPr>
        <a:xfrm>
          <a:off x="2572005" y="731444"/>
          <a:ext cx="5014111" cy="5014111"/>
        </a:xfrm>
        <a:prstGeom prst="blockArc">
          <a:avLst>
            <a:gd name="adj1" fmla="val 12600000"/>
            <a:gd name="adj2" fmla="val 162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303D6B-42E7-411C-A84C-7A19C776FF32}">
      <dsp:nvSpPr>
        <dsp:cNvPr id="0" name=""/>
        <dsp:cNvSpPr/>
      </dsp:nvSpPr>
      <dsp:spPr>
        <a:xfrm>
          <a:off x="2572005" y="731444"/>
          <a:ext cx="5014111" cy="5014111"/>
        </a:xfrm>
        <a:prstGeom prst="blockArc">
          <a:avLst>
            <a:gd name="adj1" fmla="val 9000000"/>
            <a:gd name="adj2" fmla="val 126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27AC5A-BE57-46BE-A747-A4AC0FE280AC}">
      <dsp:nvSpPr>
        <dsp:cNvPr id="0" name=""/>
        <dsp:cNvSpPr/>
      </dsp:nvSpPr>
      <dsp:spPr>
        <a:xfrm>
          <a:off x="2572005" y="731444"/>
          <a:ext cx="5014111" cy="5014111"/>
        </a:xfrm>
        <a:prstGeom prst="blockArc">
          <a:avLst>
            <a:gd name="adj1" fmla="val 5400000"/>
            <a:gd name="adj2" fmla="val 90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622A39-CB2E-4D94-96B2-4B471F9B23F5}">
      <dsp:nvSpPr>
        <dsp:cNvPr id="0" name=""/>
        <dsp:cNvSpPr/>
      </dsp:nvSpPr>
      <dsp:spPr>
        <a:xfrm>
          <a:off x="2572005" y="731444"/>
          <a:ext cx="5014111" cy="5014111"/>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C60953-2104-4005-9E2A-DC9AC4AB9ED6}">
      <dsp:nvSpPr>
        <dsp:cNvPr id="0" name=""/>
        <dsp:cNvSpPr/>
      </dsp:nvSpPr>
      <dsp:spPr>
        <a:xfrm>
          <a:off x="2572005" y="731444"/>
          <a:ext cx="5014111" cy="5014111"/>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1DBF8F-0F05-4488-A694-16E3543CA8AD}">
      <dsp:nvSpPr>
        <dsp:cNvPr id="0" name=""/>
        <dsp:cNvSpPr/>
      </dsp:nvSpPr>
      <dsp:spPr>
        <a:xfrm>
          <a:off x="2572005" y="731444"/>
          <a:ext cx="5014111" cy="5014111"/>
        </a:xfrm>
        <a:prstGeom prst="blockArc">
          <a:avLst>
            <a:gd name="adj1" fmla="val 16200000"/>
            <a:gd name="adj2" fmla="val 19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83A92C-1AB6-4D2A-8419-458279BCB10E}">
      <dsp:nvSpPr>
        <dsp:cNvPr id="0" name=""/>
        <dsp:cNvSpPr/>
      </dsp:nvSpPr>
      <dsp:spPr>
        <a:xfrm>
          <a:off x="3953138" y="2112578"/>
          <a:ext cx="2251843" cy="2251843"/>
        </a:xfrm>
        <a:prstGeom prst="ellipse">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Country System</a:t>
          </a:r>
        </a:p>
      </dsp:txBody>
      <dsp:txXfrm>
        <a:off x="4282913" y="2442353"/>
        <a:ext cx="1592293" cy="1592293"/>
      </dsp:txXfrm>
    </dsp:sp>
    <dsp:sp modelId="{F96ABF1B-8350-4BF4-B5D3-775D10441386}">
      <dsp:nvSpPr>
        <dsp:cNvPr id="0" name=""/>
        <dsp:cNvSpPr/>
      </dsp:nvSpPr>
      <dsp:spPr>
        <a:xfrm>
          <a:off x="4290915" y="45"/>
          <a:ext cx="1576290" cy="1576290"/>
        </a:xfrm>
        <a:prstGeom prst="ellipse">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GPA</a:t>
          </a:r>
        </a:p>
      </dsp:txBody>
      <dsp:txXfrm>
        <a:off x="4521757" y="230887"/>
        <a:ext cx="1114606" cy="1114606"/>
      </dsp:txXfrm>
    </dsp:sp>
    <dsp:sp modelId="{CA7BD32E-6C70-41C1-9321-5582C8023138}">
      <dsp:nvSpPr>
        <dsp:cNvPr id="0" name=""/>
        <dsp:cNvSpPr/>
      </dsp:nvSpPr>
      <dsp:spPr>
        <a:xfrm>
          <a:off x="6412945" y="1225200"/>
          <a:ext cx="1576290" cy="1576290"/>
        </a:xfrm>
        <a:prstGeom prst="ellipse">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Domestic Challenges</a:t>
          </a:r>
        </a:p>
      </dsp:txBody>
      <dsp:txXfrm>
        <a:off x="6643787" y="1456042"/>
        <a:ext cx="1114606" cy="1114606"/>
      </dsp:txXfrm>
    </dsp:sp>
    <dsp:sp modelId="{3913C6C5-C8B5-4D00-BE05-09050E040231}">
      <dsp:nvSpPr>
        <dsp:cNvPr id="0" name=""/>
        <dsp:cNvSpPr/>
      </dsp:nvSpPr>
      <dsp:spPr>
        <a:xfrm>
          <a:off x="6412945" y="3675509"/>
          <a:ext cx="1576290" cy="1576290"/>
        </a:xfrm>
        <a:prstGeom prst="ellipse">
          <a:avLst/>
        </a:prstGeom>
        <a:solidFill>
          <a:schemeClr val="accent6">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World Bank Challenges</a:t>
          </a:r>
        </a:p>
      </dsp:txBody>
      <dsp:txXfrm>
        <a:off x="6643787" y="3906351"/>
        <a:ext cx="1114606" cy="1114606"/>
      </dsp:txXfrm>
    </dsp:sp>
    <dsp:sp modelId="{18BC34AD-AB90-4A16-974A-9FDB0F2C0911}">
      <dsp:nvSpPr>
        <dsp:cNvPr id="0" name=""/>
        <dsp:cNvSpPr/>
      </dsp:nvSpPr>
      <dsp:spPr>
        <a:xfrm>
          <a:off x="4290915" y="4900663"/>
          <a:ext cx="1576290" cy="1576290"/>
        </a:xfrm>
        <a:prstGeom prst="ellipse">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Investor-State Disputes</a:t>
          </a:r>
        </a:p>
      </dsp:txBody>
      <dsp:txXfrm>
        <a:off x="4521757" y="5131505"/>
        <a:ext cx="1114606" cy="1114606"/>
      </dsp:txXfrm>
    </dsp:sp>
    <dsp:sp modelId="{DDC51339-3EEC-4EC3-AA3B-F7C207B82B5E}">
      <dsp:nvSpPr>
        <dsp:cNvPr id="0" name=""/>
        <dsp:cNvSpPr/>
      </dsp:nvSpPr>
      <dsp:spPr>
        <a:xfrm>
          <a:off x="2168885" y="3675509"/>
          <a:ext cx="1576290" cy="157629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Capacity Development</a:t>
          </a:r>
        </a:p>
      </dsp:txBody>
      <dsp:txXfrm>
        <a:off x="2399727" y="3906351"/>
        <a:ext cx="1114606" cy="1114606"/>
      </dsp:txXfrm>
    </dsp:sp>
    <dsp:sp modelId="{E60DDE2C-1CEA-4E2D-B4B6-2BFB62E6E134}">
      <dsp:nvSpPr>
        <dsp:cNvPr id="0" name=""/>
        <dsp:cNvSpPr/>
      </dsp:nvSpPr>
      <dsp:spPr>
        <a:xfrm>
          <a:off x="1992963" y="1225200"/>
          <a:ext cx="1928134" cy="1576290"/>
        </a:xfrm>
        <a:prstGeom prst="ellipse">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Debarment</a:t>
          </a:r>
        </a:p>
      </dsp:txBody>
      <dsp:txXfrm>
        <a:off x="2275332" y="1456042"/>
        <a:ext cx="1363396" cy="11146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D1C14-F738-4F02-ABB4-F8BC669914AA}">
      <dsp:nvSpPr>
        <dsp:cNvPr id="0" name=""/>
        <dsp:cNvSpPr/>
      </dsp:nvSpPr>
      <dsp:spPr>
        <a:xfrm rot="16200000">
          <a:off x="-1410195" y="1412106"/>
          <a:ext cx="4699000" cy="1874787"/>
        </a:xfrm>
        <a:prstGeom prst="flowChartManualOperation">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t>Exclusion at Qualification</a:t>
          </a:r>
          <a:endParaRPr lang="en-US" sz="1400" b="1" kern="1200" dirty="0"/>
        </a:p>
        <a:p>
          <a:pPr marL="114300" lvl="1" indent="-114300" algn="l" defTabSz="577850">
            <a:lnSpc>
              <a:spcPct val="90000"/>
            </a:lnSpc>
            <a:spcBef>
              <a:spcPct val="0"/>
            </a:spcBef>
            <a:spcAft>
              <a:spcPct val="15000"/>
            </a:spcAft>
            <a:buChar char="•"/>
          </a:pPr>
          <a:r>
            <a:rPr lang="en-US" sz="1300" kern="1200" dirty="0"/>
            <a:t>On a case-by-case basis</a:t>
          </a:r>
        </a:p>
        <a:p>
          <a:pPr marL="114300" lvl="1" indent="-114300" algn="l" defTabSz="577850">
            <a:lnSpc>
              <a:spcPct val="90000"/>
            </a:lnSpc>
            <a:spcBef>
              <a:spcPct val="0"/>
            </a:spcBef>
            <a:spcAft>
              <a:spcPct val="15000"/>
            </a:spcAft>
            <a:buChar char="•"/>
          </a:pPr>
          <a:r>
            <a:rPr lang="en-US" sz="1300" kern="1200" dirty="0"/>
            <a:t>In U.S. – done by contracting officer</a:t>
          </a:r>
        </a:p>
        <a:p>
          <a:pPr marL="171450" lvl="1" indent="-171450" algn="l" defTabSz="800100">
            <a:lnSpc>
              <a:spcPct val="90000"/>
            </a:lnSpc>
            <a:spcBef>
              <a:spcPct val="0"/>
            </a:spcBef>
            <a:spcAft>
              <a:spcPct val="15000"/>
            </a:spcAft>
            <a:buChar char="•"/>
          </a:pPr>
          <a:r>
            <a:rPr lang="en-US" sz="1800" kern="1200" dirty="0"/>
            <a:t>EU Directive Art. 57</a:t>
          </a:r>
        </a:p>
      </dsp:txBody>
      <dsp:txXfrm rot="5400000">
        <a:off x="1911" y="939800"/>
        <a:ext cx="1874787" cy="2819400"/>
      </dsp:txXfrm>
    </dsp:sp>
    <dsp:sp modelId="{BFF605F8-ACD6-4061-972B-268BE58D0A0F}">
      <dsp:nvSpPr>
        <dsp:cNvPr id="0" name=""/>
        <dsp:cNvSpPr/>
      </dsp:nvSpPr>
      <dsp:spPr>
        <a:xfrm rot="16200000">
          <a:off x="2550293" y="1412106"/>
          <a:ext cx="4699000" cy="1874787"/>
        </a:xfrm>
        <a:prstGeom prst="flowChartManualOperation">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593" bIns="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003980"/>
              </a:solidFill>
            </a:rPr>
            <a:t>Adjudicative Debarment for “Bad Acts”</a:t>
          </a:r>
        </a:p>
        <a:p>
          <a:pPr marL="114300" lvl="1" indent="-114300" algn="l" defTabSz="622300">
            <a:lnSpc>
              <a:spcPct val="90000"/>
            </a:lnSpc>
            <a:spcBef>
              <a:spcPct val="0"/>
            </a:spcBef>
            <a:spcAft>
              <a:spcPct val="15000"/>
            </a:spcAft>
            <a:buChar char="•"/>
          </a:pPr>
          <a:r>
            <a:rPr lang="en-US" sz="1400" kern="1200" dirty="0">
              <a:solidFill>
                <a:srgbClr val="003980"/>
              </a:solidFill>
            </a:rPr>
            <a:t>By senior official</a:t>
          </a:r>
        </a:p>
        <a:p>
          <a:pPr marL="114300" lvl="1" indent="-114300" algn="l" defTabSz="622300">
            <a:lnSpc>
              <a:spcPct val="90000"/>
            </a:lnSpc>
            <a:spcBef>
              <a:spcPct val="0"/>
            </a:spcBef>
            <a:spcAft>
              <a:spcPct val="15000"/>
            </a:spcAft>
            <a:buChar char="•"/>
          </a:pPr>
          <a:r>
            <a:rPr lang="en-US" sz="1400" kern="1200" dirty="0">
              <a:solidFill>
                <a:srgbClr val="003980"/>
              </a:solidFill>
            </a:rPr>
            <a:t>E.g., World Bank</a:t>
          </a:r>
        </a:p>
      </dsp:txBody>
      <dsp:txXfrm rot="5400000">
        <a:off x="3962399" y="939800"/>
        <a:ext cx="1874787" cy="2819400"/>
      </dsp:txXfrm>
    </dsp:sp>
    <dsp:sp modelId="{C90C95B3-19CC-4E59-AF24-B2CA3312E7EF}">
      <dsp:nvSpPr>
        <dsp:cNvPr id="0" name=""/>
        <dsp:cNvSpPr/>
      </dsp:nvSpPr>
      <dsp:spPr>
        <a:xfrm rot="16200000">
          <a:off x="4531494" y="1412106"/>
          <a:ext cx="4699000" cy="1874787"/>
        </a:xfrm>
        <a:prstGeom prst="flowChartManualOperation">
          <a:avLst/>
        </a:prstGeom>
        <a:solidFill>
          <a:srgbClr val="14012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593"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Court-Ordered Debarment, After Judicial Proceedings</a:t>
          </a:r>
        </a:p>
      </dsp:txBody>
      <dsp:txXfrm rot="5400000">
        <a:off x="5943600" y="939800"/>
        <a:ext cx="1874787" cy="2819400"/>
      </dsp:txXfrm>
    </dsp:sp>
    <dsp:sp modelId="{698F460A-15EB-4594-8F12-E79B6B6D53CF}">
      <dsp:nvSpPr>
        <dsp:cNvPr id="0" name=""/>
        <dsp:cNvSpPr/>
      </dsp:nvSpPr>
      <dsp:spPr>
        <a:xfrm rot="16200000">
          <a:off x="569094" y="1412106"/>
          <a:ext cx="4699000" cy="1874787"/>
        </a:xfrm>
        <a:prstGeom prst="flowChartManualOperation">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593" bIns="0" numCol="1" spcCol="1270" anchor="t" anchorCtr="0">
          <a:noAutofit/>
        </a:bodyPr>
        <a:lstStyle/>
        <a:p>
          <a:pPr marL="0" lvl="0" indent="0" algn="l" defTabSz="800100">
            <a:lnSpc>
              <a:spcPct val="90000"/>
            </a:lnSpc>
            <a:spcBef>
              <a:spcPct val="0"/>
            </a:spcBef>
            <a:spcAft>
              <a:spcPct val="35000"/>
            </a:spcAft>
            <a:buNone/>
          </a:pPr>
          <a:r>
            <a:rPr lang="en-US" sz="1800" b="1" kern="1200" dirty="0"/>
            <a:t>Discretionary Debarment Official – U.S. Federal</a:t>
          </a:r>
        </a:p>
        <a:p>
          <a:pPr marL="114300" lvl="1" indent="-114300" algn="l" defTabSz="622300">
            <a:lnSpc>
              <a:spcPct val="90000"/>
            </a:lnSpc>
            <a:spcBef>
              <a:spcPct val="0"/>
            </a:spcBef>
            <a:spcAft>
              <a:spcPct val="15000"/>
            </a:spcAft>
            <a:buChar char="•"/>
          </a:pPr>
          <a:r>
            <a:rPr lang="en-US" sz="1400" kern="1200" dirty="0"/>
            <a:t>Based on “present responsibility”:  focus on present status</a:t>
          </a:r>
        </a:p>
        <a:p>
          <a:pPr marL="114300" lvl="1" indent="-114300" algn="l" defTabSz="622300">
            <a:lnSpc>
              <a:spcPct val="90000"/>
            </a:lnSpc>
            <a:spcBef>
              <a:spcPct val="0"/>
            </a:spcBef>
            <a:spcAft>
              <a:spcPct val="15000"/>
            </a:spcAft>
            <a:buChar char="•"/>
          </a:pPr>
          <a:r>
            <a:rPr lang="en-US" sz="1400" kern="1200" dirty="0"/>
            <a:t>Debarment is a cross-government “meta-qualification” determination </a:t>
          </a:r>
        </a:p>
      </dsp:txBody>
      <dsp:txXfrm rot="5400000">
        <a:off x="1981200" y="939800"/>
        <a:ext cx="1874787" cy="2819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39AAD-DEA9-453E-B514-2BD53B230091}">
      <dsp:nvSpPr>
        <dsp:cNvPr id="0" name=""/>
        <dsp:cNvSpPr/>
      </dsp:nvSpPr>
      <dsp:spPr>
        <a:xfrm>
          <a:off x="381000" y="0"/>
          <a:ext cx="1828800" cy="1016000"/>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Procuring Agency</a:t>
          </a:r>
        </a:p>
      </dsp:txBody>
      <dsp:txXfrm>
        <a:off x="410758" y="29758"/>
        <a:ext cx="1769284" cy="956484"/>
      </dsp:txXfrm>
    </dsp:sp>
    <dsp:sp modelId="{6F340BB2-5B11-44C7-9A07-537737338E87}">
      <dsp:nvSpPr>
        <dsp:cNvPr id="0" name=""/>
        <dsp:cNvSpPr/>
      </dsp:nvSpPr>
      <dsp:spPr>
        <a:xfrm rot="5400000">
          <a:off x="1104900" y="1041399"/>
          <a:ext cx="3809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158240" y="1079499"/>
        <a:ext cx="274320" cy="266699"/>
      </dsp:txXfrm>
    </dsp:sp>
    <dsp:sp modelId="{E3406EA5-20D5-4585-ACA2-48DEB7ECE3EB}">
      <dsp:nvSpPr>
        <dsp:cNvPr id="0" name=""/>
        <dsp:cNvSpPr/>
      </dsp:nvSpPr>
      <dsp:spPr>
        <a:xfrm>
          <a:off x="381000" y="1523999"/>
          <a:ext cx="1828800" cy="1016000"/>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Independent Administrative</a:t>
          </a:r>
        </a:p>
      </dsp:txBody>
      <dsp:txXfrm>
        <a:off x="410758" y="1553757"/>
        <a:ext cx="1769284" cy="956484"/>
      </dsp:txXfrm>
    </dsp:sp>
    <dsp:sp modelId="{0807ACB8-F3DF-45CC-8F4B-BC5E72F2E676}">
      <dsp:nvSpPr>
        <dsp:cNvPr id="0" name=""/>
        <dsp:cNvSpPr/>
      </dsp:nvSpPr>
      <dsp:spPr>
        <a:xfrm rot="5400000">
          <a:off x="1104900"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158240" y="2603499"/>
        <a:ext cx="274320" cy="266700"/>
      </dsp:txXfrm>
    </dsp:sp>
    <dsp:sp modelId="{155DA9A1-D293-4435-AEFA-439C64087446}">
      <dsp:nvSpPr>
        <dsp:cNvPr id="0" name=""/>
        <dsp:cNvSpPr/>
      </dsp:nvSpPr>
      <dsp:spPr>
        <a:xfrm>
          <a:off x="381000" y="3047999"/>
          <a:ext cx="1828800" cy="1016000"/>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Court</a:t>
          </a:r>
        </a:p>
      </dsp:txBody>
      <dsp:txXfrm>
        <a:off x="410758" y="3077757"/>
        <a:ext cx="1769284" cy="9564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ED63B-2AB7-4D5C-A649-DA34A9C971CA}">
      <dsp:nvSpPr>
        <dsp:cNvPr id="0" name=""/>
        <dsp:cNvSpPr/>
      </dsp:nvSpPr>
      <dsp:spPr>
        <a:xfrm>
          <a:off x="3033712" y="0"/>
          <a:ext cx="2162175" cy="2162175"/>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Exclusion</a:t>
          </a:r>
        </a:p>
      </dsp:txBody>
      <dsp:txXfrm>
        <a:off x="3574256" y="1081088"/>
        <a:ext cx="1081087" cy="1081087"/>
      </dsp:txXfrm>
    </dsp:sp>
    <dsp:sp modelId="{BE942E35-D10A-4A8A-84FF-C5F405705E67}">
      <dsp:nvSpPr>
        <dsp:cNvPr id="0" name=""/>
        <dsp:cNvSpPr/>
      </dsp:nvSpPr>
      <dsp:spPr>
        <a:xfrm>
          <a:off x="1952625" y="2162175"/>
          <a:ext cx="2162175" cy="2162175"/>
        </a:xfrm>
        <a:prstGeom prst="triangl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Termination</a:t>
          </a:r>
        </a:p>
      </dsp:txBody>
      <dsp:txXfrm>
        <a:off x="2493169" y="3243263"/>
        <a:ext cx="1081087" cy="1081087"/>
      </dsp:txXfrm>
    </dsp:sp>
    <dsp:sp modelId="{D7D333D2-52F0-4ACA-BFB2-CE96DFBDE6F8}">
      <dsp:nvSpPr>
        <dsp:cNvPr id="0" name=""/>
        <dsp:cNvSpPr/>
      </dsp:nvSpPr>
      <dsp:spPr>
        <a:xfrm rot="10800000">
          <a:off x="3048004" y="2093915"/>
          <a:ext cx="2162175" cy="2162175"/>
        </a:xfrm>
        <a:prstGeom prst="triangl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Performance</a:t>
          </a:r>
        </a:p>
      </dsp:txBody>
      <dsp:txXfrm rot="10800000">
        <a:off x="3588548" y="2093915"/>
        <a:ext cx="1081087" cy="1081087"/>
      </dsp:txXfrm>
    </dsp:sp>
    <dsp:sp modelId="{432DCCEB-7EDE-42EC-A1D6-332A70BC87BA}">
      <dsp:nvSpPr>
        <dsp:cNvPr id="0" name=""/>
        <dsp:cNvSpPr/>
      </dsp:nvSpPr>
      <dsp:spPr>
        <a:xfrm>
          <a:off x="4114800" y="2162175"/>
          <a:ext cx="2162175" cy="2162175"/>
        </a:xfrm>
        <a:prstGeom prst="triangl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Fraud</a:t>
          </a:r>
        </a:p>
      </dsp:txBody>
      <dsp:txXfrm>
        <a:off x="4655344" y="3243263"/>
        <a:ext cx="1081087" cy="10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06EA5-20D5-4585-ACA2-48DEB7ECE3EB}">
      <dsp:nvSpPr>
        <dsp:cNvPr id="0" name=""/>
        <dsp:cNvSpPr/>
      </dsp:nvSpPr>
      <dsp:spPr>
        <a:xfrm>
          <a:off x="32989" y="310"/>
          <a:ext cx="1829495" cy="1016386"/>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Independent Administrative</a:t>
          </a:r>
        </a:p>
      </dsp:txBody>
      <dsp:txXfrm>
        <a:off x="62758" y="30079"/>
        <a:ext cx="1769957" cy="956848"/>
      </dsp:txXfrm>
    </dsp:sp>
    <dsp:sp modelId="{0807ACB8-F3DF-45CC-8F4B-BC5E72F2E676}">
      <dsp:nvSpPr>
        <dsp:cNvPr id="0" name=""/>
        <dsp:cNvSpPr/>
      </dsp:nvSpPr>
      <dsp:spPr>
        <a:xfrm rot="5400000">
          <a:off x="757165" y="1042106"/>
          <a:ext cx="381144" cy="457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810526" y="1080221"/>
        <a:ext cx="274423" cy="266801"/>
      </dsp:txXfrm>
    </dsp:sp>
    <dsp:sp modelId="{155DA9A1-D293-4435-AEFA-439C64087446}">
      <dsp:nvSpPr>
        <dsp:cNvPr id="0" name=""/>
        <dsp:cNvSpPr/>
      </dsp:nvSpPr>
      <dsp:spPr>
        <a:xfrm>
          <a:off x="32989" y="1524890"/>
          <a:ext cx="1829495" cy="1016386"/>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Court</a:t>
          </a:r>
        </a:p>
      </dsp:txBody>
      <dsp:txXfrm>
        <a:off x="62758" y="1554659"/>
        <a:ext cx="1769957" cy="9568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DA9A1-D293-4435-AEFA-439C64087446}">
      <dsp:nvSpPr>
        <dsp:cNvPr id="0" name=""/>
        <dsp:cNvSpPr/>
      </dsp:nvSpPr>
      <dsp:spPr>
        <a:xfrm>
          <a:off x="358140" y="0"/>
          <a:ext cx="1874518" cy="1041399"/>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Court</a:t>
          </a:r>
        </a:p>
      </dsp:txBody>
      <dsp:txXfrm>
        <a:off x="388642" y="30502"/>
        <a:ext cx="1813514" cy="980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79B84-32C8-4F74-AFD2-CF8EBD51AACD}">
      <dsp:nvSpPr>
        <dsp:cNvPr id="0" name=""/>
        <dsp:cNvSpPr/>
      </dsp:nvSpPr>
      <dsp:spPr>
        <a:xfrm>
          <a:off x="3893820" y="2331720"/>
          <a:ext cx="2849880" cy="2849880"/>
        </a:xfrm>
        <a:prstGeom prst="gear9">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Directives – International Conventions</a:t>
          </a:r>
        </a:p>
      </dsp:txBody>
      <dsp:txXfrm>
        <a:off x="4466773" y="2999291"/>
        <a:ext cx="1703974" cy="1464897"/>
      </dsp:txXfrm>
    </dsp:sp>
    <dsp:sp modelId="{A4368723-469D-4B36-9B21-533FFB301539}">
      <dsp:nvSpPr>
        <dsp:cNvPr id="0" name=""/>
        <dsp:cNvSpPr/>
      </dsp:nvSpPr>
      <dsp:spPr>
        <a:xfrm>
          <a:off x="2235708" y="1658112"/>
          <a:ext cx="2072640" cy="2072640"/>
        </a:xfrm>
        <a:prstGeom prst="gear6">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Trade Agreements</a:t>
          </a:r>
        </a:p>
      </dsp:txBody>
      <dsp:txXfrm>
        <a:off x="2757501" y="2183059"/>
        <a:ext cx="1029054" cy="1022746"/>
      </dsp:txXfrm>
    </dsp:sp>
    <dsp:sp modelId="{B51BBFC6-E4CD-4BAE-A159-E2C129F7F02F}">
      <dsp:nvSpPr>
        <dsp:cNvPr id="0" name=""/>
        <dsp:cNvSpPr/>
      </dsp:nvSpPr>
      <dsp:spPr>
        <a:xfrm rot="20700000">
          <a:off x="3396597" y="228201"/>
          <a:ext cx="2030764" cy="2030764"/>
        </a:xfrm>
        <a:prstGeom prst="gear6">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Model Laws</a:t>
          </a:r>
        </a:p>
      </dsp:txBody>
      <dsp:txXfrm rot="-20700000">
        <a:off x="3842004" y="673608"/>
        <a:ext cx="1139952" cy="1139952"/>
      </dsp:txXfrm>
    </dsp:sp>
    <dsp:sp modelId="{F3C5E056-211B-4F07-9150-89694AC06DCC}">
      <dsp:nvSpPr>
        <dsp:cNvPr id="0" name=""/>
        <dsp:cNvSpPr/>
      </dsp:nvSpPr>
      <dsp:spPr>
        <a:xfrm>
          <a:off x="3685674" y="1895399"/>
          <a:ext cx="3647846" cy="3647846"/>
        </a:xfrm>
        <a:prstGeom prst="circularArrow">
          <a:avLst>
            <a:gd name="adj1" fmla="val 4688"/>
            <a:gd name="adj2" fmla="val 299029"/>
            <a:gd name="adj3" fmla="val 2535592"/>
            <a:gd name="adj4" fmla="val 1582004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DB25DC-F94C-45DC-9974-078460593F4E}">
      <dsp:nvSpPr>
        <dsp:cNvPr id="0" name=""/>
        <dsp:cNvSpPr/>
      </dsp:nvSpPr>
      <dsp:spPr>
        <a:xfrm>
          <a:off x="1868647" y="1195278"/>
          <a:ext cx="2650388" cy="265038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28EF04-8860-4C5B-A36A-BEE83DD8F90E}">
      <dsp:nvSpPr>
        <dsp:cNvPr id="0" name=""/>
        <dsp:cNvSpPr/>
      </dsp:nvSpPr>
      <dsp:spPr>
        <a:xfrm>
          <a:off x="2926861" y="-220848"/>
          <a:ext cx="2857652" cy="285765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305D7-E567-4BD6-9AF3-6B2743AD7EDF}">
      <dsp:nvSpPr>
        <dsp:cNvPr id="0" name=""/>
        <dsp:cNvSpPr/>
      </dsp:nvSpPr>
      <dsp:spPr>
        <a:xfrm>
          <a:off x="560413" y="0"/>
          <a:ext cx="5375910" cy="4216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557DF5-95BC-4010-BECC-9D2FC99DEF91}">
      <dsp:nvSpPr>
        <dsp:cNvPr id="0" name=""/>
        <dsp:cNvSpPr/>
      </dsp:nvSpPr>
      <dsp:spPr>
        <a:xfrm>
          <a:off x="6794" y="1264919"/>
          <a:ext cx="2035730" cy="1686560"/>
        </a:xfrm>
        <a:prstGeom prst="roundRect">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No Discrimination</a:t>
          </a:r>
        </a:p>
      </dsp:txBody>
      <dsp:txXfrm>
        <a:off x="89125" y="1347250"/>
        <a:ext cx="1871068" cy="1521898"/>
      </dsp:txXfrm>
    </dsp:sp>
    <dsp:sp modelId="{6F8C8B4E-66EB-4B1D-A3FD-ECA6657CD259}">
      <dsp:nvSpPr>
        <dsp:cNvPr id="0" name=""/>
        <dsp:cNvSpPr/>
      </dsp:nvSpPr>
      <dsp:spPr>
        <a:xfrm>
          <a:off x="2144434" y="1264919"/>
          <a:ext cx="2035730" cy="1686560"/>
        </a:xfrm>
        <a:prstGeom prst="roundRect">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2"/>
              </a:solidFill>
            </a:rPr>
            <a:t>Eliminate Non-Tariff Barriers in Procurement</a:t>
          </a:r>
        </a:p>
      </dsp:txBody>
      <dsp:txXfrm>
        <a:off x="2226765" y="1347250"/>
        <a:ext cx="1871068" cy="1521898"/>
      </dsp:txXfrm>
    </dsp:sp>
    <dsp:sp modelId="{65F89276-B075-424D-82D8-D537A6E393F3}">
      <dsp:nvSpPr>
        <dsp:cNvPr id="0" name=""/>
        <dsp:cNvSpPr/>
      </dsp:nvSpPr>
      <dsp:spPr>
        <a:xfrm>
          <a:off x="4288869" y="1295396"/>
          <a:ext cx="2035730" cy="1686560"/>
        </a:xfrm>
        <a:prstGeom prst="roundRect">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Harmonize – Best Practices or Uniform?  Anti-Corruption?</a:t>
          </a:r>
        </a:p>
      </dsp:txBody>
      <dsp:txXfrm>
        <a:off x="4371200" y="1377727"/>
        <a:ext cx="1871068" cy="15218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E36FD-5259-48FC-A286-C256A87D757F}">
      <dsp:nvSpPr>
        <dsp:cNvPr id="0" name=""/>
        <dsp:cNvSpPr/>
      </dsp:nvSpPr>
      <dsp:spPr>
        <a:xfrm rot="16200000">
          <a:off x="1322" y="558601"/>
          <a:ext cx="2946796" cy="2946796"/>
        </a:xfrm>
        <a:prstGeom prst="downArrow">
          <a:avLst>
            <a:gd name="adj1" fmla="val 50000"/>
            <a:gd name="adj2" fmla="val 35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Non-Discrimination</a:t>
          </a:r>
        </a:p>
      </dsp:txBody>
      <dsp:txXfrm rot="5400000">
        <a:off x="1323" y="1295299"/>
        <a:ext cx="2431107" cy="1473398"/>
      </dsp:txXfrm>
    </dsp:sp>
    <dsp:sp modelId="{2095134D-C8AB-4327-848A-45EAC406E953}">
      <dsp:nvSpPr>
        <dsp:cNvPr id="0" name=""/>
        <dsp:cNvSpPr/>
      </dsp:nvSpPr>
      <dsp:spPr>
        <a:xfrm rot="5400000">
          <a:off x="3147880" y="558601"/>
          <a:ext cx="2946796" cy="2946796"/>
        </a:xfrm>
        <a:prstGeom prst="downArrow">
          <a:avLst>
            <a:gd name="adj1" fmla="val 50000"/>
            <a:gd name="adj2" fmla="val 35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National Treatment</a:t>
          </a:r>
        </a:p>
      </dsp:txBody>
      <dsp:txXfrm rot="-5400000">
        <a:off x="3663570" y="1295300"/>
        <a:ext cx="2431107" cy="1473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B3651-E1E8-4710-B496-27440C03C873}">
      <dsp:nvSpPr>
        <dsp:cNvPr id="0" name=""/>
        <dsp:cNvSpPr/>
      </dsp:nvSpPr>
      <dsp:spPr>
        <a:xfrm>
          <a:off x="29" y="351914"/>
          <a:ext cx="2848570" cy="835200"/>
        </a:xfrm>
        <a:prstGeom prst="rect">
          <a:avLst/>
        </a:prstGeom>
        <a:solidFill>
          <a:srgbClr val="00B05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Text</a:t>
          </a:r>
        </a:p>
      </dsp:txBody>
      <dsp:txXfrm>
        <a:off x="29" y="351914"/>
        <a:ext cx="2848570" cy="835200"/>
      </dsp:txXfrm>
    </dsp:sp>
    <dsp:sp modelId="{0FC654DC-592A-42FE-A441-C6B875B5F8B5}">
      <dsp:nvSpPr>
        <dsp:cNvPr id="0" name=""/>
        <dsp:cNvSpPr/>
      </dsp:nvSpPr>
      <dsp:spPr>
        <a:xfrm>
          <a:off x="29" y="1187114"/>
          <a:ext cx="2848570" cy="2524971"/>
        </a:xfrm>
        <a:prstGeom prst="rect">
          <a:avLst/>
        </a:prstGeom>
        <a:solidFill>
          <a:schemeClr val="tx1">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solidFill>
                <a:schemeClr val="bg1"/>
              </a:solidFill>
            </a:rPr>
            <a:t>Minimum requirements for Procurement System</a:t>
          </a:r>
        </a:p>
      </dsp:txBody>
      <dsp:txXfrm>
        <a:off x="29" y="1187114"/>
        <a:ext cx="2848570" cy="2524971"/>
      </dsp:txXfrm>
    </dsp:sp>
    <dsp:sp modelId="{928CBFCB-F372-4638-A3A2-DA207A70AF03}">
      <dsp:nvSpPr>
        <dsp:cNvPr id="0" name=""/>
        <dsp:cNvSpPr/>
      </dsp:nvSpPr>
      <dsp:spPr>
        <a:xfrm>
          <a:off x="3247399" y="351914"/>
          <a:ext cx="2848570" cy="835200"/>
        </a:xfrm>
        <a:prstGeom prst="rect">
          <a:avLst/>
        </a:prstGeom>
        <a:solidFill>
          <a:srgbClr val="FF000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Coverage</a:t>
          </a:r>
        </a:p>
      </dsp:txBody>
      <dsp:txXfrm>
        <a:off x="3247399" y="351914"/>
        <a:ext cx="2848570" cy="835200"/>
      </dsp:txXfrm>
    </dsp:sp>
    <dsp:sp modelId="{6DD4CE30-33B4-431C-85F0-AA184AC7D6D3}">
      <dsp:nvSpPr>
        <dsp:cNvPr id="0" name=""/>
        <dsp:cNvSpPr/>
      </dsp:nvSpPr>
      <dsp:spPr>
        <a:xfrm>
          <a:off x="3247399" y="1187114"/>
          <a:ext cx="2848570" cy="2524971"/>
        </a:xfrm>
        <a:prstGeom prst="rect">
          <a:avLst/>
        </a:prstGeom>
        <a:solidFill>
          <a:schemeClr val="tx1">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solidFill>
                <a:schemeClr val="bg1"/>
              </a:solidFill>
            </a:rPr>
            <a:t>Agencies</a:t>
          </a:r>
        </a:p>
        <a:p>
          <a:pPr marL="285750" lvl="1" indent="-285750" algn="l" defTabSz="1289050">
            <a:lnSpc>
              <a:spcPct val="90000"/>
            </a:lnSpc>
            <a:spcBef>
              <a:spcPct val="0"/>
            </a:spcBef>
            <a:spcAft>
              <a:spcPct val="15000"/>
            </a:spcAft>
            <a:buChar char="•"/>
          </a:pPr>
          <a:r>
            <a:rPr lang="en-US" sz="2900" kern="1200" dirty="0">
              <a:solidFill>
                <a:schemeClr val="bg1"/>
              </a:solidFill>
            </a:rPr>
            <a:t>Goods</a:t>
          </a:r>
        </a:p>
        <a:p>
          <a:pPr marL="285750" lvl="1" indent="-285750" algn="l" defTabSz="1289050">
            <a:lnSpc>
              <a:spcPct val="90000"/>
            </a:lnSpc>
            <a:spcBef>
              <a:spcPct val="0"/>
            </a:spcBef>
            <a:spcAft>
              <a:spcPct val="15000"/>
            </a:spcAft>
            <a:buChar char="•"/>
          </a:pPr>
          <a:r>
            <a:rPr lang="en-US" sz="2900" kern="1200" dirty="0">
              <a:solidFill>
                <a:schemeClr val="bg1"/>
              </a:solidFill>
            </a:rPr>
            <a:t>Services</a:t>
          </a:r>
        </a:p>
        <a:p>
          <a:pPr marL="285750" lvl="1" indent="-285750" algn="l" defTabSz="1289050">
            <a:lnSpc>
              <a:spcPct val="90000"/>
            </a:lnSpc>
            <a:spcBef>
              <a:spcPct val="0"/>
            </a:spcBef>
            <a:spcAft>
              <a:spcPct val="15000"/>
            </a:spcAft>
            <a:buChar char="•"/>
          </a:pPr>
          <a:r>
            <a:rPr lang="en-US" sz="2900" kern="1200" dirty="0">
              <a:solidFill>
                <a:schemeClr val="bg1"/>
              </a:solidFill>
            </a:rPr>
            <a:t>Party Exclusions</a:t>
          </a:r>
        </a:p>
      </dsp:txBody>
      <dsp:txXfrm>
        <a:off x="3247399" y="1187114"/>
        <a:ext cx="2848570" cy="25249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0ABAF-379C-4358-B3C0-543DA4A22FBE}">
      <dsp:nvSpPr>
        <dsp:cNvPr id="0" name=""/>
        <dsp:cNvSpPr/>
      </dsp:nvSpPr>
      <dsp:spPr>
        <a:xfrm>
          <a:off x="0" y="0"/>
          <a:ext cx="8610600" cy="1531620"/>
        </a:xfrm>
        <a:prstGeom prst="rect">
          <a:avLst/>
        </a:prstGeom>
        <a:solidFill>
          <a:srgbClr val="FF0000"/>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GPA Exclusions</a:t>
          </a:r>
        </a:p>
      </dsp:txBody>
      <dsp:txXfrm>
        <a:off x="0" y="0"/>
        <a:ext cx="8610600" cy="1531620"/>
      </dsp:txXfrm>
    </dsp:sp>
    <dsp:sp modelId="{5270E756-F68C-4711-8DA3-769C0228CA16}">
      <dsp:nvSpPr>
        <dsp:cNvPr id="0" name=""/>
        <dsp:cNvSpPr/>
      </dsp:nvSpPr>
      <dsp:spPr>
        <a:xfrm>
          <a:off x="702" y="1531620"/>
          <a:ext cx="2781121" cy="3216402"/>
        </a:xfrm>
        <a:prstGeom prst="rect">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Defense</a:t>
          </a:r>
        </a:p>
      </dsp:txBody>
      <dsp:txXfrm>
        <a:off x="702" y="1531620"/>
        <a:ext cx="2781121" cy="3216402"/>
      </dsp:txXfrm>
    </dsp:sp>
    <dsp:sp modelId="{005F13D6-332F-4FC1-9030-4F57C1CA3650}">
      <dsp:nvSpPr>
        <dsp:cNvPr id="0" name=""/>
        <dsp:cNvSpPr/>
      </dsp:nvSpPr>
      <dsp:spPr>
        <a:xfrm>
          <a:off x="2816653" y="1539998"/>
          <a:ext cx="3175970" cy="3184398"/>
        </a:xfrm>
        <a:prstGeom prst="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Grants</a:t>
          </a:r>
        </a:p>
      </dsp:txBody>
      <dsp:txXfrm>
        <a:off x="2816653" y="1539998"/>
        <a:ext cx="3175970" cy="3184398"/>
      </dsp:txXfrm>
    </dsp:sp>
    <dsp:sp modelId="{2635D3B2-E145-4252-9438-7B0A4FC66C00}">
      <dsp:nvSpPr>
        <dsp:cNvPr id="0" name=""/>
        <dsp:cNvSpPr/>
      </dsp:nvSpPr>
      <dsp:spPr>
        <a:xfrm>
          <a:off x="5957795" y="1531620"/>
          <a:ext cx="2652101" cy="3216402"/>
        </a:xfrm>
        <a:prstGeom prst="rect">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Party Exceptions</a:t>
          </a:r>
        </a:p>
      </dsp:txBody>
      <dsp:txXfrm>
        <a:off x="5957795" y="1531620"/>
        <a:ext cx="2652101" cy="3216402"/>
      </dsp:txXfrm>
    </dsp:sp>
    <dsp:sp modelId="{92B39A23-1F7E-46A3-9855-96D4B8D1739B}">
      <dsp:nvSpPr>
        <dsp:cNvPr id="0" name=""/>
        <dsp:cNvSpPr/>
      </dsp:nvSpPr>
      <dsp:spPr>
        <a:xfrm>
          <a:off x="0" y="4748022"/>
          <a:ext cx="8610600" cy="357378"/>
        </a:xfrm>
        <a:prstGeom prst="rect">
          <a:avLst/>
        </a:prstGeom>
        <a:solidFill>
          <a:srgbClr val="FF0000"/>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339EF4-44DA-4EE8-991F-3419593F85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ADAE562F-492B-45D5-89C9-B143B69D99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endParaRPr lang="en-GB"/>
          </a:p>
        </p:txBody>
      </p:sp>
      <p:sp>
        <p:nvSpPr>
          <p:cNvPr id="4" name="Footer Placeholder 3">
            <a:extLst>
              <a:ext uri="{FF2B5EF4-FFF2-40B4-BE49-F238E27FC236}">
                <a16:creationId xmlns:a16="http://schemas.microsoft.com/office/drawing/2014/main" id="{9EF3C6D8-34CB-44DE-AFB6-C4ABA6E699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B2B99162-78EE-45C6-A6A0-A10B29D7D9B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69BC686-4CC8-4C0A-864A-FB77F8780B61}"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1ECEE3-CC85-48E5-B6D0-CE85DA4116D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95FD41AD-8D78-4EE9-9878-732DD44AFD0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endParaRPr lang="en-US"/>
          </a:p>
        </p:txBody>
      </p:sp>
      <p:sp>
        <p:nvSpPr>
          <p:cNvPr id="4" name="Slide Image Placeholder 3">
            <a:extLst>
              <a:ext uri="{FF2B5EF4-FFF2-40B4-BE49-F238E27FC236}">
                <a16:creationId xmlns:a16="http://schemas.microsoft.com/office/drawing/2014/main" id="{1DFCBE5E-9C4D-40FF-8E39-956EED32825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1F09195-D6D6-4E48-80A9-33D42CA5182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71BCBFF-738A-4DC9-9EBD-99EFE745CA6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D9C4ACA-A8D3-4511-9335-7A611FB5A7E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3DBE995-EFEF-4891-A92F-636E69438F0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acq.osd.mil/dpap/dars/dfars/html/current/239_73.htm#239.7304" TargetMode="External"/><Relationship Id="rId13" Type="http://schemas.openxmlformats.org/officeDocument/2006/relationships/hyperlink" Target="http://www.acq.osd.mil/dpap/dars/dfars/html/current/252239.htm#252.239-7018" TargetMode="External"/><Relationship Id="rId3" Type="http://schemas.openxmlformats.org/officeDocument/2006/relationships/hyperlink" Target="http://www.acq.osd.mil/dpap/dars/dfars/html/current/239_72.htm" TargetMode="External"/><Relationship Id="rId7" Type="http://schemas.openxmlformats.org/officeDocument/2006/relationships/hyperlink" Target="http://www.acq.osd.mil/dpap/dars/dfars/html/current/239_73.htm#239.7303" TargetMode="External"/><Relationship Id="rId12" Type="http://schemas.openxmlformats.org/officeDocument/2006/relationships/hyperlink" Target="http://www.acq.osd.mil/dpap/dars/dfars/html/current/252239.htm#252.239-7017"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www.acq.osd.mil/dpap/dars/dfars/html/current/239_73.htm#239.7302" TargetMode="External"/><Relationship Id="rId11" Type="http://schemas.openxmlformats.org/officeDocument/2006/relationships/hyperlink" Target="http://www.dtic.mil/whs/directives/corres/pdf/520044p.pdf" TargetMode="External"/><Relationship Id="rId5" Type="http://schemas.openxmlformats.org/officeDocument/2006/relationships/hyperlink" Target="http://www.acq.osd.mil/dpap/dars/dfars/html/current/239_73.htm#239.7301" TargetMode="External"/><Relationship Id="rId10" Type="http://schemas.openxmlformats.org/officeDocument/2006/relationships/hyperlink" Target="http://www.acq.osd.mil/dpap/dars/dfars/html/current/239_73.htm#239.7306" TargetMode="External"/><Relationship Id="rId4" Type="http://schemas.openxmlformats.org/officeDocument/2006/relationships/hyperlink" Target="http://www.acq.osd.mil/dpap/dars/dfars/html/current/239_73.htm#239.7300" TargetMode="External"/><Relationship Id="rId9" Type="http://schemas.openxmlformats.org/officeDocument/2006/relationships/hyperlink" Target="http://www.acq.osd.mil/dpap/dars/dfars/html/current/239_73.htm#239.7305"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osd.dibcsia@mail.mi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3" Type="http://schemas.openxmlformats.org/officeDocument/2006/relationships/hyperlink" Target="#_Toc320602838"/><Relationship Id="rId18" Type="http://schemas.openxmlformats.org/officeDocument/2006/relationships/hyperlink" Target="#_Toc320602843"/><Relationship Id="rId26" Type="http://schemas.openxmlformats.org/officeDocument/2006/relationships/hyperlink" Target="#_Toc320602851"/><Relationship Id="rId3" Type="http://schemas.openxmlformats.org/officeDocument/2006/relationships/hyperlink" Target="#_Toc320602828"/><Relationship Id="rId21" Type="http://schemas.openxmlformats.org/officeDocument/2006/relationships/hyperlink" Target="#_Toc320602846"/><Relationship Id="rId34" Type="http://schemas.openxmlformats.org/officeDocument/2006/relationships/hyperlink" Target="#_Toc320602859"/><Relationship Id="rId7" Type="http://schemas.openxmlformats.org/officeDocument/2006/relationships/hyperlink" Target="#_Toc320602832"/><Relationship Id="rId12" Type="http://schemas.openxmlformats.org/officeDocument/2006/relationships/hyperlink" Target="#_Toc320602837"/><Relationship Id="rId17" Type="http://schemas.openxmlformats.org/officeDocument/2006/relationships/hyperlink" Target="#_Toc320602842"/><Relationship Id="rId25" Type="http://schemas.openxmlformats.org/officeDocument/2006/relationships/hyperlink" Target="#_Toc320602850"/><Relationship Id="rId33" Type="http://schemas.openxmlformats.org/officeDocument/2006/relationships/hyperlink" Target="#_Toc320602858"/><Relationship Id="rId2" Type="http://schemas.openxmlformats.org/officeDocument/2006/relationships/slide" Target="../slides/slide37.xml"/><Relationship Id="rId16" Type="http://schemas.openxmlformats.org/officeDocument/2006/relationships/hyperlink" Target="#_Toc320602841"/><Relationship Id="rId20" Type="http://schemas.openxmlformats.org/officeDocument/2006/relationships/hyperlink" Target="#_Toc320602845"/><Relationship Id="rId29" Type="http://schemas.openxmlformats.org/officeDocument/2006/relationships/hyperlink" Target="#_Toc320602854"/><Relationship Id="rId1" Type="http://schemas.openxmlformats.org/officeDocument/2006/relationships/notesMaster" Target="../notesMasters/notesMaster1.xml"/><Relationship Id="rId6" Type="http://schemas.openxmlformats.org/officeDocument/2006/relationships/hyperlink" Target="#_Toc320602831"/><Relationship Id="rId11" Type="http://schemas.openxmlformats.org/officeDocument/2006/relationships/hyperlink" Target="#_Toc320602836"/><Relationship Id="rId24" Type="http://schemas.openxmlformats.org/officeDocument/2006/relationships/hyperlink" Target="#_Toc320602849"/><Relationship Id="rId32" Type="http://schemas.openxmlformats.org/officeDocument/2006/relationships/hyperlink" Target="#_Toc320602857"/><Relationship Id="rId5" Type="http://schemas.openxmlformats.org/officeDocument/2006/relationships/hyperlink" Target="#_Toc320602830"/><Relationship Id="rId15" Type="http://schemas.openxmlformats.org/officeDocument/2006/relationships/hyperlink" Target="#_Toc320602840"/><Relationship Id="rId23" Type="http://schemas.openxmlformats.org/officeDocument/2006/relationships/hyperlink" Target="#_Toc320602848"/><Relationship Id="rId28" Type="http://schemas.openxmlformats.org/officeDocument/2006/relationships/hyperlink" Target="#_Toc320602853"/><Relationship Id="rId10" Type="http://schemas.openxmlformats.org/officeDocument/2006/relationships/hyperlink" Target="#_Toc320602835"/><Relationship Id="rId19" Type="http://schemas.openxmlformats.org/officeDocument/2006/relationships/hyperlink" Target="#_Toc320602844"/><Relationship Id="rId31" Type="http://schemas.openxmlformats.org/officeDocument/2006/relationships/hyperlink" Target="#_Toc320602856"/><Relationship Id="rId4" Type="http://schemas.openxmlformats.org/officeDocument/2006/relationships/hyperlink" Target="#_Toc320602829"/><Relationship Id="rId9" Type="http://schemas.openxmlformats.org/officeDocument/2006/relationships/hyperlink" Target="#_Toc320602834"/><Relationship Id="rId14" Type="http://schemas.openxmlformats.org/officeDocument/2006/relationships/hyperlink" Target="#_Toc320602839"/><Relationship Id="rId22" Type="http://schemas.openxmlformats.org/officeDocument/2006/relationships/hyperlink" Target="#_Toc320602847"/><Relationship Id="rId27" Type="http://schemas.openxmlformats.org/officeDocument/2006/relationships/hyperlink" Target="#_Toc320602852"/><Relationship Id="rId30" Type="http://schemas.openxmlformats.org/officeDocument/2006/relationships/hyperlink" Target="#_Toc320602855"/><Relationship Id="rId8" Type="http://schemas.openxmlformats.org/officeDocument/2006/relationships/hyperlink" Target="#_Toc320602833"/></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55D3F39-F384-4FF3-8E63-3597E24149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20706F92-CD14-429B-899F-EC0453456A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8548" name="Slide Number Placeholder 3">
            <a:extLst>
              <a:ext uri="{FF2B5EF4-FFF2-40B4-BE49-F238E27FC236}">
                <a16:creationId xmlns:a16="http://schemas.microsoft.com/office/drawing/2014/main" id="{8BCEC279-6311-4C5F-9F33-4D4C694F89C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9737E782-9E9D-4C9B-8C2B-35F783C905A4}"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
        <p:nvSpPr>
          <p:cNvPr id="108549" name="Date Placeholder 4">
            <a:extLst>
              <a:ext uri="{FF2B5EF4-FFF2-40B4-BE49-F238E27FC236}">
                <a16:creationId xmlns:a16="http://schemas.microsoft.com/office/drawing/2014/main" id="{7AA9F639-6513-4F65-B8B1-A0D4021597E3}"/>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9A95D4B7-03D2-4FF7-BA5E-E4F95D939C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DCFA2339-FF8B-4A36-8C97-9818851E7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Sources:</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Serious Fraud Office, </a:t>
            </a:r>
            <a:r>
              <a:rPr lang="en-US" altLang="en-US" i="1">
                <a:latin typeface="Arial" panose="020B0604020202020204" pitchFamily="34" charset="0"/>
              </a:rPr>
              <a:t>Approach of the Serious Fraud Office to Dealing with Overseas Corruption</a:t>
            </a:r>
            <a:r>
              <a:rPr lang="en-US" altLang="en-US">
                <a:latin typeface="Arial" panose="020B0604020202020204" pitchFamily="34" charset="0"/>
              </a:rPr>
              <a:t>, at 1 (2009), </a:t>
            </a:r>
            <a:r>
              <a:rPr lang="en-US" altLang="en-US" i="1">
                <a:latin typeface="Arial" panose="020B0604020202020204" pitchFamily="34" charset="0"/>
              </a:rPr>
              <a:t>available at http://www.sfo.gov.uk/media/28313/approach%20of%20the%20sfo%20to%20dealing%20with%20overseas%20corruption.pdf. </a:t>
            </a:r>
            <a:endParaRPr lang="en-US" altLang="en-US">
              <a:latin typeface="Arial" panose="020B0604020202020204" pitchFamily="34" charset="0"/>
            </a:endParaRP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Lord Bach, </a:t>
            </a:r>
            <a:r>
              <a:rPr lang="en-US" altLang="en-US" i="1">
                <a:latin typeface="Arial" panose="020B0604020202020204" pitchFamily="34" charset="0"/>
              </a:rPr>
              <a:t>Letter to Lord Henley re: Bribery Bill -- “Adequate Procedures’ Guidance </a:t>
            </a:r>
            <a:r>
              <a:rPr lang="en-US" altLang="en-US">
                <a:latin typeface="Arial" panose="020B0604020202020204" pitchFamily="34" charset="0"/>
              </a:rPr>
              <a:t>(Dec. 2009), </a:t>
            </a:r>
            <a:r>
              <a:rPr lang="en-US" altLang="en-US" i="1">
                <a:latin typeface="Arial" panose="020B0604020202020204" pitchFamily="34" charset="0"/>
              </a:rPr>
              <a:t>http://www.justice.gov.uk/publications/docs/bach-letter-adequate-procedures-guidance.pdf</a:t>
            </a:r>
            <a:r>
              <a:rPr lang="en-US" altLang="en-US">
                <a:latin typeface="Arial" panose="020B0604020202020204" pitchFamily="34" charset="0"/>
              </a:rPr>
              <a:t>. </a:t>
            </a:r>
          </a:p>
          <a:p>
            <a:pPr eaLnBrk="1" hangingPunct="1">
              <a:spcBef>
                <a:spcPct val="0"/>
              </a:spcBef>
            </a:pPr>
            <a:endParaRPr lang="en-US" altLang="en-US"/>
          </a:p>
          <a:p>
            <a:pPr eaLnBrk="1" hangingPunct="1">
              <a:spcBef>
                <a:spcPct val="0"/>
              </a:spcBef>
            </a:pPr>
            <a:r>
              <a:rPr lang="en-US" altLang="en-US"/>
              <a:t>Ministry of Justice, </a:t>
            </a:r>
            <a:r>
              <a:rPr lang="en-US" altLang="en-US" i="1"/>
              <a:t>Consultation on Guidance About Commercial Organisations Preventing Bribery (Section 9 of the Bribery Act 2010)</a:t>
            </a:r>
            <a:endParaRPr lang="en-US" altLang="en-US">
              <a:latin typeface="Arial" panose="020B0604020202020204" pitchFamily="34" charset="0"/>
            </a:endParaRPr>
          </a:p>
        </p:txBody>
      </p:sp>
      <p:sp>
        <p:nvSpPr>
          <p:cNvPr id="117764" name="Slide Number Placeholder 3">
            <a:extLst>
              <a:ext uri="{FF2B5EF4-FFF2-40B4-BE49-F238E27FC236}">
                <a16:creationId xmlns:a16="http://schemas.microsoft.com/office/drawing/2014/main" id="{ACE1687C-D801-4B2D-8677-4A23EFF3A1D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0145466F-F9E1-4019-9FF7-B60DA02D5255}" type="slidenum">
              <a:rPr lang="en-US" altLang="en-US">
                <a:latin typeface="Arial" panose="020B0604020202020204" pitchFamily="34" charset="0"/>
              </a:rPr>
              <a:pPr eaLnBrk="1" hangingPunct="1"/>
              <a:t>41</a:t>
            </a:fld>
            <a:endParaRPr lang="en-US" altLang="en-US">
              <a:latin typeface="Arial" panose="020B0604020202020204" pitchFamily="34" charset="0"/>
            </a:endParaRPr>
          </a:p>
        </p:txBody>
      </p:sp>
      <p:sp>
        <p:nvSpPr>
          <p:cNvPr id="117765" name="Date Placeholder 1">
            <a:extLst>
              <a:ext uri="{FF2B5EF4-FFF2-40B4-BE49-F238E27FC236}">
                <a16:creationId xmlns:a16="http://schemas.microsoft.com/office/drawing/2014/main" id="{90EE3657-2620-484F-9BBC-608E3F574C54}"/>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2B731056-AC0F-48F9-9944-D8E999D6BB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8CB91F5C-3A13-4E6C-A068-F108C03AA9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Also:  Obstructive Practice</a:t>
            </a:r>
          </a:p>
        </p:txBody>
      </p:sp>
      <p:sp>
        <p:nvSpPr>
          <p:cNvPr id="118788" name="Slide Number Placeholder 3">
            <a:extLst>
              <a:ext uri="{FF2B5EF4-FFF2-40B4-BE49-F238E27FC236}">
                <a16:creationId xmlns:a16="http://schemas.microsoft.com/office/drawing/2014/main" id="{0A7A45BC-0C69-480A-9B60-D906BB23AEE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4282B7E6-0830-460F-A63A-5C8EFE17ED64}"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
        <p:nvSpPr>
          <p:cNvPr id="118789" name="Date Placeholder 4">
            <a:extLst>
              <a:ext uri="{FF2B5EF4-FFF2-40B4-BE49-F238E27FC236}">
                <a16:creationId xmlns:a16="http://schemas.microsoft.com/office/drawing/2014/main" id="{421B3005-B94A-4182-BA24-355C40345F6E}"/>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B52FE755-9874-444F-B48A-1626ED0F5F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CFFCD504-B938-4E70-9B5F-4F0E9895EA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br>
              <a:rPr lang="en-US" altLang="en-US">
                <a:hlinkClick r:id="rId3" tooltip="Previous Page"/>
              </a:rPr>
            </a:br>
            <a:r>
              <a:rPr lang="en-US" altLang="en-US"/>
              <a:t>    </a:t>
            </a:r>
            <a:br>
              <a:rPr lang="en-US" altLang="en-US"/>
            </a:br>
            <a:r>
              <a:rPr lang="en-US" altLang="en-US" b="1"/>
              <a:t>SUBPART 239.73--REQUIREMENTS FOR INFORMATION RELATING TO SUPPLY CHAIN RISK</a:t>
            </a:r>
            <a:endParaRPr lang="en-US" altLang="en-US"/>
          </a:p>
          <a:p>
            <a:pPr eaLnBrk="1" hangingPunct="1">
              <a:spcBef>
                <a:spcPct val="0"/>
              </a:spcBef>
            </a:pPr>
            <a:r>
              <a:rPr lang="en-US" altLang="en-US" i="1"/>
              <a:t>(Revised October 30, 2015)</a:t>
            </a:r>
            <a:endParaRPr lang="en-US" altLang="en-US"/>
          </a:p>
          <a:p>
            <a:pPr eaLnBrk="1" hangingPunct="1">
              <a:spcBef>
                <a:spcPct val="0"/>
              </a:spcBef>
            </a:pPr>
            <a:br>
              <a:rPr lang="en-US" altLang="en-US" b="1"/>
            </a:br>
            <a:br>
              <a:rPr lang="en-US" altLang="en-US" b="1"/>
            </a:br>
            <a:r>
              <a:rPr lang="en-US" altLang="en-US" b="1">
                <a:hlinkClick r:id="rId4"/>
              </a:rPr>
              <a:t> 239.7300 Scope of subpart.</a:t>
            </a:r>
            <a:br>
              <a:rPr lang="en-US" altLang="en-US" b="1"/>
            </a:br>
            <a:r>
              <a:rPr lang="en-US" altLang="en-US" b="1">
                <a:hlinkClick r:id="rId5"/>
              </a:rPr>
              <a:t> 239.7301 Definitions.</a:t>
            </a:r>
            <a:br>
              <a:rPr lang="en-US" altLang="en-US" b="1"/>
            </a:br>
            <a:r>
              <a:rPr lang="en-US" altLang="en-US" b="1">
                <a:hlinkClick r:id="rId6"/>
              </a:rPr>
              <a:t> 239.7302 Applicability.</a:t>
            </a:r>
            <a:br>
              <a:rPr lang="en-US" altLang="en-US" b="1"/>
            </a:br>
            <a:r>
              <a:rPr lang="en-US" altLang="en-US" b="1">
                <a:hlinkClick r:id="rId7"/>
              </a:rPr>
              <a:t> 239.7303 Authorized individuals.</a:t>
            </a:r>
            <a:br>
              <a:rPr lang="en-US" altLang="en-US" b="1"/>
            </a:br>
            <a:r>
              <a:rPr lang="en-US" altLang="en-US" b="1">
                <a:hlinkClick r:id="rId8"/>
              </a:rPr>
              <a:t> 239.7304 Determination and notification.</a:t>
            </a:r>
            <a:br>
              <a:rPr lang="en-US" altLang="en-US" b="1"/>
            </a:br>
            <a:r>
              <a:rPr lang="en-US" altLang="en-US" b="1">
                <a:hlinkClick r:id="rId9"/>
              </a:rPr>
              <a:t> 239.7305 Exclusion and limitation on disclosure.</a:t>
            </a:r>
            <a:br>
              <a:rPr lang="en-US" altLang="en-US" b="1"/>
            </a:br>
            <a:r>
              <a:rPr lang="en-US" altLang="en-US" b="1">
                <a:hlinkClick r:id="rId10"/>
              </a:rPr>
              <a:t> 239.7306 Solicitation provision and contract clause.</a:t>
            </a:r>
            <a:r>
              <a:rPr lang="en-US" altLang="en-US" b="1"/>
              <a:t> </a:t>
            </a:r>
            <a:br>
              <a:rPr lang="en-US" altLang="en-US" b="1"/>
            </a:br>
            <a:br>
              <a:rPr lang="en-US" altLang="en-US" b="1"/>
            </a:br>
            <a:br>
              <a:rPr lang="en-US" altLang="en-US" b="1"/>
            </a:br>
            <a:r>
              <a:rPr lang="en-US" altLang="en-US" b="1"/>
              <a:t>239.7300  Scope of subpart.</a:t>
            </a:r>
            <a:endParaRPr lang="en-US" altLang="en-US"/>
          </a:p>
          <a:p>
            <a:pPr eaLnBrk="1" hangingPunct="1">
              <a:spcBef>
                <a:spcPct val="0"/>
              </a:spcBef>
            </a:pPr>
            <a:r>
              <a:rPr lang="en-US" altLang="en-US"/>
              <a:t> </a:t>
            </a:r>
          </a:p>
          <a:p>
            <a:pPr eaLnBrk="1" hangingPunct="1">
              <a:spcBef>
                <a:spcPct val="0"/>
              </a:spcBef>
            </a:pPr>
            <a:r>
              <a:rPr lang="en-US" altLang="en-US"/>
              <a:t>      (a)  This subpart implements section 806 of the National Defense Authorization Act for Fiscal Year 2011 (Pub. L. 111-383) and elements of DoD Instruction 5200.44, Protection of Mission Critical Functions to Achieve Trusted Systems and Networks (TSN), at (</a:t>
            </a:r>
            <a:r>
              <a:rPr lang="en-US" altLang="en-US">
                <a:hlinkClick r:id="rId11"/>
              </a:rPr>
              <a:t>http://www.dtic.mil/whs/directives/corres/pdf/520044p.pdf</a:t>
            </a:r>
            <a:r>
              <a:rPr lang="en-US" altLang="en-US"/>
              <a:t>).</a:t>
            </a:r>
          </a:p>
          <a:p>
            <a:pPr eaLnBrk="1" hangingPunct="1">
              <a:spcBef>
                <a:spcPct val="0"/>
              </a:spcBef>
            </a:pPr>
            <a:r>
              <a:rPr lang="en-US" altLang="en-US"/>
              <a:t> </a:t>
            </a:r>
          </a:p>
          <a:p>
            <a:pPr eaLnBrk="1" hangingPunct="1">
              <a:spcBef>
                <a:spcPct val="0"/>
              </a:spcBef>
            </a:pPr>
            <a:r>
              <a:rPr lang="en-US" altLang="en-US"/>
              <a:t>      (b)  The authority provided in this subpart expires on September 30, 2018 (see section 806(a) of Pub. L. 112-239).</a:t>
            </a:r>
          </a:p>
          <a:p>
            <a:pPr eaLnBrk="1" hangingPunct="1">
              <a:spcBef>
                <a:spcPct val="0"/>
              </a:spcBef>
            </a:pPr>
            <a:r>
              <a:rPr lang="en-US" altLang="en-US"/>
              <a:t> </a:t>
            </a:r>
          </a:p>
          <a:p>
            <a:pPr eaLnBrk="1" hangingPunct="1">
              <a:spcBef>
                <a:spcPct val="0"/>
              </a:spcBef>
            </a:pPr>
            <a:r>
              <a:rPr lang="en-US" altLang="en-US" b="1"/>
              <a:t>239.7301  Definitions.</a:t>
            </a:r>
            <a:endParaRPr lang="en-US" altLang="en-US"/>
          </a:p>
          <a:p>
            <a:pPr eaLnBrk="1" hangingPunct="1">
              <a:spcBef>
                <a:spcPct val="0"/>
              </a:spcBef>
            </a:pPr>
            <a:r>
              <a:rPr lang="en-US" altLang="en-US"/>
              <a:t> </a:t>
            </a:r>
          </a:p>
          <a:p>
            <a:pPr eaLnBrk="1" hangingPunct="1">
              <a:spcBef>
                <a:spcPct val="0"/>
              </a:spcBef>
            </a:pPr>
            <a:r>
              <a:rPr lang="en-US" altLang="en-US"/>
              <a:t>As used in this subpart—</a:t>
            </a:r>
          </a:p>
          <a:p>
            <a:pPr eaLnBrk="1" hangingPunct="1">
              <a:spcBef>
                <a:spcPct val="0"/>
              </a:spcBef>
            </a:pPr>
            <a:r>
              <a:rPr lang="en-US" altLang="en-US"/>
              <a:t> </a:t>
            </a:r>
          </a:p>
          <a:p>
            <a:pPr eaLnBrk="1" hangingPunct="1">
              <a:spcBef>
                <a:spcPct val="0"/>
              </a:spcBef>
            </a:pPr>
            <a:r>
              <a:rPr lang="en-US" altLang="en-US"/>
              <a:t>“Covered item of supply” means an item of information technology that is purchased for inclusion in a covered system, and the loss of integrity of which could result in a supply chain risk for a covered system (see section 806(e)(6) of Pub. L. 111-383).</a:t>
            </a:r>
          </a:p>
          <a:p>
            <a:pPr eaLnBrk="1" hangingPunct="1">
              <a:spcBef>
                <a:spcPct val="0"/>
              </a:spcBef>
            </a:pPr>
            <a:r>
              <a:rPr lang="en-US" altLang="en-US"/>
              <a:t> </a:t>
            </a:r>
          </a:p>
          <a:p>
            <a:pPr eaLnBrk="1" hangingPunct="1">
              <a:spcBef>
                <a:spcPct val="0"/>
              </a:spcBef>
            </a:pPr>
            <a:r>
              <a:rPr lang="en-US" altLang="en-US"/>
              <a:t>“Covered system” means a national security system, as that term is defined at 44 U.S.C. 3542(b) (see section 806(e)(5) of Pub. L. 111-383). It is any information system, including any telecommunications system, used or operated by an agency or by a contractor of an agency, or other organization on behalf of an agency—</a:t>
            </a:r>
          </a:p>
          <a:p>
            <a:pPr eaLnBrk="1" hangingPunct="1">
              <a:spcBef>
                <a:spcPct val="0"/>
              </a:spcBef>
            </a:pPr>
            <a:r>
              <a:rPr lang="en-US" altLang="en-US"/>
              <a:t> </a:t>
            </a:r>
          </a:p>
          <a:p>
            <a:pPr eaLnBrk="1" hangingPunct="1">
              <a:spcBef>
                <a:spcPct val="0"/>
              </a:spcBef>
            </a:pPr>
            <a:r>
              <a:rPr lang="en-US" altLang="en-US"/>
              <a:t>      (1)  The function, operation, or use of which—</a:t>
            </a:r>
          </a:p>
          <a:p>
            <a:pPr eaLnBrk="1" hangingPunct="1">
              <a:spcBef>
                <a:spcPct val="0"/>
              </a:spcBef>
            </a:pPr>
            <a:r>
              <a:rPr lang="en-US" altLang="en-US"/>
              <a:t> </a:t>
            </a:r>
          </a:p>
          <a:p>
            <a:pPr eaLnBrk="1" hangingPunct="1">
              <a:spcBef>
                <a:spcPct val="0"/>
              </a:spcBef>
            </a:pPr>
            <a:r>
              <a:rPr lang="en-US" altLang="en-US"/>
              <a:t>              (i)  Involves intelligence activities;</a:t>
            </a:r>
          </a:p>
          <a:p>
            <a:pPr eaLnBrk="1" hangingPunct="1">
              <a:spcBef>
                <a:spcPct val="0"/>
              </a:spcBef>
            </a:pPr>
            <a:r>
              <a:rPr lang="en-US" altLang="en-US"/>
              <a:t> </a:t>
            </a:r>
          </a:p>
          <a:p>
            <a:pPr eaLnBrk="1" hangingPunct="1">
              <a:spcBef>
                <a:spcPct val="0"/>
              </a:spcBef>
            </a:pPr>
            <a:r>
              <a:rPr lang="en-US" altLang="en-US"/>
              <a:t>              (ii)  Involves cryptologic activities related to national security;</a:t>
            </a:r>
          </a:p>
          <a:p>
            <a:pPr eaLnBrk="1" hangingPunct="1">
              <a:spcBef>
                <a:spcPct val="0"/>
              </a:spcBef>
            </a:pPr>
            <a:r>
              <a:rPr lang="en-US" altLang="en-US"/>
              <a:t> </a:t>
            </a:r>
          </a:p>
          <a:p>
            <a:pPr eaLnBrk="1" hangingPunct="1">
              <a:spcBef>
                <a:spcPct val="0"/>
              </a:spcBef>
            </a:pPr>
            <a:r>
              <a:rPr lang="en-US" altLang="en-US"/>
              <a:t>              (iii)  Involves command and control of military forces;</a:t>
            </a:r>
          </a:p>
          <a:p>
            <a:pPr eaLnBrk="1" hangingPunct="1">
              <a:spcBef>
                <a:spcPct val="0"/>
              </a:spcBef>
            </a:pPr>
            <a:r>
              <a:rPr lang="en-US" altLang="en-US"/>
              <a:t> </a:t>
            </a:r>
          </a:p>
          <a:p>
            <a:pPr eaLnBrk="1" hangingPunct="1">
              <a:spcBef>
                <a:spcPct val="0"/>
              </a:spcBef>
            </a:pPr>
            <a:r>
              <a:rPr lang="en-US" altLang="en-US"/>
              <a:t>              (iv)  Involves equipment that is an integral part of a weapon or weapons system; or</a:t>
            </a:r>
          </a:p>
          <a:p>
            <a:pPr eaLnBrk="1" hangingPunct="1">
              <a:spcBef>
                <a:spcPct val="0"/>
              </a:spcBef>
            </a:pPr>
            <a:r>
              <a:rPr lang="en-US" altLang="en-US"/>
              <a:t> </a:t>
            </a:r>
          </a:p>
          <a:p>
            <a:pPr eaLnBrk="1" hangingPunct="1">
              <a:spcBef>
                <a:spcPct val="0"/>
              </a:spcBef>
            </a:pPr>
            <a:r>
              <a:rPr lang="en-US" altLang="en-US"/>
              <a:t>              (v)  Is critical to the direct fulfillment of military or intelligence missions, but this does not include a system that is to be used for routine administrative and business applications, including payroll, finance, logistics, and personnel management applications; or</a:t>
            </a:r>
          </a:p>
          <a:p>
            <a:pPr eaLnBrk="1" hangingPunct="1">
              <a:spcBef>
                <a:spcPct val="0"/>
              </a:spcBef>
            </a:pPr>
            <a:r>
              <a:rPr lang="en-US" altLang="en-US"/>
              <a:t> </a:t>
            </a:r>
          </a:p>
          <a:p>
            <a:pPr eaLnBrk="1" hangingPunct="1">
              <a:spcBef>
                <a:spcPct val="0"/>
              </a:spcBef>
            </a:pPr>
            <a:r>
              <a:rPr lang="en-US" altLang="en-US"/>
              <a:t>      (2)  Is protected at all times by procedures established for information that have been specifically authorized under criteria established by an Executive order or an Act of Congress to be kept classified in the interest of national defense or foreign policy.</a:t>
            </a:r>
          </a:p>
          <a:p>
            <a:pPr eaLnBrk="1" hangingPunct="1">
              <a:spcBef>
                <a:spcPct val="0"/>
              </a:spcBef>
            </a:pPr>
            <a:r>
              <a:rPr lang="en-US" altLang="en-US"/>
              <a:t> </a:t>
            </a:r>
          </a:p>
          <a:p>
            <a:pPr eaLnBrk="1" hangingPunct="1">
              <a:spcBef>
                <a:spcPct val="0"/>
              </a:spcBef>
            </a:pPr>
            <a:r>
              <a:rPr lang="en-US" altLang="en-US"/>
              <a:t>“Supply chain risk” means the risk that an adversary may sabotage, maliciously introduce unwanted function, or otherwise subvert the design, integrity, manufacturing, production, distribution, installation, operation, or maintenance of a national security system (as that term is defined at 44 U.S.C. 3542(b)) so as to surveil, deny, disrupt, or otherwise degrade the function, use, or operation of such system.</a:t>
            </a:r>
          </a:p>
          <a:p>
            <a:pPr eaLnBrk="1" hangingPunct="1">
              <a:spcBef>
                <a:spcPct val="0"/>
              </a:spcBef>
            </a:pPr>
            <a:r>
              <a:rPr lang="en-US" altLang="en-US"/>
              <a:t> </a:t>
            </a:r>
          </a:p>
          <a:p>
            <a:pPr eaLnBrk="1" hangingPunct="1">
              <a:spcBef>
                <a:spcPct val="0"/>
              </a:spcBef>
            </a:pPr>
            <a:r>
              <a:rPr lang="en-US" altLang="en-US" b="1"/>
              <a:t>239.7302  Applicability.</a:t>
            </a:r>
            <a:endParaRPr lang="en-US" altLang="en-US"/>
          </a:p>
          <a:p>
            <a:pPr eaLnBrk="1" hangingPunct="1">
              <a:spcBef>
                <a:spcPct val="0"/>
              </a:spcBef>
            </a:pPr>
            <a:r>
              <a:rPr lang="en-US" altLang="en-US"/>
              <a:t> </a:t>
            </a:r>
          </a:p>
          <a:p>
            <a:pPr eaLnBrk="1" hangingPunct="1">
              <a:spcBef>
                <a:spcPct val="0"/>
              </a:spcBef>
            </a:pPr>
            <a:r>
              <a:rPr lang="en-US" altLang="en-US"/>
              <a:t>Notwithstanding FAR 39.001, this subpart shall be applied to acquisition of information technology for national security systems, as that term is defined at 44 U.S.C. 3542(b), for procurements involving—</a:t>
            </a:r>
          </a:p>
          <a:p>
            <a:pPr eaLnBrk="1" hangingPunct="1">
              <a:spcBef>
                <a:spcPct val="0"/>
              </a:spcBef>
            </a:pPr>
            <a:r>
              <a:rPr lang="en-US" altLang="en-US"/>
              <a:t> </a:t>
            </a:r>
          </a:p>
          <a:p>
            <a:pPr eaLnBrk="1" hangingPunct="1">
              <a:spcBef>
                <a:spcPct val="0"/>
              </a:spcBef>
            </a:pPr>
            <a:r>
              <a:rPr lang="en-US" altLang="en-US"/>
              <a:t>      (a)  A source selection for a covered system or a covered item of supply involving either a performance specification (see 10 U.S.C. 2305(a)(1)(C)(ii)), or an evaluation factor (see 10 U.S.C. 2305(a)(2)(A)), relating to supply chain risk;</a:t>
            </a:r>
          </a:p>
          <a:p>
            <a:pPr eaLnBrk="1" hangingPunct="1">
              <a:spcBef>
                <a:spcPct val="0"/>
              </a:spcBef>
            </a:pPr>
            <a:r>
              <a:rPr lang="en-US" altLang="en-US"/>
              <a:t> </a:t>
            </a:r>
          </a:p>
          <a:p>
            <a:pPr eaLnBrk="1" hangingPunct="1">
              <a:spcBef>
                <a:spcPct val="0"/>
              </a:spcBef>
            </a:pPr>
            <a:r>
              <a:rPr lang="en-US" altLang="en-US"/>
              <a:t>      (b)  The consideration of proposals for and issuance of a task or delivery order for a covered system or a covered item of supply where the task or delivery order contract concerned includes a requirement relating to supply chain risk (see 10 U.S.C. 2304c(d)(3) and FAR 16.505(b)(1)(iv)(D)); or</a:t>
            </a:r>
          </a:p>
          <a:p>
            <a:pPr eaLnBrk="1" hangingPunct="1">
              <a:spcBef>
                <a:spcPct val="0"/>
              </a:spcBef>
            </a:pPr>
            <a:r>
              <a:rPr lang="en-US" altLang="en-US"/>
              <a:t> </a:t>
            </a:r>
          </a:p>
          <a:p>
            <a:pPr eaLnBrk="1" hangingPunct="1">
              <a:spcBef>
                <a:spcPct val="0"/>
              </a:spcBef>
            </a:pPr>
            <a:r>
              <a:rPr lang="en-US" altLang="en-US"/>
              <a:t>      (c)  Any contract action involving a contract for a covered system or a covered item of supply where such contract includes a requirement relating to supply chain risk.</a:t>
            </a:r>
          </a:p>
          <a:p>
            <a:pPr eaLnBrk="1" hangingPunct="1">
              <a:spcBef>
                <a:spcPct val="0"/>
              </a:spcBef>
            </a:pPr>
            <a:r>
              <a:rPr lang="en-US" altLang="en-US"/>
              <a:t> </a:t>
            </a:r>
          </a:p>
          <a:p>
            <a:pPr eaLnBrk="1" hangingPunct="1">
              <a:spcBef>
                <a:spcPct val="0"/>
              </a:spcBef>
            </a:pPr>
            <a:r>
              <a:rPr lang="en-US" altLang="en-US" b="1"/>
              <a:t>239.7303  Authorized individuals.</a:t>
            </a:r>
            <a:endParaRPr lang="en-US" altLang="en-US"/>
          </a:p>
          <a:p>
            <a:pPr eaLnBrk="1" hangingPunct="1">
              <a:spcBef>
                <a:spcPct val="0"/>
              </a:spcBef>
            </a:pPr>
            <a:r>
              <a:rPr lang="en-US" altLang="en-US"/>
              <a:t> </a:t>
            </a:r>
          </a:p>
          <a:p>
            <a:pPr eaLnBrk="1" hangingPunct="1">
              <a:spcBef>
                <a:spcPct val="0"/>
              </a:spcBef>
            </a:pPr>
            <a:r>
              <a:rPr lang="en-US" altLang="en-US"/>
              <a:t>      (a)  Subject to </a:t>
            </a:r>
            <a:r>
              <a:rPr lang="en-US" altLang="en-US">
                <a:hlinkClick r:id="rId8"/>
              </a:rPr>
              <a:t>239.7304</a:t>
            </a:r>
            <a:r>
              <a:rPr lang="en-US" altLang="en-US"/>
              <a:t>, the following individuals are authorized to take the actions authorized by </a:t>
            </a:r>
            <a:r>
              <a:rPr lang="en-US" altLang="en-US">
                <a:hlinkClick r:id="rId9"/>
              </a:rPr>
              <a:t>239.7305</a:t>
            </a:r>
            <a:r>
              <a:rPr lang="en-US" altLang="en-US"/>
              <a:t>:</a:t>
            </a:r>
          </a:p>
          <a:p>
            <a:pPr eaLnBrk="1" hangingPunct="1">
              <a:spcBef>
                <a:spcPct val="0"/>
              </a:spcBef>
            </a:pPr>
            <a:r>
              <a:rPr lang="en-US" altLang="en-US"/>
              <a:t> </a:t>
            </a:r>
          </a:p>
          <a:p>
            <a:pPr eaLnBrk="1" hangingPunct="1">
              <a:spcBef>
                <a:spcPct val="0"/>
              </a:spcBef>
            </a:pPr>
            <a:r>
              <a:rPr lang="en-US" altLang="en-US"/>
              <a:t>              (1)  The Secretary of Defense.</a:t>
            </a:r>
          </a:p>
          <a:p>
            <a:pPr eaLnBrk="1" hangingPunct="1">
              <a:spcBef>
                <a:spcPct val="0"/>
              </a:spcBef>
            </a:pPr>
            <a:r>
              <a:rPr lang="en-US" altLang="en-US"/>
              <a:t> </a:t>
            </a:r>
          </a:p>
          <a:p>
            <a:pPr eaLnBrk="1" hangingPunct="1">
              <a:spcBef>
                <a:spcPct val="0"/>
              </a:spcBef>
            </a:pPr>
            <a:r>
              <a:rPr lang="en-US" altLang="en-US"/>
              <a:t>              (2)  The Secretary of the Army.</a:t>
            </a:r>
          </a:p>
          <a:p>
            <a:pPr eaLnBrk="1" hangingPunct="1">
              <a:spcBef>
                <a:spcPct val="0"/>
              </a:spcBef>
            </a:pPr>
            <a:r>
              <a:rPr lang="en-US" altLang="en-US"/>
              <a:t> </a:t>
            </a:r>
          </a:p>
          <a:p>
            <a:pPr eaLnBrk="1" hangingPunct="1">
              <a:spcBef>
                <a:spcPct val="0"/>
              </a:spcBef>
            </a:pPr>
            <a:r>
              <a:rPr lang="en-US" altLang="en-US"/>
              <a:t>              (3)  The Secretary of the Navy.</a:t>
            </a:r>
          </a:p>
          <a:p>
            <a:pPr eaLnBrk="1" hangingPunct="1">
              <a:spcBef>
                <a:spcPct val="0"/>
              </a:spcBef>
            </a:pPr>
            <a:r>
              <a:rPr lang="en-US" altLang="en-US"/>
              <a:t> </a:t>
            </a:r>
          </a:p>
          <a:p>
            <a:pPr eaLnBrk="1" hangingPunct="1">
              <a:spcBef>
                <a:spcPct val="0"/>
              </a:spcBef>
            </a:pPr>
            <a:r>
              <a:rPr lang="en-US" altLang="en-US"/>
              <a:t>              (4)  The Secretary of the Air Force.</a:t>
            </a:r>
          </a:p>
          <a:p>
            <a:pPr eaLnBrk="1" hangingPunct="1">
              <a:spcBef>
                <a:spcPct val="0"/>
              </a:spcBef>
            </a:pPr>
            <a:r>
              <a:rPr lang="en-US" altLang="en-US"/>
              <a:t> </a:t>
            </a:r>
          </a:p>
          <a:p>
            <a:pPr eaLnBrk="1" hangingPunct="1">
              <a:spcBef>
                <a:spcPct val="0"/>
              </a:spcBef>
            </a:pPr>
            <a:r>
              <a:rPr lang="en-US" altLang="en-US"/>
              <a:t>      (b)  The individuals authorized at paragraph (a) may not delegate the authority to take the actions at </a:t>
            </a:r>
            <a:r>
              <a:rPr lang="en-US" altLang="en-US">
                <a:hlinkClick r:id="rId9"/>
              </a:rPr>
              <a:t>239.7305</a:t>
            </a:r>
            <a:r>
              <a:rPr lang="en-US" altLang="en-US"/>
              <a:t> or the responsibility for making the determination required by </a:t>
            </a:r>
            <a:r>
              <a:rPr lang="en-US" altLang="en-US">
                <a:hlinkClick r:id="rId8"/>
              </a:rPr>
              <a:t>239.7304</a:t>
            </a:r>
            <a:r>
              <a:rPr lang="en-US" altLang="en-US"/>
              <a:t> to an official below the level of—</a:t>
            </a:r>
          </a:p>
          <a:p>
            <a:pPr eaLnBrk="1" hangingPunct="1">
              <a:spcBef>
                <a:spcPct val="0"/>
              </a:spcBef>
            </a:pPr>
            <a:r>
              <a:rPr lang="en-US" altLang="en-US"/>
              <a:t> </a:t>
            </a:r>
          </a:p>
          <a:p>
            <a:pPr eaLnBrk="1" hangingPunct="1">
              <a:spcBef>
                <a:spcPct val="0"/>
              </a:spcBef>
            </a:pPr>
            <a:r>
              <a:rPr lang="en-US" altLang="en-US"/>
              <a:t>              (1)  For the Department of Defense, the Under Secretary of Defense for Acquisition, Technology, and Logistics; and,</a:t>
            </a:r>
          </a:p>
          <a:p>
            <a:pPr eaLnBrk="1" hangingPunct="1">
              <a:spcBef>
                <a:spcPct val="0"/>
              </a:spcBef>
            </a:pPr>
            <a:r>
              <a:rPr lang="en-US" altLang="en-US"/>
              <a:t> </a:t>
            </a:r>
          </a:p>
          <a:p>
            <a:pPr eaLnBrk="1" hangingPunct="1">
              <a:spcBef>
                <a:spcPct val="0"/>
              </a:spcBef>
            </a:pPr>
            <a:r>
              <a:rPr lang="en-US" altLang="en-US"/>
              <a:t>              (2)  For the military departments, the senior acquisition executive for the department concerned.</a:t>
            </a:r>
          </a:p>
          <a:p>
            <a:pPr eaLnBrk="1" hangingPunct="1">
              <a:spcBef>
                <a:spcPct val="0"/>
              </a:spcBef>
            </a:pPr>
            <a:r>
              <a:rPr lang="en-US" altLang="en-US"/>
              <a:t> </a:t>
            </a:r>
          </a:p>
          <a:p>
            <a:pPr eaLnBrk="1" hangingPunct="1">
              <a:spcBef>
                <a:spcPct val="0"/>
              </a:spcBef>
            </a:pPr>
            <a:r>
              <a:rPr lang="en-US" altLang="en-US" b="1"/>
              <a:t>239.7304  Determination and notification.</a:t>
            </a:r>
            <a:endParaRPr lang="en-US" altLang="en-US"/>
          </a:p>
          <a:p>
            <a:pPr eaLnBrk="1" hangingPunct="1">
              <a:spcBef>
                <a:spcPct val="0"/>
              </a:spcBef>
            </a:pPr>
            <a:r>
              <a:rPr lang="en-US" altLang="en-US"/>
              <a:t> </a:t>
            </a:r>
          </a:p>
          <a:p>
            <a:pPr eaLnBrk="1" hangingPunct="1">
              <a:spcBef>
                <a:spcPct val="0"/>
              </a:spcBef>
            </a:pPr>
            <a:r>
              <a:rPr lang="en-US" altLang="en-US"/>
              <a:t>The individuals authorized in </a:t>
            </a:r>
            <a:r>
              <a:rPr lang="en-US" altLang="en-US">
                <a:hlinkClick r:id="rId7"/>
              </a:rPr>
              <a:t>239.7303</a:t>
            </a:r>
            <a:r>
              <a:rPr lang="en-US" altLang="en-US"/>
              <a:t> may exercise the authority provided in </a:t>
            </a:r>
            <a:r>
              <a:rPr lang="en-US" altLang="en-US">
                <a:hlinkClick r:id="rId9"/>
              </a:rPr>
              <a:t>239.7305</a:t>
            </a:r>
            <a:r>
              <a:rPr lang="en-US" altLang="en-US"/>
              <a:t> only after—</a:t>
            </a:r>
          </a:p>
          <a:p>
            <a:pPr eaLnBrk="1" hangingPunct="1">
              <a:spcBef>
                <a:spcPct val="0"/>
              </a:spcBef>
            </a:pPr>
            <a:r>
              <a:rPr lang="en-US" altLang="en-US"/>
              <a:t> </a:t>
            </a:r>
          </a:p>
          <a:p>
            <a:pPr eaLnBrk="1" hangingPunct="1">
              <a:spcBef>
                <a:spcPct val="0"/>
              </a:spcBef>
            </a:pPr>
            <a:r>
              <a:rPr lang="en-US" altLang="en-US"/>
              <a:t>      (a)  Obtaining a joint recommendation by the Under Secretary of Defense for Acquisition, Technology, and Logistics and the Chief Information Officer of the Department of Defense, on the basis of a risk assessment by the Under Secretary of Defense for Intelligence, that there is a significant supply chain risk to a covered system;</a:t>
            </a:r>
          </a:p>
          <a:p>
            <a:pPr eaLnBrk="1" hangingPunct="1">
              <a:spcBef>
                <a:spcPct val="0"/>
              </a:spcBef>
            </a:pPr>
            <a:r>
              <a:rPr lang="en-US" altLang="en-US"/>
              <a:t> </a:t>
            </a:r>
          </a:p>
          <a:p>
            <a:pPr eaLnBrk="1" hangingPunct="1">
              <a:spcBef>
                <a:spcPct val="0"/>
              </a:spcBef>
            </a:pPr>
            <a:r>
              <a:rPr lang="en-US" altLang="en-US"/>
              <a:t>      (b)  Making a determination in writing, in unclassified or classified form, with the concurrence of the Under Secretary of Defense for Acquisition, Technology, and Logistics, that—</a:t>
            </a:r>
          </a:p>
          <a:p>
            <a:pPr eaLnBrk="1" hangingPunct="1">
              <a:spcBef>
                <a:spcPct val="0"/>
              </a:spcBef>
            </a:pPr>
            <a:r>
              <a:rPr lang="en-US" altLang="en-US"/>
              <a:t> </a:t>
            </a:r>
          </a:p>
          <a:p>
            <a:pPr eaLnBrk="1" hangingPunct="1">
              <a:spcBef>
                <a:spcPct val="0"/>
              </a:spcBef>
            </a:pPr>
            <a:r>
              <a:rPr lang="en-US" altLang="en-US"/>
              <a:t>              (1)  Use of the authority in </a:t>
            </a:r>
            <a:r>
              <a:rPr lang="en-US" altLang="en-US">
                <a:hlinkClick r:id="rId9"/>
              </a:rPr>
              <a:t>239.7305</a:t>
            </a:r>
            <a:r>
              <a:rPr lang="en-US" altLang="en-US"/>
              <a:t>(a), (b), or (c) is necessary to protect national security by reducing supply chain risk;</a:t>
            </a:r>
          </a:p>
          <a:p>
            <a:pPr eaLnBrk="1" hangingPunct="1">
              <a:spcBef>
                <a:spcPct val="0"/>
              </a:spcBef>
            </a:pPr>
            <a:r>
              <a:rPr lang="en-US" altLang="en-US"/>
              <a:t> </a:t>
            </a:r>
          </a:p>
          <a:p>
            <a:pPr eaLnBrk="1" hangingPunct="1">
              <a:spcBef>
                <a:spcPct val="0"/>
              </a:spcBef>
            </a:pPr>
            <a:r>
              <a:rPr lang="en-US" altLang="en-US"/>
              <a:t>              (2)  Less intrusive measures are not reasonably available to reduce such supply chain risk; and</a:t>
            </a:r>
          </a:p>
          <a:p>
            <a:pPr eaLnBrk="1" hangingPunct="1">
              <a:spcBef>
                <a:spcPct val="0"/>
              </a:spcBef>
            </a:pPr>
            <a:r>
              <a:rPr lang="en-US" altLang="en-US"/>
              <a:t> </a:t>
            </a:r>
          </a:p>
          <a:p>
            <a:pPr eaLnBrk="1" hangingPunct="1">
              <a:spcBef>
                <a:spcPct val="0"/>
              </a:spcBef>
            </a:pPr>
            <a:r>
              <a:rPr lang="en-US" altLang="en-US"/>
              <a:t>              (3)  In a case where the individual authorized in </a:t>
            </a:r>
            <a:r>
              <a:rPr lang="en-US" altLang="en-US">
                <a:hlinkClick r:id="rId7"/>
              </a:rPr>
              <a:t>239.7303</a:t>
            </a:r>
            <a:r>
              <a:rPr lang="en-US" altLang="en-US"/>
              <a:t> plans to limit disclosure of information under </a:t>
            </a:r>
            <a:r>
              <a:rPr lang="en-US" altLang="en-US">
                <a:hlinkClick r:id="rId9"/>
              </a:rPr>
              <a:t>239.7305</a:t>
            </a:r>
            <a:r>
              <a:rPr lang="en-US" altLang="en-US"/>
              <a:t>(d), the risk to national security due to the disclosure of such information outweighs the risk due to not disclosing such information; and</a:t>
            </a:r>
          </a:p>
          <a:p>
            <a:pPr eaLnBrk="1" hangingPunct="1">
              <a:spcBef>
                <a:spcPct val="0"/>
              </a:spcBef>
            </a:pPr>
            <a:r>
              <a:rPr lang="en-US" altLang="en-US"/>
              <a:t> </a:t>
            </a:r>
          </a:p>
          <a:p>
            <a:pPr eaLnBrk="1" hangingPunct="1">
              <a:spcBef>
                <a:spcPct val="0"/>
              </a:spcBef>
            </a:pPr>
            <a:r>
              <a:rPr lang="en-US" altLang="en-US"/>
              <a:t>      (c)(1)  Providing a classified or unclassified notice of the determination made under paragraph (b) of this section—</a:t>
            </a:r>
          </a:p>
          <a:p>
            <a:pPr eaLnBrk="1" hangingPunct="1">
              <a:spcBef>
                <a:spcPct val="0"/>
              </a:spcBef>
            </a:pPr>
            <a:r>
              <a:rPr lang="en-US" altLang="en-US"/>
              <a:t> </a:t>
            </a:r>
          </a:p>
          <a:p>
            <a:pPr eaLnBrk="1" hangingPunct="1">
              <a:spcBef>
                <a:spcPct val="0"/>
              </a:spcBef>
            </a:pPr>
            <a:r>
              <a:rPr lang="en-US" altLang="en-US"/>
              <a:t>                     (i)  In the case of a covered system included in the National Intelligence Program or the Military Intelligence Program, to the Select Committee on Intelligence of the Senate, the Permanent Select Committee on Intelligence of the House of Representatives, and the congressional defense committees; and</a:t>
            </a:r>
          </a:p>
          <a:p>
            <a:pPr eaLnBrk="1" hangingPunct="1">
              <a:spcBef>
                <a:spcPct val="0"/>
              </a:spcBef>
            </a:pPr>
            <a:r>
              <a:rPr lang="en-US" altLang="en-US"/>
              <a:t> </a:t>
            </a:r>
          </a:p>
          <a:p>
            <a:pPr eaLnBrk="1" hangingPunct="1">
              <a:spcBef>
                <a:spcPct val="0"/>
              </a:spcBef>
            </a:pPr>
            <a:r>
              <a:rPr lang="en-US" altLang="en-US"/>
              <a:t>                     (ii)  In the case of a covered system not otherwise included in paragraph (a) of this section, to the congressional defense committees; and</a:t>
            </a:r>
          </a:p>
          <a:p>
            <a:pPr eaLnBrk="1" hangingPunct="1">
              <a:spcBef>
                <a:spcPct val="0"/>
              </a:spcBef>
            </a:pPr>
            <a:r>
              <a:rPr lang="en-US" altLang="en-US"/>
              <a:t> </a:t>
            </a:r>
          </a:p>
          <a:p>
            <a:pPr eaLnBrk="1" hangingPunct="1">
              <a:spcBef>
                <a:spcPct val="0"/>
              </a:spcBef>
            </a:pPr>
            <a:r>
              <a:rPr lang="en-US" altLang="en-US"/>
              <a:t>              (2)  The notice shall include—</a:t>
            </a:r>
          </a:p>
          <a:p>
            <a:pPr eaLnBrk="1" hangingPunct="1">
              <a:spcBef>
                <a:spcPct val="0"/>
              </a:spcBef>
            </a:pPr>
            <a:r>
              <a:rPr lang="en-US" altLang="en-US"/>
              <a:t> </a:t>
            </a:r>
          </a:p>
          <a:p>
            <a:pPr eaLnBrk="1" hangingPunct="1">
              <a:spcBef>
                <a:spcPct val="0"/>
              </a:spcBef>
            </a:pPr>
            <a:r>
              <a:rPr lang="en-US" altLang="en-US"/>
              <a:t>                     (i)  The following information (see 10 U.S.C. 2304(f)(3)):</a:t>
            </a:r>
          </a:p>
          <a:p>
            <a:pPr eaLnBrk="1" hangingPunct="1">
              <a:spcBef>
                <a:spcPct val="0"/>
              </a:spcBef>
            </a:pPr>
            <a:r>
              <a:rPr lang="en-US" altLang="en-US"/>
              <a:t> </a:t>
            </a:r>
          </a:p>
          <a:p>
            <a:pPr eaLnBrk="1" hangingPunct="1">
              <a:spcBef>
                <a:spcPct val="0"/>
              </a:spcBef>
            </a:pPr>
            <a:r>
              <a:rPr lang="en-US" altLang="en-US"/>
              <a:t>                             (A)  A description of the agency's needs.</a:t>
            </a:r>
          </a:p>
          <a:p>
            <a:pPr eaLnBrk="1" hangingPunct="1">
              <a:spcBef>
                <a:spcPct val="0"/>
              </a:spcBef>
            </a:pPr>
            <a:r>
              <a:rPr lang="en-US" altLang="en-US"/>
              <a:t> </a:t>
            </a:r>
          </a:p>
          <a:p>
            <a:pPr eaLnBrk="1" hangingPunct="1">
              <a:spcBef>
                <a:spcPct val="0"/>
              </a:spcBef>
            </a:pPr>
            <a:r>
              <a:rPr lang="en-US" altLang="en-US"/>
              <a:t>                             (B)  An identification of the statutory exception from the requirement to use competitive procedures and a demonstration, based on the proposed contractor's qualifications or the nature of the procurement, of the reasons for using that exception.</a:t>
            </a:r>
          </a:p>
          <a:p>
            <a:pPr eaLnBrk="1" hangingPunct="1">
              <a:spcBef>
                <a:spcPct val="0"/>
              </a:spcBef>
            </a:pPr>
            <a:r>
              <a:rPr lang="en-US" altLang="en-US"/>
              <a:t> </a:t>
            </a:r>
          </a:p>
          <a:p>
            <a:pPr eaLnBrk="1" hangingPunct="1">
              <a:spcBef>
                <a:spcPct val="0"/>
              </a:spcBef>
            </a:pPr>
            <a:r>
              <a:rPr lang="en-US" altLang="en-US"/>
              <a:t>                             (C)  A determination that the anticipated cost will be fair and reasonable.</a:t>
            </a:r>
          </a:p>
          <a:p>
            <a:pPr eaLnBrk="1" hangingPunct="1">
              <a:spcBef>
                <a:spcPct val="0"/>
              </a:spcBef>
            </a:pPr>
            <a:r>
              <a:rPr lang="en-US" altLang="en-US"/>
              <a:t> </a:t>
            </a:r>
          </a:p>
          <a:p>
            <a:pPr eaLnBrk="1" hangingPunct="1">
              <a:spcBef>
                <a:spcPct val="0"/>
              </a:spcBef>
            </a:pPr>
            <a:r>
              <a:rPr lang="en-US" altLang="en-US"/>
              <a:t>                             (D)  A description of the market survey conducted or a statement of the reasons a market survey was not conducted.</a:t>
            </a:r>
          </a:p>
          <a:p>
            <a:pPr eaLnBrk="1" hangingPunct="1">
              <a:spcBef>
                <a:spcPct val="0"/>
              </a:spcBef>
            </a:pPr>
            <a:r>
              <a:rPr lang="en-US" altLang="en-US"/>
              <a:t> </a:t>
            </a:r>
          </a:p>
          <a:p>
            <a:pPr eaLnBrk="1" hangingPunct="1">
              <a:spcBef>
                <a:spcPct val="0"/>
              </a:spcBef>
            </a:pPr>
            <a:r>
              <a:rPr lang="en-US" altLang="en-US"/>
              <a:t>                             (E)  A listing of the sources, if any, that expressed in writing an interest in the procurement.</a:t>
            </a:r>
          </a:p>
          <a:p>
            <a:pPr eaLnBrk="1" hangingPunct="1">
              <a:spcBef>
                <a:spcPct val="0"/>
              </a:spcBef>
            </a:pPr>
            <a:r>
              <a:rPr lang="en-US" altLang="en-US"/>
              <a:t> </a:t>
            </a:r>
          </a:p>
          <a:p>
            <a:pPr eaLnBrk="1" hangingPunct="1">
              <a:spcBef>
                <a:spcPct val="0"/>
              </a:spcBef>
            </a:pPr>
            <a:r>
              <a:rPr lang="en-US" altLang="en-US"/>
              <a:t>                             (F)  A statement of the actions, if any, the agency may take to remove or overcome any barrier to competition before a subsequent procurement for such needs;</a:t>
            </a:r>
          </a:p>
          <a:p>
            <a:pPr eaLnBrk="1" hangingPunct="1">
              <a:spcBef>
                <a:spcPct val="0"/>
              </a:spcBef>
            </a:pPr>
            <a:r>
              <a:rPr lang="en-US" altLang="en-US"/>
              <a:t> </a:t>
            </a:r>
          </a:p>
          <a:p>
            <a:pPr eaLnBrk="1" hangingPunct="1">
              <a:spcBef>
                <a:spcPct val="0"/>
              </a:spcBef>
            </a:pPr>
            <a:r>
              <a:rPr lang="en-US" altLang="en-US"/>
              <a:t>                     (ii)  The joint recommendation by the Under Secretary of Defense for Acquisition, Technology, and Logistics and the Chief Information Officer of the Department of Defense as specified in paragraph (a) of this section;</a:t>
            </a:r>
          </a:p>
          <a:p>
            <a:pPr eaLnBrk="1" hangingPunct="1">
              <a:spcBef>
                <a:spcPct val="0"/>
              </a:spcBef>
            </a:pPr>
            <a:r>
              <a:rPr lang="en-US" altLang="en-US"/>
              <a:t> </a:t>
            </a:r>
          </a:p>
          <a:p>
            <a:pPr eaLnBrk="1" hangingPunct="1">
              <a:spcBef>
                <a:spcPct val="0"/>
              </a:spcBef>
            </a:pPr>
            <a:r>
              <a:rPr lang="en-US" altLang="en-US"/>
              <a:t>                     (iii)  A summary of the risk assessment by the Under Secretary of Defense for Intelligence that serves as the basis for the joint recommendation specified in paragraph (a) of this section; and</a:t>
            </a:r>
          </a:p>
          <a:p>
            <a:pPr eaLnBrk="1" hangingPunct="1">
              <a:spcBef>
                <a:spcPct val="0"/>
              </a:spcBef>
            </a:pPr>
            <a:r>
              <a:rPr lang="en-US" altLang="en-US"/>
              <a:t> </a:t>
            </a:r>
          </a:p>
          <a:p>
            <a:pPr eaLnBrk="1" hangingPunct="1">
              <a:spcBef>
                <a:spcPct val="0"/>
              </a:spcBef>
            </a:pPr>
            <a:r>
              <a:rPr lang="en-US" altLang="en-US"/>
              <a:t>                     (iv)  A summary of the basis for the determination, including a discussion of less intrusive measures that were considered and why they were not reasonably available to reduce supply chain risk.</a:t>
            </a:r>
          </a:p>
          <a:p>
            <a:pPr eaLnBrk="1" hangingPunct="1">
              <a:spcBef>
                <a:spcPct val="0"/>
              </a:spcBef>
            </a:pPr>
            <a:r>
              <a:rPr lang="en-US" altLang="en-US"/>
              <a:t> </a:t>
            </a:r>
          </a:p>
          <a:p>
            <a:pPr eaLnBrk="1" hangingPunct="1">
              <a:spcBef>
                <a:spcPct val="0"/>
              </a:spcBef>
            </a:pPr>
            <a:r>
              <a:rPr lang="en-US" altLang="en-US" b="1"/>
              <a:t>239.7305  Exclusion and limitation on disclosure.</a:t>
            </a:r>
            <a:endParaRPr lang="en-US" altLang="en-US"/>
          </a:p>
          <a:p>
            <a:pPr eaLnBrk="1" hangingPunct="1">
              <a:spcBef>
                <a:spcPct val="0"/>
              </a:spcBef>
            </a:pPr>
            <a:r>
              <a:rPr lang="en-US" altLang="en-US"/>
              <a:t> </a:t>
            </a:r>
          </a:p>
          <a:p>
            <a:pPr eaLnBrk="1" hangingPunct="1">
              <a:spcBef>
                <a:spcPct val="0"/>
              </a:spcBef>
            </a:pPr>
            <a:r>
              <a:rPr lang="en-US" altLang="en-US"/>
              <a:t>Subject to </a:t>
            </a:r>
            <a:r>
              <a:rPr lang="en-US" altLang="en-US">
                <a:hlinkClick r:id="rId8"/>
              </a:rPr>
              <a:t>239.7304</a:t>
            </a:r>
            <a:r>
              <a:rPr lang="en-US" altLang="en-US"/>
              <a:t>, the individuals authorized in </a:t>
            </a:r>
            <a:r>
              <a:rPr lang="en-US" altLang="en-US">
                <a:hlinkClick r:id="rId7"/>
              </a:rPr>
              <a:t>239.7303</a:t>
            </a:r>
            <a:r>
              <a:rPr lang="en-US" altLang="en-US"/>
              <a:t> may, in the course of procuring information technology, whether as a service or as a supply, that is a covered system, is a part of a covered system, or is in support of a covered system—</a:t>
            </a:r>
          </a:p>
          <a:p>
            <a:pPr eaLnBrk="1" hangingPunct="1">
              <a:spcBef>
                <a:spcPct val="0"/>
              </a:spcBef>
            </a:pPr>
            <a:r>
              <a:rPr lang="en-US" altLang="en-US"/>
              <a:t> </a:t>
            </a:r>
          </a:p>
          <a:p>
            <a:pPr eaLnBrk="1" hangingPunct="1">
              <a:spcBef>
                <a:spcPct val="0"/>
              </a:spcBef>
            </a:pPr>
            <a:r>
              <a:rPr lang="en-US" altLang="en-US"/>
              <a:t>      (a)  Exclude a source that fails to meet qualification standards established in accordance with the requirements of 10 U.S.C. 2319, for the purpose of reducing supply chain risk in the acquisition of covered systems;</a:t>
            </a:r>
          </a:p>
          <a:p>
            <a:pPr eaLnBrk="1" hangingPunct="1">
              <a:spcBef>
                <a:spcPct val="0"/>
              </a:spcBef>
            </a:pPr>
            <a:r>
              <a:rPr lang="en-US" altLang="en-US"/>
              <a:t> </a:t>
            </a:r>
          </a:p>
          <a:p>
            <a:pPr eaLnBrk="1" hangingPunct="1">
              <a:spcBef>
                <a:spcPct val="0"/>
              </a:spcBef>
            </a:pPr>
            <a:r>
              <a:rPr lang="en-US" altLang="en-US"/>
              <a:t>      (b)  Exclude a source that fails to achieve an acceptable rating with regard to an evaluation factor providing for the consideration of supply chain risk in the evaluation of proposals for the award of a contract or the issuance of a task or delivery order;</a:t>
            </a:r>
          </a:p>
          <a:p>
            <a:pPr eaLnBrk="1" hangingPunct="1">
              <a:spcBef>
                <a:spcPct val="0"/>
              </a:spcBef>
            </a:pPr>
            <a:r>
              <a:rPr lang="en-US" altLang="en-US"/>
              <a:t> </a:t>
            </a:r>
          </a:p>
          <a:p>
            <a:pPr eaLnBrk="1" hangingPunct="1">
              <a:spcBef>
                <a:spcPct val="0"/>
              </a:spcBef>
            </a:pPr>
            <a:r>
              <a:rPr lang="en-US" altLang="en-US"/>
              <a:t>      (c)  Withhold consent for a contractor to subcontract with a particular source or direct a contractor for a covered system to exclude a particular source from consideration for a subcontract under the contract; and</a:t>
            </a:r>
          </a:p>
          <a:p>
            <a:pPr eaLnBrk="1" hangingPunct="1">
              <a:spcBef>
                <a:spcPct val="0"/>
              </a:spcBef>
            </a:pPr>
            <a:r>
              <a:rPr lang="en-US" altLang="en-US"/>
              <a:t> </a:t>
            </a:r>
          </a:p>
          <a:p>
            <a:pPr eaLnBrk="1" hangingPunct="1">
              <a:spcBef>
                <a:spcPct val="0"/>
              </a:spcBef>
            </a:pPr>
            <a:r>
              <a:rPr lang="en-US" altLang="en-US"/>
              <a:t>      (d)  Limit, notwithstanding any other provision of law, in whole or in part, the disclosure of information relating to the basis for carrying out any of the actions authorized by paragraphs (a) through (c) of this section, and if such disclosures are so limited—</a:t>
            </a:r>
          </a:p>
          <a:p>
            <a:pPr eaLnBrk="1" hangingPunct="1">
              <a:spcBef>
                <a:spcPct val="0"/>
              </a:spcBef>
            </a:pPr>
            <a:r>
              <a:rPr lang="en-US" altLang="en-US"/>
              <a:t> </a:t>
            </a:r>
          </a:p>
          <a:p>
            <a:pPr eaLnBrk="1" hangingPunct="1">
              <a:spcBef>
                <a:spcPct val="0"/>
              </a:spcBef>
            </a:pPr>
            <a:r>
              <a:rPr lang="en-US" altLang="en-US"/>
              <a:t>              (1)  No action undertaken by the individual authorized under such authority shall be subject to review in a bid protest before the Government Accountability Office or in any Federal court; and</a:t>
            </a:r>
          </a:p>
          <a:p>
            <a:pPr eaLnBrk="1" hangingPunct="1">
              <a:spcBef>
                <a:spcPct val="0"/>
              </a:spcBef>
            </a:pPr>
            <a:r>
              <a:rPr lang="en-US" altLang="en-US"/>
              <a:t> </a:t>
            </a:r>
          </a:p>
          <a:p>
            <a:pPr eaLnBrk="1" hangingPunct="1">
              <a:spcBef>
                <a:spcPct val="0"/>
              </a:spcBef>
            </a:pPr>
            <a:r>
              <a:rPr lang="en-US" altLang="en-US"/>
              <a:t>              (2)  The authorized individual shall—</a:t>
            </a:r>
          </a:p>
          <a:p>
            <a:pPr eaLnBrk="1" hangingPunct="1">
              <a:spcBef>
                <a:spcPct val="0"/>
              </a:spcBef>
            </a:pPr>
            <a:r>
              <a:rPr lang="en-US" altLang="en-US"/>
              <a:t> </a:t>
            </a:r>
          </a:p>
          <a:p>
            <a:pPr eaLnBrk="1" hangingPunct="1">
              <a:spcBef>
                <a:spcPct val="0"/>
              </a:spcBef>
            </a:pPr>
            <a:r>
              <a:rPr lang="en-US" altLang="en-US"/>
              <a:t>                     (i)  Notify appropriate parties of action taken under paragraphs (a) through (d) of this section and the basis for such action only to the extent necessary to effectuate action;</a:t>
            </a:r>
          </a:p>
          <a:p>
            <a:pPr eaLnBrk="1" hangingPunct="1">
              <a:spcBef>
                <a:spcPct val="0"/>
              </a:spcBef>
            </a:pPr>
            <a:r>
              <a:rPr lang="en-US" altLang="en-US"/>
              <a:t> </a:t>
            </a:r>
          </a:p>
          <a:p>
            <a:pPr eaLnBrk="1" hangingPunct="1">
              <a:spcBef>
                <a:spcPct val="0"/>
              </a:spcBef>
            </a:pPr>
            <a:r>
              <a:rPr lang="en-US" altLang="en-US"/>
              <a:t>                     (ii)  Notify other Department of Defense components or other Federal agencies responsible for procurements that may be subject to the same or similar supply chain risk, in a manner and to the extent consistent with the requirements of national security; and</a:t>
            </a:r>
          </a:p>
          <a:p>
            <a:pPr eaLnBrk="1" hangingPunct="1">
              <a:spcBef>
                <a:spcPct val="0"/>
              </a:spcBef>
            </a:pPr>
            <a:r>
              <a:rPr lang="en-US" altLang="en-US"/>
              <a:t> </a:t>
            </a:r>
          </a:p>
          <a:p>
            <a:pPr eaLnBrk="1" hangingPunct="1">
              <a:spcBef>
                <a:spcPct val="0"/>
              </a:spcBef>
            </a:pPr>
            <a:r>
              <a:rPr lang="en-US" altLang="en-US"/>
              <a:t>                     (iii)  Ensure the confidentiality of any such notifications.</a:t>
            </a:r>
          </a:p>
          <a:p>
            <a:pPr eaLnBrk="1" hangingPunct="1">
              <a:spcBef>
                <a:spcPct val="0"/>
              </a:spcBef>
            </a:pPr>
            <a:r>
              <a:rPr lang="en-US" altLang="en-US"/>
              <a:t> </a:t>
            </a:r>
          </a:p>
          <a:p>
            <a:pPr eaLnBrk="1" hangingPunct="1">
              <a:spcBef>
                <a:spcPct val="0"/>
              </a:spcBef>
            </a:pPr>
            <a:r>
              <a:rPr lang="en-US" altLang="en-US" b="1"/>
              <a:t>239.7306  Solicitation provision and contract clause.</a:t>
            </a:r>
            <a:endParaRPr lang="en-US" altLang="en-US"/>
          </a:p>
          <a:p>
            <a:pPr eaLnBrk="1" hangingPunct="1">
              <a:spcBef>
                <a:spcPct val="0"/>
              </a:spcBef>
            </a:pPr>
            <a:r>
              <a:rPr lang="en-US" altLang="en-US"/>
              <a:t> </a:t>
            </a:r>
          </a:p>
          <a:p>
            <a:pPr eaLnBrk="1" hangingPunct="1">
              <a:spcBef>
                <a:spcPct val="0"/>
              </a:spcBef>
            </a:pPr>
            <a:r>
              <a:rPr lang="en-US" altLang="en-US"/>
              <a:t>      (a)  Insert the provision at </a:t>
            </a:r>
            <a:r>
              <a:rPr lang="en-US" altLang="en-US">
                <a:hlinkClick r:id="rId12"/>
              </a:rPr>
              <a:t>252.239-7017</a:t>
            </a:r>
            <a:r>
              <a:rPr lang="en-US" altLang="en-US"/>
              <a:t>, Notice of Supply Chain Risk, in all solicitations, including solicitations using FAR part 12 procedures for the acquisition of commercial items, for information technology, whether acquired as a service or as a supply, that is a covered system, is a part of a covered system, or is in support of a covered system, as defined at </a:t>
            </a:r>
            <a:r>
              <a:rPr lang="en-US" altLang="en-US">
                <a:hlinkClick r:id="rId5"/>
              </a:rPr>
              <a:t>239.7301</a:t>
            </a:r>
            <a:r>
              <a:rPr lang="en-US" altLang="en-US"/>
              <a:t>.</a:t>
            </a:r>
          </a:p>
          <a:p>
            <a:pPr eaLnBrk="1" hangingPunct="1">
              <a:spcBef>
                <a:spcPct val="0"/>
              </a:spcBef>
            </a:pPr>
            <a:r>
              <a:rPr lang="en-US" altLang="en-US"/>
              <a:t> </a:t>
            </a:r>
          </a:p>
          <a:p>
            <a:pPr eaLnBrk="1" hangingPunct="1">
              <a:spcBef>
                <a:spcPct val="0"/>
              </a:spcBef>
            </a:pPr>
            <a:r>
              <a:rPr lang="en-US" altLang="en-US"/>
              <a:t>      (b)  Insert the clause at </a:t>
            </a:r>
            <a:r>
              <a:rPr lang="en-US" altLang="en-US">
                <a:hlinkClick r:id="rId13"/>
              </a:rPr>
              <a:t>252.239-7018</a:t>
            </a:r>
            <a:r>
              <a:rPr lang="en-US" altLang="en-US"/>
              <a:t>, Supply Chain Risk, in all solicitations and contracts, including solicitations and contracts using FAR part 12 procedures for the acquisition of commercial items, for information technology, whether acquired as a service or as a supply, that is a covered system, is a part of a covered system, or is in support of a covered system, as defined at </a:t>
            </a:r>
            <a:r>
              <a:rPr lang="en-US" altLang="en-US">
                <a:hlinkClick r:id="rId5"/>
              </a:rPr>
              <a:t>239.7301</a:t>
            </a:r>
            <a:r>
              <a:rPr lang="en-US" altLang="en-US"/>
              <a:t>.</a:t>
            </a:r>
          </a:p>
          <a:p>
            <a:pPr eaLnBrk="1" hangingPunct="1">
              <a:spcBef>
                <a:spcPct val="0"/>
              </a:spcBef>
            </a:pPr>
            <a:r>
              <a:rPr lang="en-US" altLang="en-US"/>
              <a:t> </a:t>
            </a:r>
          </a:p>
          <a:p>
            <a:pPr eaLnBrk="1" hangingPunct="1">
              <a:spcBef>
                <a:spcPct val="0"/>
              </a:spcBef>
            </a:pPr>
            <a:r>
              <a:rPr lang="en-US" altLang="en-US" b="1"/>
              <a:t> </a:t>
            </a:r>
            <a:endParaRPr lang="en-US" altLang="en-US"/>
          </a:p>
          <a:p>
            <a:pPr eaLnBrk="1" hangingPunct="1">
              <a:spcBef>
                <a:spcPct val="0"/>
              </a:spcBef>
            </a:pPr>
            <a:br>
              <a:rPr lang="en-US" altLang="en-US"/>
            </a:br>
            <a:r>
              <a:rPr lang="en-US" altLang="en-US"/>
              <a:t>    </a:t>
            </a:r>
            <a:br>
              <a:rPr lang="en-US" altLang="en-US"/>
            </a:br>
            <a:endParaRPr lang="en-US" altLang="en-US"/>
          </a:p>
        </p:txBody>
      </p:sp>
      <p:sp>
        <p:nvSpPr>
          <p:cNvPr id="119812" name="Slide Number Placeholder 3">
            <a:extLst>
              <a:ext uri="{FF2B5EF4-FFF2-40B4-BE49-F238E27FC236}">
                <a16:creationId xmlns:a16="http://schemas.microsoft.com/office/drawing/2014/main" id="{C8D28D06-22F2-49DF-9898-860CA6D80D4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4CE4C8EF-DD06-4F72-89E0-038E8182BFE9}"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
        <p:nvSpPr>
          <p:cNvPr id="119813" name="Date Placeholder 4">
            <a:extLst>
              <a:ext uri="{FF2B5EF4-FFF2-40B4-BE49-F238E27FC236}">
                <a16:creationId xmlns:a16="http://schemas.microsoft.com/office/drawing/2014/main" id="{0D58EBAA-E401-4651-AC26-6A5761DDFD35}"/>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(ii)(A)  The Contractor shall implement NIST SP 800-171, as soon as practical, but not later than December 31, 2017. For all contracts awarded prior to October 1, 2017, the Contractor shall notify the DoD Chief Information Officer (CIO), via email at </a:t>
            </a:r>
            <a:r>
              <a:rPr lang="en-US" sz="1200" u="sng" kern="1200" dirty="0">
                <a:solidFill>
                  <a:schemeClr val="tx1"/>
                </a:solidFill>
                <a:effectLst/>
                <a:latin typeface="+mn-lt"/>
                <a:ea typeface="+mn-ea"/>
                <a:cs typeface="+mn-cs"/>
                <a:hlinkClick r:id="rId3"/>
              </a:rPr>
              <a:t>osd.dibcsia@mail.mil</a:t>
            </a:r>
            <a:r>
              <a:rPr lang="en-US" sz="1200" kern="1200" dirty="0">
                <a:solidFill>
                  <a:schemeClr val="tx1"/>
                </a:solidFill>
                <a:effectLst/>
                <a:latin typeface="+mn-lt"/>
                <a:ea typeface="+mn-ea"/>
                <a:cs typeface="+mn-cs"/>
              </a:rPr>
              <a:t>, within 30 days of contract award, of any security requirements specified by NIST SP 800-171 not implemented at the time of contract award.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(B)  The Contractor shall submit requests to vary from NIST SP 800-171 in writing to the Contracting Officer, for consideration by the DoD CIO. The Contractor need not implement any security requirement adjudicated by an authorized representative of the DoD CIO to be nonapplicable or to have an alternative, but equally effective, security measure that may be implemented in its place.</a:t>
            </a:r>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73DBE995-EFEF-4891-A92F-636E69438F05}" type="slidenum">
              <a:rPr lang="en-US" altLang="en-US" smtClean="0"/>
              <a:pPr/>
              <a:t>49</a:t>
            </a:fld>
            <a:endParaRPr lang="en-US" altLang="en-US"/>
          </a:p>
        </p:txBody>
      </p:sp>
    </p:spTree>
    <p:extLst>
      <p:ext uri="{BB962C8B-B14F-4D97-AF65-F5344CB8AC3E}">
        <p14:creationId xmlns:p14="http://schemas.microsoft.com/office/powerpoint/2010/main" val="3207968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A49D6EF-22FE-444D-BD30-B33158B882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B724527C-13E3-466E-91C1-BF0058DC0C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0836" name="Slide Number Placeholder 3">
            <a:extLst>
              <a:ext uri="{FF2B5EF4-FFF2-40B4-BE49-F238E27FC236}">
                <a16:creationId xmlns:a16="http://schemas.microsoft.com/office/drawing/2014/main" id="{5D94F4C3-0329-41D5-939E-B3A1A92BC55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4F59D611-4C15-4AF5-A341-3D59FB3782AF}"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
        <p:nvSpPr>
          <p:cNvPr id="120837" name="Date Placeholder 4">
            <a:extLst>
              <a:ext uri="{FF2B5EF4-FFF2-40B4-BE49-F238E27FC236}">
                <a16:creationId xmlns:a16="http://schemas.microsoft.com/office/drawing/2014/main" id="{11E84E85-ACA8-42C1-A87F-68110F2006D3}"/>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880ADB77-9983-4C62-8F82-3B8EB331DA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583C35B-AD69-44A5-A7F7-151FAD85C8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From:  </a:t>
            </a:r>
          </a:p>
          <a:p>
            <a:pPr eaLnBrk="1" hangingPunct="1">
              <a:spcBef>
                <a:spcPct val="0"/>
              </a:spcBef>
            </a:pPr>
            <a:r>
              <a:rPr lang="en-US" altLang="en-US"/>
              <a:t>Background Paper Review of World Bank’s Procurement Policies and Procedures USE OF PROCUREMENT COUNTRY SYSTEMS Prepared by: Asha Ayoung, Lead Procurement Specialist. with support from Nancy Bikondo, Procurement Specialist and Alaleh Motamedi, Sr. Procurement Specialist (Feb. 2013)</a:t>
            </a:r>
          </a:p>
          <a:p>
            <a:pPr eaLnBrk="1" hangingPunct="1">
              <a:spcBef>
                <a:spcPct val="0"/>
              </a:spcBef>
            </a:pPr>
            <a:r>
              <a:rPr lang="en-US" altLang="en-US"/>
              <a:t>https://consultations.worldbank.org/Data/hub/files/meetings/Procurement_Policies/Background_Paper_on_Use_of_Country_Systems.pdf</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“The idea of strengthening and using country systems came from many years of experience in development that shows that when donors bypass country systems and policies in favor of the donors’ own policies and procedures, the sustainability of their efforts are undermined along with the country’s ability to manage their own development. The use of national systems promises to alleviate the load on recipient countries of having to deal with multiple policies, in particular procurement rules; make it easier for donors to co-finance operations; and in the long run reduce the transaction costs for the countries. Most importantly, it also provides a strong incentive for countries to bring their systems to an acceptable standard and thus scale up development by improving the return on all government expenditures not just those funded by donors.” </a:t>
            </a:r>
          </a:p>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1E79D65C-9C1A-43A0-A85E-9CF4863B7A2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3D291139-CCB4-4A31-9B8D-BA52B808D97B}"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
        <p:nvSpPr>
          <p:cNvPr id="121861" name="Date Placeholder 4">
            <a:extLst>
              <a:ext uri="{FF2B5EF4-FFF2-40B4-BE49-F238E27FC236}">
                <a16:creationId xmlns:a16="http://schemas.microsoft.com/office/drawing/2014/main" id="{6FDC73F2-61BE-4175-8373-DB21FC9EB336}"/>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BC9AC431-609E-4E4C-91EF-832663DE91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EE54FA69-5BB5-45DD-8EAE-CF4B60A70F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https://publications.europa.eu/en/publication-detail/-/publication/5c148423-39e2-11e7-a08e-01aa75ed71a1/language-en</a:t>
            </a:r>
          </a:p>
          <a:p>
            <a:pPr eaLnBrk="1" hangingPunct="1">
              <a:spcBef>
                <a:spcPct val="0"/>
              </a:spcBef>
            </a:pPr>
            <a:endParaRPr lang="en-US" altLang="en-US"/>
          </a:p>
        </p:txBody>
      </p:sp>
      <p:sp>
        <p:nvSpPr>
          <p:cNvPr id="122884" name="Slide Number Placeholder 3">
            <a:extLst>
              <a:ext uri="{FF2B5EF4-FFF2-40B4-BE49-F238E27FC236}">
                <a16:creationId xmlns:a16="http://schemas.microsoft.com/office/drawing/2014/main" id="{37FFF466-815F-4A53-BCAB-078BE25386F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1363" indent="-284163" eaLnBrk="0" hangingPunct="0">
              <a:defRPr>
                <a:solidFill>
                  <a:schemeClr val="tx1"/>
                </a:solidFill>
                <a:latin typeface="Georgia" panose="02040502050405020303" pitchFamily="18" charset="0"/>
                <a:cs typeface="Arial" panose="020B0604020202020204" pitchFamily="34" charset="0"/>
              </a:defRPr>
            </a:lvl2pPr>
            <a:lvl3pPr marL="1141413" indent="-227013" eaLnBrk="0" hangingPunct="0">
              <a:defRPr>
                <a:solidFill>
                  <a:schemeClr val="tx1"/>
                </a:solidFill>
                <a:latin typeface="Georgia" panose="02040502050405020303" pitchFamily="18" charset="0"/>
                <a:cs typeface="Arial" panose="020B0604020202020204" pitchFamily="34" charset="0"/>
              </a:defRPr>
            </a:lvl3pPr>
            <a:lvl4pPr marL="1598613" indent="-227013" eaLnBrk="0" hangingPunct="0">
              <a:defRPr>
                <a:solidFill>
                  <a:schemeClr val="tx1"/>
                </a:solidFill>
                <a:latin typeface="Georgia" panose="02040502050405020303" pitchFamily="18" charset="0"/>
                <a:cs typeface="Arial" panose="020B0604020202020204" pitchFamily="34" charset="0"/>
              </a:defRPr>
            </a:lvl4pPr>
            <a:lvl5pPr marL="2055813" indent="-227013" eaLnBrk="0" hangingPunct="0">
              <a:defRPr>
                <a:solidFill>
                  <a:schemeClr val="tx1"/>
                </a:solidFill>
                <a:latin typeface="Georgia" panose="02040502050405020303" pitchFamily="18"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E499D758-AE2D-4AE6-BC3E-5C3572ACDBB5}" type="slidenum">
              <a:rPr lang="en-US" altLang="en-US">
                <a:solidFill>
                  <a:srgbClr val="000000"/>
                </a:solidFill>
                <a:latin typeface="Calibri" panose="020F0502020204030204" pitchFamily="34" charset="0"/>
              </a:rPr>
              <a:pPr eaLnBrk="1" hangingPunct="1"/>
              <a:t>70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F35BF22-D012-49FB-8E31-A3D9D38B90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052CD592-8A11-4065-8FC1-A2CEFC30DB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123908" name="Header Placeholder 3">
            <a:extLst>
              <a:ext uri="{FF2B5EF4-FFF2-40B4-BE49-F238E27FC236}">
                <a16:creationId xmlns:a16="http://schemas.microsoft.com/office/drawing/2014/main" id="{2B455EDF-3886-434E-BAC2-59D2D96951E6}"/>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28663" indent="-279400">
              <a:defRPr>
                <a:solidFill>
                  <a:schemeClr val="tx1"/>
                </a:solidFill>
                <a:latin typeface="Georgia" pitchFamily="18" charset="0"/>
              </a:defRPr>
            </a:lvl2pPr>
            <a:lvl3pPr marL="1120775" indent="-223838">
              <a:defRPr>
                <a:solidFill>
                  <a:schemeClr val="tx1"/>
                </a:solidFill>
                <a:latin typeface="Georgia" pitchFamily="18" charset="0"/>
              </a:defRPr>
            </a:lvl3pPr>
            <a:lvl4pPr marL="1570038" indent="-223838">
              <a:defRPr>
                <a:solidFill>
                  <a:schemeClr val="tx1"/>
                </a:solidFill>
                <a:latin typeface="Georgia" pitchFamily="18" charset="0"/>
              </a:defRPr>
            </a:lvl4pPr>
            <a:lvl5pPr marL="2017713" indent="-223838">
              <a:defRPr>
                <a:solidFill>
                  <a:schemeClr val="tx1"/>
                </a:solidFill>
                <a:latin typeface="Georgia" pitchFamily="18" charset="0"/>
              </a:defRPr>
            </a:lvl5pPr>
            <a:lvl6pPr marL="2474913" indent="-223838" fontAlgn="base">
              <a:spcBef>
                <a:spcPct val="0"/>
              </a:spcBef>
              <a:spcAft>
                <a:spcPct val="0"/>
              </a:spcAft>
              <a:defRPr>
                <a:solidFill>
                  <a:schemeClr val="tx1"/>
                </a:solidFill>
                <a:latin typeface="Georgia" pitchFamily="18" charset="0"/>
              </a:defRPr>
            </a:lvl6pPr>
            <a:lvl7pPr marL="2932113" indent="-223838" fontAlgn="base">
              <a:spcBef>
                <a:spcPct val="0"/>
              </a:spcBef>
              <a:spcAft>
                <a:spcPct val="0"/>
              </a:spcAft>
              <a:defRPr>
                <a:solidFill>
                  <a:schemeClr val="tx1"/>
                </a:solidFill>
                <a:latin typeface="Georgia" pitchFamily="18" charset="0"/>
              </a:defRPr>
            </a:lvl7pPr>
            <a:lvl8pPr marL="3389313" indent="-223838" fontAlgn="base">
              <a:spcBef>
                <a:spcPct val="0"/>
              </a:spcBef>
              <a:spcAft>
                <a:spcPct val="0"/>
              </a:spcAft>
              <a:defRPr>
                <a:solidFill>
                  <a:schemeClr val="tx1"/>
                </a:solidFill>
                <a:latin typeface="Georgia" pitchFamily="18" charset="0"/>
              </a:defRPr>
            </a:lvl8pPr>
            <a:lvl9pPr marL="3846513" indent="-223838"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latin typeface="Arial" charset="0"/>
            </a:endParaRPr>
          </a:p>
        </p:txBody>
      </p:sp>
      <p:sp>
        <p:nvSpPr>
          <p:cNvPr id="123909" name="Footer Placeholder 4">
            <a:extLst>
              <a:ext uri="{FF2B5EF4-FFF2-40B4-BE49-F238E27FC236}">
                <a16:creationId xmlns:a16="http://schemas.microsoft.com/office/drawing/2014/main" id="{A7F4DF7F-F841-4F42-B37C-83DDD3827439}"/>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28663" indent="-279400">
              <a:defRPr>
                <a:solidFill>
                  <a:schemeClr val="tx1"/>
                </a:solidFill>
                <a:latin typeface="Georgia" pitchFamily="18" charset="0"/>
              </a:defRPr>
            </a:lvl2pPr>
            <a:lvl3pPr marL="1120775" indent="-223838">
              <a:defRPr>
                <a:solidFill>
                  <a:schemeClr val="tx1"/>
                </a:solidFill>
                <a:latin typeface="Georgia" pitchFamily="18" charset="0"/>
              </a:defRPr>
            </a:lvl3pPr>
            <a:lvl4pPr marL="1570038" indent="-223838">
              <a:defRPr>
                <a:solidFill>
                  <a:schemeClr val="tx1"/>
                </a:solidFill>
                <a:latin typeface="Georgia" pitchFamily="18" charset="0"/>
              </a:defRPr>
            </a:lvl4pPr>
            <a:lvl5pPr marL="2017713" indent="-223838">
              <a:defRPr>
                <a:solidFill>
                  <a:schemeClr val="tx1"/>
                </a:solidFill>
                <a:latin typeface="Georgia" pitchFamily="18" charset="0"/>
              </a:defRPr>
            </a:lvl5pPr>
            <a:lvl6pPr marL="2474913" indent="-223838" fontAlgn="base">
              <a:spcBef>
                <a:spcPct val="0"/>
              </a:spcBef>
              <a:spcAft>
                <a:spcPct val="0"/>
              </a:spcAft>
              <a:defRPr>
                <a:solidFill>
                  <a:schemeClr val="tx1"/>
                </a:solidFill>
                <a:latin typeface="Georgia" pitchFamily="18" charset="0"/>
              </a:defRPr>
            </a:lvl6pPr>
            <a:lvl7pPr marL="2932113" indent="-223838" fontAlgn="base">
              <a:spcBef>
                <a:spcPct val="0"/>
              </a:spcBef>
              <a:spcAft>
                <a:spcPct val="0"/>
              </a:spcAft>
              <a:defRPr>
                <a:solidFill>
                  <a:schemeClr val="tx1"/>
                </a:solidFill>
                <a:latin typeface="Georgia" pitchFamily="18" charset="0"/>
              </a:defRPr>
            </a:lvl7pPr>
            <a:lvl8pPr marL="3389313" indent="-223838" fontAlgn="base">
              <a:spcBef>
                <a:spcPct val="0"/>
              </a:spcBef>
              <a:spcAft>
                <a:spcPct val="0"/>
              </a:spcAft>
              <a:defRPr>
                <a:solidFill>
                  <a:schemeClr val="tx1"/>
                </a:solidFill>
                <a:latin typeface="Georgia" pitchFamily="18" charset="0"/>
              </a:defRPr>
            </a:lvl8pPr>
            <a:lvl9pPr marL="3846513" indent="-223838"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000000"/>
              </a:solidFill>
              <a:latin typeface="Arial" charset="0"/>
            </a:endParaRPr>
          </a:p>
        </p:txBody>
      </p:sp>
      <p:sp>
        <p:nvSpPr>
          <p:cNvPr id="123910" name="Slide Number Placeholder 5">
            <a:extLst>
              <a:ext uri="{FF2B5EF4-FFF2-40B4-BE49-F238E27FC236}">
                <a16:creationId xmlns:a16="http://schemas.microsoft.com/office/drawing/2014/main" id="{442ACD66-CBE0-465D-90E0-274CCF4F299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28663" indent="-279400" eaLnBrk="0" hangingPunct="0">
              <a:defRPr>
                <a:solidFill>
                  <a:schemeClr val="tx1"/>
                </a:solidFill>
                <a:latin typeface="Georgia" panose="02040502050405020303" pitchFamily="18" charset="0"/>
                <a:cs typeface="Arial" panose="020B0604020202020204" pitchFamily="34" charset="0"/>
              </a:defRPr>
            </a:lvl2pPr>
            <a:lvl3pPr marL="1120775" indent="-223838" eaLnBrk="0" hangingPunct="0">
              <a:defRPr>
                <a:solidFill>
                  <a:schemeClr val="tx1"/>
                </a:solidFill>
                <a:latin typeface="Georgia" panose="02040502050405020303" pitchFamily="18" charset="0"/>
                <a:cs typeface="Arial" panose="020B0604020202020204" pitchFamily="34" charset="0"/>
              </a:defRPr>
            </a:lvl3pPr>
            <a:lvl4pPr marL="1570038" indent="-223838" eaLnBrk="0" hangingPunct="0">
              <a:defRPr>
                <a:solidFill>
                  <a:schemeClr val="tx1"/>
                </a:solidFill>
                <a:latin typeface="Georgia" panose="02040502050405020303" pitchFamily="18" charset="0"/>
                <a:cs typeface="Arial" panose="020B0604020202020204" pitchFamily="34" charset="0"/>
              </a:defRPr>
            </a:lvl4pPr>
            <a:lvl5pPr marL="2017713" indent="-223838" eaLnBrk="0" hangingPunct="0">
              <a:defRPr>
                <a:solidFill>
                  <a:schemeClr val="tx1"/>
                </a:solidFill>
                <a:latin typeface="Georgia" panose="02040502050405020303" pitchFamily="18" charset="0"/>
                <a:cs typeface="Arial" panose="020B0604020202020204" pitchFamily="34" charset="0"/>
              </a:defRPr>
            </a:lvl5pPr>
            <a:lvl6pPr marL="2474913"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32113"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389313"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46513"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4FA587D0-13BE-48C5-B9D9-A71A3976D2CA}" type="slidenum">
              <a:rPr lang="en-GB" altLang="en-US">
                <a:solidFill>
                  <a:srgbClr val="000000"/>
                </a:solidFill>
                <a:latin typeface="Arial" panose="020B0604020202020204" pitchFamily="34" charset="0"/>
              </a:rPr>
              <a:pPr eaLnBrk="1" hangingPunct="1"/>
              <a:t>72</a:t>
            </a:fld>
            <a:endParaRPr lang="en-GB" altLang="en-US">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232DCE13-9709-4CD4-8D0C-29373835CE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E5C47418-74C3-4A60-94DE-0EAA6AAA3E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124932" name="Slide Number Placeholder 3">
            <a:extLst>
              <a:ext uri="{FF2B5EF4-FFF2-40B4-BE49-F238E27FC236}">
                <a16:creationId xmlns:a16="http://schemas.microsoft.com/office/drawing/2014/main" id="{04491202-A246-40B6-937F-0FEB764E0F8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4C5D0920-9016-4849-9190-E3FE0C47B5F8}" type="slidenum">
              <a:rPr lang="en-GB" altLang="en-US">
                <a:solidFill>
                  <a:srgbClr val="000000"/>
                </a:solidFill>
                <a:latin typeface="Arial" panose="020B0604020202020204" pitchFamily="34" charset="0"/>
              </a:rPr>
              <a:pPr eaLnBrk="1" hangingPunct="1"/>
              <a:t>73</a:t>
            </a:fld>
            <a:endParaRPr lang="en-GB" altLang="en-US">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54ECF13A-4496-41A3-83B2-E902FCD80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1BB440DE-FC5B-4C66-AA14-3E0EFE07F7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http://www.copsmodels.com/ftp/workpapr/g-271.pdf</a:t>
            </a:r>
          </a:p>
        </p:txBody>
      </p:sp>
      <p:sp>
        <p:nvSpPr>
          <p:cNvPr id="125956" name="Slide Number Placeholder 3">
            <a:extLst>
              <a:ext uri="{FF2B5EF4-FFF2-40B4-BE49-F238E27FC236}">
                <a16:creationId xmlns:a16="http://schemas.microsoft.com/office/drawing/2014/main" id="{6D224A05-598F-4C01-A68B-B9122C43A7A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28663" indent="-279400" eaLnBrk="0" hangingPunct="0">
              <a:defRPr>
                <a:solidFill>
                  <a:schemeClr val="tx1"/>
                </a:solidFill>
                <a:latin typeface="Georgia" panose="02040502050405020303" pitchFamily="18" charset="0"/>
                <a:cs typeface="Arial" panose="020B0604020202020204" pitchFamily="34" charset="0"/>
              </a:defRPr>
            </a:lvl2pPr>
            <a:lvl3pPr marL="1120775" indent="-223838" eaLnBrk="0" hangingPunct="0">
              <a:defRPr>
                <a:solidFill>
                  <a:schemeClr val="tx1"/>
                </a:solidFill>
                <a:latin typeface="Georgia" panose="02040502050405020303" pitchFamily="18" charset="0"/>
                <a:cs typeface="Arial" panose="020B0604020202020204" pitchFamily="34" charset="0"/>
              </a:defRPr>
            </a:lvl3pPr>
            <a:lvl4pPr marL="1570038" indent="-223838" eaLnBrk="0" hangingPunct="0">
              <a:defRPr>
                <a:solidFill>
                  <a:schemeClr val="tx1"/>
                </a:solidFill>
                <a:latin typeface="Georgia" panose="02040502050405020303" pitchFamily="18" charset="0"/>
                <a:cs typeface="Arial" panose="020B0604020202020204" pitchFamily="34" charset="0"/>
              </a:defRPr>
            </a:lvl4pPr>
            <a:lvl5pPr marL="2017713" indent="-223838" eaLnBrk="0" hangingPunct="0">
              <a:defRPr>
                <a:solidFill>
                  <a:schemeClr val="tx1"/>
                </a:solidFill>
                <a:latin typeface="Georgia" panose="02040502050405020303" pitchFamily="18" charset="0"/>
                <a:cs typeface="Arial" panose="020B0604020202020204" pitchFamily="34" charset="0"/>
              </a:defRPr>
            </a:lvl5pPr>
            <a:lvl6pPr marL="2474913"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32113"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389313"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46513" indent="-223838"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413EFF24-A119-4772-90F7-73AAD2C2498C}" type="slidenum">
              <a:rPr lang="en-US" altLang="en-US">
                <a:solidFill>
                  <a:srgbClr val="000000"/>
                </a:solidFill>
                <a:latin typeface="Calibri" panose="020F0502020204030204" pitchFamily="34" charset="0"/>
              </a:rPr>
              <a:pPr eaLnBrk="1" hangingPunct="1"/>
              <a:t>74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E5CE09A4-5161-4BA2-9993-C3559D28CBC6}"/>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r" eaLnBrk="1" hangingPunct="1"/>
            <a:fld id="{CBE946FB-2584-432D-AFD5-3ED9B40C9C58}" type="slidenum">
              <a:rPr lang="en-GB" altLang="en-US" sz="1200">
                <a:solidFill>
                  <a:srgbClr val="000000"/>
                </a:solidFill>
                <a:latin typeface="Times New Roman" panose="02020603050405020304" pitchFamily="18" charset="0"/>
                <a:ea typeface="ＭＳ Ｐゴシック" panose="020B0600070205080204" pitchFamily="34" charset="-128"/>
              </a:rPr>
              <a:pPr algn="r" eaLnBrk="1" hangingPunct="1"/>
              <a:t>10</a:t>
            </a:fld>
            <a:endParaRPr lang="en-GB" altLang="en-US" sz="1200">
              <a:solidFill>
                <a:srgbClr val="000000"/>
              </a:solidFill>
              <a:latin typeface="Times New Roman" panose="02020603050405020304" pitchFamily="18" charset="0"/>
              <a:ea typeface="ＭＳ Ｐゴシック" panose="020B0600070205080204" pitchFamily="34" charset="-128"/>
            </a:endParaRPr>
          </a:p>
        </p:txBody>
      </p:sp>
      <p:sp>
        <p:nvSpPr>
          <p:cNvPr id="110595" name="Text Box 2">
            <a:extLst>
              <a:ext uri="{FF2B5EF4-FFF2-40B4-BE49-F238E27FC236}">
                <a16:creationId xmlns:a16="http://schemas.microsoft.com/office/drawing/2014/main" id="{B782651D-4650-49B5-88D0-668078493659}"/>
              </a:ext>
            </a:extLst>
          </p:cNvPr>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Text Box 3">
            <a:extLst>
              <a:ext uri="{FF2B5EF4-FFF2-40B4-BE49-F238E27FC236}">
                <a16:creationId xmlns:a16="http://schemas.microsoft.com/office/drawing/2014/main" id="{A7DB770E-570C-4617-986B-226D90EB16D8}"/>
              </a:ext>
            </a:extLst>
          </p:cNvPr>
          <p:cNvSpPr>
            <a:spLocks noGrp="1" noChangeArrowheads="1"/>
          </p:cNvSpPr>
          <p:nvPr>
            <p:ph type="body" idx="1"/>
          </p:nvPr>
        </p:nvSpPr>
        <p:spPr bwMode="auto">
          <a:xfrm>
            <a:off x="685800" y="4341813"/>
            <a:ext cx="5487988"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
        <p:nvSpPr>
          <p:cNvPr id="109573" name="Date Placeholder 1">
            <a:extLst>
              <a:ext uri="{FF2B5EF4-FFF2-40B4-BE49-F238E27FC236}">
                <a16:creationId xmlns:a16="http://schemas.microsoft.com/office/drawing/2014/main" id="{C83F1D49-0E6A-49A4-BA41-09E1ACB06DF0}"/>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3476FD0F-0140-4A93-B7AD-61902BC9A0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C7553B67-28D4-4287-814D-85960BAA1A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126980" name="Slide Number Placeholder 3">
            <a:extLst>
              <a:ext uri="{FF2B5EF4-FFF2-40B4-BE49-F238E27FC236}">
                <a16:creationId xmlns:a16="http://schemas.microsoft.com/office/drawing/2014/main" id="{33FB0CB6-6F45-444F-A1B5-83D69EC63ED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631B95AB-BB6A-4E73-A461-F345E0A29930}" type="slidenum">
              <a:rPr lang="en-US" altLang="en-US">
                <a:solidFill>
                  <a:srgbClr val="000000"/>
                </a:solidFill>
                <a:latin typeface="Arial" panose="020B0604020202020204" pitchFamily="34" charset="0"/>
              </a:rPr>
              <a:pPr eaLnBrk="1" hangingPunct="1"/>
              <a:t>76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7FD58A47-2C91-41E7-823F-E8CA659B3E3F}"/>
              </a:ext>
            </a:extLst>
          </p:cNvPr>
          <p:cNvSpPr txBox="1">
            <a:spLocks noGrp="1" noChangeArrowheads="1"/>
          </p:cNvSpPr>
          <p:nvPr/>
        </p:nvSpPr>
        <p:spPr bwMode="auto">
          <a:xfrm>
            <a:off x="3884613" y="8685213"/>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eaLnBrk="0" hangingPunct="0">
              <a:tabLst>
                <a:tab pos="723900" algn="l"/>
                <a:tab pos="1447800" algn="l"/>
                <a:tab pos="2171700" algn="l"/>
                <a:tab pos="2895600" algn="l"/>
              </a:tabLst>
              <a:defRPr>
                <a:solidFill>
                  <a:schemeClr val="tx1"/>
                </a:solidFill>
                <a:latin typeface="Georgia" panose="02040502050405020303" pitchFamily="18" charset="0"/>
                <a:cs typeface="Arial" panose="020B0604020202020204" pitchFamily="34" charset="0"/>
              </a:defRPr>
            </a:lvl1pPr>
            <a:lvl2pPr marL="742950" indent="-285750" defTabSz="449263" eaLnBrk="0" hangingPunct="0">
              <a:tabLst>
                <a:tab pos="723900" algn="l"/>
                <a:tab pos="1447800" algn="l"/>
                <a:tab pos="2171700" algn="l"/>
                <a:tab pos="2895600" algn="l"/>
              </a:tabLst>
              <a:defRPr>
                <a:solidFill>
                  <a:schemeClr val="tx1"/>
                </a:solidFill>
                <a:latin typeface="Georgia" panose="02040502050405020303" pitchFamily="18" charset="0"/>
                <a:cs typeface="Arial" panose="020B0604020202020204" pitchFamily="34" charset="0"/>
              </a:defRPr>
            </a:lvl2pPr>
            <a:lvl3pPr marL="1143000" indent="-228600" defTabSz="449263" eaLnBrk="0" hangingPunct="0">
              <a:tabLst>
                <a:tab pos="723900" algn="l"/>
                <a:tab pos="1447800" algn="l"/>
                <a:tab pos="2171700" algn="l"/>
                <a:tab pos="2895600" algn="l"/>
              </a:tabLst>
              <a:defRPr>
                <a:solidFill>
                  <a:schemeClr val="tx1"/>
                </a:solidFill>
                <a:latin typeface="Georgia" panose="02040502050405020303" pitchFamily="18" charset="0"/>
                <a:cs typeface="Arial" panose="020B0604020202020204" pitchFamily="34" charset="0"/>
              </a:defRPr>
            </a:lvl3pPr>
            <a:lvl4pPr marL="1600200" indent="-228600" defTabSz="449263" eaLnBrk="0" hangingPunct="0">
              <a:tabLst>
                <a:tab pos="723900" algn="l"/>
                <a:tab pos="1447800" algn="l"/>
                <a:tab pos="2171700" algn="l"/>
                <a:tab pos="2895600" algn="l"/>
              </a:tabLst>
              <a:defRPr>
                <a:solidFill>
                  <a:schemeClr val="tx1"/>
                </a:solidFill>
                <a:latin typeface="Georgia" panose="02040502050405020303" pitchFamily="18" charset="0"/>
                <a:cs typeface="Arial" panose="020B0604020202020204" pitchFamily="34" charset="0"/>
              </a:defRPr>
            </a:lvl4pPr>
            <a:lvl5pPr marL="2057400" indent="-228600" defTabSz="449263" eaLnBrk="0" hangingPunct="0">
              <a:tabLst>
                <a:tab pos="723900" algn="l"/>
                <a:tab pos="1447800" algn="l"/>
                <a:tab pos="2171700" algn="l"/>
                <a:tab pos="2895600" algn="l"/>
              </a:tabLst>
              <a:defRPr>
                <a:solidFill>
                  <a:schemeClr val="tx1"/>
                </a:solidFill>
                <a:latin typeface="Georgia" panose="02040502050405020303" pitchFamily="18"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Georgia" panose="02040502050405020303" pitchFamily="18"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Georgia" panose="02040502050405020303" pitchFamily="18"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Georgia" panose="02040502050405020303" pitchFamily="18"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Georgia" panose="02040502050405020303" pitchFamily="18" charset="0"/>
                <a:cs typeface="Arial" panose="020B0604020202020204" pitchFamily="34" charset="0"/>
              </a:defRPr>
            </a:lvl9pPr>
          </a:lstStyle>
          <a:p>
            <a:pPr algn="r" eaLnBrk="1" hangingPunct="1">
              <a:buClr>
                <a:srgbClr val="000000"/>
              </a:buClr>
              <a:buSzPct val="45000"/>
              <a:buFont typeface="Wingdings" panose="05000000000000000000" pitchFamily="2" charset="2"/>
              <a:buNone/>
            </a:pPr>
            <a:fld id="{0C170653-5BC4-44DB-8AFE-FD8ABCD442CF}" type="slidenum">
              <a:rPr lang="en-US" altLang="en-US" sz="12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hangingPunct="1">
                <a:buClr>
                  <a:srgbClr val="000000"/>
                </a:buClr>
                <a:buSzPct val="45000"/>
                <a:buFont typeface="Wingdings" panose="05000000000000000000" pitchFamily="2" charset="2"/>
                <a:buNone/>
              </a:pPr>
              <a:t>24</a:t>
            </a:fld>
            <a:endParaRPr lang="en-US" altLang="en-US" sz="12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11619" name="Text Box 2">
            <a:extLst>
              <a:ext uri="{FF2B5EF4-FFF2-40B4-BE49-F238E27FC236}">
                <a16:creationId xmlns:a16="http://schemas.microsoft.com/office/drawing/2014/main" id="{FD51ECB9-BC05-4F46-8D1E-041574554284}"/>
              </a:ext>
            </a:extLst>
          </p:cNvPr>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Text Box 3">
            <a:extLst>
              <a:ext uri="{FF2B5EF4-FFF2-40B4-BE49-F238E27FC236}">
                <a16:creationId xmlns:a16="http://schemas.microsoft.com/office/drawing/2014/main" id="{FDBF1CDC-33A1-4FBD-A186-1D9283F56AE7}"/>
              </a:ext>
            </a:extLst>
          </p:cNvPr>
          <p:cNvSpPr>
            <a:spLocks noGrp="1" noChangeArrowheads="1"/>
          </p:cNvSpPr>
          <p:nvPr>
            <p:ph type="body" idx="1"/>
          </p:nvPr>
        </p:nvSpPr>
        <p:spPr bwMode="auto">
          <a:xfrm>
            <a:off x="685800" y="4341813"/>
            <a:ext cx="5487988"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numCol="1" anchor="ctr"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
        <p:nvSpPr>
          <p:cNvPr id="110597" name="Date Placeholder 1">
            <a:extLst>
              <a:ext uri="{FF2B5EF4-FFF2-40B4-BE49-F238E27FC236}">
                <a16:creationId xmlns:a16="http://schemas.microsoft.com/office/drawing/2014/main" id="{47765482-CEA9-4F24-B26A-2CE638FDC5A0}"/>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FBF496E-A60F-4F8E-A3C9-834B7A0F09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F441361D-B8D4-4EF4-8A3D-F11BD9DC05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111620" name="Slide Number Placeholder 3">
            <a:extLst>
              <a:ext uri="{FF2B5EF4-FFF2-40B4-BE49-F238E27FC236}">
                <a16:creationId xmlns:a16="http://schemas.microsoft.com/office/drawing/2014/main" id="{E5ED6870-5FA2-49C2-9F3C-28760B729CC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BFD47244-8296-4048-912A-B85F5A7253FE}"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
        <p:nvSpPr>
          <p:cNvPr id="111621" name="Date Placeholder 1">
            <a:extLst>
              <a:ext uri="{FF2B5EF4-FFF2-40B4-BE49-F238E27FC236}">
                <a16:creationId xmlns:a16="http://schemas.microsoft.com/office/drawing/2014/main" id="{3492B0B2-6149-41CE-9D3C-4DE29D63A6B9}"/>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5EBF92B8-CA5D-4B38-B2ED-8B2ADEB25E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D03C77BB-FED6-44C1-8265-0EE73C3A26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112644" name="Slide Number Placeholder 3">
            <a:extLst>
              <a:ext uri="{FF2B5EF4-FFF2-40B4-BE49-F238E27FC236}">
                <a16:creationId xmlns:a16="http://schemas.microsoft.com/office/drawing/2014/main" id="{0EDF67A1-574B-4F58-884D-94395D2D2FC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D5F23990-E604-4B21-BFCD-B32F38070E38}"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
        <p:nvSpPr>
          <p:cNvPr id="112645" name="Date Placeholder 1">
            <a:extLst>
              <a:ext uri="{FF2B5EF4-FFF2-40B4-BE49-F238E27FC236}">
                <a16:creationId xmlns:a16="http://schemas.microsoft.com/office/drawing/2014/main" id="{EED2D225-2C54-466E-9684-AF82F8C05BEF}"/>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BDD3AE43-24BD-46E2-A0E8-B1EF483FD041}"/>
              </a:ext>
            </a:extLst>
          </p:cNvPr>
          <p:cNvSpPr>
            <a:spLocks noGrp="1" noRot="1" noChangeAspect="1" noTextEdit="1"/>
          </p:cNvSpPr>
          <p:nvPr>
            <p:ph type="sldImg"/>
          </p:nvPr>
        </p:nvSpPr>
        <p:spPr bwMode="auto">
          <a:xfrm>
            <a:off x="1127125" y="704850"/>
            <a:ext cx="4591050" cy="3444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02C8CC07-41D1-4BC0-BDD1-042A864EB0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rPr>
              <a:t>Tore’s Comments:</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My own comments to Chapter VIII are as follows.</a:t>
            </a:r>
          </a:p>
          <a:p>
            <a:pPr eaLnBrk="1" hangingPunct="1">
              <a:spcBef>
                <a:spcPct val="0"/>
              </a:spcBef>
            </a:pPr>
            <a:r>
              <a:rPr lang="en-US" altLang="en-US">
                <a:latin typeface="Arial" panose="020B0604020202020204" pitchFamily="34" charset="0"/>
              </a:rPr>
              <a:t> </a:t>
            </a:r>
          </a:p>
          <a:p>
            <a:pPr eaLnBrk="1" hangingPunct="1">
              <a:spcBef>
                <a:spcPct val="0"/>
              </a:spcBef>
            </a:pPr>
            <a:r>
              <a:rPr lang="en-US" altLang="en-US">
                <a:latin typeface="Arial" panose="020B0604020202020204" pitchFamily="34" charset="0"/>
              </a:rPr>
              <a:t>My understanding of the present text is that it establishes a review system where (i) a supplier may  bring a complaint to the PE or an AA until the procurement contract has entered into force (“</a:t>
            </a:r>
            <a:r>
              <a:rPr lang="en-US" altLang="en-US" i="1">
                <a:latin typeface="Arial" panose="020B0604020202020204" pitchFamily="34" charset="0"/>
              </a:rPr>
              <a:t>within the standstill period</a:t>
            </a:r>
            <a:r>
              <a:rPr lang="en-US" altLang="en-US">
                <a:latin typeface="Arial" panose="020B0604020202020204" pitchFamily="34" charset="0"/>
              </a:rPr>
              <a:t>”) or within the period for presenting submissions if the complaint is about the terms of the solicitation (I leave that out in the following); (ii) that an appeal can be made but</a:t>
            </a:r>
            <a:r>
              <a:rPr lang="en-US" altLang="en-US" i="1">
                <a:latin typeface="Arial" panose="020B0604020202020204" pitchFamily="34" charset="0"/>
              </a:rPr>
              <a:t> only</a:t>
            </a:r>
            <a:r>
              <a:rPr lang="en-US" altLang="en-US">
                <a:latin typeface="Arial" panose="020B0604020202020204" pitchFamily="34" charset="0"/>
              </a:rPr>
              <a:t> in respect of a decision of the PE or the AA resulting from a complaint or a failure by the PE or the AA to take such decision (art. 61 (i)); (iii) that a complaint can </a:t>
            </a:r>
            <a:r>
              <a:rPr lang="en-US" altLang="en-US" i="1">
                <a:latin typeface="Arial" panose="020B0604020202020204" pitchFamily="34" charset="0"/>
              </a:rPr>
              <a:t>also </a:t>
            </a:r>
            <a:r>
              <a:rPr lang="en-US" altLang="en-US">
                <a:latin typeface="Arial" panose="020B0604020202020204" pitchFamily="34" charset="0"/>
              </a:rPr>
              <a:t> be brought to an IAB directly </a:t>
            </a:r>
            <a:r>
              <a:rPr lang="en-US" altLang="en-US" i="1">
                <a:latin typeface="Arial" panose="020B0604020202020204" pitchFamily="34" charset="0"/>
              </a:rPr>
              <a:t>up and until and after the PC has entered into force</a:t>
            </a:r>
            <a:r>
              <a:rPr lang="en-US" altLang="en-US">
                <a:latin typeface="Arial" panose="020B0604020202020204" pitchFamily="34" charset="0"/>
              </a:rPr>
              <a:t> (art. 63 (2); (v) that an appeal  to the IAB can be brought</a:t>
            </a:r>
            <a:r>
              <a:rPr lang="en-US" altLang="en-US" i="1">
                <a:latin typeface="Arial" panose="020B0604020202020204" pitchFamily="34" charset="0"/>
              </a:rPr>
              <a:t>  up until and after the entry into force of the PC</a:t>
            </a:r>
            <a:r>
              <a:rPr lang="en-US" altLang="en-US">
                <a:latin typeface="Arial" panose="020B0604020202020204" pitchFamily="34" charset="0"/>
              </a:rPr>
              <a:t>; (iv) that the timely submission of a complaint or an appeal requires the review body (the PE, the AA or the IAB) to suspend the procurement proceedings (and the framework agreement?) or the PC, as the case may be, for a period decided by the review body; and (vi) that there is a discretionary choice for the supplier between bringing a complaint to the PE or the AA, as the case may be, or to the IAB, in which latter case there is no appeal unless the law of the state allows such appeal to the courts. This seems rather straight forward except that the text is not easy to read. So , if I am right in my understanding, we need first to agree if this is what the WG wishes to have. </a:t>
            </a:r>
          </a:p>
          <a:p>
            <a:pPr eaLnBrk="1" hangingPunct="1">
              <a:spcBef>
                <a:spcPct val="0"/>
              </a:spcBef>
            </a:pPr>
            <a:r>
              <a:rPr lang="en-US" altLang="en-US">
                <a:latin typeface="Arial" panose="020B0604020202020204" pitchFamily="34" charset="0"/>
              </a:rPr>
              <a:t> </a:t>
            </a:r>
          </a:p>
          <a:p>
            <a:pPr eaLnBrk="1" hangingPunct="1">
              <a:spcBef>
                <a:spcPct val="0"/>
              </a:spcBef>
            </a:pPr>
            <a:r>
              <a:rPr lang="en-US" altLang="en-US">
                <a:latin typeface="Arial" panose="020B0604020202020204" pitchFamily="34" charset="0"/>
              </a:rPr>
              <a:t>Then there are number of subsidiary provisions some of which may be considered to be doubtful. For example, </a:t>
            </a:r>
          </a:p>
          <a:p>
            <a:pPr eaLnBrk="1" hangingPunct="1">
              <a:spcBef>
                <a:spcPct val="0"/>
              </a:spcBef>
            </a:pPr>
            <a:r>
              <a:rPr lang="en-US" altLang="en-US">
                <a:latin typeface="Arial" panose="020B0604020202020204" pitchFamily="34" charset="0"/>
              </a:rPr>
              <a:t> </a:t>
            </a:r>
          </a:p>
          <a:p>
            <a:pPr eaLnBrk="1" hangingPunct="1">
              <a:spcBef>
                <a:spcPct val="0"/>
              </a:spcBef>
            </a:pPr>
            <a:r>
              <a:rPr lang="en-US" altLang="en-US">
                <a:latin typeface="Arial" panose="020B0604020202020204" pitchFamily="34" charset="0"/>
              </a:rPr>
              <a:t>Art. 62 (3) “</a:t>
            </a:r>
            <a:r>
              <a:rPr lang="en-US" altLang="en-US" i="1">
                <a:latin typeface="Arial" panose="020B0604020202020204" pitchFamily="34" charset="0"/>
              </a:rPr>
              <a:t>Unless the complaint is resolved by mutual agreement of the parties..</a:t>
            </a:r>
            <a:r>
              <a:rPr lang="en-US" altLang="en-US">
                <a:latin typeface="Arial" panose="020B0604020202020204" pitchFamily="34" charset="0"/>
              </a:rPr>
              <a:t>”(which” parties” and is this without limits as to what the “parties” can agree upon?)</a:t>
            </a:r>
          </a:p>
          <a:p>
            <a:pPr eaLnBrk="1" hangingPunct="1">
              <a:spcBef>
                <a:spcPct val="0"/>
              </a:spcBef>
            </a:pPr>
            <a:r>
              <a:rPr lang="en-US" altLang="en-US">
                <a:latin typeface="Arial" panose="020B0604020202020204" pitchFamily="34" charset="0"/>
              </a:rPr>
              <a:t>Art. 62 (4) the PE can institute proceedings under art. (63 or 66) – Doubtful.</a:t>
            </a:r>
          </a:p>
          <a:p>
            <a:pPr eaLnBrk="1" hangingPunct="1">
              <a:spcBef>
                <a:spcPct val="0"/>
              </a:spcBef>
            </a:pPr>
            <a:r>
              <a:rPr lang="en-US" altLang="en-US">
                <a:latin typeface="Arial" panose="020B0604020202020204" pitchFamily="34" charset="0"/>
              </a:rPr>
              <a:t>Art. 62(5) and art. 64 (2). “</a:t>
            </a:r>
            <a:r>
              <a:rPr lang="en-US" altLang="en-US" i="1">
                <a:latin typeface="Arial" panose="020B0604020202020204" pitchFamily="34" charset="0"/>
              </a:rPr>
              <a:t>suppliers and contractors participating in the review proceedings..</a:t>
            </a:r>
            <a:r>
              <a:rPr lang="en-US" altLang="en-US">
                <a:latin typeface="Arial" panose="020B0604020202020204" pitchFamily="34" charset="0"/>
              </a:rPr>
              <a:t>” and “</a:t>
            </a:r>
            <a:r>
              <a:rPr lang="en-US" altLang="en-US" i="1">
                <a:latin typeface="Arial" panose="020B0604020202020204" pitchFamily="34" charset="0"/>
              </a:rPr>
              <a:t>has the right to participate in the review proceedings..”</a:t>
            </a:r>
            <a:r>
              <a:rPr lang="en-US" altLang="en-US">
                <a:latin typeface="Arial" panose="020B0604020202020204" pitchFamily="34" charset="0"/>
              </a:rPr>
              <a:t> – Raises the question of  when </a:t>
            </a:r>
            <a:r>
              <a:rPr lang="en-US" altLang="en-US" i="1">
                <a:latin typeface="Arial" panose="020B0604020202020204" pitchFamily="34" charset="0"/>
              </a:rPr>
              <a:t>at the latest</a:t>
            </a:r>
            <a:r>
              <a:rPr lang="en-US" altLang="en-US">
                <a:latin typeface="Arial" panose="020B0604020202020204" pitchFamily="34" charset="0"/>
              </a:rPr>
              <a:t> other suppliers/contractors can join in the proceedings.</a:t>
            </a:r>
          </a:p>
          <a:p>
            <a:pPr eaLnBrk="1" hangingPunct="1">
              <a:spcBef>
                <a:spcPct val="0"/>
              </a:spcBef>
            </a:pPr>
            <a:r>
              <a:rPr lang="en-US" altLang="en-US">
                <a:latin typeface="Arial" panose="020B0604020202020204" pitchFamily="34" charset="0"/>
              </a:rPr>
              <a:t> </a:t>
            </a:r>
          </a:p>
          <a:p>
            <a:pPr eaLnBrk="1" hangingPunct="1">
              <a:spcBef>
                <a:spcPct val="0"/>
              </a:spcBef>
            </a:pPr>
            <a:r>
              <a:rPr lang="en-US" altLang="en-US">
                <a:latin typeface="Arial" panose="020B0604020202020204" pitchFamily="34" charset="0"/>
              </a:rPr>
              <a:t>The WG may wish to state that periods of time for submitting complaints (other than those regarding the terms of the solicitation) should start at the earliest when the decision to award a PC has been published. The powers set forth in art. 63 (5) (f) seemingly applies without any limitations and then to any error. The WG may wish to consider that the cancellation of a PC can only be made in certain more serious cases of errors, and, in case of a cancellation, if the ML would require to set forth the consequences  as to performances med under the PC. </a:t>
            </a:r>
          </a:p>
          <a:p>
            <a:pPr eaLnBrk="1" hangingPunct="1">
              <a:spcBef>
                <a:spcPct val="0"/>
              </a:spcBef>
            </a:pPr>
            <a:r>
              <a:rPr lang="en-US" altLang="en-US">
                <a:latin typeface="Arial" panose="020B0604020202020204" pitchFamily="34" charset="0"/>
              </a:rPr>
              <a:t> </a:t>
            </a:r>
          </a:p>
          <a:p>
            <a:pPr eaLnBrk="1" hangingPunct="1">
              <a:spcBef>
                <a:spcPct val="0"/>
              </a:spcBef>
            </a:pPr>
            <a:r>
              <a:rPr lang="en-US" altLang="en-US">
                <a:latin typeface="Arial" panose="020B0604020202020204" pitchFamily="34" charset="0"/>
              </a:rPr>
              <a:t>As to footnote 11, in view of art. 65 (2) is it necessary to include a provision of the kind mentioned in footnote 11?</a:t>
            </a:r>
          </a:p>
          <a:p>
            <a:pPr eaLnBrk="1" hangingPunct="1">
              <a:spcBef>
                <a:spcPct val="0"/>
              </a:spcBef>
            </a:pPr>
            <a:r>
              <a:rPr lang="en-US" altLang="en-US">
                <a:latin typeface="Arial" panose="020B0604020202020204" pitchFamily="34" charset="0"/>
              </a:rPr>
              <a:t> </a:t>
            </a:r>
          </a:p>
          <a:p>
            <a:pPr eaLnBrk="1" hangingPunct="1">
              <a:spcBef>
                <a:spcPct val="0"/>
              </a:spcBef>
            </a:pPr>
            <a:r>
              <a:rPr lang="en-US" altLang="en-US">
                <a:latin typeface="Arial" panose="020B0604020202020204" pitchFamily="34" charset="0"/>
              </a:rPr>
              <a:t>Then there are some drafting issues to be dealt with.</a:t>
            </a:r>
          </a:p>
          <a:p>
            <a:pPr eaLnBrk="1" hangingPunct="1">
              <a:spcBef>
                <a:spcPct val="0"/>
              </a:spcBef>
            </a:pPr>
            <a:r>
              <a:rPr lang="en-US" altLang="en-US">
                <a:latin typeface="Arial" panose="020B0604020202020204" pitchFamily="34" charset="0"/>
              </a:rPr>
              <a:t> </a:t>
            </a:r>
          </a:p>
          <a:p>
            <a:pPr eaLnBrk="1" hangingPunct="1">
              <a:spcBef>
                <a:spcPct val="0"/>
              </a:spcBef>
            </a:pPr>
            <a:r>
              <a:rPr lang="en-US" altLang="en-US">
                <a:latin typeface="Arial" panose="020B0604020202020204" pitchFamily="34" charset="0"/>
              </a:rPr>
              <a:t>I would be pleased to have some reaction to the above, and any other comments you may have.</a:t>
            </a:r>
          </a:p>
          <a:p>
            <a:pPr eaLnBrk="1" hangingPunct="1">
              <a:spcBef>
                <a:spcPct val="0"/>
              </a:spcBef>
            </a:pPr>
            <a:r>
              <a:rPr lang="en-US" altLang="en-US">
                <a:latin typeface="Arial" panose="020B0604020202020204" pitchFamily="34" charset="0"/>
              </a:rPr>
              <a:t> </a:t>
            </a:r>
          </a:p>
          <a:p>
            <a:pPr eaLnBrk="1" hangingPunct="1">
              <a:spcBef>
                <a:spcPct val="0"/>
              </a:spcBef>
            </a:pPr>
            <a:r>
              <a:rPr lang="en-US" altLang="en-US">
                <a:latin typeface="Arial" panose="020B0604020202020204" pitchFamily="34" charset="0"/>
              </a:rPr>
              <a:t>Best regards</a:t>
            </a:r>
          </a:p>
          <a:p>
            <a:pPr eaLnBrk="1" hangingPunct="1">
              <a:spcBef>
                <a:spcPct val="0"/>
              </a:spcBef>
            </a:pPr>
            <a:r>
              <a:rPr lang="en-US" altLang="en-US">
                <a:latin typeface="Arial" panose="020B0604020202020204" pitchFamily="34" charset="0"/>
              </a:rPr>
              <a:t> </a:t>
            </a:r>
          </a:p>
          <a:p>
            <a:pPr eaLnBrk="1" hangingPunct="1">
              <a:spcBef>
                <a:spcPct val="0"/>
              </a:spcBef>
            </a:pPr>
            <a:r>
              <a:rPr lang="en-US" altLang="en-US">
                <a:latin typeface="Arial" panose="020B0604020202020204" pitchFamily="34" charset="0"/>
              </a:rPr>
              <a:t>Tore Wiwen-Nilsson</a:t>
            </a:r>
          </a:p>
        </p:txBody>
      </p:sp>
      <p:sp>
        <p:nvSpPr>
          <p:cNvPr id="113668" name="Slide Number Placeholder 3">
            <a:extLst>
              <a:ext uri="{FF2B5EF4-FFF2-40B4-BE49-F238E27FC236}">
                <a16:creationId xmlns:a16="http://schemas.microsoft.com/office/drawing/2014/main" id="{2613E241-6350-418A-BFB2-81F569C3084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03AF19F6-66F3-4516-A8CA-04AF8DA15D99}" type="slidenum">
              <a:rPr lang="en-GB" altLang="en-US">
                <a:latin typeface="Arial" panose="020B0604020202020204" pitchFamily="34" charset="0"/>
              </a:rPr>
              <a:pPr eaLnBrk="1" hangingPunct="1"/>
              <a:t>27</a:t>
            </a:fld>
            <a:endParaRPr lang="en-GB" altLang="en-US">
              <a:latin typeface="Arial" panose="020B0604020202020204" pitchFamily="34" charset="0"/>
            </a:endParaRPr>
          </a:p>
        </p:txBody>
      </p:sp>
      <p:sp>
        <p:nvSpPr>
          <p:cNvPr id="113669" name="Date Placeholder 1">
            <a:extLst>
              <a:ext uri="{FF2B5EF4-FFF2-40B4-BE49-F238E27FC236}">
                <a16:creationId xmlns:a16="http://schemas.microsoft.com/office/drawing/2014/main" id="{30F914F3-0E58-495A-A719-62E2D8DDB893}"/>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3CC07800-6245-4233-B4DF-E089317D1F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C0BF1E70-839E-43CF-A462-30B0166A3C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Conference of the States Parties to the United Nations Convention against Corruption</a:t>
            </a:r>
          </a:p>
          <a:p>
            <a:pPr eaLnBrk="1" hangingPunct="1">
              <a:spcBef>
                <a:spcPct val="0"/>
              </a:spcBef>
            </a:pPr>
            <a:r>
              <a:rPr lang="en-US" altLang="en-US"/>
              <a:t>Pursuant to article 63 of the Convention, the Conference of the States Parties to the United Nations Convention against Corruption was established to improve the capacity of and cooperation between States parties to achieve the objectives set forth in the Convention and to promote and review its implementation.</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114692" name="Slide Number Placeholder 3">
            <a:extLst>
              <a:ext uri="{FF2B5EF4-FFF2-40B4-BE49-F238E27FC236}">
                <a16:creationId xmlns:a16="http://schemas.microsoft.com/office/drawing/2014/main" id="{185E22BC-5BD3-46D8-AEB2-FCA25C35BF0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F2F595D6-5839-4F46-AF62-09FAA7B44CD7}"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
        <p:nvSpPr>
          <p:cNvPr id="114693" name="Date Placeholder 4">
            <a:extLst>
              <a:ext uri="{FF2B5EF4-FFF2-40B4-BE49-F238E27FC236}">
                <a16:creationId xmlns:a16="http://schemas.microsoft.com/office/drawing/2014/main" id="{240FE674-D4C3-4E45-BEAB-29B18477E78C}"/>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F5323B5-FDF5-4583-9C65-8FC06312A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A6014654-ED7D-4A16-A981-C022710966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Map:  https://www.wto.org/english/tratop_e/gproc_e/memobs_e.htm</a:t>
            </a:r>
          </a:p>
        </p:txBody>
      </p:sp>
      <p:sp>
        <p:nvSpPr>
          <p:cNvPr id="115716" name="Slide Number Placeholder 3">
            <a:extLst>
              <a:ext uri="{FF2B5EF4-FFF2-40B4-BE49-F238E27FC236}">
                <a16:creationId xmlns:a16="http://schemas.microsoft.com/office/drawing/2014/main" id="{31B24233-ECD0-4B8B-8AE4-AF54AC1FC5D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68733784-3B30-4EA9-8BD3-7AD590EA7018}"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
        <p:nvSpPr>
          <p:cNvPr id="115717" name="Date Placeholder 4">
            <a:extLst>
              <a:ext uri="{FF2B5EF4-FFF2-40B4-BE49-F238E27FC236}">
                <a16:creationId xmlns:a16="http://schemas.microsoft.com/office/drawing/2014/main" id="{A61AD3DF-F59C-4447-862A-63EF10035FE3}"/>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6D4DEAED-F7EF-46FF-BAAA-ADAA191582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8583535-39DE-4574-862C-1842770B83D3}"/>
              </a:ext>
            </a:extLst>
          </p:cNvPr>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GB" b="1" cap="all" dirty="0"/>
              <a:t> </a:t>
            </a:r>
            <a:endParaRPr lang="en-US" b="1" cap="all" dirty="0"/>
          </a:p>
          <a:p>
            <a:pPr eaLnBrk="1" fontAlgn="auto" hangingPunct="1">
              <a:spcBef>
                <a:spcPts val="0"/>
              </a:spcBef>
              <a:spcAft>
                <a:spcPts val="0"/>
              </a:spcAft>
              <a:defRPr/>
            </a:pPr>
            <a:r>
              <a:rPr lang="en-GB" b="1" u="sng" cap="all" dirty="0">
                <a:hlinkClick r:id="rId3" action="ppaction://hlinkfile"/>
              </a:rPr>
              <a:t>DECISION ON THE OUTCOMES OF THE NEGOTIATIONS UNDER ARTICLE XXIV:7 OF THE AGREEMENT ON GOVERNMENT PROCUREMENT</a:t>
            </a:r>
            <a:r>
              <a:rPr lang="en-GB" b="1" cap="all" dirty="0">
                <a:hlinkClick r:id="rId3" action="ppaction://hlinkfile"/>
              </a:rPr>
              <a:t>	3</a:t>
            </a:r>
            <a:endParaRPr lang="en-US" b="1" cap="all" dirty="0"/>
          </a:p>
          <a:p>
            <a:pPr eaLnBrk="1" fontAlgn="auto" hangingPunct="1">
              <a:spcBef>
                <a:spcPts val="0"/>
              </a:spcBef>
              <a:spcAft>
                <a:spcPts val="0"/>
              </a:spcAft>
              <a:defRPr/>
            </a:pPr>
            <a:r>
              <a:rPr lang="en-GB" u="sng" cap="small" dirty="0">
                <a:hlinkClick r:id="rId4" action="ppaction://hlinkfile"/>
              </a:rPr>
              <a:t>APPENDIX 1</a:t>
            </a:r>
            <a:r>
              <a:rPr lang="en-GB" cap="small" dirty="0">
                <a:hlinkClick r:id="rId4" action="ppaction://hlinkfile"/>
              </a:rPr>
              <a:t>	4</a:t>
            </a:r>
            <a:endParaRPr lang="en-US" cap="small" dirty="0"/>
          </a:p>
          <a:p>
            <a:pPr eaLnBrk="1" fontAlgn="auto" hangingPunct="1">
              <a:spcBef>
                <a:spcPts val="0"/>
              </a:spcBef>
              <a:spcAft>
                <a:spcPts val="0"/>
              </a:spcAft>
              <a:defRPr/>
            </a:pPr>
            <a:r>
              <a:rPr lang="en-GB" b="1" u="sng" dirty="0">
                <a:hlinkClick r:id="rId5" action="ppaction://hlinkfile"/>
              </a:rPr>
              <a:t>Decision of the Committee on Government Procurement on Adoption of the Text of "The Protocol Amending the Agreement on Government Procurement"</a:t>
            </a:r>
            <a:r>
              <a:rPr lang="en-GB" b="1" dirty="0">
                <a:hlinkClick r:id="rId5" action="ppaction://hlinkfile"/>
              </a:rPr>
              <a:t>	5</a:t>
            </a:r>
            <a:endParaRPr lang="en-US" b="1" dirty="0"/>
          </a:p>
          <a:p>
            <a:pPr eaLnBrk="1" fontAlgn="auto" hangingPunct="1">
              <a:spcBef>
                <a:spcPts val="0"/>
              </a:spcBef>
              <a:spcAft>
                <a:spcPts val="0"/>
              </a:spcAft>
              <a:defRPr/>
            </a:pPr>
            <a:r>
              <a:rPr lang="en-GB" b="1" u="sng" dirty="0">
                <a:hlinkClick r:id="rId6" action="ppaction://hlinkfile"/>
              </a:rPr>
              <a:t>Protocol Amending the Agreement on Government Procurement</a:t>
            </a:r>
            <a:r>
              <a:rPr lang="en-GB" b="1" dirty="0">
                <a:hlinkClick r:id="rId6" action="ppaction://hlinkfile"/>
              </a:rPr>
              <a:t>	6</a:t>
            </a:r>
            <a:endParaRPr lang="en-US" b="1" dirty="0"/>
          </a:p>
          <a:p>
            <a:pPr eaLnBrk="1" fontAlgn="auto" hangingPunct="1">
              <a:spcBef>
                <a:spcPts val="0"/>
              </a:spcBef>
              <a:spcAft>
                <a:spcPts val="0"/>
              </a:spcAft>
              <a:defRPr/>
            </a:pPr>
            <a:r>
              <a:rPr lang="en-GB" u="sng" dirty="0">
                <a:hlinkClick r:id="rId7" action="ppaction://hlinkfile"/>
              </a:rPr>
              <a:t>Annex to the Protocol Amending the Agreement on Government Procurement</a:t>
            </a:r>
            <a:r>
              <a:rPr lang="en-GB" dirty="0">
                <a:hlinkClick r:id="rId7" action="ppaction://hlinkfile"/>
              </a:rPr>
              <a:t>	7</a:t>
            </a:r>
            <a:endParaRPr lang="en-US" dirty="0"/>
          </a:p>
          <a:p>
            <a:pPr eaLnBrk="1" fontAlgn="auto" hangingPunct="1">
              <a:spcBef>
                <a:spcPts val="0"/>
              </a:spcBef>
              <a:spcAft>
                <a:spcPts val="0"/>
              </a:spcAft>
              <a:defRPr/>
            </a:pPr>
            <a:r>
              <a:rPr lang="en-GB" u="sng" dirty="0">
                <a:hlinkClick r:id="rId8" action="ppaction://hlinkfile"/>
              </a:rPr>
              <a:t>Appendix I  Final Appendix I Offers of the GPA Parties in the GPA Coverage Negotiations</a:t>
            </a:r>
            <a:r>
              <a:rPr lang="en-GB" dirty="0">
                <a:hlinkClick r:id="rId8" action="ppaction://hlinkfile"/>
              </a:rPr>
              <a:t>	37</a:t>
            </a:r>
            <a:endParaRPr lang="en-US" dirty="0"/>
          </a:p>
          <a:p>
            <a:pPr eaLnBrk="1" fontAlgn="auto" hangingPunct="1">
              <a:spcBef>
                <a:spcPts val="0"/>
              </a:spcBef>
              <a:spcAft>
                <a:spcPts val="0"/>
              </a:spcAft>
              <a:defRPr/>
            </a:pPr>
            <a:r>
              <a:rPr lang="en-GB" i="1" u="sng" dirty="0">
                <a:hlinkClick r:id="rId9" action="ppaction://hlinkfile"/>
              </a:rPr>
              <a:t>Final Appendix I Offer of the Republic of Armenia</a:t>
            </a:r>
            <a:r>
              <a:rPr lang="en-GB" i="1" dirty="0">
                <a:hlinkClick r:id="rId9" action="ppaction://hlinkfile"/>
              </a:rPr>
              <a:t>	38</a:t>
            </a:r>
            <a:endParaRPr lang="en-US" i="1" dirty="0"/>
          </a:p>
          <a:p>
            <a:pPr eaLnBrk="1" fontAlgn="auto" hangingPunct="1">
              <a:spcBef>
                <a:spcPts val="0"/>
              </a:spcBef>
              <a:spcAft>
                <a:spcPts val="0"/>
              </a:spcAft>
              <a:defRPr/>
            </a:pPr>
            <a:r>
              <a:rPr lang="en-GB" i="1" u="sng" dirty="0">
                <a:hlinkClick r:id="rId10" action="ppaction://hlinkfile"/>
              </a:rPr>
              <a:t>Final Appendix I Offer of Canada</a:t>
            </a:r>
            <a:r>
              <a:rPr lang="en-GB" i="1" dirty="0">
                <a:hlinkClick r:id="rId10" action="ppaction://hlinkfile"/>
              </a:rPr>
              <a:t>	48</a:t>
            </a:r>
            <a:endParaRPr lang="en-US" i="1" dirty="0"/>
          </a:p>
          <a:p>
            <a:pPr eaLnBrk="1" fontAlgn="auto" hangingPunct="1">
              <a:spcBef>
                <a:spcPts val="0"/>
              </a:spcBef>
              <a:spcAft>
                <a:spcPts val="0"/>
              </a:spcAft>
              <a:defRPr/>
            </a:pPr>
            <a:r>
              <a:rPr lang="en-GB" i="1" u="sng" dirty="0">
                <a:hlinkClick r:id="rId11" action="ppaction://hlinkfile"/>
              </a:rPr>
              <a:t>Future Appendix I Commitments of the European Union (Final)</a:t>
            </a:r>
            <a:r>
              <a:rPr lang="en-GB" i="1" dirty="0">
                <a:hlinkClick r:id="rId11" action="ppaction://hlinkfile"/>
              </a:rPr>
              <a:t>	79</a:t>
            </a:r>
            <a:endParaRPr lang="en-US" i="1" dirty="0"/>
          </a:p>
          <a:p>
            <a:pPr eaLnBrk="1" fontAlgn="auto" hangingPunct="1">
              <a:spcBef>
                <a:spcPts val="0"/>
              </a:spcBef>
              <a:spcAft>
                <a:spcPts val="0"/>
              </a:spcAft>
              <a:defRPr/>
            </a:pPr>
            <a:r>
              <a:rPr lang="en-GB" i="1" u="sng" dirty="0">
                <a:hlinkClick r:id="rId12" action="ppaction://hlinkfile"/>
              </a:rPr>
              <a:t>Final Appendix I Offer of Hong Kong, China</a:t>
            </a:r>
            <a:r>
              <a:rPr lang="en-GB" i="1" dirty="0">
                <a:hlinkClick r:id="rId12" action="ppaction://hlinkfile"/>
              </a:rPr>
              <a:t>	255</a:t>
            </a:r>
            <a:endParaRPr lang="en-US" i="1" dirty="0"/>
          </a:p>
          <a:p>
            <a:pPr eaLnBrk="1" fontAlgn="auto" hangingPunct="1">
              <a:spcBef>
                <a:spcPts val="0"/>
              </a:spcBef>
              <a:spcAft>
                <a:spcPts val="0"/>
              </a:spcAft>
              <a:defRPr/>
            </a:pPr>
            <a:r>
              <a:rPr lang="en-GB" i="1" u="sng" dirty="0">
                <a:hlinkClick r:id="rId13" action="ppaction://hlinkfile"/>
              </a:rPr>
              <a:t>Final Appendix I Offer of Iceland</a:t>
            </a:r>
            <a:r>
              <a:rPr lang="en-GB" i="1" dirty="0">
                <a:hlinkClick r:id="rId13" action="ppaction://hlinkfile"/>
              </a:rPr>
              <a:t>	265</a:t>
            </a:r>
            <a:endParaRPr lang="en-US" i="1" dirty="0"/>
          </a:p>
          <a:p>
            <a:pPr eaLnBrk="1" fontAlgn="auto" hangingPunct="1">
              <a:spcBef>
                <a:spcPts val="0"/>
              </a:spcBef>
              <a:spcAft>
                <a:spcPts val="0"/>
              </a:spcAft>
              <a:defRPr/>
            </a:pPr>
            <a:r>
              <a:rPr lang="en-GB" i="1" u="sng" dirty="0">
                <a:hlinkClick r:id="rId14" action="ppaction://hlinkfile"/>
              </a:rPr>
              <a:t>Final Appendix I Offer of Israel</a:t>
            </a:r>
            <a:r>
              <a:rPr lang="en-GB" i="1" dirty="0">
                <a:hlinkClick r:id="rId14" action="ppaction://hlinkfile"/>
              </a:rPr>
              <a:t>	282</a:t>
            </a:r>
            <a:endParaRPr lang="en-US" i="1" dirty="0"/>
          </a:p>
          <a:p>
            <a:pPr eaLnBrk="1" fontAlgn="auto" hangingPunct="1">
              <a:spcBef>
                <a:spcPts val="0"/>
              </a:spcBef>
              <a:spcAft>
                <a:spcPts val="0"/>
              </a:spcAft>
              <a:defRPr/>
            </a:pPr>
            <a:r>
              <a:rPr lang="en-GB" i="1" u="sng" dirty="0">
                <a:hlinkClick r:id="rId15" action="ppaction://hlinkfile"/>
              </a:rPr>
              <a:t>Final Appendix I Offer of Japan</a:t>
            </a:r>
            <a:r>
              <a:rPr lang="en-GB" i="1" dirty="0">
                <a:hlinkClick r:id="rId15" action="ppaction://hlinkfile"/>
              </a:rPr>
              <a:t>	293</a:t>
            </a:r>
            <a:endParaRPr lang="en-US" i="1" dirty="0"/>
          </a:p>
          <a:p>
            <a:pPr eaLnBrk="1" fontAlgn="auto" hangingPunct="1">
              <a:spcBef>
                <a:spcPts val="0"/>
              </a:spcBef>
              <a:spcAft>
                <a:spcPts val="0"/>
              </a:spcAft>
              <a:defRPr/>
            </a:pPr>
            <a:r>
              <a:rPr lang="en-GB" i="1" u="sng" dirty="0">
                <a:hlinkClick r:id="rId16" action="ppaction://hlinkfile"/>
              </a:rPr>
              <a:t>Final Appendix I Offer of the Republic of Korea</a:t>
            </a:r>
            <a:r>
              <a:rPr lang="en-GB" i="1" dirty="0">
                <a:hlinkClick r:id="rId16" action="ppaction://hlinkfile"/>
              </a:rPr>
              <a:t>	308</a:t>
            </a:r>
            <a:endParaRPr lang="en-US" i="1" dirty="0"/>
          </a:p>
          <a:p>
            <a:pPr eaLnBrk="1" fontAlgn="auto" hangingPunct="1">
              <a:spcBef>
                <a:spcPts val="0"/>
              </a:spcBef>
              <a:spcAft>
                <a:spcPts val="0"/>
              </a:spcAft>
              <a:defRPr/>
            </a:pPr>
            <a:r>
              <a:rPr lang="en-GB" i="1" u="sng" dirty="0">
                <a:hlinkClick r:id="rId17" action="ppaction://hlinkfile"/>
              </a:rPr>
              <a:t>Final Appendix I Offer of the Principality of Liechtenstein</a:t>
            </a:r>
            <a:r>
              <a:rPr lang="en-GB" i="1" dirty="0">
                <a:hlinkClick r:id="rId17" action="ppaction://hlinkfile"/>
              </a:rPr>
              <a:t>	321</a:t>
            </a:r>
            <a:endParaRPr lang="en-US" i="1" dirty="0"/>
          </a:p>
          <a:p>
            <a:pPr eaLnBrk="1" fontAlgn="auto" hangingPunct="1">
              <a:spcBef>
                <a:spcPts val="0"/>
              </a:spcBef>
              <a:spcAft>
                <a:spcPts val="0"/>
              </a:spcAft>
              <a:defRPr/>
            </a:pPr>
            <a:r>
              <a:rPr lang="en-GB" i="1" u="sng" dirty="0">
                <a:hlinkClick r:id="rId18" action="ppaction://hlinkfile"/>
              </a:rPr>
              <a:t>Final Appendix I Offer of the Kingdom of the Netherlands with Respect to Aruba</a:t>
            </a:r>
            <a:r>
              <a:rPr lang="en-GB" i="1" dirty="0">
                <a:hlinkClick r:id="rId18" action="ppaction://hlinkfile"/>
              </a:rPr>
              <a:t>	333</a:t>
            </a:r>
            <a:endParaRPr lang="en-US" i="1" dirty="0"/>
          </a:p>
          <a:p>
            <a:pPr eaLnBrk="1" fontAlgn="auto" hangingPunct="1">
              <a:spcBef>
                <a:spcPts val="0"/>
              </a:spcBef>
              <a:spcAft>
                <a:spcPts val="0"/>
              </a:spcAft>
              <a:defRPr/>
            </a:pPr>
            <a:r>
              <a:rPr lang="en-GB" i="1" u="sng" dirty="0">
                <a:hlinkClick r:id="rId19" action="ppaction://hlinkfile"/>
              </a:rPr>
              <a:t>Final Appendix I Offer of Norway</a:t>
            </a:r>
            <a:r>
              <a:rPr lang="en-GB" i="1" dirty="0">
                <a:hlinkClick r:id="rId19" action="ppaction://hlinkfile"/>
              </a:rPr>
              <a:t>	340</a:t>
            </a:r>
            <a:endParaRPr lang="en-US" i="1" dirty="0"/>
          </a:p>
          <a:p>
            <a:pPr eaLnBrk="1" fontAlgn="auto" hangingPunct="1">
              <a:spcBef>
                <a:spcPts val="0"/>
              </a:spcBef>
              <a:spcAft>
                <a:spcPts val="0"/>
              </a:spcAft>
              <a:defRPr/>
            </a:pPr>
            <a:r>
              <a:rPr lang="en-GB" i="1" u="sng" dirty="0">
                <a:hlinkClick r:id="rId20" action="ppaction://hlinkfile"/>
              </a:rPr>
              <a:t>Final Appendix I Offer of Singapore</a:t>
            </a:r>
            <a:r>
              <a:rPr lang="en-GB" i="1" dirty="0">
                <a:hlinkClick r:id="rId20" action="ppaction://hlinkfile"/>
              </a:rPr>
              <a:t>	361</a:t>
            </a:r>
            <a:endParaRPr lang="en-US" i="1" dirty="0"/>
          </a:p>
          <a:p>
            <a:pPr eaLnBrk="1" fontAlgn="auto" hangingPunct="1">
              <a:spcBef>
                <a:spcPts val="0"/>
              </a:spcBef>
              <a:spcAft>
                <a:spcPts val="0"/>
              </a:spcAft>
              <a:defRPr/>
            </a:pPr>
            <a:r>
              <a:rPr lang="en-GB" i="1" u="sng" dirty="0">
                <a:hlinkClick r:id="rId21" action="ppaction://hlinkfile"/>
              </a:rPr>
              <a:t>Final Appendix I Offer of Switzerland</a:t>
            </a:r>
            <a:r>
              <a:rPr lang="en-GB" i="1" dirty="0">
                <a:hlinkClick r:id="rId21" action="ppaction://hlinkfile"/>
              </a:rPr>
              <a:t>	370</a:t>
            </a:r>
            <a:endParaRPr lang="en-US" i="1" dirty="0"/>
          </a:p>
          <a:p>
            <a:pPr eaLnBrk="1" fontAlgn="auto" hangingPunct="1">
              <a:spcBef>
                <a:spcPts val="0"/>
              </a:spcBef>
              <a:spcAft>
                <a:spcPts val="0"/>
              </a:spcAft>
              <a:defRPr/>
            </a:pPr>
            <a:r>
              <a:rPr lang="en-GB" i="1" u="sng" dirty="0">
                <a:hlinkClick r:id="rId22" action="ppaction://hlinkfile"/>
              </a:rPr>
              <a:t>Final Appendix I Offer of the Separate Customs Territory of Taiwan, Penghu, </a:t>
            </a:r>
            <a:r>
              <a:rPr lang="en-GB" i="1" u="sng" dirty="0" err="1">
                <a:hlinkClick r:id="rId22" action="ppaction://hlinkfile"/>
              </a:rPr>
              <a:t>Kinmen</a:t>
            </a:r>
            <a:r>
              <a:rPr lang="en-GB" i="1" u="sng" dirty="0">
                <a:hlinkClick r:id="rId22" action="ppaction://hlinkfile"/>
              </a:rPr>
              <a:t> and Matsu</a:t>
            </a:r>
            <a:r>
              <a:rPr lang="en-GB" i="1" dirty="0">
                <a:hlinkClick r:id="rId22" action="ppaction://hlinkfile"/>
              </a:rPr>
              <a:t>	393</a:t>
            </a:r>
            <a:endParaRPr lang="en-US" i="1" dirty="0"/>
          </a:p>
          <a:p>
            <a:pPr eaLnBrk="1" fontAlgn="auto" hangingPunct="1">
              <a:spcBef>
                <a:spcPts val="0"/>
              </a:spcBef>
              <a:spcAft>
                <a:spcPts val="0"/>
              </a:spcAft>
              <a:defRPr/>
            </a:pPr>
            <a:r>
              <a:rPr lang="en-GB" i="1" u="sng" dirty="0">
                <a:hlinkClick r:id="rId23" action="ppaction://hlinkfile"/>
              </a:rPr>
              <a:t>Final Appendix I Offer of the United States</a:t>
            </a:r>
            <a:r>
              <a:rPr lang="en-GB" i="1" dirty="0">
                <a:hlinkClick r:id="rId23" action="ppaction://hlinkfile"/>
              </a:rPr>
              <a:t>	411</a:t>
            </a:r>
            <a:endParaRPr lang="en-US" i="1" dirty="0"/>
          </a:p>
          <a:p>
            <a:pPr eaLnBrk="1" fontAlgn="auto" hangingPunct="1">
              <a:spcBef>
                <a:spcPts val="0"/>
              </a:spcBef>
              <a:spcAft>
                <a:spcPts val="0"/>
              </a:spcAft>
              <a:defRPr/>
            </a:pPr>
            <a:r>
              <a:rPr lang="en-GB" u="sng" dirty="0">
                <a:hlinkClick r:id="rId24" action="ppaction://hlinkfile"/>
              </a:rPr>
              <a:t>Appendix II</a:t>
            </a:r>
            <a:r>
              <a:rPr lang="en-GB" dirty="0">
                <a:hlinkClick r:id="rId24" action="ppaction://hlinkfile"/>
              </a:rPr>
              <a:t>	434</a:t>
            </a:r>
            <a:endParaRPr lang="en-US" dirty="0"/>
          </a:p>
          <a:p>
            <a:pPr eaLnBrk="1" fontAlgn="auto" hangingPunct="1">
              <a:spcBef>
                <a:spcPts val="0"/>
              </a:spcBef>
              <a:spcAft>
                <a:spcPts val="0"/>
              </a:spcAft>
              <a:defRPr/>
            </a:pPr>
            <a:r>
              <a:rPr lang="en-GB" u="sng" dirty="0">
                <a:hlinkClick r:id="rId25" action="ppaction://hlinkfile"/>
              </a:rPr>
              <a:t>Appendix III</a:t>
            </a:r>
            <a:r>
              <a:rPr lang="en-GB" dirty="0">
                <a:hlinkClick r:id="rId25" action="ppaction://hlinkfile"/>
              </a:rPr>
              <a:t>	434</a:t>
            </a:r>
            <a:endParaRPr lang="en-US" dirty="0"/>
          </a:p>
          <a:p>
            <a:pPr eaLnBrk="1" fontAlgn="auto" hangingPunct="1">
              <a:spcBef>
                <a:spcPts val="0"/>
              </a:spcBef>
              <a:spcAft>
                <a:spcPts val="0"/>
              </a:spcAft>
              <a:defRPr/>
            </a:pPr>
            <a:r>
              <a:rPr lang="en-GB" u="sng" dirty="0">
                <a:hlinkClick r:id="rId26" action="ppaction://hlinkfile"/>
              </a:rPr>
              <a:t>Appendix IV</a:t>
            </a:r>
            <a:r>
              <a:rPr lang="en-GB" dirty="0">
                <a:hlinkClick r:id="rId26" action="ppaction://hlinkfile"/>
              </a:rPr>
              <a:t>	434</a:t>
            </a:r>
            <a:endParaRPr lang="en-US" dirty="0"/>
          </a:p>
          <a:p>
            <a:pPr eaLnBrk="1" fontAlgn="auto" hangingPunct="1">
              <a:spcBef>
                <a:spcPts val="0"/>
              </a:spcBef>
              <a:spcAft>
                <a:spcPts val="0"/>
              </a:spcAft>
              <a:defRPr/>
            </a:pPr>
            <a:r>
              <a:rPr lang="en-GB" u="sng" cap="small" dirty="0">
                <a:hlinkClick r:id="rId27" action="ppaction://hlinkfile"/>
              </a:rPr>
              <a:t>APPENDIX 2</a:t>
            </a:r>
            <a:r>
              <a:rPr lang="en-GB" cap="small" dirty="0">
                <a:hlinkClick r:id="rId27" action="ppaction://hlinkfile"/>
              </a:rPr>
              <a:t>	435</a:t>
            </a:r>
            <a:endParaRPr lang="en-US" cap="small" dirty="0"/>
          </a:p>
          <a:p>
            <a:pPr eaLnBrk="1" fontAlgn="auto" hangingPunct="1">
              <a:spcBef>
                <a:spcPts val="0"/>
              </a:spcBef>
              <a:spcAft>
                <a:spcPts val="0"/>
              </a:spcAft>
              <a:defRPr/>
            </a:pPr>
            <a:r>
              <a:rPr lang="en-GB" b="1" u="sng" dirty="0">
                <a:hlinkClick r:id="rId28" action="ppaction://hlinkfile"/>
              </a:rPr>
              <a:t>Annex A  Decision of the Committee on Government Procurement on Notification Requirements under Articles XIX and XXII of the Agreement</a:t>
            </a:r>
            <a:r>
              <a:rPr lang="en-GB" b="1" dirty="0">
                <a:hlinkClick r:id="rId28" action="ppaction://hlinkfile"/>
              </a:rPr>
              <a:t>	436</a:t>
            </a:r>
            <a:endParaRPr lang="en-US" b="1" dirty="0"/>
          </a:p>
          <a:p>
            <a:pPr eaLnBrk="1" fontAlgn="auto" hangingPunct="1">
              <a:spcBef>
                <a:spcPts val="0"/>
              </a:spcBef>
              <a:spcAft>
                <a:spcPts val="0"/>
              </a:spcAft>
              <a:defRPr/>
            </a:pPr>
            <a:r>
              <a:rPr lang="en-GB" b="1" u="sng" dirty="0">
                <a:hlinkClick r:id="rId29" action="ppaction://hlinkfile"/>
              </a:rPr>
              <a:t>Annex B  Decision of the Committee on Government Procurement on Adoption of Work Programmes</a:t>
            </a:r>
            <a:r>
              <a:rPr lang="en-GB" b="1" dirty="0">
                <a:hlinkClick r:id="rId29" action="ppaction://hlinkfile"/>
              </a:rPr>
              <a:t>	438</a:t>
            </a:r>
            <a:endParaRPr lang="en-US" b="1" dirty="0"/>
          </a:p>
          <a:p>
            <a:pPr eaLnBrk="1" fontAlgn="auto" hangingPunct="1">
              <a:spcBef>
                <a:spcPts val="0"/>
              </a:spcBef>
              <a:spcAft>
                <a:spcPts val="0"/>
              </a:spcAft>
              <a:defRPr/>
            </a:pPr>
            <a:r>
              <a:rPr lang="en-GB" b="1" u="sng" dirty="0">
                <a:hlinkClick r:id="rId30" action="ppaction://hlinkfile"/>
              </a:rPr>
              <a:t>Annex C  Decision of the Committee on Government Procurement on a Work Programme on </a:t>
            </a:r>
            <a:r>
              <a:rPr lang="en-GB" b="1" u="sng" dirty="0" err="1">
                <a:hlinkClick r:id="rId30" action="ppaction://hlinkfile"/>
              </a:rPr>
              <a:t>SMEs</a:t>
            </a:r>
            <a:r>
              <a:rPr lang="en-GB" b="1" dirty="0">
                <a:hlinkClick r:id="rId30" action="ppaction://hlinkfile"/>
              </a:rPr>
              <a:t>	439</a:t>
            </a:r>
            <a:endParaRPr lang="en-US" b="1" dirty="0"/>
          </a:p>
          <a:p>
            <a:pPr eaLnBrk="1" fontAlgn="auto" hangingPunct="1">
              <a:spcBef>
                <a:spcPts val="0"/>
              </a:spcBef>
              <a:spcAft>
                <a:spcPts val="0"/>
              </a:spcAft>
              <a:defRPr/>
            </a:pPr>
            <a:r>
              <a:rPr lang="en-GB" b="1" u="sng" dirty="0">
                <a:hlinkClick r:id="rId31" action="ppaction://hlinkfile"/>
              </a:rPr>
              <a:t>Annex D  Decision of the Committee on Government Procurement on a Work Programme on the Collection and Reporting of Statistical Data</a:t>
            </a:r>
            <a:r>
              <a:rPr lang="en-GB" b="1" dirty="0">
                <a:hlinkClick r:id="rId31" action="ppaction://hlinkfile"/>
              </a:rPr>
              <a:t>	442</a:t>
            </a:r>
            <a:endParaRPr lang="en-US" b="1" dirty="0"/>
          </a:p>
          <a:p>
            <a:pPr eaLnBrk="1" fontAlgn="auto" hangingPunct="1">
              <a:spcBef>
                <a:spcPts val="0"/>
              </a:spcBef>
              <a:spcAft>
                <a:spcPts val="0"/>
              </a:spcAft>
              <a:defRPr/>
            </a:pPr>
            <a:r>
              <a:rPr lang="en-GB" b="1" u="sng" dirty="0">
                <a:hlinkClick r:id="rId32" action="ppaction://hlinkfile"/>
              </a:rPr>
              <a:t>Annex E  Decision of the Committee on Government Procurement on a Work Programme on Sustainable Procurement</a:t>
            </a:r>
            <a:r>
              <a:rPr lang="en-GB" b="1" dirty="0">
                <a:hlinkClick r:id="rId32" action="ppaction://hlinkfile"/>
              </a:rPr>
              <a:t>	444</a:t>
            </a:r>
            <a:endParaRPr lang="en-US" b="1" dirty="0"/>
          </a:p>
          <a:p>
            <a:pPr eaLnBrk="1" fontAlgn="auto" hangingPunct="1">
              <a:spcBef>
                <a:spcPts val="0"/>
              </a:spcBef>
              <a:spcAft>
                <a:spcPts val="0"/>
              </a:spcAft>
              <a:defRPr/>
            </a:pPr>
            <a:r>
              <a:rPr lang="en-GB" b="1" u="sng" dirty="0">
                <a:hlinkClick r:id="rId33" action="ppaction://hlinkfile"/>
              </a:rPr>
              <a:t>Annex F  Decision of the Committee on Government Procurement on a Work Programme on Exclusions and Restrictions in Parties' Annexes</a:t>
            </a:r>
            <a:r>
              <a:rPr lang="en-GB" b="1" dirty="0">
                <a:hlinkClick r:id="rId33" action="ppaction://hlinkfile"/>
              </a:rPr>
              <a:t>	445</a:t>
            </a:r>
            <a:endParaRPr lang="en-US" b="1" dirty="0"/>
          </a:p>
          <a:p>
            <a:pPr eaLnBrk="1" fontAlgn="auto" hangingPunct="1">
              <a:spcBef>
                <a:spcPts val="0"/>
              </a:spcBef>
              <a:spcAft>
                <a:spcPts val="0"/>
              </a:spcAft>
              <a:defRPr/>
            </a:pPr>
            <a:r>
              <a:rPr lang="en-GB" u="sng" dirty="0">
                <a:hlinkClick r:id="rId34" action="ppaction://hlinkfile"/>
              </a:rPr>
              <a:t>Annex G  Decision of the Committee on Government Procurement on a Work Programme on Safety Standards in International Procurement</a:t>
            </a:r>
            <a:r>
              <a:rPr lang="en-GB" dirty="0">
                <a:hlinkClick r:id="rId34" action="ppaction://hlinkfile"/>
              </a:rPr>
              <a:t>	447</a:t>
            </a:r>
            <a:endParaRPr lang="en-US" dirty="0"/>
          </a:p>
        </p:txBody>
      </p:sp>
      <p:sp>
        <p:nvSpPr>
          <p:cNvPr id="116740" name="Slide Number Placeholder 3">
            <a:extLst>
              <a:ext uri="{FF2B5EF4-FFF2-40B4-BE49-F238E27FC236}">
                <a16:creationId xmlns:a16="http://schemas.microsoft.com/office/drawing/2014/main" id="{A9F4C3A2-9FF2-4757-A40D-F49805C8E4B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Georgia" panose="02040502050405020303" pitchFamily="18" charset="0"/>
                <a:cs typeface="Arial" panose="020B0604020202020204" pitchFamily="34" charset="0"/>
              </a:defRPr>
            </a:lvl1pPr>
            <a:lvl2pPr marL="742950" indent="-285750" defTabSz="930275" eaLnBrk="0" hangingPunct="0">
              <a:defRPr>
                <a:solidFill>
                  <a:schemeClr val="tx1"/>
                </a:solidFill>
                <a:latin typeface="Georgia" panose="02040502050405020303" pitchFamily="18" charset="0"/>
                <a:cs typeface="Arial" panose="020B0604020202020204" pitchFamily="34" charset="0"/>
              </a:defRPr>
            </a:lvl2pPr>
            <a:lvl3pPr marL="1143000" indent="-228600" defTabSz="930275" eaLnBrk="0" hangingPunct="0">
              <a:defRPr>
                <a:solidFill>
                  <a:schemeClr val="tx1"/>
                </a:solidFill>
                <a:latin typeface="Georgia" panose="02040502050405020303" pitchFamily="18" charset="0"/>
                <a:cs typeface="Arial" panose="020B0604020202020204" pitchFamily="34" charset="0"/>
              </a:defRPr>
            </a:lvl3pPr>
            <a:lvl4pPr marL="1600200" indent="-228600" defTabSz="930275" eaLnBrk="0" hangingPunct="0">
              <a:defRPr>
                <a:solidFill>
                  <a:schemeClr val="tx1"/>
                </a:solidFill>
                <a:latin typeface="Georgia" panose="02040502050405020303" pitchFamily="18" charset="0"/>
                <a:cs typeface="Arial" panose="020B0604020202020204" pitchFamily="34" charset="0"/>
              </a:defRPr>
            </a:lvl4pPr>
            <a:lvl5pPr marL="2057400" indent="-228600" defTabSz="930275" eaLnBrk="0" hangingPunct="0">
              <a:defRPr>
                <a:solidFill>
                  <a:schemeClr val="tx1"/>
                </a:solidFill>
                <a:latin typeface="Georgia" panose="02040502050405020303" pitchFamily="18"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621BFD43-12C7-4A1B-AE42-949DF7EBC31D}" type="slidenum">
              <a:rPr lang="en-US" altLang="en-US">
                <a:latin typeface="Times New Roman" panose="02020603050405020304" pitchFamily="18" charset="0"/>
              </a:rPr>
              <a:pPr eaLnBrk="1" hangingPunct="1"/>
              <a:t>37</a:t>
            </a:fld>
            <a:endParaRPr lang="en-US" altLang="en-US">
              <a:latin typeface="Times New Roman" panose="02020603050405020304" pitchFamily="18" charset="0"/>
            </a:endParaRPr>
          </a:p>
        </p:txBody>
      </p:sp>
      <p:sp>
        <p:nvSpPr>
          <p:cNvPr id="116741" name="Date Placeholder 1">
            <a:extLst>
              <a:ext uri="{FF2B5EF4-FFF2-40B4-BE49-F238E27FC236}">
                <a16:creationId xmlns:a16="http://schemas.microsoft.com/office/drawing/2014/main" id="{4945C950-26BB-4F07-8C11-1045217113DD}"/>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4A998C-4723-48F1-8F6A-8A607E1FB82B}"/>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48F8706A-9662-448B-82D6-19915B9328A9}"/>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BB47A1C5-E643-4037-807E-9F8781984854}"/>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C8A2D0E2-FD5B-47B8-95BD-A9AACC4B38C1}"/>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16:creationId xmlns:a16="http://schemas.microsoft.com/office/drawing/2014/main" id="{2E431C4C-BB5D-4170-A0D5-E143DD5BE866}"/>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25">
            <a:extLst>
              <a:ext uri="{FF2B5EF4-FFF2-40B4-BE49-F238E27FC236}">
                <a16:creationId xmlns:a16="http://schemas.microsoft.com/office/drawing/2014/main" id="{93F2F03B-C6BB-45B9-AC6B-2073828FF647}"/>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26">
            <a:extLst>
              <a:ext uri="{FF2B5EF4-FFF2-40B4-BE49-F238E27FC236}">
                <a16:creationId xmlns:a16="http://schemas.microsoft.com/office/drawing/2014/main" id="{49659B56-519C-4CD0-BE2D-858572CBB73A}"/>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a:extLst>
              <a:ext uri="{FF2B5EF4-FFF2-40B4-BE49-F238E27FC236}">
                <a16:creationId xmlns:a16="http://schemas.microsoft.com/office/drawing/2014/main" id="{EA37B775-C8F7-490F-9DBB-D1E026BA0B39}"/>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16:creationId xmlns:a16="http://schemas.microsoft.com/office/drawing/2014/main" id="{1DAAECCB-ADE9-4E24-91ED-C8157AE7DCA5}"/>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a:extLst>
              <a:ext uri="{FF2B5EF4-FFF2-40B4-BE49-F238E27FC236}">
                <a16:creationId xmlns:a16="http://schemas.microsoft.com/office/drawing/2014/main" id="{75727D48-686B-4DA1-AF65-B7B345C580BE}"/>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16:creationId xmlns:a16="http://schemas.microsoft.com/office/drawing/2014/main" id="{DAA104C4-9868-4802-9AF7-C7F048FF92ED}"/>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BA9E4628-8726-424E-AA3E-A9D35CBB2BFA}"/>
              </a:ext>
            </a:extLst>
          </p:cNvPr>
          <p:cNvSpPr>
            <a:spLocks noGrp="1"/>
          </p:cNvSpPr>
          <p:nvPr>
            <p:ph type="dt" sz="half" idx="10"/>
          </p:nvPr>
        </p:nvSpPr>
        <p:spPr>
          <a:xfrm>
            <a:off x="6705600" y="4206875"/>
            <a:ext cx="960438" cy="457200"/>
          </a:xfrm>
        </p:spPr>
        <p:txBody>
          <a:bodyPr/>
          <a:lstStyle>
            <a:lvl1pPr>
              <a:defRPr/>
            </a:lvl1pPr>
          </a:lstStyle>
          <a:p>
            <a:pPr>
              <a:defRPr/>
            </a:pPr>
            <a:fld id="{EA554697-C36B-4D82-B87B-3406D4595791}" type="datetime1">
              <a:rPr lang="en-US"/>
              <a:pPr>
                <a:defRPr/>
              </a:pPr>
              <a:t>3/9/2020</a:t>
            </a:fld>
            <a:endParaRPr lang="en-US"/>
          </a:p>
        </p:txBody>
      </p:sp>
      <p:sp>
        <p:nvSpPr>
          <p:cNvPr id="18" name="Footer Placeholder 16">
            <a:extLst>
              <a:ext uri="{FF2B5EF4-FFF2-40B4-BE49-F238E27FC236}">
                <a16:creationId xmlns:a16="http://schemas.microsoft.com/office/drawing/2014/main" id="{68767250-B33D-44DD-B1B1-D7E41377290B}"/>
              </a:ext>
            </a:extLst>
          </p:cNvPr>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a:extLst>
              <a:ext uri="{FF2B5EF4-FFF2-40B4-BE49-F238E27FC236}">
                <a16:creationId xmlns:a16="http://schemas.microsoft.com/office/drawing/2014/main" id="{037537F3-BBF4-4CDD-A7D4-40AC965A35CE}"/>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fld id="{FE504B4E-B6F9-421C-8AF2-AF5592D275E1}" type="slidenum">
              <a:rPr lang="en-US" altLang="en-US"/>
              <a:pPr/>
              <a:t>‹#›</a:t>
            </a:fld>
            <a:endParaRPr lang="en-US" altLang="en-US"/>
          </a:p>
        </p:txBody>
      </p:sp>
    </p:spTree>
    <p:extLst>
      <p:ext uri="{BB962C8B-B14F-4D97-AF65-F5344CB8AC3E}">
        <p14:creationId xmlns:p14="http://schemas.microsoft.com/office/powerpoint/2010/main" val="377625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04A2DA9-1B90-49C2-B60F-446D1E360B12}"/>
              </a:ext>
            </a:extLst>
          </p:cNvPr>
          <p:cNvSpPr>
            <a:spLocks noGrp="1"/>
          </p:cNvSpPr>
          <p:nvPr>
            <p:ph type="dt" sz="half" idx="10"/>
          </p:nvPr>
        </p:nvSpPr>
        <p:spPr/>
        <p:txBody>
          <a:bodyPr/>
          <a:lstStyle>
            <a:lvl1pPr>
              <a:defRPr/>
            </a:lvl1pPr>
          </a:lstStyle>
          <a:p>
            <a:pPr>
              <a:defRPr/>
            </a:pPr>
            <a:fld id="{CBB8BF90-BA6B-4DAB-8C41-B2EC4156A6C5}" type="datetime1">
              <a:rPr lang="en-US"/>
              <a:pPr>
                <a:defRPr/>
              </a:pPr>
              <a:t>3/9/2020</a:t>
            </a:fld>
            <a:endParaRPr lang="en-US"/>
          </a:p>
        </p:txBody>
      </p:sp>
      <p:sp>
        <p:nvSpPr>
          <p:cNvPr id="5" name="Footer Placeholder 2">
            <a:extLst>
              <a:ext uri="{FF2B5EF4-FFF2-40B4-BE49-F238E27FC236}">
                <a16:creationId xmlns:a16="http://schemas.microsoft.com/office/drawing/2014/main" id="{EB85E752-1EA5-4409-92A0-24C02F5C7A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F8317146-AB55-4B9A-99CE-87D84D133006}"/>
              </a:ext>
            </a:extLst>
          </p:cNvPr>
          <p:cNvSpPr>
            <a:spLocks noGrp="1"/>
          </p:cNvSpPr>
          <p:nvPr>
            <p:ph type="sldNum" sz="quarter" idx="12"/>
          </p:nvPr>
        </p:nvSpPr>
        <p:spPr/>
        <p:txBody>
          <a:bodyPr/>
          <a:lstStyle>
            <a:lvl1pPr>
              <a:defRPr/>
            </a:lvl1pPr>
          </a:lstStyle>
          <a:p>
            <a:fld id="{CE432971-7AFB-492A-AFE3-CC0FA104A3AE}" type="slidenum">
              <a:rPr lang="en-US" altLang="en-US"/>
              <a:pPr/>
              <a:t>‹#›</a:t>
            </a:fld>
            <a:endParaRPr lang="en-US" altLang="en-US"/>
          </a:p>
        </p:txBody>
      </p:sp>
    </p:spTree>
    <p:extLst>
      <p:ext uri="{BB962C8B-B14F-4D97-AF65-F5344CB8AC3E}">
        <p14:creationId xmlns:p14="http://schemas.microsoft.com/office/powerpoint/2010/main" val="418756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C797C6C-2C93-48B6-924F-7CF079F118B7}"/>
              </a:ext>
            </a:extLst>
          </p:cNvPr>
          <p:cNvSpPr>
            <a:spLocks noGrp="1"/>
          </p:cNvSpPr>
          <p:nvPr>
            <p:ph type="dt" sz="half" idx="10"/>
          </p:nvPr>
        </p:nvSpPr>
        <p:spPr/>
        <p:txBody>
          <a:bodyPr/>
          <a:lstStyle>
            <a:lvl1pPr>
              <a:defRPr/>
            </a:lvl1pPr>
          </a:lstStyle>
          <a:p>
            <a:pPr>
              <a:defRPr/>
            </a:pPr>
            <a:fld id="{15F8F9AB-FC49-41C4-8903-D2645A23634D}" type="datetime1">
              <a:rPr lang="en-US"/>
              <a:pPr>
                <a:defRPr/>
              </a:pPr>
              <a:t>3/9/2020</a:t>
            </a:fld>
            <a:endParaRPr lang="en-US"/>
          </a:p>
        </p:txBody>
      </p:sp>
      <p:sp>
        <p:nvSpPr>
          <p:cNvPr id="5" name="Footer Placeholder 2">
            <a:extLst>
              <a:ext uri="{FF2B5EF4-FFF2-40B4-BE49-F238E27FC236}">
                <a16:creationId xmlns:a16="http://schemas.microsoft.com/office/drawing/2014/main" id="{DE43722F-639F-47D5-B072-E9B2334E2E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4B47762-4BAF-471D-88BF-DBCCBE19736C}"/>
              </a:ext>
            </a:extLst>
          </p:cNvPr>
          <p:cNvSpPr>
            <a:spLocks noGrp="1"/>
          </p:cNvSpPr>
          <p:nvPr>
            <p:ph type="sldNum" sz="quarter" idx="12"/>
          </p:nvPr>
        </p:nvSpPr>
        <p:spPr/>
        <p:txBody>
          <a:bodyPr/>
          <a:lstStyle>
            <a:lvl1pPr>
              <a:defRPr/>
            </a:lvl1pPr>
          </a:lstStyle>
          <a:p>
            <a:fld id="{53E9391B-B90F-43FB-874A-D7B66AF440CD}" type="slidenum">
              <a:rPr lang="en-US" altLang="en-US"/>
              <a:pPr/>
              <a:t>‹#›</a:t>
            </a:fld>
            <a:endParaRPr lang="en-US" altLang="en-US"/>
          </a:p>
        </p:txBody>
      </p:sp>
    </p:spTree>
    <p:extLst>
      <p:ext uri="{BB962C8B-B14F-4D97-AF65-F5344CB8AC3E}">
        <p14:creationId xmlns:p14="http://schemas.microsoft.com/office/powerpoint/2010/main" val="3702526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CDD09F-5235-424C-B067-3DE90755E3C5}"/>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a:extLst>
              <a:ext uri="{FF2B5EF4-FFF2-40B4-BE49-F238E27FC236}">
                <a16:creationId xmlns:a16="http://schemas.microsoft.com/office/drawing/2014/main" id="{0F98433D-3D68-4F08-96AB-C59F711FE6B6}"/>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1E3503A2-FCD2-456D-BCD1-DBFE63F5C21D}"/>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F0BB6F4B-0C92-4A1B-AA3A-E254E277C344}"/>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a:extLst>
              <a:ext uri="{FF2B5EF4-FFF2-40B4-BE49-F238E27FC236}">
                <a16:creationId xmlns:a16="http://schemas.microsoft.com/office/drawing/2014/main" id="{FA198DF2-2415-4745-91A4-241EDE6A90DF}"/>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5">
            <a:extLst>
              <a:ext uri="{FF2B5EF4-FFF2-40B4-BE49-F238E27FC236}">
                <a16:creationId xmlns:a16="http://schemas.microsoft.com/office/drawing/2014/main" id="{37FEB25A-82D4-4752-9F40-772A783E7F46}"/>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26">
            <a:extLst>
              <a:ext uri="{FF2B5EF4-FFF2-40B4-BE49-F238E27FC236}">
                <a16:creationId xmlns:a16="http://schemas.microsoft.com/office/drawing/2014/main" id="{6419F1C6-B227-442A-9DCE-015019275C3D}"/>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12">
            <a:extLst>
              <a:ext uri="{FF2B5EF4-FFF2-40B4-BE49-F238E27FC236}">
                <a16:creationId xmlns:a16="http://schemas.microsoft.com/office/drawing/2014/main" id="{421D2E39-2BC4-43F0-B8B1-AF2B1EA9F062}"/>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13">
            <a:extLst>
              <a:ext uri="{FF2B5EF4-FFF2-40B4-BE49-F238E27FC236}">
                <a16:creationId xmlns:a16="http://schemas.microsoft.com/office/drawing/2014/main" id="{EC2B7D42-0CFD-4EFA-9C5B-2234A6DEAEF0}"/>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4">
            <a:extLst>
              <a:ext uri="{FF2B5EF4-FFF2-40B4-BE49-F238E27FC236}">
                <a16:creationId xmlns:a16="http://schemas.microsoft.com/office/drawing/2014/main" id="{242C9984-E710-4A64-92D5-D90EA9B68766}"/>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5">
            <a:extLst>
              <a:ext uri="{FF2B5EF4-FFF2-40B4-BE49-F238E27FC236}">
                <a16:creationId xmlns:a16="http://schemas.microsoft.com/office/drawing/2014/main" id="{CA2C09A8-187A-4D6E-B3A5-B6703ED545C4}"/>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019EC3B9-AD5C-4B14-B360-7ED112EB7104}"/>
              </a:ext>
            </a:extLst>
          </p:cNvPr>
          <p:cNvSpPr>
            <a:spLocks noGrp="1"/>
          </p:cNvSpPr>
          <p:nvPr>
            <p:ph type="dt" sz="half" idx="10"/>
          </p:nvPr>
        </p:nvSpPr>
        <p:spPr>
          <a:xfrm>
            <a:off x="6705600" y="4206875"/>
            <a:ext cx="960438" cy="457200"/>
          </a:xfrm>
        </p:spPr>
        <p:txBody>
          <a:bodyPr/>
          <a:lstStyle>
            <a:lvl1pPr>
              <a:defRPr/>
            </a:lvl1pPr>
          </a:lstStyle>
          <a:p>
            <a:pPr>
              <a:defRPr/>
            </a:pPr>
            <a:fld id="{84338407-C451-4DBA-9DC5-45295228D9FC}" type="datetime1">
              <a:rPr lang="en-US"/>
              <a:pPr>
                <a:defRPr/>
              </a:pPr>
              <a:t>3/9/2020</a:t>
            </a:fld>
            <a:endParaRPr lang="en-US"/>
          </a:p>
        </p:txBody>
      </p:sp>
      <p:sp>
        <p:nvSpPr>
          <p:cNvPr id="18" name="Footer Placeholder 16">
            <a:extLst>
              <a:ext uri="{FF2B5EF4-FFF2-40B4-BE49-F238E27FC236}">
                <a16:creationId xmlns:a16="http://schemas.microsoft.com/office/drawing/2014/main" id="{A3E6B246-13A6-4C9D-A12C-1FB30A6DCAF2}"/>
              </a:ext>
            </a:extLst>
          </p:cNvPr>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a:extLst>
              <a:ext uri="{FF2B5EF4-FFF2-40B4-BE49-F238E27FC236}">
                <a16:creationId xmlns:a16="http://schemas.microsoft.com/office/drawing/2014/main" id="{2D5A4F95-415D-4E81-B479-17FA7B0F5A12}"/>
              </a:ext>
            </a:extLst>
          </p:cNvPr>
          <p:cNvSpPr>
            <a:spLocks noGrp="1"/>
          </p:cNvSpPr>
          <p:nvPr>
            <p:ph type="sldNum" sz="quarter" idx="12"/>
          </p:nvPr>
        </p:nvSpPr>
        <p:spPr>
          <a:xfrm>
            <a:off x="8320088" y="1588"/>
            <a:ext cx="747712" cy="365125"/>
          </a:xfrm>
        </p:spPr>
        <p:txBody>
          <a:bodyPr/>
          <a:lstStyle>
            <a:lvl1pPr>
              <a:defRPr/>
            </a:lvl1pPr>
          </a:lstStyle>
          <a:p>
            <a:fld id="{59D5A1AB-D87D-4F16-917A-C3DE4F75389E}" type="slidenum">
              <a:rPr lang="en-US" altLang="en-US"/>
              <a:pPr/>
              <a:t>‹#›</a:t>
            </a:fld>
            <a:endParaRPr lang="en-US" altLang="en-US"/>
          </a:p>
        </p:txBody>
      </p:sp>
    </p:spTree>
    <p:extLst>
      <p:ext uri="{BB962C8B-B14F-4D97-AF65-F5344CB8AC3E}">
        <p14:creationId xmlns:p14="http://schemas.microsoft.com/office/powerpoint/2010/main" val="354268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10454E-7C56-4F7C-B826-A7A1E3A5D1E3}"/>
              </a:ext>
            </a:extLst>
          </p:cNvPr>
          <p:cNvSpPr txBox="1">
            <a:spLocks noChangeArrowheads="1"/>
          </p:cNvSpPr>
          <p:nvPr userDrawn="1"/>
        </p:nvSpPr>
        <p:spPr bwMode="auto">
          <a:xfrm>
            <a:off x="8305800" y="127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16B2504D-C0D9-405E-BCAA-3AFBEE71853B}" type="slidenum">
              <a:rPr lang="en-US" altLang="en-US">
                <a:solidFill>
                  <a:srgbClr val="FFFFFF"/>
                </a:solidFill>
              </a:rPr>
              <a:pPr eaLnBrk="1" hangingPunct="1"/>
              <a:t>‹#›</a:t>
            </a:fld>
            <a:endParaRPr lang="en-US" alt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20DA7A68-52EA-419B-8670-A4D98AD070B2}"/>
              </a:ext>
            </a:extLst>
          </p:cNvPr>
          <p:cNvSpPr>
            <a:spLocks noGrp="1"/>
          </p:cNvSpPr>
          <p:nvPr>
            <p:ph type="dt" sz="half" idx="10"/>
          </p:nvPr>
        </p:nvSpPr>
        <p:spPr/>
        <p:txBody>
          <a:bodyPr/>
          <a:lstStyle>
            <a:lvl1pPr>
              <a:defRPr/>
            </a:lvl1pPr>
          </a:lstStyle>
          <a:p>
            <a:pPr>
              <a:defRPr/>
            </a:pPr>
            <a:fld id="{AD63946D-A9BD-4E73-A33B-E242152D0CE4}" type="datetime1">
              <a:rPr lang="en-US"/>
              <a:pPr>
                <a:defRPr/>
              </a:pPr>
              <a:t>3/9/2020</a:t>
            </a:fld>
            <a:endParaRPr lang="en-US"/>
          </a:p>
        </p:txBody>
      </p:sp>
      <p:sp>
        <p:nvSpPr>
          <p:cNvPr id="6" name="Footer Placeholder 4">
            <a:extLst>
              <a:ext uri="{FF2B5EF4-FFF2-40B4-BE49-F238E27FC236}">
                <a16:creationId xmlns:a16="http://schemas.microsoft.com/office/drawing/2014/main" id="{AC6EC049-697D-40FB-AC8B-38B6B31CF0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AD8114-804A-4A9D-8366-632858327541}"/>
              </a:ext>
            </a:extLst>
          </p:cNvPr>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1855645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57C79EC2-A744-4EE4-B65E-B989E3929095}"/>
              </a:ext>
            </a:extLst>
          </p:cNvPr>
          <p:cNvSpPr>
            <a:spLocks noGrp="1"/>
          </p:cNvSpPr>
          <p:nvPr>
            <p:ph type="dt" sz="half" idx="10"/>
          </p:nvPr>
        </p:nvSpPr>
        <p:spPr/>
        <p:txBody>
          <a:bodyPr/>
          <a:lstStyle>
            <a:lvl1pPr>
              <a:defRPr/>
            </a:lvl1pPr>
          </a:lstStyle>
          <a:p>
            <a:pPr>
              <a:defRPr/>
            </a:pPr>
            <a:fld id="{646B4D9E-81D2-470B-BDAD-4783124EC138}" type="datetime1">
              <a:rPr lang="en-US"/>
              <a:pPr>
                <a:defRPr/>
              </a:pPr>
              <a:t>3/9/2020</a:t>
            </a:fld>
            <a:endParaRPr lang="en-US"/>
          </a:p>
        </p:txBody>
      </p:sp>
      <p:sp>
        <p:nvSpPr>
          <p:cNvPr id="5" name="Footer Placeholder 2">
            <a:extLst>
              <a:ext uri="{FF2B5EF4-FFF2-40B4-BE49-F238E27FC236}">
                <a16:creationId xmlns:a16="http://schemas.microsoft.com/office/drawing/2014/main" id="{22611101-80B9-46D9-AD3C-3FE8952BED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C7B63D1-BD90-4BA6-B367-C285277A0998}"/>
              </a:ext>
            </a:extLst>
          </p:cNvPr>
          <p:cNvSpPr>
            <a:spLocks noGrp="1"/>
          </p:cNvSpPr>
          <p:nvPr>
            <p:ph type="sldNum" sz="quarter" idx="12"/>
          </p:nvPr>
        </p:nvSpPr>
        <p:spPr/>
        <p:txBody>
          <a:bodyPr/>
          <a:lstStyle>
            <a:lvl1pPr>
              <a:defRPr/>
            </a:lvl1pPr>
          </a:lstStyle>
          <a:p>
            <a:fld id="{6329DCEB-BFCD-41AC-88BD-8AFC8EFABD05}" type="slidenum">
              <a:rPr lang="en-US" altLang="en-US"/>
              <a:pPr/>
              <a:t>‹#›</a:t>
            </a:fld>
            <a:endParaRPr lang="en-US" altLang="en-US"/>
          </a:p>
        </p:txBody>
      </p:sp>
    </p:spTree>
    <p:extLst>
      <p:ext uri="{BB962C8B-B14F-4D97-AF65-F5344CB8AC3E}">
        <p14:creationId xmlns:p14="http://schemas.microsoft.com/office/powerpoint/2010/main" val="7019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1DD95F6B-B758-4F6C-81DE-679A33B7BEE3}"/>
              </a:ext>
            </a:extLst>
          </p:cNvPr>
          <p:cNvSpPr>
            <a:spLocks noGrp="1"/>
          </p:cNvSpPr>
          <p:nvPr>
            <p:ph type="dt" sz="half" idx="10"/>
          </p:nvPr>
        </p:nvSpPr>
        <p:spPr/>
        <p:txBody>
          <a:bodyPr/>
          <a:lstStyle>
            <a:lvl1pPr>
              <a:defRPr/>
            </a:lvl1pPr>
          </a:lstStyle>
          <a:p>
            <a:pPr>
              <a:defRPr/>
            </a:pPr>
            <a:fld id="{700A9B77-0028-4B59-BDA8-E78A3969040D}" type="datetime1">
              <a:rPr lang="en-US"/>
              <a:pPr>
                <a:defRPr/>
              </a:pPr>
              <a:t>3/9/2020</a:t>
            </a:fld>
            <a:endParaRPr lang="en-US"/>
          </a:p>
        </p:txBody>
      </p:sp>
      <p:sp>
        <p:nvSpPr>
          <p:cNvPr id="6" name="Footer Placeholder 2">
            <a:extLst>
              <a:ext uri="{FF2B5EF4-FFF2-40B4-BE49-F238E27FC236}">
                <a16:creationId xmlns:a16="http://schemas.microsoft.com/office/drawing/2014/main" id="{31C3504C-8571-41FB-8363-538C475549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BD37C070-70C3-45E4-AB18-4FA4DE5A934E}"/>
              </a:ext>
            </a:extLst>
          </p:cNvPr>
          <p:cNvSpPr>
            <a:spLocks noGrp="1"/>
          </p:cNvSpPr>
          <p:nvPr>
            <p:ph type="sldNum" sz="quarter" idx="12"/>
          </p:nvPr>
        </p:nvSpPr>
        <p:spPr/>
        <p:txBody>
          <a:bodyPr/>
          <a:lstStyle>
            <a:lvl1pPr>
              <a:defRPr/>
            </a:lvl1pPr>
          </a:lstStyle>
          <a:p>
            <a:fld id="{8BEA1CBE-357C-4594-8953-D803139D3555}" type="slidenum">
              <a:rPr lang="en-US" altLang="en-US"/>
              <a:pPr/>
              <a:t>‹#›</a:t>
            </a:fld>
            <a:endParaRPr lang="en-US" altLang="en-US"/>
          </a:p>
        </p:txBody>
      </p:sp>
    </p:spTree>
    <p:extLst>
      <p:ext uri="{BB962C8B-B14F-4D97-AF65-F5344CB8AC3E}">
        <p14:creationId xmlns:p14="http://schemas.microsoft.com/office/powerpoint/2010/main" val="178136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F074B34F-1A48-4804-8A1E-98645051C06D}"/>
              </a:ext>
            </a:extLst>
          </p:cNvPr>
          <p:cNvSpPr>
            <a:spLocks noGrp="1"/>
          </p:cNvSpPr>
          <p:nvPr>
            <p:ph type="dt" sz="half" idx="10"/>
          </p:nvPr>
        </p:nvSpPr>
        <p:spPr/>
        <p:txBody>
          <a:bodyPr rtlCol="0"/>
          <a:lstStyle>
            <a:lvl1pPr>
              <a:defRPr/>
            </a:lvl1pPr>
          </a:lstStyle>
          <a:p>
            <a:pPr>
              <a:defRPr/>
            </a:pPr>
            <a:fld id="{C32A3B34-89E0-4F1B-88C6-32190448B470}" type="datetime1">
              <a:rPr lang="en-US"/>
              <a:pPr>
                <a:defRPr/>
              </a:pPr>
              <a:t>3/9/2020</a:t>
            </a:fld>
            <a:endParaRPr lang="en-US"/>
          </a:p>
        </p:txBody>
      </p:sp>
      <p:sp>
        <p:nvSpPr>
          <p:cNvPr id="8" name="Slide Number Placeholder 26">
            <a:extLst>
              <a:ext uri="{FF2B5EF4-FFF2-40B4-BE49-F238E27FC236}">
                <a16:creationId xmlns:a16="http://schemas.microsoft.com/office/drawing/2014/main" id="{3F3B257F-1992-4306-A9D0-8BA33A8BFF94}"/>
              </a:ext>
            </a:extLst>
          </p:cNvPr>
          <p:cNvSpPr>
            <a:spLocks noGrp="1"/>
          </p:cNvSpPr>
          <p:nvPr>
            <p:ph type="sldNum" sz="quarter" idx="11"/>
          </p:nvPr>
        </p:nvSpPr>
        <p:spPr/>
        <p:txBody>
          <a:bodyPr/>
          <a:lstStyle>
            <a:lvl1pPr>
              <a:defRPr/>
            </a:lvl1pPr>
          </a:lstStyle>
          <a:p>
            <a:fld id="{ECE4CAFE-B63B-4D70-A579-9088764F4591}" type="slidenum">
              <a:rPr lang="en-US" altLang="en-US"/>
              <a:pPr/>
              <a:t>‹#›</a:t>
            </a:fld>
            <a:endParaRPr lang="en-US" altLang="en-US"/>
          </a:p>
        </p:txBody>
      </p:sp>
      <p:sp>
        <p:nvSpPr>
          <p:cNvPr id="9" name="Footer Placeholder 27">
            <a:extLst>
              <a:ext uri="{FF2B5EF4-FFF2-40B4-BE49-F238E27FC236}">
                <a16:creationId xmlns:a16="http://schemas.microsoft.com/office/drawing/2014/main" id="{6B267D64-9ED9-4001-A47E-CE256E4682A3}"/>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7931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C191161A-F72B-4C61-999C-92EB81675323}"/>
              </a:ext>
            </a:extLst>
          </p:cNvPr>
          <p:cNvSpPr>
            <a:spLocks noGrp="1"/>
          </p:cNvSpPr>
          <p:nvPr>
            <p:ph type="dt" sz="half" idx="10"/>
          </p:nvPr>
        </p:nvSpPr>
        <p:spPr>
          <a:xfrm>
            <a:off x="6583363" y="612775"/>
            <a:ext cx="957262" cy="457200"/>
          </a:xfrm>
        </p:spPr>
        <p:txBody>
          <a:bodyPr/>
          <a:lstStyle>
            <a:lvl1pPr>
              <a:defRPr/>
            </a:lvl1pPr>
          </a:lstStyle>
          <a:p>
            <a:pPr>
              <a:defRPr/>
            </a:pPr>
            <a:fld id="{09376E2D-965F-428F-96E6-593962A34E30}" type="datetime1">
              <a:rPr lang="en-US"/>
              <a:pPr>
                <a:defRPr/>
              </a:pPr>
              <a:t>3/9/2020</a:t>
            </a:fld>
            <a:endParaRPr lang="en-US"/>
          </a:p>
        </p:txBody>
      </p:sp>
      <p:sp>
        <p:nvSpPr>
          <p:cNvPr id="4" name="Footer Placeholder 3">
            <a:extLst>
              <a:ext uri="{FF2B5EF4-FFF2-40B4-BE49-F238E27FC236}">
                <a16:creationId xmlns:a16="http://schemas.microsoft.com/office/drawing/2014/main" id="{B3D5A6D2-BC4D-4431-9A04-08A5196FF18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3068910-B01B-4350-B850-138E345B97E3}"/>
              </a:ext>
            </a:extLst>
          </p:cNvPr>
          <p:cNvSpPr>
            <a:spLocks noGrp="1"/>
          </p:cNvSpPr>
          <p:nvPr>
            <p:ph type="sldNum" sz="quarter" idx="12"/>
          </p:nvPr>
        </p:nvSpPr>
        <p:spPr/>
        <p:txBody>
          <a:bodyPr/>
          <a:lstStyle>
            <a:lvl1pPr>
              <a:defRPr/>
            </a:lvl1pPr>
          </a:lstStyle>
          <a:p>
            <a:fld id="{A6330C28-F9A6-4ECF-92DB-9648DB9E4DC8}" type="slidenum">
              <a:rPr lang="en-US" altLang="en-US"/>
              <a:pPr/>
              <a:t>‹#›</a:t>
            </a:fld>
            <a:endParaRPr lang="en-US" altLang="en-US"/>
          </a:p>
        </p:txBody>
      </p:sp>
    </p:spTree>
    <p:extLst>
      <p:ext uri="{BB962C8B-B14F-4D97-AF65-F5344CB8AC3E}">
        <p14:creationId xmlns:p14="http://schemas.microsoft.com/office/powerpoint/2010/main" val="3338689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B97F76E4-26C9-492C-A1C8-4587C19DA369}"/>
              </a:ext>
            </a:extLst>
          </p:cNvPr>
          <p:cNvSpPr>
            <a:spLocks noGrp="1"/>
          </p:cNvSpPr>
          <p:nvPr>
            <p:ph type="dt" sz="half" idx="10"/>
          </p:nvPr>
        </p:nvSpPr>
        <p:spPr/>
        <p:txBody>
          <a:bodyPr/>
          <a:lstStyle>
            <a:lvl1pPr>
              <a:defRPr/>
            </a:lvl1pPr>
          </a:lstStyle>
          <a:p>
            <a:pPr>
              <a:defRPr/>
            </a:pPr>
            <a:fld id="{2E05C3DB-EBF8-4534-9103-60ACDF2999C1}" type="datetime1">
              <a:rPr lang="en-US"/>
              <a:pPr>
                <a:defRPr/>
              </a:pPr>
              <a:t>3/9/2020</a:t>
            </a:fld>
            <a:endParaRPr lang="en-US"/>
          </a:p>
        </p:txBody>
      </p:sp>
      <p:sp>
        <p:nvSpPr>
          <p:cNvPr id="3" name="Footer Placeholder 2">
            <a:extLst>
              <a:ext uri="{FF2B5EF4-FFF2-40B4-BE49-F238E27FC236}">
                <a16:creationId xmlns:a16="http://schemas.microsoft.com/office/drawing/2014/main" id="{068914CE-7989-4BD0-AC9E-676FA3FB90B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F18BF570-8C11-42E4-922B-A242990B2A86}"/>
              </a:ext>
            </a:extLst>
          </p:cNvPr>
          <p:cNvSpPr>
            <a:spLocks noGrp="1"/>
          </p:cNvSpPr>
          <p:nvPr>
            <p:ph type="sldNum" sz="quarter" idx="12"/>
          </p:nvPr>
        </p:nvSpPr>
        <p:spPr/>
        <p:txBody>
          <a:bodyPr/>
          <a:lstStyle>
            <a:lvl1pPr>
              <a:defRPr/>
            </a:lvl1pPr>
          </a:lstStyle>
          <a:p>
            <a:fld id="{C0E134DE-54CB-4E19-ABF2-C71A6C64D611}" type="slidenum">
              <a:rPr lang="en-US" altLang="en-US"/>
              <a:pPr/>
              <a:t>‹#›</a:t>
            </a:fld>
            <a:endParaRPr lang="en-US" altLang="en-US"/>
          </a:p>
        </p:txBody>
      </p:sp>
    </p:spTree>
    <p:extLst>
      <p:ext uri="{BB962C8B-B14F-4D97-AF65-F5344CB8AC3E}">
        <p14:creationId xmlns:p14="http://schemas.microsoft.com/office/powerpoint/2010/main" val="2966671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8D447EE7-0342-4949-B9C6-0A1C8163A780}"/>
              </a:ext>
            </a:extLst>
          </p:cNvPr>
          <p:cNvSpPr>
            <a:spLocks noGrp="1"/>
          </p:cNvSpPr>
          <p:nvPr>
            <p:ph type="dt" sz="half" idx="10"/>
          </p:nvPr>
        </p:nvSpPr>
        <p:spPr/>
        <p:txBody>
          <a:bodyPr/>
          <a:lstStyle>
            <a:lvl1pPr>
              <a:defRPr/>
            </a:lvl1pPr>
          </a:lstStyle>
          <a:p>
            <a:pPr>
              <a:defRPr/>
            </a:pPr>
            <a:fld id="{9FE863C2-E760-44F2-80D3-5DEB289EF4F8}" type="datetime1">
              <a:rPr lang="en-US"/>
              <a:pPr>
                <a:defRPr/>
              </a:pPr>
              <a:t>3/9/2020</a:t>
            </a:fld>
            <a:endParaRPr lang="en-US"/>
          </a:p>
        </p:txBody>
      </p:sp>
      <p:sp>
        <p:nvSpPr>
          <p:cNvPr id="6" name="Footer Placeholder 2">
            <a:extLst>
              <a:ext uri="{FF2B5EF4-FFF2-40B4-BE49-F238E27FC236}">
                <a16:creationId xmlns:a16="http://schemas.microsoft.com/office/drawing/2014/main" id="{C4FB05EC-6CFC-437B-912C-A49584A403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FC926D54-8A64-41FF-9243-435BD924F70A}"/>
              </a:ext>
            </a:extLst>
          </p:cNvPr>
          <p:cNvSpPr>
            <a:spLocks noGrp="1"/>
          </p:cNvSpPr>
          <p:nvPr>
            <p:ph type="sldNum" sz="quarter" idx="12"/>
          </p:nvPr>
        </p:nvSpPr>
        <p:spPr/>
        <p:txBody>
          <a:bodyPr/>
          <a:lstStyle>
            <a:lvl1pPr>
              <a:defRPr/>
            </a:lvl1pPr>
          </a:lstStyle>
          <a:p>
            <a:fld id="{0879B762-BC26-47C1-AEEA-0AA52D832AED}" type="slidenum">
              <a:rPr lang="en-US" altLang="en-US"/>
              <a:pPr/>
              <a:t>‹#›</a:t>
            </a:fld>
            <a:endParaRPr lang="en-US" altLang="en-US"/>
          </a:p>
        </p:txBody>
      </p:sp>
    </p:spTree>
    <p:extLst>
      <p:ext uri="{BB962C8B-B14F-4D97-AF65-F5344CB8AC3E}">
        <p14:creationId xmlns:p14="http://schemas.microsoft.com/office/powerpoint/2010/main" val="94204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B71205-6578-4142-9C81-83D68FC2674F}"/>
              </a:ext>
            </a:extLst>
          </p:cNvPr>
          <p:cNvSpPr txBox="1">
            <a:spLocks noChangeArrowheads="1"/>
          </p:cNvSpPr>
          <p:nvPr userDrawn="1"/>
        </p:nvSpPr>
        <p:spPr bwMode="auto">
          <a:xfrm>
            <a:off x="8305800" y="127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3DBD4359-7A4A-4D00-9577-3FB54DFAAA45}" type="slidenum">
              <a:rPr lang="en-US" altLang="en-US">
                <a:solidFill>
                  <a:schemeClr val="bg1"/>
                </a:solidFill>
              </a:rPr>
              <a:pPr eaLnBrk="1" hangingPunct="1"/>
              <a:t>‹#›</a:t>
            </a:fld>
            <a:endParaRPr lang="en-US" altLang="en-US">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63F78132-CD71-4F99-A882-5D9D3463A9DB}"/>
              </a:ext>
            </a:extLst>
          </p:cNvPr>
          <p:cNvSpPr>
            <a:spLocks noGrp="1"/>
          </p:cNvSpPr>
          <p:nvPr>
            <p:ph type="dt" sz="half" idx="10"/>
          </p:nvPr>
        </p:nvSpPr>
        <p:spPr/>
        <p:txBody>
          <a:bodyPr/>
          <a:lstStyle>
            <a:lvl1pPr>
              <a:defRPr/>
            </a:lvl1pPr>
          </a:lstStyle>
          <a:p>
            <a:pPr>
              <a:defRPr/>
            </a:pPr>
            <a:fld id="{911595C7-45E9-49C1-B547-B419A946A16D}" type="datetime1">
              <a:rPr lang="en-US"/>
              <a:pPr>
                <a:defRPr/>
              </a:pPr>
              <a:t>3/9/2020</a:t>
            </a:fld>
            <a:endParaRPr lang="en-US"/>
          </a:p>
        </p:txBody>
      </p:sp>
      <p:sp>
        <p:nvSpPr>
          <p:cNvPr id="6" name="Footer Placeholder 4">
            <a:extLst>
              <a:ext uri="{FF2B5EF4-FFF2-40B4-BE49-F238E27FC236}">
                <a16:creationId xmlns:a16="http://schemas.microsoft.com/office/drawing/2014/main" id="{D55C886D-6B4F-4547-8DE6-1796670C97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0A8C26-F4C2-4165-AF32-0BF9C7E383A6}"/>
              </a:ext>
            </a:extLst>
          </p:cNvPr>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1418768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FED61304-17D2-47F3-93E4-07C3CF96D28C}"/>
              </a:ext>
            </a:extLst>
          </p:cNvPr>
          <p:cNvSpPr>
            <a:spLocks noGrp="1"/>
          </p:cNvSpPr>
          <p:nvPr>
            <p:ph type="dt" sz="half" idx="10"/>
          </p:nvPr>
        </p:nvSpPr>
        <p:spPr/>
        <p:txBody>
          <a:bodyPr/>
          <a:lstStyle>
            <a:lvl1pPr>
              <a:defRPr/>
            </a:lvl1pPr>
          </a:lstStyle>
          <a:p>
            <a:pPr>
              <a:defRPr/>
            </a:pPr>
            <a:fld id="{76FFD1F6-3319-4BC1-AA0C-D3F75A9D3432}" type="datetime1">
              <a:rPr lang="en-US"/>
              <a:pPr>
                <a:defRPr/>
              </a:pPr>
              <a:t>3/9/2020</a:t>
            </a:fld>
            <a:endParaRPr lang="en-US"/>
          </a:p>
        </p:txBody>
      </p:sp>
      <p:sp>
        <p:nvSpPr>
          <p:cNvPr id="6" name="Footer Placeholder 2">
            <a:extLst>
              <a:ext uri="{FF2B5EF4-FFF2-40B4-BE49-F238E27FC236}">
                <a16:creationId xmlns:a16="http://schemas.microsoft.com/office/drawing/2014/main" id="{593EC3AD-89E9-4FFC-AD4C-D40A76B89B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F17BB9AE-C7C1-44E2-8033-163584A65DA8}"/>
              </a:ext>
            </a:extLst>
          </p:cNvPr>
          <p:cNvSpPr>
            <a:spLocks noGrp="1"/>
          </p:cNvSpPr>
          <p:nvPr>
            <p:ph type="sldNum" sz="quarter" idx="12"/>
          </p:nvPr>
        </p:nvSpPr>
        <p:spPr/>
        <p:txBody>
          <a:bodyPr/>
          <a:lstStyle>
            <a:lvl1pPr>
              <a:defRPr/>
            </a:lvl1pPr>
          </a:lstStyle>
          <a:p>
            <a:fld id="{3EB9F237-28C5-4980-9808-58164F9B1E1F}" type="slidenum">
              <a:rPr lang="en-US" altLang="en-US"/>
              <a:pPr/>
              <a:t>‹#›</a:t>
            </a:fld>
            <a:endParaRPr lang="en-US" altLang="en-US"/>
          </a:p>
        </p:txBody>
      </p:sp>
    </p:spTree>
    <p:extLst>
      <p:ext uri="{BB962C8B-B14F-4D97-AF65-F5344CB8AC3E}">
        <p14:creationId xmlns:p14="http://schemas.microsoft.com/office/powerpoint/2010/main" val="176149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4FD40CB-26BF-4053-902D-385A746C1470}"/>
              </a:ext>
            </a:extLst>
          </p:cNvPr>
          <p:cNvSpPr>
            <a:spLocks noGrp="1"/>
          </p:cNvSpPr>
          <p:nvPr>
            <p:ph type="dt" sz="half" idx="10"/>
          </p:nvPr>
        </p:nvSpPr>
        <p:spPr/>
        <p:txBody>
          <a:bodyPr/>
          <a:lstStyle>
            <a:lvl1pPr>
              <a:defRPr/>
            </a:lvl1pPr>
          </a:lstStyle>
          <a:p>
            <a:pPr>
              <a:defRPr/>
            </a:pPr>
            <a:fld id="{F5A64E94-E85B-4BB6-A8FB-3D22BD9A3BDD}" type="datetime1">
              <a:rPr lang="en-US"/>
              <a:pPr>
                <a:defRPr/>
              </a:pPr>
              <a:t>3/9/2020</a:t>
            </a:fld>
            <a:endParaRPr lang="en-US"/>
          </a:p>
        </p:txBody>
      </p:sp>
      <p:sp>
        <p:nvSpPr>
          <p:cNvPr id="5" name="Footer Placeholder 2">
            <a:extLst>
              <a:ext uri="{FF2B5EF4-FFF2-40B4-BE49-F238E27FC236}">
                <a16:creationId xmlns:a16="http://schemas.microsoft.com/office/drawing/2014/main" id="{58EF4706-3426-47BF-81EA-726CC90471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0B67FD3-F4FD-4CFD-A6E1-989B21E49604}"/>
              </a:ext>
            </a:extLst>
          </p:cNvPr>
          <p:cNvSpPr>
            <a:spLocks noGrp="1"/>
          </p:cNvSpPr>
          <p:nvPr>
            <p:ph type="sldNum" sz="quarter" idx="12"/>
          </p:nvPr>
        </p:nvSpPr>
        <p:spPr/>
        <p:txBody>
          <a:bodyPr/>
          <a:lstStyle>
            <a:lvl1pPr>
              <a:defRPr/>
            </a:lvl1pPr>
          </a:lstStyle>
          <a:p>
            <a:fld id="{4D9B19B7-E51C-47B0-8BFB-820DB262AA85}" type="slidenum">
              <a:rPr lang="en-US" altLang="en-US"/>
              <a:pPr/>
              <a:t>‹#›</a:t>
            </a:fld>
            <a:endParaRPr lang="en-US" altLang="en-US"/>
          </a:p>
        </p:txBody>
      </p:sp>
    </p:spTree>
    <p:extLst>
      <p:ext uri="{BB962C8B-B14F-4D97-AF65-F5344CB8AC3E}">
        <p14:creationId xmlns:p14="http://schemas.microsoft.com/office/powerpoint/2010/main" val="2786324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6F6C4BB-FA7F-4214-9237-98253FD87162}"/>
              </a:ext>
            </a:extLst>
          </p:cNvPr>
          <p:cNvSpPr>
            <a:spLocks noGrp="1"/>
          </p:cNvSpPr>
          <p:nvPr>
            <p:ph type="dt" sz="half" idx="10"/>
          </p:nvPr>
        </p:nvSpPr>
        <p:spPr/>
        <p:txBody>
          <a:bodyPr/>
          <a:lstStyle>
            <a:lvl1pPr>
              <a:defRPr/>
            </a:lvl1pPr>
          </a:lstStyle>
          <a:p>
            <a:pPr>
              <a:defRPr/>
            </a:pPr>
            <a:fld id="{DEEDCBC9-D1E0-4EEB-B98A-FC825B84B0B2}" type="datetime1">
              <a:rPr lang="en-US"/>
              <a:pPr>
                <a:defRPr/>
              </a:pPr>
              <a:t>3/9/2020</a:t>
            </a:fld>
            <a:endParaRPr lang="en-US"/>
          </a:p>
        </p:txBody>
      </p:sp>
      <p:sp>
        <p:nvSpPr>
          <p:cNvPr id="5" name="Footer Placeholder 2">
            <a:extLst>
              <a:ext uri="{FF2B5EF4-FFF2-40B4-BE49-F238E27FC236}">
                <a16:creationId xmlns:a16="http://schemas.microsoft.com/office/drawing/2014/main" id="{16B23128-E440-45B0-AE88-39C5B63EB3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F7A392DF-C03E-4E9F-AA0B-CEDD0CF1C076}"/>
              </a:ext>
            </a:extLst>
          </p:cNvPr>
          <p:cNvSpPr>
            <a:spLocks noGrp="1"/>
          </p:cNvSpPr>
          <p:nvPr>
            <p:ph type="sldNum" sz="quarter" idx="12"/>
          </p:nvPr>
        </p:nvSpPr>
        <p:spPr/>
        <p:txBody>
          <a:bodyPr/>
          <a:lstStyle>
            <a:lvl1pPr>
              <a:defRPr/>
            </a:lvl1pPr>
          </a:lstStyle>
          <a:p>
            <a:fld id="{05C9F16A-AEC4-45B8-9018-E5DAAC6079F6}" type="slidenum">
              <a:rPr lang="en-US" altLang="en-US"/>
              <a:pPr/>
              <a:t>‹#›</a:t>
            </a:fld>
            <a:endParaRPr lang="en-US" altLang="en-US"/>
          </a:p>
        </p:txBody>
      </p:sp>
    </p:spTree>
    <p:extLst>
      <p:ext uri="{BB962C8B-B14F-4D97-AF65-F5344CB8AC3E}">
        <p14:creationId xmlns:p14="http://schemas.microsoft.com/office/powerpoint/2010/main" val="1666692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52BFFF-ADB8-4850-B9ED-1A54456438E8}"/>
              </a:ext>
            </a:extLst>
          </p:cNvPr>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5" name="Picture 5" descr="LOGO CE-EN-NEG-quadri.ai">
            <a:extLst>
              <a:ext uri="{FF2B5EF4-FFF2-40B4-BE49-F238E27FC236}">
                <a16:creationId xmlns:a16="http://schemas.microsoft.com/office/drawing/2014/main" id="{7F07D3C5-CA67-4B51-A427-A0BFDBEEB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E4C7813-6F7E-40CE-AE13-44AB1B96E7F3}"/>
              </a:ext>
            </a:extLst>
          </p:cNvPr>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a:extLst>
              <a:ext uri="{FF2B5EF4-FFF2-40B4-BE49-F238E27FC236}">
                <a16:creationId xmlns:a16="http://schemas.microsoft.com/office/drawing/2014/main" id="{A158F660-F831-474F-9BF5-E0CEA2819089}"/>
              </a:ext>
            </a:extLst>
          </p:cNvPr>
          <p:cNvSpPr>
            <a:spLocks noGrp="1" noChangeArrowheads="1"/>
          </p:cNvSpPr>
          <p:nvPr>
            <p:ph type="dt" sz="half" idx="10"/>
          </p:nvPr>
        </p:nvSpPr>
        <p:spPr/>
        <p:txBody>
          <a:bodyPr/>
          <a:lstStyle>
            <a:lvl1pPr>
              <a:defRPr/>
            </a:lvl1pPr>
          </a:lstStyle>
          <a:p>
            <a:pPr>
              <a:defRPr/>
            </a:pPr>
            <a:fld id="{5ACC1D41-D93A-4E22-B027-EB92B46FA313}" type="datetime1">
              <a:rPr lang="en-US"/>
              <a:pPr>
                <a:defRPr/>
              </a:pPr>
              <a:t>3/9/2020</a:t>
            </a:fld>
            <a:endParaRPr lang="en-GB"/>
          </a:p>
        </p:txBody>
      </p:sp>
      <p:sp>
        <p:nvSpPr>
          <p:cNvPr id="8" name="Rectangle 5">
            <a:extLst>
              <a:ext uri="{FF2B5EF4-FFF2-40B4-BE49-F238E27FC236}">
                <a16:creationId xmlns:a16="http://schemas.microsoft.com/office/drawing/2014/main" id="{875C393F-42EE-4DF9-97A8-E48BBEA4C839}"/>
              </a:ext>
            </a:extLst>
          </p:cNvPr>
          <p:cNvSpPr>
            <a:spLocks noGrp="1" noChangeArrowheads="1"/>
          </p:cNvSpPr>
          <p:nvPr>
            <p:ph type="ftr" sz="quarter" idx="11"/>
          </p:nvPr>
        </p:nvSpPr>
        <p:spPr>
          <a:xfrm>
            <a:off x="3124200" y="6237288"/>
            <a:ext cx="2895600" cy="484187"/>
          </a:xfrm>
        </p:spPr>
        <p:txBody>
          <a:bodyPr/>
          <a:lstStyle>
            <a:lvl1pPr>
              <a:defRPr/>
            </a:lvl1pPr>
          </a:lstStyle>
          <a:p>
            <a:pPr>
              <a:defRPr/>
            </a:pPr>
            <a:endParaRPr/>
          </a:p>
        </p:txBody>
      </p:sp>
      <p:sp>
        <p:nvSpPr>
          <p:cNvPr id="9" name="Rectangle 6">
            <a:extLst>
              <a:ext uri="{FF2B5EF4-FFF2-40B4-BE49-F238E27FC236}">
                <a16:creationId xmlns:a16="http://schemas.microsoft.com/office/drawing/2014/main" id="{A1274452-3E57-4010-A986-946197293910}"/>
              </a:ext>
            </a:extLst>
          </p:cNvPr>
          <p:cNvSpPr>
            <a:spLocks noGrp="1" noChangeArrowheads="1"/>
          </p:cNvSpPr>
          <p:nvPr>
            <p:ph type="sldNum" sz="quarter" idx="12"/>
          </p:nvPr>
        </p:nvSpPr>
        <p:spPr/>
        <p:txBody>
          <a:bodyPr/>
          <a:lstStyle>
            <a:lvl1pPr>
              <a:defRPr/>
            </a:lvl1pPr>
          </a:lstStyle>
          <a:p>
            <a:fld id="{1A0F54CF-5EB0-4D75-960C-ACFD577AB76F}" type="slidenum">
              <a:rPr lang="en-GB" altLang="en-US"/>
              <a:pPr/>
              <a:t>‹#›</a:t>
            </a:fld>
            <a:endParaRPr lang="en-GB" altLang="en-US"/>
          </a:p>
        </p:txBody>
      </p:sp>
    </p:spTree>
    <p:extLst>
      <p:ext uri="{BB962C8B-B14F-4D97-AF65-F5344CB8AC3E}">
        <p14:creationId xmlns:p14="http://schemas.microsoft.com/office/powerpoint/2010/main" val="533112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F177FF-D967-438D-B21D-3DC7074D961F}"/>
              </a:ext>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a:solidFill>
                <a:srgbClr val="FFFFFF"/>
              </a:solidFill>
              <a:cs typeface="Arial" charset="0"/>
            </a:endParaRPr>
          </a:p>
        </p:txBody>
      </p:sp>
      <p:pic>
        <p:nvPicPr>
          <p:cNvPr id="5" name="Picture 6" descr="LOGO CE-EN-quadri.eps">
            <a:extLst>
              <a:ext uri="{FF2B5EF4-FFF2-40B4-BE49-F238E27FC236}">
                <a16:creationId xmlns:a16="http://schemas.microsoft.com/office/drawing/2014/main" id="{0F15C7CC-85A1-4C0E-AE20-42E38DA7C1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DB96639-0F18-4F40-B6F5-86C85E077986}"/>
              </a:ext>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a:t>Click to edit Master text styles</a:t>
            </a:r>
          </a:p>
        </p:txBody>
      </p:sp>
      <p:sp>
        <p:nvSpPr>
          <p:cNvPr id="7" name="Rectangle 4">
            <a:extLst>
              <a:ext uri="{FF2B5EF4-FFF2-40B4-BE49-F238E27FC236}">
                <a16:creationId xmlns:a16="http://schemas.microsoft.com/office/drawing/2014/main" id="{685B7D99-EC4D-48B4-B094-82F2D7DE4EAB}"/>
              </a:ext>
            </a:extLst>
          </p:cNvPr>
          <p:cNvSpPr>
            <a:spLocks noGrp="1" noChangeArrowheads="1"/>
          </p:cNvSpPr>
          <p:nvPr>
            <p:ph type="dt" sz="half" idx="10"/>
          </p:nvPr>
        </p:nvSpPr>
        <p:spPr/>
        <p:txBody>
          <a:bodyPr/>
          <a:lstStyle>
            <a:lvl1pPr fontAlgn="auto">
              <a:spcBef>
                <a:spcPts val="0"/>
              </a:spcBef>
              <a:spcAft>
                <a:spcPts val="0"/>
              </a:spcAft>
              <a:defRPr>
                <a:solidFill>
                  <a:srgbClr val="FFFFFF"/>
                </a:solidFill>
              </a:defRPr>
            </a:lvl1pPr>
          </a:lstStyle>
          <a:p>
            <a:pPr>
              <a:defRPr/>
            </a:pPr>
            <a:fld id="{AF2224B5-730F-4492-A3B8-2E9EF941DCAF}" type="datetime1">
              <a:rPr lang="en-US"/>
              <a:pPr>
                <a:defRPr/>
              </a:pPr>
              <a:t>3/9/2020</a:t>
            </a:fld>
            <a:endParaRPr lang="en-GB"/>
          </a:p>
        </p:txBody>
      </p:sp>
      <p:sp>
        <p:nvSpPr>
          <p:cNvPr id="8" name="Rectangle 5">
            <a:extLst>
              <a:ext uri="{FF2B5EF4-FFF2-40B4-BE49-F238E27FC236}">
                <a16:creationId xmlns:a16="http://schemas.microsoft.com/office/drawing/2014/main" id="{B7D69F98-1DC8-431D-A3C9-FA5F2AD530E9}"/>
              </a:ext>
            </a:extLst>
          </p:cNvPr>
          <p:cNvSpPr>
            <a:spLocks noGrp="1" noChangeArrowheads="1"/>
          </p:cNvSpPr>
          <p:nvPr>
            <p:ph type="ftr" sz="quarter" idx="11"/>
          </p:nvPr>
        </p:nvSpPr>
        <p:spPr/>
        <p:txBody>
          <a:bodyPr/>
          <a:lstStyle>
            <a:lvl1pPr fontAlgn="auto">
              <a:spcBef>
                <a:spcPts val="0"/>
              </a:spcBef>
              <a:spcAft>
                <a:spcPts val="0"/>
              </a:spcAft>
              <a:defRPr>
                <a:solidFill>
                  <a:srgbClr val="FFFFFF"/>
                </a:solidFill>
              </a:defRPr>
            </a:lvl1pPr>
          </a:lstStyle>
          <a:p>
            <a:pPr>
              <a:defRPr/>
            </a:pPr>
            <a:endParaRPr/>
          </a:p>
        </p:txBody>
      </p:sp>
      <p:sp>
        <p:nvSpPr>
          <p:cNvPr id="9" name="Rectangle 6">
            <a:extLst>
              <a:ext uri="{FF2B5EF4-FFF2-40B4-BE49-F238E27FC236}">
                <a16:creationId xmlns:a16="http://schemas.microsoft.com/office/drawing/2014/main" id="{BEC963BB-E3FF-4393-A93B-8598B11C80FE}"/>
              </a:ext>
            </a:extLst>
          </p:cNvPr>
          <p:cNvSpPr>
            <a:spLocks noGrp="1" noChangeArrowheads="1"/>
          </p:cNvSpPr>
          <p:nvPr>
            <p:ph type="sldNum" sz="quarter" idx="12"/>
          </p:nvPr>
        </p:nvSpPr>
        <p:spPr/>
        <p:txBody>
          <a:bodyPr/>
          <a:lstStyle>
            <a:lvl1pPr>
              <a:defRPr>
                <a:solidFill>
                  <a:srgbClr val="FFFFFF"/>
                </a:solidFill>
              </a:defRPr>
            </a:lvl1pPr>
          </a:lstStyle>
          <a:p>
            <a:fld id="{6BD153E3-E74F-42D5-89A5-3D5632EE2DC3}" type="slidenum">
              <a:rPr lang="en-GB" altLang="en-US"/>
              <a:pPr/>
              <a:t>‹#›</a:t>
            </a:fld>
            <a:endParaRPr lang="en-GB" altLang="en-US"/>
          </a:p>
        </p:txBody>
      </p:sp>
    </p:spTree>
    <p:extLst>
      <p:ext uri="{BB962C8B-B14F-4D97-AF65-F5344CB8AC3E}">
        <p14:creationId xmlns:p14="http://schemas.microsoft.com/office/powerpoint/2010/main" val="2136869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C44276-BDC3-4165-94D8-81CD1AC89046}"/>
              </a:ext>
            </a:extLst>
          </p:cNvPr>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5" name="Picture 5" descr="LOGO CE-EN-NEG-quadri.ai">
            <a:extLst>
              <a:ext uri="{FF2B5EF4-FFF2-40B4-BE49-F238E27FC236}">
                <a16:creationId xmlns:a16="http://schemas.microsoft.com/office/drawing/2014/main" id="{5613AA0C-4F38-4F8B-89A8-798CB15159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FAC37EE-761B-4AED-B44E-C194C62DB333}"/>
              </a:ext>
            </a:extLst>
          </p:cNvPr>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a:extLst>
              <a:ext uri="{FF2B5EF4-FFF2-40B4-BE49-F238E27FC236}">
                <a16:creationId xmlns:a16="http://schemas.microsoft.com/office/drawing/2014/main" id="{EA9FAB6C-422B-44FA-AD9B-FBB1666AD52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63F23078-1C85-46FB-9549-67C673F68D22}" type="datetime1">
              <a:rPr lang="en-US"/>
              <a:pPr>
                <a:defRPr/>
              </a:pPr>
              <a:t>3/9/2020</a:t>
            </a:fld>
            <a:endParaRPr lang="en-GB"/>
          </a:p>
        </p:txBody>
      </p:sp>
      <p:sp>
        <p:nvSpPr>
          <p:cNvPr id="8" name="Rectangle 5">
            <a:extLst>
              <a:ext uri="{FF2B5EF4-FFF2-40B4-BE49-F238E27FC236}">
                <a16:creationId xmlns:a16="http://schemas.microsoft.com/office/drawing/2014/main" id="{CC614B6C-54FA-4763-9B03-3F8C1F1DB974}"/>
              </a:ext>
            </a:extLst>
          </p:cNvPr>
          <p:cNvSpPr>
            <a:spLocks noGrp="1" noChangeArrowheads="1"/>
          </p:cNvSpPr>
          <p:nvPr>
            <p:ph type="ftr" sz="quarter" idx="11"/>
          </p:nvPr>
        </p:nvSpPr>
        <p:spPr>
          <a:xfrm>
            <a:off x="3124200" y="6237288"/>
            <a:ext cx="2895600" cy="484187"/>
          </a:xfrm>
        </p:spPr>
        <p:txBody>
          <a:bodyPr/>
          <a:lstStyle>
            <a:lvl1pPr fontAlgn="auto">
              <a:spcBef>
                <a:spcPts val="0"/>
              </a:spcBef>
              <a:spcAft>
                <a:spcPts val="0"/>
              </a:spcAft>
              <a:defRPr/>
            </a:lvl1pPr>
          </a:lstStyle>
          <a:p>
            <a:pPr>
              <a:defRPr/>
            </a:pPr>
            <a:endParaRPr/>
          </a:p>
        </p:txBody>
      </p:sp>
      <p:sp>
        <p:nvSpPr>
          <p:cNvPr id="9" name="Rectangle 6">
            <a:extLst>
              <a:ext uri="{FF2B5EF4-FFF2-40B4-BE49-F238E27FC236}">
                <a16:creationId xmlns:a16="http://schemas.microsoft.com/office/drawing/2014/main" id="{633B0C93-01C0-42D5-AC27-47FC799E221A}"/>
              </a:ext>
            </a:extLst>
          </p:cNvPr>
          <p:cNvSpPr>
            <a:spLocks noGrp="1" noChangeArrowheads="1"/>
          </p:cNvSpPr>
          <p:nvPr>
            <p:ph type="sldNum" sz="quarter" idx="12"/>
          </p:nvPr>
        </p:nvSpPr>
        <p:spPr/>
        <p:txBody>
          <a:bodyPr/>
          <a:lstStyle>
            <a:lvl1pPr>
              <a:defRPr/>
            </a:lvl1pPr>
          </a:lstStyle>
          <a:p>
            <a:fld id="{E05B0E77-ABD9-4350-8425-7D22F00C95FC}" type="slidenum">
              <a:rPr lang="en-GB" altLang="en-US"/>
              <a:pPr/>
              <a:t>‹#›</a:t>
            </a:fld>
            <a:endParaRPr lang="en-GB" altLang="en-US"/>
          </a:p>
        </p:txBody>
      </p:sp>
    </p:spTree>
    <p:extLst>
      <p:ext uri="{BB962C8B-B14F-4D97-AF65-F5344CB8AC3E}">
        <p14:creationId xmlns:p14="http://schemas.microsoft.com/office/powerpoint/2010/main" val="2396363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1CF48FF-996F-4D9A-B11D-12E5F7E7F3A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6C95A8AB-9170-49F2-8B0D-12D504DB544A}" type="datetime1">
              <a:rPr lang="en-US"/>
              <a:pPr>
                <a:defRPr/>
              </a:pPr>
              <a:t>3/9/2020</a:t>
            </a:fld>
            <a:endParaRPr lang="en-GB"/>
          </a:p>
        </p:txBody>
      </p:sp>
      <p:sp>
        <p:nvSpPr>
          <p:cNvPr id="5" name="Rectangle 5">
            <a:extLst>
              <a:ext uri="{FF2B5EF4-FFF2-40B4-BE49-F238E27FC236}">
                <a16:creationId xmlns:a16="http://schemas.microsoft.com/office/drawing/2014/main" id="{3857318E-3C26-4553-A47E-8D8F4B546AD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a:p>
        </p:txBody>
      </p:sp>
      <p:sp>
        <p:nvSpPr>
          <p:cNvPr id="6" name="Rectangle 6">
            <a:extLst>
              <a:ext uri="{FF2B5EF4-FFF2-40B4-BE49-F238E27FC236}">
                <a16:creationId xmlns:a16="http://schemas.microsoft.com/office/drawing/2014/main" id="{024B5AE5-B479-49ED-8BD0-FC523E4440AB}"/>
              </a:ext>
            </a:extLst>
          </p:cNvPr>
          <p:cNvSpPr>
            <a:spLocks noGrp="1" noChangeArrowheads="1"/>
          </p:cNvSpPr>
          <p:nvPr>
            <p:ph type="sldNum" sz="quarter" idx="12"/>
          </p:nvPr>
        </p:nvSpPr>
        <p:spPr/>
        <p:txBody>
          <a:bodyPr/>
          <a:lstStyle>
            <a:lvl1pPr>
              <a:defRPr/>
            </a:lvl1pPr>
          </a:lstStyle>
          <a:p>
            <a:fld id="{3B11F0F3-39EC-4255-BA2B-4D848E9D08CF}" type="slidenum">
              <a:rPr lang="en-GB" altLang="en-US"/>
              <a:pPr/>
              <a:t>‹#›</a:t>
            </a:fld>
            <a:endParaRPr lang="en-GB" altLang="en-US"/>
          </a:p>
        </p:txBody>
      </p:sp>
    </p:spTree>
    <p:extLst>
      <p:ext uri="{BB962C8B-B14F-4D97-AF65-F5344CB8AC3E}">
        <p14:creationId xmlns:p14="http://schemas.microsoft.com/office/powerpoint/2010/main" val="586506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432E10-1AE9-40ED-9A1B-EB3F9D1E513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5EBA1877-54BA-4CE4-9506-383EFC4F0D72}" type="datetime1">
              <a:rPr lang="en-US"/>
              <a:pPr>
                <a:defRPr/>
              </a:pPr>
              <a:t>3/9/2020</a:t>
            </a:fld>
            <a:endParaRPr lang="en-GB"/>
          </a:p>
        </p:txBody>
      </p:sp>
      <p:sp>
        <p:nvSpPr>
          <p:cNvPr id="6" name="Footer Placeholder 5">
            <a:extLst>
              <a:ext uri="{FF2B5EF4-FFF2-40B4-BE49-F238E27FC236}">
                <a16:creationId xmlns:a16="http://schemas.microsoft.com/office/drawing/2014/main" id="{103BBB5A-A3DF-44E5-9EFF-E6A99B9CAB9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a:p>
        </p:txBody>
      </p:sp>
      <p:sp>
        <p:nvSpPr>
          <p:cNvPr id="7" name="Slide Number Placeholder 6">
            <a:extLst>
              <a:ext uri="{FF2B5EF4-FFF2-40B4-BE49-F238E27FC236}">
                <a16:creationId xmlns:a16="http://schemas.microsoft.com/office/drawing/2014/main" id="{7FC3D830-0329-419E-99FD-F71B30C85D4A}"/>
              </a:ext>
            </a:extLst>
          </p:cNvPr>
          <p:cNvSpPr>
            <a:spLocks noGrp="1" noChangeArrowheads="1"/>
          </p:cNvSpPr>
          <p:nvPr>
            <p:ph type="sldNum" sz="quarter" idx="12"/>
          </p:nvPr>
        </p:nvSpPr>
        <p:spPr/>
        <p:txBody>
          <a:bodyPr/>
          <a:lstStyle>
            <a:lvl1pPr>
              <a:defRPr/>
            </a:lvl1pPr>
          </a:lstStyle>
          <a:p>
            <a:fld id="{45CD50A6-91AB-49A4-8E62-991CCFEF0224}" type="slidenum">
              <a:rPr lang="en-GB" altLang="en-US"/>
              <a:pPr/>
              <a:t>‹#›</a:t>
            </a:fld>
            <a:endParaRPr lang="en-GB" altLang="en-US"/>
          </a:p>
        </p:txBody>
      </p:sp>
    </p:spTree>
    <p:extLst>
      <p:ext uri="{BB962C8B-B14F-4D97-AF65-F5344CB8AC3E}">
        <p14:creationId xmlns:p14="http://schemas.microsoft.com/office/powerpoint/2010/main" val="760839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3A6F565-F17D-4FFD-8454-C940DC10422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A6C37C93-656B-4F66-AE85-EF6E3D2F95B2}" type="datetime1">
              <a:rPr lang="en-US"/>
              <a:pPr>
                <a:defRPr/>
              </a:pPr>
              <a:t>3/9/2020</a:t>
            </a:fld>
            <a:endParaRPr lang="en-GB"/>
          </a:p>
        </p:txBody>
      </p:sp>
      <p:sp>
        <p:nvSpPr>
          <p:cNvPr id="8" name="Rectangle 5">
            <a:extLst>
              <a:ext uri="{FF2B5EF4-FFF2-40B4-BE49-F238E27FC236}">
                <a16:creationId xmlns:a16="http://schemas.microsoft.com/office/drawing/2014/main" id="{2EE94365-41F9-4BD7-8FE0-59F2ECDE9FE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a:p>
        </p:txBody>
      </p:sp>
      <p:sp>
        <p:nvSpPr>
          <p:cNvPr id="9" name="Rectangle 6">
            <a:extLst>
              <a:ext uri="{FF2B5EF4-FFF2-40B4-BE49-F238E27FC236}">
                <a16:creationId xmlns:a16="http://schemas.microsoft.com/office/drawing/2014/main" id="{3F830246-8105-4B2E-A3C5-F46913CCFD6E}"/>
              </a:ext>
            </a:extLst>
          </p:cNvPr>
          <p:cNvSpPr>
            <a:spLocks noGrp="1" noChangeArrowheads="1"/>
          </p:cNvSpPr>
          <p:nvPr>
            <p:ph type="sldNum" sz="quarter" idx="12"/>
          </p:nvPr>
        </p:nvSpPr>
        <p:spPr/>
        <p:txBody>
          <a:bodyPr/>
          <a:lstStyle>
            <a:lvl1pPr>
              <a:defRPr/>
            </a:lvl1pPr>
          </a:lstStyle>
          <a:p>
            <a:fld id="{0735AB7D-195C-4FE9-8017-19B90B761B8A}" type="slidenum">
              <a:rPr lang="en-GB" altLang="en-US"/>
              <a:pPr/>
              <a:t>‹#›</a:t>
            </a:fld>
            <a:endParaRPr lang="en-GB" altLang="en-US"/>
          </a:p>
        </p:txBody>
      </p:sp>
    </p:spTree>
    <p:extLst>
      <p:ext uri="{BB962C8B-B14F-4D97-AF65-F5344CB8AC3E}">
        <p14:creationId xmlns:p14="http://schemas.microsoft.com/office/powerpoint/2010/main" val="814385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5F3911A3-F0D1-4E2E-A417-5ADE0C63739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D68EAB75-E128-45D8-86BB-5DA8DBBA1313}" type="datetime1">
              <a:rPr lang="en-US"/>
              <a:pPr>
                <a:defRPr/>
              </a:pPr>
              <a:t>3/9/2020</a:t>
            </a:fld>
            <a:endParaRPr lang="en-GB"/>
          </a:p>
        </p:txBody>
      </p:sp>
      <p:sp>
        <p:nvSpPr>
          <p:cNvPr id="4" name="Rectangle 5">
            <a:extLst>
              <a:ext uri="{FF2B5EF4-FFF2-40B4-BE49-F238E27FC236}">
                <a16:creationId xmlns:a16="http://schemas.microsoft.com/office/drawing/2014/main" id="{4EC0B09A-BB64-4922-94C1-F5C15F0929B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a:p>
        </p:txBody>
      </p:sp>
      <p:sp>
        <p:nvSpPr>
          <p:cNvPr id="5" name="Rectangle 6">
            <a:extLst>
              <a:ext uri="{FF2B5EF4-FFF2-40B4-BE49-F238E27FC236}">
                <a16:creationId xmlns:a16="http://schemas.microsoft.com/office/drawing/2014/main" id="{3A0A0EF5-7759-4651-B848-C601A019CBDA}"/>
              </a:ext>
            </a:extLst>
          </p:cNvPr>
          <p:cNvSpPr>
            <a:spLocks noGrp="1" noChangeArrowheads="1"/>
          </p:cNvSpPr>
          <p:nvPr>
            <p:ph type="sldNum" sz="quarter" idx="12"/>
          </p:nvPr>
        </p:nvSpPr>
        <p:spPr/>
        <p:txBody>
          <a:bodyPr/>
          <a:lstStyle>
            <a:lvl1pPr>
              <a:defRPr/>
            </a:lvl1pPr>
          </a:lstStyle>
          <a:p>
            <a:fld id="{C31AD5D4-EF80-4A97-9CFC-54A567FE52D7}" type="slidenum">
              <a:rPr lang="en-GB" altLang="en-US"/>
              <a:pPr/>
              <a:t>‹#›</a:t>
            </a:fld>
            <a:endParaRPr lang="en-GB" altLang="en-US"/>
          </a:p>
        </p:txBody>
      </p:sp>
    </p:spTree>
    <p:extLst>
      <p:ext uri="{BB962C8B-B14F-4D97-AF65-F5344CB8AC3E}">
        <p14:creationId xmlns:p14="http://schemas.microsoft.com/office/powerpoint/2010/main" val="50301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0B6D248A-CAE9-4447-9770-2C87F40FDDF5}"/>
              </a:ext>
            </a:extLst>
          </p:cNvPr>
          <p:cNvSpPr>
            <a:spLocks noGrp="1"/>
          </p:cNvSpPr>
          <p:nvPr>
            <p:ph type="dt" sz="half" idx="10"/>
          </p:nvPr>
        </p:nvSpPr>
        <p:spPr/>
        <p:txBody>
          <a:bodyPr/>
          <a:lstStyle>
            <a:lvl1pPr>
              <a:defRPr/>
            </a:lvl1pPr>
          </a:lstStyle>
          <a:p>
            <a:pPr>
              <a:defRPr/>
            </a:pPr>
            <a:fld id="{4C0B28D6-2147-4C12-9599-87BEB67E0F2E}" type="datetime1">
              <a:rPr lang="en-US"/>
              <a:pPr>
                <a:defRPr/>
              </a:pPr>
              <a:t>3/9/2020</a:t>
            </a:fld>
            <a:endParaRPr lang="en-US"/>
          </a:p>
        </p:txBody>
      </p:sp>
      <p:sp>
        <p:nvSpPr>
          <p:cNvPr id="5" name="Footer Placeholder 2">
            <a:extLst>
              <a:ext uri="{FF2B5EF4-FFF2-40B4-BE49-F238E27FC236}">
                <a16:creationId xmlns:a16="http://schemas.microsoft.com/office/drawing/2014/main" id="{A96E7059-9E82-4462-B6B6-F5A0D00B78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2997D3B-ED53-4A4E-926B-9F95CCF7931A}"/>
              </a:ext>
            </a:extLst>
          </p:cNvPr>
          <p:cNvSpPr>
            <a:spLocks noGrp="1"/>
          </p:cNvSpPr>
          <p:nvPr>
            <p:ph type="sldNum" sz="quarter" idx="12"/>
          </p:nvPr>
        </p:nvSpPr>
        <p:spPr/>
        <p:txBody>
          <a:bodyPr/>
          <a:lstStyle>
            <a:lvl1pPr>
              <a:defRPr/>
            </a:lvl1pPr>
          </a:lstStyle>
          <a:p>
            <a:fld id="{3AF6CA41-A7D5-40A4-94CD-7F4952B877D0}" type="slidenum">
              <a:rPr lang="en-US" altLang="en-US"/>
              <a:pPr/>
              <a:t>‹#›</a:t>
            </a:fld>
            <a:endParaRPr lang="en-US" altLang="en-US"/>
          </a:p>
        </p:txBody>
      </p:sp>
    </p:spTree>
    <p:extLst>
      <p:ext uri="{BB962C8B-B14F-4D97-AF65-F5344CB8AC3E}">
        <p14:creationId xmlns:p14="http://schemas.microsoft.com/office/powerpoint/2010/main" val="3462148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5D01AF-B6A7-44F3-B6A2-BDB13F651A5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6C2BA563-B5E1-4A6F-A8E3-46B62AE1D99C}" type="datetime1">
              <a:rPr lang="en-US"/>
              <a:pPr>
                <a:defRPr/>
              </a:pPr>
              <a:t>3/9/2020</a:t>
            </a:fld>
            <a:endParaRPr lang="en-GB"/>
          </a:p>
        </p:txBody>
      </p:sp>
      <p:sp>
        <p:nvSpPr>
          <p:cNvPr id="3" name="Rectangle 5">
            <a:extLst>
              <a:ext uri="{FF2B5EF4-FFF2-40B4-BE49-F238E27FC236}">
                <a16:creationId xmlns:a16="http://schemas.microsoft.com/office/drawing/2014/main" id="{3EBF8CFF-838F-4847-9FD8-66DFD6B93C7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a:p>
        </p:txBody>
      </p:sp>
      <p:sp>
        <p:nvSpPr>
          <p:cNvPr id="4" name="Rectangle 6">
            <a:extLst>
              <a:ext uri="{FF2B5EF4-FFF2-40B4-BE49-F238E27FC236}">
                <a16:creationId xmlns:a16="http://schemas.microsoft.com/office/drawing/2014/main" id="{5A474782-99D7-49F7-B28F-5643C7DA852D}"/>
              </a:ext>
            </a:extLst>
          </p:cNvPr>
          <p:cNvSpPr>
            <a:spLocks noGrp="1" noChangeArrowheads="1"/>
          </p:cNvSpPr>
          <p:nvPr>
            <p:ph type="sldNum" sz="quarter" idx="12"/>
          </p:nvPr>
        </p:nvSpPr>
        <p:spPr/>
        <p:txBody>
          <a:bodyPr/>
          <a:lstStyle>
            <a:lvl1pPr>
              <a:defRPr/>
            </a:lvl1pPr>
          </a:lstStyle>
          <a:p>
            <a:fld id="{BAD82504-7A12-4123-A925-684B32A76A36}" type="slidenum">
              <a:rPr lang="en-GB" altLang="en-US"/>
              <a:pPr/>
              <a:t>‹#›</a:t>
            </a:fld>
            <a:endParaRPr lang="en-GB" altLang="en-US"/>
          </a:p>
        </p:txBody>
      </p:sp>
    </p:spTree>
    <p:extLst>
      <p:ext uri="{BB962C8B-B14F-4D97-AF65-F5344CB8AC3E}">
        <p14:creationId xmlns:p14="http://schemas.microsoft.com/office/powerpoint/2010/main" val="4181665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A700D5B-F4E2-470B-8CD4-F5B5CA0704F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8373E609-DCC5-4DB0-BC15-6538D30BF146}" type="datetime1">
              <a:rPr lang="en-US"/>
              <a:pPr>
                <a:defRPr/>
              </a:pPr>
              <a:t>3/9/2020</a:t>
            </a:fld>
            <a:endParaRPr lang="en-GB"/>
          </a:p>
        </p:txBody>
      </p:sp>
      <p:sp>
        <p:nvSpPr>
          <p:cNvPr id="6" name="Footer Placeholder 5">
            <a:extLst>
              <a:ext uri="{FF2B5EF4-FFF2-40B4-BE49-F238E27FC236}">
                <a16:creationId xmlns:a16="http://schemas.microsoft.com/office/drawing/2014/main" id="{8E22D2AA-E052-427A-8C23-DF29D6E3805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a:p>
        </p:txBody>
      </p:sp>
      <p:sp>
        <p:nvSpPr>
          <p:cNvPr id="7" name="Slide Number Placeholder 6">
            <a:extLst>
              <a:ext uri="{FF2B5EF4-FFF2-40B4-BE49-F238E27FC236}">
                <a16:creationId xmlns:a16="http://schemas.microsoft.com/office/drawing/2014/main" id="{258AA923-2B1B-45E6-91C1-A1A69E4D06CE}"/>
              </a:ext>
            </a:extLst>
          </p:cNvPr>
          <p:cNvSpPr>
            <a:spLocks noGrp="1" noChangeArrowheads="1"/>
          </p:cNvSpPr>
          <p:nvPr>
            <p:ph type="sldNum" sz="quarter" idx="12"/>
          </p:nvPr>
        </p:nvSpPr>
        <p:spPr/>
        <p:txBody>
          <a:bodyPr/>
          <a:lstStyle>
            <a:lvl1pPr>
              <a:defRPr/>
            </a:lvl1pPr>
          </a:lstStyle>
          <a:p>
            <a:fld id="{9313B1A4-1EDF-4D7D-A274-DA07AC605027}" type="slidenum">
              <a:rPr lang="en-GB" altLang="en-US"/>
              <a:pPr/>
              <a:t>‹#›</a:t>
            </a:fld>
            <a:endParaRPr lang="en-GB" altLang="en-US"/>
          </a:p>
        </p:txBody>
      </p:sp>
    </p:spTree>
    <p:extLst>
      <p:ext uri="{BB962C8B-B14F-4D97-AF65-F5344CB8AC3E}">
        <p14:creationId xmlns:p14="http://schemas.microsoft.com/office/powerpoint/2010/main" val="276337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EA0DF5F-72A6-4BA4-A6FE-614AA01235D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B71EE6F4-FF75-4FAB-BDA6-5E5C3A884F8B}" type="datetime1">
              <a:rPr lang="en-US"/>
              <a:pPr>
                <a:defRPr/>
              </a:pPr>
              <a:t>3/9/2020</a:t>
            </a:fld>
            <a:endParaRPr lang="en-GB"/>
          </a:p>
        </p:txBody>
      </p:sp>
      <p:sp>
        <p:nvSpPr>
          <p:cNvPr id="6" name="Footer Placeholder 5">
            <a:extLst>
              <a:ext uri="{FF2B5EF4-FFF2-40B4-BE49-F238E27FC236}">
                <a16:creationId xmlns:a16="http://schemas.microsoft.com/office/drawing/2014/main" id="{FC721BCB-3671-46FF-BCAD-41179003998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a:p>
        </p:txBody>
      </p:sp>
      <p:sp>
        <p:nvSpPr>
          <p:cNvPr id="7" name="Slide Number Placeholder 6">
            <a:extLst>
              <a:ext uri="{FF2B5EF4-FFF2-40B4-BE49-F238E27FC236}">
                <a16:creationId xmlns:a16="http://schemas.microsoft.com/office/drawing/2014/main" id="{6F12CC3B-A315-4091-AE62-871A9A0DD57A}"/>
              </a:ext>
            </a:extLst>
          </p:cNvPr>
          <p:cNvSpPr>
            <a:spLocks noGrp="1" noChangeArrowheads="1"/>
          </p:cNvSpPr>
          <p:nvPr>
            <p:ph type="sldNum" sz="quarter" idx="12"/>
          </p:nvPr>
        </p:nvSpPr>
        <p:spPr/>
        <p:txBody>
          <a:bodyPr/>
          <a:lstStyle>
            <a:lvl1pPr>
              <a:defRPr/>
            </a:lvl1pPr>
          </a:lstStyle>
          <a:p>
            <a:fld id="{7DFCE1CC-0859-4219-94F1-C330C4FCCF7E}" type="slidenum">
              <a:rPr lang="en-GB" altLang="en-US"/>
              <a:pPr/>
              <a:t>‹#›</a:t>
            </a:fld>
            <a:endParaRPr lang="en-GB" altLang="en-US"/>
          </a:p>
        </p:txBody>
      </p:sp>
    </p:spTree>
    <p:extLst>
      <p:ext uri="{BB962C8B-B14F-4D97-AF65-F5344CB8AC3E}">
        <p14:creationId xmlns:p14="http://schemas.microsoft.com/office/powerpoint/2010/main" val="2862222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A2E2783-1FF1-4B50-9DD6-891DAF3358D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5AA4920C-5491-4EDD-BCAD-201961736BEF}" type="datetime1">
              <a:rPr lang="en-US"/>
              <a:pPr>
                <a:defRPr/>
              </a:pPr>
              <a:t>3/9/2020</a:t>
            </a:fld>
            <a:endParaRPr lang="en-GB"/>
          </a:p>
        </p:txBody>
      </p:sp>
      <p:sp>
        <p:nvSpPr>
          <p:cNvPr id="5" name="Rectangle 5">
            <a:extLst>
              <a:ext uri="{FF2B5EF4-FFF2-40B4-BE49-F238E27FC236}">
                <a16:creationId xmlns:a16="http://schemas.microsoft.com/office/drawing/2014/main" id="{57A7F62C-828C-4D6E-BDCA-96D7E92B2FC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a:p>
        </p:txBody>
      </p:sp>
      <p:sp>
        <p:nvSpPr>
          <p:cNvPr id="6" name="Rectangle 6">
            <a:extLst>
              <a:ext uri="{FF2B5EF4-FFF2-40B4-BE49-F238E27FC236}">
                <a16:creationId xmlns:a16="http://schemas.microsoft.com/office/drawing/2014/main" id="{20CDDCC9-30B4-4161-86F0-89F76E123485}"/>
              </a:ext>
            </a:extLst>
          </p:cNvPr>
          <p:cNvSpPr>
            <a:spLocks noGrp="1" noChangeArrowheads="1"/>
          </p:cNvSpPr>
          <p:nvPr>
            <p:ph type="sldNum" sz="quarter" idx="12"/>
          </p:nvPr>
        </p:nvSpPr>
        <p:spPr/>
        <p:txBody>
          <a:bodyPr/>
          <a:lstStyle>
            <a:lvl1pPr>
              <a:defRPr/>
            </a:lvl1pPr>
          </a:lstStyle>
          <a:p>
            <a:fld id="{B34CE69A-7322-4A3B-89A0-9E26675967EC}" type="slidenum">
              <a:rPr lang="en-GB" altLang="en-US"/>
              <a:pPr/>
              <a:t>‹#›</a:t>
            </a:fld>
            <a:endParaRPr lang="en-GB" altLang="en-US"/>
          </a:p>
        </p:txBody>
      </p:sp>
    </p:spTree>
    <p:extLst>
      <p:ext uri="{BB962C8B-B14F-4D97-AF65-F5344CB8AC3E}">
        <p14:creationId xmlns:p14="http://schemas.microsoft.com/office/powerpoint/2010/main" val="418396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52D2EA1-27AA-4D52-A929-3D489FD66A9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fld id="{F68C26DD-E90E-4B83-868D-4F0FE435398A}" type="datetime1">
              <a:rPr lang="en-US"/>
              <a:pPr>
                <a:defRPr/>
              </a:pPr>
              <a:t>3/9/2020</a:t>
            </a:fld>
            <a:endParaRPr lang="en-GB"/>
          </a:p>
        </p:txBody>
      </p:sp>
      <p:sp>
        <p:nvSpPr>
          <p:cNvPr id="5" name="Rectangle 5">
            <a:extLst>
              <a:ext uri="{FF2B5EF4-FFF2-40B4-BE49-F238E27FC236}">
                <a16:creationId xmlns:a16="http://schemas.microsoft.com/office/drawing/2014/main" id="{49ED1DF9-61BA-40F5-89B1-73D6CF31B8C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a:p>
        </p:txBody>
      </p:sp>
      <p:sp>
        <p:nvSpPr>
          <p:cNvPr id="6" name="Rectangle 6">
            <a:extLst>
              <a:ext uri="{FF2B5EF4-FFF2-40B4-BE49-F238E27FC236}">
                <a16:creationId xmlns:a16="http://schemas.microsoft.com/office/drawing/2014/main" id="{5C321032-D694-41A9-A393-0F1B9D8ADA29}"/>
              </a:ext>
            </a:extLst>
          </p:cNvPr>
          <p:cNvSpPr>
            <a:spLocks noGrp="1" noChangeArrowheads="1"/>
          </p:cNvSpPr>
          <p:nvPr>
            <p:ph type="sldNum" sz="quarter" idx="12"/>
          </p:nvPr>
        </p:nvSpPr>
        <p:spPr/>
        <p:txBody>
          <a:bodyPr/>
          <a:lstStyle>
            <a:lvl1pPr>
              <a:defRPr/>
            </a:lvl1pPr>
          </a:lstStyle>
          <a:p>
            <a:fld id="{DD50F3D8-FAB3-40E2-9ECD-0FC5DBEEC5CD}" type="slidenum">
              <a:rPr lang="en-GB" altLang="en-US"/>
              <a:pPr/>
              <a:t>‹#›</a:t>
            </a:fld>
            <a:endParaRPr lang="en-GB" altLang="en-US"/>
          </a:p>
        </p:txBody>
      </p:sp>
    </p:spTree>
    <p:extLst>
      <p:ext uri="{BB962C8B-B14F-4D97-AF65-F5344CB8AC3E}">
        <p14:creationId xmlns:p14="http://schemas.microsoft.com/office/powerpoint/2010/main" val="162607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15369F40-528A-4385-A153-52A202468D65}"/>
              </a:ext>
            </a:extLst>
          </p:cNvPr>
          <p:cNvSpPr>
            <a:spLocks noGrp="1"/>
          </p:cNvSpPr>
          <p:nvPr>
            <p:ph type="dt" sz="half" idx="10"/>
          </p:nvPr>
        </p:nvSpPr>
        <p:spPr/>
        <p:txBody>
          <a:bodyPr/>
          <a:lstStyle>
            <a:lvl1pPr>
              <a:defRPr/>
            </a:lvl1pPr>
          </a:lstStyle>
          <a:p>
            <a:pPr>
              <a:defRPr/>
            </a:pPr>
            <a:fld id="{15E02922-4603-4550-A1A6-842BCE5FC25B}" type="datetime1">
              <a:rPr lang="en-US"/>
              <a:pPr>
                <a:defRPr/>
              </a:pPr>
              <a:t>3/9/2020</a:t>
            </a:fld>
            <a:endParaRPr lang="en-US"/>
          </a:p>
        </p:txBody>
      </p:sp>
      <p:sp>
        <p:nvSpPr>
          <p:cNvPr id="6" name="Footer Placeholder 2">
            <a:extLst>
              <a:ext uri="{FF2B5EF4-FFF2-40B4-BE49-F238E27FC236}">
                <a16:creationId xmlns:a16="http://schemas.microsoft.com/office/drawing/2014/main" id="{33B279FE-1B6E-4FFE-A390-938F932F35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DF658DB0-1327-443B-B501-987DBEEBF333}"/>
              </a:ext>
            </a:extLst>
          </p:cNvPr>
          <p:cNvSpPr>
            <a:spLocks noGrp="1"/>
          </p:cNvSpPr>
          <p:nvPr>
            <p:ph type="sldNum" sz="quarter" idx="12"/>
          </p:nvPr>
        </p:nvSpPr>
        <p:spPr/>
        <p:txBody>
          <a:bodyPr/>
          <a:lstStyle>
            <a:lvl1pPr>
              <a:defRPr/>
            </a:lvl1pPr>
          </a:lstStyle>
          <a:p>
            <a:fld id="{28EDDD6C-68CF-4DCA-A036-BC65270EAD6F}" type="slidenum">
              <a:rPr lang="en-US" altLang="en-US"/>
              <a:pPr/>
              <a:t>‹#›</a:t>
            </a:fld>
            <a:endParaRPr lang="en-US" altLang="en-US"/>
          </a:p>
        </p:txBody>
      </p:sp>
    </p:spTree>
    <p:extLst>
      <p:ext uri="{BB962C8B-B14F-4D97-AF65-F5344CB8AC3E}">
        <p14:creationId xmlns:p14="http://schemas.microsoft.com/office/powerpoint/2010/main" val="151753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47D943CE-D644-41E6-AB9A-EF36AE4AC200}"/>
              </a:ext>
            </a:extLst>
          </p:cNvPr>
          <p:cNvSpPr>
            <a:spLocks noGrp="1"/>
          </p:cNvSpPr>
          <p:nvPr>
            <p:ph type="dt" sz="half" idx="10"/>
          </p:nvPr>
        </p:nvSpPr>
        <p:spPr/>
        <p:txBody>
          <a:bodyPr rtlCol="0"/>
          <a:lstStyle>
            <a:lvl1pPr>
              <a:defRPr/>
            </a:lvl1pPr>
          </a:lstStyle>
          <a:p>
            <a:pPr>
              <a:defRPr/>
            </a:pPr>
            <a:fld id="{B08D759D-42B9-418D-8ECB-BD62E6B5C97E}" type="datetime1">
              <a:rPr lang="en-US"/>
              <a:pPr>
                <a:defRPr/>
              </a:pPr>
              <a:t>3/9/2020</a:t>
            </a:fld>
            <a:endParaRPr lang="en-US"/>
          </a:p>
        </p:txBody>
      </p:sp>
      <p:sp>
        <p:nvSpPr>
          <p:cNvPr id="8" name="Slide Number Placeholder 26">
            <a:extLst>
              <a:ext uri="{FF2B5EF4-FFF2-40B4-BE49-F238E27FC236}">
                <a16:creationId xmlns:a16="http://schemas.microsoft.com/office/drawing/2014/main" id="{0ED76D42-4410-4EDF-9ABC-3F80A89DDC52}"/>
              </a:ext>
            </a:extLst>
          </p:cNvPr>
          <p:cNvSpPr>
            <a:spLocks noGrp="1"/>
          </p:cNvSpPr>
          <p:nvPr>
            <p:ph type="sldNum" sz="quarter" idx="11"/>
          </p:nvPr>
        </p:nvSpPr>
        <p:spPr/>
        <p:txBody>
          <a:bodyPr/>
          <a:lstStyle>
            <a:lvl1pPr>
              <a:defRPr/>
            </a:lvl1pPr>
          </a:lstStyle>
          <a:p>
            <a:fld id="{DD5B0AD4-4C3B-47F3-8DCB-4CAA9EA06B3C}" type="slidenum">
              <a:rPr lang="en-US" altLang="en-US"/>
              <a:pPr/>
              <a:t>‹#›</a:t>
            </a:fld>
            <a:endParaRPr lang="en-US" altLang="en-US"/>
          </a:p>
        </p:txBody>
      </p:sp>
      <p:sp>
        <p:nvSpPr>
          <p:cNvPr id="9" name="Footer Placeholder 27">
            <a:extLst>
              <a:ext uri="{FF2B5EF4-FFF2-40B4-BE49-F238E27FC236}">
                <a16:creationId xmlns:a16="http://schemas.microsoft.com/office/drawing/2014/main" id="{A0579379-1340-42A7-812A-B20A720893D4}"/>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40087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2BCE308F-C425-40AA-8828-7762FE5A7E67}"/>
              </a:ext>
            </a:extLst>
          </p:cNvPr>
          <p:cNvSpPr>
            <a:spLocks noGrp="1"/>
          </p:cNvSpPr>
          <p:nvPr>
            <p:ph type="dt" sz="half" idx="10"/>
          </p:nvPr>
        </p:nvSpPr>
        <p:spPr>
          <a:xfrm>
            <a:off x="6583363" y="612775"/>
            <a:ext cx="957262" cy="457200"/>
          </a:xfrm>
        </p:spPr>
        <p:txBody>
          <a:bodyPr/>
          <a:lstStyle>
            <a:lvl1pPr>
              <a:defRPr/>
            </a:lvl1pPr>
          </a:lstStyle>
          <a:p>
            <a:pPr>
              <a:defRPr/>
            </a:pPr>
            <a:fld id="{45FABEDE-C24C-45C8-B561-2FD8DED03BC8}" type="datetime1">
              <a:rPr lang="en-US"/>
              <a:pPr>
                <a:defRPr/>
              </a:pPr>
              <a:t>3/9/2020</a:t>
            </a:fld>
            <a:endParaRPr lang="en-US"/>
          </a:p>
        </p:txBody>
      </p:sp>
      <p:sp>
        <p:nvSpPr>
          <p:cNvPr id="4" name="Footer Placeholder 3">
            <a:extLst>
              <a:ext uri="{FF2B5EF4-FFF2-40B4-BE49-F238E27FC236}">
                <a16:creationId xmlns:a16="http://schemas.microsoft.com/office/drawing/2014/main" id="{682D494C-F534-443A-A63B-DB0023911F8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C00B6071-3278-4EAD-98E2-E8F5ECC06C04}"/>
              </a:ext>
            </a:extLst>
          </p:cNvPr>
          <p:cNvSpPr>
            <a:spLocks noGrp="1"/>
          </p:cNvSpPr>
          <p:nvPr>
            <p:ph type="sldNum" sz="quarter" idx="12"/>
          </p:nvPr>
        </p:nvSpPr>
        <p:spPr/>
        <p:txBody>
          <a:bodyPr/>
          <a:lstStyle>
            <a:lvl1pPr>
              <a:defRPr/>
            </a:lvl1pPr>
          </a:lstStyle>
          <a:p>
            <a:fld id="{607A4EF6-5239-4660-A923-D49DE57FF3B5}" type="slidenum">
              <a:rPr lang="en-US" altLang="en-US"/>
              <a:pPr/>
              <a:t>‹#›</a:t>
            </a:fld>
            <a:endParaRPr lang="en-US" altLang="en-US"/>
          </a:p>
        </p:txBody>
      </p:sp>
    </p:spTree>
    <p:extLst>
      <p:ext uri="{BB962C8B-B14F-4D97-AF65-F5344CB8AC3E}">
        <p14:creationId xmlns:p14="http://schemas.microsoft.com/office/powerpoint/2010/main" val="136920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E8E6705F-3523-4D79-A662-43D38D1F6DE8}"/>
              </a:ext>
            </a:extLst>
          </p:cNvPr>
          <p:cNvSpPr>
            <a:spLocks noGrp="1"/>
          </p:cNvSpPr>
          <p:nvPr>
            <p:ph type="dt" sz="half" idx="10"/>
          </p:nvPr>
        </p:nvSpPr>
        <p:spPr/>
        <p:txBody>
          <a:bodyPr/>
          <a:lstStyle>
            <a:lvl1pPr>
              <a:defRPr/>
            </a:lvl1pPr>
          </a:lstStyle>
          <a:p>
            <a:pPr>
              <a:defRPr/>
            </a:pPr>
            <a:fld id="{52160911-1FEB-4DD5-BE04-540459C10840}" type="datetime1">
              <a:rPr lang="en-US"/>
              <a:pPr>
                <a:defRPr/>
              </a:pPr>
              <a:t>3/9/2020</a:t>
            </a:fld>
            <a:endParaRPr lang="en-US"/>
          </a:p>
        </p:txBody>
      </p:sp>
      <p:sp>
        <p:nvSpPr>
          <p:cNvPr id="3" name="Footer Placeholder 2">
            <a:extLst>
              <a:ext uri="{FF2B5EF4-FFF2-40B4-BE49-F238E27FC236}">
                <a16:creationId xmlns:a16="http://schemas.microsoft.com/office/drawing/2014/main" id="{DEE9B39B-E3DF-4D0C-9198-8C5A8EC6E2E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2EB1A42E-3C03-4283-86F4-7786EDC2F4E9}"/>
              </a:ext>
            </a:extLst>
          </p:cNvPr>
          <p:cNvSpPr>
            <a:spLocks noGrp="1"/>
          </p:cNvSpPr>
          <p:nvPr>
            <p:ph type="sldNum" sz="quarter" idx="12"/>
          </p:nvPr>
        </p:nvSpPr>
        <p:spPr/>
        <p:txBody>
          <a:bodyPr/>
          <a:lstStyle>
            <a:lvl1pPr>
              <a:defRPr/>
            </a:lvl1pPr>
          </a:lstStyle>
          <a:p>
            <a:fld id="{5D4668C0-7C30-4C7D-83B1-1B3EB477CEDE}" type="slidenum">
              <a:rPr lang="en-US" altLang="en-US"/>
              <a:pPr/>
              <a:t>‹#›</a:t>
            </a:fld>
            <a:endParaRPr lang="en-US" altLang="en-US"/>
          </a:p>
        </p:txBody>
      </p:sp>
    </p:spTree>
    <p:extLst>
      <p:ext uri="{BB962C8B-B14F-4D97-AF65-F5344CB8AC3E}">
        <p14:creationId xmlns:p14="http://schemas.microsoft.com/office/powerpoint/2010/main" val="173974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3C886E7-6665-4B3F-8785-E05130764FA1}"/>
              </a:ext>
            </a:extLst>
          </p:cNvPr>
          <p:cNvSpPr>
            <a:spLocks noGrp="1"/>
          </p:cNvSpPr>
          <p:nvPr>
            <p:ph type="dt" sz="half" idx="10"/>
          </p:nvPr>
        </p:nvSpPr>
        <p:spPr/>
        <p:txBody>
          <a:bodyPr/>
          <a:lstStyle>
            <a:lvl1pPr>
              <a:defRPr/>
            </a:lvl1pPr>
          </a:lstStyle>
          <a:p>
            <a:pPr>
              <a:defRPr/>
            </a:pPr>
            <a:fld id="{8C5C24A1-C8F3-458F-8885-4B5BA5475ADC}" type="datetime1">
              <a:rPr lang="en-US"/>
              <a:pPr>
                <a:defRPr/>
              </a:pPr>
              <a:t>3/9/2020</a:t>
            </a:fld>
            <a:endParaRPr lang="en-US"/>
          </a:p>
        </p:txBody>
      </p:sp>
      <p:sp>
        <p:nvSpPr>
          <p:cNvPr id="6" name="Footer Placeholder 2">
            <a:extLst>
              <a:ext uri="{FF2B5EF4-FFF2-40B4-BE49-F238E27FC236}">
                <a16:creationId xmlns:a16="http://schemas.microsoft.com/office/drawing/2014/main" id="{44F0BC88-CAFE-45DB-9389-14038CC3A6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666E5968-3AA8-4751-8A46-17969A53AC93}"/>
              </a:ext>
            </a:extLst>
          </p:cNvPr>
          <p:cNvSpPr>
            <a:spLocks noGrp="1"/>
          </p:cNvSpPr>
          <p:nvPr>
            <p:ph type="sldNum" sz="quarter" idx="12"/>
          </p:nvPr>
        </p:nvSpPr>
        <p:spPr/>
        <p:txBody>
          <a:bodyPr/>
          <a:lstStyle>
            <a:lvl1pPr>
              <a:defRPr/>
            </a:lvl1pPr>
          </a:lstStyle>
          <a:p>
            <a:fld id="{FF03F73D-8C76-45D7-9C4C-95F10B32DEAC}" type="slidenum">
              <a:rPr lang="en-US" altLang="en-US"/>
              <a:pPr/>
              <a:t>‹#›</a:t>
            </a:fld>
            <a:endParaRPr lang="en-US" altLang="en-US"/>
          </a:p>
        </p:txBody>
      </p:sp>
    </p:spTree>
    <p:extLst>
      <p:ext uri="{BB962C8B-B14F-4D97-AF65-F5344CB8AC3E}">
        <p14:creationId xmlns:p14="http://schemas.microsoft.com/office/powerpoint/2010/main" val="134296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AF7830AE-3B5D-4C85-B919-DDBDD4E33F7C}"/>
              </a:ext>
            </a:extLst>
          </p:cNvPr>
          <p:cNvSpPr>
            <a:spLocks noGrp="1"/>
          </p:cNvSpPr>
          <p:nvPr>
            <p:ph type="dt" sz="half" idx="10"/>
          </p:nvPr>
        </p:nvSpPr>
        <p:spPr/>
        <p:txBody>
          <a:bodyPr/>
          <a:lstStyle>
            <a:lvl1pPr>
              <a:defRPr/>
            </a:lvl1pPr>
          </a:lstStyle>
          <a:p>
            <a:pPr>
              <a:defRPr/>
            </a:pPr>
            <a:fld id="{F59371E4-DC63-48B7-88B8-B5C8C00BA3F7}" type="datetime1">
              <a:rPr lang="en-US"/>
              <a:pPr>
                <a:defRPr/>
              </a:pPr>
              <a:t>3/9/2020</a:t>
            </a:fld>
            <a:endParaRPr lang="en-US"/>
          </a:p>
        </p:txBody>
      </p:sp>
      <p:sp>
        <p:nvSpPr>
          <p:cNvPr id="6" name="Footer Placeholder 2">
            <a:extLst>
              <a:ext uri="{FF2B5EF4-FFF2-40B4-BE49-F238E27FC236}">
                <a16:creationId xmlns:a16="http://schemas.microsoft.com/office/drawing/2014/main" id="{6A979F9A-F748-4F91-A48A-73FF9E42E3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5138B56-3D64-4F3C-8669-ED83992A2639}"/>
              </a:ext>
            </a:extLst>
          </p:cNvPr>
          <p:cNvSpPr>
            <a:spLocks noGrp="1"/>
          </p:cNvSpPr>
          <p:nvPr>
            <p:ph type="sldNum" sz="quarter" idx="12"/>
          </p:nvPr>
        </p:nvSpPr>
        <p:spPr/>
        <p:txBody>
          <a:bodyPr/>
          <a:lstStyle>
            <a:lvl1pPr>
              <a:defRPr/>
            </a:lvl1pPr>
          </a:lstStyle>
          <a:p>
            <a:fld id="{69409382-199B-4FB8-B726-D350AF7405B1}" type="slidenum">
              <a:rPr lang="en-US" altLang="en-US"/>
              <a:pPr/>
              <a:t>‹#›</a:t>
            </a:fld>
            <a:endParaRPr lang="en-US" altLang="en-US"/>
          </a:p>
        </p:txBody>
      </p:sp>
    </p:spTree>
    <p:extLst>
      <p:ext uri="{BB962C8B-B14F-4D97-AF65-F5344CB8AC3E}">
        <p14:creationId xmlns:p14="http://schemas.microsoft.com/office/powerpoint/2010/main" val="75834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5B0EA68-357C-454E-B883-FFF39A04DEE2}"/>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a:extLst>
              <a:ext uri="{FF2B5EF4-FFF2-40B4-BE49-F238E27FC236}">
                <a16:creationId xmlns:a16="http://schemas.microsoft.com/office/drawing/2014/main" id="{EEEC1D8A-5478-4D1A-9998-C22A1ACE77C1}"/>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a:extLst>
              <a:ext uri="{FF2B5EF4-FFF2-40B4-BE49-F238E27FC236}">
                <a16:creationId xmlns:a16="http://schemas.microsoft.com/office/drawing/2014/main" id="{4239D6DE-3061-4C63-ABF4-79C16542095A}"/>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a:extLst>
              <a:ext uri="{FF2B5EF4-FFF2-40B4-BE49-F238E27FC236}">
                <a16:creationId xmlns:a16="http://schemas.microsoft.com/office/drawing/2014/main" id="{4CBB8C17-921E-4E3C-AAC4-D52B4B125A34}"/>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a:extLst>
              <a:ext uri="{FF2B5EF4-FFF2-40B4-BE49-F238E27FC236}">
                <a16:creationId xmlns:a16="http://schemas.microsoft.com/office/drawing/2014/main" id="{D80C560E-FCEC-4655-B096-1336E6024794}"/>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a:extLst>
              <a:ext uri="{FF2B5EF4-FFF2-40B4-BE49-F238E27FC236}">
                <a16:creationId xmlns:a16="http://schemas.microsoft.com/office/drawing/2014/main" id="{C86B75AF-6966-42E7-9028-9B78A9A40670}"/>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a:extLst>
              <a:ext uri="{FF2B5EF4-FFF2-40B4-BE49-F238E27FC236}">
                <a16:creationId xmlns:a16="http://schemas.microsoft.com/office/drawing/2014/main" id="{D41C45E7-E17A-4A9D-9F06-4CEC756CC6E0}"/>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a:extLst>
              <a:ext uri="{FF2B5EF4-FFF2-40B4-BE49-F238E27FC236}">
                <a16:creationId xmlns:a16="http://schemas.microsoft.com/office/drawing/2014/main" id="{E90E41D9-EA7C-4D96-9474-8EE0783337CE}"/>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a:extLst>
              <a:ext uri="{FF2B5EF4-FFF2-40B4-BE49-F238E27FC236}">
                <a16:creationId xmlns:a16="http://schemas.microsoft.com/office/drawing/2014/main" id="{5F2C327C-DDE5-4ADE-B610-7A5AFC7937AC}"/>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a:extLst>
              <a:ext uri="{FF2B5EF4-FFF2-40B4-BE49-F238E27FC236}">
                <a16:creationId xmlns:a16="http://schemas.microsoft.com/office/drawing/2014/main" id="{8343F3B9-D650-4574-AA60-2D7BCD41E028}"/>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a:extLst>
              <a:ext uri="{FF2B5EF4-FFF2-40B4-BE49-F238E27FC236}">
                <a16:creationId xmlns:a16="http://schemas.microsoft.com/office/drawing/2014/main" id="{FE35592F-CDD2-42E7-B59E-4FC56364248A}"/>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a:extLst>
              <a:ext uri="{FF2B5EF4-FFF2-40B4-BE49-F238E27FC236}">
                <a16:creationId xmlns:a16="http://schemas.microsoft.com/office/drawing/2014/main" id="{D9CA353C-90DE-4569-8B52-4D59EF67D0CC}"/>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a:extLst>
              <a:ext uri="{FF2B5EF4-FFF2-40B4-BE49-F238E27FC236}">
                <a16:creationId xmlns:a16="http://schemas.microsoft.com/office/drawing/2014/main" id="{0F10060A-BF65-44C5-826F-CDA0E31E3C76}"/>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a:extLst>
              <a:ext uri="{FF2B5EF4-FFF2-40B4-BE49-F238E27FC236}">
                <a16:creationId xmlns:a16="http://schemas.microsoft.com/office/drawing/2014/main" id="{CD018F53-C983-4C8B-A4E6-65923D2E42C7}"/>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04455810-1108-42FE-886D-53D0C5796E7C}"/>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A0F84274-5EDF-4B61-A30F-629003BF1C0F}"/>
              </a:ext>
            </a:extLst>
          </p:cNvPr>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E1F0072A-B073-4076-AF32-CF1F4F039904}" type="datetime1">
              <a:rPr lang="en-US"/>
              <a:pPr>
                <a:defRPr/>
              </a:pPr>
              <a:t>3/9/2020</a:t>
            </a:fld>
            <a:endParaRPr lang="en-US"/>
          </a:p>
        </p:txBody>
      </p:sp>
      <p:sp>
        <p:nvSpPr>
          <p:cNvPr id="3" name="Footer Placeholder 2">
            <a:extLst>
              <a:ext uri="{FF2B5EF4-FFF2-40B4-BE49-F238E27FC236}">
                <a16:creationId xmlns:a16="http://schemas.microsoft.com/office/drawing/2014/main" id="{66C7D3F9-10A5-4753-BB0C-06C5480E2AD9}"/>
              </a:ext>
            </a:extLst>
          </p:cNvPr>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E522D3E1-3EE0-4C32-B7A6-D4FC6995D432}"/>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064A2AB2-44AF-44FC-8D57-68D549E201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797" r:id="rId3"/>
    <p:sldLayoutId id="2147483798" r:id="rId4"/>
    <p:sldLayoutId id="2147483813" r:id="rId5"/>
    <p:sldLayoutId id="2147483814" r:id="rId6"/>
    <p:sldLayoutId id="2147483799" r:id="rId7"/>
    <p:sldLayoutId id="2147483800" r:id="rId8"/>
    <p:sldLayoutId id="2147483801" r:id="rId9"/>
    <p:sldLayoutId id="2147483802" r:id="rId10"/>
    <p:sldLayoutId id="2147483803"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B9B9EA-3599-430A-ADBF-C96C6DC964F3}"/>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a:extLst>
              <a:ext uri="{FF2B5EF4-FFF2-40B4-BE49-F238E27FC236}">
                <a16:creationId xmlns:a16="http://schemas.microsoft.com/office/drawing/2014/main" id="{8F994848-9D54-4508-9425-5C16147B20EF}"/>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a:extLst>
              <a:ext uri="{FF2B5EF4-FFF2-40B4-BE49-F238E27FC236}">
                <a16:creationId xmlns:a16="http://schemas.microsoft.com/office/drawing/2014/main" id="{6252AAD9-E506-4863-BCB8-40E5EE3DC74D}"/>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a:extLst>
              <a:ext uri="{FF2B5EF4-FFF2-40B4-BE49-F238E27FC236}">
                <a16:creationId xmlns:a16="http://schemas.microsoft.com/office/drawing/2014/main" id="{9DA5F500-A0A0-481E-A0D6-1D5F194C9F9F}"/>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a:extLst>
              <a:ext uri="{FF2B5EF4-FFF2-40B4-BE49-F238E27FC236}">
                <a16:creationId xmlns:a16="http://schemas.microsoft.com/office/drawing/2014/main" id="{FCC4230E-676A-427B-8599-9F22145137F2}"/>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a:extLst>
              <a:ext uri="{FF2B5EF4-FFF2-40B4-BE49-F238E27FC236}">
                <a16:creationId xmlns:a16="http://schemas.microsoft.com/office/drawing/2014/main" id="{B3E5F174-91FB-4280-A7B1-E8F2974E5728}"/>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a:extLst>
              <a:ext uri="{FF2B5EF4-FFF2-40B4-BE49-F238E27FC236}">
                <a16:creationId xmlns:a16="http://schemas.microsoft.com/office/drawing/2014/main" id="{18388067-BEFF-43D9-86CA-1C637729C064}"/>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a:extLst>
              <a:ext uri="{FF2B5EF4-FFF2-40B4-BE49-F238E27FC236}">
                <a16:creationId xmlns:a16="http://schemas.microsoft.com/office/drawing/2014/main" id="{25DB4B75-B959-491A-91E9-1C2B11C66779}"/>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a:extLst>
              <a:ext uri="{FF2B5EF4-FFF2-40B4-BE49-F238E27FC236}">
                <a16:creationId xmlns:a16="http://schemas.microsoft.com/office/drawing/2014/main" id="{5B39A3A9-1D90-47B4-8FC2-CD1D27E90471}"/>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a:extLst>
              <a:ext uri="{FF2B5EF4-FFF2-40B4-BE49-F238E27FC236}">
                <a16:creationId xmlns:a16="http://schemas.microsoft.com/office/drawing/2014/main" id="{2D5CA871-7704-4933-8309-908D3DA70491}"/>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a:extLst>
              <a:ext uri="{FF2B5EF4-FFF2-40B4-BE49-F238E27FC236}">
                <a16:creationId xmlns:a16="http://schemas.microsoft.com/office/drawing/2014/main" id="{7BFC62B7-1DEA-446E-B3D2-676930C4B70E}"/>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a:extLst>
              <a:ext uri="{FF2B5EF4-FFF2-40B4-BE49-F238E27FC236}">
                <a16:creationId xmlns:a16="http://schemas.microsoft.com/office/drawing/2014/main" id="{9AF0228C-57BA-4C61-9B0E-C9407044CB32}"/>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a:extLst>
              <a:ext uri="{FF2B5EF4-FFF2-40B4-BE49-F238E27FC236}">
                <a16:creationId xmlns:a16="http://schemas.microsoft.com/office/drawing/2014/main" id="{0CE67B25-297E-4F5E-9762-ECE8EA7C37C3}"/>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63" name="Title Placeholder 21">
            <a:extLst>
              <a:ext uri="{FF2B5EF4-FFF2-40B4-BE49-F238E27FC236}">
                <a16:creationId xmlns:a16="http://schemas.microsoft.com/office/drawing/2014/main" id="{8985007A-B978-46A2-8017-63AB2974F3EF}"/>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64" name="Text Placeholder 12">
            <a:extLst>
              <a:ext uri="{FF2B5EF4-FFF2-40B4-BE49-F238E27FC236}">
                <a16:creationId xmlns:a16="http://schemas.microsoft.com/office/drawing/2014/main" id="{F21221F5-9F15-4D7B-BB3E-BE8282A9A037}"/>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C52F80FA-739F-4102-8867-4AB418BB471C}"/>
              </a:ext>
            </a:extLst>
          </p:cNvPr>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rgbClr val="438086"/>
                </a:solidFill>
                <a:latin typeface="+mn-lt"/>
                <a:cs typeface="+mn-cs"/>
              </a:defRPr>
            </a:lvl1pPr>
          </a:lstStyle>
          <a:p>
            <a:pPr>
              <a:defRPr/>
            </a:pPr>
            <a:fld id="{4B37AFA1-55D2-4771-9499-59A5E5CB2D16}" type="datetime1">
              <a:rPr lang="en-US"/>
              <a:pPr>
                <a:defRPr/>
              </a:pPr>
              <a:t>3/9/2020</a:t>
            </a:fld>
            <a:endParaRPr lang="en-US"/>
          </a:p>
        </p:txBody>
      </p:sp>
      <p:sp>
        <p:nvSpPr>
          <p:cNvPr id="3" name="Footer Placeholder 2">
            <a:extLst>
              <a:ext uri="{FF2B5EF4-FFF2-40B4-BE49-F238E27FC236}">
                <a16:creationId xmlns:a16="http://schemas.microsoft.com/office/drawing/2014/main" id="{81E24FA7-DA0C-4E77-A7DD-BB38B9DBC6A7}"/>
              </a:ext>
            </a:extLst>
          </p:cNvPr>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E6FD4754-168F-4F18-9544-56EADC674E75}"/>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54458884-9DC5-4730-84DA-AAE0909C54B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04" r:id="rId3"/>
    <p:sldLayoutId id="2147483805" r:id="rId4"/>
    <p:sldLayoutId id="2147483817" r:id="rId5"/>
    <p:sldLayoutId id="2147483818" r:id="rId6"/>
    <p:sldLayoutId id="2147483806" r:id="rId7"/>
    <p:sldLayoutId id="2147483807" r:id="rId8"/>
    <p:sldLayoutId id="2147483808" r:id="rId9"/>
    <p:sldLayoutId id="2147483809" r:id="rId10"/>
    <p:sldLayoutId id="2147483810" r:id="rId11"/>
    <p:sldLayoutId id="2147483819" r:id="rId12"/>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B831244-D4D2-49F4-B1AE-5E5C27D62C16}"/>
              </a:ext>
            </a:extLst>
          </p:cNvPr>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Lorem ipsum</a:t>
            </a:r>
          </a:p>
        </p:txBody>
      </p:sp>
      <p:sp>
        <p:nvSpPr>
          <p:cNvPr id="3075" name="Rectangle 3">
            <a:extLst>
              <a:ext uri="{FF2B5EF4-FFF2-40B4-BE49-F238E27FC236}">
                <a16:creationId xmlns:a16="http://schemas.microsoft.com/office/drawing/2014/main" id="{4098798F-402E-4892-A153-F33A9E1F53B8}"/>
              </a:ext>
            </a:extLst>
          </p:cNvPr>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a:t>Et dolor fragum</a:t>
            </a:r>
            <a:endParaRPr lang="en-GB" altLang="en-US"/>
          </a:p>
          <a:p>
            <a:pPr lvl="1"/>
            <a:r>
              <a:rPr lang="en-GB" altLang="en-US"/>
              <a:t>Et dolor fragum</a:t>
            </a:r>
          </a:p>
          <a:p>
            <a:pPr lvl="2"/>
            <a:r>
              <a:rPr lang="en-GB" altLang="en-US"/>
              <a:t>- Et dolor fragum</a:t>
            </a:r>
          </a:p>
        </p:txBody>
      </p:sp>
      <p:sp>
        <p:nvSpPr>
          <p:cNvPr id="1028" name="Rectangle 4">
            <a:extLst>
              <a:ext uri="{FF2B5EF4-FFF2-40B4-BE49-F238E27FC236}">
                <a16:creationId xmlns:a16="http://schemas.microsoft.com/office/drawing/2014/main" id="{A2B2A3E8-31B4-4767-82F4-4B6EDC570EF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mj-lt"/>
                <a:cs typeface="+mn-cs"/>
              </a:defRPr>
            </a:lvl1pPr>
          </a:lstStyle>
          <a:p>
            <a:pPr>
              <a:defRPr/>
            </a:pPr>
            <a:fld id="{1FB2B75B-B92F-4002-A0A7-8FFEA0E8678C}" type="datetime1">
              <a:rPr lang="en-US"/>
              <a:pPr>
                <a:defRPr/>
              </a:pPr>
              <a:t>3/9/2020</a:t>
            </a:fld>
            <a:endParaRPr lang="en-GB"/>
          </a:p>
        </p:txBody>
      </p:sp>
      <p:sp>
        <p:nvSpPr>
          <p:cNvPr id="1029" name="Rectangle 5">
            <a:extLst>
              <a:ext uri="{FF2B5EF4-FFF2-40B4-BE49-F238E27FC236}">
                <a16:creationId xmlns:a16="http://schemas.microsoft.com/office/drawing/2014/main" id="{0C495442-C757-4F4E-8286-9DEBF7569AF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lang="en-GB" sz="1400" b="0" kern="1200">
                <a:solidFill>
                  <a:srgbClr val="000000"/>
                </a:solidFill>
                <a:latin typeface="+mj-lt"/>
                <a:ea typeface="+mn-ea"/>
                <a:cs typeface="+mn-cs"/>
              </a:defRPr>
            </a:lvl1pPr>
          </a:lstStyle>
          <a:p>
            <a:pPr>
              <a:defRPr/>
            </a:pPr>
            <a:endParaRPr lang="en-US"/>
          </a:p>
        </p:txBody>
      </p:sp>
      <p:sp>
        <p:nvSpPr>
          <p:cNvPr id="1030" name="Rectangle 6">
            <a:extLst>
              <a:ext uri="{FF2B5EF4-FFF2-40B4-BE49-F238E27FC236}">
                <a16:creationId xmlns:a16="http://schemas.microsoft.com/office/drawing/2014/main" id="{752AA03E-92AF-4540-BC61-4AFEAEF6CA8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FA338494-F231-43C8-A2B6-6E389289229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6.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unodc.org/documents/treaties/UNCAC/Publications/ReviewMechanism-BasicDocuments/Mechanism_for_the_Review_of_Implementation_-_Basic_Documents_-_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7.xml"/><Relationship Id="rId7" Type="http://schemas.openxmlformats.org/officeDocument/2006/relationships/hyperlink" Target="http://images.google.com/imgres?imgurl=http://www.fpo.go.th/S-I/Source/Logo/Images/WTO/WTO1-Color_L.png&amp;imgrefurl=http://www.fpo.go.th/S-I/Source/Logo/Images/WTO/&amp;usg=__Ax2zv4N-Ox32Y-eOvZOeFL7pIWI=&amp;h=424&amp;w=500&amp;sz=34&amp;hl=en&amp;start=2&amp;sig2=qghhsXL7Gx8-2aMq2-tipg&amp;tbnid=gaSEwoxVLEGkcM:&amp;tbnh=110&amp;tbnw=130&amp;prev=/images?q%3DWTO%26gbv%3D2%26hl%3Den&amp;ei=gAbmSb2iKqr1nQe6srmMDg" TargetMode="Externa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osd.dibcsia@mail.mi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4B2B6-E507-4253-BBFB-ABDD1488CCE5}"/>
              </a:ext>
            </a:extLst>
          </p:cNvPr>
          <p:cNvSpPr>
            <a:spLocks noGrp="1"/>
          </p:cNvSpPr>
          <p:nvPr>
            <p:ph type="ctrTitle"/>
          </p:nvPr>
        </p:nvSpPr>
        <p:spPr>
          <a:xfrm>
            <a:off x="381000" y="2438400"/>
            <a:ext cx="8534400" cy="1622425"/>
          </a:xfrm>
        </p:spPr>
        <p:txBody>
          <a:bodyPr>
            <a:normAutofit fontScale="90000"/>
          </a:bodyPr>
          <a:lstStyle/>
          <a:p>
            <a:pPr eaLnBrk="1" fontAlgn="auto" hangingPunct="1">
              <a:spcAft>
                <a:spcPts val="0"/>
              </a:spcAft>
              <a:defRPr/>
            </a:pPr>
            <a:r>
              <a:rPr lang="en-GB" sz="4000" dirty="0"/>
              <a:t>Procurement Law</a:t>
            </a:r>
            <a:br>
              <a:rPr lang="en-GB" sz="4000" dirty="0"/>
            </a:br>
            <a:r>
              <a:rPr lang="en-GB" sz="4000" dirty="0"/>
              <a:t>in the Wider World</a:t>
            </a:r>
            <a:br>
              <a:rPr lang="en-US" sz="3600" dirty="0"/>
            </a:br>
            <a:br>
              <a:rPr lang="en-US" sz="4000" i="1" dirty="0"/>
            </a:br>
            <a:r>
              <a:rPr lang="en-US" sz="3600" dirty="0"/>
              <a:t>King’s College London</a:t>
            </a:r>
            <a:br>
              <a:rPr lang="en-US" sz="3600" dirty="0"/>
            </a:br>
            <a:r>
              <a:rPr lang="en-US" sz="3600" dirty="0"/>
              <a:t>March 2020</a:t>
            </a:r>
            <a:br>
              <a:rPr lang="en-US" dirty="0"/>
            </a:br>
            <a:endParaRPr lang="en-US" dirty="0"/>
          </a:p>
        </p:txBody>
      </p:sp>
      <p:sp>
        <p:nvSpPr>
          <p:cNvPr id="24579" name="Subtitle 2">
            <a:extLst>
              <a:ext uri="{FF2B5EF4-FFF2-40B4-BE49-F238E27FC236}">
                <a16:creationId xmlns:a16="http://schemas.microsoft.com/office/drawing/2014/main" id="{9F59ECDD-AAA8-43C0-984E-CF5136A1B0CF}"/>
              </a:ext>
            </a:extLst>
          </p:cNvPr>
          <p:cNvSpPr>
            <a:spLocks noGrp="1"/>
          </p:cNvSpPr>
          <p:nvPr>
            <p:ph type="subTitle" idx="1"/>
          </p:nvPr>
        </p:nvSpPr>
        <p:spPr>
          <a:xfrm>
            <a:off x="457200" y="3900488"/>
            <a:ext cx="7924800" cy="2347912"/>
          </a:xfrm>
        </p:spPr>
        <p:txBody>
          <a:bodyPr/>
          <a:lstStyle/>
          <a:p>
            <a:pPr marL="63500" eaLnBrk="1" hangingPunct="1"/>
            <a:r>
              <a:rPr lang="en-US" altLang="en-US" b="1"/>
              <a:t>Caroline Nicholas</a:t>
            </a:r>
          </a:p>
          <a:p>
            <a:pPr marL="63500" eaLnBrk="1" hangingPunct="1"/>
            <a:r>
              <a:rPr lang="en-US" altLang="en-US" b="1"/>
              <a:t>UNCITRAL Secretariat, Vienna</a:t>
            </a:r>
          </a:p>
          <a:p>
            <a:pPr marL="63500" eaLnBrk="1" hangingPunct="1"/>
            <a:endParaRPr lang="en-US" altLang="en-US" b="1"/>
          </a:p>
          <a:p>
            <a:pPr marL="63500" eaLnBrk="1" hangingPunct="1"/>
            <a:r>
              <a:rPr lang="en-US" altLang="en-US" b="1"/>
              <a:t>Christopher Yukins</a:t>
            </a:r>
          </a:p>
          <a:p>
            <a:pPr marL="63500" eaLnBrk="1" hangingPunct="1"/>
            <a:r>
              <a:rPr lang="en-US" altLang="en-US" b="1"/>
              <a:t>George Washington University Law School</a:t>
            </a:r>
          </a:p>
        </p:txBody>
      </p:sp>
      <p:pic>
        <p:nvPicPr>
          <p:cNvPr id="24580" name="Picture 6" descr="http://www.publicdomainpictures.net/pictures/130000/velka/america-globe.jpg">
            <a:extLst>
              <a:ext uri="{FF2B5EF4-FFF2-40B4-BE49-F238E27FC236}">
                <a16:creationId xmlns:a16="http://schemas.microsoft.com/office/drawing/2014/main" id="{61E1DDE2-49FA-47DA-A36F-B67AA98F4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3719513"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4">
            <a:extLst>
              <a:ext uri="{FF2B5EF4-FFF2-40B4-BE49-F238E27FC236}">
                <a16:creationId xmlns:a16="http://schemas.microsoft.com/office/drawing/2014/main" id="{A449E4BA-F28D-4C9C-9BC4-23137BFD4587}"/>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264C62B3-FF0F-48EE-ACB1-276D3DD3BFC9}" type="slidenum">
              <a:rPr lang="en-US" altLang="en-US">
                <a:solidFill>
                  <a:schemeClr val="bg1"/>
                </a:solidFill>
              </a:rPr>
              <a:pPr eaLnBrk="1" hangingPunct="1"/>
              <a:t>1</a:t>
            </a:fld>
            <a:endParaRPr lang="en-US" alt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AB80DF6D-8B1D-40CC-AF1B-88B1BEC311C9}"/>
              </a:ext>
            </a:extLst>
          </p:cNvPr>
          <p:cNvSpPr>
            <a:spLocks noGrp="1" noChangeArrowheads="1"/>
          </p:cNvSpPr>
          <p:nvPr>
            <p:ph type="body" idx="4294967295"/>
          </p:nvPr>
        </p:nvSpPr>
        <p:spPr>
          <a:xfrm>
            <a:off x="152400" y="825500"/>
            <a:ext cx="4648200" cy="5194300"/>
          </a:xfrm>
        </p:spPr>
        <p:txBody>
          <a:bodyPr lIns="90000" tIns="46800" rIns="90000" bIns="46800">
            <a:normAutofit fontScale="62500" lnSpcReduction="20000"/>
          </a:bodyPr>
          <a:lstStyle/>
          <a:p>
            <a:pPr marL="365760" indent="-341313" defTabSz="449263" eaLnBrk="1" fontAlgn="auto" hangingPunct="1">
              <a:lnSpc>
                <a:spcPct val="90000"/>
              </a:lnSpc>
              <a:spcAft>
                <a:spcPts val="0"/>
              </a:spcAft>
              <a:buClr>
                <a:schemeClr val="accent3"/>
              </a:buClr>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b="1" u="sng" dirty="0">
                <a:solidFill>
                  <a:srgbClr val="145897"/>
                </a:solidFill>
              </a:rPr>
              <a:t>International legal framework for PP</a:t>
            </a:r>
          </a:p>
          <a:p>
            <a:pPr marL="365760" indent="-341313" defTabSz="449263" eaLnBrk="1" fontAlgn="auto" hangingPunct="1">
              <a:lnSpc>
                <a:spcPct val="90000"/>
              </a:lnSpc>
              <a:spcAft>
                <a:spcPts val="0"/>
              </a:spcAft>
              <a:buClr>
                <a:schemeClr val="accent3"/>
              </a:buClr>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altLang="en-US" sz="2100" dirty="0">
              <a:solidFill>
                <a:srgbClr val="145897"/>
              </a:solidFill>
            </a:endParaRPr>
          </a:p>
          <a:p>
            <a:pPr marL="741363" lvl="1" indent="-284163" defTabSz="449263" eaLnBrk="1" fontAlgn="auto" hangingPunct="1">
              <a:lnSpc>
                <a:spcPct val="120000"/>
              </a:lnSpc>
              <a:spcBef>
                <a:spcPct val="0"/>
              </a:spcBef>
              <a:spcAft>
                <a:spcPts val="0"/>
              </a:spcAft>
              <a:buClr>
                <a:srgbClr val="145897"/>
              </a:buClr>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2800" dirty="0">
                <a:solidFill>
                  <a:srgbClr val="145897"/>
                </a:solidFill>
              </a:rPr>
              <a:t>UN Convention Against Corruption (UNCAC)</a:t>
            </a:r>
          </a:p>
          <a:p>
            <a:pPr marL="741363" lvl="1" indent="-284163" defTabSz="449263" eaLnBrk="1" fontAlgn="auto" hangingPunct="1">
              <a:lnSpc>
                <a:spcPct val="120000"/>
              </a:lnSpc>
              <a:spcBef>
                <a:spcPct val="0"/>
              </a:spcBef>
              <a:spcAft>
                <a:spcPts val="0"/>
              </a:spcAft>
              <a:buClr>
                <a:srgbClr val="145897"/>
              </a:buClr>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2800" dirty="0">
                <a:solidFill>
                  <a:srgbClr val="145897"/>
                </a:solidFill>
              </a:rPr>
              <a:t>WTO Government Procurement Agreement (GPA)/Regional Free Trade Agreements (FTAs)</a:t>
            </a:r>
          </a:p>
          <a:p>
            <a:pPr marL="741363" lvl="1" indent="-284163" defTabSz="449263" eaLnBrk="1" fontAlgn="auto" hangingPunct="1">
              <a:lnSpc>
                <a:spcPct val="120000"/>
              </a:lnSpc>
              <a:spcBef>
                <a:spcPct val="0"/>
              </a:spcBef>
              <a:spcAft>
                <a:spcPts val="0"/>
              </a:spcAft>
              <a:buClr>
                <a:srgbClr val="145897"/>
              </a:buClr>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en-US" sz="2800" dirty="0">
                <a:solidFill>
                  <a:srgbClr val="145897"/>
                </a:solidFill>
              </a:rPr>
              <a:t>European Union Directives</a:t>
            </a:r>
          </a:p>
          <a:p>
            <a:pPr marL="741363" lvl="1" indent="-284163" defTabSz="449263" eaLnBrk="1" fontAlgn="auto" hangingPunct="1">
              <a:lnSpc>
                <a:spcPct val="120000"/>
              </a:lnSpc>
              <a:spcBef>
                <a:spcPct val="0"/>
              </a:spcBef>
              <a:spcAft>
                <a:spcPts val="0"/>
              </a:spcAft>
              <a:buClr>
                <a:srgbClr val="145897"/>
              </a:buClr>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2800" dirty="0">
                <a:solidFill>
                  <a:srgbClr val="145897"/>
                </a:solidFill>
              </a:rPr>
              <a:t>UNCITRAL Model Law on Procurement</a:t>
            </a:r>
          </a:p>
          <a:p>
            <a:pPr marL="741363" lvl="1" indent="-284163" defTabSz="449263" eaLnBrk="1" fontAlgn="auto" hangingPunct="1">
              <a:lnSpc>
                <a:spcPct val="120000"/>
              </a:lnSpc>
              <a:spcAft>
                <a:spcPts val="0"/>
              </a:spcAft>
              <a:buClr>
                <a:srgbClr val="145897"/>
              </a:buClr>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2800" dirty="0">
                <a:solidFill>
                  <a:srgbClr val="145897"/>
                </a:solidFill>
              </a:rPr>
              <a:t>Multilateral Development Banks (e.g., World Bank, European Bank for Reconstruction and Development (EBRD) procurement policies</a:t>
            </a:r>
          </a:p>
          <a:p>
            <a:pPr marL="457200" lvl="1" indent="0" defTabSz="449263" eaLnBrk="1" fontAlgn="auto" hangingPunct="1">
              <a:lnSpc>
                <a:spcPct val="120000"/>
              </a:lnSpc>
              <a:spcAft>
                <a:spcPts val="0"/>
              </a:spcAft>
              <a:buClr>
                <a:srgbClr val="145897"/>
              </a:buClr>
              <a:buFont typeface="Georgia"/>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altLang="en-US" sz="2800" dirty="0">
              <a:solidFill>
                <a:srgbClr val="145897"/>
              </a:solidFill>
            </a:endParaRPr>
          </a:p>
          <a:p>
            <a:pPr marL="741363" lvl="1" indent="-284163" defTabSz="449263" eaLnBrk="1" fontAlgn="auto" hangingPunct="1">
              <a:lnSpc>
                <a:spcPct val="120000"/>
              </a:lnSpc>
              <a:spcAft>
                <a:spcPts val="0"/>
              </a:spcAft>
              <a:buClr>
                <a:srgbClr val="145897"/>
              </a:buClr>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en-US" sz="2800" dirty="0">
                <a:solidFill>
                  <a:srgbClr val="145897"/>
                </a:solidFill>
              </a:rPr>
              <a:t>National systems are often based on one or more of these texts</a:t>
            </a:r>
            <a:endParaRPr lang="en-US" altLang="en-US" sz="2800" dirty="0">
              <a:solidFill>
                <a:srgbClr val="145897"/>
              </a:solidFill>
            </a:endParaRPr>
          </a:p>
          <a:p>
            <a:pPr marL="741363" lvl="1" indent="-284163" defTabSz="449263" eaLnBrk="1" fontAlgn="auto" hangingPunct="1">
              <a:lnSpc>
                <a:spcPct val="90000"/>
              </a:lnSpc>
              <a:spcAft>
                <a:spcPts val="0"/>
              </a:spcAft>
              <a:buClr>
                <a:srgbClr val="145897"/>
              </a:buClr>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altLang="en-US" dirty="0">
              <a:solidFill>
                <a:srgbClr val="145897"/>
              </a:solidFill>
            </a:endParaRPr>
          </a:p>
        </p:txBody>
      </p:sp>
      <p:graphicFrame>
        <p:nvGraphicFramePr>
          <p:cNvPr id="5" name="Diagram 4">
            <a:extLst>
              <a:ext uri="{FF2B5EF4-FFF2-40B4-BE49-F238E27FC236}">
                <a16:creationId xmlns:a16="http://schemas.microsoft.com/office/drawing/2014/main" id="{7A07C5C5-1C25-4DF8-A937-B16E068617F3}"/>
              </a:ext>
            </a:extLst>
          </p:cNvPr>
          <p:cNvGraphicFramePr/>
          <p:nvPr/>
        </p:nvGraphicFramePr>
        <p:xfrm>
          <a:off x="4876800" y="1217892"/>
          <a:ext cx="3987537" cy="3887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Slide Number Placeholder 1">
            <a:extLst>
              <a:ext uri="{FF2B5EF4-FFF2-40B4-BE49-F238E27FC236}">
                <a16:creationId xmlns:a16="http://schemas.microsoft.com/office/drawing/2014/main" id="{9E4D1B0C-317A-48D0-8EF1-4C81C983F88B}"/>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C53740D5-8EBA-4B1D-B338-A491DCFE35D4}" type="slidenum">
              <a:rPr lang="en-US" altLang="en-US">
                <a:solidFill>
                  <a:srgbClr val="FFFFFF"/>
                </a:solidFill>
              </a:rPr>
              <a:pPr eaLnBrk="1" hangingPunct="1"/>
              <a:t>10</a:t>
            </a:fld>
            <a:endParaRPr lang="en-US" altLang="en-US">
              <a:solidFill>
                <a:srgbClr val="FFFFFF"/>
              </a:solidFill>
            </a:endParaRPr>
          </a:p>
        </p:txBody>
      </p:sp>
      <p:sp>
        <p:nvSpPr>
          <p:cNvPr id="6" name="Rectangle 5">
            <a:extLst>
              <a:ext uri="{FF2B5EF4-FFF2-40B4-BE49-F238E27FC236}">
                <a16:creationId xmlns:a16="http://schemas.microsoft.com/office/drawing/2014/main" id="{AE49F6D0-89BC-4459-851E-37BD01E76875}"/>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E6C6-8A70-4A43-8FD0-D9F9A855846A}"/>
              </a:ext>
            </a:extLst>
          </p:cNvPr>
          <p:cNvSpPr>
            <a:spLocks noGrp="1"/>
          </p:cNvSpPr>
          <p:nvPr>
            <p:ph type="title"/>
          </p:nvPr>
        </p:nvSpPr>
        <p:spPr/>
        <p:txBody>
          <a:bodyPr/>
          <a:lstStyle/>
          <a:p>
            <a:pPr eaLnBrk="1" fontAlgn="auto" hangingPunct="1">
              <a:spcAft>
                <a:spcPts val="0"/>
              </a:spcAft>
              <a:defRPr/>
            </a:pPr>
            <a:r>
              <a:rPr lang="en-US" sz="2800" dirty="0">
                <a:solidFill>
                  <a:schemeClr val="tx1"/>
                </a:solidFill>
              </a:rPr>
              <a:t>EXAMPLE OF MODEL LAW:</a:t>
            </a:r>
            <a:br>
              <a:rPr lang="en-US" sz="2800" dirty="0">
                <a:solidFill>
                  <a:schemeClr val="tx1"/>
                </a:solidFill>
              </a:rPr>
            </a:br>
            <a:r>
              <a:rPr lang="en-US" sz="2800" dirty="0">
                <a:solidFill>
                  <a:schemeClr val="tx1"/>
                </a:solidFill>
              </a:rPr>
              <a:t>THE UNCITRAL MODEL </a:t>
            </a:r>
            <a:br>
              <a:rPr lang="en-US" sz="2800" dirty="0">
                <a:solidFill>
                  <a:schemeClr val="tx1"/>
                </a:solidFill>
              </a:rPr>
            </a:br>
            <a:r>
              <a:rPr lang="en-US" sz="2800" dirty="0">
                <a:solidFill>
                  <a:schemeClr val="tx1"/>
                </a:solidFill>
              </a:rPr>
              <a:t>LAW ON PUBLIC PROCUREMENT (2011)</a:t>
            </a:r>
          </a:p>
        </p:txBody>
      </p:sp>
      <p:sp>
        <p:nvSpPr>
          <p:cNvPr id="33795" name="Slide Number Placeholder 2">
            <a:extLst>
              <a:ext uri="{FF2B5EF4-FFF2-40B4-BE49-F238E27FC236}">
                <a16:creationId xmlns:a16="http://schemas.microsoft.com/office/drawing/2014/main" id="{54251653-36D2-4F36-BE20-056458709787}"/>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4A61C5D8-93A8-4CED-A1ED-9B8B3C879E90}" type="slidenum">
              <a:rPr lang="en-US" altLang="en-US">
                <a:solidFill>
                  <a:srgbClr val="FFFFFF"/>
                </a:solidFill>
              </a:rPr>
              <a:pPr eaLnBrk="1" hangingPunct="1"/>
              <a:t>11</a:t>
            </a:fld>
            <a:endParaRPr lang="en-US" altLang="en-US">
              <a:solidFill>
                <a:srgbClr val="FFFFFF"/>
              </a:solidFill>
            </a:endParaRPr>
          </a:p>
        </p:txBody>
      </p:sp>
      <p:sp>
        <p:nvSpPr>
          <p:cNvPr id="4" name="Rectangle 3">
            <a:extLst>
              <a:ext uri="{FF2B5EF4-FFF2-40B4-BE49-F238E27FC236}">
                <a16:creationId xmlns:a16="http://schemas.microsoft.com/office/drawing/2014/main" id="{C6FC3325-FF52-4FF5-9687-284B7A3BB29E}"/>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CCC0-0D12-4FA9-94F5-42D5E29AE6D6}"/>
              </a:ext>
            </a:extLst>
          </p:cNvPr>
          <p:cNvSpPr>
            <a:spLocks noGrp="1"/>
          </p:cNvSpPr>
          <p:nvPr>
            <p:ph type="title"/>
          </p:nvPr>
        </p:nvSpPr>
        <p:spPr>
          <a:xfrm>
            <a:off x="609600" y="3352800"/>
            <a:ext cx="7772400" cy="1362075"/>
          </a:xfrm>
        </p:spPr>
        <p:txBody>
          <a:bodyPr/>
          <a:lstStyle/>
          <a:p>
            <a:pPr eaLnBrk="1" fontAlgn="auto" hangingPunct="1">
              <a:spcAft>
                <a:spcPts val="0"/>
              </a:spcAft>
              <a:defRPr/>
            </a:pPr>
            <a:r>
              <a:rPr lang="en-GB" sz="3600" dirty="0">
                <a:solidFill>
                  <a:srgbClr val="C00000"/>
                </a:solidFill>
              </a:rPr>
              <a:t>Essential principles and procedures of the Model Law</a:t>
            </a:r>
            <a:r>
              <a:rPr lang="en-US" sz="3600" dirty="0">
                <a:solidFill>
                  <a:srgbClr val="C00000"/>
                </a:solidFill>
              </a:rPr>
              <a:t>:  </a:t>
            </a:r>
            <a:br>
              <a:rPr lang="en-US" sz="3600" dirty="0">
                <a:solidFill>
                  <a:schemeClr val="tx1"/>
                </a:solidFill>
              </a:rPr>
            </a:br>
            <a:r>
              <a:rPr lang="en-US" sz="3600" dirty="0">
                <a:solidFill>
                  <a:schemeClr val="tx1"/>
                </a:solidFill>
              </a:rPr>
              <a:t>Legislation or regulations implementing the Model Law </a:t>
            </a:r>
            <a:r>
              <a:rPr lang="en-GB" sz="3600" dirty="0">
                <a:solidFill>
                  <a:schemeClr val="tx1"/>
                </a:solidFill>
              </a:rPr>
              <a:t>should include the following essential principles and procedures</a:t>
            </a:r>
            <a:endParaRPr lang="en-US" sz="2400" dirty="0"/>
          </a:p>
        </p:txBody>
      </p:sp>
      <p:sp>
        <p:nvSpPr>
          <p:cNvPr id="34819" name="Slide Number Placeholder 2">
            <a:extLst>
              <a:ext uri="{FF2B5EF4-FFF2-40B4-BE49-F238E27FC236}">
                <a16:creationId xmlns:a16="http://schemas.microsoft.com/office/drawing/2014/main" id="{AE560EB7-BD98-4094-9D3C-E36886B1E45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BE4B348C-DC06-4189-8760-38EFDA93585C}" type="slidenum">
              <a:rPr lang="en-US" altLang="en-US">
                <a:solidFill>
                  <a:srgbClr val="FFFFFF"/>
                </a:solidFill>
              </a:rPr>
              <a:pPr eaLnBrk="1" hangingPunct="1"/>
              <a:t>12</a:t>
            </a:fld>
            <a:endParaRPr lang="en-US" altLang="en-US">
              <a:solidFill>
                <a:srgbClr val="FFFFFF"/>
              </a:solidFill>
            </a:endParaRPr>
          </a:p>
        </p:txBody>
      </p:sp>
      <p:sp>
        <p:nvSpPr>
          <p:cNvPr id="4" name="Rectangle 3">
            <a:extLst>
              <a:ext uri="{FF2B5EF4-FFF2-40B4-BE49-F238E27FC236}">
                <a16:creationId xmlns:a16="http://schemas.microsoft.com/office/drawing/2014/main" id="{DBD3AB22-CCCE-41A4-A68D-33992C2E0117}"/>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A0AD-BBF3-47FD-A5F2-8B3810627CF6}"/>
              </a:ext>
            </a:extLst>
          </p:cNvPr>
          <p:cNvSpPr>
            <a:spLocks noGrp="1"/>
          </p:cNvSpPr>
          <p:nvPr>
            <p:ph type="title"/>
          </p:nvPr>
        </p:nvSpPr>
        <p:spPr/>
        <p:txBody>
          <a:bodyPr/>
          <a:lstStyle/>
          <a:p>
            <a:pPr eaLnBrk="1" fontAlgn="auto" hangingPunct="1">
              <a:spcAft>
                <a:spcPts val="0"/>
              </a:spcAft>
              <a:defRPr/>
            </a:pPr>
            <a:r>
              <a:rPr lang="en-US" dirty="0">
                <a:solidFill>
                  <a:schemeClr val="tx1"/>
                </a:solidFill>
              </a:rPr>
              <a:t>Adhering to Essential principles and Procedures</a:t>
            </a:r>
          </a:p>
        </p:txBody>
      </p:sp>
      <p:sp>
        <p:nvSpPr>
          <p:cNvPr id="3" name="Content Placeholder 2">
            <a:extLst>
              <a:ext uri="{FF2B5EF4-FFF2-40B4-BE49-F238E27FC236}">
                <a16:creationId xmlns:a16="http://schemas.microsoft.com/office/drawing/2014/main" id="{E0A2BE1D-947B-43A2-BEDC-FC36364EA4DF}"/>
              </a:ext>
            </a:extLst>
          </p:cNvPr>
          <p:cNvSpPr>
            <a:spLocks noGrp="1"/>
          </p:cNvSpPr>
          <p:nvPr>
            <p:ph type="body" idx="1"/>
          </p:nvPr>
        </p:nvSpPr>
        <p:spPr>
          <a:xfrm>
            <a:off x="722313" y="3367088"/>
            <a:ext cx="7772400" cy="2576512"/>
          </a:xfrm>
        </p:spPr>
        <p:txBody>
          <a:bodyPr>
            <a:normAutofit/>
          </a:bodyPr>
          <a:lstStyle/>
          <a:p>
            <a:pPr eaLnBrk="1" fontAlgn="auto" hangingPunct="1">
              <a:spcAft>
                <a:spcPts val="0"/>
              </a:spcAft>
              <a:buClr>
                <a:schemeClr val="accent3"/>
              </a:buClr>
              <a:buFont typeface="Georgia"/>
              <a:buNone/>
              <a:defRPr/>
            </a:pPr>
            <a:r>
              <a:rPr lang="en-GB" sz="2600" cap="small" dirty="0"/>
              <a:t>While it is intended that States should adapt the Model Law to local circumstances, including their legislative tradition, they should not compromise the Model Law’s essential principles and procedures in so doing.</a:t>
            </a:r>
            <a:endParaRPr lang="en-US" sz="2600" cap="small" dirty="0"/>
          </a:p>
          <a:p>
            <a:pPr eaLnBrk="1" fontAlgn="auto" hangingPunct="1">
              <a:spcAft>
                <a:spcPts val="0"/>
              </a:spcAft>
              <a:buClr>
                <a:schemeClr val="accent3"/>
              </a:buClr>
              <a:buFont typeface="Georgia"/>
              <a:buNone/>
              <a:defRPr/>
            </a:pPr>
            <a:endParaRPr lang="en-US" dirty="0"/>
          </a:p>
        </p:txBody>
      </p:sp>
      <p:sp>
        <p:nvSpPr>
          <p:cNvPr id="35844" name="Slide Number Placeholder 3">
            <a:extLst>
              <a:ext uri="{FF2B5EF4-FFF2-40B4-BE49-F238E27FC236}">
                <a16:creationId xmlns:a16="http://schemas.microsoft.com/office/drawing/2014/main" id="{264899C9-93BB-4744-B644-ABE1513F5C4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2A5382CD-B27C-43C8-A83C-B280CBD053D6}" type="slidenum">
              <a:rPr lang="en-US" altLang="en-US">
                <a:solidFill>
                  <a:srgbClr val="FFFFFF"/>
                </a:solidFill>
              </a:rPr>
              <a:pPr eaLnBrk="1" hangingPunct="1"/>
              <a:t>13</a:t>
            </a:fld>
            <a:endParaRPr lang="en-US" altLang="en-US">
              <a:solidFill>
                <a:srgbClr val="FFFFFF"/>
              </a:solidFill>
            </a:endParaRPr>
          </a:p>
        </p:txBody>
      </p:sp>
      <p:sp>
        <p:nvSpPr>
          <p:cNvPr id="5" name="Rectangle 4">
            <a:extLst>
              <a:ext uri="{FF2B5EF4-FFF2-40B4-BE49-F238E27FC236}">
                <a16:creationId xmlns:a16="http://schemas.microsoft.com/office/drawing/2014/main" id="{889A6C59-3297-41C2-9445-21C7CFBC0726}"/>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F069-A225-44B0-9101-A64837B31CAD}"/>
              </a:ext>
            </a:extLst>
          </p:cNvPr>
          <p:cNvSpPr>
            <a:spLocks noGrp="1"/>
          </p:cNvSpPr>
          <p:nvPr>
            <p:ph type="title"/>
          </p:nvPr>
        </p:nvSpPr>
        <p:spPr/>
        <p:txBody>
          <a:bodyPr>
            <a:normAutofit/>
          </a:bodyPr>
          <a:lstStyle/>
          <a:p>
            <a:pPr eaLnBrk="1" fontAlgn="auto" hangingPunct="1">
              <a:spcAft>
                <a:spcPts val="0"/>
              </a:spcAft>
              <a:defRPr/>
            </a:pPr>
            <a:r>
              <a:rPr lang="en-GB" sz="3000" b="0" cap="small" dirty="0">
                <a:solidFill>
                  <a:schemeClr val="tx2"/>
                </a:solidFill>
              </a:rPr>
              <a:t>Transparency of Law</a:t>
            </a:r>
            <a:endParaRPr lang="en-US" dirty="0"/>
          </a:p>
        </p:txBody>
      </p:sp>
      <p:sp>
        <p:nvSpPr>
          <p:cNvPr id="3" name="Content Placeholder 2">
            <a:extLst>
              <a:ext uri="{FF2B5EF4-FFF2-40B4-BE49-F238E27FC236}">
                <a16:creationId xmlns:a16="http://schemas.microsoft.com/office/drawing/2014/main" id="{0DBFCEBE-1185-4775-83CD-DE884771F559}"/>
              </a:ext>
            </a:extLst>
          </p:cNvPr>
          <p:cNvSpPr>
            <a:spLocks noGrp="1"/>
          </p:cNvSpPr>
          <p:nvPr>
            <p:ph type="body" idx="1"/>
          </p:nvPr>
        </p:nvSpPr>
        <p:spPr/>
        <p:txBody>
          <a:bodyPr>
            <a:normAutofit/>
          </a:bodyPr>
          <a:lstStyle/>
          <a:p>
            <a:pPr eaLnBrk="1" fontAlgn="auto" hangingPunct="1">
              <a:spcAft>
                <a:spcPts val="0"/>
              </a:spcAft>
              <a:buClr>
                <a:schemeClr val="accent3"/>
              </a:buClr>
              <a:buFont typeface="Georgia"/>
              <a:buNone/>
              <a:defRPr/>
            </a:pPr>
            <a:r>
              <a:rPr lang="en-GB" sz="3000" cap="small" dirty="0">
                <a:latin typeface="+mj-lt"/>
                <a:ea typeface="+mj-ea"/>
                <a:cs typeface="+mj-cs"/>
              </a:rPr>
              <a:t>the applicable law, procurement regulations and other relevant information are to be made publicly available </a:t>
            </a:r>
            <a:endParaRPr lang="en-US" dirty="0"/>
          </a:p>
        </p:txBody>
      </p:sp>
      <p:sp>
        <p:nvSpPr>
          <p:cNvPr id="36868" name="Slide Number Placeholder 3">
            <a:extLst>
              <a:ext uri="{FF2B5EF4-FFF2-40B4-BE49-F238E27FC236}">
                <a16:creationId xmlns:a16="http://schemas.microsoft.com/office/drawing/2014/main" id="{549C0B4F-5696-4901-98E6-D6CB15F974A2}"/>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4F3D63F1-4BC0-426F-B8F8-97EB9BABB8C4}" type="slidenum">
              <a:rPr lang="en-US" altLang="en-US">
                <a:solidFill>
                  <a:srgbClr val="FFFFFF"/>
                </a:solidFill>
              </a:rPr>
              <a:pPr eaLnBrk="1" hangingPunct="1"/>
              <a:t>14</a:t>
            </a:fld>
            <a:endParaRPr lang="en-US" altLang="en-US">
              <a:solidFill>
                <a:srgbClr val="FFFFFF"/>
              </a:solidFill>
            </a:endParaRPr>
          </a:p>
        </p:txBody>
      </p:sp>
      <p:sp>
        <p:nvSpPr>
          <p:cNvPr id="5" name="Rectangle 4">
            <a:extLst>
              <a:ext uri="{FF2B5EF4-FFF2-40B4-BE49-F238E27FC236}">
                <a16:creationId xmlns:a16="http://schemas.microsoft.com/office/drawing/2014/main" id="{05676243-330B-4C50-B6BD-4822FD6E7650}"/>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2A80-498E-4E67-88B4-4F584CB92842}"/>
              </a:ext>
            </a:extLst>
          </p:cNvPr>
          <p:cNvSpPr>
            <a:spLocks noGrp="1"/>
          </p:cNvSpPr>
          <p:nvPr>
            <p:ph type="title"/>
          </p:nvPr>
        </p:nvSpPr>
        <p:spPr>
          <a:xfrm>
            <a:off x="685800" y="914400"/>
            <a:ext cx="7772400" cy="1362075"/>
          </a:xfrm>
        </p:spPr>
        <p:txBody>
          <a:bodyPr>
            <a:normAutofit/>
          </a:bodyPr>
          <a:lstStyle/>
          <a:p>
            <a:pPr eaLnBrk="1" fontAlgn="auto" hangingPunct="1">
              <a:spcAft>
                <a:spcPts val="0"/>
              </a:spcAft>
              <a:defRPr/>
            </a:pPr>
            <a:r>
              <a:rPr lang="en-US" sz="3000" b="0" cap="small" dirty="0">
                <a:solidFill>
                  <a:schemeClr val="tx2"/>
                </a:solidFill>
              </a:rPr>
              <a:t>Transparency of procurement Opportunities and awards</a:t>
            </a:r>
            <a:endParaRPr lang="en-US" dirty="0"/>
          </a:p>
        </p:txBody>
      </p:sp>
      <p:sp>
        <p:nvSpPr>
          <p:cNvPr id="3" name="Content Placeholder 2">
            <a:extLst>
              <a:ext uri="{FF2B5EF4-FFF2-40B4-BE49-F238E27FC236}">
                <a16:creationId xmlns:a16="http://schemas.microsoft.com/office/drawing/2014/main" id="{7F52BF1F-0843-4658-AF8D-9862872BF83E}"/>
              </a:ext>
            </a:extLst>
          </p:cNvPr>
          <p:cNvSpPr>
            <a:spLocks noGrp="1"/>
          </p:cNvSpPr>
          <p:nvPr>
            <p:ph type="body" idx="1"/>
          </p:nvPr>
        </p:nvSpPr>
        <p:spPr>
          <a:xfrm>
            <a:off x="609600" y="2514600"/>
            <a:ext cx="7772400" cy="1509713"/>
          </a:xfrm>
        </p:spPr>
        <p:txBody>
          <a:bodyPr>
            <a:noAutofit/>
          </a:bodyPr>
          <a:lstStyle/>
          <a:p>
            <a:pPr marL="658368" lvl="1" indent="-246888" eaLnBrk="1" fontAlgn="auto" hangingPunct="1">
              <a:spcAft>
                <a:spcPts val="0"/>
              </a:spcAft>
              <a:buFont typeface="Georgia"/>
              <a:buNone/>
              <a:defRPr/>
            </a:pPr>
            <a:r>
              <a:rPr lang="en-GB" sz="2800" cap="small" dirty="0">
                <a:solidFill>
                  <a:schemeClr val="tx2"/>
                </a:solidFill>
                <a:latin typeface="+mj-lt"/>
                <a:ea typeface="+mj-ea"/>
                <a:cs typeface="+mj-cs"/>
              </a:rPr>
              <a:t>The model law requires:</a:t>
            </a:r>
          </a:p>
          <a:p>
            <a:pPr marL="923544" lvl="2" indent="-219456" eaLnBrk="1" fontAlgn="auto" hangingPunct="1">
              <a:spcAft>
                <a:spcPts val="0"/>
              </a:spcAft>
              <a:buFont typeface="Wingdings 2"/>
              <a:buNone/>
              <a:defRPr/>
            </a:pPr>
            <a:r>
              <a:rPr lang="en-GB" sz="2800" cap="small" dirty="0">
                <a:solidFill>
                  <a:schemeClr val="tx2"/>
                </a:solidFill>
                <a:latin typeface="+mj-lt"/>
                <a:ea typeface="+mj-ea"/>
                <a:cs typeface="+mj-cs"/>
              </a:rPr>
              <a:t> prior publication of announcements for each procurement procedure (with relevant details) (arts. 33-35) </a:t>
            </a:r>
          </a:p>
          <a:p>
            <a:pPr marL="923544" lvl="2" indent="-219456" eaLnBrk="1" fontAlgn="auto" hangingPunct="1">
              <a:spcAft>
                <a:spcPts val="0"/>
              </a:spcAft>
              <a:buFont typeface="Wingdings 2"/>
              <a:buNone/>
              <a:defRPr/>
            </a:pPr>
            <a:r>
              <a:rPr lang="en-GB" sz="2800" cap="small" dirty="0">
                <a:solidFill>
                  <a:schemeClr val="tx2"/>
                </a:solidFill>
                <a:latin typeface="+mj-lt"/>
                <a:ea typeface="+mj-ea"/>
                <a:cs typeface="+mj-cs"/>
              </a:rPr>
              <a:t> ex post facto notice of the award of procurement contracts (article 23)</a:t>
            </a:r>
          </a:p>
        </p:txBody>
      </p:sp>
      <p:sp>
        <p:nvSpPr>
          <p:cNvPr id="37892" name="Slide Number Placeholder 3">
            <a:extLst>
              <a:ext uri="{FF2B5EF4-FFF2-40B4-BE49-F238E27FC236}">
                <a16:creationId xmlns:a16="http://schemas.microsoft.com/office/drawing/2014/main" id="{F4DF8F72-A1DF-421C-BF01-4FB738B1C04D}"/>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1D4E3F0C-06C6-4C37-B743-EAD5DA75295D}" type="slidenum">
              <a:rPr lang="en-US" altLang="en-US">
                <a:solidFill>
                  <a:srgbClr val="FFFFFF"/>
                </a:solidFill>
              </a:rPr>
              <a:pPr eaLnBrk="1" hangingPunct="1"/>
              <a:t>15</a:t>
            </a:fld>
            <a:endParaRPr lang="en-US" altLang="en-US">
              <a:solidFill>
                <a:srgbClr val="FFFFFF"/>
              </a:solidFill>
            </a:endParaRPr>
          </a:p>
        </p:txBody>
      </p:sp>
      <p:sp>
        <p:nvSpPr>
          <p:cNvPr id="5" name="Rectangle 4">
            <a:extLst>
              <a:ext uri="{FF2B5EF4-FFF2-40B4-BE49-F238E27FC236}">
                <a16:creationId xmlns:a16="http://schemas.microsoft.com/office/drawing/2014/main" id="{F49D23BA-6EF3-489C-A0A3-241FAB937CE7}"/>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45CD5-EAD7-424A-9B0B-8EBFE052F9E0}"/>
              </a:ext>
            </a:extLst>
          </p:cNvPr>
          <p:cNvSpPr>
            <a:spLocks noGrp="1"/>
          </p:cNvSpPr>
          <p:nvPr>
            <p:ph type="title"/>
          </p:nvPr>
        </p:nvSpPr>
        <p:spPr>
          <a:xfrm>
            <a:off x="609600" y="990600"/>
            <a:ext cx="7772400" cy="1362075"/>
          </a:xfrm>
        </p:spPr>
        <p:txBody>
          <a:bodyPr/>
          <a:lstStyle/>
          <a:p>
            <a:pPr eaLnBrk="1" fontAlgn="auto" hangingPunct="1">
              <a:spcAft>
                <a:spcPts val="0"/>
              </a:spcAft>
              <a:defRPr/>
            </a:pPr>
            <a:r>
              <a:rPr lang="en-US" dirty="0">
                <a:solidFill>
                  <a:schemeClr val="tx1"/>
                </a:solidFill>
              </a:rPr>
              <a:t>Sound Specifications</a:t>
            </a:r>
          </a:p>
        </p:txBody>
      </p:sp>
      <p:sp>
        <p:nvSpPr>
          <p:cNvPr id="3" name="Content Placeholder 2">
            <a:extLst>
              <a:ext uri="{FF2B5EF4-FFF2-40B4-BE49-F238E27FC236}">
                <a16:creationId xmlns:a16="http://schemas.microsoft.com/office/drawing/2014/main" id="{DDAECE28-3DA1-4BBD-85C7-3D2B7054B600}"/>
              </a:ext>
            </a:extLst>
          </p:cNvPr>
          <p:cNvSpPr>
            <a:spLocks noGrp="1"/>
          </p:cNvSpPr>
          <p:nvPr>
            <p:ph type="body" idx="1"/>
          </p:nvPr>
        </p:nvSpPr>
        <p:spPr>
          <a:xfrm>
            <a:off x="722313" y="2667000"/>
            <a:ext cx="7772400" cy="3200400"/>
          </a:xfrm>
        </p:spPr>
        <p:txBody>
          <a:bodyPr>
            <a:normAutofit fontScale="92500"/>
          </a:bodyPr>
          <a:lstStyle/>
          <a:p>
            <a:pPr eaLnBrk="1" fontAlgn="auto" hangingPunct="1">
              <a:spcAft>
                <a:spcPts val="0"/>
              </a:spcAft>
              <a:buClr>
                <a:schemeClr val="accent3"/>
              </a:buClr>
              <a:buFont typeface="Georgia"/>
              <a:buNone/>
              <a:defRPr/>
            </a:pPr>
            <a:r>
              <a:rPr lang="en-GB" sz="3400" cap="small" dirty="0">
                <a:latin typeface="+mj-lt"/>
                <a:ea typeface="+mj-ea"/>
                <a:cs typeface="+mj-cs"/>
              </a:rPr>
              <a:t>Items to be procured are to be described in accordance with article 10 (that is, objectively, and without reference to specific brand names as a general rule, so as to allow submissions to be prepared and compared on a common and objective basis)</a:t>
            </a:r>
          </a:p>
        </p:txBody>
      </p:sp>
      <p:sp>
        <p:nvSpPr>
          <p:cNvPr id="38916" name="Slide Number Placeholder 3">
            <a:extLst>
              <a:ext uri="{FF2B5EF4-FFF2-40B4-BE49-F238E27FC236}">
                <a16:creationId xmlns:a16="http://schemas.microsoft.com/office/drawing/2014/main" id="{5B00AFAA-F909-486A-BF45-AA4DC370CC4F}"/>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5CBA2673-4A9E-4167-94B2-C7CEE88298F1}" type="slidenum">
              <a:rPr lang="en-US" altLang="en-US">
                <a:solidFill>
                  <a:srgbClr val="FFFFFF"/>
                </a:solidFill>
              </a:rPr>
              <a:pPr eaLnBrk="1" hangingPunct="1"/>
              <a:t>16</a:t>
            </a:fld>
            <a:endParaRPr lang="en-US" altLang="en-US">
              <a:solidFill>
                <a:srgbClr val="FFFFFF"/>
              </a:solidFill>
            </a:endParaRPr>
          </a:p>
        </p:txBody>
      </p:sp>
      <p:sp>
        <p:nvSpPr>
          <p:cNvPr id="5" name="Rectangle 4">
            <a:extLst>
              <a:ext uri="{FF2B5EF4-FFF2-40B4-BE49-F238E27FC236}">
                <a16:creationId xmlns:a16="http://schemas.microsoft.com/office/drawing/2014/main" id="{80918109-638F-4F88-A0C0-E6D8EEA54846}"/>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4D8A-179C-4460-AC79-961D46930F9A}"/>
              </a:ext>
            </a:extLst>
          </p:cNvPr>
          <p:cNvSpPr>
            <a:spLocks noGrp="1"/>
          </p:cNvSpPr>
          <p:nvPr>
            <p:ph type="title"/>
          </p:nvPr>
        </p:nvSpPr>
        <p:spPr>
          <a:xfrm>
            <a:off x="609600" y="1066800"/>
            <a:ext cx="7772400" cy="1362075"/>
          </a:xfrm>
        </p:spPr>
        <p:txBody>
          <a:bodyPr/>
          <a:lstStyle/>
          <a:p>
            <a:pPr eaLnBrk="1" fontAlgn="auto" hangingPunct="1">
              <a:spcAft>
                <a:spcPts val="0"/>
              </a:spcAft>
              <a:defRPr/>
            </a:pPr>
            <a:r>
              <a:rPr lang="en-US" dirty="0">
                <a:solidFill>
                  <a:schemeClr val="tx1"/>
                </a:solidFill>
              </a:rPr>
              <a:t>Qualifications (contractor responsibility)</a:t>
            </a:r>
          </a:p>
        </p:txBody>
      </p:sp>
      <p:sp>
        <p:nvSpPr>
          <p:cNvPr id="3" name="Content Placeholder 2">
            <a:extLst>
              <a:ext uri="{FF2B5EF4-FFF2-40B4-BE49-F238E27FC236}">
                <a16:creationId xmlns:a16="http://schemas.microsoft.com/office/drawing/2014/main" id="{8591B54E-5BD0-4E77-A32C-DCF98B931AD3}"/>
              </a:ext>
            </a:extLst>
          </p:cNvPr>
          <p:cNvSpPr>
            <a:spLocks noGrp="1"/>
          </p:cNvSpPr>
          <p:nvPr>
            <p:ph type="body" idx="1"/>
          </p:nvPr>
        </p:nvSpPr>
        <p:spPr>
          <a:xfrm>
            <a:off x="609600" y="2667000"/>
            <a:ext cx="7772400" cy="1509713"/>
          </a:xfrm>
        </p:spPr>
        <p:txBody>
          <a:bodyPr>
            <a:noAutofit/>
          </a:bodyPr>
          <a:lstStyle/>
          <a:p>
            <a:pPr eaLnBrk="1" fontAlgn="auto" hangingPunct="1">
              <a:spcAft>
                <a:spcPts val="0"/>
              </a:spcAft>
              <a:buClr>
                <a:schemeClr val="accent3"/>
              </a:buClr>
              <a:buFont typeface="Georgia"/>
              <a:buNone/>
              <a:defRPr/>
            </a:pPr>
            <a:r>
              <a:rPr lang="en-GB" sz="2400" cap="small" dirty="0">
                <a:latin typeface="+mj-lt"/>
                <a:ea typeface="+mj-ea"/>
                <a:cs typeface="+mj-cs"/>
              </a:rPr>
              <a:t>qualification procedures and permissible criteria to determine which suppliers or contractors will be able to participate are set out in the law, and the particular criteria that will determine whether or not suppliers or contractors are qualified in a particular procurement procedure are to be advised to all potential suppliers or contractors (articles 9 and 18)</a:t>
            </a:r>
          </a:p>
        </p:txBody>
      </p:sp>
      <p:sp>
        <p:nvSpPr>
          <p:cNvPr id="39940" name="Slide Number Placeholder 3">
            <a:extLst>
              <a:ext uri="{FF2B5EF4-FFF2-40B4-BE49-F238E27FC236}">
                <a16:creationId xmlns:a16="http://schemas.microsoft.com/office/drawing/2014/main" id="{0A3E1663-27DB-4C28-9B77-CF78B45A4C92}"/>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24CC1FF3-AFE5-4A17-84AB-EEB00C0FFFD3}" type="slidenum">
              <a:rPr lang="en-US" altLang="en-US">
                <a:solidFill>
                  <a:srgbClr val="FFFFFF"/>
                </a:solidFill>
              </a:rPr>
              <a:pPr eaLnBrk="1" hangingPunct="1"/>
              <a:t>17</a:t>
            </a:fld>
            <a:endParaRPr lang="en-US" altLang="en-US">
              <a:solidFill>
                <a:srgbClr val="FFFFFF"/>
              </a:solidFill>
            </a:endParaRPr>
          </a:p>
        </p:txBody>
      </p:sp>
      <p:sp>
        <p:nvSpPr>
          <p:cNvPr id="5" name="Rectangle 4">
            <a:extLst>
              <a:ext uri="{FF2B5EF4-FFF2-40B4-BE49-F238E27FC236}">
                <a16:creationId xmlns:a16="http://schemas.microsoft.com/office/drawing/2014/main" id="{97994357-6FF7-4E23-8FA4-5A916D6000FE}"/>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6918-A6DD-41C8-8F61-D4AB61B8F2C1}"/>
              </a:ext>
            </a:extLst>
          </p:cNvPr>
          <p:cNvSpPr>
            <a:spLocks noGrp="1"/>
          </p:cNvSpPr>
          <p:nvPr>
            <p:ph type="title"/>
          </p:nvPr>
        </p:nvSpPr>
        <p:spPr>
          <a:xfrm>
            <a:off x="762000" y="1219200"/>
            <a:ext cx="7772400" cy="1362075"/>
          </a:xfrm>
        </p:spPr>
        <p:txBody>
          <a:bodyPr/>
          <a:lstStyle/>
          <a:p>
            <a:pPr eaLnBrk="1" fontAlgn="auto" hangingPunct="1">
              <a:spcAft>
                <a:spcPts val="0"/>
              </a:spcAft>
              <a:defRPr/>
            </a:pPr>
            <a:r>
              <a:rPr lang="en-US" dirty="0">
                <a:solidFill>
                  <a:schemeClr val="tx1"/>
                </a:solidFill>
              </a:rPr>
              <a:t>Open Tendering = preferred method</a:t>
            </a:r>
          </a:p>
        </p:txBody>
      </p:sp>
      <p:sp>
        <p:nvSpPr>
          <p:cNvPr id="3" name="Content Placeholder 2">
            <a:extLst>
              <a:ext uri="{FF2B5EF4-FFF2-40B4-BE49-F238E27FC236}">
                <a16:creationId xmlns:a16="http://schemas.microsoft.com/office/drawing/2014/main" id="{CFDF198A-9CB3-47FB-80C3-31026DF2CA9E}"/>
              </a:ext>
            </a:extLst>
          </p:cNvPr>
          <p:cNvSpPr>
            <a:spLocks noGrp="1"/>
          </p:cNvSpPr>
          <p:nvPr>
            <p:ph type="body" idx="1"/>
          </p:nvPr>
        </p:nvSpPr>
        <p:spPr>
          <a:xfrm>
            <a:off x="685800" y="2743200"/>
            <a:ext cx="7772400" cy="1509713"/>
          </a:xfrm>
        </p:spPr>
        <p:txBody>
          <a:bodyPr>
            <a:noAutofit/>
          </a:bodyPr>
          <a:lstStyle/>
          <a:p>
            <a:pPr marL="502920" indent="-457200" eaLnBrk="1" fontAlgn="auto" hangingPunct="1">
              <a:spcAft>
                <a:spcPts val="0"/>
              </a:spcAft>
              <a:buClr>
                <a:schemeClr val="accent3"/>
              </a:buClr>
              <a:buFont typeface="Arial" panose="020B0604020202020204" pitchFamily="34" charset="0"/>
              <a:buChar char="•"/>
              <a:defRPr/>
            </a:pPr>
            <a:r>
              <a:rPr lang="en-GB" sz="2800" cap="small" dirty="0">
                <a:latin typeface="+mj-lt"/>
                <a:ea typeface="+mj-ea"/>
                <a:cs typeface="+mj-cs"/>
              </a:rPr>
              <a:t>open tendering (also known as “sealed bidding” in some systems) is the recommended procurement method </a:t>
            </a:r>
          </a:p>
          <a:p>
            <a:pPr marL="502920" indent="-457200" eaLnBrk="1" fontAlgn="auto" hangingPunct="1">
              <a:spcAft>
                <a:spcPts val="0"/>
              </a:spcAft>
              <a:buClr>
                <a:schemeClr val="accent3"/>
              </a:buClr>
              <a:buFont typeface="Arial" panose="020B0604020202020204" pitchFamily="34" charset="0"/>
              <a:buChar char="•"/>
              <a:defRPr/>
            </a:pPr>
            <a:r>
              <a:rPr lang="en-GB" sz="2800" cap="small" dirty="0">
                <a:latin typeface="+mj-lt"/>
                <a:ea typeface="+mj-ea"/>
                <a:cs typeface="+mj-cs"/>
              </a:rPr>
              <a:t>the rules require an objective justification for the use of any other procurement method (article 28)</a:t>
            </a:r>
          </a:p>
        </p:txBody>
      </p:sp>
      <p:sp>
        <p:nvSpPr>
          <p:cNvPr id="40964" name="Slide Number Placeholder 3">
            <a:extLst>
              <a:ext uri="{FF2B5EF4-FFF2-40B4-BE49-F238E27FC236}">
                <a16:creationId xmlns:a16="http://schemas.microsoft.com/office/drawing/2014/main" id="{90A0D070-F89A-437A-AFED-DC9B5F5AA6A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5D60EF05-C524-47FF-A500-3CAF36AC49CD}" type="slidenum">
              <a:rPr lang="en-US" altLang="en-US">
                <a:solidFill>
                  <a:srgbClr val="FFFFFF"/>
                </a:solidFill>
              </a:rPr>
              <a:pPr eaLnBrk="1" hangingPunct="1"/>
              <a:t>18</a:t>
            </a:fld>
            <a:endParaRPr lang="en-US" altLang="en-US">
              <a:solidFill>
                <a:srgbClr val="FFFFFF"/>
              </a:solidFill>
            </a:endParaRPr>
          </a:p>
        </p:txBody>
      </p:sp>
      <p:sp>
        <p:nvSpPr>
          <p:cNvPr id="5" name="Rectangle 4">
            <a:extLst>
              <a:ext uri="{FF2B5EF4-FFF2-40B4-BE49-F238E27FC236}">
                <a16:creationId xmlns:a16="http://schemas.microsoft.com/office/drawing/2014/main" id="{B57585EB-846B-4D9F-BD6C-EA68C30E16B2}"/>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CBD6-6514-442B-9597-8C47BB4221A2}"/>
              </a:ext>
            </a:extLst>
          </p:cNvPr>
          <p:cNvSpPr>
            <a:spLocks noGrp="1"/>
          </p:cNvSpPr>
          <p:nvPr>
            <p:ph type="title"/>
          </p:nvPr>
        </p:nvSpPr>
        <p:spPr>
          <a:xfrm>
            <a:off x="609600" y="1066800"/>
            <a:ext cx="7772400" cy="1362075"/>
          </a:xfrm>
        </p:spPr>
        <p:txBody>
          <a:bodyPr/>
          <a:lstStyle/>
          <a:p>
            <a:pPr eaLnBrk="1" fontAlgn="auto" hangingPunct="1">
              <a:spcAft>
                <a:spcPts val="0"/>
              </a:spcAft>
              <a:defRPr/>
            </a:pPr>
            <a:r>
              <a:rPr lang="en-US" dirty="0">
                <a:solidFill>
                  <a:schemeClr val="tx1"/>
                </a:solidFill>
              </a:rPr>
              <a:t>Conditions for Use – </a:t>
            </a:r>
            <a:br>
              <a:rPr lang="en-US" dirty="0">
                <a:solidFill>
                  <a:schemeClr val="tx1"/>
                </a:solidFill>
              </a:rPr>
            </a:br>
            <a:r>
              <a:rPr lang="en-US" dirty="0">
                <a:solidFill>
                  <a:schemeClr val="tx1"/>
                </a:solidFill>
              </a:rPr>
              <a:t>Other Procurement Methods</a:t>
            </a:r>
          </a:p>
        </p:txBody>
      </p:sp>
      <p:sp>
        <p:nvSpPr>
          <p:cNvPr id="3" name="Content Placeholder 2">
            <a:extLst>
              <a:ext uri="{FF2B5EF4-FFF2-40B4-BE49-F238E27FC236}">
                <a16:creationId xmlns:a16="http://schemas.microsoft.com/office/drawing/2014/main" id="{D2FCFE91-8611-43E1-889E-B8FF967C8DD6}"/>
              </a:ext>
            </a:extLst>
          </p:cNvPr>
          <p:cNvSpPr>
            <a:spLocks noGrp="1"/>
          </p:cNvSpPr>
          <p:nvPr>
            <p:ph type="body" idx="1"/>
          </p:nvPr>
        </p:nvSpPr>
        <p:spPr>
          <a:xfrm>
            <a:off x="533400" y="2590800"/>
            <a:ext cx="7772400" cy="3733800"/>
          </a:xfrm>
        </p:spPr>
        <p:txBody>
          <a:bodyPr>
            <a:normAutofit fontScale="55000" lnSpcReduction="20000"/>
          </a:bodyPr>
          <a:lstStyle/>
          <a:p>
            <a:pPr marL="502920" indent="-457200" eaLnBrk="1" fontAlgn="auto" hangingPunct="1">
              <a:spcAft>
                <a:spcPts val="0"/>
              </a:spcAft>
              <a:buClr>
                <a:schemeClr val="accent3"/>
              </a:buClr>
              <a:buFont typeface="Arial" panose="020B0604020202020204" pitchFamily="34" charset="0"/>
              <a:buChar char="•"/>
              <a:defRPr/>
            </a:pPr>
            <a:r>
              <a:rPr lang="en-GB" sz="4400" cap="small" dirty="0">
                <a:latin typeface="+mj-lt"/>
                <a:ea typeface="+mj-ea"/>
                <a:cs typeface="+mj-cs"/>
              </a:rPr>
              <a:t>other procurement methods are available to cover the main circumstances likely to arise (simple or low-value procurement, urgent and emergency procurement, repeated procurement and the procurement of complex or specialised items or services). </a:t>
            </a:r>
          </a:p>
          <a:p>
            <a:pPr marL="502920" indent="-457200" eaLnBrk="1" fontAlgn="auto" hangingPunct="1">
              <a:spcAft>
                <a:spcPts val="0"/>
              </a:spcAft>
              <a:buClr>
                <a:schemeClr val="accent3"/>
              </a:buClr>
              <a:buFont typeface="Arial" panose="020B0604020202020204" pitchFamily="34" charset="0"/>
              <a:buChar char="•"/>
              <a:defRPr/>
            </a:pPr>
            <a:r>
              <a:rPr lang="en-GB" sz="4400" cap="small" dirty="0">
                <a:latin typeface="+mj-lt"/>
                <a:ea typeface="+mj-ea"/>
                <a:cs typeface="+mj-cs"/>
              </a:rPr>
              <a:t>The law sets out conditions for use of these procurement methods (articles 29-31)</a:t>
            </a:r>
          </a:p>
          <a:p>
            <a:pPr marL="502920" indent="-457200" eaLnBrk="1" fontAlgn="auto" hangingPunct="1">
              <a:spcAft>
                <a:spcPts val="0"/>
              </a:spcAft>
              <a:buClr>
                <a:schemeClr val="accent3"/>
              </a:buClr>
              <a:buFont typeface="Arial" panose="020B0604020202020204" pitchFamily="34" charset="0"/>
              <a:buChar char="•"/>
              <a:defRPr/>
            </a:pPr>
            <a:r>
              <a:rPr lang="en-GB" sz="4400" cap="small" dirty="0">
                <a:latin typeface="+mj-lt"/>
                <a:ea typeface="+mj-ea"/>
                <a:cs typeface="+mj-cs"/>
              </a:rPr>
              <a:t>Standard procedures for the conduct of each procurement procedure are prescribed in the law (Chapters III-VII )</a:t>
            </a:r>
          </a:p>
        </p:txBody>
      </p:sp>
      <p:sp>
        <p:nvSpPr>
          <p:cNvPr id="41988" name="Slide Number Placeholder 3">
            <a:extLst>
              <a:ext uri="{FF2B5EF4-FFF2-40B4-BE49-F238E27FC236}">
                <a16:creationId xmlns:a16="http://schemas.microsoft.com/office/drawing/2014/main" id="{FC4A4984-10D9-4A4A-9821-BF3A6E65CCE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AC45D632-ABD2-4062-AF37-A68E224E0B6E}" type="slidenum">
              <a:rPr lang="en-US" altLang="en-US">
                <a:solidFill>
                  <a:srgbClr val="FFFFFF"/>
                </a:solidFill>
              </a:rPr>
              <a:pPr eaLnBrk="1" hangingPunct="1"/>
              <a:t>19</a:t>
            </a:fld>
            <a:endParaRPr lang="en-US" altLang="en-US">
              <a:solidFill>
                <a:srgbClr val="FFFFFF"/>
              </a:solidFill>
            </a:endParaRPr>
          </a:p>
        </p:txBody>
      </p:sp>
      <p:sp>
        <p:nvSpPr>
          <p:cNvPr id="5" name="Rectangle 4">
            <a:extLst>
              <a:ext uri="{FF2B5EF4-FFF2-40B4-BE49-F238E27FC236}">
                <a16:creationId xmlns:a16="http://schemas.microsoft.com/office/drawing/2014/main" id="{76CD99A1-5752-41C9-AB33-CA990BC68A88}"/>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53CD0C26-C726-4B7B-97B0-90DFA5CFD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47725"/>
            <a:ext cx="8551863" cy="566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itle 6">
            <a:extLst>
              <a:ext uri="{FF2B5EF4-FFF2-40B4-BE49-F238E27FC236}">
                <a16:creationId xmlns:a16="http://schemas.microsoft.com/office/drawing/2014/main" id="{5F83C9A3-980C-4A3C-B1CF-DF6A30D769AE}"/>
              </a:ext>
            </a:extLst>
          </p:cNvPr>
          <p:cNvSpPr>
            <a:spLocks noGrp="1"/>
          </p:cNvSpPr>
          <p:nvPr>
            <p:ph type="title"/>
          </p:nvPr>
        </p:nvSpPr>
        <p:spPr>
          <a:xfrm>
            <a:off x="457200" y="1143000"/>
            <a:ext cx="8229600" cy="1069975"/>
          </a:xfrm>
        </p:spPr>
        <p:txBody>
          <a:bodyPr/>
          <a:lstStyle/>
          <a:p>
            <a:pPr algn="r" eaLnBrk="1" hangingPunct="1"/>
            <a:r>
              <a:rPr lang="en-US" altLang="en-US" sz="3600" dirty="0">
                <a:solidFill>
                  <a:srgbClr val="FFFF00"/>
                </a:solidFill>
              </a:rPr>
              <a:t>King’s College London </a:t>
            </a:r>
            <a:r>
              <a:rPr lang="en-US" altLang="en-US" sz="3600" dirty="0">
                <a:solidFill>
                  <a:schemeClr val="bg1"/>
                </a:solidFill>
              </a:rPr>
              <a:t>– GWU Law</a:t>
            </a:r>
            <a:br>
              <a:rPr lang="en-US" altLang="en-US" sz="3600" dirty="0">
                <a:solidFill>
                  <a:schemeClr val="bg1"/>
                </a:solidFill>
              </a:rPr>
            </a:br>
            <a:r>
              <a:rPr lang="en-US" altLang="en-US" sz="3600" dirty="0">
                <a:solidFill>
                  <a:schemeClr val="bg1"/>
                </a:solidFill>
              </a:rPr>
              <a:t>Annual Symposium:  March 16, 2020</a:t>
            </a:r>
          </a:p>
        </p:txBody>
      </p:sp>
      <p:sp>
        <p:nvSpPr>
          <p:cNvPr id="25604" name="TextBox 7">
            <a:extLst>
              <a:ext uri="{FF2B5EF4-FFF2-40B4-BE49-F238E27FC236}">
                <a16:creationId xmlns:a16="http://schemas.microsoft.com/office/drawing/2014/main" id="{869DEA04-AF45-455B-A427-848A3010C161}"/>
              </a:ext>
            </a:extLst>
          </p:cNvPr>
          <p:cNvSpPr txBox="1">
            <a:spLocks noChangeArrowheads="1"/>
          </p:cNvSpPr>
          <p:nvPr/>
        </p:nvSpPr>
        <p:spPr bwMode="auto">
          <a:xfrm>
            <a:off x="2438400" y="2284413"/>
            <a:ext cx="6208713" cy="76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r" eaLnBrk="1" hangingPunct="1">
              <a:spcBef>
                <a:spcPct val="0"/>
              </a:spcBef>
              <a:buClrTx/>
              <a:buFontTx/>
              <a:buNone/>
            </a:pPr>
            <a:r>
              <a:rPr lang="en-US" altLang="en-US" sz="2400" b="1" dirty="0">
                <a:solidFill>
                  <a:srgbClr val="000000"/>
                </a:solidFill>
              </a:rPr>
              <a:t>On Contract Administration</a:t>
            </a:r>
          </a:p>
          <a:p>
            <a:pPr algn="r" eaLnBrk="1" hangingPunct="1">
              <a:spcBef>
                <a:spcPct val="0"/>
              </a:spcBef>
              <a:buClrTx/>
              <a:buFontTx/>
              <a:buNone/>
            </a:pPr>
            <a:r>
              <a:rPr lang="en-US" altLang="en-US" sz="2000" b="1" i="1" dirty="0">
                <a:solidFill>
                  <a:srgbClr val="000000"/>
                </a:solidFill>
              </a:rPr>
              <a:t>Info: </a:t>
            </a:r>
            <a:r>
              <a:rPr lang="en-US" altLang="en-US" sz="2000" b="1" dirty="0">
                <a:solidFill>
                  <a:srgbClr val="000000"/>
                </a:solidFill>
              </a:rPr>
              <a:t>publicprocurementinternational.com</a:t>
            </a:r>
          </a:p>
        </p:txBody>
      </p:sp>
      <p:sp>
        <p:nvSpPr>
          <p:cNvPr id="106501" name="Slide Number Placeholder 8">
            <a:extLst>
              <a:ext uri="{FF2B5EF4-FFF2-40B4-BE49-F238E27FC236}">
                <a16:creationId xmlns:a16="http://schemas.microsoft.com/office/drawing/2014/main" id="{2F109D38-959A-4ABC-B3F9-2521C00D4A37}"/>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DFA72053-7A00-40BB-A3AF-27FA39CC1ACC}" type="slidenum">
              <a:rPr lang="en-US" altLang="en-US">
                <a:solidFill>
                  <a:srgbClr val="FFFFFF"/>
                </a:solidFill>
              </a:rPr>
              <a:pPr eaLnBrk="1" hangingPunct="1"/>
              <a:t>2</a:t>
            </a:fld>
            <a:endParaRPr lang="en-US" altLang="en-US">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586C8-FC97-49D6-AC97-2BFAB2725DC4}"/>
              </a:ext>
            </a:extLst>
          </p:cNvPr>
          <p:cNvSpPr>
            <a:spLocks noGrp="1"/>
          </p:cNvSpPr>
          <p:nvPr>
            <p:ph type="title"/>
          </p:nvPr>
        </p:nvSpPr>
        <p:spPr/>
        <p:txBody>
          <a:bodyPr/>
          <a:lstStyle/>
          <a:p>
            <a:pPr eaLnBrk="1" fontAlgn="auto" hangingPunct="1">
              <a:spcAft>
                <a:spcPts val="0"/>
              </a:spcAft>
              <a:defRPr/>
            </a:pPr>
            <a:r>
              <a:rPr lang="en-US" dirty="0">
                <a:solidFill>
                  <a:schemeClr val="tx1"/>
                </a:solidFill>
              </a:rPr>
              <a:t>Open Communications with Suppliers</a:t>
            </a:r>
          </a:p>
        </p:txBody>
      </p:sp>
      <p:sp>
        <p:nvSpPr>
          <p:cNvPr id="3" name="Content Placeholder 2">
            <a:extLst>
              <a:ext uri="{FF2B5EF4-FFF2-40B4-BE49-F238E27FC236}">
                <a16:creationId xmlns:a16="http://schemas.microsoft.com/office/drawing/2014/main" id="{B1D89DB9-DD8C-4857-B431-1D374ED7805E}"/>
              </a:ext>
            </a:extLst>
          </p:cNvPr>
          <p:cNvSpPr>
            <a:spLocks noGrp="1"/>
          </p:cNvSpPr>
          <p:nvPr>
            <p:ph type="body" idx="1"/>
          </p:nvPr>
        </p:nvSpPr>
        <p:spPr>
          <a:xfrm>
            <a:off x="722313" y="3367088"/>
            <a:ext cx="7772400" cy="2424112"/>
          </a:xfrm>
        </p:spPr>
        <p:txBody>
          <a:bodyPr>
            <a:normAutofit/>
          </a:bodyPr>
          <a:lstStyle/>
          <a:p>
            <a:pPr eaLnBrk="1" fontAlgn="auto" hangingPunct="1">
              <a:spcAft>
                <a:spcPts val="0"/>
              </a:spcAft>
              <a:buClr>
                <a:schemeClr val="accent3"/>
              </a:buClr>
              <a:buFont typeface="Georgia"/>
              <a:buNone/>
              <a:defRPr/>
            </a:pPr>
            <a:r>
              <a:rPr lang="en-GB" sz="3600" cap="small" dirty="0">
                <a:latin typeface="+mj-lt"/>
                <a:ea typeface="+mj-ea"/>
                <a:cs typeface="+mj-cs"/>
              </a:rPr>
              <a:t>communications with suppliers are to be in a form and manner that does not impede access to the procurement (article 7)</a:t>
            </a:r>
          </a:p>
        </p:txBody>
      </p:sp>
      <p:sp>
        <p:nvSpPr>
          <p:cNvPr id="43012" name="Slide Number Placeholder 3">
            <a:extLst>
              <a:ext uri="{FF2B5EF4-FFF2-40B4-BE49-F238E27FC236}">
                <a16:creationId xmlns:a16="http://schemas.microsoft.com/office/drawing/2014/main" id="{6909A763-24DD-41EE-B7A4-F61D6C023950}"/>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7FC7FE30-4D0C-4617-B14B-3016523D1E46}" type="slidenum">
              <a:rPr lang="en-US" altLang="en-US">
                <a:solidFill>
                  <a:srgbClr val="FFFFFF"/>
                </a:solidFill>
              </a:rPr>
              <a:pPr eaLnBrk="1" hangingPunct="1"/>
              <a:t>20</a:t>
            </a:fld>
            <a:endParaRPr lang="en-US" altLang="en-US">
              <a:solidFill>
                <a:srgbClr val="FFFFFF"/>
              </a:solidFill>
            </a:endParaRPr>
          </a:p>
        </p:txBody>
      </p:sp>
      <p:sp>
        <p:nvSpPr>
          <p:cNvPr id="5" name="Rectangle 4">
            <a:extLst>
              <a:ext uri="{FF2B5EF4-FFF2-40B4-BE49-F238E27FC236}">
                <a16:creationId xmlns:a16="http://schemas.microsoft.com/office/drawing/2014/main" id="{DF9203DE-6110-468D-A878-DBA1B92CC120}"/>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AE5F-4C74-4F44-A498-382158C00405}"/>
              </a:ext>
            </a:extLst>
          </p:cNvPr>
          <p:cNvSpPr>
            <a:spLocks noGrp="1"/>
          </p:cNvSpPr>
          <p:nvPr>
            <p:ph type="title"/>
          </p:nvPr>
        </p:nvSpPr>
        <p:spPr>
          <a:xfrm>
            <a:off x="685800" y="1524000"/>
            <a:ext cx="8116887" cy="1362075"/>
          </a:xfrm>
        </p:spPr>
        <p:txBody>
          <a:bodyPr>
            <a:normAutofit fontScale="90000"/>
          </a:bodyPr>
          <a:lstStyle/>
          <a:p>
            <a:pPr eaLnBrk="1" fontAlgn="auto" hangingPunct="1">
              <a:spcAft>
                <a:spcPts val="0"/>
              </a:spcAft>
              <a:defRPr/>
            </a:pPr>
            <a:r>
              <a:rPr lang="en-US" dirty="0">
                <a:solidFill>
                  <a:schemeClr val="tx1"/>
                </a:solidFill>
              </a:rPr>
              <a:t>Mandatory Standstill – </a:t>
            </a:r>
            <a:br>
              <a:rPr lang="en-US" dirty="0">
                <a:solidFill>
                  <a:schemeClr val="tx1"/>
                </a:solidFill>
              </a:rPr>
            </a:br>
            <a:r>
              <a:rPr lang="en-US" dirty="0">
                <a:solidFill>
                  <a:schemeClr val="tx1"/>
                </a:solidFill>
              </a:rPr>
              <a:t>Effective Remedies </a:t>
            </a:r>
            <a:br>
              <a:rPr lang="en-US" dirty="0">
                <a:solidFill>
                  <a:schemeClr val="tx1"/>
                </a:solidFill>
              </a:rPr>
            </a:br>
            <a:r>
              <a:rPr lang="en-US" dirty="0">
                <a:solidFill>
                  <a:schemeClr val="tx1"/>
                </a:solidFill>
              </a:rPr>
              <a:t>(Bid Challenges)</a:t>
            </a:r>
          </a:p>
        </p:txBody>
      </p:sp>
      <p:sp>
        <p:nvSpPr>
          <p:cNvPr id="3" name="Content Placeholder 2">
            <a:extLst>
              <a:ext uri="{FF2B5EF4-FFF2-40B4-BE49-F238E27FC236}">
                <a16:creationId xmlns:a16="http://schemas.microsoft.com/office/drawing/2014/main" id="{B2BAD898-A824-47E5-950E-C9EB059F9A78}"/>
              </a:ext>
            </a:extLst>
          </p:cNvPr>
          <p:cNvSpPr>
            <a:spLocks noGrp="1"/>
          </p:cNvSpPr>
          <p:nvPr>
            <p:ph type="body" idx="1"/>
          </p:nvPr>
        </p:nvSpPr>
        <p:spPr>
          <a:xfrm>
            <a:off x="722313" y="3367088"/>
            <a:ext cx="7772400" cy="2957512"/>
          </a:xfrm>
        </p:spPr>
        <p:txBody>
          <a:bodyPr>
            <a:normAutofit fontScale="85000" lnSpcReduction="20000"/>
          </a:bodyPr>
          <a:lstStyle/>
          <a:p>
            <a:pPr eaLnBrk="1" fontAlgn="auto" hangingPunct="1">
              <a:spcAft>
                <a:spcPts val="0"/>
              </a:spcAft>
              <a:buClr>
                <a:schemeClr val="accent3"/>
              </a:buClr>
              <a:buFont typeface="Georgia"/>
              <a:buNone/>
              <a:defRPr/>
            </a:pPr>
            <a:r>
              <a:rPr lang="en-GB" sz="3000" cap="small" dirty="0">
                <a:latin typeface="+mj-lt"/>
                <a:ea typeface="+mj-ea"/>
                <a:cs typeface="+mj-cs"/>
              </a:rPr>
              <a:t>The Model Law calls for:</a:t>
            </a:r>
          </a:p>
          <a:p>
            <a:pPr marL="658368" lvl="1" indent="-246888" eaLnBrk="1" fontAlgn="auto" hangingPunct="1">
              <a:spcAft>
                <a:spcPts val="0"/>
              </a:spcAft>
              <a:buFont typeface="Georgia"/>
              <a:buNone/>
              <a:defRPr/>
            </a:pPr>
            <a:r>
              <a:rPr lang="en-GB" sz="2700" cap="small" dirty="0">
                <a:solidFill>
                  <a:schemeClr val="tx2"/>
                </a:solidFill>
                <a:latin typeface="+mj-lt"/>
                <a:ea typeface="+mj-ea"/>
                <a:cs typeface="+mj-cs"/>
              </a:rPr>
              <a:t>A </a:t>
            </a:r>
            <a:r>
              <a:rPr lang="en-GB" sz="2700" b="1" cap="small" dirty="0">
                <a:solidFill>
                  <a:schemeClr val="tx2"/>
                </a:solidFill>
                <a:latin typeface="+mj-lt"/>
                <a:ea typeface="+mj-ea"/>
                <a:cs typeface="+mj-cs"/>
              </a:rPr>
              <a:t>mandatory standstill period </a:t>
            </a:r>
            <a:r>
              <a:rPr lang="en-GB" sz="2700" cap="small" dirty="0">
                <a:solidFill>
                  <a:schemeClr val="tx2"/>
                </a:solidFill>
                <a:latin typeface="+mj-lt"/>
                <a:ea typeface="+mj-ea"/>
                <a:cs typeface="+mj-cs"/>
              </a:rPr>
              <a:t>between the identification of the winning supplier or contractor and the award of the contract or framework agreement, in order to allow any non-compliance with the provisions of the Model Law to be addressed prior to any such contract entering into force (article 22(2)) </a:t>
            </a:r>
          </a:p>
          <a:p>
            <a:pPr marL="658368" lvl="1" indent="-246888" eaLnBrk="1" fontAlgn="auto" hangingPunct="1">
              <a:spcAft>
                <a:spcPts val="0"/>
              </a:spcAft>
              <a:buFont typeface="Georgia"/>
              <a:buNone/>
              <a:defRPr/>
            </a:pPr>
            <a:r>
              <a:rPr lang="en-GB" sz="2700" b="1" cap="small" dirty="0">
                <a:solidFill>
                  <a:schemeClr val="tx2"/>
                </a:solidFill>
                <a:latin typeface="+mj-lt"/>
                <a:ea typeface="+mj-ea"/>
                <a:cs typeface="+mj-cs"/>
              </a:rPr>
              <a:t>mandatory challenge and appeal procedures </a:t>
            </a:r>
            <a:r>
              <a:rPr lang="en-GB" sz="2700" cap="small" dirty="0">
                <a:solidFill>
                  <a:schemeClr val="tx2"/>
                </a:solidFill>
                <a:latin typeface="+mj-lt"/>
                <a:ea typeface="+mj-ea"/>
                <a:cs typeface="+mj-cs"/>
              </a:rPr>
              <a:t>if rules or procedures are breached (Chapter VIII)</a:t>
            </a:r>
            <a:endParaRPr lang="en-US" sz="2700" cap="small" dirty="0">
              <a:solidFill>
                <a:schemeClr val="tx2"/>
              </a:solidFill>
              <a:latin typeface="+mj-lt"/>
              <a:ea typeface="+mj-ea"/>
              <a:cs typeface="+mj-cs"/>
            </a:endParaRPr>
          </a:p>
          <a:p>
            <a:pPr eaLnBrk="1" fontAlgn="auto" hangingPunct="1">
              <a:spcAft>
                <a:spcPts val="0"/>
              </a:spcAft>
              <a:buClr>
                <a:schemeClr val="accent3"/>
              </a:buClr>
              <a:buFont typeface="Georgia"/>
              <a:buNone/>
              <a:defRPr/>
            </a:pPr>
            <a:endParaRPr lang="en-US" dirty="0"/>
          </a:p>
        </p:txBody>
      </p:sp>
      <p:sp>
        <p:nvSpPr>
          <p:cNvPr id="44036" name="Slide Number Placeholder 3">
            <a:extLst>
              <a:ext uri="{FF2B5EF4-FFF2-40B4-BE49-F238E27FC236}">
                <a16:creationId xmlns:a16="http://schemas.microsoft.com/office/drawing/2014/main" id="{A32D17FB-B5AD-4BF6-9496-B9240D60B978}"/>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AB7D2F9B-4905-4204-9FF0-32FC61EBD1D3}" type="slidenum">
              <a:rPr lang="en-US" altLang="en-US">
                <a:solidFill>
                  <a:srgbClr val="FFFFFF"/>
                </a:solidFill>
              </a:rPr>
              <a:pPr eaLnBrk="1" hangingPunct="1"/>
              <a:t>21</a:t>
            </a:fld>
            <a:endParaRPr lang="en-US" altLang="en-US">
              <a:solidFill>
                <a:srgbClr val="FFFFFF"/>
              </a:solidFill>
            </a:endParaRPr>
          </a:p>
        </p:txBody>
      </p:sp>
      <p:sp>
        <p:nvSpPr>
          <p:cNvPr id="5" name="Rectangle 4">
            <a:extLst>
              <a:ext uri="{FF2B5EF4-FFF2-40B4-BE49-F238E27FC236}">
                <a16:creationId xmlns:a16="http://schemas.microsoft.com/office/drawing/2014/main" id="{C22F0F2C-2CA2-4419-B7F4-EEC322C1017E}"/>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3677-3F8A-4253-A8CD-CF2F30D484DF}"/>
              </a:ext>
            </a:extLst>
          </p:cNvPr>
          <p:cNvSpPr>
            <a:spLocks noGrp="1"/>
          </p:cNvSpPr>
          <p:nvPr>
            <p:ph type="title"/>
          </p:nvPr>
        </p:nvSpPr>
        <p:spPr/>
        <p:txBody>
          <a:bodyPr/>
          <a:lstStyle/>
          <a:p>
            <a:pPr eaLnBrk="1" fontAlgn="auto" hangingPunct="1">
              <a:spcAft>
                <a:spcPts val="0"/>
              </a:spcAft>
              <a:defRPr/>
            </a:pPr>
            <a:r>
              <a:rPr lang="en-US" sz="4000" dirty="0">
                <a:solidFill>
                  <a:schemeClr val="tx1"/>
                </a:solidFill>
              </a:rPr>
              <a:t>Ongoing UNCITRAL Work:</a:t>
            </a:r>
            <a:br>
              <a:rPr lang="en-US" sz="4000" dirty="0">
                <a:solidFill>
                  <a:schemeClr val="tx1"/>
                </a:solidFill>
              </a:rPr>
            </a:br>
            <a:r>
              <a:rPr lang="en-US" sz="4000" dirty="0">
                <a:solidFill>
                  <a:schemeClr val="tx1"/>
                </a:solidFill>
              </a:rPr>
              <a:t>Public-Private Partnerships</a:t>
            </a:r>
          </a:p>
        </p:txBody>
      </p:sp>
      <p:sp>
        <p:nvSpPr>
          <p:cNvPr id="45059" name="Slide Number Placeholder 3">
            <a:extLst>
              <a:ext uri="{FF2B5EF4-FFF2-40B4-BE49-F238E27FC236}">
                <a16:creationId xmlns:a16="http://schemas.microsoft.com/office/drawing/2014/main" id="{710D7758-C935-4190-9C01-B0E40E8B3E60}"/>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1B21D7FF-E5B9-4BCD-9E36-392E24EECD97}" type="slidenum">
              <a:rPr lang="en-US" altLang="en-US">
                <a:solidFill>
                  <a:srgbClr val="FFFFFF"/>
                </a:solidFill>
              </a:rPr>
              <a:pPr eaLnBrk="1" hangingPunct="1"/>
              <a:t>22</a:t>
            </a:fld>
            <a:endParaRPr lang="en-US" altLang="en-US">
              <a:solidFill>
                <a:srgbClr val="FFFFFF"/>
              </a:solidFill>
            </a:endParaRPr>
          </a:p>
        </p:txBody>
      </p:sp>
      <p:sp>
        <p:nvSpPr>
          <p:cNvPr id="5" name="Rectangle 4">
            <a:extLst>
              <a:ext uri="{FF2B5EF4-FFF2-40B4-BE49-F238E27FC236}">
                <a16:creationId xmlns:a16="http://schemas.microsoft.com/office/drawing/2014/main" id="{94D992F5-0E36-4DD8-9424-50722E54EBC0}"/>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DC8395-5271-4D79-A5FA-B3F5D78A52AF}"/>
              </a:ext>
            </a:extLst>
          </p:cNvPr>
          <p:cNvSpPr>
            <a:spLocks noGrp="1"/>
          </p:cNvSpPr>
          <p:nvPr>
            <p:ph type="title"/>
          </p:nvPr>
        </p:nvSpPr>
        <p:spPr>
          <a:xfrm>
            <a:off x="762000" y="3429000"/>
            <a:ext cx="7772400" cy="1362075"/>
          </a:xfrm>
        </p:spPr>
        <p:txBody>
          <a:bodyPr>
            <a:normAutofit fontScale="90000"/>
          </a:bodyPr>
          <a:lstStyle/>
          <a:p>
            <a:pPr eaLnBrk="1" fontAlgn="auto" hangingPunct="1">
              <a:spcAft>
                <a:spcPts val="0"/>
              </a:spcAft>
              <a:defRPr/>
            </a:pPr>
            <a:r>
              <a:rPr lang="en-US" dirty="0">
                <a:solidFill>
                  <a:schemeClr val="accent1"/>
                </a:solidFill>
              </a:rPr>
              <a:t>Example of International Agreement Addressing Procurement:  </a:t>
            </a:r>
            <a:br>
              <a:rPr lang="en-US" dirty="0">
                <a:solidFill>
                  <a:schemeClr val="accent1"/>
                </a:solidFill>
              </a:rPr>
            </a:br>
            <a:r>
              <a:rPr lang="en-US" dirty="0">
                <a:solidFill>
                  <a:srgbClr val="FF0000"/>
                </a:solidFill>
              </a:rPr>
              <a:t>UN Convention Against Corruption</a:t>
            </a:r>
          </a:p>
        </p:txBody>
      </p:sp>
      <p:sp>
        <p:nvSpPr>
          <p:cNvPr id="46083" name="Slide Number Placeholder 3">
            <a:extLst>
              <a:ext uri="{FF2B5EF4-FFF2-40B4-BE49-F238E27FC236}">
                <a16:creationId xmlns:a16="http://schemas.microsoft.com/office/drawing/2014/main" id="{EA1F3050-274E-45E0-9CFA-FADBDA5C254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E4C615B4-8CAE-4083-93C2-8EFD8F7BAE4A}" type="slidenum">
              <a:rPr lang="en-US" altLang="en-US">
                <a:solidFill>
                  <a:srgbClr val="FFFFFF"/>
                </a:solidFill>
              </a:rPr>
              <a:pPr eaLnBrk="1" hangingPunct="1"/>
              <a:t>23</a:t>
            </a:fld>
            <a:endParaRPr lang="en-US" altLang="en-US">
              <a:solidFill>
                <a:srgbClr val="FFFFFF"/>
              </a:solidFill>
            </a:endParaRPr>
          </a:p>
        </p:txBody>
      </p:sp>
      <p:sp>
        <p:nvSpPr>
          <p:cNvPr id="5" name="Rectangle 4">
            <a:extLst>
              <a:ext uri="{FF2B5EF4-FFF2-40B4-BE49-F238E27FC236}">
                <a16:creationId xmlns:a16="http://schemas.microsoft.com/office/drawing/2014/main" id="{4549D323-5D03-4AC2-92CC-E640B35E32DF}"/>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B3A4395-B093-432E-844B-EB175A2E1A02}"/>
              </a:ext>
            </a:extLst>
          </p:cNvPr>
          <p:cNvSpPr>
            <a:spLocks noGrp="1" noChangeArrowheads="1"/>
          </p:cNvSpPr>
          <p:nvPr>
            <p:ph type="title" idx="4294967295"/>
          </p:nvPr>
        </p:nvSpPr>
        <p:spPr>
          <a:xfrm>
            <a:off x="322263" y="233363"/>
            <a:ext cx="7086600" cy="533400"/>
          </a:xfrm>
        </p:spPr>
        <p:txBody>
          <a:bodyPr lIns="90000" tIns="46800" rIns="90000" bIns="46800"/>
          <a:lstStyle/>
          <a:p>
            <a:pPr algn="ct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sz="1800">
              <a:ea typeface="Dotum" panose="020B0600000101010101" pitchFamily="34" charset="-127"/>
            </a:endParaRPr>
          </a:p>
        </p:txBody>
      </p:sp>
      <p:pic>
        <p:nvPicPr>
          <p:cNvPr id="48131" name="Picture 5" descr="http://upload.wikimedia.org/wikipedia/en/0/0e/UNCAC.gif">
            <a:extLst>
              <a:ext uri="{FF2B5EF4-FFF2-40B4-BE49-F238E27FC236}">
                <a16:creationId xmlns:a16="http://schemas.microsoft.com/office/drawing/2014/main" id="{4D34564C-FE84-4911-877F-57F3034E1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163" y="1524000"/>
            <a:ext cx="2509837"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Slide Number Placeholder 1">
            <a:extLst>
              <a:ext uri="{FF2B5EF4-FFF2-40B4-BE49-F238E27FC236}">
                <a16:creationId xmlns:a16="http://schemas.microsoft.com/office/drawing/2014/main" id="{3F2BC165-B186-4863-BBEC-CE0D01DA114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141C9A1D-5482-412F-9F3D-CE9F9B14C656}" type="slidenum">
              <a:rPr lang="en-US" altLang="en-US">
                <a:solidFill>
                  <a:srgbClr val="FFFFFF"/>
                </a:solidFill>
              </a:rPr>
              <a:pPr eaLnBrk="1" hangingPunct="1"/>
              <a:t>24</a:t>
            </a:fld>
            <a:endParaRPr lang="en-US" altLang="en-US">
              <a:solidFill>
                <a:srgbClr val="FFFFFF"/>
              </a:solidFill>
            </a:endParaRPr>
          </a:p>
        </p:txBody>
      </p:sp>
      <p:graphicFrame>
        <p:nvGraphicFramePr>
          <p:cNvPr id="6" name="Group 106">
            <a:extLst>
              <a:ext uri="{FF2B5EF4-FFF2-40B4-BE49-F238E27FC236}">
                <a16:creationId xmlns:a16="http://schemas.microsoft.com/office/drawing/2014/main" id="{0F0F9BA3-8C74-47F8-8CC1-9134B80D8769}"/>
              </a:ext>
            </a:extLst>
          </p:cNvPr>
          <p:cNvGraphicFramePr>
            <a:graphicFrameLocks noGrp="1"/>
          </p:cNvGraphicFramePr>
          <p:nvPr/>
        </p:nvGraphicFramePr>
        <p:xfrm>
          <a:off x="0" y="0"/>
          <a:ext cx="6629400" cy="6858000"/>
        </p:xfrm>
        <a:graphic>
          <a:graphicData uri="http://schemas.openxmlformats.org/drawingml/2006/table">
            <a:tbl>
              <a:tblPr/>
              <a:tblGrid>
                <a:gridCol w="6629400">
                  <a:extLst>
                    <a:ext uri="{9D8B030D-6E8A-4147-A177-3AD203B41FA5}">
                      <a16:colId xmlns:a16="http://schemas.microsoft.com/office/drawing/2014/main" val="20000"/>
                    </a:ext>
                  </a:extLst>
                </a:gridCol>
              </a:tblGrid>
              <a:tr h="93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chemeClr val="accent1"/>
                          </a:solidFill>
                          <a:effectLst/>
                          <a:latin typeface="Times New Roman" pitchFamily="18" charset="0"/>
                          <a:cs typeface="Times New Roman" pitchFamily="18" charset="0"/>
                        </a:rPr>
                        <a:t>UN Convention Against Corruption (Art. 9)</a:t>
                      </a:r>
                      <a:endParaRPr kumimoji="0" lang="en-US" sz="4000" b="1" i="0" u="none" strike="noStrike" cap="none" normalizeH="0" baseline="0" dirty="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Public Information</a:t>
                      </a:r>
                      <a:endParaRPr kumimoji="0" lang="en-US" sz="4000" b="1" i="0" u="none" strike="noStrike" cap="none" normalizeH="0" baseline="0" dirty="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1"/>
                  </a:ext>
                </a:extLst>
              </a:tr>
              <a:tr h="937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Advance award criteria and publication</a:t>
                      </a:r>
                      <a:endParaRPr kumimoji="0" lang="en-US" sz="4000" b="1" i="0" u="none" strike="noStrike" cap="none" normalizeH="0" baseline="0" dirty="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r h="1360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Objective and predetermined criteria for award</a:t>
                      </a:r>
                      <a:endParaRPr kumimoji="0" lang="en-US" sz="4000" b="1" i="0" u="none" strike="noStrike" cap="none" normalizeH="0" baseline="0" dirty="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3"/>
                  </a:ext>
                </a:extLst>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Bid challenge and appeal</a:t>
                      </a:r>
                      <a:endParaRPr kumimoji="0" lang="en-US" sz="4000" b="1" i="0" u="none" strike="noStrike" cap="none" normalizeH="0" baseline="0" dirty="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4"/>
                  </a:ext>
                </a:extLst>
              </a:tr>
              <a:tr h="1360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Measures to control procurement personnel – e.g., rules and codes</a:t>
                      </a:r>
                      <a:endParaRPr kumimoji="0" lang="en-US" sz="4000" b="1" i="0" u="none" strike="noStrike" cap="none" normalizeH="0" baseline="0" dirty="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5"/>
                  </a:ext>
                </a:extLst>
              </a:tr>
              <a:tr h="12268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accent1"/>
                          </a:solidFill>
                          <a:effectLst/>
                          <a:latin typeface="Times New Roman" pitchFamily="18" charset="0"/>
                          <a:cs typeface="Times New Roman" pitchFamily="18" charset="0"/>
                        </a:rPr>
                        <a:t>Transparency, including in budgeting and accounting</a:t>
                      </a:r>
                      <a:endParaRPr kumimoji="0" lang="en-US" sz="4000" b="1" i="0" u="none" strike="noStrike" cap="none" normalizeH="0" baseline="0" dirty="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6"/>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854" name="Group 94">
            <a:extLst>
              <a:ext uri="{FF2B5EF4-FFF2-40B4-BE49-F238E27FC236}">
                <a16:creationId xmlns:a16="http://schemas.microsoft.com/office/drawing/2014/main" id="{A0B454CC-3C01-4E93-846F-F41D802FDC9C}"/>
              </a:ext>
            </a:extLst>
          </p:cNvPr>
          <p:cNvGraphicFramePr>
            <a:graphicFrameLocks noGrp="1"/>
          </p:cNvGraphicFramePr>
          <p:nvPr/>
        </p:nvGraphicFramePr>
        <p:xfrm>
          <a:off x="0" y="533400"/>
          <a:ext cx="9143999" cy="5486400"/>
        </p:xfrm>
        <a:graphic>
          <a:graphicData uri="http://schemas.openxmlformats.org/drawingml/2006/table">
            <a:tbl>
              <a:tblPr/>
              <a:tblGrid>
                <a:gridCol w="2444436">
                  <a:extLst>
                    <a:ext uri="{9D8B030D-6E8A-4147-A177-3AD203B41FA5}">
                      <a16:colId xmlns:a16="http://schemas.microsoft.com/office/drawing/2014/main" val="20000"/>
                    </a:ext>
                  </a:extLst>
                </a:gridCol>
                <a:gridCol w="4074059">
                  <a:extLst>
                    <a:ext uri="{9D8B030D-6E8A-4147-A177-3AD203B41FA5}">
                      <a16:colId xmlns:a16="http://schemas.microsoft.com/office/drawing/2014/main" val="20001"/>
                    </a:ext>
                  </a:extLst>
                </a:gridCol>
                <a:gridCol w="2625504">
                  <a:extLst>
                    <a:ext uri="{9D8B030D-6E8A-4147-A177-3AD203B41FA5}">
                      <a16:colId xmlns:a16="http://schemas.microsoft.com/office/drawing/2014/main" val="20002"/>
                    </a:ext>
                  </a:extLst>
                </a:gridCol>
              </a:tblGrid>
              <a:tr h="8754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accent1"/>
                          </a:solidFill>
                          <a:effectLst/>
                          <a:latin typeface="Times New Roman" pitchFamily="18" charset="0"/>
                          <a:cs typeface="Times New Roman" pitchFamily="18" charset="0"/>
                        </a:rPr>
                        <a:t>UN Convention Against Corruption, </a:t>
                      </a:r>
                      <a:r>
                        <a:rPr kumimoji="0" lang="en-US" sz="1600" b="1" i="0" u="none" strike="noStrike" cap="none" normalizeH="0" baseline="0" dirty="0">
                          <a:ln>
                            <a:noFill/>
                          </a:ln>
                          <a:solidFill>
                            <a:schemeClr val="accent1"/>
                          </a:solidFill>
                          <a:effectLst/>
                          <a:latin typeface="Times New Roman" pitchFamily="18" charset="0"/>
                          <a:cs typeface="Times New Roman" pitchFamily="18" charset="0"/>
                        </a:rPr>
                        <a:t>per Article 9, calls for a procurement system that affords:</a:t>
                      </a:r>
                      <a:endParaRPr kumimoji="0" lang="en-US" sz="2400" b="0" i="0" u="none" strike="noStrike" cap="none" normalizeH="0" baseline="0" dirty="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accent1"/>
                          </a:solidFill>
                          <a:effectLst/>
                          <a:latin typeface="Times New Roman" pitchFamily="18" charset="0"/>
                          <a:cs typeface="Times New Roman" pitchFamily="18" charset="0"/>
                        </a:rPr>
                        <a:t>UNCITRAL Model Procurement</a:t>
                      </a:r>
                      <a:r>
                        <a:rPr kumimoji="0" lang="en-US" sz="16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1600" b="1" i="1" u="none" strike="noStrike" cap="none" normalizeH="0" baseline="0" dirty="0">
                          <a:ln>
                            <a:noFill/>
                          </a:ln>
                          <a:solidFill>
                            <a:schemeClr val="accent1"/>
                          </a:solidFill>
                          <a:effectLst/>
                          <a:latin typeface="Times New Roman" pitchFamily="18" charset="0"/>
                          <a:cs typeface="Times New Roman" pitchFamily="18" charset="0"/>
                        </a:rPr>
                        <a:t>Law</a:t>
                      </a:r>
                      <a:endParaRPr kumimoji="0" lang="en-US" sz="2400" b="0" i="0" u="none" strike="noStrike" cap="none" normalizeH="0" baseline="0" dirty="0">
                        <a:ln>
                          <a:noFill/>
                        </a:ln>
                        <a:solidFill>
                          <a:schemeClr val="accent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r h="12256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Rules Public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66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Public distribution of information relating to procurement procedures and contract</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s.  (Paragraph 1(a))</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26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Advance Conditions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Advance establishment of the conditions for participation in a procurement, including award criteria and tendering rules, and their publicatio</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n.  (Paragraph 1(b))</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59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Objective Criteria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Objective and predetermined criteria for procurement decisions, to facilitate subsequent verificatio</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n.  (Paragraph 1(c))</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152" name="Slide Number Placeholder 1">
            <a:extLst>
              <a:ext uri="{FF2B5EF4-FFF2-40B4-BE49-F238E27FC236}">
                <a16:creationId xmlns:a16="http://schemas.microsoft.com/office/drawing/2014/main" id="{DE10469A-DFA1-4F77-A618-9795E817E298}"/>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444606A5-72CF-4652-9616-66D04598A083}" type="slidenum">
              <a:rPr lang="en-US" altLang="en-US">
                <a:solidFill>
                  <a:srgbClr val="FFFFFF"/>
                </a:solidFill>
              </a:rPr>
              <a:pPr eaLnBrk="1" hangingPunct="1"/>
              <a:t>25</a:t>
            </a:fld>
            <a:endParaRPr lang="en-US" altLang="en-US">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8825" name="Group 41">
            <a:extLst>
              <a:ext uri="{FF2B5EF4-FFF2-40B4-BE49-F238E27FC236}">
                <a16:creationId xmlns:a16="http://schemas.microsoft.com/office/drawing/2014/main" id="{AF782166-FF01-45E0-AB94-D55532864738}"/>
              </a:ext>
            </a:extLst>
          </p:cNvPr>
          <p:cNvGraphicFramePr>
            <a:graphicFrameLocks noGrp="1"/>
          </p:cNvGraphicFramePr>
          <p:nvPr/>
        </p:nvGraphicFramePr>
        <p:xfrm>
          <a:off x="0" y="914400"/>
          <a:ext cx="9144000" cy="6126352"/>
        </p:xfrm>
        <a:graphic>
          <a:graphicData uri="http://schemas.openxmlformats.org/drawingml/2006/table">
            <a:tbl>
              <a:tblPr/>
              <a:tblGrid>
                <a:gridCol w="2245894">
                  <a:extLst>
                    <a:ext uri="{9D8B030D-6E8A-4147-A177-3AD203B41FA5}">
                      <a16:colId xmlns:a16="http://schemas.microsoft.com/office/drawing/2014/main" val="20000"/>
                    </a:ext>
                  </a:extLst>
                </a:gridCol>
                <a:gridCol w="4652210">
                  <a:extLst>
                    <a:ext uri="{9D8B030D-6E8A-4147-A177-3AD203B41FA5}">
                      <a16:colId xmlns:a16="http://schemas.microsoft.com/office/drawing/2014/main" val="20001"/>
                    </a:ext>
                  </a:extLst>
                </a:gridCol>
                <a:gridCol w="2245896">
                  <a:extLst>
                    <a:ext uri="{9D8B030D-6E8A-4147-A177-3AD203B41FA5}">
                      <a16:colId xmlns:a16="http://schemas.microsoft.com/office/drawing/2014/main" val="20002"/>
                    </a:ext>
                  </a:extLst>
                </a:gridCol>
              </a:tblGrid>
              <a:tr h="1005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bg1"/>
                        </a:solidFill>
                        <a:effectLst/>
                        <a:latin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chemeClr val="accent1"/>
                          </a:solidFill>
                          <a:effectLst/>
                          <a:latin typeface="Times New Roman" pitchFamily="18" charset="0"/>
                          <a:cs typeface="Times New Roman" pitchFamily="18" charset="0"/>
                        </a:rPr>
                        <a:t>UN Convention Against Corruption, </a:t>
                      </a:r>
                      <a:r>
                        <a:rPr kumimoji="0" lang="en-US" sz="2000" b="1" i="0" u="none" strike="noStrike" cap="none" normalizeH="0" baseline="0" dirty="0">
                          <a:ln>
                            <a:noFill/>
                          </a:ln>
                          <a:solidFill>
                            <a:schemeClr val="accent1"/>
                          </a:solidFill>
                          <a:effectLst/>
                          <a:latin typeface="Times New Roman" pitchFamily="18" charset="0"/>
                          <a:cs typeface="Times New Roman" pitchFamily="18" charset="0"/>
                        </a:rPr>
                        <a:t>per Article 9, calls for a procurement system that affords:</a:t>
                      </a:r>
                      <a:endParaRPr kumimoji="0" lang="en-US" sz="3200" b="0" i="0" u="none" strike="noStrike" cap="none" normalizeH="0" baseline="0" dirty="0">
                        <a:ln>
                          <a:noFill/>
                        </a:ln>
                        <a:solidFill>
                          <a:schemeClr val="accent1"/>
                        </a:solidFill>
                        <a:effectLst/>
                        <a:latin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accent1"/>
                          </a:solidFill>
                          <a:effectLst/>
                          <a:latin typeface="Times New Roman" pitchFamily="18" charset="0"/>
                          <a:cs typeface="Times New Roman" pitchFamily="18" charset="0"/>
                        </a:rPr>
                        <a:t>UNCITRAL Model Procurement</a:t>
                      </a:r>
                      <a:r>
                        <a:rPr kumimoji="0" lang="en-US" sz="1800" b="1"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1800" b="1" i="1" u="none" strike="noStrike" cap="none" normalizeH="0" baseline="0" dirty="0">
                          <a:ln>
                            <a:noFill/>
                          </a:ln>
                          <a:solidFill>
                            <a:schemeClr val="accent1"/>
                          </a:solidFill>
                          <a:effectLst/>
                          <a:latin typeface="Times New Roman" pitchFamily="18" charset="0"/>
                          <a:cs typeface="Times New Roman" pitchFamily="18" charset="0"/>
                        </a:rPr>
                        <a:t>Law</a:t>
                      </a:r>
                      <a:endParaRPr kumimoji="0" lang="en-US" sz="2800" b="0" i="0" u="none" strike="noStrike" cap="none" normalizeH="0" baseline="0" dirty="0">
                        <a:ln>
                          <a:noFill/>
                        </a:ln>
                        <a:solidFill>
                          <a:schemeClr val="accent1"/>
                        </a:solidFill>
                        <a:effectLst/>
                        <a:latin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r h="283449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dirty="0">
                          <a:latin typeface="+mn-lt"/>
                        </a:rPr>
                        <a:t>Challenge Systems (next slide)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mn-lt"/>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An </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effective system of domestic review, including an effective system of appeal, to ensure legal recourse and remedies in the event that established rules are not followed</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(Paragraph 1(d))</a:t>
                      </a:r>
                      <a:endParaRPr kumimoji="0" lang="en-US" sz="3600" b="0" i="0" u="none" strike="noStrike" cap="none" normalizeH="0" baseline="0" dirty="0">
                        <a:ln>
                          <a:noFill/>
                        </a:ln>
                        <a:solidFill>
                          <a:schemeClr val="tx1"/>
                        </a:solidFill>
                        <a:effectLst/>
                        <a:latin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3600" dirty="0"/>
                        <a:t>Yes</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5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mn-lt"/>
                        </a:rPr>
                        <a:t>Ethics</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Measures to regulate procurement personnel, such as </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declarations of personal interest in procurements, screening procedures, and training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(Paragraph 1(e))</a:t>
                      </a:r>
                      <a:endParaRPr kumimoji="0" lang="en-US" sz="3600" b="0" i="0" u="none" strike="noStrike" cap="none" normalizeH="0" baseline="0" dirty="0">
                        <a:ln>
                          <a:noFill/>
                        </a:ln>
                        <a:solidFill>
                          <a:schemeClr val="tx1"/>
                        </a:solidFill>
                        <a:effectLst/>
                        <a:latin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3600" dirty="0"/>
                        <a:t>Yes</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9172" name="Slide Number Placeholder 1">
            <a:extLst>
              <a:ext uri="{FF2B5EF4-FFF2-40B4-BE49-F238E27FC236}">
                <a16:creationId xmlns:a16="http://schemas.microsoft.com/office/drawing/2014/main" id="{2C11F9D9-7510-4A7E-86A6-B8AAD609FEE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F214CE67-43E6-489B-B442-7E00C6470B50}" type="slidenum">
              <a:rPr lang="en-US" altLang="en-US">
                <a:solidFill>
                  <a:srgbClr val="FFFFFF"/>
                </a:solidFill>
              </a:rPr>
              <a:pPr eaLnBrk="1" hangingPunct="1"/>
              <a:t>26</a:t>
            </a:fld>
            <a:endParaRPr lang="en-US" altLang="en-US">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A41B4D9-D4D3-4F49-9EC6-0FAC5EE148FF}"/>
              </a:ext>
            </a:extLst>
          </p:cNvPr>
          <p:cNvSpPr>
            <a:spLocks noGrp="1"/>
          </p:cNvSpPr>
          <p:nvPr>
            <p:ph type="title"/>
          </p:nvPr>
        </p:nvSpPr>
        <p:spPr>
          <a:xfrm>
            <a:off x="1157288" y="538163"/>
            <a:ext cx="7086600" cy="533400"/>
          </a:xfrm>
        </p:spPr>
        <p:txBody>
          <a:bodyPr/>
          <a:lstStyle/>
          <a:p>
            <a:pPr eaLnBrk="1" hangingPunct="1"/>
            <a:r>
              <a:rPr lang="en-US" altLang="en-US" sz="2800">
                <a:solidFill>
                  <a:schemeClr val="tx1"/>
                </a:solidFill>
              </a:rPr>
              <a:t>UNCITRAL Review (Challenge) Mechanisms</a:t>
            </a:r>
          </a:p>
        </p:txBody>
      </p:sp>
      <p:graphicFrame>
        <p:nvGraphicFramePr>
          <p:cNvPr id="5" name="Diagram 4">
            <a:extLst>
              <a:ext uri="{FF2B5EF4-FFF2-40B4-BE49-F238E27FC236}">
                <a16:creationId xmlns:a16="http://schemas.microsoft.com/office/drawing/2014/main" id="{EEC9DF7C-5EFE-4E51-8F99-7C743DE97D50}"/>
              </a:ext>
            </a:extLst>
          </p:cNvPr>
          <p:cNvGraphicFramePr/>
          <p:nvPr/>
        </p:nvGraphicFramePr>
        <p:xfrm>
          <a:off x="809626" y="1582738"/>
          <a:ext cx="2590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DF42D75B-8146-41A1-97FA-D143B5D2EE31}"/>
              </a:ext>
            </a:extLst>
          </p:cNvPr>
          <p:cNvGraphicFramePr/>
          <p:nvPr/>
        </p:nvGraphicFramePr>
        <p:xfrm>
          <a:off x="3814763" y="3086100"/>
          <a:ext cx="1895475" cy="25415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0AF74578-614D-40F0-B1F8-683FDD78A89B}"/>
              </a:ext>
            </a:extLst>
          </p:cNvPr>
          <p:cNvGraphicFramePr/>
          <p:nvPr/>
        </p:nvGraphicFramePr>
        <p:xfrm>
          <a:off x="6005513" y="4643437"/>
          <a:ext cx="2590800" cy="10413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1206" name="TextBox 9">
            <a:extLst>
              <a:ext uri="{FF2B5EF4-FFF2-40B4-BE49-F238E27FC236}">
                <a16:creationId xmlns:a16="http://schemas.microsoft.com/office/drawing/2014/main" id="{C9B77CFF-0FE8-4125-A5EE-52E14134A134}"/>
              </a:ext>
            </a:extLst>
          </p:cNvPr>
          <p:cNvSpPr txBox="1">
            <a:spLocks noChangeArrowheads="1"/>
          </p:cNvSpPr>
          <p:nvPr/>
        </p:nvSpPr>
        <p:spPr bwMode="auto">
          <a:xfrm>
            <a:off x="185738" y="6257925"/>
            <a:ext cx="88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69E247B1-AF80-4F0F-AF39-4111EC20FF01}" type="slidenum">
              <a:rPr lang="en-US" altLang="en-US">
                <a:solidFill>
                  <a:srgbClr val="FFFF00"/>
                </a:solidFill>
                <a:latin typeface="Garamond" panose="02020404030301010803" pitchFamily="18" charset="0"/>
              </a:rPr>
              <a:pPr eaLnBrk="1" hangingPunct="1"/>
              <a:t>27</a:t>
            </a:fld>
            <a:endParaRPr lang="en-US" altLang="en-US">
              <a:solidFill>
                <a:srgbClr val="FFFF00"/>
              </a:solidFill>
              <a:latin typeface="Garamond" panose="02020404030301010803" pitchFamily="18" charset="0"/>
            </a:endParaRPr>
          </a:p>
        </p:txBody>
      </p:sp>
      <p:sp>
        <p:nvSpPr>
          <p:cNvPr id="50183" name="Slide Number Placeholder 1">
            <a:extLst>
              <a:ext uri="{FF2B5EF4-FFF2-40B4-BE49-F238E27FC236}">
                <a16:creationId xmlns:a16="http://schemas.microsoft.com/office/drawing/2014/main" id="{285A5E58-1BE4-4E2A-ACAD-4438074DC9FF}"/>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
        <p:nvSpPr>
          <p:cNvPr id="8" name="Rectangle 7">
            <a:extLst>
              <a:ext uri="{FF2B5EF4-FFF2-40B4-BE49-F238E27FC236}">
                <a16:creationId xmlns:a16="http://schemas.microsoft.com/office/drawing/2014/main" id="{D0ED0E3F-5C50-47CC-88CC-A087A711DAD3}"/>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83B97E-F2CA-4CFD-A7CC-CBB89239E228}"/>
              </a:ext>
            </a:extLst>
          </p:cNvPr>
          <p:cNvSpPr>
            <a:spLocks noGrp="1"/>
          </p:cNvSpPr>
          <p:nvPr>
            <p:ph type="title"/>
          </p:nvPr>
        </p:nvSpPr>
        <p:spPr>
          <a:xfrm>
            <a:off x="228600" y="706438"/>
            <a:ext cx="8229600" cy="1066800"/>
          </a:xfrm>
        </p:spPr>
        <p:txBody>
          <a:bodyPr>
            <a:normAutofit fontScale="90000"/>
          </a:bodyPr>
          <a:lstStyle/>
          <a:p>
            <a:pPr eaLnBrk="1" fontAlgn="auto" hangingPunct="1">
              <a:spcAft>
                <a:spcPts val="0"/>
              </a:spcAft>
              <a:defRPr/>
            </a:pPr>
            <a:r>
              <a:rPr lang="en-US" dirty="0"/>
              <a:t>Example of Peer Review Mechanism Under International Agreement</a:t>
            </a:r>
          </a:p>
        </p:txBody>
      </p:sp>
      <p:sp>
        <p:nvSpPr>
          <p:cNvPr id="52227" name="Content Placeholder 5">
            <a:extLst>
              <a:ext uri="{FF2B5EF4-FFF2-40B4-BE49-F238E27FC236}">
                <a16:creationId xmlns:a16="http://schemas.microsoft.com/office/drawing/2014/main" id="{DAD65AB1-9DDE-4D19-8461-675788F5A3E4}"/>
              </a:ext>
            </a:extLst>
          </p:cNvPr>
          <p:cNvSpPr>
            <a:spLocks noGrp="1"/>
          </p:cNvSpPr>
          <p:nvPr>
            <p:ph idx="1"/>
          </p:nvPr>
        </p:nvSpPr>
        <p:spPr>
          <a:xfrm>
            <a:off x="288925" y="1981200"/>
            <a:ext cx="5943600" cy="4324350"/>
          </a:xfrm>
        </p:spPr>
        <p:txBody>
          <a:bodyPr/>
          <a:lstStyle/>
          <a:p>
            <a:pPr eaLnBrk="1" hangingPunct="1"/>
            <a:r>
              <a:rPr lang="en-US" altLang="en-US"/>
              <a:t>Mechanism for the Review of Implementation of the </a:t>
            </a:r>
            <a:r>
              <a:rPr lang="en-US" altLang="en-US" b="1"/>
              <a:t>United Nations Convention against Corruption (UNCAC)</a:t>
            </a:r>
          </a:p>
        </p:txBody>
      </p:sp>
      <p:pic>
        <p:nvPicPr>
          <p:cNvPr id="52228" name="Picture 2">
            <a:hlinkClick r:id="rId3"/>
            <a:extLst>
              <a:ext uri="{FF2B5EF4-FFF2-40B4-BE49-F238E27FC236}">
                <a16:creationId xmlns:a16="http://schemas.microsoft.com/office/drawing/2014/main" id="{CEAD456F-33D5-4CF3-AFF6-C380983BCC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752600"/>
            <a:ext cx="2622550" cy="3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9" name="Picture 3">
            <a:extLst>
              <a:ext uri="{FF2B5EF4-FFF2-40B4-BE49-F238E27FC236}">
                <a16:creationId xmlns:a16="http://schemas.microsoft.com/office/drawing/2014/main" id="{35AE548C-6E07-4A86-A7FD-D3680ED72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962400"/>
            <a:ext cx="4967288" cy="254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6" name="Slide Number Placeholder 6">
            <a:extLst>
              <a:ext uri="{FF2B5EF4-FFF2-40B4-BE49-F238E27FC236}">
                <a16:creationId xmlns:a16="http://schemas.microsoft.com/office/drawing/2014/main" id="{EE1F61C0-5E7A-40E1-84D0-C0827B5AE28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C2F0516-FFC3-4226-8CFA-C9D2166F8D31}"/>
              </a:ext>
            </a:extLst>
          </p:cNvPr>
          <p:cNvSpPr>
            <a:spLocks noGrp="1"/>
          </p:cNvSpPr>
          <p:nvPr>
            <p:ph type="title"/>
          </p:nvPr>
        </p:nvSpPr>
        <p:spPr>
          <a:xfrm>
            <a:off x="381000" y="762000"/>
            <a:ext cx="8229600" cy="1066800"/>
          </a:xfrm>
        </p:spPr>
        <p:txBody>
          <a:bodyPr/>
          <a:lstStyle/>
          <a:p>
            <a:pPr eaLnBrk="1" hangingPunct="1"/>
            <a:r>
              <a:rPr lang="en-US" altLang="en-US"/>
              <a:t>Paths to Harmonization – If Sought</a:t>
            </a:r>
          </a:p>
        </p:txBody>
      </p:sp>
      <p:graphicFrame>
        <p:nvGraphicFramePr>
          <p:cNvPr id="5" name="Diagram 4">
            <a:extLst>
              <a:ext uri="{FF2B5EF4-FFF2-40B4-BE49-F238E27FC236}">
                <a16:creationId xmlns:a16="http://schemas.microsoft.com/office/drawing/2014/main" id="{85B704B0-37A1-4D84-9762-D9ED0DD8F251}"/>
              </a:ext>
            </a:extLst>
          </p:cNvPr>
          <p:cNvGraphicFramePr/>
          <p:nvPr/>
        </p:nvGraphicFramePr>
        <p:xfrm>
          <a:off x="381000" y="1447800"/>
          <a:ext cx="8305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228" name="Slide Number Placeholder 5">
            <a:extLst>
              <a:ext uri="{FF2B5EF4-FFF2-40B4-BE49-F238E27FC236}">
                <a16:creationId xmlns:a16="http://schemas.microsoft.com/office/drawing/2014/main" id="{E16FE9FD-21C4-41AF-95EB-4104CB81D33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5CDE-8797-4B96-81E4-53076C3843CD}"/>
              </a:ext>
            </a:extLst>
          </p:cNvPr>
          <p:cNvSpPr>
            <a:spLocks noGrp="1"/>
          </p:cNvSpPr>
          <p:nvPr>
            <p:ph type="title"/>
          </p:nvPr>
        </p:nvSpPr>
        <p:spPr/>
        <p:txBody>
          <a:bodyPr/>
          <a:lstStyle/>
          <a:p>
            <a:pPr eaLnBrk="1" fontAlgn="auto" hangingPunct="1">
              <a:spcAft>
                <a:spcPts val="0"/>
              </a:spcAft>
              <a:defRPr/>
            </a:pPr>
            <a:r>
              <a:rPr lang="en-US" dirty="0">
                <a:solidFill>
                  <a:schemeClr val="tx1"/>
                </a:solidFill>
              </a:rPr>
              <a:t>Introductions</a:t>
            </a:r>
          </a:p>
        </p:txBody>
      </p:sp>
      <p:sp>
        <p:nvSpPr>
          <p:cNvPr id="25603" name="Slide Number Placeholder 2">
            <a:extLst>
              <a:ext uri="{FF2B5EF4-FFF2-40B4-BE49-F238E27FC236}">
                <a16:creationId xmlns:a16="http://schemas.microsoft.com/office/drawing/2014/main" id="{9CDB58B4-12B5-4317-964E-0E351CDEBC4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05C9AB47-2DDA-49CB-915F-2B4E0D3A8BFD}" type="slidenum">
              <a:rPr lang="en-US" altLang="en-US">
                <a:solidFill>
                  <a:srgbClr val="FFFFFF"/>
                </a:solidFill>
              </a:rPr>
              <a:pPr eaLnBrk="1" hangingPunct="1"/>
              <a:t>3</a:t>
            </a:fld>
            <a:endParaRPr lang="en-US" altLang="en-US">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DDA9-AFB6-48B3-971F-13AB873CD139}"/>
              </a:ext>
            </a:extLst>
          </p:cNvPr>
          <p:cNvSpPr>
            <a:spLocks noGrp="1"/>
          </p:cNvSpPr>
          <p:nvPr>
            <p:ph type="title"/>
          </p:nvPr>
        </p:nvSpPr>
        <p:spPr/>
        <p:txBody>
          <a:bodyPr/>
          <a:lstStyle/>
          <a:p>
            <a:pPr eaLnBrk="1" fontAlgn="auto" hangingPunct="1">
              <a:spcAft>
                <a:spcPts val="0"/>
              </a:spcAft>
              <a:defRPr/>
            </a:pPr>
            <a:r>
              <a:rPr lang="en-US" dirty="0">
                <a:solidFill>
                  <a:schemeClr val="tx1"/>
                </a:solidFill>
              </a:rPr>
              <a:t>Example of Trade Agreement:  </a:t>
            </a:r>
            <a:r>
              <a:rPr lang="en-US" dirty="0">
                <a:solidFill>
                  <a:srgbClr val="FF0000"/>
                </a:solidFill>
              </a:rPr>
              <a:t>WTO Government Procurement Agreement</a:t>
            </a:r>
          </a:p>
        </p:txBody>
      </p:sp>
      <p:sp>
        <p:nvSpPr>
          <p:cNvPr id="54275" name="Text Placeholder 4">
            <a:extLst>
              <a:ext uri="{FF2B5EF4-FFF2-40B4-BE49-F238E27FC236}">
                <a16:creationId xmlns:a16="http://schemas.microsoft.com/office/drawing/2014/main" id="{EF8DCE17-687D-4FB2-863B-6CAF95CCC03C}"/>
              </a:ext>
            </a:extLst>
          </p:cNvPr>
          <p:cNvSpPr>
            <a:spLocks noGrp="1"/>
          </p:cNvSpPr>
          <p:nvPr>
            <p:ph type="body" idx="1"/>
          </p:nvPr>
        </p:nvSpPr>
        <p:spPr/>
        <p:txBody>
          <a:bodyPr/>
          <a:lstStyle/>
          <a:p>
            <a:pPr marL="44450" eaLnBrk="1" hangingPunct="1"/>
            <a:endParaRPr lang="en-US" altLang="en-US"/>
          </a:p>
        </p:txBody>
      </p:sp>
      <p:sp>
        <p:nvSpPr>
          <p:cNvPr id="53252" name="Slide Number Placeholder 3">
            <a:extLst>
              <a:ext uri="{FF2B5EF4-FFF2-40B4-BE49-F238E27FC236}">
                <a16:creationId xmlns:a16="http://schemas.microsoft.com/office/drawing/2014/main" id="{7A1F8AD5-D635-472C-8F2C-291D274EA78D}"/>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defRPr/>
            </a:pPr>
            <a:endParaRPr lang="en-US" altLang="en-US">
              <a:solidFill>
                <a:srgbClr val="FFFFFF"/>
              </a:solidFill>
              <a:cs typeface="+mn-cs"/>
            </a:endParaRPr>
          </a:p>
        </p:txBody>
      </p:sp>
      <p:sp>
        <p:nvSpPr>
          <p:cNvPr id="6" name="Rectangle 5">
            <a:extLst>
              <a:ext uri="{FF2B5EF4-FFF2-40B4-BE49-F238E27FC236}">
                <a16:creationId xmlns:a16="http://schemas.microsoft.com/office/drawing/2014/main" id="{087CF12A-FABB-4778-93D0-171FC8552671}"/>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FE9DA9B3-02CF-4295-A62E-28668BCED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457200"/>
            <a:ext cx="827405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E6EBFBFC-014A-41D7-939F-B29BA3FE7F81}"/>
              </a:ext>
            </a:extLst>
          </p:cNvPr>
          <p:cNvSpPr txBox="1"/>
          <p:nvPr/>
        </p:nvSpPr>
        <p:spPr>
          <a:xfrm>
            <a:off x="0" y="5638800"/>
            <a:ext cx="7239000" cy="1200150"/>
          </a:xfrm>
          <a:prstGeom prst="rect">
            <a:avLst/>
          </a:prstGeom>
          <a:solidFill>
            <a:schemeClr val="bg2">
              <a:lumMod val="75000"/>
              <a:lumOff val="25000"/>
            </a:schemeClr>
          </a:solidFill>
        </p:spPr>
        <p:txBody>
          <a:bodyPr>
            <a:spAutoFit/>
          </a:bodyPr>
          <a:lstStyle/>
          <a:p>
            <a:pPr fontAlgn="auto">
              <a:spcBef>
                <a:spcPts val="0"/>
              </a:spcBef>
              <a:spcAft>
                <a:spcPts val="0"/>
              </a:spcAft>
              <a:defRPr/>
            </a:pPr>
            <a:r>
              <a:rPr lang="en-US" sz="7200" b="1" dirty="0">
                <a:latin typeface="+mn-lt"/>
                <a:cs typeface="+mn-cs"/>
              </a:rPr>
              <a:t>GPA Progress</a:t>
            </a:r>
          </a:p>
        </p:txBody>
      </p:sp>
      <p:graphicFrame>
        <p:nvGraphicFramePr>
          <p:cNvPr id="4" name="Diagram 3">
            <a:extLst>
              <a:ext uri="{FF2B5EF4-FFF2-40B4-BE49-F238E27FC236}">
                <a16:creationId xmlns:a16="http://schemas.microsoft.com/office/drawing/2014/main" id="{6F3E539D-A8F7-46F9-9A4A-867EA5A4DFC4}"/>
              </a:ext>
            </a:extLst>
          </p:cNvPr>
          <p:cNvGraphicFramePr/>
          <p:nvPr/>
        </p:nvGraphicFramePr>
        <p:xfrm>
          <a:off x="2819400" y="2641600"/>
          <a:ext cx="6324600" cy="421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5301" name="TextBox 5">
            <a:extLst>
              <a:ext uri="{FF2B5EF4-FFF2-40B4-BE49-F238E27FC236}">
                <a16:creationId xmlns:a16="http://schemas.microsoft.com/office/drawing/2014/main" id="{40ABF373-6C2C-4AC0-B2C6-CD0C237ADC26}"/>
              </a:ext>
            </a:extLst>
          </p:cNvPr>
          <p:cNvSpPr txBox="1">
            <a:spLocks noChangeArrowheads="1"/>
          </p:cNvSpPr>
          <p:nvPr/>
        </p:nvSpPr>
        <p:spPr bwMode="auto">
          <a:xfrm>
            <a:off x="3200400" y="457200"/>
            <a:ext cx="59436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r>
              <a:rPr lang="en-US" altLang="en-US" sz="2400" b="1">
                <a:solidFill>
                  <a:srgbClr val="C00000"/>
                </a:solidFill>
                <a:latin typeface="Times New Roman" panose="02020603050405020304" pitchFamily="18" charset="0"/>
              </a:rPr>
              <a:t>WTO Government Procurement Agreement</a:t>
            </a:r>
          </a:p>
        </p:txBody>
      </p:sp>
      <p:sp>
        <p:nvSpPr>
          <p:cNvPr id="54278" name="Slide Number Placeholder 1">
            <a:extLst>
              <a:ext uri="{FF2B5EF4-FFF2-40B4-BE49-F238E27FC236}">
                <a16:creationId xmlns:a16="http://schemas.microsoft.com/office/drawing/2014/main" id="{BA6A0EC0-3B5E-422B-8D4A-40A132C66EB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4A526E44-08A0-48B2-87F2-B963EA0CBE64}" type="slidenum">
              <a:rPr lang="en-US" altLang="en-US">
                <a:solidFill>
                  <a:srgbClr val="FFFFFF"/>
                </a:solidFill>
              </a:rPr>
              <a:pPr eaLnBrk="1" hangingPunct="1"/>
              <a:t>31</a:t>
            </a:fld>
            <a:endParaRPr lang="en-US" altLang="en-US">
              <a:solidFill>
                <a:srgbClr val="FFFFFF"/>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FA04C1A-E21D-499B-A2AF-62E44DC8896F}"/>
              </a:ext>
            </a:extLst>
          </p:cNvPr>
          <p:cNvSpPr>
            <a:spLocks noGrp="1"/>
          </p:cNvSpPr>
          <p:nvPr>
            <p:ph type="title"/>
          </p:nvPr>
        </p:nvSpPr>
        <p:spPr>
          <a:xfrm>
            <a:off x="457200" y="1143000"/>
            <a:ext cx="8229600" cy="1069975"/>
          </a:xfrm>
          <a:solidFill>
            <a:srgbClr val="FF0000"/>
          </a:solidFill>
        </p:spPr>
        <p:txBody>
          <a:bodyPr/>
          <a:lstStyle/>
          <a:p>
            <a:pPr eaLnBrk="1" hangingPunct="1"/>
            <a:r>
              <a:rPr lang="en-US" altLang="en-US">
                <a:solidFill>
                  <a:schemeClr val="tx1"/>
                </a:solidFill>
              </a:rPr>
              <a:t>GPA Core Obligations</a:t>
            </a:r>
          </a:p>
        </p:txBody>
      </p:sp>
      <p:graphicFrame>
        <p:nvGraphicFramePr>
          <p:cNvPr id="3" name="Diagram 2">
            <a:extLst>
              <a:ext uri="{FF2B5EF4-FFF2-40B4-BE49-F238E27FC236}">
                <a16:creationId xmlns:a16="http://schemas.microsoft.com/office/drawing/2014/main" id="{71B5ED6E-187E-478D-84A3-7932C88DA788}"/>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6324" name="Picture 19" descr="http://tbn0.google.com/images?q=tbn:gaSEwoxVLEGkcM:http://www.fpo.go.th/S-I/Source/Logo/Images/WTO/WTO1-Color_L.png">
            <a:hlinkClick r:id="rId7"/>
            <a:extLst>
              <a:ext uri="{FF2B5EF4-FFF2-40B4-BE49-F238E27FC236}">
                <a16:creationId xmlns:a16="http://schemas.microsoft.com/office/drawing/2014/main" id="{AE2228C4-2672-4FB5-8072-7907E468C2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88" y="5022850"/>
            <a:ext cx="2057400" cy="183515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5301" name="Slide Number Placeholder 3">
            <a:extLst>
              <a:ext uri="{FF2B5EF4-FFF2-40B4-BE49-F238E27FC236}">
                <a16:creationId xmlns:a16="http://schemas.microsoft.com/office/drawing/2014/main" id="{73972D1B-42F2-46F5-9AA2-54D0C592BA61}"/>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2545FEA1-7E18-4B1F-B31B-4F92410CFCCF}" type="slidenum">
              <a:rPr lang="en-US" altLang="en-US">
                <a:solidFill>
                  <a:srgbClr val="FFFFFF"/>
                </a:solidFill>
              </a:rPr>
              <a:pPr eaLnBrk="1" hangingPunct="1"/>
              <a:t>32</a:t>
            </a:fld>
            <a:endParaRPr lang="en-US" altLang="en-US">
              <a:solidFill>
                <a:srgbClr val="FFFFFF"/>
              </a:solidFill>
            </a:endParaRPr>
          </a:p>
        </p:txBody>
      </p:sp>
      <p:sp>
        <p:nvSpPr>
          <p:cNvPr id="6" name="Rectangle 5">
            <a:extLst>
              <a:ext uri="{FF2B5EF4-FFF2-40B4-BE49-F238E27FC236}">
                <a16:creationId xmlns:a16="http://schemas.microsoft.com/office/drawing/2014/main" id="{D2F8FD4C-CEBF-4136-91C7-AA85BBC4B2F6}"/>
              </a:ext>
            </a:extLst>
          </p:cNvPr>
          <p:cNvSpPr/>
          <p:nvPr/>
        </p:nvSpPr>
        <p:spPr>
          <a:xfrm>
            <a:off x="8229600" y="5946686"/>
            <a:ext cx="572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D6AF9F22-5E25-421B-812B-B811133CEEB4}"/>
              </a:ext>
            </a:extLst>
          </p:cNvPr>
          <p:cNvSpPr>
            <a:spLocks noGrp="1"/>
          </p:cNvSpPr>
          <p:nvPr>
            <p:ph type="title"/>
          </p:nvPr>
        </p:nvSpPr>
        <p:spPr>
          <a:xfrm>
            <a:off x="304800" y="304800"/>
            <a:ext cx="8229600" cy="1143000"/>
          </a:xfrm>
        </p:spPr>
        <p:txBody>
          <a:bodyPr/>
          <a:lstStyle/>
          <a:p>
            <a:pPr eaLnBrk="1" hangingPunct="1"/>
            <a:r>
              <a:rPr lang="en-US" altLang="en-US"/>
              <a:t>Structure of GPA</a:t>
            </a:r>
          </a:p>
        </p:txBody>
      </p:sp>
      <p:graphicFrame>
        <p:nvGraphicFramePr>
          <p:cNvPr id="3" name="Diagram 2">
            <a:extLst>
              <a:ext uri="{FF2B5EF4-FFF2-40B4-BE49-F238E27FC236}">
                <a16:creationId xmlns:a16="http://schemas.microsoft.com/office/drawing/2014/main" id="{434C915E-1C7E-45E2-9C8B-E6FC089CFBBD}"/>
              </a:ext>
            </a:extLst>
          </p:cNvPr>
          <p:cNvGraphicFramePr/>
          <p:nvPr/>
        </p:nvGraphicFramePr>
        <p:xfrm>
          <a:off x="1371600" y="1600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8" name="Up Arrow Callout 3">
            <a:extLst>
              <a:ext uri="{FF2B5EF4-FFF2-40B4-BE49-F238E27FC236}">
                <a16:creationId xmlns:a16="http://schemas.microsoft.com/office/drawing/2014/main" id="{F03D1C99-E4B1-4B24-B345-768CD82C2E83}"/>
              </a:ext>
            </a:extLst>
          </p:cNvPr>
          <p:cNvSpPr>
            <a:spLocks noChangeArrowheads="1"/>
          </p:cNvSpPr>
          <p:nvPr/>
        </p:nvSpPr>
        <p:spPr bwMode="auto">
          <a:xfrm>
            <a:off x="2209800" y="5334000"/>
            <a:ext cx="990600" cy="838200"/>
          </a:xfrm>
          <a:prstGeom prst="upArrowCallout">
            <a:avLst>
              <a:gd name="adj1" fmla="val 25004"/>
              <a:gd name="adj2" fmla="val 24999"/>
              <a:gd name="adj3" fmla="val 25000"/>
              <a:gd name="adj4" fmla="val 64977"/>
            </a:avLst>
          </a:prstGeom>
          <a:solidFill>
            <a:schemeClr val="tx1"/>
          </a:solidFill>
          <a:ln w="9525" algn="ctr">
            <a:solidFill>
              <a:schemeClr val="tx1"/>
            </a:solidFill>
            <a:round/>
            <a:headEnd/>
            <a:tailEnd/>
          </a:ln>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eaLnBrk="1" hangingPunct="1"/>
            <a:r>
              <a:rPr lang="en-US" altLang="en-US" sz="2800" b="1">
                <a:solidFill>
                  <a:srgbClr val="00B050"/>
                </a:solidFill>
                <a:latin typeface="Garamond" panose="02020404030301010803" pitchFamily="18" charset="0"/>
              </a:rPr>
              <a:t>2007</a:t>
            </a:r>
          </a:p>
        </p:txBody>
      </p:sp>
      <p:sp>
        <p:nvSpPr>
          <p:cNvPr id="57349" name="Right Arrow 5">
            <a:extLst>
              <a:ext uri="{FF2B5EF4-FFF2-40B4-BE49-F238E27FC236}">
                <a16:creationId xmlns:a16="http://schemas.microsoft.com/office/drawing/2014/main" id="{8083937A-FC7C-488A-B8D2-05106AFDDEA5}"/>
              </a:ext>
            </a:extLst>
          </p:cNvPr>
          <p:cNvSpPr>
            <a:spLocks noChangeArrowheads="1"/>
          </p:cNvSpPr>
          <p:nvPr/>
        </p:nvSpPr>
        <p:spPr bwMode="auto">
          <a:xfrm>
            <a:off x="7239000" y="3429000"/>
            <a:ext cx="914400" cy="6858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endParaRPr lang="en-US" altLang="en-US">
              <a:latin typeface="Garamond" panose="02020404030301010803" pitchFamily="18" charset="0"/>
            </a:endParaRPr>
          </a:p>
        </p:txBody>
      </p:sp>
      <p:sp>
        <p:nvSpPr>
          <p:cNvPr id="57350" name="TextBox 6">
            <a:extLst>
              <a:ext uri="{FF2B5EF4-FFF2-40B4-BE49-F238E27FC236}">
                <a16:creationId xmlns:a16="http://schemas.microsoft.com/office/drawing/2014/main" id="{C45B97AD-9391-4A41-8046-F70612BB30DD}"/>
              </a:ext>
            </a:extLst>
          </p:cNvPr>
          <p:cNvSpPr txBox="1">
            <a:spLocks noChangeArrowheads="1"/>
          </p:cNvSpPr>
          <p:nvPr/>
        </p:nvSpPr>
        <p:spPr bwMode="auto">
          <a:xfrm>
            <a:off x="8153400" y="3429000"/>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r>
              <a:rPr lang="en-US" altLang="en-US" sz="3200" b="1">
                <a:latin typeface="Garamond" panose="02020404030301010803" pitchFamily="18" charset="0"/>
              </a:rPr>
              <a:t>2014</a:t>
            </a:r>
          </a:p>
        </p:txBody>
      </p:sp>
      <p:sp>
        <p:nvSpPr>
          <p:cNvPr id="56327" name="Slide Number Placeholder 3">
            <a:extLst>
              <a:ext uri="{FF2B5EF4-FFF2-40B4-BE49-F238E27FC236}">
                <a16:creationId xmlns:a16="http://schemas.microsoft.com/office/drawing/2014/main" id="{A5BE9BD8-BC0D-42EE-ACFD-101BDF7388D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5EA40271-04A6-4A0C-BD45-EF3E21337043}" type="slidenum">
              <a:rPr lang="en-US" altLang="en-US">
                <a:solidFill>
                  <a:srgbClr val="FFFFFF"/>
                </a:solidFill>
              </a:rPr>
              <a:pPr eaLnBrk="1" hangingPunct="1"/>
              <a:t>33</a:t>
            </a:fld>
            <a:endParaRPr lang="en-US" altLang="en-US">
              <a:solidFill>
                <a:srgbClr val="FFFFFF"/>
              </a:solidFill>
            </a:endParaRPr>
          </a:p>
        </p:txBody>
      </p:sp>
      <p:sp>
        <p:nvSpPr>
          <p:cNvPr id="8" name="Rectangle 7">
            <a:extLst>
              <a:ext uri="{FF2B5EF4-FFF2-40B4-BE49-F238E27FC236}">
                <a16:creationId xmlns:a16="http://schemas.microsoft.com/office/drawing/2014/main" id="{40F8A3DF-BE19-4811-B2F7-12E218B6F22C}"/>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08492E7-EAC8-497E-83EC-8DDDFD7CC5AF}"/>
              </a:ext>
            </a:extLst>
          </p:cNvPr>
          <p:cNvGraphicFramePr/>
          <p:nvPr/>
        </p:nvGraphicFramePr>
        <p:xfrm>
          <a:off x="381000" y="1143000"/>
          <a:ext cx="8610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7" name="Slide Number Placeholder 1">
            <a:extLst>
              <a:ext uri="{FF2B5EF4-FFF2-40B4-BE49-F238E27FC236}">
                <a16:creationId xmlns:a16="http://schemas.microsoft.com/office/drawing/2014/main" id="{38AE27C3-83C1-4E9C-823B-4DA669E6317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B5371553-48C2-489A-89A2-188D90880B12}"/>
              </a:ext>
            </a:extLst>
          </p:cNvPr>
          <p:cNvSpPr>
            <a:spLocks noGrp="1"/>
          </p:cNvSpPr>
          <p:nvPr>
            <p:ph type="title"/>
          </p:nvPr>
        </p:nvSpPr>
        <p:spPr>
          <a:xfrm>
            <a:off x="381000" y="609600"/>
            <a:ext cx="8229600" cy="1066800"/>
          </a:xfrm>
          <a:solidFill>
            <a:srgbClr val="7030A0"/>
          </a:solidFill>
        </p:spPr>
        <p:txBody>
          <a:bodyPr/>
          <a:lstStyle/>
          <a:p>
            <a:pPr eaLnBrk="1" hangingPunct="1"/>
            <a:r>
              <a:rPr lang="en-US" altLang="en-US">
                <a:solidFill>
                  <a:schemeClr val="bg1"/>
                </a:solidFill>
              </a:rPr>
              <a:t>Party Exclusions:  Examples</a:t>
            </a:r>
          </a:p>
        </p:txBody>
      </p:sp>
      <p:graphicFrame>
        <p:nvGraphicFramePr>
          <p:cNvPr id="4" name="Content Placeholder 3">
            <a:extLst>
              <a:ext uri="{FF2B5EF4-FFF2-40B4-BE49-F238E27FC236}">
                <a16:creationId xmlns:a16="http://schemas.microsoft.com/office/drawing/2014/main" id="{624462D6-E4D2-47DF-892C-DB674366A8CB}"/>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372" name="Slide Number Placeholder 2">
            <a:extLst>
              <a:ext uri="{FF2B5EF4-FFF2-40B4-BE49-F238E27FC236}">
                <a16:creationId xmlns:a16="http://schemas.microsoft.com/office/drawing/2014/main" id="{26BCBA80-B74A-42E9-A560-76E6B57A5502}"/>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4E29-C1E6-4895-B60D-7203BDB4C9EF}"/>
              </a:ext>
            </a:extLst>
          </p:cNvPr>
          <p:cNvSpPr>
            <a:spLocks noGrp="1"/>
          </p:cNvSpPr>
          <p:nvPr>
            <p:ph type="title"/>
          </p:nvPr>
        </p:nvSpPr>
        <p:spPr>
          <a:xfrm>
            <a:off x="3175" y="685800"/>
            <a:ext cx="8229600" cy="1066800"/>
          </a:xfrm>
        </p:spPr>
        <p:txBody>
          <a:bodyPr>
            <a:normAutofit fontScale="90000"/>
          </a:bodyPr>
          <a:lstStyle/>
          <a:p>
            <a:pPr eaLnBrk="1" fontAlgn="auto" hangingPunct="1">
              <a:spcAft>
                <a:spcPts val="0"/>
              </a:spcAft>
              <a:defRPr/>
            </a:pPr>
            <a:r>
              <a:rPr lang="en-US" dirty="0"/>
              <a:t>Developing Nations – Special and Differential Treatment under GPA</a:t>
            </a:r>
          </a:p>
        </p:txBody>
      </p:sp>
      <p:graphicFrame>
        <p:nvGraphicFramePr>
          <p:cNvPr id="5" name="Diagram 4">
            <a:extLst>
              <a:ext uri="{FF2B5EF4-FFF2-40B4-BE49-F238E27FC236}">
                <a16:creationId xmlns:a16="http://schemas.microsoft.com/office/drawing/2014/main" id="{3D363AF3-92EF-44F7-87E5-03DFA0C3B77D}"/>
              </a:ext>
            </a:extLst>
          </p:cNvPr>
          <p:cNvGraphicFramePr/>
          <p:nvPr/>
        </p:nvGraphicFramePr>
        <p:xfrm>
          <a:off x="28936" y="1522071"/>
          <a:ext cx="9115063" cy="5306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6" name="Slide Number Placeholder 5">
            <a:extLst>
              <a:ext uri="{FF2B5EF4-FFF2-40B4-BE49-F238E27FC236}">
                <a16:creationId xmlns:a16="http://schemas.microsoft.com/office/drawing/2014/main" id="{1296BFC2-08F2-4720-A3FA-423AC4D38FA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
        <p:nvSpPr>
          <p:cNvPr id="7" name="Rectangle 6">
            <a:extLst>
              <a:ext uri="{FF2B5EF4-FFF2-40B4-BE49-F238E27FC236}">
                <a16:creationId xmlns:a16="http://schemas.microsoft.com/office/drawing/2014/main" id="{CD2C28CC-9F95-4FA8-9F84-C25A8DB03208}"/>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5AC75C6-7FF1-4F92-A413-849F3D74AB36}"/>
              </a:ext>
            </a:extLst>
          </p:cNvPr>
          <p:cNvSpPr>
            <a:spLocks noGrp="1"/>
          </p:cNvSpPr>
          <p:nvPr>
            <p:ph type="title"/>
          </p:nvPr>
        </p:nvSpPr>
        <p:spPr>
          <a:xfrm>
            <a:off x="0" y="533400"/>
            <a:ext cx="8229600" cy="1066800"/>
          </a:xfrm>
        </p:spPr>
        <p:txBody>
          <a:bodyPr/>
          <a:lstStyle/>
          <a:p>
            <a:pPr eaLnBrk="1" hangingPunct="1"/>
            <a:r>
              <a:rPr lang="en-US" altLang="en-US"/>
              <a:t>Work Programs – (2012) GPA</a:t>
            </a:r>
          </a:p>
        </p:txBody>
      </p:sp>
      <p:graphicFrame>
        <p:nvGraphicFramePr>
          <p:cNvPr id="5" name="Diagram 4">
            <a:extLst>
              <a:ext uri="{FF2B5EF4-FFF2-40B4-BE49-F238E27FC236}">
                <a16:creationId xmlns:a16="http://schemas.microsoft.com/office/drawing/2014/main" id="{63ECA515-69B9-4CE4-AC43-FF78CEBA9BE9}"/>
              </a:ext>
            </a:extLst>
          </p:cNvPr>
          <p:cNvGraphicFramePr/>
          <p:nvPr/>
        </p:nvGraphicFramePr>
        <p:xfrm>
          <a:off x="-6752" y="1673424"/>
          <a:ext cx="813690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44" name="TextBox 5">
            <a:extLst>
              <a:ext uri="{FF2B5EF4-FFF2-40B4-BE49-F238E27FC236}">
                <a16:creationId xmlns:a16="http://schemas.microsoft.com/office/drawing/2014/main" id="{2DFD6382-A4F8-4937-9664-2D01C37A74A8}"/>
              </a:ext>
            </a:extLst>
          </p:cNvPr>
          <p:cNvSpPr txBox="1">
            <a:spLocks noChangeArrowheads="1"/>
          </p:cNvSpPr>
          <p:nvPr/>
        </p:nvSpPr>
        <p:spPr bwMode="auto">
          <a:xfrm>
            <a:off x="7010400" y="1524000"/>
            <a:ext cx="2133600" cy="4524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r>
              <a:rPr lang="en-GB" altLang="en-US" sz="2400">
                <a:latin typeface="Times New Roman" panose="02020603050405020304" pitchFamily="18" charset="0"/>
              </a:rPr>
              <a:t>Also:</a:t>
            </a:r>
          </a:p>
          <a:p>
            <a:pPr eaLnBrk="1" hangingPunct="1"/>
            <a:r>
              <a:rPr lang="en-GB" altLang="en-US" sz="2400">
                <a:latin typeface="Times New Roman" panose="02020603050405020304" pitchFamily="18" charset="0"/>
              </a:rPr>
              <a:t>“a review of the use, transparency and the legal frameworks of public-private partnerships, and their relationship to covered procurement”</a:t>
            </a:r>
            <a:endParaRPr lang="en-US" altLang="en-US" sz="2400">
              <a:latin typeface="Times New Roman" panose="02020603050405020304" pitchFamily="18" charset="0"/>
            </a:endParaRPr>
          </a:p>
        </p:txBody>
      </p:sp>
      <p:sp>
        <p:nvSpPr>
          <p:cNvPr id="60421" name="Slide Number Placeholder 1">
            <a:extLst>
              <a:ext uri="{FF2B5EF4-FFF2-40B4-BE49-F238E27FC236}">
                <a16:creationId xmlns:a16="http://schemas.microsoft.com/office/drawing/2014/main" id="{6B3BE079-B3A0-4C6E-BEA9-F0209CA41DB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
        <p:nvSpPr>
          <p:cNvPr id="6" name="Rectangle 5">
            <a:extLst>
              <a:ext uri="{FF2B5EF4-FFF2-40B4-BE49-F238E27FC236}">
                <a16:creationId xmlns:a16="http://schemas.microsoft.com/office/drawing/2014/main" id="{322D535D-F802-4247-BB2A-75522ADC1356}"/>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E4F1-8443-4871-BCFC-0830108EB5E0}"/>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chemeClr val="tx1"/>
                </a:solidFill>
              </a:rPr>
              <a:t>How Enforceable Is GPA Under U.S. Law?</a:t>
            </a:r>
          </a:p>
        </p:txBody>
      </p:sp>
      <p:sp>
        <p:nvSpPr>
          <p:cNvPr id="62467" name="Text Placeholder 3">
            <a:extLst>
              <a:ext uri="{FF2B5EF4-FFF2-40B4-BE49-F238E27FC236}">
                <a16:creationId xmlns:a16="http://schemas.microsoft.com/office/drawing/2014/main" id="{4B3CD0CA-0A8B-4243-9BD8-F50A7613E6C2}"/>
              </a:ext>
            </a:extLst>
          </p:cNvPr>
          <p:cNvSpPr>
            <a:spLocks noGrp="1"/>
          </p:cNvSpPr>
          <p:nvPr>
            <p:ph type="body" idx="1"/>
          </p:nvPr>
        </p:nvSpPr>
        <p:spPr/>
        <p:txBody>
          <a:bodyPr/>
          <a:lstStyle/>
          <a:p>
            <a:pPr marL="44450" eaLnBrk="1" hangingPunct="1"/>
            <a:endParaRPr lang="en-US" altLang="en-US"/>
          </a:p>
        </p:txBody>
      </p:sp>
      <p:sp>
        <p:nvSpPr>
          <p:cNvPr id="61444" name="Slide Number Placeholder 2">
            <a:extLst>
              <a:ext uri="{FF2B5EF4-FFF2-40B4-BE49-F238E27FC236}">
                <a16:creationId xmlns:a16="http://schemas.microsoft.com/office/drawing/2014/main" id="{969901B2-207E-49F8-8F6C-28F97E488977}"/>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581B1D5A-A2AE-4E47-8E56-90F89689409E}" type="slidenum">
              <a:rPr lang="en-US" altLang="en-US">
                <a:solidFill>
                  <a:srgbClr val="FFFFFF"/>
                </a:solidFill>
              </a:rPr>
              <a:pPr eaLnBrk="1" hangingPunct="1"/>
              <a:t>38</a:t>
            </a:fld>
            <a:endParaRPr lang="en-US" altLang="en-US">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a:extLst>
              <a:ext uri="{FF2B5EF4-FFF2-40B4-BE49-F238E27FC236}">
                <a16:creationId xmlns:a16="http://schemas.microsoft.com/office/drawing/2014/main" id="{D405AFAD-4A7E-4F47-977E-C1806F911FCE}"/>
              </a:ext>
            </a:extLst>
          </p:cNvPr>
          <p:cNvSpPr>
            <a:spLocks noGrp="1"/>
          </p:cNvSpPr>
          <p:nvPr>
            <p:ph type="title"/>
          </p:nvPr>
        </p:nvSpPr>
        <p:spPr/>
        <p:txBody>
          <a:bodyPr/>
          <a:lstStyle/>
          <a:p>
            <a:pPr eaLnBrk="1" hangingPunct="1"/>
            <a:r>
              <a:rPr lang="en-US" altLang="en-US" sz="2400" b="1"/>
              <a:t>19 U.S.C. 3512(a)(2)(A) – The Barrier to Enforcement of Sub-Central Access Under the </a:t>
            </a:r>
            <a:br>
              <a:rPr lang="en-US" altLang="en-US" sz="2400" b="1"/>
            </a:br>
            <a:r>
              <a:rPr lang="en-US" altLang="en-US" sz="2400" b="1"/>
              <a:t>WTO Government Procurement Agreement</a:t>
            </a:r>
          </a:p>
        </p:txBody>
      </p:sp>
      <p:sp>
        <p:nvSpPr>
          <p:cNvPr id="63491" name="Content Placeholder 4">
            <a:extLst>
              <a:ext uri="{FF2B5EF4-FFF2-40B4-BE49-F238E27FC236}">
                <a16:creationId xmlns:a16="http://schemas.microsoft.com/office/drawing/2014/main" id="{427A610C-12A3-4DC7-B24E-FBDD45328F84}"/>
              </a:ext>
            </a:extLst>
          </p:cNvPr>
          <p:cNvSpPr>
            <a:spLocks noGrp="1"/>
          </p:cNvSpPr>
          <p:nvPr>
            <p:ph idx="1"/>
          </p:nvPr>
        </p:nvSpPr>
        <p:spPr>
          <a:xfrm>
            <a:off x="381000" y="2533650"/>
            <a:ext cx="8229600" cy="4324350"/>
          </a:xfrm>
        </p:spPr>
        <p:txBody>
          <a:bodyPr/>
          <a:lstStyle/>
          <a:p>
            <a:pPr eaLnBrk="1" hangingPunct="1"/>
            <a:r>
              <a:rPr lang="en-US" altLang="en-US"/>
              <a:t>No State law, or the application of such a State law, may be declared invalid as to any person or circumstance on </a:t>
            </a:r>
            <a:r>
              <a:rPr lang="en-US" altLang="en-US" b="1">
                <a:solidFill>
                  <a:srgbClr val="FF0000"/>
                </a:solidFill>
              </a:rPr>
              <a:t>the ground that the provision or application is inconsistent with any of the Uruguay Round Agreement</a:t>
            </a:r>
            <a:r>
              <a:rPr lang="en-US" altLang="en-US"/>
              <a:t>s, </a:t>
            </a:r>
            <a:r>
              <a:rPr lang="en-US" altLang="en-US" u="sng"/>
              <a:t>except in an action brought by the United States</a:t>
            </a:r>
            <a:r>
              <a:rPr lang="en-US" altLang="en-US"/>
              <a:t> for the purpose of declaring such law or application invalid.</a:t>
            </a:r>
          </a:p>
        </p:txBody>
      </p:sp>
      <p:sp>
        <p:nvSpPr>
          <p:cNvPr id="62468" name="Slide Number Placeholder 1">
            <a:extLst>
              <a:ext uri="{FF2B5EF4-FFF2-40B4-BE49-F238E27FC236}">
                <a16:creationId xmlns:a16="http://schemas.microsoft.com/office/drawing/2014/main" id="{09B909AC-4521-4F92-AFEA-89980B8B63EB}"/>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46647-6DD9-4B23-9ABC-9A4219622CA3}"/>
              </a:ext>
            </a:extLst>
          </p:cNvPr>
          <p:cNvSpPr>
            <a:spLocks noGrp="1"/>
          </p:cNvSpPr>
          <p:nvPr>
            <p:ph type="title"/>
          </p:nvPr>
        </p:nvSpPr>
        <p:spPr>
          <a:xfrm>
            <a:off x="457200" y="1143000"/>
            <a:ext cx="8229600" cy="1069975"/>
          </a:xfrm>
        </p:spPr>
        <p:txBody>
          <a:bodyPr>
            <a:normAutofit fontScale="90000"/>
          </a:bodyPr>
          <a:lstStyle/>
          <a:p>
            <a:pPr eaLnBrk="1" fontAlgn="auto" hangingPunct="1">
              <a:spcAft>
                <a:spcPts val="0"/>
              </a:spcAft>
              <a:defRPr/>
            </a:pPr>
            <a:r>
              <a:rPr lang="en-US" dirty="0"/>
              <a:t>UN Commission on International Trade Law (UNCITRAL)</a:t>
            </a:r>
          </a:p>
        </p:txBody>
      </p:sp>
      <p:sp>
        <p:nvSpPr>
          <p:cNvPr id="26627" name="Slide Number Placeholder 5">
            <a:extLst>
              <a:ext uri="{FF2B5EF4-FFF2-40B4-BE49-F238E27FC236}">
                <a16:creationId xmlns:a16="http://schemas.microsoft.com/office/drawing/2014/main" id="{DEF70D22-80A3-438E-84B7-280699A1D7B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71BD94E9-5E31-40C0-BA8D-73E311B0B501}" type="slidenum">
              <a:rPr lang="en-US" altLang="en-US">
                <a:solidFill>
                  <a:srgbClr val="FFFFFF"/>
                </a:solidFill>
              </a:rPr>
              <a:pPr eaLnBrk="1" hangingPunct="1"/>
              <a:t>4</a:t>
            </a:fld>
            <a:endParaRPr lang="en-US" altLang="en-US">
              <a:solidFill>
                <a:srgbClr val="FFFFFF"/>
              </a:solidFill>
            </a:endParaRPr>
          </a:p>
        </p:txBody>
      </p:sp>
      <p:pic>
        <p:nvPicPr>
          <p:cNvPr id="27652" name="Picture 4" descr="https://image.slidesharecdn.com/uncitral-141020045926-conversion-gate01/95/about-uncitral-1-638.jpg?cb=1416579917">
            <a:extLst>
              <a:ext uri="{FF2B5EF4-FFF2-40B4-BE49-F238E27FC236}">
                <a16:creationId xmlns:a16="http://schemas.microsoft.com/office/drawing/2014/main" id="{5EEAD7AB-8124-4601-8AC6-07E06E0FC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5ECDE92-077E-4153-A85C-10B3128B47EF}"/>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0813-7B2D-43D7-A6A5-FECA2F7C652C}"/>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chemeClr val="accent1"/>
                </a:solidFill>
              </a:rPr>
              <a:t>Example of Harmonization:</a:t>
            </a:r>
            <a:br>
              <a:rPr lang="en-US" dirty="0">
                <a:solidFill>
                  <a:schemeClr val="accent1"/>
                </a:solidFill>
              </a:rPr>
            </a:br>
            <a:r>
              <a:rPr lang="en-US" dirty="0">
                <a:solidFill>
                  <a:srgbClr val="FF0000"/>
                </a:solidFill>
              </a:rPr>
              <a:t>Corporate Anti-Corruption Compliance/Controls</a:t>
            </a:r>
          </a:p>
        </p:txBody>
      </p:sp>
      <p:sp>
        <p:nvSpPr>
          <p:cNvPr id="63491" name="Slide Number Placeholder 3">
            <a:extLst>
              <a:ext uri="{FF2B5EF4-FFF2-40B4-BE49-F238E27FC236}">
                <a16:creationId xmlns:a16="http://schemas.microsoft.com/office/drawing/2014/main" id="{F561E8BC-61CB-4EB4-9F1C-DD1F3FF32941}"/>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defRPr/>
            </a:pPr>
            <a:endParaRPr lang="en-US" altLang="en-US">
              <a:solidFill>
                <a:srgbClr val="FFFFFF"/>
              </a:solidFill>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1">
            <a:extLst>
              <a:ext uri="{FF2B5EF4-FFF2-40B4-BE49-F238E27FC236}">
                <a16:creationId xmlns:a16="http://schemas.microsoft.com/office/drawing/2014/main" id="{3E936E3A-4196-4F80-8B63-593B5570C0FE}"/>
              </a:ext>
            </a:extLst>
          </p:cNvPr>
          <p:cNvGraphicFramePr>
            <a:graphicFrameLocks/>
          </p:cNvGraphicFramePr>
          <p:nvPr/>
        </p:nvGraphicFramePr>
        <p:xfrm>
          <a:off x="0" y="0"/>
          <a:ext cx="9143999" cy="6857999"/>
        </p:xfrm>
        <a:graphic>
          <a:graphicData uri="http://schemas.openxmlformats.org/drawingml/2006/table">
            <a:tbl>
              <a:tblPr/>
              <a:tblGrid>
                <a:gridCol w="259079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24182">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cap="none" normalizeH="0" baseline="0" dirty="0">
                        <a:ln>
                          <a:noFill/>
                        </a:ln>
                        <a:solidFill>
                          <a:schemeClr val="tx1"/>
                        </a:solidFill>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40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28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969364">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1. 	Standards and procedures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17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2.  Knowledgeable leadership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3. 	Exclude risky personnel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4. 	Training</a:t>
                      </a:r>
                      <a:r>
                        <a:rPr kumimoji="0" lang="en-US" sz="1800" b="0"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07286">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5. 	Monitor, evaluate, reporting hotlin</a:t>
                      </a:r>
                      <a:r>
                        <a:rPr kumimoji="0" lang="en-US" sz="1800" b="0"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6. 	Incentives and discipline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7. 	Adjust program to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65594" name="Picture 5" descr="C:\Users\CRY3860\AppData\Local\Microsoft\Windows\Temporary Internet Files\Content.IE5\0NCQ935C\MC900174377[1].wmf">
            <a:extLst>
              <a:ext uri="{FF2B5EF4-FFF2-40B4-BE49-F238E27FC236}">
                <a16:creationId xmlns:a16="http://schemas.microsoft.com/office/drawing/2014/main" id="{57D77BA9-913A-4F4D-B5D8-D1AE15DE5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9144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5" name="Picture 8" descr="C:\Users\CRY3860\AppData\Local\Microsoft\Windows\Temporary Internet Files\Content.IE5\LUWFFVS9\MC900129223[1].wmf">
            <a:extLst>
              <a:ext uri="{FF2B5EF4-FFF2-40B4-BE49-F238E27FC236}">
                <a16:creationId xmlns:a16="http://schemas.microsoft.com/office/drawing/2014/main" id="{B858EF71-CD6F-4F25-8D3F-ECD1930A4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890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6" name="Picture 4" descr="http://www.oecd.org/media/oecdorg/styleassets/images/header/logooecd_en.png">
            <a:extLst>
              <a:ext uri="{FF2B5EF4-FFF2-40B4-BE49-F238E27FC236}">
                <a16:creationId xmlns:a16="http://schemas.microsoft.com/office/drawing/2014/main" id="{9C5C8672-1C3D-4FBD-BA8B-C55D189254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28600"/>
            <a:ext cx="1449388"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5597" name="Picture 6" descr="http://www.iccwbo.org/uploadedImages/About_ICC/Policy_Commissions/Banking_Technique_and_Practice/ICC%20Logo%20Digital_source.png?n=4238">
            <a:extLst>
              <a:ext uri="{FF2B5EF4-FFF2-40B4-BE49-F238E27FC236}">
                <a16:creationId xmlns:a16="http://schemas.microsoft.com/office/drawing/2014/main" id="{395D8B79-754C-4BCD-9166-95CA1A04CB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3" y="304800"/>
            <a:ext cx="1474787" cy="357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5598" name="Picture 8" descr="https://www.signup4.net/Upload/UNIT11A/20142004E/JS%20USSC_Logo.gif">
            <a:extLst>
              <a:ext uri="{FF2B5EF4-FFF2-40B4-BE49-F238E27FC236}">
                <a16:creationId xmlns:a16="http://schemas.microsoft.com/office/drawing/2014/main" id="{FC5C4C35-F6BD-450D-AF52-D6EA239CF6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5" name="Slide Number Placeholder 1">
            <a:extLst>
              <a:ext uri="{FF2B5EF4-FFF2-40B4-BE49-F238E27FC236}">
                <a16:creationId xmlns:a16="http://schemas.microsoft.com/office/drawing/2014/main" id="{AC571667-4D3A-4C20-8BE5-05AFF8BC03B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0AAE28FD-6CF5-4295-8F60-7F894CD4B318}" type="slidenum">
              <a:rPr lang="en-US" altLang="en-US">
                <a:solidFill>
                  <a:srgbClr val="FFFFFF"/>
                </a:solidFill>
              </a:rPr>
              <a:pPr eaLnBrk="1" hangingPunct="1"/>
              <a:t>41</a:t>
            </a:fld>
            <a:endParaRPr lang="en-US" altLang="en-US">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22DFA3-84B0-4832-AA8B-0E8462DBFADE}"/>
              </a:ext>
            </a:extLst>
          </p:cNvPr>
          <p:cNvSpPr>
            <a:spLocks noGrp="1"/>
          </p:cNvSpPr>
          <p:nvPr>
            <p:ph type="title"/>
          </p:nvPr>
        </p:nvSpPr>
        <p:spPr>
          <a:xfrm>
            <a:off x="685800" y="2514600"/>
            <a:ext cx="7772400" cy="1362075"/>
          </a:xfrm>
        </p:spPr>
        <p:txBody>
          <a:bodyPr/>
          <a:lstStyle/>
          <a:p>
            <a:pPr eaLnBrk="1" fontAlgn="auto" hangingPunct="1">
              <a:spcAft>
                <a:spcPts val="0"/>
              </a:spcAft>
              <a:defRPr/>
            </a:pPr>
            <a:r>
              <a:rPr lang="en-US" dirty="0">
                <a:solidFill>
                  <a:schemeClr val="tx1"/>
                </a:solidFill>
              </a:rPr>
              <a:t>Example in Anti-Corruption:  International Institutions</a:t>
            </a:r>
          </a:p>
        </p:txBody>
      </p:sp>
      <p:sp>
        <p:nvSpPr>
          <p:cNvPr id="65539" name="Slide Number Placeholder 1">
            <a:extLst>
              <a:ext uri="{FF2B5EF4-FFF2-40B4-BE49-F238E27FC236}">
                <a16:creationId xmlns:a16="http://schemas.microsoft.com/office/drawing/2014/main" id="{6D1DDBAD-B3AE-42B2-BBF5-38B4895AFA5E}"/>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2CD5824F-F446-4F3B-8633-9F9227801BB9}" type="slidenum">
              <a:rPr lang="en-US" altLang="en-US">
                <a:solidFill>
                  <a:srgbClr val="FFFFFF"/>
                </a:solidFill>
              </a:rPr>
              <a:pPr eaLnBrk="1" hangingPunct="1"/>
              <a:t>42</a:t>
            </a:fld>
            <a:endParaRPr lang="en-US" altLang="en-US">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460402D7-BB32-4984-9C81-2FE6A309563C}"/>
              </a:ext>
            </a:extLst>
          </p:cNvPr>
          <p:cNvSpPr>
            <a:spLocks noGrp="1"/>
          </p:cNvSpPr>
          <p:nvPr>
            <p:ph type="title"/>
          </p:nvPr>
        </p:nvSpPr>
        <p:spPr>
          <a:xfrm>
            <a:off x="381000" y="533400"/>
            <a:ext cx="8229600" cy="1066800"/>
          </a:xfrm>
        </p:spPr>
        <p:txBody>
          <a:bodyPr/>
          <a:lstStyle/>
          <a:p>
            <a:pPr eaLnBrk="1" hangingPunct="1"/>
            <a:r>
              <a:rPr lang="en-US" altLang="en-US"/>
              <a:t>Risks of Corruption in Procurement</a:t>
            </a:r>
          </a:p>
        </p:txBody>
      </p:sp>
      <p:graphicFrame>
        <p:nvGraphicFramePr>
          <p:cNvPr id="4" name="Content Placeholder 3">
            <a:extLst>
              <a:ext uri="{FF2B5EF4-FFF2-40B4-BE49-F238E27FC236}">
                <a16:creationId xmlns:a16="http://schemas.microsoft.com/office/drawing/2014/main" id="{E9F146C7-F9D1-4079-8F7C-A3ABCD85A5DD}"/>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4" name="Slide Number Placeholder 2">
            <a:extLst>
              <a:ext uri="{FF2B5EF4-FFF2-40B4-BE49-F238E27FC236}">
                <a16:creationId xmlns:a16="http://schemas.microsoft.com/office/drawing/2014/main" id="{FF1BB0B7-A70C-4EEC-A517-2EB5F85B3DB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3186-9BE4-40D5-BE9B-D951A59C45C7}"/>
              </a:ext>
            </a:extLst>
          </p:cNvPr>
          <p:cNvSpPr>
            <a:spLocks noGrp="1"/>
          </p:cNvSpPr>
          <p:nvPr>
            <p:ph type="title"/>
          </p:nvPr>
        </p:nvSpPr>
        <p:spPr>
          <a:xfrm>
            <a:off x="304800" y="762000"/>
            <a:ext cx="8229600" cy="1066800"/>
          </a:xfrm>
        </p:spPr>
        <p:txBody>
          <a:bodyPr>
            <a:normAutofit fontScale="90000"/>
          </a:bodyPr>
          <a:lstStyle/>
          <a:p>
            <a:pPr eaLnBrk="1" fontAlgn="auto" hangingPunct="1">
              <a:spcAft>
                <a:spcPts val="0"/>
              </a:spcAft>
              <a:defRPr/>
            </a:pPr>
            <a:r>
              <a:rPr lang="en-US" dirty="0"/>
              <a:t>World Bank/International Institutions’ Definition of </a:t>
            </a:r>
            <a:r>
              <a:rPr lang="en-US" dirty="0" err="1"/>
              <a:t>Sanctionable</a:t>
            </a:r>
            <a:r>
              <a:rPr lang="en-US" dirty="0"/>
              <a:t> Conduct</a:t>
            </a:r>
          </a:p>
        </p:txBody>
      </p:sp>
      <p:sp>
        <p:nvSpPr>
          <p:cNvPr id="3" name="Content Placeholder 2">
            <a:extLst>
              <a:ext uri="{FF2B5EF4-FFF2-40B4-BE49-F238E27FC236}">
                <a16:creationId xmlns:a16="http://schemas.microsoft.com/office/drawing/2014/main" id="{C6E626E8-AD6E-48E7-BBAF-4A3CD17F4610}"/>
              </a:ext>
            </a:extLst>
          </p:cNvPr>
          <p:cNvSpPr>
            <a:spLocks noGrp="1"/>
          </p:cNvSpPr>
          <p:nvPr>
            <p:ph idx="1"/>
          </p:nvPr>
        </p:nvSpPr>
        <p:spPr>
          <a:xfrm>
            <a:off x="457200" y="2057400"/>
            <a:ext cx="8229600" cy="4324350"/>
          </a:xfrm>
        </p:spPr>
        <p:txBody>
          <a:bodyPr>
            <a:normAutofit fontScale="77500" lnSpcReduction="20000"/>
          </a:bodyPr>
          <a:lstStyle/>
          <a:p>
            <a:pPr marL="109728" indent="0" eaLnBrk="1" fontAlgn="auto" hangingPunct="1">
              <a:spcAft>
                <a:spcPts val="0"/>
              </a:spcAft>
              <a:buClr>
                <a:schemeClr val="accent3"/>
              </a:buClr>
              <a:buFont typeface="Georgia"/>
              <a:buNone/>
              <a:defRPr/>
            </a:pPr>
            <a:r>
              <a:rPr lang="en-GB" dirty="0"/>
              <a:t>(a)	“Corrupt practice”, i.e. offering, giving, receiving, or soliciting, directly or indirectly, anything of value to influence the action of a public official in the selection process or in contract execution </a:t>
            </a:r>
            <a:endParaRPr lang="en-US" dirty="0"/>
          </a:p>
          <a:p>
            <a:pPr marL="109728" indent="0" eaLnBrk="1" fontAlgn="auto" hangingPunct="1">
              <a:spcAft>
                <a:spcPts val="0"/>
              </a:spcAft>
              <a:buClr>
                <a:schemeClr val="accent3"/>
              </a:buClr>
              <a:buFont typeface="Georgia"/>
              <a:buNone/>
              <a:defRPr/>
            </a:pPr>
            <a:r>
              <a:rPr lang="en-GB" dirty="0"/>
              <a:t>(b)	</a:t>
            </a:r>
            <a:r>
              <a:rPr lang="en-GB" b="1" dirty="0"/>
              <a:t> “Fraudulent practice”, </a:t>
            </a:r>
            <a:r>
              <a:rPr lang="en-GB" dirty="0"/>
              <a:t>i.e. a misrepresentation or omission of facts in order to influence a selection process or the execution of a contract</a:t>
            </a:r>
            <a:endParaRPr lang="en-US" dirty="0"/>
          </a:p>
          <a:p>
            <a:pPr marL="109728" indent="0" eaLnBrk="1" fontAlgn="auto" hangingPunct="1">
              <a:spcAft>
                <a:spcPts val="0"/>
              </a:spcAft>
              <a:buClr>
                <a:schemeClr val="accent3"/>
              </a:buClr>
              <a:buFont typeface="Georgia"/>
              <a:buNone/>
              <a:defRPr/>
            </a:pPr>
            <a:r>
              <a:rPr lang="en-GB" dirty="0"/>
              <a:t>(c)	“Collusive practices”, i.e. a scheme or arrangement between two or more respondents with or without the knowledge of the procuring entity, designed to establish prices at artificial, non-competitive levels  and</a:t>
            </a:r>
            <a:endParaRPr lang="en-US" dirty="0"/>
          </a:p>
          <a:p>
            <a:pPr marL="109728" indent="0" eaLnBrk="1" fontAlgn="auto" hangingPunct="1">
              <a:spcAft>
                <a:spcPts val="0"/>
              </a:spcAft>
              <a:buClr>
                <a:schemeClr val="accent3"/>
              </a:buClr>
              <a:buFont typeface="Georgia"/>
              <a:buNone/>
              <a:defRPr/>
            </a:pPr>
            <a:r>
              <a:rPr lang="en-GB" dirty="0"/>
              <a:t>(d)	“Coercive practices” means harming or threatening to harm, directly or indirectly, persons or their property to influence their participation in a procurement process, or affect the execution of a contract.</a:t>
            </a:r>
            <a:endParaRPr lang="en-US" dirty="0"/>
          </a:p>
          <a:p>
            <a:pPr marL="365760" indent="-256032" eaLnBrk="1" fontAlgn="auto" hangingPunct="1">
              <a:spcAft>
                <a:spcPts val="0"/>
              </a:spcAft>
              <a:buClr>
                <a:schemeClr val="accent3"/>
              </a:buClr>
              <a:buFont typeface="Georgia"/>
              <a:buChar char="•"/>
              <a:defRPr/>
            </a:pPr>
            <a:endParaRPr lang="en-US" dirty="0"/>
          </a:p>
        </p:txBody>
      </p:sp>
      <p:sp>
        <p:nvSpPr>
          <p:cNvPr id="67588" name="Slide Number Placeholder 4">
            <a:extLst>
              <a:ext uri="{FF2B5EF4-FFF2-40B4-BE49-F238E27FC236}">
                <a16:creationId xmlns:a16="http://schemas.microsoft.com/office/drawing/2014/main" id="{3DBB7D96-553A-4568-8E54-74D70D41B14F}"/>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0E2906-6E0B-47FC-8DE0-5259ACF6DC27}"/>
              </a:ext>
            </a:extLst>
          </p:cNvPr>
          <p:cNvSpPr>
            <a:spLocks noGrp="1"/>
          </p:cNvSpPr>
          <p:nvPr>
            <p:ph type="title"/>
          </p:nvPr>
        </p:nvSpPr>
        <p:spPr/>
        <p:txBody>
          <a:bodyPr/>
          <a:lstStyle/>
          <a:p>
            <a:pPr eaLnBrk="1" fontAlgn="auto" hangingPunct="1">
              <a:spcAft>
                <a:spcPts val="0"/>
              </a:spcAft>
              <a:defRPr/>
            </a:pPr>
            <a:r>
              <a:rPr lang="en-US" dirty="0">
                <a:solidFill>
                  <a:schemeClr val="accent1"/>
                </a:solidFill>
              </a:rPr>
              <a:t>Lessons from Cybersecurity Regulations</a:t>
            </a:r>
          </a:p>
        </p:txBody>
      </p:sp>
      <p:sp>
        <p:nvSpPr>
          <p:cNvPr id="68611" name="Slide Number Placeholder 1">
            <a:extLst>
              <a:ext uri="{FF2B5EF4-FFF2-40B4-BE49-F238E27FC236}">
                <a16:creationId xmlns:a16="http://schemas.microsoft.com/office/drawing/2014/main" id="{39D75CFA-286A-476C-BA21-098A952B505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F8B9C27E-72E8-4A54-9FD5-E02EB8C46652}" type="slidenum">
              <a:rPr lang="en-US" altLang="en-US">
                <a:solidFill>
                  <a:srgbClr val="FFFFFF"/>
                </a:solidFill>
              </a:rPr>
              <a:pPr eaLnBrk="1" hangingPunct="1"/>
              <a:t>45</a:t>
            </a:fld>
            <a:endParaRPr lang="en-US" altLang="en-US">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E80C0EC4-4758-4DED-B2DC-1907F0609864}"/>
              </a:ext>
            </a:extLst>
          </p:cNvPr>
          <p:cNvSpPr>
            <a:spLocks noGrp="1"/>
          </p:cNvSpPr>
          <p:nvPr>
            <p:ph type="title"/>
          </p:nvPr>
        </p:nvSpPr>
        <p:spPr>
          <a:xfrm>
            <a:off x="3379788" y="922338"/>
            <a:ext cx="5345112" cy="1143000"/>
          </a:xfrm>
        </p:spPr>
        <p:txBody>
          <a:bodyPr/>
          <a:lstStyle/>
          <a:p>
            <a:pPr algn="r" eaLnBrk="1" hangingPunct="1"/>
            <a:r>
              <a:rPr lang="en-US" altLang="en-US" sz="3200" b="1">
                <a:solidFill>
                  <a:schemeClr val="tx1"/>
                </a:solidFill>
              </a:rPr>
              <a:t>GPA, Art. III Leaves Discretion To Discriminate Regarding Classified Work</a:t>
            </a:r>
          </a:p>
        </p:txBody>
      </p:sp>
      <p:sp>
        <p:nvSpPr>
          <p:cNvPr id="70659" name="Content Placeholder 2">
            <a:extLst>
              <a:ext uri="{FF2B5EF4-FFF2-40B4-BE49-F238E27FC236}">
                <a16:creationId xmlns:a16="http://schemas.microsoft.com/office/drawing/2014/main" id="{B9219467-098A-46D2-B576-C70A137E1C2E}"/>
              </a:ext>
            </a:extLst>
          </p:cNvPr>
          <p:cNvSpPr>
            <a:spLocks noGrp="1"/>
          </p:cNvSpPr>
          <p:nvPr>
            <p:ph sz="quarter" idx="1"/>
          </p:nvPr>
        </p:nvSpPr>
        <p:spPr>
          <a:xfrm>
            <a:off x="1101725" y="2286000"/>
            <a:ext cx="7772400" cy="4572000"/>
          </a:xfrm>
        </p:spPr>
        <p:txBody>
          <a:bodyPr/>
          <a:lstStyle/>
          <a:p>
            <a:pPr eaLnBrk="1" hangingPunct="1">
              <a:buFont typeface="Georgia" panose="02040502050405020303" pitchFamily="18" charset="0"/>
              <a:buNone/>
            </a:pPr>
            <a:r>
              <a:rPr lang="en-US" altLang="en-US"/>
              <a:t>1. Nothing in this Agreement shall be construed to prevent any Party from taking any action or not disclosing any information that it considers necessary for the protection of its essential security interests relating to the procurement of arms, ammunition or war materials, or to procurement indispensable for national security or for national defence purposes.</a:t>
            </a:r>
          </a:p>
        </p:txBody>
      </p:sp>
      <p:pic>
        <p:nvPicPr>
          <p:cNvPr id="70660" name="Picture 2" descr="https://indolinkenglish.files.wordpress.com/2009/05/wto1-color_l.png">
            <a:extLst>
              <a:ext uri="{FF2B5EF4-FFF2-40B4-BE49-F238E27FC236}">
                <a16:creationId xmlns:a16="http://schemas.microsoft.com/office/drawing/2014/main" id="{0B6514F3-F43D-419A-A10B-D76FC627E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685800"/>
            <a:ext cx="1676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Slide Number Placeholder 4">
            <a:extLst>
              <a:ext uri="{FF2B5EF4-FFF2-40B4-BE49-F238E27FC236}">
                <a16:creationId xmlns:a16="http://schemas.microsoft.com/office/drawing/2014/main" id="{49AD3102-D8E6-43B9-B8C4-50F5533D35C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3D81-3DEE-4EE6-B250-14875CC39F81}"/>
              </a:ext>
            </a:extLst>
          </p:cNvPr>
          <p:cNvSpPr>
            <a:spLocks noGrp="1"/>
          </p:cNvSpPr>
          <p:nvPr>
            <p:ph type="title"/>
          </p:nvPr>
        </p:nvSpPr>
        <p:spPr/>
        <p:txBody>
          <a:bodyPr>
            <a:normAutofit fontScale="90000"/>
          </a:bodyPr>
          <a:lstStyle/>
          <a:p>
            <a:pPr eaLnBrk="1" fontAlgn="auto" hangingPunct="1">
              <a:spcAft>
                <a:spcPts val="0"/>
              </a:spcAft>
              <a:defRPr/>
            </a:pPr>
            <a:r>
              <a:rPr lang="en-US" dirty="0"/>
              <a:t>U.S. Defense Department Retains Discretion to Exclude</a:t>
            </a:r>
          </a:p>
        </p:txBody>
      </p:sp>
      <p:sp>
        <p:nvSpPr>
          <p:cNvPr id="3" name="Content Placeholder 2">
            <a:extLst>
              <a:ext uri="{FF2B5EF4-FFF2-40B4-BE49-F238E27FC236}">
                <a16:creationId xmlns:a16="http://schemas.microsoft.com/office/drawing/2014/main" id="{3C486FD4-2109-4856-A299-2B7412FC581A}"/>
              </a:ext>
            </a:extLst>
          </p:cNvPr>
          <p:cNvSpPr>
            <a:spLocks noGrp="1"/>
          </p:cNvSpPr>
          <p:nvPr>
            <p:ph idx="1"/>
          </p:nvPr>
        </p:nvSpPr>
        <p:spPr>
          <a:xfrm>
            <a:off x="457200" y="2249488"/>
            <a:ext cx="4114800" cy="4324350"/>
          </a:xfrm>
        </p:spPr>
        <p:txBody>
          <a:bodyPr>
            <a:normAutofit fontScale="92500"/>
          </a:bodyPr>
          <a:lstStyle/>
          <a:p>
            <a:pPr marL="365760" indent="-256032" eaLnBrk="1" fontAlgn="auto" hangingPunct="1">
              <a:spcAft>
                <a:spcPts val="0"/>
              </a:spcAft>
              <a:buClr>
                <a:schemeClr val="accent3"/>
              </a:buClr>
              <a:buFont typeface="Georgia"/>
              <a:buChar char="•"/>
              <a:defRPr/>
            </a:pPr>
            <a:r>
              <a:rPr lang="en-US" dirty="0"/>
              <a:t>Increasingly important as Russia and China move to join the WTO Government Procurement Agreement</a:t>
            </a:r>
          </a:p>
          <a:p>
            <a:pPr marL="365760" indent="-256032" eaLnBrk="1" fontAlgn="auto" hangingPunct="1">
              <a:spcAft>
                <a:spcPts val="0"/>
              </a:spcAft>
              <a:buClr>
                <a:schemeClr val="accent3"/>
              </a:buClr>
              <a:buFont typeface="Georgia"/>
              <a:buChar char="•"/>
              <a:defRPr/>
            </a:pPr>
            <a:r>
              <a:rPr lang="en-US" dirty="0"/>
              <a:t>U.S. excludes limited defense procurement, on a “negative list” basis</a:t>
            </a:r>
          </a:p>
        </p:txBody>
      </p:sp>
      <p:pic>
        <p:nvPicPr>
          <p:cNvPr id="71684" name="Picture 5">
            <a:extLst>
              <a:ext uri="{FF2B5EF4-FFF2-40B4-BE49-F238E27FC236}">
                <a16:creationId xmlns:a16="http://schemas.microsoft.com/office/drawing/2014/main" id="{FB21A3FA-54AA-4676-A852-22BBFD431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14600"/>
            <a:ext cx="346075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Slide Number Placeholder 4">
            <a:extLst>
              <a:ext uri="{FF2B5EF4-FFF2-40B4-BE49-F238E27FC236}">
                <a16:creationId xmlns:a16="http://schemas.microsoft.com/office/drawing/2014/main" id="{5753AD3B-DA29-4B66-938F-23D17155B058}"/>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EBCE1EF3-6FEC-450D-B28B-715539A6CAFB}"/>
              </a:ext>
            </a:extLst>
          </p:cNvPr>
          <p:cNvSpPr>
            <a:spLocks noGrp="1"/>
          </p:cNvSpPr>
          <p:nvPr>
            <p:ph type="title"/>
          </p:nvPr>
        </p:nvSpPr>
        <p:spPr>
          <a:xfrm>
            <a:off x="381000" y="838200"/>
            <a:ext cx="8229600" cy="1066800"/>
          </a:xfrm>
        </p:spPr>
        <p:txBody>
          <a:bodyPr/>
          <a:lstStyle/>
          <a:p>
            <a:pPr eaLnBrk="1" hangingPunct="1"/>
            <a:r>
              <a:rPr lang="en-US" altLang="en-US" sz="2400" b="1">
                <a:solidFill>
                  <a:schemeClr val="tx1"/>
                </a:solidFill>
              </a:rPr>
              <a:t>Court of Justice for the European Union, in </a:t>
            </a:r>
            <a:r>
              <a:rPr lang="en-US" altLang="en-US" sz="2400" b="1" i="1">
                <a:solidFill>
                  <a:schemeClr val="tx1"/>
                </a:solidFill>
              </a:rPr>
              <a:t>Max Havelaar </a:t>
            </a:r>
            <a:r>
              <a:rPr lang="en-US" altLang="en-US" sz="2400" b="1">
                <a:solidFill>
                  <a:schemeClr val="tx1"/>
                </a:solidFill>
              </a:rPr>
              <a:t>Case, Barred Technical Specification Without Explanation and Adjudication</a:t>
            </a:r>
          </a:p>
        </p:txBody>
      </p:sp>
      <p:sp>
        <p:nvSpPr>
          <p:cNvPr id="3" name="Content Placeholder 2">
            <a:extLst>
              <a:ext uri="{FF2B5EF4-FFF2-40B4-BE49-F238E27FC236}">
                <a16:creationId xmlns:a16="http://schemas.microsoft.com/office/drawing/2014/main" id="{BFA86110-C762-4122-94A3-3F9862D5836F}"/>
              </a:ext>
            </a:extLst>
          </p:cNvPr>
          <p:cNvSpPr>
            <a:spLocks noGrp="1"/>
          </p:cNvSpPr>
          <p:nvPr>
            <p:ph idx="1"/>
          </p:nvPr>
        </p:nvSpPr>
        <p:spPr>
          <a:xfrm>
            <a:off x="228600" y="2133600"/>
            <a:ext cx="8229600" cy="4324350"/>
          </a:xfrm>
        </p:spPr>
        <p:txBody>
          <a:bodyPr>
            <a:normAutofit fontScale="92500" lnSpcReduction="10000"/>
          </a:bodyPr>
          <a:lstStyle/>
          <a:p>
            <a:pPr marL="365760" indent="-256032" eaLnBrk="1" fontAlgn="auto" hangingPunct="1">
              <a:spcAft>
                <a:spcPts val="0"/>
              </a:spcAft>
              <a:buClr>
                <a:schemeClr val="accent3"/>
              </a:buClr>
              <a:buFont typeface="Georgia"/>
              <a:buNone/>
              <a:defRPr/>
            </a:pPr>
            <a:r>
              <a:rPr lang="en-US" dirty="0"/>
              <a:t>“[B]y providing, in the specifications, that the fact that certain products to be supplied bore specific labels would give rise to the grant of a certain number of points in the choice of the most economically advantageous tender, </a:t>
            </a:r>
            <a:r>
              <a:rPr lang="en-US" b="1" dirty="0">
                <a:solidFill>
                  <a:schemeClr val="accent1"/>
                </a:solidFill>
              </a:rPr>
              <a:t>without having listed the criteria underlying those labels and without having allowed proof that a product satisfies those underlying criteria by all appropriate means</a:t>
            </a:r>
            <a:r>
              <a:rPr lang="en-US" b="1" dirty="0">
                <a:solidFill>
                  <a:srgbClr val="FFFF00"/>
                </a:solidFill>
              </a:rPr>
              <a:t>, </a:t>
            </a:r>
            <a:r>
              <a:rPr lang="en-US" dirty="0"/>
              <a:t>the province of North Holland established an award criterion that was </a:t>
            </a:r>
            <a:r>
              <a:rPr lang="en-US" u="sng" dirty="0"/>
              <a:t>incompatible with Article 53(1)(a) </a:t>
            </a:r>
            <a:r>
              <a:rPr lang="en-US" dirty="0"/>
              <a:t>of Directive 2004/18.”</a:t>
            </a:r>
          </a:p>
        </p:txBody>
      </p:sp>
      <p:sp>
        <p:nvSpPr>
          <p:cNvPr id="71684" name="Slide Number Placeholder 3">
            <a:extLst>
              <a:ext uri="{FF2B5EF4-FFF2-40B4-BE49-F238E27FC236}">
                <a16:creationId xmlns:a16="http://schemas.microsoft.com/office/drawing/2014/main" id="{2570AB63-EA28-427C-940E-269F63707EF0}"/>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6835F188-9826-4A62-8E69-2F19073C4517}"/>
              </a:ext>
            </a:extLst>
          </p:cNvPr>
          <p:cNvSpPr>
            <a:spLocks noGrp="1"/>
          </p:cNvSpPr>
          <p:nvPr>
            <p:ph type="title"/>
          </p:nvPr>
        </p:nvSpPr>
        <p:spPr/>
        <p:txBody>
          <a:bodyPr/>
          <a:lstStyle/>
          <a:p>
            <a:pPr eaLnBrk="1" hangingPunct="1"/>
            <a:r>
              <a:rPr lang="en-US" altLang="en-US" sz="2000" b="1" dirty="0">
                <a:solidFill>
                  <a:schemeClr val="tx1"/>
                </a:solidFill>
              </a:rPr>
              <a:t>Defense Department:  “Or Equal” Technical Requirements</a:t>
            </a:r>
            <a:br>
              <a:rPr lang="en-US" altLang="en-US" sz="2000" b="1" dirty="0">
                <a:solidFill>
                  <a:schemeClr val="tx1"/>
                </a:solidFill>
              </a:rPr>
            </a:br>
            <a:r>
              <a:rPr lang="en-US" altLang="en-US" sz="2000" b="1" dirty="0">
                <a:solidFill>
                  <a:schemeClr val="tx1"/>
                </a:solidFill>
              </a:rPr>
              <a:t>Example: DFARS 252.204-7012 [Unclassified USDOD Info] (excerpt)</a:t>
            </a:r>
          </a:p>
        </p:txBody>
      </p:sp>
      <p:sp>
        <p:nvSpPr>
          <p:cNvPr id="12" name="Content Placeholder 11">
            <a:extLst>
              <a:ext uri="{FF2B5EF4-FFF2-40B4-BE49-F238E27FC236}">
                <a16:creationId xmlns:a16="http://schemas.microsoft.com/office/drawing/2014/main" id="{21A999DC-047A-420F-80D0-8E4B86BA6DB9}"/>
              </a:ext>
            </a:extLst>
          </p:cNvPr>
          <p:cNvSpPr>
            <a:spLocks noGrp="1"/>
          </p:cNvSpPr>
          <p:nvPr>
            <p:ph idx="1"/>
          </p:nvPr>
        </p:nvSpPr>
        <p:spPr/>
        <p:txBody>
          <a:bodyPr/>
          <a:lstStyle/>
          <a:p>
            <a:r>
              <a:rPr lang="en-US" sz="1800" dirty="0"/>
              <a:t>(ii)(A)  The Contractor shall implement NIST SP 800-171, as soon as practical, but not later than December 31, 2017. For all contracts awarded prior to October 1, 2017, the Contractor shall notify the DoD Chief Information Officer (CIO), via email at </a:t>
            </a:r>
            <a:r>
              <a:rPr lang="en-US" sz="1800" u="sng" dirty="0">
                <a:hlinkClick r:id="rId3"/>
              </a:rPr>
              <a:t>osd.dibcsia@mail.mil</a:t>
            </a:r>
            <a:r>
              <a:rPr lang="en-US" sz="1800" dirty="0"/>
              <a:t>, within 30 days of contract award, of any security requirements specified by NIST SP 800-171 not implemented at the time of contract award.</a:t>
            </a:r>
          </a:p>
          <a:p>
            <a:endParaRPr lang="en-US" sz="1800" dirty="0"/>
          </a:p>
          <a:p>
            <a:pPr marL="109537" indent="0">
              <a:buNone/>
            </a:pPr>
            <a:r>
              <a:rPr lang="en-US" sz="1800" dirty="0"/>
              <a:t>                            (B)  </a:t>
            </a:r>
            <a:r>
              <a:rPr lang="en-US" sz="1800" b="1" dirty="0">
                <a:solidFill>
                  <a:srgbClr val="FF0000"/>
                </a:solidFill>
              </a:rPr>
              <a:t>The Contractor shall submit requests to vary from NIST SP 800-171 in writing to the Contracting Officer, for consideration by the DoD CIO. The Contractor need not implement any security requirement adjudicated by an authorized representative of the DoD CIO to be nonapplicable or to have an alternative, but equally effective, security measure that may be implemented in its place.</a:t>
            </a:r>
          </a:p>
          <a:p>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6E56C7-5A80-4C15-B6D5-FA54AE28A42F}"/>
              </a:ext>
            </a:extLst>
          </p:cNvPr>
          <p:cNvSpPr>
            <a:spLocks noGrp="1"/>
          </p:cNvSpPr>
          <p:nvPr>
            <p:ph type="title"/>
          </p:nvPr>
        </p:nvSpPr>
        <p:spPr>
          <a:xfrm>
            <a:off x="457200" y="717550"/>
            <a:ext cx="8229600" cy="1143000"/>
          </a:xfrm>
        </p:spPr>
        <p:txBody>
          <a:bodyPr>
            <a:normAutofit fontScale="90000"/>
          </a:bodyPr>
          <a:lstStyle/>
          <a:p>
            <a:pPr eaLnBrk="1" fontAlgn="auto" hangingPunct="1">
              <a:spcAft>
                <a:spcPts val="0"/>
              </a:spcAft>
              <a:defRPr/>
            </a:pPr>
            <a:r>
              <a:rPr lang="en-US" b="1" dirty="0">
                <a:solidFill>
                  <a:schemeClr val="tx1"/>
                </a:solidFill>
              </a:rPr>
              <a:t>George Washington University</a:t>
            </a:r>
            <a:br>
              <a:rPr lang="en-US" b="1" dirty="0">
                <a:solidFill>
                  <a:schemeClr val="tx1"/>
                </a:solidFill>
              </a:rPr>
            </a:br>
            <a:r>
              <a:rPr lang="en-US" b="1" dirty="0">
                <a:solidFill>
                  <a:schemeClr val="tx1"/>
                </a:solidFill>
              </a:rPr>
              <a:t>Law School</a:t>
            </a:r>
          </a:p>
        </p:txBody>
      </p:sp>
      <p:pic>
        <p:nvPicPr>
          <p:cNvPr id="28675" name="Picture 3" descr="Detail of complex from G Street">
            <a:extLst>
              <a:ext uri="{FF2B5EF4-FFF2-40B4-BE49-F238E27FC236}">
                <a16:creationId xmlns:a16="http://schemas.microsoft.com/office/drawing/2014/main" id="{F6769F42-C7FF-41EB-A3F4-C27AB49AA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E3CA2800-2AB7-48B7-BACE-E19FAC9E6AE3}"/>
              </a:ext>
            </a:extLst>
          </p:cNvPr>
          <p:cNvSpPr txBox="1">
            <a:spLocks/>
          </p:cNvSpPr>
          <p:nvPr/>
        </p:nvSpPr>
        <p:spPr bwMode="auto">
          <a:xfrm>
            <a:off x="2895600" y="5440363"/>
            <a:ext cx="6084888" cy="1143000"/>
          </a:xfrm>
          <a:prstGeom prst="rect">
            <a:avLst/>
          </a:prstGeom>
          <a:solidFill>
            <a:schemeClr val="bg1"/>
          </a:solidFill>
          <a:ln w="9525">
            <a:noFill/>
            <a:miter lim="800000"/>
            <a:headEnd/>
            <a:tailEnd/>
          </a:ln>
          <a:effectLst/>
        </p:spPr>
        <p:txBody>
          <a:bodyPr anchor="ctr"/>
          <a:lstStyle/>
          <a:p>
            <a:pPr algn="r" fontAlgn="auto">
              <a:spcBef>
                <a:spcPts val="0"/>
              </a:spcBef>
              <a:spcAft>
                <a:spcPts val="0"/>
              </a:spcAft>
              <a:defRPr/>
            </a:pPr>
            <a:r>
              <a:rPr lang="en-US" sz="3200" b="1" kern="0" dirty="0">
                <a:solidFill>
                  <a:schemeClr val="tx2"/>
                </a:solidFill>
                <a:effectLst>
                  <a:outerShdw blurRad="38100" dist="38100" dir="2700000" algn="tl">
                    <a:srgbClr val="000000"/>
                  </a:outerShdw>
                </a:effectLst>
                <a:latin typeface="+mj-lt"/>
                <a:ea typeface="+mj-ea"/>
                <a:cs typeface="+mj-cs"/>
              </a:rPr>
              <a:t>Government Procurement Law Program, Est. 1960</a:t>
            </a:r>
          </a:p>
        </p:txBody>
      </p:sp>
      <p:sp>
        <p:nvSpPr>
          <p:cNvPr id="27653" name="Slide Number Placeholder 1">
            <a:extLst>
              <a:ext uri="{FF2B5EF4-FFF2-40B4-BE49-F238E27FC236}">
                <a16:creationId xmlns:a16="http://schemas.microsoft.com/office/drawing/2014/main" id="{22F4CBDF-86FC-4C78-BC5A-418472E37547}"/>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2E6F5F1B-74A4-41AA-89D8-D45C86FAFFBE}" type="slidenum">
              <a:rPr lang="en-US" altLang="en-US">
                <a:solidFill>
                  <a:srgbClr val="FFFFFF"/>
                </a:solidFill>
              </a:rPr>
              <a:pPr eaLnBrk="1" hangingPunct="1"/>
              <a:t>5</a:t>
            </a:fld>
            <a:endParaRPr lang="en-US" altLang="en-US">
              <a:solidFill>
                <a:srgbClr val="FFFFFF"/>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a:extLst>
              <a:ext uri="{FF2B5EF4-FFF2-40B4-BE49-F238E27FC236}">
                <a16:creationId xmlns:a16="http://schemas.microsoft.com/office/drawing/2014/main" id="{B2F776F7-19C8-4C42-A7CC-7F5641BF3B48}"/>
              </a:ext>
            </a:extLst>
          </p:cNvPr>
          <p:cNvSpPr>
            <a:spLocks noGrp="1"/>
          </p:cNvSpPr>
          <p:nvPr>
            <p:ph type="title"/>
          </p:nvPr>
        </p:nvSpPr>
        <p:spPr>
          <a:xfrm>
            <a:off x="304800" y="762000"/>
            <a:ext cx="8229600" cy="1066800"/>
          </a:xfrm>
        </p:spPr>
        <p:txBody>
          <a:bodyPr/>
          <a:lstStyle/>
          <a:p>
            <a:pPr eaLnBrk="1" hangingPunct="1"/>
            <a:r>
              <a:rPr lang="en-US" altLang="en-US"/>
              <a:t>Next Steps</a:t>
            </a:r>
          </a:p>
        </p:txBody>
      </p:sp>
      <p:sp>
        <p:nvSpPr>
          <p:cNvPr id="74755" name="Content Placeholder 3">
            <a:extLst>
              <a:ext uri="{FF2B5EF4-FFF2-40B4-BE49-F238E27FC236}">
                <a16:creationId xmlns:a16="http://schemas.microsoft.com/office/drawing/2014/main" id="{ADEA06C8-B6B1-4146-B184-576066B8FE1B}"/>
              </a:ext>
            </a:extLst>
          </p:cNvPr>
          <p:cNvSpPr>
            <a:spLocks noGrp="1"/>
          </p:cNvSpPr>
          <p:nvPr>
            <p:ph idx="1"/>
          </p:nvPr>
        </p:nvSpPr>
        <p:spPr>
          <a:xfrm>
            <a:off x="457200" y="1752600"/>
            <a:ext cx="8229600" cy="4324350"/>
          </a:xfrm>
        </p:spPr>
        <p:txBody>
          <a:bodyPr/>
          <a:lstStyle/>
          <a:p>
            <a:pPr eaLnBrk="1" hangingPunct="1"/>
            <a:r>
              <a:rPr lang="en-US" altLang="en-US"/>
              <a:t>Comprehensive &amp; Progressive Trans-Pacific Partnership (CPTPP) –alive, U.S. out</a:t>
            </a:r>
          </a:p>
          <a:p>
            <a:pPr eaLnBrk="1" hangingPunct="1"/>
            <a:r>
              <a:rPr lang="en-US" altLang="en-US"/>
              <a:t>Transatlantic Trade &amp; Investment Partnership (TTIP) – dead</a:t>
            </a:r>
          </a:p>
          <a:p>
            <a:pPr lvl="1" eaLnBrk="1" hangingPunct="1"/>
            <a:r>
              <a:rPr lang="en-US" altLang="en-US">
                <a:solidFill>
                  <a:schemeClr val="tx1"/>
                </a:solidFill>
              </a:rPr>
              <a:t>EU initially called for broader sub-central access</a:t>
            </a:r>
          </a:p>
          <a:p>
            <a:pPr lvl="1" eaLnBrk="1" hangingPunct="1"/>
            <a:r>
              <a:rPr lang="en-US" altLang="en-US">
                <a:solidFill>
                  <a:schemeClr val="tx1"/>
                </a:solidFill>
              </a:rPr>
              <a:t>Likely alternative:  broader regulatory cooperation</a:t>
            </a:r>
          </a:p>
        </p:txBody>
      </p:sp>
      <p:graphicFrame>
        <p:nvGraphicFramePr>
          <p:cNvPr id="5" name="Diagram 4">
            <a:extLst>
              <a:ext uri="{FF2B5EF4-FFF2-40B4-BE49-F238E27FC236}">
                <a16:creationId xmlns:a16="http://schemas.microsoft.com/office/drawing/2014/main" id="{24EE9312-B58B-40E1-9F85-093579306128}"/>
              </a:ext>
            </a:extLst>
          </p:cNvPr>
          <p:cNvGraphicFramePr/>
          <p:nvPr/>
        </p:nvGraphicFramePr>
        <p:xfrm>
          <a:off x="533400" y="3581400"/>
          <a:ext cx="7924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3733" name="Slide Number Placeholder 1">
            <a:extLst>
              <a:ext uri="{FF2B5EF4-FFF2-40B4-BE49-F238E27FC236}">
                <a16:creationId xmlns:a16="http://schemas.microsoft.com/office/drawing/2014/main" id="{46BC2CDE-1EBF-4488-8800-0CBB03D6B35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F8BEE-9C88-4629-98CE-9C741439C102}"/>
              </a:ext>
            </a:extLst>
          </p:cNvPr>
          <p:cNvSpPr>
            <a:spLocks noGrp="1"/>
          </p:cNvSpPr>
          <p:nvPr>
            <p:ph type="title"/>
          </p:nvPr>
        </p:nvSpPr>
        <p:spPr>
          <a:xfrm>
            <a:off x="381000" y="2667000"/>
            <a:ext cx="8229600" cy="1066800"/>
          </a:xfrm>
        </p:spPr>
        <p:txBody>
          <a:bodyPr>
            <a:normAutofit fontScale="90000"/>
          </a:bodyPr>
          <a:lstStyle/>
          <a:p>
            <a:pPr eaLnBrk="1" fontAlgn="auto" hangingPunct="1">
              <a:spcAft>
                <a:spcPts val="0"/>
              </a:spcAft>
              <a:defRPr/>
            </a:pPr>
            <a:r>
              <a:rPr lang="en-GB" b="1" dirty="0"/>
              <a:t>Procurement on World Bank-Financed Projects</a:t>
            </a:r>
            <a:endParaRPr lang="en-US" b="1" dirty="0"/>
          </a:p>
        </p:txBody>
      </p:sp>
      <p:sp>
        <p:nvSpPr>
          <p:cNvPr id="74755" name="Slide Number Placeholder 3">
            <a:extLst>
              <a:ext uri="{FF2B5EF4-FFF2-40B4-BE49-F238E27FC236}">
                <a16:creationId xmlns:a16="http://schemas.microsoft.com/office/drawing/2014/main" id="{C2ABCF18-08FD-40F5-8AB8-E1CF8411D04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3">
            <a:extLst>
              <a:ext uri="{FF2B5EF4-FFF2-40B4-BE49-F238E27FC236}">
                <a16:creationId xmlns:a16="http://schemas.microsoft.com/office/drawing/2014/main" id="{015CBDBD-849B-4EBE-8855-1C1DAC9B8D9F}"/>
              </a:ext>
            </a:extLst>
          </p:cNvPr>
          <p:cNvSpPr txBox="1">
            <a:spLocks noChangeArrowheads="1"/>
          </p:cNvSpPr>
          <p:nvPr/>
        </p:nvSpPr>
        <p:spPr bwMode="auto">
          <a:xfrm>
            <a:off x="990600" y="1752600"/>
            <a:ext cx="2209800" cy="36941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eaLnBrk="1" hangingPunct="1"/>
            <a:endParaRPr lang="en-US" altLang="en-US" b="1"/>
          </a:p>
          <a:p>
            <a:pPr algn="ctr" eaLnBrk="1" hangingPunct="1"/>
            <a:endParaRPr lang="en-US" altLang="en-US" b="1"/>
          </a:p>
          <a:p>
            <a:pPr algn="ctr" eaLnBrk="1" hangingPunct="1"/>
            <a:endParaRPr lang="en-US" altLang="en-US" b="1"/>
          </a:p>
          <a:p>
            <a:pPr algn="ctr" eaLnBrk="1" hangingPunct="1"/>
            <a:endParaRPr lang="en-US" altLang="en-US" b="1"/>
          </a:p>
          <a:p>
            <a:pPr algn="ctr" eaLnBrk="1" hangingPunct="1"/>
            <a:endParaRPr lang="en-US" altLang="en-US" b="1"/>
          </a:p>
          <a:p>
            <a:pPr algn="ctr" eaLnBrk="1" hangingPunct="1"/>
            <a:endParaRPr lang="en-US" altLang="en-US" b="1"/>
          </a:p>
          <a:p>
            <a:pPr algn="ctr" eaLnBrk="1" hangingPunct="1"/>
            <a:endParaRPr lang="en-US" altLang="en-US" b="1"/>
          </a:p>
          <a:p>
            <a:pPr algn="ctr" eaLnBrk="1" hangingPunct="1"/>
            <a:endParaRPr lang="en-US" altLang="en-US" b="1"/>
          </a:p>
          <a:p>
            <a:pPr algn="ctr" eaLnBrk="1" hangingPunct="1"/>
            <a:endParaRPr lang="en-US" altLang="en-US" b="1"/>
          </a:p>
          <a:p>
            <a:pPr algn="ctr" eaLnBrk="1" hangingPunct="1"/>
            <a:endParaRPr lang="en-US" altLang="en-US" b="1"/>
          </a:p>
          <a:p>
            <a:pPr algn="ctr" eaLnBrk="1" hangingPunct="1"/>
            <a:endParaRPr lang="en-US" altLang="en-US" b="1"/>
          </a:p>
          <a:p>
            <a:pPr algn="ctr" eaLnBrk="1" hangingPunct="1"/>
            <a:endParaRPr lang="en-US" altLang="en-US" b="1"/>
          </a:p>
          <a:p>
            <a:pPr algn="ctr" eaLnBrk="1" hangingPunct="1"/>
            <a:endParaRPr lang="en-US" altLang="en-US" b="1"/>
          </a:p>
        </p:txBody>
      </p:sp>
      <p:sp>
        <p:nvSpPr>
          <p:cNvPr id="2" name="Title 1">
            <a:extLst>
              <a:ext uri="{FF2B5EF4-FFF2-40B4-BE49-F238E27FC236}">
                <a16:creationId xmlns:a16="http://schemas.microsoft.com/office/drawing/2014/main" id="{13C235D5-129B-40B4-AD6D-A81B005B42E4}"/>
              </a:ext>
            </a:extLst>
          </p:cNvPr>
          <p:cNvSpPr>
            <a:spLocks noGrp="1"/>
          </p:cNvSpPr>
          <p:nvPr>
            <p:ph type="title"/>
          </p:nvPr>
        </p:nvSpPr>
        <p:spPr>
          <a:xfrm>
            <a:off x="381000" y="381000"/>
            <a:ext cx="7772400" cy="1143000"/>
          </a:xfrm>
          <a:solidFill>
            <a:schemeClr val="accent6">
              <a:lumMod val="50000"/>
            </a:schemeClr>
          </a:solidFill>
        </p:spPr>
        <p:txBody>
          <a:bodyPr>
            <a:noAutofit/>
          </a:bodyPr>
          <a:lstStyle/>
          <a:p>
            <a:pPr eaLnBrk="1" fontAlgn="auto" hangingPunct="1">
              <a:spcAft>
                <a:spcPts val="0"/>
              </a:spcAft>
              <a:defRPr/>
            </a:pPr>
            <a:r>
              <a:rPr lang="en-US" sz="2400" b="1" dirty="0">
                <a:solidFill>
                  <a:schemeClr val="bg1"/>
                </a:solidFill>
              </a:rPr>
              <a:t>Old System:</a:t>
            </a:r>
            <a:br>
              <a:rPr lang="en-US" sz="2400" b="1" dirty="0">
                <a:solidFill>
                  <a:schemeClr val="bg1"/>
                </a:solidFill>
              </a:rPr>
            </a:br>
            <a:r>
              <a:rPr lang="en-US" sz="2400" b="1" dirty="0">
                <a:solidFill>
                  <a:schemeClr val="bg1"/>
                </a:solidFill>
              </a:rPr>
              <a:t>World Bank Procurement Guidelines Governing Certain Bank-Financed Projects</a:t>
            </a:r>
          </a:p>
        </p:txBody>
      </p:sp>
      <p:sp>
        <p:nvSpPr>
          <p:cNvPr id="76804" name="TextBox 2">
            <a:extLst>
              <a:ext uri="{FF2B5EF4-FFF2-40B4-BE49-F238E27FC236}">
                <a16:creationId xmlns:a16="http://schemas.microsoft.com/office/drawing/2014/main" id="{85CB8658-F659-4158-8A69-48620C46DF3A}"/>
              </a:ext>
            </a:extLst>
          </p:cNvPr>
          <p:cNvSpPr txBox="1">
            <a:spLocks noChangeArrowheads="1"/>
          </p:cNvSpPr>
          <p:nvPr/>
        </p:nvSpPr>
        <p:spPr bwMode="auto">
          <a:xfrm>
            <a:off x="609600" y="1981200"/>
            <a:ext cx="2209800" cy="3694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eaLnBrk="1" hangingPunct="1"/>
            <a:r>
              <a:rPr lang="en-US" altLang="en-US" b="1">
                <a:solidFill>
                  <a:schemeClr val="bg1"/>
                </a:solidFill>
              </a:rPr>
              <a:t>GUIDELINES PROCUREMENT OF GOODS, WORKS, AND NON-CONSULTING SERVICES UNDER IBRD LOANS AND IDA CREDITS &amp; GRANTS BY WORLD BANK BORROWERS</a:t>
            </a:r>
          </a:p>
        </p:txBody>
      </p:sp>
      <p:sp>
        <p:nvSpPr>
          <p:cNvPr id="5" name="TextBox 4">
            <a:extLst>
              <a:ext uri="{FF2B5EF4-FFF2-40B4-BE49-F238E27FC236}">
                <a16:creationId xmlns:a16="http://schemas.microsoft.com/office/drawing/2014/main" id="{B7931916-6CAE-459A-A36D-9E23EBCCA223}"/>
              </a:ext>
            </a:extLst>
          </p:cNvPr>
          <p:cNvSpPr txBox="1"/>
          <p:nvPr/>
        </p:nvSpPr>
        <p:spPr>
          <a:xfrm>
            <a:off x="3429000" y="1752600"/>
            <a:ext cx="2667000" cy="3816350"/>
          </a:xfrm>
          <a:prstGeom prst="rect">
            <a:avLst/>
          </a:prstGeom>
          <a:solidFill>
            <a:schemeClr val="accent4"/>
          </a:solidFill>
        </p:spPr>
        <p:txBody>
          <a:bodyPr>
            <a:spAutoFit/>
          </a:bodyPr>
          <a:lstStyle/>
          <a:p>
            <a:pPr algn="ctr" fontAlgn="auto">
              <a:spcBef>
                <a:spcPts val="0"/>
              </a:spcBef>
              <a:spcAft>
                <a:spcPts val="0"/>
              </a:spcAft>
              <a:defRPr/>
            </a:pPr>
            <a:endParaRPr lang="en-US" b="1" dirty="0">
              <a:solidFill>
                <a:schemeClr val="bg1"/>
              </a:solidFill>
              <a:latin typeface="+mn-lt"/>
              <a:cs typeface="+mn-cs"/>
            </a:endParaRPr>
          </a:p>
          <a:p>
            <a:pPr algn="ctr" fontAlgn="auto">
              <a:spcBef>
                <a:spcPts val="0"/>
              </a:spcBef>
              <a:spcAft>
                <a:spcPts val="0"/>
              </a:spcAft>
              <a:defRPr/>
            </a:pPr>
            <a:endParaRPr lang="en-US" b="1" dirty="0">
              <a:solidFill>
                <a:schemeClr val="bg1"/>
              </a:solidFill>
              <a:latin typeface="+mn-lt"/>
              <a:cs typeface="+mn-cs"/>
            </a:endParaRPr>
          </a:p>
          <a:p>
            <a:pPr algn="ctr" fontAlgn="auto">
              <a:spcBef>
                <a:spcPts val="0"/>
              </a:spcBef>
              <a:spcAft>
                <a:spcPts val="0"/>
              </a:spcAft>
              <a:defRPr/>
            </a:pPr>
            <a:endParaRPr lang="en-US" b="1" dirty="0">
              <a:solidFill>
                <a:schemeClr val="bg1"/>
              </a:solidFill>
              <a:latin typeface="+mn-lt"/>
              <a:cs typeface="+mn-cs"/>
            </a:endParaRPr>
          </a:p>
          <a:p>
            <a:pPr algn="ctr" fontAlgn="auto">
              <a:spcBef>
                <a:spcPts val="0"/>
              </a:spcBef>
              <a:spcAft>
                <a:spcPts val="0"/>
              </a:spcAft>
              <a:defRPr/>
            </a:pPr>
            <a:endParaRPr lang="en-US" b="1" dirty="0">
              <a:solidFill>
                <a:schemeClr val="bg1"/>
              </a:solidFill>
              <a:latin typeface="+mn-lt"/>
              <a:cs typeface="+mn-cs"/>
            </a:endParaRPr>
          </a:p>
          <a:p>
            <a:pPr algn="ctr" fontAlgn="auto">
              <a:spcBef>
                <a:spcPts val="0"/>
              </a:spcBef>
              <a:spcAft>
                <a:spcPts val="0"/>
              </a:spcAft>
              <a:defRPr/>
            </a:pPr>
            <a:endParaRPr lang="en-US" b="1" dirty="0">
              <a:solidFill>
                <a:schemeClr val="bg1"/>
              </a:solidFill>
              <a:latin typeface="+mn-lt"/>
              <a:cs typeface="+mn-cs"/>
            </a:endParaRPr>
          </a:p>
          <a:p>
            <a:pPr algn="ctr" fontAlgn="auto">
              <a:spcBef>
                <a:spcPts val="0"/>
              </a:spcBef>
              <a:spcAft>
                <a:spcPts val="0"/>
              </a:spcAft>
              <a:defRPr/>
            </a:pPr>
            <a:endParaRPr lang="en-US" b="1" dirty="0">
              <a:solidFill>
                <a:schemeClr val="bg1"/>
              </a:solidFill>
              <a:latin typeface="+mn-lt"/>
              <a:cs typeface="+mn-cs"/>
            </a:endParaRPr>
          </a:p>
          <a:p>
            <a:pPr algn="ctr" fontAlgn="auto">
              <a:spcBef>
                <a:spcPts val="0"/>
              </a:spcBef>
              <a:spcAft>
                <a:spcPts val="0"/>
              </a:spcAft>
              <a:defRPr/>
            </a:pPr>
            <a:r>
              <a:rPr lang="en-US" sz="2000" b="1" dirty="0">
                <a:solidFill>
                  <a:schemeClr val="bg1"/>
                </a:solidFill>
                <a:latin typeface="+mn-lt"/>
                <a:cs typeface="+mn-cs"/>
              </a:rPr>
              <a:t>OTHER</a:t>
            </a:r>
          </a:p>
          <a:p>
            <a:pPr algn="ctr" fontAlgn="auto">
              <a:spcBef>
                <a:spcPts val="0"/>
              </a:spcBef>
              <a:spcAft>
                <a:spcPts val="0"/>
              </a:spcAft>
              <a:defRPr/>
            </a:pPr>
            <a:r>
              <a:rPr lang="en-US" sz="2000" b="1" dirty="0">
                <a:solidFill>
                  <a:schemeClr val="bg1"/>
                </a:solidFill>
                <a:latin typeface="+mn-lt"/>
                <a:cs typeface="+mn-cs"/>
              </a:rPr>
              <a:t>FUNDER</a:t>
            </a:r>
          </a:p>
          <a:p>
            <a:pPr algn="ctr" fontAlgn="auto">
              <a:spcBef>
                <a:spcPts val="0"/>
              </a:spcBef>
              <a:spcAft>
                <a:spcPts val="0"/>
              </a:spcAft>
              <a:defRPr/>
            </a:pPr>
            <a:r>
              <a:rPr lang="en-US" sz="2000" b="1" dirty="0">
                <a:solidFill>
                  <a:schemeClr val="bg1"/>
                </a:solidFill>
                <a:latin typeface="+mn-lt"/>
                <a:cs typeface="+mn-cs"/>
              </a:rPr>
              <a:t>REQUIREMENTS</a:t>
            </a:r>
          </a:p>
          <a:p>
            <a:pPr algn="ctr" fontAlgn="auto">
              <a:spcBef>
                <a:spcPts val="0"/>
              </a:spcBef>
              <a:spcAft>
                <a:spcPts val="0"/>
              </a:spcAft>
              <a:defRPr/>
            </a:pPr>
            <a:endParaRPr lang="en-US" sz="2000" b="1" dirty="0">
              <a:solidFill>
                <a:schemeClr val="bg1"/>
              </a:solidFill>
              <a:latin typeface="+mn-lt"/>
              <a:cs typeface="+mn-cs"/>
            </a:endParaRPr>
          </a:p>
          <a:p>
            <a:pPr algn="ctr" fontAlgn="auto">
              <a:spcBef>
                <a:spcPts val="0"/>
              </a:spcBef>
              <a:spcAft>
                <a:spcPts val="0"/>
              </a:spcAft>
              <a:defRPr/>
            </a:pPr>
            <a:endParaRPr lang="en-US" b="1" dirty="0">
              <a:solidFill>
                <a:schemeClr val="bg1"/>
              </a:solidFill>
              <a:latin typeface="+mn-lt"/>
              <a:cs typeface="+mn-cs"/>
            </a:endParaRPr>
          </a:p>
          <a:p>
            <a:pPr algn="ctr" fontAlgn="auto">
              <a:spcBef>
                <a:spcPts val="0"/>
              </a:spcBef>
              <a:spcAft>
                <a:spcPts val="0"/>
              </a:spcAft>
              <a:defRPr/>
            </a:pPr>
            <a:endParaRPr lang="en-US" b="1" dirty="0">
              <a:solidFill>
                <a:schemeClr val="bg1"/>
              </a:solidFill>
              <a:latin typeface="+mn-lt"/>
              <a:cs typeface="+mn-cs"/>
            </a:endParaRPr>
          </a:p>
          <a:p>
            <a:pPr algn="ctr" fontAlgn="auto">
              <a:spcBef>
                <a:spcPts val="0"/>
              </a:spcBef>
              <a:spcAft>
                <a:spcPts val="0"/>
              </a:spcAft>
              <a:defRPr/>
            </a:pPr>
            <a:endParaRPr lang="en-US" b="1" dirty="0">
              <a:solidFill>
                <a:schemeClr val="bg1"/>
              </a:solidFill>
              <a:latin typeface="+mn-lt"/>
              <a:cs typeface="+mn-cs"/>
            </a:endParaRPr>
          </a:p>
        </p:txBody>
      </p:sp>
      <p:sp>
        <p:nvSpPr>
          <p:cNvPr id="76806" name="TextBox 5">
            <a:extLst>
              <a:ext uri="{FF2B5EF4-FFF2-40B4-BE49-F238E27FC236}">
                <a16:creationId xmlns:a16="http://schemas.microsoft.com/office/drawing/2014/main" id="{C737A7B1-0AFE-49CF-9289-EEC873D5B737}"/>
              </a:ext>
            </a:extLst>
          </p:cNvPr>
          <p:cNvSpPr txBox="1">
            <a:spLocks noChangeArrowheads="1"/>
          </p:cNvSpPr>
          <p:nvPr/>
        </p:nvSpPr>
        <p:spPr bwMode="auto">
          <a:xfrm>
            <a:off x="6400800" y="1752600"/>
            <a:ext cx="2209800" cy="42465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eaLnBrk="1" hangingPunct="1"/>
            <a:endParaRPr lang="en-US" altLang="en-US" b="1">
              <a:solidFill>
                <a:schemeClr val="bg1"/>
              </a:solidFill>
            </a:endParaRPr>
          </a:p>
          <a:p>
            <a:pPr algn="ctr" eaLnBrk="1" hangingPunct="1"/>
            <a:endParaRPr lang="en-US" altLang="en-US" b="1">
              <a:solidFill>
                <a:schemeClr val="bg1"/>
              </a:solidFill>
            </a:endParaRPr>
          </a:p>
          <a:p>
            <a:pPr algn="ctr" eaLnBrk="1" hangingPunct="1"/>
            <a:endParaRPr lang="en-US" altLang="en-US" b="1">
              <a:solidFill>
                <a:schemeClr val="bg1"/>
              </a:solidFill>
            </a:endParaRPr>
          </a:p>
          <a:p>
            <a:pPr algn="ctr" eaLnBrk="1" hangingPunct="1"/>
            <a:endParaRPr lang="en-US" altLang="en-US" b="1">
              <a:solidFill>
                <a:schemeClr val="bg1"/>
              </a:solidFill>
            </a:endParaRPr>
          </a:p>
          <a:p>
            <a:pPr algn="ctr" eaLnBrk="1" hangingPunct="1"/>
            <a:endParaRPr lang="en-US" altLang="en-US" b="1">
              <a:solidFill>
                <a:schemeClr val="bg1"/>
              </a:solidFill>
            </a:endParaRPr>
          </a:p>
          <a:p>
            <a:pPr algn="ctr" eaLnBrk="1" hangingPunct="1"/>
            <a:endParaRPr lang="en-US" altLang="en-US" b="1">
              <a:solidFill>
                <a:schemeClr val="bg1"/>
              </a:solidFill>
            </a:endParaRPr>
          </a:p>
          <a:p>
            <a:pPr algn="ctr" eaLnBrk="1" hangingPunct="1"/>
            <a:r>
              <a:rPr lang="en-US" altLang="en-US" b="1">
                <a:solidFill>
                  <a:schemeClr val="bg1"/>
                </a:solidFill>
              </a:rPr>
              <a:t>COUNTRY</a:t>
            </a:r>
          </a:p>
          <a:p>
            <a:pPr algn="ctr" eaLnBrk="1" hangingPunct="1"/>
            <a:r>
              <a:rPr lang="en-US" altLang="en-US" b="1">
                <a:solidFill>
                  <a:schemeClr val="bg1"/>
                </a:solidFill>
              </a:rPr>
              <a:t>SYSTEM</a:t>
            </a:r>
          </a:p>
          <a:p>
            <a:pPr algn="ctr" eaLnBrk="1" hangingPunct="1"/>
            <a:r>
              <a:rPr lang="en-US" altLang="en-US" b="1">
                <a:solidFill>
                  <a:schemeClr val="bg1"/>
                </a:solidFill>
              </a:rPr>
              <a:t>FOR</a:t>
            </a:r>
          </a:p>
          <a:p>
            <a:pPr algn="ctr" eaLnBrk="1" hangingPunct="1"/>
            <a:r>
              <a:rPr lang="en-US" altLang="en-US" b="1">
                <a:solidFill>
                  <a:schemeClr val="bg1"/>
                </a:solidFill>
              </a:rPr>
              <a:t>PROCUREMENT</a:t>
            </a:r>
          </a:p>
          <a:p>
            <a:pPr algn="ctr" eaLnBrk="1" hangingPunct="1"/>
            <a:endParaRPr lang="en-US" altLang="en-US" b="1">
              <a:solidFill>
                <a:schemeClr val="bg1"/>
              </a:solidFill>
            </a:endParaRPr>
          </a:p>
          <a:p>
            <a:pPr algn="ctr" eaLnBrk="1" hangingPunct="1"/>
            <a:endParaRPr lang="en-US" altLang="en-US" b="1">
              <a:solidFill>
                <a:schemeClr val="bg1"/>
              </a:solidFill>
            </a:endParaRPr>
          </a:p>
          <a:p>
            <a:pPr algn="ctr" eaLnBrk="1" hangingPunct="1"/>
            <a:endParaRPr lang="en-US" altLang="en-US" b="1">
              <a:solidFill>
                <a:schemeClr val="bg1"/>
              </a:solidFill>
            </a:endParaRPr>
          </a:p>
          <a:p>
            <a:pPr algn="ctr" eaLnBrk="1" hangingPunct="1"/>
            <a:endParaRPr lang="en-US" altLang="en-US" b="1">
              <a:solidFill>
                <a:schemeClr val="bg1"/>
              </a:solidFill>
            </a:endParaRPr>
          </a:p>
          <a:p>
            <a:pPr algn="ctr" eaLnBrk="1" hangingPunct="1"/>
            <a:endParaRPr lang="en-US" altLang="en-US" b="1">
              <a:solidFill>
                <a:schemeClr val="bg1"/>
              </a:solidFill>
            </a:endParaRPr>
          </a:p>
        </p:txBody>
      </p:sp>
      <p:sp>
        <p:nvSpPr>
          <p:cNvPr id="75783" name="Slide Number Placeholder 6">
            <a:extLst>
              <a:ext uri="{FF2B5EF4-FFF2-40B4-BE49-F238E27FC236}">
                <a16:creationId xmlns:a16="http://schemas.microsoft.com/office/drawing/2014/main" id="{EE3A005D-381E-4FC2-89E0-A6E2D0A9A1E8}"/>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FBD096D6-A925-4ED7-8382-5A10C66DD43C}" type="slidenum">
              <a:rPr lang="en-US" altLang="en-US">
                <a:solidFill>
                  <a:srgbClr val="FFFFFF"/>
                </a:solidFill>
              </a:rPr>
              <a:pPr eaLnBrk="1" hangingPunct="1"/>
              <a:t>52</a:t>
            </a:fld>
            <a:endParaRPr lang="en-US" altLang="en-US">
              <a:solidFill>
                <a:srgbClr val="FFFF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C1D4D632-9917-46E4-81BD-19517F8EA1E5}"/>
              </a:ext>
            </a:extLst>
          </p:cNvPr>
          <p:cNvSpPr>
            <a:spLocks noGrp="1"/>
          </p:cNvSpPr>
          <p:nvPr>
            <p:ph type="title"/>
          </p:nvPr>
        </p:nvSpPr>
        <p:spPr>
          <a:xfrm>
            <a:off x="457200" y="1143000"/>
            <a:ext cx="8229600" cy="1069975"/>
          </a:xfrm>
        </p:spPr>
        <p:txBody>
          <a:bodyPr/>
          <a:lstStyle/>
          <a:p>
            <a:pPr eaLnBrk="1" hangingPunct="1"/>
            <a:endParaRPr lang="en-US" altLang="en-US"/>
          </a:p>
        </p:txBody>
      </p:sp>
      <p:sp>
        <p:nvSpPr>
          <p:cNvPr id="4" name="Title 1">
            <a:extLst>
              <a:ext uri="{FF2B5EF4-FFF2-40B4-BE49-F238E27FC236}">
                <a16:creationId xmlns:a16="http://schemas.microsoft.com/office/drawing/2014/main" id="{A030DDB6-1B11-4DC9-B719-AA4432CC3E64}"/>
              </a:ext>
            </a:extLst>
          </p:cNvPr>
          <p:cNvSpPr txBox="1">
            <a:spLocks/>
          </p:cNvSpPr>
          <p:nvPr/>
        </p:nvSpPr>
        <p:spPr>
          <a:xfrm rot="16200000">
            <a:off x="1162050" y="-1162050"/>
            <a:ext cx="6819900" cy="9144000"/>
          </a:xfrm>
          <a:prstGeom prst="rect">
            <a:avLst/>
          </a:prstGeom>
          <a:solidFill>
            <a:srgbClr val="FFFF00"/>
          </a:solidFill>
        </p:spPr>
        <p:txBody>
          <a:bodyPr bIns="91440" anchor="b">
            <a:normAutofit fontScale="97500"/>
          </a:bodyPr>
          <a:lstStyle/>
          <a:p>
            <a:pPr algn="ctr" fontAlgn="auto">
              <a:spcAft>
                <a:spcPts val="0"/>
              </a:spcAft>
              <a:defRPr/>
            </a:pPr>
            <a:r>
              <a:rPr lang="en-US" sz="3100" b="1" dirty="0">
                <a:solidFill>
                  <a:schemeClr val="tx2"/>
                </a:solidFill>
                <a:latin typeface="+mj-lt"/>
                <a:ea typeface="+mj-ea"/>
                <a:cs typeface="+mj-cs"/>
              </a:rPr>
              <a:t>Goal: “Improving Aid Effectiveness by Increasing Use of Country Procurement Systems</a:t>
            </a:r>
            <a:r>
              <a:rPr lang="en-US" sz="4000" b="1" dirty="0">
                <a:solidFill>
                  <a:schemeClr val="tx2"/>
                </a:solidFill>
                <a:latin typeface="+mj-lt"/>
                <a:ea typeface="+mj-ea"/>
                <a:cs typeface="+mj-cs"/>
              </a:rPr>
              <a:t>” </a:t>
            </a:r>
          </a:p>
        </p:txBody>
      </p:sp>
      <p:graphicFrame>
        <p:nvGraphicFramePr>
          <p:cNvPr id="5" name="Diagram 4">
            <a:extLst>
              <a:ext uri="{FF2B5EF4-FFF2-40B4-BE49-F238E27FC236}">
                <a16:creationId xmlns:a16="http://schemas.microsoft.com/office/drawing/2014/main" id="{31EABD33-29F8-4BAA-BC71-2DD46E8629EA}"/>
              </a:ext>
            </a:extLst>
          </p:cNvPr>
          <p:cNvGraphicFramePr/>
          <p:nvPr/>
        </p:nvGraphicFramePr>
        <p:xfrm>
          <a:off x="-1066800" y="228600"/>
          <a:ext cx="10210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5" name="Slide Number Placeholder 2">
            <a:extLst>
              <a:ext uri="{FF2B5EF4-FFF2-40B4-BE49-F238E27FC236}">
                <a16:creationId xmlns:a16="http://schemas.microsoft.com/office/drawing/2014/main" id="{46A4FDA3-5D29-403A-A0F9-38E7DA5DB94E}"/>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4644C49F-07A7-4EE0-8E3F-44C20690C602}" type="slidenum">
              <a:rPr lang="en-US" altLang="en-US">
                <a:solidFill>
                  <a:srgbClr val="FFFFFF"/>
                </a:solidFill>
              </a:rPr>
              <a:pPr eaLnBrk="1" hangingPunct="1"/>
              <a:t>53</a:t>
            </a:fld>
            <a:endParaRPr lang="en-US" altLang="en-US">
              <a:solidFill>
                <a:srgbClr val="FFFF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CD6DD38A-51CE-43AD-BF70-3D01A49D424B}"/>
              </a:ext>
            </a:extLst>
          </p:cNvPr>
          <p:cNvSpPr>
            <a:spLocks noGrp="1"/>
          </p:cNvSpPr>
          <p:nvPr>
            <p:ph type="title"/>
          </p:nvPr>
        </p:nvSpPr>
        <p:spPr>
          <a:xfrm>
            <a:off x="152400" y="228600"/>
            <a:ext cx="7772400" cy="1143000"/>
          </a:xfrm>
        </p:spPr>
        <p:txBody>
          <a:bodyPr/>
          <a:lstStyle/>
          <a:p>
            <a:pPr eaLnBrk="1" hangingPunct="1"/>
            <a:r>
              <a:rPr lang="en-US" altLang="en-US" sz="2800" b="1"/>
              <a:t>Competing Forces -- Country Systems </a:t>
            </a:r>
          </a:p>
        </p:txBody>
      </p:sp>
      <p:graphicFrame>
        <p:nvGraphicFramePr>
          <p:cNvPr id="3" name="Diagram 2">
            <a:extLst>
              <a:ext uri="{FF2B5EF4-FFF2-40B4-BE49-F238E27FC236}">
                <a16:creationId xmlns:a16="http://schemas.microsoft.com/office/drawing/2014/main" id="{826D2D81-B255-4EEF-A7B7-D8DD35DA49DC}"/>
              </a:ext>
            </a:extLst>
          </p:cNvPr>
          <p:cNvGraphicFramePr/>
          <p:nvPr/>
        </p:nvGraphicFramePr>
        <p:xfrm>
          <a:off x="1447800" y="1371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7828" name="Slide Number Placeholder 3">
            <a:extLst>
              <a:ext uri="{FF2B5EF4-FFF2-40B4-BE49-F238E27FC236}">
                <a16:creationId xmlns:a16="http://schemas.microsoft.com/office/drawing/2014/main" id="{54C85119-4944-4B20-A35C-64631D843344}"/>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53D281B1-1B43-45D0-BA14-9F3DC58FD9EF}" type="slidenum">
              <a:rPr lang="en-US" altLang="en-US">
                <a:solidFill>
                  <a:srgbClr val="FFFFFF"/>
                </a:solidFill>
              </a:rPr>
              <a:pPr eaLnBrk="1" hangingPunct="1"/>
              <a:t>54</a:t>
            </a:fld>
            <a:endParaRPr lang="en-US" altLang="en-US">
              <a:solidFill>
                <a:srgbClr val="FFFF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2E9F38CE-99D5-47D5-8D87-D87EBF6E9DF9}"/>
              </a:ext>
            </a:extLst>
          </p:cNvPr>
          <p:cNvSpPr>
            <a:spLocks noGrp="1"/>
          </p:cNvSpPr>
          <p:nvPr>
            <p:ph type="title"/>
          </p:nvPr>
        </p:nvSpPr>
        <p:spPr>
          <a:xfrm>
            <a:off x="457200" y="1143000"/>
            <a:ext cx="8229600" cy="1069975"/>
          </a:xfrm>
        </p:spPr>
        <p:txBody>
          <a:bodyPr/>
          <a:lstStyle/>
          <a:p>
            <a:pPr eaLnBrk="1" hangingPunct="1"/>
            <a:endParaRPr lang="en-US" altLang="en-US"/>
          </a:p>
        </p:txBody>
      </p:sp>
      <p:pic>
        <p:nvPicPr>
          <p:cNvPr id="79875" name="Picture 2">
            <a:extLst>
              <a:ext uri="{FF2B5EF4-FFF2-40B4-BE49-F238E27FC236}">
                <a16:creationId xmlns:a16="http://schemas.microsoft.com/office/drawing/2014/main" id="{576664A1-3B18-469E-B3F2-037736D3909C}"/>
              </a:ext>
            </a:extLst>
          </p:cNvPr>
          <p:cNvPicPr>
            <a:picLocks noChangeAspect="1" noChangeArrowheads="1"/>
          </p:cNvPicPr>
          <p:nvPr/>
        </p:nvPicPr>
        <p:blipFill>
          <a:blip r:embed="rId2">
            <a:lum bright="66000" contrast="4000"/>
            <a:extLst>
              <a:ext uri="{28A0092B-C50C-407E-A947-70E740481C1C}">
                <a14:useLocalDpi xmlns:a14="http://schemas.microsoft.com/office/drawing/2010/main" val="0"/>
              </a:ext>
            </a:extLst>
          </a:blip>
          <a:srcRect/>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894A4B0E-497C-48BC-B07A-E08985427714}"/>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9877" name="TextBox 4">
            <a:extLst>
              <a:ext uri="{FF2B5EF4-FFF2-40B4-BE49-F238E27FC236}">
                <a16:creationId xmlns:a16="http://schemas.microsoft.com/office/drawing/2014/main" id="{192CF476-2D94-4C2C-8FBC-2F6C88DAE7A5}"/>
              </a:ext>
            </a:extLst>
          </p:cNvPr>
          <p:cNvSpPr txBox="1">
            <a:spLocks noChangeArrowheads="1"/>
          </p:cNvSpPr>
          <p:nvPr/>
        </p:nvSpPr>
        <p:spPr bwMode="auto">
          <a:xfrm rot="-1896386">
            <a:off x="-436563" y="2974975"/>
            <a:ext cx="9972676"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eaLnBrk="1" hangingPunct="1"/>
            <a:r>
              <a:rPr lang="en-US" altLang="en-US" sz="4000" b="1">
                <a:solidFill>
                  <a:schemeClr val="bg1"/>
                </a:solidFill>
              </a:rPr>
              <a:t>POTENTIAL FAILURES</a:t>
            </a:r>
          </a:p>
        </p:txBody>
      </p:sp>
      <p:sp>
        <p:nvSpPr>
          <p:cNvPr id="78854" name="Slide Number Placeholder 2">
            <a:extLst>
              <a:ext uri="{FF2B5EF4-FFF2-40B4-BE49-F238E27FC236}">
                <a16:creationId xmlns:a16="http://schemas.microsoft.com/office/drawing/2014/main" id="{4278B15D-7878-44D1-B7E1-0C36468EBD1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A134B4B8-A297-4BD6-9E21-0C6C3F17405A}" type="slidenum">
              <a:rPr lang="en-US" altLang="en-US">
                <a:solidFill>
                  <a:srgbClr val="FFFFFF"/>
                </a:solidFill>
              </a:rPr>
              <a:pPr eaLnBrk="1" hangingPunct="1"/>
              <a:t>55</a:t>
            </a:fld>
            <a:endParaRPr lang="en-US" altLang="en-US">
              <a:solidFill>
                <a:srgbClr val="FFFF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BFA5-9F29-4A52-B87F-CB15F065CA6C}"/>
              </a:ext>
            </a:extLst>
          </p:cNvPr>
          <p:cNvSpPr>
            <a:spLocks noGrp="1"/>
          </p:cNvSpPr>
          <p:nvPr>
            <p:ph type="title"/>
          </p:nvPr>
        </p:nvSpPr>
        <p:spPr>
          <a:xfrm>
            <a:off x="1371600" y="4876800"/>
            <a:ext cx="7391400" cy="1143000"/>
          </a:xfrm>
        </p:spPr>
        <p:txBody>
          <a:bodyPr>
            <a:normAutofit fontScale="90000"/>
          </a:bodyPr>
          <a:lstStyle/>
          <a:p>
            <a:pPr algn="r" eaLnBrk="1" fontAlgn="auto" hangingPunct="1">
              <a:spcAft>
                <a:spcPts val="0"/>
              </a:spcAft>
              <a:defRPr/>
            </a:pPr>
            <a:r>
              <a:rPr lang="en-US" b="1" dirty="0"/>
              <a:t>A Closer Look:</a:t>
            </a:r>
            <a:br>
              <a:rPr lang="en-US" b="1" dirty="0"/>
            </a:br>
            <a:r>
              <a:rPr lang="en-US" b="1" dirty="0"/>
              <a:t>The Principal-Agent Problem</a:t>
            </a:r>
          </a:p>
        </p:txBody>
      </p:sp>
      <p:sp>
        <p:nvSpPr>
          <p:cNvPr id="3" name="Rounded Rectangle 2">
            <a:extLst>
              <a:ext uri="{FF2B5EF4-FFF2-40B4-BE49-F238E27FC236}">
                <a16:creationId xmlns:a16="http://schemas.microsoft.com/office/drawing/2014/main" id="{CDB92929-75E4-4D08-882C-37F879135804}"/>
              </a:ext>
            </a:extLst>
          </p:cNvPr>
          <p:cNvSpPr/>
          <p:nvPr/>
        </p:nvSpPr>
        <p:spPr>
          <a:xfrm>
            <a:off x="381000" y="2743200"/>
            <a:ext cx="2514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Principal </a:t>
            </a:r>
            <a:r>
              <a:rPr lang="en-US" sz="2000" b="1" dirty="0"/>
              <a:t>(Funder, Government, People, Etc.)</a:t>
            </a:r>
          </a:p>
        </p:txBody>
      </p:sp>
      <p:sp>
        <p:nvSpPr>
          <p:cNvPr id="6" name="Isosceles Triangle 5">
            <a:extLst>
              <a:ext uri="{FF2B5EF4-FFF2-40B4-BE49-F238E27FC236}">
                <a16:creationId xmlns:a16="http://schemas.microsoft.com/office/drawing/2014/main" id="{D2C39601-090E-4755-8E65-9D39D60DB1B0}"/>
              </a:ext>
            </a:extLst>
          </p:cNvPr>
          <p:cNvSpPr/>
          <p:nvPr/>
        </p:nvSpPr>
        <p:spPr>
          <a:xfrm>
            <a:off x="6324600" y="2590800"/>
            <a:ext cx="2590800" cy="1828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Goal</a:t>
            </a:r>
          </a:p>
        </p:txBody>
      </p:sp>
      <p:cxnSp>
        <p:nvCxnSpPr>
          <p:cNvPr id="9" name="Straight Arrow Connector 8">
            <a:extLst>
              <a:ext uri="{FF2B5EF4-FFF2-40B4-BE49-F238E27FC236}">
                <a16:creationId xmlns:a16="http://schemas.microsoft.com/office/drawing/2014/main" id="{28CD59F5-81E3-457A-B9C3-BF0D86A38147}"/>
              </a:ext>
            </a:extLst>
          </p:cNvPr>
          <p:cNvCxnSpPr>
            <a:stCxn id="3" idx="3"/>
          </p:cNvCxnSpPr>
          <p:nvPr/>
        </p:nvCxnSpPr>
        <p:spPr>
          <a:xfrm flipV="1">
            <a:off x="2895600" y="3581400"/>
            <a:ext cx="3886200" cy="38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25F8E2D9-08CF-4BE6-A5FF-5F03839BE91E}"/>
              </a:ext>
            </a:extLst>
          </p:cNvPr>
          <p:cNvSpPr/>
          <p:nvPr/>
        </p:nvSpPr>
        <p:spPr>
          <a:xfrm>
            <a:off x="3429000" y="2743200"/>
            <a:ext cx="2514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Agent</a:t>
            </a:r>
          </a:p>
          <a:p>
            <a:pPr algn="ctr" fontAlgn="auto">
              <a:spcBef>
                <a:spcPts val="0"/>
              </a:spcBef>
              <a:spcAft>
                <a:spcPts val="0"/>
              </a:spcAft>
              <a:defRPr/>
            </a:pPr>
            <a:r>
              <a:rPr lang="en-US" sz="2400" b="1" dirty="0"/>
              <a:t>(contracting authority)</a:t>
            </a:r>
          </a:p>
        </p:txBody>
      </p:sp>
      <p:pic>
        <p:nvPicPr>
          <p:cNvPr id="80903" name="Picture 4" descr="broken, car, vehicle, vintage">
            <a:extLst>
              <a:ext uri="{FF2B5EF4-FFF2-40B4-BE49-F238E27FC236}">
                <a16:creationId xmlns:a16="http://schemas.microsoft.com/office/drawing/2014/main" id="{E53839C8-A95D-4452-B126-224FDC19A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57200"/>
            <a:ext cx="1943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1846F181-5A6B-482E-9B1F-83D0E087691C}"/>
              </a:ext>
            </a:extLst>
          </p:cNvPr>
          <p:cNvCxnSpPr/>
          <p:nvPr/>
        </p:nvCxnSpPr>
        <p:spPr>
          <a:xfrm flipV="1">
            <a:off x="5867400" y="1905000"/>
            <a:ext cx="914400" cy="838200"/>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sp>
        <p:nvSpPr>
          <p:cNvPr id="14" name="Curved Up Arrow 13">
            <a:extLst>
              <a:ext uri="{FF2B5EF4-FFF2-40B4-BE49-F238E27FC236}">
                <a16:creationId xmlns:a16="http://schemas.microsoft.com/office/drawing/2014/main" id="{7267F3C6-A9E2-4479-8524-118D10BBF6BF}"/>
              </a:ext>
            </a:extLst>
          </p:cNvPr>
          <p:cNvSpPr/>
          <p:nvPr/>
        </p:nvSpPr>
        <p:spPr>
          <a:xfrm rot="16375276">
            <a:off x="5935663" y="2805112"/>
            <a:ext cx="1136650" cy="2635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 name="Down Arrow Callout 14">
            <a:extLst>
              <a:ext uri="{FF2B5EF4-FFF2-40B4-BE49-F238E27FC236}">
                <a16:creationId xmlns:a16="http://schemas.microsoft.com/office/drawing/2014/main" id="{4221708D-D53F-4825-8E39-040D1D62A4B6}"/>
              </a:ext>
            </a:extLst>
          </p:cNvPr>
          <p:cNvSpPr/>
          <p:nvPr/>
        </p:nvSpPr>
        <p:spPr>
          <a:xfrm>
            <a:off x="3276600" y="533400"/>
            <a:ext cx="3124200" cy="2286000"/>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Traditional World Bank Monitoring – Per Guidelines</a:t>
            </a:r>
          </a:p>
        </p:txBody>
      </p:sp>
      <p:sp>
        <p:nvSpPr>
          <p:cNvPr id="79883" name="Slide Number Placeholder 3">
            <a:extLst>
              <a:ext uri="{FF2B5EF4-FFF2-40B4-BE49-F238E27FC236}">
                <a16:creationId xmlns:a16="http://schemas.microsoft.com/office/drawing/2014/main" id="{8D64B7EF-CBFE-431D-885E-8FF962005690}"/>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A1F04A4C-3159-4D00-BD84-FB9684A40198}" type="slidenum">
              <a:rPr lang="en-US" altLang="en-US">
                <a:solidFill>
                  <a:srgbClr val="FFFFFF"/>
                </a:solidFill>
              </a:rPr>
              <a:pPr eaLnBrk="1" hangingPunct="1"/>
              <a:t>56</a:t>
            </a:fld>
            <a:endParaRPr lang="en-US" altLang="en-US">
              <a:solidFill>
                <a:srgbClr val="FFFF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6FB4-BFC2-47D9-AB22-265A2BA1C891}"/>
              </a:ext>
            </a:extLst>
          </p:cNvPr>
          <p:cNvSpPr>
            <a:spLocks noGrp="1"/>
          </p:cNvSpPr>
          <p:nvPr>
            <p:ph type="title"/>
          </p:nvPr>
        </p:nvSpPr>
        <p:spPr>
          <a:xfrm>
            <a:off x="1371600" y="4876800"/>
            <a:ext cx="7391400" cy="1143000"/>
          </a:xfrm>
        </p:spPr>
        <p:txBody>
          <a:bodyPr>
            <a:normAutofit fontScale="90000"/>
          </a:bodyPr>
          <a:lstStyle/>
          <a:p>
            <a:pPr algn="r" eaLnBrk="1" fontAlgn="auto" hangingPunct="1">
              <a:spcAft>
                <a:spcPts val="0"/>
              </a:spcAft>
              <a:defRPr/>
            </a:pPr>
            <a:r>
              <a:rPr lang="en-US" b="1" dirty="0"/>
              <a:t>A Closer Look:</a:t>
            </a:r>
            <a:br>
              <a:rPr lang="en-US" b="1" dirty="0"/>
            </a:br>
            <a:r>
              <a:rPr lang="en-US" b="1" dirty="0"/>
              <a:t>The Principal-Agent Problem</a:t>
            </a:r>
          </a:p>
        </p:txBody>
      </p:sp>
      <p:sp>
        <p:nvSpPr>
          <p:cNvPr id="3" name="Rounded Rectangle 2">
            <a:extLst>
              <a:ext uri="{FF2B5EF4-FFF2-40B4-BE49-F238E27FC236}">
                <a16:creationId xmlns:a16="http://schemas.microsoft.com/office/drawing/2014/main" id="{4D9C897E-A73B-47CB-8550-1BE0B7B1B983}"/>
              </a:ext>
            </a:extLst>
          </p:cNvPr>
          <p:cNvSpPr/>
          <p:nvPr/>
        </p:nvSpPr>
        <p:spPr>
          <a:xfrm>
            <a:off x="381000" y="2743200"/>
            <a:ext cx="2514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Principal </a:t>
            </a:r>
            <a:r>
              <a:rPr lang="en-US" sz="2000" b="1" dirty="0"/>
              <a:t>(Funder, Government, People, Etc.)</a:t>
            </a:r>
          </a:p>
        </p:txBody>
      </p:sp>
      <p:sp>
        <p:nvSpPr>
          <p:cNvPr id="6" name="Isosceles Triangle 5">
            <a:extLst>
              <a:ext uri="{FF2B5EF4-FFF2-40B4-BE49-F238E27FC236}">
                <a16:creationId xmlns:a16="http://schemas.microsoft.com/office/drawing/2014/main" id="{8D427E8F-FED2-4F51-91C8-5F6B861A585A}"/>
              </a:ext>
            </a:extLst>
          </p:cNvPr>
          <p:cNvSpPr/>
          <p:nvPr/>
        </p:nvSpPr>
        <p:spPr>
          <a:xfrm>
            <a:off x="6324600" y="2590800"/>
            <a:ext cx="2590800" cy="1828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Goal</a:t>
            </a:r>
          </a:p>
        </p:txBody>
      </p:sp>
      <p:cxnSp>
        <p:nvCxnSpPr>
          <p:cNvPr id="9" name="Straight Arrow Connector 8">
            <a:extLst>
              <a:ext uri="{FF2B5EF4-FFF2-40B4-BE49-F238E27FC236}">
                <a16:creationId xmlns:a16="http://schemas.microsoft.com/office/drawing/2014/main" id="{BBC0AB1B-E0F2-49BE-AF80-08650A5D19C9}"/>
              </a:ext>
            </a:extLst>
          </p:cNvPr>
          <p:cNvCxnSpPr>
            <a:stCxn id="3" idx="3"/>
          </p:cNvCxnSpPr>
          <p:nvPr/>
        </p:nvCxnSpPr>
        <p:spPr>
          <a:xfrm flipV="1">
            <a:off x="2895600" y="3581400"/>
            <a:ext cx="3886200" cy="38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BCAC6FA6-43A0-4B5F-A570-DF50172D0BCE}"/>
              </a:ext>
            </a:extLst>
          </p:cNvPr>
          <p:cNvSpPr/>
          <p:nvPr/>
        </p:nvSpPr>
        <p:spPr>
          <a:xfrm>
            <a:off x="3429000" y="2743200"/>
            <a:ext cx="2514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Agent</a:t>
            </a:r>
          </a:p>
          <a:p>
            <a:pPr algn="ctr" fontAlgn="auto">
              <a:spcBef>
                <a:spcPts val="0"/>
              </a:spcBef>
              <a:spcAft>
                <a:spcPts val="0"/>
              </a:spcAft>
              <a:defRPr/>
            </a:pPr>
            <a:r>
              <a:rPr lang="en-US" sz="2400" b="1" dirty="0"/>
              <a:t>(contracting authority)</a:t>
            </a:r>
          </a:p>
        </p:txBody>
      </p:sp>
      <p:pic>
        <p:nvPicPr>
          <p:cNvPr id="81927" name="Picture 4" descr="broken, car, vehicle, vintage">
            <a:extLst>
              <a:ext uri="{FF2B5EF4-FFF2-40B4-BE49-F238E27FC236}">
                <a16:creationId xmlns:a16="http://schemas.microsoft.com/office/drawing/2014/main" id="{244BE74C-C40A-45A3-BC9D-58E2C7380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57200"/>
            <a:ext cx="1943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DD2E213F-4E62-40FC-BBA5-EA745F19E9BA}"/>
              </a:ext>
            </a:extLst>
          </p:cNvPr>
          <p:cNvCxnSpPr/>
          <p:nvPr/>
        </p:nvCxnSpPr>
        <p:spPr>
          <a:xfrm flipV="1">
            <a:off x="5867400" y="1905000"/>
            <a:ext cx="914400" cy="838200"/>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sp>
        <p:nvSpPr>
          <p:cNvPr id="14" name="Curved Up Arrow 13">
            <a:extLst>
              <a:ext uri="{FF2B5EF4-FFF2-40B4-BE49-F238E27FC236}">
                <a16:creationId xmlns:a16="http://schemas.microsoft.com/office/drawing/2014/main" id="{2AE3AA5A-E3A9-4D85-93B8-261467988116}"/>
              </a:ext>
            </a:extLst>
          </p:cNvPr>
          <p:cNvSpPr/>
          <p:nvPr/>
        </p:nvSpPr>
        <p:spPr>
          <a:xfrm rot="16375276">
            <a:off x="5935663" y="2805112"/>
            <a:ext cx="1136650" cy="2635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 name="Down Arrow Callout 14">
            <a:extLst>
              <a:ext uri="{FF2B5EF4-FFF2-40B4-BE49-F238E27FC236}">
                <a16:creationId xmlns:a16="http://schemas.microsoft.com/office/drawing/2014/main" id="{1F9ADF77-87C3-42C5-BD0A-43012B7491D2}"/>
              </a:ext>
            </a:extLst>
          </p:cNvPr>
          <p:cNvSpPr/>
          <p:nvPr/>
        </p:nvSpPr>
        <p:spPr>
          <a:xfrm>
            <a:off x="3276600" y="533400"/>
            <a:ext cx="3124200" cy="2286000"/>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strike="dblStrike" dirty="0"/>
              <a:t>Traditional</a:t>
            </a:r>
            <a:r>
              <a:rPr lang="en-US" b="1" dirty="0"/>
              <a:t> World Bank Monitoring – Per </a:t>
            </a:r>
            <a:r>
              <a:rPr lang="en-US" b="1" strike="dblStrike" dirty="0"/>
              <a:t>Guidelines</a:t>
            </a:r>
          </a:p>
        </p:txBody>
      </p:sp>
      <p:sp>
        <p:nvSpPr>
          <p:cNvPr id="81931" name="TextBox 23">
            <a:extLst>
              <a:ext uri="{FF2B5EF4-FFF2-40B4-BE49-F238E27FC236}">
                <a16:creationId xmlns:a16="http://schemas.microsoft.com/office/drawing/2014/main" id="{7DDDC3D1-602E-4AA8-BDC0-AA1541543E8B}"/>
              </a:ext>
            </a:extLst>
          </p:cNvPr>
          <p:cNvSpPr txBox="1">
            <a:spLocks noChangeArrowheads="1"/>
          </p:cNvSpPr>
          <p:nvPr/>
        </p:nvSpPr>
        <p:spPr bwMode="auto">
          <a:xfrm>
            <a:off x="3276600" y="16764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r>
              <a:rPr lang="en-US" altLang="en-US" b="1" i="1">
                <a:solidFill>
                  <a:schemeClr val="bg1"/>
                </a:solidFill>
              </a:rPr>
              <a:t>Country Procurement Rules</a:t>
            </a:r>
          </a:p>
        </p:txBody>
      </p:sp>
      <p:sp>
        <p:nvSpPr>
          <p:cNvPr id="29" name="Right Arrow Callout 28">
            <a:extLst>
              <a:ext uri="{FF2B5EF4-FFF2-40B4-BE49-F238E27FC236}">
                <a16:creationId xmlns:a16="http://schemas.microsoft.com/office/drawing/2014/main" id="{0E0B94BA-4964-4B55-AC64-C1BB19B5BBF5}"/>
              </a:ext>
            </a:extLst>
          </p:cNvPr>
          <p:cNvSpPr/>
          <p:nvPr/>
        </p:nvSpPr>
        <p:spPr>
          <a:xfrm>
            <a:off x="152400" y="152400"/>
            <a:ext cx="3276600" cy="2514600"/>
          </a:xfrm>
          <a:prstGeom prst="righ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Challenges</a:t>
            </a:r>
            <a:r>
              <a:rPr lang="en-US" dirty="0"/>
              <a:t>:</a:t>
            </a:r>
          </a:p>
          <a:p>
            <a:pPr algn="ctr" fontAlgn="auto">
              <a:spcBef>
                <a:spcPts val="0"/>
              </a:spcBef>
              <a:spcAft>
                <a:spcPts val="0"/>
              </a:spcAft>
              <a:buFont typeface="Arial" pitchFamily="34" charset="0"/>
              <a:buChar char="•"/>
              <a:defRPr/>
            </a:pPr>
            <a:r>
              <a:rPr lang="en-US" dirty="0"/>
              <a:t> Operational pressures</a:t>
            </a:r>
          </a:p>
          <a:p>
            <a:pPr algn="ctr" fontAlgn="auto">
              <a:spcBef>
                <a:spcPts val="0"/>
              </a:spcBef>
              <a:spcAft>
                <a:spcPts val="0"/>
              </a:spcAft>
              <a:buFont typeface="Arial" pitchFamily="34" charset="0"/>
              <a:buChar char="•"/>
              <a:defRPr/>
            </a:pPr>
            <a:r>
              <a:rPr lang="en-US" dirty="0"/>
              <a:t> Lost discipline of Guidelines</a:t>
            </a:r>
          </a:p>
          <a:p>
            <a:pPr algn="ctr" fontAlgn="auto">
              <a:spcBef>
                <a:spcPts val="0"/>
              </a:spcBef>
              <a:spcAft>
                <a:spcPts val="0"/>
              </a:spcAft>
              <a:buFont typeface="Arial" pitchFamily="34" charset="0"/>
              <a:buChar char="•"/>
              <a:defRPr/>
            </a:pPr>
            <a:r>
              <a:rPr lang="en-US" dirty="0"/>
              <a:t> Unfamiliar rules</a:t>
            </a:r>
          </a:p>
          <a:p>
            <a:pPr algn="ctr" fontAlgn="auto">
              <a:spcBef>
                <a:spcPts val="0"/>
              </a:spcBef>
              <a:spcAft>
                <a:spcPts val="0"/>
              </a:spcAft>
              <a:buFont typeface="Arial" pitchFamily="34" charset="0"/>
              <a:buChar char="•"/>
              <a:defRPr/>
            </a:pPr>
            <a:r>
              <a:rPr lang="en-US" dirty="0"/>
              <a:t> Focus on </a:t>
            </a:r>
            <a:r>
              <a:rPr lang="en-US" i="1" dirty="0"/>
              <a:t>reputational</a:t>
            </a:r>
            <a:r>
              <a:rPr lang="en-US" dirty="0"/>
              <a:t> not </a:t>
            </a:r>
            <a:r>
              <a:rPr lang="en-US" i="1" dirty="0"/>
              <a:t>performance</a:t>
            </a:r>
            <a:r>
              <a:rPr lang="en-US" dirty="0"/>
              <a:t> risk</a:t>
            </a:r>
          </a:p>
        </p:txBody>
      </p:sp>
      <p:sp>
        <p:nvSpPr>
          <p:cNvPr id="80909" name="Slide Number Placeholder 3">
            <a:extLst>
              <a:ext uri="{FF2B5EF4-FFF2-40B4-BE49-F238E27FC236}">
                <a16:creationId xmlns:a16="http://schemas.microsoft.com/office/drawing/2014/main" id="{E0C536E3-CBFD-43F7-AF9C-739AFBF3109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6D7B34C2-DBB4-4789-A9C5-CE15F7FFE2C0}" type="slidenum">
              <a:rPr lang="en-US" altLang="en-US">
                <a:solidFill>
                  <a:srgbClr val="FFFFFF"/>
                </a:solidFill>
              </a:rPr>
              <a:pPr eaLnBrk="1" hangingPunct="1"/>
              <a:t>57</a:t>
            </a:fld>
            <a:endParaRPr lang="en-US" altLang="en-US">
              <a:solidFill>
                <a:srgbClr val="FFFFF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AA9096BA-7212-4107-B015-46DFF4E450D9}"/>
              </a:ext>
            </a:extLst>
          </p:cNvPr>
          <p:cNvSpPr>
            <a:spLocks noGrp="1"/>
          </p:cNvSpPr>
          <p:nvPr>
            <p:ph type="title"/>
          </p:nvPr>
        </p:nvSpPr>
        <p:spPr>
          <a:xfrm>
            <a:off x="0" y="0"/>
            <a:ext cx="7772400" cy="1143000"/>
          </a:xfrm>
        </p:spPr>
        <p:txBody>
          <a:bodyPr/>
          <a:lstStyle/>
          <a:p>
            <a:pPr eaLnBrk="1" hangingPunct="1"/>
            <a:r>
              <a:rPr lang="en-US" altLang="en-US" sz="3200"/>
              <a:t>Potential Solutions</a:t>
            </a:r>
          </a:p>
        </p:txBody>
      </p:sp>
      <p:graphicFrame>
        <p:nvGraphicFramePr>
          <p:cNvPr id="3" name="Diagram 2">
            <a:extLst>
              <a:ext uri="{FF2B5EF4-FFF2-40B4-BE49-F238E27FC236}">
                <a16:creationId xmlns:a16="http://schemas.microsoft.com/office/drawing/2014/main" id="{43456D39-8EF0-4909-AFE7-35F7AA354B12}"/>
              </a:ext>
            </a:extLst>
          </p:cNvPr>
          <p:cNvGraphicFramePr/>
          <p:nvPr/>
        </p:nvGraphicFramePr>
        <p:xfrm>
          <a:off x="-457200" y="344905"/>
          <a:ext cx="9982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24" name="Slide Number Placeholder 3">
            <a:extLst>
              <a:ext uri="{FF2B5EF4-FFF2-40B4-BE49-F238E27FC236}">
                <a16:creationId xmlns:a16="http://schemas.microsoft.com/office/drawing/2014/main" id="{745A96F8-42BF-44CB-8847-E40241B2D28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CAAD5FBD-DDF1-4A26-8ECF-2D4B987AD52A}" type="slidenum">
              <a:rPr lang="en-US" altLang="en-US">
                <a:solidFill>
                  <a:srgbClr val="FFFFFF"/>
                </a:solidFill>
              </a:rPr>
              <a:pPr eaLnBrk="1" hangingPunct="1"/>
              <a:t>58</a:t>
            </a:fld>
            <a:endParaRPr lang="en-US" altLang="en-US">
              <a:solidFill>
                <a:srgbClr val="FFFF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26C42E-211F-4A05-AC41-B749E14799D7}"/>
              </a:ext>
            </a:extLst>
          </p:cNvPr>
          <p:cNvSpPr>
            <a:spLocks noGrp="1"/>
          </p:cNvSpPr>
          <p:nvPr>
            <p:ph type="title"/>
          </p:nvPr>
        </p:nvSpPr>
        <p:spPr/>
        <p:txBody>
          <a:bodyPr/>
          <a:lstStyle/>
          <a:p>
            <a:pPr eaLnBrk="1" fontAlgn="auto" hangingPunct="1">
              <a:spcAft>
                <a:spcPts val="0"/>
              </a:spcAft>
              <a:defRPr/>
            </a:pPr>
            <a:r>
              <a:rPr lang="en-US" dirty="0">
                <a:solidFill>
                  <a:schemeClr val="tx1"/>
                </a:solidFill>
              </a:rPr>
              <a:t>Back-Up Slides</a:t>
            </a:r>
          </a:p>
        </p:txBody>
      </p:sp>
      <p:sp>
        <p:nvSpPr>
          <p:cNvPr id="84995" name="Text Placeholder 5">
            <a:extLst>
              <a:ext uri="{FF2B5EF4-FFF2-40B4-BE49-F238E27FC236}">
                <a16:creationId xmlns:a16="http://schemas.microsoft.com/office/drawing/2014/main" id="{5B569FBC-5A17-4BB2-9994-D15598F6B785}"/>
              </a:ext>
            </a:extLst>
          </p:cNvPr>
          <p:cNvSpPr>
            <a:spLocks noGrp="1"/>
          </p:cNvSpPr>
          <p:nvPr>
            <p:ph type="body" idx="1"/>
          </p:nvPr>
        </p:nvSpPr>
        <p:spPr/>
        <p:txBody>
          <a:bodyPr/>
          <a:lstStyle/>
          <a:p>
            <a:pPr marL="44450" eaLnBrk="1" hangingPunct="1"/>
            <a:endParaRPr lang="en-US" altLang="en-US"/>
          </a:p>
        </p:txBody>
      </p:sp>
      <p:sp>
        <p:nvSpPr>
          <p:cNvPr id="83972" name="Slide Number Placeholder 3">
            <a:extLst>
              <a:ext uri="{FF2B5EF4-FFF2-40B4-BE49-F238E27FC236}">
                <a16:creationId xmlns:a16="http://schemas.microsoft.com/office/drawing/2014/main" id="{79A8939A-74E0-4BC2-8CB3-1E906527A8A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defRPr/>
            </a:pPr>
            <a:endParaRPr lang="en-US" altLang="en-US">
              <a:solidFill>
                <a:srgbClr val="FFFFFF"/>
              </a:solidFill>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7E64696-DE50-4A55-9274-671B359D8E72}"/>
              </a:ext>
            </a:extLst>
          </p:cNvPr>
          <p:cNvSpPr>
            <a:spLocks noGrp="1"/>
          </p:cNvSpPr>
          <p:nvPr>
            <p:ph type="title"/>
          </p:nvPr>
        </p:nvSpPr>
        <p:spPr>
          <a:xfrm>
            <a:off x="457200" y="609600"/>
            <a:ext cx="8229600" cy="1066800"/>
          </a:xfrm>
        </p:spPr>
        <p:txBody>
          <a:bodyPr/>
          <a:lstStyle/>
          <a:p>
            <a:pPr eaLnBrk="1" hangingPunct="1"/>
            <a:r>
              <a:rPr lang="en-US" altLang="en-US"/>
              <a:t>Topics for Today</a:t>
            </a:r>
          </a:p>
        </p:txBody>
      </p:sp>
      <p:sp>
        <p:nvSpPr>
          <p:cNvPr id="8" name="Content Placeholder 7">
            <a:extLst>
              <a:ext uri="{FF2B5EF4-FFF2-40B4-BE49-F238E27FC236}">
                <a16:creationId xmlns:a16="http://schemas.microsoft.com/office/drawing/2014/main" id="{4E3B6790-C4D6-4B6B-A8D1-AB32CE72FB6F}"/>
              </a:ext>
            </a:extLst>
          </p:cNvPr>
          <p:cNvSpPr>
            <a:spLocks noGrp="1"/>
          </p:cNvSpPr>
          <p:nvPr>
            <p:ph idx="1"/>
          </p:nvPr>
        </p:nvSpPr>
        <p:spPr>
          <a:xfrm>
            <a:off x="381000" y="1752600"/>
            <a:ext cx="8229600" cy="4324350"/>
          </a:xfrm>
        </p:spPr>
        <p:txBody>
          <a:bodyPr>
            <a:normAutofit lnSpcReduction="10000"/>
          </a:bodyPr>
          <a:lstStyle/>
          <a:p>
            <a:pPr marL="342900" indent="-342900" algn="just" eaLnBrk="1" fontAlgn="auto" hangingPunct="1">
              <a:lnSpc>
                <a:spcPct val="115000"/>
              </a:lnSpc>
              <a:spcBef>
                <a:spcPts val="0"/>
              </a:spcBef>
              <a:spcAft>
                <a:spcPts val="0"/>
              </a:spcAft>
              <a:buClr>
                <a:schemeClr val="accent3"/>
              </a:buClr>
              <a:buFont typeface="Symbol"/>
              <a:buChar char=""/>
              <a:defRPr/>
            </a:pPr>
            <a:r>
              <a:rPr lang="en-GB" dirty="0"/>
              <a:t>Governing Principles and Harmonization</a:t>
            </a:r>
          </a:p>
          <a:p>
            <a:pPr marL="342900" indent="-342900" eaLnBrk="1" fontAlgn="auto" hangingPunct="1">
              <a:lnSpc>
                <a:spcPct val="115000"/>
              </a:lnSpc>
              <a:spcBef>
                <a:spcPts val="0"/>
              </a:spcBef>
              <a:spcAft>
                <a:spcPts val="0"/>
              </a:spcAft>
              <a:buClr>
                <a:schemeClr val="accent3"/>
              </a:buClr>
              <a:buFont typeface="Symbol"/>
              <a:buChar char=""/>
              <a:defRPr/>
            </a:pPr>
            <a:r>
              <a:rPr lang="en-GB" dirty="0"/>
              <a:t>The United Nations Convention against Corruption (UNCAC)</a:t>
            </a:r>
            <a:endParaRPr lang="en-US" dirty="0"/>
          </a:p>
          <a:p>
            <a:pPr marL="342900" indent="-342900" eaLnBrk="1" fontAlgn="auto" hangingPunct="1">
              <a:lnSpc>
                <a:spcPct val="115000"/>
              </a:lnSpc>
              <a:spcBef>
                <a:spcPts val="0"/>
              </a:spcBef>
              <a:spcAft>
                <a:spcPts val="0"/>
              </a:spcAft>
              <a:buClr>
                <a:schemeClr val="accent3"/>
              </a:buClr>
              <a:buFont typeface="Symbol"/>
              <a:buChar char=""/>
              <a:defRPr/>
            </a:pPr>
            <a:r>
              <a:rPr lang="en-GB" dirty="0"/>
              <a:t>The World Trade Organisation (WTO) Agreement on Government Procurement (GPA)</a:t>
            </a:r>
            <a:endParaRPr lang="en-US" dirty="0"/>
          </a:p>
          <a:p>
            <a:pPr marL="342900" indent="-342900" eaLnBrk="1" fontAlgn="auto" hangingPunct="1">
              <a:lnSpc>
                <a:spcPct val="115000"/>
              </a:lnSpc>
              <a:spcBef>
                <a:spcPts val="0"/>
              </a:spcBef>
              <a:spcAft>
                <a:spcPts val="0"/>
              </a:spcAft>
              <a:buClr>
                <a:schemeClr val="accent3"/>
              </a:buClr>
              <a:buFont typeface="Symbol"/>
              <a:buChar char=""/>
              <a:defRPr/>
            </a:pPr>
            <a:r>
              <a:rPr lang="en-GB" dirty="0"/>
              <a:t>The United Nations Commission on International Trade Law (UNCITRAL) Model Law on Public Procurement</a:t>
            </a:r>
            <a:endParaRPr lang="en-US" dirty="0"/>
          </a:p>
          <a:p>
            <a:pPr marL="342900" indent="-342900" algn="just" eaLnBrk="1" fontAlgn="auto" hangingPunct="1">
              <a:lnSpc>
                <a:spcPct val="115000"/>
              </a:lnSpc>
              <a:spcBef>
                <a:spcPts val="0"/>
              </a:spcBef>
              <a:spcAft>
                <a:spcPts val="1000"/>
              </a:spcAft>
              <a:buClr>
                <a:schemeClr val="accent3"/>
              </a:buClr>
              <a:buFont typeface="Symbol"/>
              <a:buChar char=""/>
              <a:defRPr/>
            </a:pPr>
            <a:r>
              <a:rPr lang="en-GB" dirty="0"/>
              <a:t>World Bank Procurement Reforms</a:t>
            </a:r>
            <a:endParaRPr lang="en-US" dirty="0">
              <a:latin typeface="Calibri"/>
              <a:ea typeface="Calibri"/>
              <a:cs typeface="Times New Roman"/>
            </a:endParaRPr>
          </a:p>
          <a:p>
            <a:pPr marL="365760" indent="-256032" eaLnBrk="1" fontAlgn="auto" hangingPunct="1">
              <a:spcAft>
                <a:spcPts val="0"/>
              </a:spcAft>
              <a:buClr>
                <a:schemeClr val="accent3"/>
              </a:buClr>
              <a:buFont typeface="Georgia"/>
              <a:buChar char="•"/>
              <a:defRPr/>
            </a:pPr>
            <a:endParaRPr lang="en-US" dirty="0"/>
          </a:p>
        </p:txBody>
      </p:sp>
      <p:sp>
        <p:nvSpPr>
          <p:cNvPr id="28676" name="Slide Number Placeholder 8">
            <a:extLst>
              <a:ext uri="{FF2B5EF4-FFF2-40B4-BE49-F238E27FC236}">
                <a16:creationId xmlns:a16="http://schemas.microsoft.com/office/drawing/2014/main" id="{57330CAA-D9E0-4B2B-BA9A-F1A9B3A97EF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
        <p:nvSpPr>
          <p:cNvPr id="3" name="Rectangle 2">
            <a:extLst>
              <a:ext uri="{FF2B5EF4-FFF2-40B4-BE49-F238E27FC236}">
                <a16:creationId xmlns:a16="http://schemas.microsoft.com/office/drawing/2014/main" id="{4302146C-EDDA-42E0-9C0D-476DB827B2B5}"/>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AFB3EE0A-CAB1-43C9-BFE6-B6B8AA05ACAD}"/>
              </a:ext>
            </a:extLst>
          </p:cNvPr>
          <p:cNvSpPr>
            <a:spLocks noGrp="1"/>
          </p:cNvSpPr>
          <p:nvPr>
            <p:ph type="title"/>
          </p:nvPr>
        </p:nvSpPr>
        <p:spPr>
          <a:xfrm>
            <a:off x="533400" y="762000"/>
            <a:ext cx="8229600" cy="1066800"/>
          </a:xfrm>
        </p:spPr>
        <p:txBody>
          <a:bodyPr/>
          <a:lstStyle/>
          <a:p>
            <a:pPr eaLnBrk="1" hangingPunct="1"/>
            <a:r>
              <a:rPr lang="en-US" altLang="en-US"/>
              <a:t>For today</a:t>
            </a:r>
          </a:p>
        </p:txBody>
      </p:sp>
      <p:sp>
        <p:nvSpPr>
          <p:cNvPr id="86019" name="Content Placeholder 2">
            <a:extLst>
              <a:ext uri="{FF2B5EF4-FFF2-40B4-BE49-F238E27FC236}">
                <a16:creationId xmlns:a16="http://schemas.microsoft.com/office/drawing/2014/main" id="{04ED8FA2-6442-4CFB-9788-702CD517C3A2}"/>
              </a:ext>
            </a:extLst>
          </p:cNvPr>
          <p:cNvSpPr>
            <a:spLocks noGrp="1"/>
          </p:cNvSpPr>
          <p:nvPr>
            <p:ph idx="1"/>
          </p:nvPr>
        </p:nvSpPr>
        <p:spPr>
          <a:xfrm>
            <a:off x="457200" y="1905000"/>
            <a:ext cx="8229600" cy="4324350"/>
          </a:xfrm>
        </p:spPr>
        <p:txBody>
          <a:bodyPr/>
          <a:lstStyle/>
          <a:p>
            <a:pPr eaLnBrk="1" hangingPunct="1"/>
            <a:r>
              <a:rPr lang="en-US" altLang="en-US" sz="4000" b="1"/>
              <a:t>Trump</a:t>
            </a:r>
          </a:p>
          <a:p>
            <a:pPr lvl="1" eaLnBrk="1" hangingPunct="1"/>
            <a:r>
              <a:rPr lang="en-US" altLang="en-US" sz="3800" b="1"/>
              <a:t>Regulatory cooperation</a:t>
            </a:r>
          </a:p>
          <a:p>
            <a:pPr eaLnBrk="1" hangingPunct="1"/>
            <a:r>
              <a:rPr lang="en-US" altLang="en-US" sz="4000" b="1"/>
              <a:t>Trade</a:t>
            </a:r>
          </a:p>
          <a:p>
            <a:pPr lvl="1" eaLnBrk="1" hangingPunct="1"/>
            <a:r>
              <a:rPr lang="en-US" altLang="en-US" sz="3800" b="1"/>
              <a:t>New perspectives</a:t>
            </a:r>
          </a:p>
          <a:p>
            <a:pPr eaLnBrk="1" hangingPunct="1"/>
            <a:r>
              <a:rPr lang="en-US" altLang="en-US" sz="4000" b="1"/>
              <a:t>Anti-Corruption</a:t>
            </a:r>
          </a:p>
          <a:p>
            <a:pPr lvl="1" eaLnBrk="1" hangingPunct="1"/>
            <a:r>
              <a:rPr lang="en-US" altLang="en-US" sz="3800" b="1"/>
              <a:t>Exclusion and coordination</a:t>
            </a:r>
          </a:p>
          <a:p>
            <a:pPr eaLnBrk="1" hangingPunct="1"/>
            <a:endParaRPr lang="en-US" altLang="en-US"/>
          </a:p>
        </p:txBody>
      </p:sp>
      <p:sp>
        <p:nvSpPr>
          <p:cNvPr id="84996" name="Slide Number Placeholder 1">
            <a:extLst>
              <a:ext uri="{FF2B5EF4-FFF2-40B4-BE49-F238E27FC236}">
                <a16:creationId xmlns:a16="http://schemas.microsoft.com/office/drawing/2014/main" id="{F6883269-0421-4C6C-B0A2-63258A16DD0E}"/>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FFFF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A3D579D8-09DB-4F58-9466-10C539BAA0AF}"/>
              </a:ext>
            </a:extLst>
          </p:cNvPr>
          <p:cNvSpPr>
            <a:spLocks noGrp="1"/>
          </p:cNvSpPr>
          <p:nvPr>
            <p:ph type="title"/>
          </p:nvPr>
        </p:nvSpPr>
        <p:spPr>
          <a:xfrm>
            <a:off x="457200" y="1143000"/>
            <a:ext cx="8229600" cy="1069975"/>
          </a:xfrm>
        </p:spPr>
        <p:txBody>
          <a:bodyPr/>
          <a:lstStyle/>
          <a:p>
            <a:pPr eaLnBrk="1" hangingPunct="1"/>
            <a:endParaRPr lang="en-US" altLang="en-US"/>
          </a:p>
        </p:txBody>
      </p:sp>
      <p:pic>
        <p:nvPicPr>
          <p:cNvPr id="87043" name="Picture 2" descr="http://www.trbimg.com/img-58f79607/turbine/sd-trump-buy-american-hire-american-20170418">
            <a:extLst>
              <a:ext uri="{FF2B5EF4-FFF2-40B4-BE49-F238E27FC236}">
                <a16:creationId xmlns:a16="http://schemas.microsoft.com/office/drawing/2014/main" id="{89078827-B58F-4854-BF54-EB39080A8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Slide Number Placeholder 3">
            <a:extLst>
              <a:ext uri="{FF2B5EF4-FFF2-40B4-BE49-F238E27FC236}">
                <a16:creationId xmlns:a16="http://schemas.microsoft.com/office/drawing/2014/main" id="{5186D6F1-0968-4181-955E-21B03510649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20F938FF-5B39-47FC-A3B9-175752F9EB2A}" type="slidenum">
              <a:rPr lang="en-US" altLang="en-US">
                <a:solidFill>
                  <a:srgbClr val="FFFFFF"/>
                </a:solidFill>
              </a:rPr>
              <a:pPr eaLnBrk="1" hangingPunct="1"/>
              <a:t>61</a:t>
            </a:fld>
            <a:endParaRPr lang="en-US" altLang="en-US">
              <a:solidFill>
                <a:srgbClr val="FFFFFF"/>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8746E4B9-050E-494F-BCCD-899CC4E0E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4188"/>
            <a:ext cx="8316913" cy="595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043" name="Slide Number Placeholder 1">
            <a:extLst>
              <a:ext uri="{FF2B5EF4-FFF2-40B4-BE49-F238E27FC236}">
                <a16:creationId xmlns:a16="http://schemas.microsoft.com/office/drawing/2014/main" id="{B7793B9B-E986-472E-9358-AF6B11843C0E}"/>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27D2504D-D5A8-4AFF-A1B6-9B080DA84D84}" type="slidenum">
              <a:rPr lang="en-US" altLang="en-US">
                <a:solidFill>
                  <a:srgbClr val="FFFFFF"/>
                </a:solidFill>
              </a:rPr>
              <a:pPr eaLnBrk="1" hangingPunct="1"/>
              <a:t>62</a:t>
            </a:fld>
            <a:endParaRPr lang="en-US" altLang="en-US">
              <a:solidFill>
                <a:srgbClr val="FFFFF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s://upload.wikimedia.org/wikipedia/commons/1/1f/H00030en_fig01.jpg">
            <a:extLst>
              <a:ext uri="{FF2B5EF4-FFF2-40B4-BE49-F238E27FC236}">
                <a16:creationId xmlns:a16="http://schemas.microsoft.com/office/drawing/2014/main" id="{E269481C-505F-4C1E-B652-95A40B3D7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6425"/>
            <a:ext cx="7915275"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48D2724-9992-4320-9433-C54CD318054D}"/>
              </a:ext>
            </a:extLst>
          </p:cNvPr>
          <p:cNvSpPr/>
          <p:nvPr/>
        </p:nvSpPr>
        <p:spPr>
          <a:xfrm rot="13536453">
            <a:off x="6169819" y="2723357"/>
            <a:ext cx="1730375" cy="650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8068" name="Slide Number Placeholder 2">
            <a:extLst>
              <a:ext uri="{FF2B5EF4-FFF2-40B4-BE49-F238E27FC236}">
                <a16:creationId xmlns:a16="http://schemas.microsoft.com/office/drawing/2014/main" id="{27635FA3-6E9C-4AC5-BB79-C97569AE58B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fontAlgn="base" hangingPunct="1">
              <a:spcBef>
                <a:spcPct val="0"/>
              </a:spcBef>
              <a:spcAft>
                <a:spcPct val="0"/>
              </a:spcAft>
            </a:pPr>
            <a:fld id="{91023DBA-C4E3-4FE3-BBB8-29DBB8C41F0C}" type="slidenum">
              <a:rPr lang="en-US" altLang="en-US" smtClean="0">
                <a:solidFill>
                  <a:srgbClr val="FFFFFF"/>
                </a:solidFill>
              </a:rPr>
              <a:pPr eaLnBrk="1" fontAlgn="base" hangingPunct="1">
                <a:spcBef>
                  <a:spcPct val="0"/>
                </a:spcBef>
                <a:spcAft>
                  <a:spcPct val="0"/>
                </a:spcAft>
              </a:pPr>
              <a:t>63</a:t>
            </a:fld>
            <a:endParaRPr lang="en-US" altLang="en-US">
              <a:solidFill>
                <a:srgbClr val="FFFFFF"/>
              </a:solidFill>
            </a:endParaRPr>
          </a:p>
        </p:txBody>
      </p:sp>
      <p:pic>
        <p:nvPicPr>
          <p:cNvPr id="89093" name="Picture 2">
            <a:extLst>
              <a:ext uri="{FF2B5EF4-FFF2-40B4-BE49-F238E27FC236}">
                <a16:creationId xmlns:a16="http://schemas.microsoft.com/office/drawing/2014/main" id="{8AFD5202-3EEF-4E2D-ADB4-FE5E38CF9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111750"/>
            <a:ext cx="5334000" cy="179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4804855D-C0BB-4E02-8790-3E41B6D94067}"/>
              </a:ext>
            </a:extLst>
          </p:cNvPr>
          <p:cNvSpPr/>
          <p:nvPr/>
        </p:nvSpPr>
        <p:spPr>
          <a:xfrm rot="2552129">
            <a:off x="4756150" y="5997575"/>
            <a:ext cx="1617663" cy="460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a:extLst>
              <a:ext uri="{FF2B5EF4-FFF2-40B4-BE49-F238E27FC236}">
                <a16:creationId xmlns:a16="http://schemas.microsoft.com/office/drawing/2014/main" id="{869C391F-6A56-42EC-8391-F183C3C8EDEB}"/>
              </a:ext>
            </a:extLst>
          </p:cNvPr>
          <p:cNvSpPr/>
          <p:nvPr/>
        </p:nvSpPr>
        <p:spPr>
          <a:xfrm rot="19376377">
            <a:off x="4949825" y="5903913"/>
            <a:ext cx="1730375" cy="666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a:extLst>
              <a:ext uri="{FF2B5EF4-FFF2-40B4-BE49-F238E27FC236}">
                <a16:creationId xmlns:a16="http://schemas.microsoft.com/office/drawing/2014/main" id="{D5E24DFA-0697-4681-9272-A2BA9A28B062}"/>
              </a:ext>
            </a:extLst>
          </p:cNvPr>
          <p:cNvSpPr/>
          <p:nvPr/>
        </p:nvSpPr>
        <p:spPr>
          <a:xfrm rot="9109583">
            <a:off x="6321425" y="2876550"/>
            <a:ext cx="1730375" cy="65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4321A3B9-21BC-4BF0-A581-6BE6EAB99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76200"/>
            <a:ext cx="9155113"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F11B8452-E7E4-4FC0-85BB-E9C97DD25B27}"/>
              </a:ext>
            </a:extLst>
          </p:cNvPr>
          <p:cNvSpPr>
            <a:spLocks noGrp="1"/>
          </p:cNvSpPr>
          <p:nvPr>
            <p:ph type="title"/>
          </p:nvPr>
        </p:nvSpPr>
        <p:spPr>
          <a:xfrm>
            <a:off x="990600" y="381000"/>
            <a:ext cx="7772400" cy="1362075"/>
          </a:xfrm>
        </p:spPr>
        <p:txBody>
          <a:bodyPr rtlCol="0">
            <a:normAutofit/>
          </a:bodyPr>
          <a:lstStyle/>
          <a:p>
            <a:pPr eaLnBrk="1" fontAlgn="auto" hangingPunct="1">
              <a:spcAft>
                <a:spcPts val="0"/>
              </a:spcAft>
              <a:defRPr/>
            </a:pPr>
            <a:r>
              <a:rPr lang="en-US" dirty="0"/>
              <a:t>The Reciprocity Concept</a:t>
            </a:r>
          </a:p>
        </p:txBody>
      </p:sp>
      <p:sp>
        <p:nvSpPr>
          <p:cNvPr id="89092" name="Slide Number Placeholder 2">
            <a:extLst>
              <a:ext uri="{FF2B5EF4-FFF2-40B4-BE49-F238E27FC236}">
                <a16:creationId xmlns:a16="http://schemas.microsoft.com/office/drawing/2014/main" id="{66477153-FB00-413D-B037-7C8645E3A0E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B1B8650A-110C-4BFC-86AD-76D749876651}" type="slidenum">
              <a:rPr lang="en-US" altLang="en-US">
                <a:solidFill>
                  <a:srgbClr val="FFFFFF"/>
                </a:solidFill>
              </a:rPr>
              <a:pPr eaLnBrk="1" hangingPunct="1"/>
              <a:t>64</a:t>
            </a:fld>
            <a:endParaRPr lang="en-US" altLang="en-US">
              <a:solidFill>
                <a:srgbClr val="FFFFFF"/>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a:extLst>
              <a:ext uri="{FF2B5EF4-FFF2-40B4-BE49-F238E27FC236}">
                <a16:creationId xmlns:a16="http://schemas.microsoft.com/office/drawing/2014/main" id="{9057D2A5-5CAE-4F16-B4DC-60E88B6C1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81013"/>
            <a:ext cx="5562600" cy="630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1139" name="TextBox 1">
            <a:extLst>
              <a:ext uri="{FF2B5EF4-FFF2-40B4-BE49-F238E27FC236}">
                <a16:creationId xmlns:a16="http://schemas.microsoft.com/office/drawing/2014/main" id="{1CEC037B-66BD-48A8-8022-20FBD9B71452}"/>
              </a:ext>
            </a:extLst>
          </p:cNvPr>
          <p:cNvSpPr txBox="1">
            <a:spLocks noChangeArrowheads="1"/>
          </p:cNvSpPr>
          <p:nvPr/>
        </p:nvSpPr>
        <p:spPr bwMode="auto">
          <a:xfrm>
            <a:off x="228600" y="552450"/>
            <a:ext cx="5638800" cy="6477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en-US" altLang="en-US" sz="1800" b="1">
                <a:solidFill>
                  <a:srgbClr val="000000"/>
                </a:solidFill>
              </a:rPr>
              <a:t>U.S. – Mexico – Canada Agreement (USMCA):</a:t>
            </a:r>
          </a:p>
          <a:p>
            <a:pPr eaLnBrk="1" hangingPunct="1">
              <a:spcBef>
                <a:spcPct val="0"/>
              </a:spcBef>
              <a:buClrTx/>
              <a:buFontTx/>
              <a:buNone/>
            </a:pPr>
            <a:r>
              <a:rPr lang="en-US" altLang="en-US" sz="1800" b="1">
                <a:solidFill>
                  <a:srgbClr val="000000"/>
                </a:solidFill>
              </a:rPr>
              <a:t>Procurement Chapter </a:t>
            </a:r>
          </a:p>
        </p:txBody>
      </p:sp>
      <p:cxnSp>
        <p:nvCxnSpPr>
          <p:cNvPr id="7" name="Straight Connector 6">
            <a:extLst>
              <a:ext uri="{FF2B5EF4-FFF2-40B4-BE49-F238E27FC236}">
                <a16:creationId xmlns:a16="http://schemas.microsoft.com/office/drawing/2014/main" id="{6B85DE0E-612B-4E6E-B4C9-21A739CD5327}"/>
              </a:ext>
            </a:extLst>
          </p:cNvPr>
          <p:cNvCxnSpPr/>
          <p:nvPr/>
        </p:nvCxnSpPr>
        <p:spPr>
          <a:xfrm flipV="1">
            <a:off x="3048000" y="2667000"/>
            <a:ext cx="3733800" cy="762000"/>
          </a:xfrm>
          <a:prstGeom prst="line">
            <a:avLst/>
          </a:prstGeom>
          <a:ln w="152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36389E-576F-485B-9B0B-A2009A269A58}"/>
              </a:ext>
            </a:extLst>
          </p:cNvPr>
          <p:cNvCxnSpPr/>
          <p:nvPr/>
        </p:nvCxnSpPr>
        <p:spPr>
          <a:xfrm>
            <a:off x="3048000" y="2133600"/>
            <a:ext cx="3657600" cy="2057400"/>
          </a:xfrm>
          <a:prstGeom prst="line">
            <a:avLst/>
          </a:prstGeom>
          <a:ln w="152400">
            <a:solidFill>
              <a:srgbClr val="7030A0"/>
            </a:solidFill>
          </a:ln>
        </p:spPr>
        <p:style>
          <a:lnRef idx="1">
            <a:schemeClr val="accent1"/>
          </a:lnRef>
          <a:fillRef idx="0">
            <a:schemeClr val="accent1"/>
          </a:fillRef>
          <a:effectRef idx="0">
            <a:schemeClr val="accent1"/>
          </a:effectRef>
          <a:fontRef idx="minor">
            <a:schemeClr val="tx1"/>
          </a:fontRef>
        </p:style>
      </p:cxnSp>
      <p:sp>
        <p:nvSpPr>
          <p:cNvPr id="90118" name="Slide Number Placeholder 11">
            <a:extLst>
              <a:ext uri="{FF2B5EF4-FFF2-40B4-BE49-F238E27FC236}">
                <a16:creationId xmlns:a16="http://schemas.microsoft.com/office/drawing/2014/main" id="{4E056297-C83E-46B1-98EF-8015C0FB9A3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75187468-63A6-452C-BE43-ACABACF06FC5}" type="slidenum">
              <a:rPr lang="en-US" altLang="en-US">
                <a:solidFill>
                  <a:srgbClr val="FFFFFF"/>
                </a:solidFill>
              </a:rPr>
              <a:pPr eaLnBrk="1" hangingPunct="1"/>
              <a:t>65</a:t>
            </a:fld>
            <a:endParaRPr lang="en-US" altLang="en-US">
              <a:solidFill>
                <a:srgbClr val="FFFFFF"/>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39723-457F-44E1-A207-4D4DFD6503C2}"/>
              </a:ext>
            </a:extLst>
          </p:cNvPr>
          <p:cNvSpPr>
            <a:spLocks noGrp="1"/>
          </p:cNvSpPr>
          <p:nvPr>
            <p:ph type="sldNum" sz="quarter" idx="12"/>
          </p:nvPr>
        </p:nvSpPr>
        <p:spPr/>
        <p:txBody>
          <a:bodyPr/>
          <a:lstStyle/>
          <a:p>
            <a:fld id="{6329DCEB-BFCD-41AC-88BD-8AFC8EFABD05}" type="slidenum">
              <a:rPr lang="en-US" altLang="en-US" smtClean="0"/>
              <a:pPr/>
              <a:t>66</a:t>
            </a:fld>
            <a:endParaRPr lang="en-US" altLang="en-US"/>
          </a:p>
        </p:txBody>
      </p:sp>
      <p:pic>
        <p:nvPicPr>
          <p:cNvPr id="5" name="Picture 4">
            <a:extLst>
              <a:ext uri="{FF2B5EF4-FFF2-40B4-BE49-F238E27FC236}">
                <a16:creationId xmlns:a16="http://schemas.microsoft.com/office/drawing/2014/main" id="{0E54B218-80A9-4C86-98A6-FA839630AAAE}"/>
              </a:ext>
            </a:extLst>
          </p:cNvPr>
          <p:cNvPicPr>
            <a:picLocks noChangeAspect="1"/>
          </p:cNvPicPr>
          <p:nvPr/>
        </p:nvPicPr>
        <p:blipFill>
          <a:blip r:embed="rId2"/>
          <a:stretch>
            <a:fillRect/>
          </a:stretch>
        </p:blipFill>
        <p:spPr>
          <a:xfrm>
            <a:off x="353785" y="1295400"/>
            <a:ext cx="8436429" cy="4724400"/>
          </a:xfrm>
          <a:prstGeom prst="rect">
            <a:avLst/>
          </a:prstGeom>
        </p:spPr>
      </p:pic>
    </p:spTree>
    <p:extLst>
      <p:ext uri="{BB962C8B-B14F-4D97-AF65-F5344CB8AC3E}">
        <p14:creationId xmlns:p14="http://schemas.microsoft.com/office/powerpoint/2010/main" val="3659513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04A02A-43DB-4420-88CF-8C2F73FC8525}"/>
              </a:ext>
            </a:extLst>
          </p:cNvPr>
          <p:cNvSpPr>
            <a:spLocks noGrp="1"/>
          </p:cNvSpPr>
          <p:nvPr>
            <p:ph type="sldNum" sz="quarter" idx="12"/>
          </p:nvPr>
        </p:nvSpPr>
        <p:spPr/>
        <p:txBody>
          <a:bodyPr/>
          <a:lstStyle/>
          <a:p>
            <a:fld id="{C0E134DE-54CB-4E19-ABF2-C71A6C64D611}" type="slidenum">
              <a:rPr lang="en-US" altLang="en-US" smtClean="0"/>
              <a:pPr/>
              <a:t>67</a:t>
            </a:fld>
            <a:endParaRPr lang="en-US" altLang="en-US"/>
          </a:p>
        </p:txBody>
      </p:sp>
      <p:pic>
        <p:nvPicPr>
          <p:cNvPr id="3" name="Picture 2">
            <a:extLst>
              <a:ext uri="{FF2B5EF4-FFF2-40B4-BE49-F238E27FC236}">
                <a16:creationId xmlns:a16="http://schemas.microsoft.com/office/drawing/2014/main" id="{17C25B50-4422-4038-A1C8-14F867B2DA67}"/>
              </a:ext>
            </a:extLst>
          </p:cNvPr>
          <p:cNvPicPr>
            <a:picLocks noChangeAspect="1"/>
          </p:cNvPicPr>
          <p:nvPr/>
        </p:nvPicPr>
        <p:blipFill>
          <a:blip r:embed="rId2"/>
          <a:stretch>
            <a:fillRect/>
          </a:stretch>
        </p:blipFill>
        <p:spPr>
          <a:xfrm>
            <a:off x="0" y="566990"/>
            <a:ext cx="8686800" cy="6042020"/>
          </a:xfrm>
          <a:prstGeom prst="rect">
            <a:avLst/>
          </a:prstGeom>
        </p:spPr>
      </p:pic>
    </p:spTree>
    <p:extLst>
      <p:ext uri="{BB962C8B-B14F-4D97-AF65-F5344CB8AC3E}">
        <p14:creationId xmlns:p14="http://schemas.microsoft.com/office/powerpoint/2010/main" val="3345531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CDCF-8775-46FA-A5A1-00F1844C6023}"/>
              </a:ext>
            </a:extLst>
          </p:cNvPr>
          <p:cNvSpPr>
            <a:spLocks noGrp="1"/>
          </p:cNvSpPr>
          <p:nvPr>
            <p:ph type="title"/>
          </p:nvPr>
        </p:nvSpPr>
        <p:spPr/>
        <p:txBody>
          <a:bodyPr/>
          <a:lstStyle/>
          <a:p>
            <a:pPr eaLnBrk="1" hangingPunct="1">
              <a:defRPr/>
            </a:pPr>
            <a:r>
              <a:rPr lang="en-US" dirty="0">
                <a:solidFill>
                  <a:schemeClr val="tx1"/>
                </a:solidFill>
              </a:rPr>
              <a:t>Europe and Trade</a:t>
            </a:r>
          </a:p>
        </p:txBody>
      </p:sp>
      <p:sp>
        <p:nvSpPr>
          <p:cNvPr id="92163" name="Text Placeholder 2">
            <a:extLst>
              <a:ext uri="{FF2B5EF4-FFF2-40B4-BE49-F238E27FC236}">
                <a16:creationId xmlns:a16="http://schemas.microsoft.com/office/drawing/2014/main" id="{4B0D321C-78E7-47B6-82A9-2EA67528CA83}"/>
              </a:ext>
            </a:extLst>
          </p:cNvPr>
          <p:cNvSpPr>
            <a:spLocks noGrp="1"/>
          </p:cNvSpPr>
          <p:nvPr>
            <p:ph type="body" idx="1"/>
          </p:nvPr>
        </p:nvSpPr>
        <p:spPr/>
        <p:txBody>
          <a:bodyPr/>
          <a:lstStyle/>
          <a:p>
            <a:pPr marL="44450" eaLnBrk="1" hangingPunct="1"/>
            <a:endParaRPr lang="en-US" altLang="en-US"/>
          </a:p>
        </p:txBody>
      </p:sp>
      <p:sp>
        <p:nvSpPr>
          <p:cNvPr id="91140" name="Slide Number Placeholder 3">
            <a:extLst>
              <a:ext uri="{FF2B5EF4-FFF2-40B4-BE49-F238E27FC236}">
                <a16:creationId xmlns:a16="http://schemas.microsoft.com/office/drawing/2014/main" id="{40378418-F8C2-4113-B1A4-AFC0F749D0A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B9A55C5D-8A42-41EB-A7B1-AE4538E2DC81}" type="slidenum">
              <a:rPr lang="en-US" altLang="en-US">
                <a:solidFill>
                  <a:srgbClr val="FFFFFF"/>
                </a:solidFill>
              </a:rPr>
              <a:pPr eaLnBrk="1" hangingPunct="1"/>
              <a:t>68</a:t>
            </a:fld>
            <a:endParaRPr lang="en-US" altLang="en-US">
              <a:solidFill>
                <a:srgbClr val="FFFFFF"/>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a:extLst>
              <a:ext uri="{FF2B5EF4-FFF2-40B4-BE49-F238E27FC236}">
                <a16:creationId xmlns:a16="http://schemas.microsoft.com/office/drawing/2014/main" id="{0D853763-16F3-4ED2-BABD-4DC2876AF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9B16559-3011-440C-846D-49BBC9F03B69}"/>
              </a:ext>
            </a:extLst>
          </p:cNvPr>
          <p:cNvSpPr>
            <a:spLocks noGrp="1" noChangeArrowheads="1"/>
          </p:cNvSpPr>
          <p:nvPr>
            <p:ph type="title"/>
          </p:nvPr>
        </p:nvSpPr>
        <p:spPr>
          <a:xfrm>
            <a:off x="404813" y="381000"/>
            <a:ext cx="8763000" cy="990600"/>
          </a:xfrm>
        </p:spPr>
        <p:txBody>
          <a:bodyPr/>
          <a:lstStyle/>
          <a:p>
            <a:pPr eaLnBrk="1" hangingPunct="1"/>
            <a:r>
              <a:rPr lang="en-US" altLang="en-US" sz="3200" i="1">
                <a:solidFill>
                  <a:srgbClr val="003980"/>
                </a:solidFill>
              </a:rPr>
              <a:t>Desiderata </a:t>
            </a:r>
            <a:r>
              <a:rPr lang="en-US" altLang="en-US" sz="3200">
                <a:solidFill>
                  <a:srgbClr val="003980"/>
                </a:solidFill>
              </a:rPr>
              <a:t>– Steven Schooner (PPLR 2002)</a:t>
            </a:r>
          </a:p>
        </p:txBody>
      </p:sp>
      <p:sp>
        <p:nvSpPr>
          <p:cNvPr id="30723" name="Rectangle 3">
            <a:extLst>
              <a:ext uri="{FF2B5EF4-FFF2-40B4-BE49-F238E27FC236}">
                <a16:creationId xmlns:a16="http://schemas.microsoft.com/office/drawing/2014/main" id="{8A2C7E74-9C1E-4D34-B70C-BD8201F96DD4}"/>
              </a:ext>
            </a:extLst>
          </p:cNvPr>
          <p:cNvSpPr>
            <a:spLocks noGrp="1" noChangeArrowheads="1"/>
          </p:cNvSpPr>
          <p:nvPr>
            <p:ph type="body" idx="1"/>
          </p:nvPr>
        </p:nvSpPr>
        <p:spPr>
          <a:xfrm>
            <a:off x="336550" y="1447800"/>
            <a:ext cx="8458200" cy="5410200"/>
          </a:xfrm>
        </p:spPr>
        <p:txBody>
          <a:bodyPr/>
          <a:lstStyle/>
          <a:p>
            <a:pPr eaLnBrk="1" hangingPunct="1">
              <a:lnSpc>
                <a:spcPct val="90000"/>
              </a:lnSpc>
            </a:pPr>
            <a:r>
              <a:rPr lang="en-US" altLang="en-US" sz="3600" b="1" i="1">
                <a:solidFill>
                  <a:srgbClr val="003B81"/>
                </a:solidFill>
              </a:rPr>
              <a:t>Transparency</a:t>
            </a:r>
          </a:p>
          <a:p>
            <a:pPr eaLnBrk="1" hangingPunct="1">
              <a:lnSpc>
                <a:spcPct val="90000"/>
              </a:lnSpc>
            </a:pPr>
            <a:r>
              <a:rPr lang="en-US" altLang="en-US" sz="3600" b="1" i="1">
                <a:solidFill>
                  <a:srgbClr val="003B81"/>
                </a:solidFill>
              </a:rPr>
              <a:t>Integrity</a:t>
            </a:r>
          </a:p>
          <a:p>
            <a:pPr eaLnBrk="1" hangingPunct="1">
              <a:lnSpc>
                <a:spcPct val="90000"/>
              </a:lnSpc>
            </a:pPr>
            <a:r>
              <a:rPr lang="en-US" altLang="en-US" sz="3600" b="1" i="1">
                <a:solidFill>
                  <a:srgbClr val="003B81"/>
                </a:solidFill>
              </a:rPr>
              <a:t>Competition</a:t>
            </a:r>
          </a:p>
          <a:p>
            <a:pPr eaLnBrk="1" hangingPunct="1">
              <a:lnSpc>
                <a:spcPct val="90000"/>
              </a:lnSpc>
            </a:pPr>
            <a:r>
              <a:rPr lang="en-US" altLang="en-US" sz="3600" b="1">
                <a:solidFill>
                  <a:srgbClr val="003B81"/>
                </a:solidFill>
              </a:rPr>
              <a:t>Uniformity</a:t>
            </a:r>
          </a:p>
          <a:p>
            <a:pPr eaLnBrk="1" hangingPunct="1">
              <a:lnSpc>
                <a:spcPct val="90000"/>
              </a:lnSpc>
            </a:pPr>
            <a:r>
              <a:rPr lang="en-US" altLang="en-US" sz="3600" b="1">
                <a:solidFill>
                  <a:srgbClr val="FF0000"/>
                </a:solidFill>
              </a:rPr>
              <a:t>Risk Avoidance</a:t>
            </a:r>
          </a:p>
          <a:p>
            <a:pPr eaLnBrk="1" hangingPunct="1">
              <a:lnSpc>
                <a:spcPct val="90000"/>
              </a:lnSpc>
            </a:pPr>
            <a:r>
              <a:rPr lang="en-US" altLang="en-US" sz="3600" b="1">
                <a:solidFill>
                  <a:srgbClr val="7030A0"/>
                </a:solidFill>
              </a:rPr>
              <a:t>Wealth Distribution</a:t>
            </a:r>
          </a:p>
          <a:p>
            <a:pPr eaLnBrk="1" hangingPunct="1">
              <a:lnSpc>
                <a:spcPct val="90000"/>
              </a:lnSpc>
            </a:pPr>
            <a:r>
              <a:rPr lang="en-US" altLang="en-US" sz="3600" b="1">
                <a:solidFill>
                  <a:srgbClr val="003B81"/>
                </a:solidFill>
              </a:rPr>
              <a:t>Best value</a:t>
            </a:r>
          </a:p>
          <a:p>
            <a:pPr eaLnBrk="1" hangingPunct="1">
              <a:lnSpc>
                <a:spcPct val="90000"/>
              </a:lnSpc>
            </a:pPr>
            <a:r>
              <a:rPr lang="en-US" altLang="en-US" sz="3600" b="1">
                <a:solidFill>
                  <a:srgbClr val="003B81"/>
                </a:solidFill>
              </a:rPr>
              <a:t>Efficiency</a:t>
            </a:r>
          </a:p>
          <a:p>
            <a:pPr eaLnBrk="1" hangingPunct="1">
              <a:lnSpc>
                <a:spcPct val="90000"/>
              </a:lnSpc>
            </a:pPr>
            <a:r>
              <a:rPr lang="en-US" altLang="en-US" sz="3600" b="1">
                <a:solidFill>
                  <a:srgbClr val="C00000"/>
                </a:solidFill>
              </a:rPr>
              <a:t>Customer Satisfaction</a:t>
            </a:r>
          </a:p>
        </p:txBody>
      </p:sp>
      <p:sp>
        <p:nvSpPr>
          <p:cNvPr id="29700" name="Slide Number Placeholder 1">
            <a:extLst>
              <a:ext uri="{FF2B5EF4-FFF2-40B4-BE49-F238E27FC236}">
                <a16:creationId xmlns:a16="http://schemas.microsoft.com/office/drawing/2014/main" id="{634D4789-0A05-440A-AAAE-327A057B8FA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a:extLst>
              <a:ext uri="{FF2B5EF4-FFF2-40B4-BE49-F238E27FC236}">
                <a16:creationId xmlns:a16="http://schemas.microsoft.com/office/drawing/2014/main" id="{04B604EB-FBA7-4F9E-862D-3A967E93E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35" b="-6435"/>
          <a:stretch>
            <a:fillRect/>
          </a:stretch>
        </p:blipFill>
        <p:spPr bwMode="auto">
          <a:xfrm>
            <a:off x="228600" y="-152400"/>
            <a:ext cx="7772400" cy="48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1" name="TextBox 3">
            <a:extLst>
              <a:ext uri="{FF2B5EF4-FFF2-40B4-BE49-F238E27FC236}">
                <a16:creationId xmlns:a16="http://schemas.microsoft.com/office/drawing/2014/main" id="{6FEE8B00-98FF-4298-9041-C6C21F721C27}"/>
              </a:ext>
            </a:extLst>
          </p:cNvPr>
          <p:cNvSpPr txBox="1">
            <a:spLocks noChangeArrowheads="1"/>
          </p:cNvSpPr>
          <p:nvPr/>
        </p:nvSpPr>
        <p:spPr bwMode="auto">
          <a:xfrm>
            <a:off x="2533650" y="3810000"/>
            <a:ext cx="6457950" cy="28622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en-US" altLang="en-US" sz="2000" b="1">
                <a:solidFill>
                  <a:srgbClr val="000000"/>
                </a:solidFill>
                <a:latin typeface="Calibri" panose="020F0502020204030204" pitchFamily="34" charset="0"/>
              </a:rPr>
              <a:t>“At the EU level, it is estimated that import penetration in the private sector is about 10% higher than in the public sector. . . .  There is no consistent indication of a domestic bias in public purchasing despite . . . the fact that overall import penetration in private purchasing is significantly higher than for the public sector.  </a:t>
            </a:r>
            <a:r>
              <a:rPr lang="en-US" altLang="en-US" sz="2000" b="1" u="sng">
                <a:solidFill>
                  <a:srgbClr val="000000"/>
                </a:solidFill>
                <a:latin typeface="Calibri" panose="020F0502020204030204" pitchFamily="34" charset="0"/>
              </a:rPr>
              <a:t>Higher import penetration in private sector purchasing appears to a large extent to be explained by the significant differences in the composition of purchases between the two groups.”</a:t>
            </a:r>
          </a:p>
        </p:txBody>
      </p:sp>
      <p:pic>
        <p:nvPicPr>
          <p:cNvPr id="94212" name="Picture 2">
            <a:extLst>
              <a:ext uri="{FF2B5EF4-FFF2-40B4-BE49-F238E27FC236}">
                <a16:creationId xmlns:a16="http://schemas.microsoft.com/office/drawing/2014/main" id="{DFFE6A86-99D1-4F2C-AD04-E852AC061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88" y="1827213"/>
            <a:ext cx="8532812" cy="4497387"/>
          </a:xfrm>
          <a:prstGeom prst="rect">
            <a:avLst/>
          </a:prstGeom>
          <a:noFill/>
          <a:ln w="2413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Down Arrow 1">
            <a:extLst>
              <a:ext uri="{FF2B5EF4-FFF2-40B4-BE49-F238E27FC236}">
                <a16:creationId xmlns:a16="http://schemas.microsoft.com/office/drawing/2014/main" id="{A0EEC248-3AA3-40DA-90B8-A71D56F7CC2B}"/>
              </a:ext>
            </a:extLst>
          </p:cNvPr>
          <p:cNvSpPr/>
          <p:nvPr/>
        </p:nvSpPr>
        <p:spPr>
          <a:xfrm>
            <a:off x="7848600" y="1500188"/>
            <a:ext cx="609600" cy="10906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Down Arrow 6">
            <a:extLst>
              <a:ext uri="{FF2B5EF4-FFF2-40B4-BE49-F238E27FC236}">
                <a16:creationId xmlns:a16="http://schemas.microsoft.com/office/drawing/2014/main" id="{0E9D1512-F15F-4C78-A830-804A2AD840AB}"/>
              </a:ext>
            </a:extLst>
          </p:cNvPr>
          <p:cNvSpPr/>
          <p:nvPr/>
        </p:nvSpPr>
        <p:spPr>
          <a:xfrm>
            <a:off x="6715125" y="1500188"/>
            <a:ext cx="609600" cy="10906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3191" name="Slide Number Placeholder 2">
            <a:extLst>
              <a:ext uri="{FF2B5EF4-FFF2-40B4-BE49-F238E27FC236}">
                <a16:creationId xmlns:a16="http://schemas.microsoft.com/office/drawing/2014/main" id="{B40E02F6-1C11-4F2D-82F9-255EED5AA4DF}"/>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F2A069F2-690A-4603-8A66-C20FBFCDB88B}" type="slidenum">
              <a:rPr lang="en-US" altLang="en-US">
                <a:solidFill>
                  <a:srgbClr val="FFFFFF"/>
                </a:solidFill>
              </a:rPr>
              <a:pPr eaLnBrk="1" hangingPunct="1"/>
              <a:t>70</a:t>
            </a:fld>
            <a:endParaRPr lang="en-US" altLang="en-US">
              <a:solidFill>
                <a:srgbClr val="FFFFFF"/>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3038B336-F1B5-4D6C-B3BD-59EECE7E0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6400800" cy="680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235" name="TextBox 1">
            <a:extLst>
              <a:ext uri="{FF2B5EF4-FFF2-40B4-BE49-F238E27FC236}">
                <a16:creationId xmlns:a16="http://schemas.microsoft.com/office/drawing/2014/main" id="{46FB4868-856C-4BBF-A19D-A97054ACB81F}"/>
              </a:ext>
            </a:extLst>
          </p:cNvPr>
          <p:cNvSpPr txBox="1">
            <a:spLocks noChangeArrowheads="1"/>
          </p:cNvSpPr>
          <p:nvPr/>
        </p:nvSpPr>
        <p:spPr bwMode="auto">
          <a:xfrm>
            <a:off x="6629400" y="1371600"/>
            <a:ext cx="1828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en-US" altLang="en-US" b="1">
                <a:solidFill>
                  <a:srgbClr val="000000"/>
                </a:solidFill>
                <a:latin typeface="Calibri" panose="020F0502020204030204" pitchFamily="34" charset="0"/>
              </a:rPr>
              <a:t>U.S. has largest shares of indirect cross-border awards in the European Union</a:t>
            </a:r>
          </a:p>
        </p:txBody>
      </p:sp>
      <p:sp>
        <p:nvSpPr>
          <p:cNvPr id="94212" name="Slide Number Placeholder 1">
            <a:extLst>
              <a:ext uri="{FF2B5EF4-FFF2-40B4-BE49-F238E27FC236}">
                <a16:creationId xmlns:a16="http://schemas.microsoft.com/office/drawing/2014/main" id="{2ACB4B35-C051-46AC-8AC4-E3A27C47CE9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A9369825-FA4B-413C-9BD5-E6F29AA3679B}" type="slidenum">
              <a:rPr lang="en-US" altLang="en-US">
                <a:solidFill>
                  <a:srgbClr val="FFFFFF"/>
                </a:solidFill>
              </a:rPr>
              <a:pPr eaLnBrk="1" hangingPunct="1"/>
              <a:t>71</a:t>
            </a:fld>
            <a:endParaRPr lang="en-US" altLang="en-US">
              <a:solidFill>
                <a:srgbClr val="FFFFFF"/>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DE2B8487-9B7F-4858-AE7F-44A12F5E932C}"/>
              </a:ext>
            </a:extLst>
          </p:cNvPr>
          <p:cNvSpPr>
            <a:spLocks noGrp="1" noChangeArrowheads="1"/>
          </p:cNvSpPr>
          <p:nvPr>
            <p:ph type="title"/>
          </p:nvPr>
        </p:nvSpPr>
        <p:spPr>
          <a:xfrm>
            <a:off x="142875" y="1058863"/>
            <a:ext cx="8677275" cy="2298700"/>
          </a:xfrm>
        </p:spPr>
        <p:txBody>
          <a:bodyPr/>
          <a:lstStyle/>
          <a:p>
            <a:r>
              <a:rPr lang="en-GB" altLang="en-US" sz="2400"/>
              <a:t>TTIP and International Public Procurement:  The role of data-driven policy making*</a:t>
            </a:r>
            <a:endParaRPr lang="en-US" altLang="en-US" sz="2400"/>
          </a:p>
        </p:txBody>
      </p:sp>
      <p:sp>
        <p:nvSpPr>
          <p:cNvPr id="96259" name="Content Placeholder 2">
            <a:extLst>
              <a:ext uri="{FF2B5EF4-FFF2-40B4-BE49-F238E27FC236}">
                <a16:creationId xmlns:a16="http://schemas.microsoft.com/office/drawing/2014/main" id="{C6EEB06F-6512-4408-A899-F9EC723E2C6C}"/>
              </a:ext>
            </a:extLst>
          </p:cNvPr>
          <p:cNvSpPr>
            <a:spLocks noGrp="1" noChangeArrowheads="1"/>
          </p:cNvSpPr>
          <p:nvPr>
            <p:ph idx="1"/>
          </p:nvPr>
        </p:nvSpPr>
        <p:spPr>
          <a:xfrm>
            <a:off x="238125" y="2636838"/>
            <a:ext cx="8594725" cy="2952750"/>
          </a:xfrm>
        </p:spPr>
        <p:txBody>
          <a:bodyPr/>
          <a:lstStyle/>
          <a:p>
            <a:endParaRPr lang="en-US" altLang="en-US" sz="2000" b="0"/>
          </a:p>
          <a:p>
            <a:endParaRPr lang="en-US" altLang="en-US" sz="2000" b="0"/>
          </a:p>
          <a:p>
            <a:r>
              <a:rPr lang="en-US" altLang="en-US" sz="2000" b="0"/>
              <a:t>Zornitsa Kutlina-Dimitrova, PhD </a:t>
            </a:r>
          </a:p>
          <a:p>
            <a:r>
              <a:rPr lang="en-US" altLang="en-US" sz="2000" b="0"/>
              <a:t>Chief Economist and Trade Analysis Unit</a:t>
            </a:r>
          </a:p>
          <a:p>
            <a:r>
              <a:rPr lang="en-US" altLang="en-US" sz="2000" b="0"/>
              <a:t>European Commission</a:t>
            </a:r>
          </a:p>
          <a:p>
            <a:r>
              <a:rPr lang="en-US" altLang="en-US" sz="2000" b="0"/>
              <a:t> </a:t>
            </a:r>
          </a:p>
          <a:p>
            <a:r>
              <a:rPr lang="en-GB" altLang="en-US" sz="1800" b="0"/>
              <a:t>4</a:t>
            </a:r>
            <a:r>
              <a:rPr lang="en-GB" altLang="en-US" sz="1800" b="0" baseline="30000"/>
              <a:t>th</a:t>
            </a:r>
            <a:r>
              <a:rPr lang="en-GB" altLang="en-US" sz="1800" b="0"/>
              <a:t> Interdisciplinary Symposium on Public Procurement</a:t>
            </a:r>
            <a:endParaRPr lang="en-US" altLang="en-US" sz="1800" b="0"/>
          </a:p>
          <a:p>
            <a:r>
              <a:rPr lang="en-US" altLang="en-US" sz="1800" b="0"/>
              <a:t>26 October 2018</a:t>
            </a:r>
          </a:p>
          <a:p>
            <a:endParaRPr lang="en-US" altLang="en-US" sz="2000" b="0"/>
          </a:p>
        </p:txBody>
      </p:sp>
      <p:sp>
        <p:nvSpPr>
          <p:cNvPr id="96260" name="TextBox 2">
            <a:extLst>
              <a:ext uri="{FF2B5EF4-FFF2-40B4-BE49-F238E27FC236}">
                <a16:creationId xmlns:a16="http://schemas.microsoft.com/office/drawing/2014/main" id="{6B520FBA-6461-4818-8DBD-D1C9AE894AE0}"/>
              </a:ext>
            </a:extLst>
          </p:cNvPr>
          <p:cNvSpPr txBox="1">
            <a:spLocks noChangeArrowheads="1"/>
          </p:cNvSpPr>
          <p:nvPr/>
        </p:nvSpPr>
        <p:spPr bwMode="auto">
          <a:xfrm>
            <a:off x="539750" y="5949950"/>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400" b="1" i="0">
                <a:solidFill>
                  <a:srgbClr val="FFFFFF"/>
                </a:solidFill>
                <a:latin typeface="Calibri" panose="020F0502020204030204" pitchFamily="34" charset="0"/>
                <a:ea typeface="Times New Roman" panose="02020603050405020304" pitchFamily="18" charset="0"/>
                <a:cs typeface="Calibri" panose="020F0502020204030204" pitchFamily="34" charset="0"/>
              </a:rPr>
              <a:t>*The opinions expressed in this presentation  are the author's own and do not necessarily reflect the </a:t>
            </a:r>
          </a:p>
          <a:p>
            <a:pPr eaLnBrk="1" hangingPunct="1">
              <a:spcBef>
                <a:spcPct val="0"/>
              </a:spcBef>
              <a:buClrTx/>
              <a:buFontTx/>
              <a:buNone/>
            </a:pPr>
            <a:r>
              <a:rPr lang="en-GB" altLang="en-US" sz="1400" b="1" i="0">
                <a:solidFill>
                  <a:srgbClr val="FFFFFF"/>
                </a:solidFill>
                <a:latin typeface="Calibri" panose="020F0502020204030204" pitchFamily="34" charset="0"/>
                <a:ea typeface="Times New Roman" panose="02020603050405020304" pitchFamily="18" charset="0"/>
                <a:cs typeface="Calibri" panose="020F0502020204030204" pitchFamily="34" charset="0"/>
              </a:rPr>
              <a:t>   views and opinions of the European Commission.</a:t>
            </a:r>
            <a:endParaRPr lang="en-GB" altLang="en-US" sz="1400" b="1" i="0">
              <a:solidFill>
                <a:srgbClr val="FFFFFF"/>
              </a:solidFill>
              <a:latin typeface="Times New Roman" panose="02020603050405020304" pitchFamily="18" charset="0"/>
              <a:ea typeface="Times New Roman" panose="02020603050405020304" pitchFamily="18" charset="0"/>
              <a:cs typeface="Calibri" panose="020F0502020204030204" pitchFamily="34" charset="0"/>
            </a:endParaRPr>
          </a:p>
        </p:txBody>
      </p:sp>
      <p:pic>
        <p:nvPicPr>
          <p:cNvPr id="96261" name="Picture 3">
            <a:extLst>
              <a:ext uri="{FF2B5EF4-FFF2-40B4-BE49-F238E27FC236}">
                <a16:creationId xmlns:a16="http://schemas.microsoft.com/office/drawing/2014/main" id="{C12D8151-6112-43E6-8928-D941363C0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088" y="152400"/>
            <a:ext cx="2279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262" name="Slide Number Placeholder 1">
            <a:extLst>
              <a:ext uri="{FF2B5EF4-FFF2-40B4-BE49-F238E27FC236}">
                <a16:creationId xmlns:a16="http://schemas.microsoft.com/office/drawing/2014/main" id="{D93CFCF9-40A9-4E7E-9754-3D0E42A414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fld id="{73E66AFB-0743-445E-AB0B-591FB1DCD386}" type="slidenum">
              <a:rPr lang="en-GB" altLang="en-US" sz="1400" i="0">
                <a:solidFill>
                  <a:srgbClr val="FFFFFF"/>
                </a:solidFill>
                <a:latin typeface="Arial" panose="020B0604020202020204" pitchFamily="34" charset="0"/>
              </a:rPr>
              <a:pPr eaLnBrk="1" hangingPunct="1">
                <a:spcBef>
                  <a:spcPct val="0"/>
                </a:spcBef>
                <a:buClrTx/>
                <a:buFontTx/>
                <a:buNone/>
              </a:pPr>
              <a:t>72</a:t>
            </a:fld>
            <a:endParaRPr lang="en-GB" altLang="en-US" sz="1400" i="0">
              <a:solidFill>
                <a:srgbClr val="FFFFFF"/>
              </a:solidFill>
              <a:latin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AD440861-D9F1-4217-9976-3471AD7E3279}"/>
              </a:ext>
            </a:extLst>
          </p:cNvPr>
          <p:cNvSpPr>
            <a:spLocks noGrp="1" noChangeArrowheads="1"/>
          </p:cNvSpPr>
          <p:nvPr>
            <p:ph type="title"/>
          </p:nvPr>
        </p:nvSpPr>
        <p:spPr>
          <a:xfrm>
            <a:off x="177800" y="1196975"/>
            <a:ext cx="8281988" cy="936625"/>
          </a:xfrm>
        </p:spPr>
        <p:txBody>
          <a:bodyPr/>
          <a:lstStyle/>
          <a:p>
            <a:pPr eaLnBrk="1" hangingPunct="1"/>
            <a:r>
              <a:rPr lang="en-US" altLang="en-US" sz="2200" b="1">
                <a:solidFill>
                  <a:srgbClr val="00B050"/>
                </a:solidFill>
              </a:rPr>
              <a:t>International public procurement data collection and barriers assessment project (1)</a:t>
            </a:r>
          </a:p>
        </p:txBody>
      </p:sp>
      <p:sp>
        <p:nvSpPr>
          <p:cNvPr id="97283" name="Content Placeholder 2">
            <a:extLst>
              <a:ext uri="{FF2B5EF4-FFF2-40B4-BE49-F238E27FC236}">
                <a16:creationId xmlns:a16="http://schemas.microsoft.com/office/drawing/2014/main" id="{C6F7E5DF-9998-46F0-A693-C90488522A9F}"/>
              </a:ext>
            </a:extLst>
          </p:cNvPr>
          <p:cNvSpPr>
            <a:spLocks noGrp="1" noChangeArrowheads="1"/>
          </p:cNvSpPr>
          <p:nvPr>
            <p:ph idx="1"/>
          </p:nvPr>
        </p:nvSpPr>
        <p:spPr>
          <a:xfrm>
            <a:off x="530225" y="2132013"/>
            <a:ext cx="8218488" cy="4752975"/>
          </a:xfrm>
        </p:spPr>
        <p:txBody>
          <a:bodyPr/>
          <a:lstStyle/>
          <a:p>
            <a:pPr eaLnBrk="1" hangingPunct="1">
              <a:spcAft>
                <a:spcPts val="300"/>
              </a:spcAft>
              <a:buSzPct val="130000"/>
              <a:buFont typeface="Wingdings" panose="05000000000000000000" pitchFamily="2" charset="2"/>
              <a:buChar char="§"/>
            </a:pPr>
            <a:r>
              <a:rPr lang="en-GB" altLang="en-US" sz="2000" b="1"/>
              <a:t>Project objective:</a:t>
            </a:r>
          </a:p>
          <a:p>
            <a:pPr eaLnBrk="1" hangingPunct="1">
              <a:spcAft>
                <a:spcPts val="300"/>
              </a:spcAft>
              <a:buSzPct val="130000"/>
              <a:buFont typeface="Wingdings" panose="05000000000000000000" pitchFamily="2" charset="2"/>
              <a:buChar char="Ø"/>
            </a:pPr>
            <a:r>
              <a:rPr lang="en-GB" altLang="en-US" sz="1800"/>
              <a:t>The project's main objective is improving the availability, coverage and quality of government procurement data in an international context.</a:t>
            </a:r>
          </a:p>
          <a:p>
            <a:pPr eaLnBrk="1" hangingPunct="1">
              <a:spcAft>
                <a:spcPts val="300"/>
              </a:spcAft>
              <a:buSzPct val="130000"/>
              <a:buFont typeface="Wingdings" panose="05000000000000000000" pitchFamily="2" charset="2"/>
              <a:buChar char="§"/>
            </a:pPr>
            <a:r>
              <a:rPr lang="en-GB" altLang="en-US" sz="2000" b="1"/>
              <a:t>Time frame: </a:t>
            </a:r>
          </a:p>
          <a:p>
            <a:pPr eaLnBrk="1" hangingPunct="1">
              <a:spcAft>
                <a:spcPts val="300"/>
              </a:spcAft>
              <a:buSzPct val="130000"/>
              <a:buFont typeface="Wingdings" panose="05000000000000000000" pitchFamily="2" charset="2"/>
              <a:buChar char="Ø"/>
            </a:pPr>
            <a:r>
              <a:rPr lang="en-GB" altLang="en-US" sz="1800"/>
              <a:t>2016-2018 – extension of this project for another 3 years is possible. </a:t>
            </a:r>
          </a:p>
          <a:p>
            <a:pPr eaLnBrk="1" hangingPunct="1">
              <a:spcAft>
                <a:spcPts val="300"/>
              </a:spcAft>
              <a:buSzPct val="130000"/>
              <a:buFont typeface="Wingdings" panose="05000000000000000000" pitchFamily="2" charset="2"/>
              <a:buChar char="§"/>
            </a:pPr>
            <a:r>
              <a:rPr lang="en-GB" altLang="en-US" sz="2000" b="1"/>
              <a:t>Budget:</a:t>
            </a:r>
          </a:p>
          <a:p>
            <a:pPr eaLnBrk="1" hangingPunct="1">
              <a:spcAft>
                <a:spcPts val="300"/>
              </a:spcAft>
              <a:buSzPct val="130000"/>
              <a:buFont typeface="Wingdings" panose="05000000000000000000" pitchFamily="2" charset="2"/>
              <a:buChar char="Ø"/>
            </a:pPr>
            <a:r>
              <a:rPr lang="en-GB" altLang="en-US" sz="1800"/>
              <a:t>4 million euros + possible extension of another 4.5 million euros.</a:t>
            </a:r>
          </a:p>
          <a:p>
            <a:pPr eaLnBrk="1" hangingPunct="1">
              <a:spcAft>
                <a:spcPts val="300"/>
              </a:spcAft>
              <a:buSzPct val="130000"/>
              <a:buFont typeface="Wingdings" panose="05000000000000000000" pitchFamily="2" charset="2"/>
              <a:buChar char="§"/>
            </a:pPr>
            <a:r>
              <a:rPr lang="en-GB" altLang="en-US" sz="2000" b="1"/>
              <a:t>Country coverage:</a:t>
            </a:r>
          </a:p>
          <a:p>
            <a:pPr eaLnBrk="1" hangingPunct="1">
              <a:spcAft>
                <a:spcPts val="300"/>
              </a:spcAft>
              <a:buSzPct val="130000"/>
              <a:buFont typeface="Wingdings" panose="05000000000000000000" pitchFamily="2" charset="2"/>
              <a:buChar char="Ø"/>
            </a:pPr>
            <a:r>
              <a:rPr lang="en-GB" altLang="en-US" sz="1800"/>
              <a:t>China, India, Brazil, Indonesia, Australia, New Zealand and Thailand. </a:t>
            </a:r>
            <a:r>
              <a:rPr lang="en-GB" altLang="en-US" sz="1800" b="1" i="1">
                <a:solidFill>
                  <a:srgbClr val="3166CF"/>
                </a:solidFill>
              </a:rPr>
              <a:t>In addition, the US and Canada will be covered in respect to modality 1 and 2 procurement.</a:t>
            </a:r>
          </a:p>
        </p:txBody>
      </p:sp>
      <p:sp>
        <p:nvSpPr>
          <p:cNvPr id="96260" name="Slide Number Placeholder 1">
            <a:extLst>
              <a:ext uri="{FF2B5EF4-FFF2-40B4-BE49-F238E27FC236}">
                <a16:creationId xmlns:a16="http://schemas.microsoft.com/office/drawing/2014/main" id="{BAE9E61F-F563-44DE-AB0A-4ED6E4D7E94F}"/>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F45E0477-0EE7-4F20-AC1C-1D2FEBD72A65}" type="slidenum">
              <a:rPr lang="en-GB" altLang="en-US">
                <a:solidFill>
                  <a:srgbClr val="FFFFFF"/>
                </a:solidFill>
              </a:rPr>
              <a:pPr eaLnBrk="1" hangingPunct="1"/>
              <a:t>73</a:t>
            </a:fld>
            <a:endParaRPr lang="en-GB" altLang="en-US">
              <a:solidFill>
                <a:srgbClr val="FFFFFF"/>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2">
            <a:extLst>
              <a:ext uri="{FF2B5EF4-FFF2-40B4-BE49-F238E27FC236}">
                <a16:creationId xmlns:a16="http://schemas.microsoft.com/office/drawing/2014/main" id="{285F95A3-A255-404E-8343-5DA98F575B9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107FC1D2-728A-4B6D-A0A4-E2620E9711A3}" type="slidenum">
              <a:rPr lang="en-US" altLang="en-US">
                <a:solidFill>
                  <a:srgbClr val="FFFFFF"/>
                </a:solidFill>
              </a:rPr>
              <a:pPr eaLnBrk="1" hangingPunct="1"/>
              <a:t>74</a:t>
            </a:fld>
            <a:endParaRPr lang="en-US" altLang="en-US">
              <a:solidFill>
                <a:srgbClr val="FFFFFF"/>
              </a:solidFill>
            </a:endParaRPr>
          </a:p>
        </p:txBody>
      </p:sp>
      <p:pic>
        <p:nvPicPr>
          <p:cNvPr id="98307" name="Picture 2">
            <a:extLst>
              <a:ext uri="{FF2B5EF4-FFF2-40B4-BE49-F238E27FC236}">
                <a16:creationId xmlns:a16="http://schemas.microsoft.com/office/drawing/2014/main" id="{8ACD4FDF-8F46-47EF-9785-B4CA100A1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7338"/>
            <a:ext cx="72771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308" name="Picture 3">
            <a:extLst>
              <a:ext uri="{FF2B5EF4-FFF2-40B4-BE49-F238E27FC236}">
                <a16:creationId xmlns:a16="http://schemas.microsoft.com/office/drawing/2014/main" id="{DCDDC2CE-6A9C-47B6-B483-D83E923E9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06713"/>
            <a:ext cx="8077200" cy="7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309" name="Picture 6">
            <a:extLst>
              <a:ext uri="{FF2B5EF4-FFF2-40B4-BE49-F238E27FC236}">
                <a16:creationId xmlns:a16="http://schemas.microsoft.com/office/drawing/2014/main" id="{80CB314F-B4BD-4A5F-B131-8376A4DD5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0" y="4038600"/>
            <a:ext cx="4940300" cy="235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a:extLst>
              <a:ext uri="{FF2B5EF4-FFF2-40B4-BE49-F238E27FC236}">
                <a16:creationId xmlns:a16="http://schemas.microsoft.com/office/drawing/2014/main" id="{2BFEB74A-8068-4F29-80F7-98B63FC86B71}"/>
              </a:ext>
            </a:extLst>
          </p:cNvPr>
          <p:cNvSpPr/>
          <p:nvPr/>
        </p:nvSpPr>
        <p:spPr>
          <a:xfrm>
            <a:off x="0" y="2743200"/>
            <a:ext cx="9144000" cy="1066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BBCE8099-C89F-4009-81FB-900A488A71BF}"/>
              </a:ext>
            </a:extLst>
          </p:cNvPr>
          <p:cNvSpPr>
            <a:spLocks noGrp="1"/>
          </p:cNvSpPr>
          <p:nvPr>
            <p:ph type="ctrTitle"/>
          </p:nvPr>
        </p:nvSpPr>
        <p:spPr>
          <a:xfrm>
            <a:off x="457200" y="2401888"/>
            <a:ext cx="8458200" cy="1470025"/>
          </a:xfrm>
        </p:spPr>
        <p:txBody>
          <a:bodyPr/>
          <a:lstStyle/>
          <a:p>
            <a:pPr eaLnBrk="1" hangingPunct="1"/>
            <a:r>
              <a:rPr lang="en-US" altLang="en-US"/>
              <a:t>Exclusion/Debarment</a:t>
            </a:r>
          </a:p>
        </p:txBody>
      </p:sp>
      <p:sp>
        <p:nvSpPr>
          <p:cNvPr id="98307" name="Slide Number Placeholder 3">
            <a:extLst>
              <a:ext uri="{FF2B5EF4-FFF2-40B4-BE49-F238E27FC236}">
                <a16:creationId xmlns:a16="http://schemas.microsoft.com/office/drawing/2014/main" id="{4D2D6BE9-1A7B-4531-828E-8E35817D34CE}"/>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70D3EF6A-C4CC-4D5A-B028-8DACF7FDAE82}" type="slidenum">
              <a:rPr lang="en-US" altLang="en-US">
                <a:solidFill>
                  <a:srgbClr val="FFFFFF"/>
                </a:solidFill>
              </a:rPr>
              <a:pPr eaLnBrk="1" hangingPunct="1"/>
              <a:t>75</a:t>
            </a:fld>
            <a:endParaRPr lang="en-US" altLang="en-US">
              <a:solidFill>
                <a:srgbClr val="FFFFFF"/>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5681C1BC-17C4-4755-8E87-F529EFC4C947}"/>
              </a:ext>
            </a:extLst>
          </p:cNvPr>
          <p:cNvSpPr>
            <a:spLocks noGrp="1"/>
          </p:cNvSpPr>
          <p:nvPr>
            <p:ph type="title"/>
          </p:nvPr>
        </p:nvSpPr>
        <p:spPr>
          <a:xfrm>
            <a:off x="280988" y="36513"/>
            <a:ext cx="8229600" cy="1143000"/>
          </a:xfrm>
        </p:spPr>
        <p:txBody>
          <a:bodyPr/>
          <a:lstStyle/>
          <a:p>
            <a:pPr eaLnBrk="1" hangingPunct="1"/>
            <a:r>
              <a:rPr lang="en-US" altLang="en-US" sz="3200"/>
              <a:t>Four Paradigms</a:t>
            </a:r>
          </a:p>
        </p:txBody>
      </p:sp>
      <p:graphicFrame>
        <p:nvGraphicFramePr>
          <p:cNvPr id="5" name="Diagram 4">
            <a:extLst>
              <a:ext uri="{FF2B5EF4-FFF2-40B4-BE49-F238E27FC236}">
                <a16:creationId xmlns:a16="http://schemas.microsoft.com/office/drawing/2014/main" id="{54B307D2-CF56-4BCE-816B-36FD5C0B04B4}"/>
              </a:ext>
            </a:extLst>
          </p:cNvPr>
          <p:cNvGraphicFramePr/>
          <p:nvPr/>
        </p:nvGraphicFramePr>
        <p:xfrm>
          <a:off x="685800" y="914400"/>
          <a:ext cx="79248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26EAB80B-FB41-4F0E-9B26-A6A7F2E59E0A}"/>
              </a:ext>
            </a:extLst>
          </p:cNvPr>
          <p:cNvSpPr/>
          <p:nvPr/>
        </p:nvSpPr>
        <p:spPr bwMode="auto">
          <a:xfrm>
            <a:off x="406400" y="5867400"/>
            <a:ext cx="2641600" cy="990600"/>
          </a:xfrm>
          <a:prstGeom prst="ellipse">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r>
              <a:rPr lang="en-US" sz="2000" b="1" dirty="0">
                <a:solidFill>
                  <a:prstClr val="white"/>
                </a:solidFill>
                <a:latin typeface="Arial" charset="0"/>
                <a:cs typeface="Arial" charset="0"/>
              </a:rPr>
              <a:t>Performance Risk</a:t>
            </a:r>
          </a:p>
        </p:txBody>
      </p:sp>
      <p:sp>
        <p:nvSpPr>
          <p:cNvPr id="100357" name="Oval 5">
            <a:extLst>
              <a:ext uri="{FF2B5EF4-FFF2-40B4-BE49-F238E27FC236}">
                <a16:creationId xmlns:a16="http://schemas.microsoft.com/office/drawing/2014/main" id="{A44CABD8-6523-466C-AC22-86C41BDA7722}"/>
              </a:ext>
            </a:extLst>
          </p:cNvPr>
          <p:cNvSpPr>
            <a:spLocks noChangeArrowheads="1"/>
          </p:cNvSpPr>
          <p:nvPr/>
        </p:nvSpPr>
        <p:spPr bwMode="auto">
          <a:xfrm>
            <a:off x="3471863" y="5830888"/>
            <a:ext cx="2362200" cy="990600"/>
          </a:xfrm>
          <a:prstGeom prst="ellipse">
            <a:avLst/>
          </a:prstGeom>
          <a:solidFill>
            <a:srgbClr val="00B050"/>
          </a:solidFill>
          <a:ln w="9525" algn="ctr">
            <a:solidFill>
              <a:schemeClr val="tx1"/>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en-US" altLang="en-US" sz="2400" b="1">
                <a:solidFill>
                  <a:srgbClr val="000000"/>
                </a:solidFill>
                <a:latin typeface="Arial" panose="020B0604020202020204" pitchFamily="34" charset="0"/>
              </a:rPr>
              <a:t>Fiduciary Risk</a:t>
            </a:r>
          </a:p>
        </p:txBody>
      </p:sp>
      <p:sp>
        <p:nvSpPr>
          <p:cNvPr id="100358" name="Oval 6">
            <a:extLst>
              <a:ext uri="{FF2B5EF4-FFF2-40B4-BE49-F238E27FC236}">
                <a16:creationId xmlns:a16="http://schemas.microsoft.com/office/drawing/2014/main" id="{FAF75E20-07FE-4740-8CF3-54DBE8BA085C}"/>
              </a:ext>
            </a:extLst>
          </p:cNvPr>
          <p:cNvSpPr>
            <a:spLocks noChangeArrowheads="1"/>
          </p:cNvSpPr>
          <p:nvPr/>
        </p:nvSpPr>
        <p:spPr bwMode="auto">
          <a:xfrm>
            <a:off x="6319838" y="5830888"/>
            <a:ext cx="2514600" cy="990600"/>
          </a:xfrm>
          <a:prstGeom prst="ellipse">
            <a:avLst/>
          </a:prstGeom>
          <a:solidFill>
            <a:srgbClr val="FF0000"/>
          </a:solidFill>
          <a:ln w="9525" algn="ctr">
            <a:solidFill>
              <a:schemeClr val="tx1"/>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en-US" altLang="en-US" sz="2400" b="1">
                <a:solidFill>
                  <a:srgbClr val="000000"/>
                </a:solidFill>
                <a:latin typeface="Arial" panose="020B0604020202020204" pitchFamily="34" charset="0"/>
              </a:rPr>
              <a:t>Reputation Risk</a:t>
            </a:r>
          </a:p>
        </p:txBody>
      </p:sp>
      <p:cxnSp>
        <p:nvCxnSpPr>
          <p:cNvPr id="6" name="Straight Connector 5">
            <a:extLst>
              <a:ext uri="{FF2B5EF4-FFF2-40B4-BE49-F238E27FC236}">
                <a16:creationId xmlns:a16="http://schemas.microsoft.com/office/drawing/2014/main" id="{0407D038-9746-4C2A-B842-F6CDC2B6C12E}"/>
              </a:ext>
            </a:extLst>
          </p:cNvPr>
          <p:cNvCxnSpPr/>
          <p:nvPr/>
        </p:nvCxnSpPr>
        <p:spPr>
          <a:xfrm>
            <a:off x="3722688" y="5830888"/>
            <a:ext cx="1633537" cy="102711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1BA179-53CB-449D-8FD0-10855C9324EE}"/>
              </a:ext>
            </a:extLst>
          </p:cNvPr>
          <p:cNvCxnSpPr/>
          <p:nvPr/>
        </p:nvCxnSpPr>
        <p:spPr>
          <a:xfrm flipH="1">
            <a:off x="3592513" y="5681663"/>
            <a:ext cx="1606550" cy="113982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99337" name="Slide Number Placeholder 2">
            <a:extLst>
              <a:ext uri="{FF2B5EF4-FFF2-40B4-BE49-F238E27FC236}">
                <a16:creationId xmlns:a16="http://schemas.microsoft.com/office/drawing/2014/main" id="{4DF01E5A-7E6B-4981-90CC-4CE17CF3644F}"/>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FFFFFF"/>
              </a:solidFill>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B9760038-E6F4-438E-AA79-5E7E65FA4430}"/>
              </a:ext>
            </a:extLst>
          </p:cNvPr>
          <p:cNvSpPr>
            <a:spLocks noGrp="1"/>
          </p:cNvSpPr>
          <p:nvPr>
            <p:ph type="title"/>
          </p:nvPr>
        </p:nvSpPr>
        <p:spPr>
          <a:xfrm>
            <a:off x="152400" y="76200"/>
            <a:ext cx="6096000" cy="1143000"/>
          </a:xfrm>
        </p:spPr>
        <p:txBody>
          <a:bodyPr/>
          <a:lstStyle/>
          <a:p>
            <a:pPr eaLnBrk="1" hangingPunct="1"/>
            <a:r>
              <a:rPr lang="en-US" altLang="en-US" sz="2800" b="1"/>
              <a:t>EU 2014/24/EU</a:t>
            </a:r>
          </a:p>
        </p:txBody>
      </p:sp>
      <p:sp>
        <p:nvSpPr>
          <p:cNvPr id="3" name="Text Placeholder 2">
            <a:extLst>
              <a:ext uri="{FF2B5EF4-FFF2-40B4-BE49-F238E27FC236}">
                <a16:creationId xmlns:a16="http://schemas.microsoft.com/office/drawing/2014/main" id="{171F9EBE-4000-408D-91CD-6F939CF14D59}"/>
              </a:ext>
            </a:extLst>
          </p:cNvPr>
          <p:cNvSpPr>
            <a:spLocks noGrp="1"/>
          </p:cNvSpPr>
          <p:nvPr>
            <p:ph type="body" idx="1"/>
          </p:nvPr>
        </p:nvSpPr>
        <p:spPr>
          <a:xfrm>
            <a:off x="304800" y="838200"/>
            <a:ext cx="4038600" cy="685800"/>
          </a:xfrm>
        </p:spPr>
        <p:txBody>
          <a:bodyPr/>
          <a:lstStyle/>
          <a:p>
            <a:pPr eaLnBrk="1" hangingPunct="1">
              <a:defRPr/>
            </a:pPr>
            <a:r>
              <a:rPr lang="en-US" dirty="0"/>
              <a:t>Art. 57:  Exclusion</a:t>
            </a:r>
          </a:p>
        </p:txBody>
      </p:sp>
      <p:sp>
        <p:nvSpPr>
          <p:cNvPr id="101380" name="Content Placeholder 3">
            <a:extLst>
              <a:ext uri="{FF2B5EF4-FFF2-40B4-BE49-F238E27FC236}">
                <a16:creationId xmlns:a16="http://schemas.microsoft.com/office/drawing/2014/main" id="{6E9DADAF-E664-4D78-8DCB-D9A84BE3FAD7}"/>
              </a:ext>
            </a:extLst>
          </p:cNvPr>
          <p:cNvSpPr>
            <a:spLocks noGrp="1"/>
          </p:cNvSpPr>
          <p:nvPr>
            <p:ph sz="half" idx="2"/>
          </p:nvPr>
        </p:nvSpPr>
        <p:spPr>
          <a:xfrm>
            <a:off x="381000" y="1600200"/>
            <a:ext cx="4040188" cy="3951288"/>
          </a:xfrm>
        </p:spPr>
        <p:txBody>
          <a:bodyPr/>
          <a:lstStyle/>
          <a:p>
            <a:pPr marL="0" indent="0" eaLnBrk="1" hangingPunct="1">
              <a:buFont typeface="Wingdings" panose="05000000000000000000" pitchFamily="2" charset="2"/>
              <a:buNone/>
            </a:pPr>
            <a:r>
              <a:rPr lang="en-US" altLang="en-US" sz="2400"/>
              <a:t>6.   </a:t>
            </a:r>
            <a:r>
              <a:rPr lang="en-US" altLang="en-US"/>
              <a:t>Any economic operator that is in one of the situations referred to in paragraphs 1 and </a:t>
            </a:r>
            <a:r>
              <a:rPr lang="en-US" altLang="en-US">
                <a:solidFill>
                  <a:srgbClr val="FF0000"/>
                </a:solidFill>
              </a:rPr>
              <a:t>4 may </a:t>
            </a:r>
            <a:r>
              <a:rPr lang="en-US" altLang="en-US" u="sng">
                <a:solidFill>
                  <a:srgbClr val="FF0000"/>
                </a:solidFill>
              </a:rPr>
              <a:t>provide evidence </a:t>
            </a:r>
            <a:r>
              <a:rPr lang="en-US" altLang="en-US">
                <a:solidFill>
                  <a:srgbClr val="FF0000"/>
                </a:solidFill>
              </a:rPr>
              <a:t>to the effect that measures taken by the economic operator are sufficient to </a:t>
            </a:r>
            <a:r>
              <a:rPr lang="en-US" altLang="en-US" u="sng">
                <a:solidFill>
                  <a:srgbClr val="FF0000"/>
                </a:solidFill>
              </a:rPr>
              <a:t>demonstrate its reliability </a:t>
            </a:r>
            <a:r>
              <a:rPr lang="en-US" altLang="en-US">
                <a:solidFill>
                  <a:srgbClr val="FF0000"/>
                </a:solidFill>
              </a:rPr>
              <a:t>despite the existence of a relevant ground for exclusion. </a:t>
            </a:r>
            <a:r>
              <a:rPr lang="en-US" altLang="en-US"/>
              <a:t>If such evidence is </a:t>
            </a:r>
            <a:r>
              <a:rPr lang="en-US" altLang="en-US" u="sng"/>
              <a:t>considered as sufficient, the economic operator concerned shall not be excluded from the procurement procedure</a:t>
            </a:r>
            <a:r>
              <a:rPr lang="en-US" altLang="en-US"/>
              <a:t>.</a:t>
            </a:r>
          </a:p>
        </p:txBody>
      </p:sp>
      <p:sp>
        <p:nvSpPr>
          <p:cNvPr id="5" name="Text Placeholder 4">
            <a:extLst>
              <a:ext uri="{FF2B5EF4-FFF2-40B4-BE49-F238E27FC236}">
                <a16:creationId xmlns:a16="http://schemas.microsoft.com/office/drawing/2014/main" id="{4A089E7F-672A-4791-AA21-B8E78AB52C86}"/>
              </a:ext>
            </a:extLst>
          </p:cNvPr>
          <p:cNvSpPr>
            <a:spLocks noGrp="1"/>
          </p:cNvSpPr>
          <p:nvPr>
            <p:ph type="body" sz="quarter" idx="3"/>
          </p:nvPr>
        </p:nvSpPr>
        <p:spPr>
          <a:xfrm>
            <a:off x="4721225" y="2244725"/>
            <a:ext cx="4041775" cy="457200"/>
          </a:xfrm>
        </p:spPr>
        <p:txBody>
          <a:bodyPr/>
          <a:lstStyle/>
          <a:p>
            <a:pPr eaLnBrk="1" hangingPunct="1">
              <a:defRPr/>
            </a:pPr>
            <a:r>
              <a:rPr lang="en-US" dirty="0"/>
              <a:t>Recital 102</a:t>
            </a:r>
          </a:p>
        </p:txBody>
      </p:sp>
      <p:graphicFrame>
        <p:nvGraphicFramePr>
          <p:cNvPr id="7" name="Content Placeholder 6">
            <a:extLst>
              <a:ext uri="{FF2B5EF4-FFF2-40B4-BE49-F238E27FC236}">
                <a16:creationId xmlns:a16="http://schemas.microsoft.com/office/drawing/2014/main" id="{2A1EB261-8A43-479C-AD3A-691228711843}"/>
              </a:ext>
            </a:extLst>
          </p:cNvPr>
          <p:cNvGraphicFramePr>
            <a:graphicFrameLocks noGrp="1"/>
          </p:cNvGraphicFramePr>
          <p:nvPr>
            <p:ph sz="quarter" idx="4"/>
          </p:nvPr>
        </p:nvGraphicFramePr>
        <p:xfrm>
          <a:off x="4800600" y="1160463"/>
          <a:ext cx="4114800" cy="5883275"/>
        </p:xfrm>
        <a:graphic>
          <a:graphicData uri="http://schemas.openxmlformats.org/drawingml/2006/table">
            <a:tbl>
              <a:tblPr/>
              <a:tblGrid>
                <a:gridCol w="27399">
                  <a:extLst>
                    <a:ext uri="{9D8B030D-6E8A-4147-A177-3AD203B41FA5}">
                      <a16:colId xmlns:a16="http://schemas.microsoft.com/office/drawing/2014/main" val="20000"/>
                    </a:ext>
                  </a:extLst>
                </a:gridCol>
                <a:gridCol w="4087401">
                  <a:extLst>
                    <a:ext uri="{9D8B030D-6E8A-4147-A177-3AD203B41FA5}">
                      <a16:colId xmlns:a16="http://schemas.microsoft.com/office/drawing/2014/main" val="20001"/>
                    </a:ext>
                  </a:extLst>
                </a:gridCol>
              </a:tblGrid>
              <a:tr h="5883275">
                <a:tc>
                  <a:txBody>
                    <a:bodyPr/>
                    <a:lstStyle/>
                    <a:p>
                      <a:pPr algn="just"/>
                      <a:r>
                        <a:rPr lang="en-US" sz="1100" dirty="0">
                          <a:effectLst/>
                        </a:rPr>
                        <a:t>(102)</a:t>
                      </a:r>
                    </a:p>
                  </a:txBody>
                  <a:tcPr marL="0" marR="0" marT="0" marB="0">
                    <a:lnL>
                      <a:noFill/>
                    </a:lnL>
                    <a:lnR>
                      <a:noFill/>
                    </a:lnR>
                    <a:lnT>
                      <a:noFill/>
                    </a:lnT>
                    <a:lnB>
                      <a:noFill/>
                    </a:lnB>
                    <a:solidFill>
                      <a:srgbClr val="FFFFFF"/>
                    </a:solidFill>
                  </a:tcPr>
                </a:tc>
                <a:tc>
                  <a:txBody>
                    <a:bodyPr/>
                    <a:lstStyle/>
                    <a:p>
                      <a:pPr algn="just"/>
                      <a:r>
                        <a:rPr lang="en-US" sz="2400" b="1" dirty="0">
                          <a:solidFill>
                            <a:srgbClr val="7030A0"/>
                          </a:solidFill>
                          <a:effectLst/>
                        </a:rPr>
                        <a:t>. . . it should be left to Member States to determine the exact procedural and substantive conditions applicable in such cases</a:t>
                      </a:r>
                      <a:r>
                        <a:rPr lang="en-US" sz="2400" dirty="0">
                          <a:solidFill>
                            <a:schemeClr val="bg2"/>
                          </a:solidFill>
                          <a:effectLst/>
                        </a:rPr>
                        <a:t>. </a:t>
                      </a:r>
                      <a:r>
                        <a:rPr lang="en-US" sz="2400" dirty="0">
                          <a:solidFill>
                            <a:schemeClr val="tx1"/>
                          </a:solidFill>
                          <a:effectLst/>
                        </a:rPr>
                        <a:t>They should, in particular,</a:t>
                      </a:r>
                      <a:r>
                        <a:rPr lang="en-US" sz="2400" dirty="0">
                          <a:solidFill>
                            <a:schemeClr val="bg2"/>
                          </a:solidFill>
                          <a:effectLst/>
                        </a:rPr>
                        <a:t> </a:t>
                      </a:r>
                      <a:r>
                        <a:rPr lang="en-US" sz="2400" b="1" dirty="0">
                          <a:solidFill>
                            <a:srgbClr val="00B050"/>
                          </a:solidFill>
                          <a:effectLst/>
                        </a:rPr>
                        <a:t>be free to decide whether to allow the individual contracting authorities to carry out the relevant assessments or to entrust other authorities on a central or </a:t>
                      </a:r>
                      <a:r>
                        <a:rPr lang="en-US" sz="2400" b="1" dirty="0" err="1">
                          <a:solidFill>
                            <a:srgbClr val="00B050"/>
                          </a:solidFill>
                          <a:effectLst/>
                        </a:rPr>
                        <a:t>decentralised</a:t>
                      </a:r>
                      <a:r>
                        <a:rPr lang="en-US" sz="2400" b="1" dirty="0">
                          <a:solidFill>
                            <a:srgbClr val="00B050"/>
                          </a:solidFill>
                          <a:effectLst/>
                        </a:rPr>
                        <a:t> level with that task.</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101385" name="TextBox 5">
            <a:extLst>
              <a:ext uri="{FF2B5EF4-FFF2-40B4-BE49-F238E27FC236}">
                <a16:creationId xmlns:a16="http://schemas.microsoft.com/office/drawing/2014/main" id="{35476C29-B62F-431C-8AC2-B3F2A6BD4F00}"/>
              </a:ext>
            </a:extLst>
          </p:cNvPr>
          <p:cNvSpPr txBox="1">
            <a:spLocks noChangeArrowheads="1"/>
          </p:cNvSpPr>
          <p:nvPr/>
        </p:nvSpPr>
        <p:spPr bwMode="auto">
          <a:xfrm>
            <a:off x="4800600" y="790575"/>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en-US" altLang="en-US" sz="1800">
                <a:solidFill>
                  <a:srgbClr val="000000"/>
                </a:solidFill>
              </a:rPr>
              <a:t>Recital 102</a:t>
            </a:r>
          </a:p>
        </p:txBody>
      </p:sp>
      <p:sp>
        <p:nvSpPr>
          <p:cNvPr id="100362" name="Slide Number Placeholder 8">
            <a:extLst>
              <a:ext uri="{FF2B5EF4-FFF2-40B4-BE49-F238E27FC236}">
                <a16:creationId xmlns:a16="http://schemas.microsoft.com/office/drawing/2014/main" id="{FE69EA8F-65FD-4DDD-A919-132CD79F4E2E}"/>
              </a:ext>
            </a:extLst>
          </p:cNvPr>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85EF421A-10B8-4A26-B3B9-E985FCBA212D}" type="slidenum">
              <a:rPr lang="en-US" altLang="en-US">
                <a:solidFill>
                  <a:srgbClr val="FFFFFF"/>
                </a:solidFill>
              </a:rPr>
              <a:pPr eaLnBrk="1" hangingPunct="1"/>
              <a:t>77</a:t>
            </a:fld>
            <a:endParaRPr lang="en-US" altLang="en-US">
              <a:solidFill>
                <a:srgbClr val="FFFFFF"/>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FA9AEE5F-00EC-424C-A333-121005157918}"/>
              </a:ext>
            </a:extLst>
          </p:cNvPr>
          <p:cNvSpPr>
            <a:spLocks noGrp="1"/>
          </p:cNvSpPr>
          <p:nvPr>
            <p:ph type="title"/>
          </p:nvPr>
        </p:nvSpPr>
        <p:spPr>
          <a:xfrm>
            <a:off x="381000" y="838200"/>
            <a:ext cx="8229600" cy="1066800"/>
          </a:xfrm>
        </p:spPr>
        <p:txBody>
          <a:bodyPr/>
          <a:lstStyle/>
          <a:p>
            <a:pPr eaLnBrk="1" hangingPunct="1"/>
            <a:r>
              <a:rPr lang="en-US" altLang="en-US" sz="2800" b="1"/>
              <a:t>Sharing information between procuring entities:  Exclusion is the tip of the iceberg</a:t>
            </a:r>
          </a:p>
        </p:txBody>
      </p:sp>
      <p:graphicFrame>
        <p:nvGraphicFramePr>
          <p:cNvPr id="4" name="Content Placeholder 3">
            <a:extLst>
              <a:ext uri="{FF2B5EF4-FFF2-40B4-BE49-F238E27FC236}">
                <a16:creationId xmlns:a16="http://schemas.microsoft.com/office/drawing/2014/main" id="{A1139F87-BDC9-46FC-8F57-EA07F8C93823}"/>
              </a:ext>
            </a:extLst>
          </p:cNvPr>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1380" name="Slide Number Placeholder 4">
            <a:extLst>
              <a:ext uri="{FF2B5EF4-FFF2-40B4-BE49-F238E27FC236}">
                <a16:creationId xmlns:a16="http://schemas.microsoft.com/office/drawing/2014/main" id="{D5A4BE64-CCC0-4676-8FEB-2207CA3E164D}"/>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FFFFFF"/>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F771A782-71DB-42C6-B95C-5CD58F2A0AB6}"/>
              </a:ext>
            </a:extLst>
          </p:cNvPr>
          <p:cNvSpPr>
            <a:spLocks noGrp="1"/>
          </p:cNvSpPr>
          <p:nvPr>
            <p:ph type="title"/>
          </p:nvPr>
        </p:nvSpPr>
        <p:spPr>
          <a:xfrm>
            <a:off x="457200" y="685800"/>
            <a:ext cx="8229600" cy="1066800"/>
          </a:xfrm>
        </p:spPr>
        <p:txBody>
          <a:bodyPr/>
          <a:lstStyle/>
          <a:p>
            <a:pPr eaLnBrk="1" hangingPunct="1"/>
            <a:r>
              <a:rPr lang="en-US" altLang="en-US" sz="3600"/>
              <a:t>Sharing Exclusion Information:</a:t>
            </a:r>
            <a:br>
              <a:rPr lang="en-US" altLang="en-US" sz="3600"/>
            </a:br>
            <a:r>
              <a:rPr lang="en-US" altLang="en-US" sz="3600"/>
              <a:t>EU Directive 2014/24/EU – Recital 85</a:t>
            </a:r>
          </a:p>
        </p:txBody>
      </p:sp>
      <p:graphicFrame>
        <p:nvGraphicFramePr>
          <p:cNvPr id="5" name="Content Placeholder 4">
            <a:extLst>
              <a:ext uri="{FF2B5EF4-FFF2-40B4-BE49-F238E27FC236}">
                <a16:creationId xmlns:a16="http://schemas.microsoft.com/office/drawing/2014/main" id="{DE1DBF69-97D8-4082-8A4C-B618BF813E44}"/>
              </a:ext>
            </a:extLst>
          </p:cNvPr>
          <p:cNvGraphicFramePr>
            <a:graphicFrameLocks noGrp="1"/>
          </p:cNvGraphicFramePr>
          <p:nvPr>
            <p:ph idx="1"/>
          </p:nvPr>
        </p:nvGraphicFramePr>
        <p:xfrm>
          <a:off x="-381000" y="1981200"/>
          <a:ext cx="9525000" cy="4389438"/>
        </p:xfrm>
        <a:graphic>
          <a:graphicData uri="http://schemas.openxmlformats.org/drawingml/2006/table">
            <a:tbl>
              <a:tblPr/>
              <a:tblGrid>
                <a:gridCol w="381000">
                  <a:extLst>
                    <a:ext uri="{9D8B030D-6E8A-4147-A177-3AD203B41FA5}">
                      <a16:colId xmlns:a16="http://schemas.microsoft.com/office/drawing/2014/main" val="20000"/>
                    </a:ext>
                  </a:extLst>
                </a:gridCol>
                <a:gridCol w="9144000">
                  <a:extLst>
                    <a:ext uri="{9D8B030D-6E8A-4147-A177-3AD203B41FA5}">
                      <a16:colId xmlns:a16="http://schemas.microsoft.com/office/drawing/2014/main" val="20001"/>
                    </a:ext>
                  </a:extLst>
                </a:gridCol>
              </a:tblGrid>
              <a:tr h="4389438">
                <a:tc>
                  <a:txBody>
                    <a:bodyPr/>
                    <a:lstStyle/>
                    <a:p>
                      <a:pPr algn="just"/>
                      <a:endParaRPr lang="en-US" sz="1800" dirty="0">
                        <a:solidFill>
                          <a:srgbClr val="FFC000"/>
                        </a:solidFill>
                        <a:effectLst/>
                      </a:endParaRPr>
                    </a:p>
                  </a:txBody>
                  <a:tcPr marL="0" marR="0" marT="0" marB="0">
                    <a:lnL>
                      <a:noFill/>
                    </a:lnL>
                    <a:lnR>
                      <a:noFill/>
                    </a:lnR>
                    <a:lnT>
                      <a:noFill/>
                    </a:lnT>
                    <a:lnB>
                      <a:noFill/>
                    </a:lnB>
                    <a:solidFill>
                      <a:srgbClr val="FFFFFF"/>
                    </a:solidFill>
                  </a:tcPr>
                </a:tc>
                <a:tc>
                  <a:txBody>
                    <a:bodyPr/>
                    <a:lstStyle/>
                    <a:p>
                      <a:pPr algn="just"/>
                      <a:r>
                        <a:rPr lang="en-US" sz="2000" dirty="0">
                          <a:solidFill>
                            <a:srgbClr val="FFC000"/>
                          </a:solidFill>
                          <a:effectLst/>
                        </a:rPr>
                        <a:t>It</a:t>
                      </a:r>
                      <a:r>
                        <a:rPr lang="en-US" sz="2000" baseline="0" dirty="0">
                          <a:solidFill>
                            <a:srgbClr val="FFC000"/>
                          </a:solidFill>
                          <a:effectLst/>
                        </a:rPr>
                        <a:t> is</a:t>
                      </a:r>
                      <a:r>
                        <a:rPr lang="en-US" sz="2000" dirty="0">
                          <a:solidFill>
                            <a:srgbClr val="FFC000"/>
                          </a:solidFill>
                          <a:effectLst/>
                        </a:rPr>
                        <a:t> </a:t>
                      </a:r>
                      <a:r>
                        <a:rPr lang="en-US" sz="2000" b="1" dirty="0">
                          <a:solidFill>
                            <a:srgbClr val="FF0000"/>
                          </a:solidFill>
                          <a:effectLst/>
                        </a:rPr>
                        <a:t>important that the decisions of contracting authorities should be based on recent information, in particular as regards exclusion grounds</a:t>
                      </a:r>
                      <a:r>
                        <a:rPr lang="en-US" sz="2000" b="0" baseline="0" dirty="0">
                          <a:solidFill>
                            <a:srgbClr val="FFC000"/>
                          </a:solidFill>
                          <a:effectLst/>
                        </a:rPr>
                        <a:t> . . . </a:t>
                      </a:r>
                      <a:r>
                        <a:rPr lang="en-US" sz="2000" dirty="0">
                          <a:solidFill>
                            <a:srgbClr val="FFC000"/>
                          </a:solidFill>
                          <a:effectLst/>
                        </a:rPr>
                        <a:t>. </a:t>
                      </a:r>
                      <a:r>
                        <a:rPr lang="en-US" sz="2000" b="1" dirty="0">
                          <a:solidFill>
                            <a:srgbClr val="FFFF00"/>
                          </a:solidFill>
                          <a:effectLst/>
                        </a:rPr>
                        <a:t>It is therefore preferable that, whenever possible, contracting authorities should verify such information by accessing relevant databases, which should be national in the sense of being administered by public authorities</a:t>
                      </a:r>
                      <a:r>
                        <a:rPr lang="en-US" sz="2000" b="1" dirty="0">
                          <a:solidFill>
                            <a:srgbClr val="FFC000"/>
                          </a:solidFill>
                          <a:effectLst/>
                        </a:rPr>
                        <a:t>.</a:t>
                      </a:r>
                      <a:r>
                        <a:rPr lang="en-US" sz="2000" dirty="0">
                          <a:solidFill>
                            <a:srgbClr val="FFC000"/>
                          </a:solidFill>
                          <a:effectLst/>
                        </a:rPr>
                        <a:t> </a:t>
                      </a:r>
                      <a:r>
                        <a:rPr lang="en-US" sz="2000" b="1" u="sng" dirty="0">
                          <a:solidFill>
                            <a:srgbClr val="FFC000"/>
                          </a:solidFill>
                          <a:effectLst/>
                        </a:rPr>
                        <a:t>At the current stage of development, there might still be cases where doing so is not yet possible because of technical reasons</a:t>
                      </a:r>
                      <a:r>
                        <a:rPr lang="en-US" sz="2000" b="1" dirty="0">
                          <a:solidFill>
                            <a:srgbClr val="FFC000"/>
                          </a:solidFill>
                          <a:effectLst/>
                        </a:rPr>
                        <a:t>. </a:t>
                      </a:r>
                      <a:r>
                        <a:rPr lang="en-US" sz="2000" dirty="0">
                          <a:solidFill>
                            <a:srgbClr val="FFC000"/>
                          </a:solidFill>
                          <a:effectLst/>
                        </a:rPr>
                        <a:t>The </a:t>
                      </a:r>
                      <a:r>
                        <a:rPr lang="en-US" sz="2000" b="1" dirty="0">
                          <a:solidFill>
                            <a:srgbClr val="FFC000"/>
                          </a:solidFill>
                          <a:effectLst/>
                        </a:rPr>
                        <a:t>Commission should therefore envisage promoting measures that could facilitate easy recourse to up-to-date information electronically,</a:t>
                      </a:r>
                      <a:r>
                        <a:rPr lang="en-US" sz="2000" dirty="0">
                          <a:solidFill>
                            <a:srgbClr val="FFC000"/>
                          </a:solidFill>
                          <a:effectLst/>
                        </a:rPr>
                        <a:t> such as strengthening tools offering access to virtual company dossiers, or means of facilitating interoperability between databases or other such flanking measures.</a:t>
                      </a:r>
                    </a:p>
                  </a:txBody>
                  <a:tcPr marL="0" marR="0" marT="0" marB="0">
                    <a:lnL>
                      <a:noFill/>
                    </a:lnL>
                    <a:lnR>
                      <a:noFill/>
                    </a:lnR>
                    <a:lnT>
                      <a:noFill/>
                    </a:lnT>
                    <a:lnB>
                      <a:noFill/>
                    </a:lnB>
                    <a:solidFill>
                      <a:schemeClr val="tx2">
                        <a:lumMod val="50000"/>
                      </a:schemeClr>
                    </a:solidFill>
                  </a:tcPr>
                </a:tc>
                <a:extLst>
                  <a:ext uri="{0D108BD9-81ED-4DB2-BD59-A6C34878D82A}">
                    <a16:rowId xmlns:a16="http://schemas.microsoft.com/office/drawing/2014/main" val="10000"/>
                  </a:ext>
                </a:extLst>
              </a:tr>
            </a:tbl>
          </a:graphicData>
        </a:graphic>
      </p:graphicFrame>
      <p:sp>
        <p:nvSpPr>
          <p:cNvPr id="102406" name="Slide Number Placeholder 2">
            <a:extLst>
              <a:ext uri="{FF2B5EF4-FFF2-40B4-BE49-F238E27FC236}">
                <a16:creationId xmlns:a16="http://schemas.microsoft.com/office/drawing/2014/main" id="{06F13D26-4CEE-4F3A-B883-AD54CFEC90A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8EEEC50-9D89-44CC-8010-E1988A23ECF1}"/>
              </a:ext>
            </a:extLst>
          </p:cNvPr>
          <p:cNvGraphicFramePr>
            <a:graphicFrameLocks noGrp="1"/>
          </p:cNvGraphicFramePr>
          <p:nvPr/>
        </p:nvGraphicFramePr>
        <p:xfrm>
          <a:off x="-76200" y="0"/>
          <a:ext cx="9144000" cy="68580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1325891">
                <a:tc>
                  <a:txBody>
                    <a:bodyPr/>
                    <a:lstStyle/>
                    <a:p>
                      <a:endParaRPr lang="en-US" sz="1600" dirty="0"/>
                    </a:p>
                  </a:txBody>
                  <a:tcPr>
                    <a:solidFill>
                      <a:srgbClr val="800000"/>
                    </a:solidFill>
                  </a:tcPr>
                </a:tc>
                <a:tc>
                  <a:txBody>
                    <a:bodyPr/>
                    <a:lstStyle/>
                    <a:p>
                      <a:r>
                        <a:rPr lang="en-US" sz="1600" dirty="0"/>
                        <a:t>U.S. Federal</a:t>
                      </a:r>
                      <a:r>
                        <a:rPr lang="en-US" sz="1600" baseline="0" dirty="0"/>
                        <a:t> Acquisition Regulation (FAR)</a:t>
                      </a:r>
                      <a:endParaRPr lang="en-US" sz="1600" dirty="0"/>
                    </a:p>
                  </a:txBody>
                  <a:tcPr/>
                </a:tc>
                <a:tc>
                  <a:txBody>
                    <a:bodyPr/>
                    <a:lstStyle/>
                    <a:p>
                      <a:r>
                        <a:rPr lang="en-US" sz="1600" dirty="0"/>
                        <a:t>European</a:t>
                      </a:r>
                      <a:r>
                        <a:rPr lang="en-US" sz="1600" baseline="0" dirty="0"/>
                        <a:t> Procurement Directive (2014/24/EU)</a:t>
                      </a:r>
                      <a:endParaRPr lang="en-US" sz="1600" dirty="0"/>
                    </a:p>
                  </a:txBody>
                  <a:tcPr/>
                </a:tc>
                <a:tc>
                  <a:txBody>
                    <a:bodyPr/>
                    <a:lstStyle/>
                    <a:p>
                      <a:r>
                        <a:rPr lang="en-US" sz="1600" dirty="0"/>
                        <a:t>WTO</a:t>
                      </a:r>
                      <a:r>
                        <a:rPr lang="en-US" sz="1600" baseline="0" dirty="0"/>
                        <a:t> Government Procurement Agreement (2012)</a:t>
                      </a:r>
                      <a:endParaRPr lang="en-US" sz="1600" dirty="0"/>
                    </a:p>
                  </a:txBody>
                  <a:tcPr/>
                </a:tc>
                <a:tc>
                  <a:txBody>
                    <a:bodyPr/>
                    <a:lstStyle/>
                    <a:p>
                      <a:r>
                        <a:rPr lang="en-US" sz="1600" dirty="0"/>
                        <a:t>American</a:t>
                      </a:r>
                      <a:r>
                        <a:rPr lang="en-US" sz="1600" baseline="0" dirty="0"/>
                        <a:t> Bar Association </a:t>
                      </a:r>
                      <a:r>
                        <a:rPr lang="en-US" sz="1600" dirty="0"/>
                        <a:t>Model</a:t>
                      </a:r>
                      <a:r>
                        <a:rPr lang="en-US" sz="1600" baseline="0" dirty="0"/>
                        <a:t> Procurement Code</a:t>
                      </a:r>
                      <a:endParaRPr lang="en-US" sz="1600" dirty="0"/>
                    </a:p>
                  </a:txBody>
                  <a:tcPr/>
                </a:tc>
                <a:extLst>
                  <a:ext uri="{0D108BD9-81ED-4DB2-BD59-A6C34878D82A}">
                    <a16:rowId xmlns:a16="http://schemas.microsoft.com/office/drawing/2014/main" val="10000"/>
                  </a:ext>
                </a:extLst>
              </a:tr>
              <a:tr h="532737">
                <a:tc>
                  <a:txBody>
                    <a:bodyPr/>
                    <a:lstStyle/>
                    <a:p>
                      <a:r>
                        <a:rPr lang="en-US" sz="1200" dirty="0"/>
                        <a:t>Acquisition</a:t>
                      </a:r>
                      <a:r>
                        <a:rPr lang="en-US" sz="1200" baseline="0" dirty="0"/>
                        <a:t> Planning</a:t>
                      </a:r>
                      <a:endParaRPr lang="en-US" sz="1200" dirty="0"/>
                    </a:p>
                  </a:txBody>
                  <a:tcPr/>
                </a:tc>
                <a:tc>
                  <a:txBody>
                    <a:bodyPr/>
                    <a:lstStyle/>
                    <a:p>
                      <a:endParaRPr lang="en-US" sz="1800" dirty="0"/>
                    </a:p>
                  </a:txBody>
                  <a:tcPr>
                    <a:solidFill>
                      <a:srgbClr val="FFFF0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FFFF00"/>
                    </a:solidFill>
                  </a:tcPr>
                </a:tc>
                <a:extLst>
                  <a:ext uri="{0D108BD9-81ED-4DB2-BD59-A6C34878D82A}">
                    <a16:rowId xmlns:a16="http://schemas.microsoft.com/office/drawing/2014/main" val="10001"/>
                  </a:ext>
                </a:extLst>
              </a:tr>
              <a:tr h="539607">
                <a:tc>
                  <a:txBody>
                    <a:bodyPr/>
                    <a:lstStyle/>
                    <a:p>
                      <a:r>
                        <a:rPr lang="en-US" sz="1200" dirty="0"/>
                        <a:t>Publication of Opportunities</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extLst>
                  <a:ext uri="{0D108BD9-81ED-4DB2-BD59-A6C34878D82A}">
                    <a16:rowId xmlns:a16="http://schemas.microsoft.com/office/drawing/2014/main" val="10002"/>
                  </a:ext>
                </a:extLst>
              </a:tr>
              <a:tr h="659271">
                <a:tc>
                  <a:txBody>
                    <a:bodyPr/>
                    <a:lstStyle/>
                    <a:p>
                      <a:r>
                        <a:rPr lang="en-US" sz="1200" dirty="0"/>
                        <a:t>Electronic Reverse Auctions</a:t>
                      </a:r>
                    </a:p>
                  </a:txBody>
                  <a:tcPr/>
                </a:tc>
                <a:tc>
                  <a:txBody>
                    <a:bodyPr/>
                    <a:lstStyle/>
                    <a:p>
                      <a:endParaRPr lang="en-US" sz="1800" dirty="0"/>
                    </a:p>
                  </a:txBody>
                  <a:tcPr>
                    <a:solidFill>
                      <a:srgbClr val="FF000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FF0000"/>
                    </a:solidFill>
                  </a:tcPr>
                </a:tc>
                <a:extLst>
                  <a:ext uri="{0D108BD9-81ED-4DB2-BD59-A6C34878D82A}">
                    <a16:rowId xmlns:a16="http://schemas.microsoft.com/office/drawing/2014/main" val="10003"/>
                  </a:ext>
                </a:extLst>
              </a:tr>
              <a:tr h="387151">
                <a:tc>
                  <a:txBody>
                    <a:bodyPr/>
                    <a:lstStyle/>
                    <a:p>
                      <a:r>
                        <a:rPr lang="en-US" sz="1200" dirty="0"/>
                        <a:t>Sealed Bidding (Open Tendering)</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extLst>
                  <a:ext uri="{0D108BD9-81ED-4DB2-BD59-A6C34878D82A}">
                    <a16:rowId xmlns:a16="http://schemas.microsoft.com/office/drawing/2014/main" val="10004"/>
                  </a:ext>
                </a:extLst>
              </a:tr>
              <a:tr h="524189">
                <a:tc>
                  <a:txBody>
                    <a:bodyPr/>
                    <a:lstStyle/>
                    <a:p>
                      <a:r>
                        <a:rPr lang="en-US" sz="1200" dirty="0"/>
                        <a:t>Competitive</a:t>
                      </a:r>
                      <a:r>
                        <a:rPr lang="en-US" sz="1200" baseline="0" dirty="0"/>
                        <a:t> </a:t>
                      </a:r>
                      <a:r>
                        <a:rPr lang="en-US" sz="1200" dirty="0"/>
                        <a:t>Negotiations (Dialogue)</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FFFF00"/>
                    </a:solidFill>
                  </a:tcPr>
                </a:tc>
                <a:tc>
                  <a:txBody>
                    <a:bodyPr/>
                    <a:lstStyle/>
                    <a:p>
                      <a:endParaRPr lang="en-US" sz="1800" dirty="0"/>
                    </a:p>
                  </a:txBody>
                  <a:tcPr>
                    <a:solidFill>
                      <a:srgbClr val="00B050"/>
                    </a:solidFill>
                  </a:tcPr>
                </a:tc>
                <a:extLst>
                  <a:ext uri="{0D108BD9-81ED-4DB2-BD59-A6C34878D82A}">
                    <a16:rowId xmlns:a16="http://schemas.microsoft.com/office/drawing/2014/main" val="10005"/>
                  </a:ext>
                </a:extLst>
              </a:tr>
              <a:tr h="659271">
                <a:tc>
                  <a:txBody>
                    <a:bodyPr/>
                    <a:lstStyle/>
                    <a:p>
                      <a:r>
                        <a:rPr lang="en-US" sz="1200" dirty="0" err="1"/>
                        <a:t>IDIQs</a:t>
                      </a:r>
                      <a:r>
                        <a:rPr lang="en-US" sz="1200" dirty="0"/>
                        <a:t> (Frameworks)</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FFFF00"/>
                    </a:solidFill>
                  </a:tcPr>
                </a:tc>
                <a:tc>
                  <a:txBody>
                    <a:bodyPr/>
                    <a:lstStyle/>
                    <a:p>
                      <a:endParaRPr lang="en-US" sz="1800" dirty="0"/>
                    </a:p>
                  </a:txBody>
                  <a:tcPr>
                    <a:solidFill>
                      <a:srgbClr val="FF0000"/>
                    </a:solidFill>
                  </a:tcPr>
                </a:tc>
                <a:extLst>
                  <a:ext uri="{0D108BD9-81ED-4DB2-BD59-A6C34878D82A}">
                    <a16:rowId xmlns:a16="http://schemas.microsoft.com/office/drawing/2014/main" val="10006"/>
                  </a:ext>
                </a:extLst>
              </a:tr>
              <a:tr h="659271">
                <a:tc>
                  <a:txBody>
                    <a:bodyPr/>
                    <a:lstStyle/>
                    <a:p>
                      <a:r>
                        <a:rPr lang="en-US" sz="1200" dirty="0"/>
                        <a:t>Publication of Awards</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a:p>
                  </a:txBody>
                  <a:tcPr>
                    <a:solidFill>
                      <a:srgbClr val="00B050"/>
                    </a:solidFill>
                  </a:tcPr>
                </a:tc>
                <a:tc>
                  <a:txBody>
                    <a:bodyPr/>
                    <a:lstStyle/>
                    <a:p>
                      <a:endParaRPr lang="en-US" sz="1800" dirty="0"/>
                    </a:p>
                  </a:txBody>
                  <a:tcPr>
                    <a:solidFill>
                      <a:srgbClr val="00B050"/>
                    </a:solidFill>
                  </a:tcPr>
                </a:tc>
                <a:extLst>
                  <a:ext uri="{0D108BD9-81ED-4DB2-BD59-A6C34878D82A}">
                    <a16:rowId xmlns:a16="http://schemas.microsoft.com/office/drawing/2014/main" val="10007"/>
                  </a:ext>
                </a:extLst>
              </a:tr>
              <a:tr h="387151">
                <a:tc>
                  <a:txBody>
                    <a:bodyPr/>
                    <a:lstStyle/>
                    <a:p>
                      <a:r>
                        <a:rPr lang="en-US" sz="1200" dirty="0"/>
                        <a:t>Bid Protests (Remedies)</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extLst>
                  <a:ext uri="{0D108BD9-81ED-4DB2-BD59-A6C34878D82A}">
                    <a16:rowId xmlns:a16="http://schemas.microsoft.com/office/drawing/2014/main" val="10008"/>
                  </a:ext>
                </a:extLst>
              </a:tr>
              <a:tr h="524189">
                <a:tc>
                  <a:txBody>
                    <a:bodyPr/>
                    <a:lstStyle/>
                    <a:p>
                      <a:r>
                        <a:rPr lang="en-US" sz="1200" dirty="0"/>
                        <a:t>Suspension-Debarment (Exclusion)</a:t>
                      </a:r>
                    </a:p>
                  </a:txBody>
                  <a:tcPr/>
                </a:tc>
                <a:tc>
                  <a:txBody>
                    <a:bodyPr/>
                    <a:lstStyle/>
                    <a:p>
                      <a:endParaRPr lang="en-US" sz="1800" dirty="0"/>
                    </a:p>
                  </a:txBody>
                  <a:tcPr>
                    <a:solidFill>
                      <a:srgbClr val="00B050"/>
                    </a:solidFill>
                  </a:tcPr>
                </a:tc>
                <a:tc>
                  <a:txBody>
                    <a:bodyPr/>
                    <a:lstStyle/>
                    <a:p>
                      <a:endParaRPr lang="en-US" sz="1800" dirty="0"/>
                    </a:p>
                  </a:txBody>
                  <a:tcPr>
                    <a:solidFill>
                      <a:srgbClr val="FFFF00"/>
                    </a:solidFill>
                  </a:tcPr>
                </a:tc>
                <a:tc>
                  <a:txBody>
                    <a:bodyPr/>
                    <a:lstStyle/>
                    <a:p>
                      <a:endParaRPr lang="en-US" sz="1800" dirty="0"/>
                    </a:p>
                  </a:txBody>
                  <a:tcPr>
                    <a:solidFill>
                      <a:srgbClr val="FF0000"/>
                    </a:solidFill>
                  </a:tcPr>
                </a:tc>
                <a:tc>
                  <a:txBody>
                    <a:bodyPr/>
                    <a:lstStyle/>
                    <a:p>
                      <a:endParaRPr lang="en-US" sz="1800" dirty="0"/>
                    </a:p>
                  </a:txBody>
                  <a:tcPr>
                    <a:solidFill>
                      <a:srgbClr val="00B050"/>
                    </a:solidFill>
                  </a:tcPr>
                </a:tc>
                <a:extLst>
                  <a:ext uri="{0D108BD9-81ED-4DB2-BD59-A6C34878D82A}">
                    <a16:rowId xmlns:a16="http://schemas.microsoft.com/office/drawing/2014/main" val="10009"/>
                  </a:ext>
                </a:extLst>
              </a:tr>
              <a:tr h="589223">
                <a:tc>
                  <a:txBody>
                    <a:bodyPr/>
                    <a:lstStyle/>
                    <a:p>
                      <a:r>
                        <a:rPr lang="en-US" sz="1200" dirty="0"/>
                        <a:t>Contract Administration</a:t>
                      </a:r>
                    </a:p>
                  </a:txBody>
                  <a:tcPr/>
                </a:tc>
                <a:tc>
                  <a:txBody>
                    <a:bodyPr/>
                    <a:lstStyle/>
                    <a:p>
                      <a:endParaRPr lang="en-US" sz="1800" dirty="0"/>
                    </a:p>
                  </a:txBody>
                  <a:tcPr>
                    <a:solidFill>
                      <a:srgbClr val="00B050"/>
                    </a:solidFill>
                  </a:tcPr>
                </a:tc>
                <a:tc>
                  <a:txBody>
                    <a:bodyPr/>
                    <a:lstStyle/>
                    <a:p>
                      <a:endParaRPr lang="en-US" sz="1800" dirty="0"/>
                    </a:p>
                  </a:txBody>
                  <a:tcPr>
                    <a:solidFill>
                      <a:srgbClr val="FF0000"/>
                    </a:solidFill>
                  </a:tcPr>
                </a:tc>
                <a:tc>
                  <a:txBody>
                    <a:bodyPr/>
                    <a:lstStyle/>
                    <a:p>
                      <a:endParaRPr lang="en-US" sz="1800" dirty="0"/>
                    </a:p>
                  </a:txBody>
                  <a:tcPr>
                    <a:solidFill>
                      <a:srgbClr val="FF0000"/>
                    </a:solidFill>
                  </a:tcPr>
                </a:tc>
                <a:tc>
                  <a:txBody>
                    <a:bodyPr/>
                    <a:lstStyle/>
                    <a:p>
                      <a:endParaRPr lang="en-US" sz="1800" dirty="0"/>
                    </a:p>
                  </a:txBody>
                  <a:tcPr>
                    <a:solidFill>
                      <a:srgbClr val="FFFF00"/>
                    </a:solidFill>
                  </a:tcPr>
                </a:tc>
                <a:extLst>
                  <a:ext uri="{0D108BD9-81ED-4DB2-BD59-A6C34878D82A}">
                    <a16:rowId xmlns:a16="http://schemas.microsoft.com/office/drawing/2014/main" val="10010"/>
                  </a:ext>
                </a:extLst>
              </a:tr>
            </a:tbl>
          </a:graphicData>
        </a:graphic>
      </p:graphicFrame>
      <p:sp>
        <p:nvSpPr>
          <p:cNvPr id="2" name="TextBox 1">
            <a:extLst>
              <a:ext uri="{FF2B5EF4-FFF2-40B4-BE49-F238E27FC236}">
                <a16:creationId xmlns:a16="http://schemas.microsoft.com/office/drawing/2014/main" id="{97DBF03D-879D-4870-A3BF-1027A4A500EB}"/>
              </a:ext>
            </a:extLst>
          </p:cNvPr>
          <p:cNvSpPr txBox="1"/>
          <p:nvPr/>
        </p:nvSpPr>
        <p:spPr>
          <a:xfrm rot="19414642">
            <a:off x="5272088" y="5534025"/>
            <a:ext cx="4572000" cy="522288"/>
          </a:xfrm>
          <a:prstGeom prst="rect">
            <a:avLst/>
          </a:prstGeom>
          <a:solidFill>
            <a:schemeClr val="accent3">
              <a:lumMod val="75000"/>
            </a:schemeClr>
          </a:solidFill>
        </p:spPr>
        <p:txBody>
          <a:bodyPr>
            <a:spAutoFit/>
          </a:bodyPr>
          <a:lstStyle/>
          <a:p>
            <a:pPr algn="ctr" fontAlgn="auto">
              <a:spcBef>
                <a:spcPts val="0"/>
              </a:spcBef>
              <a:spcAft>
                <a:spcPts val="0"/>
              </a:spcAft>
              <a:defRPr/>
            </a:pPr>
            <a:r>
              <a:rPr lang="en-US" sz="2800" b="1" dirty="0">
                <a:solidFill>
                  <a:schemeClr val="bg1"/>
                </a:solidFill>
                <a:latin typeface="+mn-lt"/>
                <a:cs typeface="+mn-cs"/>
              </a:rPr>
              <a:t>CONVERGENCE?</a:t>
            </a:r>
          </a:p>
        </p:txBody>
      </p:sp>
      <p:sp>
        <p:nvSpPr>
          <p:cNvPr id="30797" name="Slide Number Placeholder 2">
            <a:extLst>
              <a:ext uri="{FF2B5EF4-FFF2-40B4-BE49-F238E27FC236}">
                <a16:creationId xmlns:a16="http://schemas.microsoft.com/office/drawing/2014/main" id="{2C624AEE-F91C-4723-9F75-22691B224B4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2A32AEE8-42DA-49A4-ABC4-3D8CF6F8C5EB}" type="slidenum">
              <a:rPr lang="en-US" altLang="en-US">
                <a:solidFill>
                  <a:srgbClr val="FFFFFF"/>
                </a:solidFill>
              </a:rPr>
              <a:pPr eaLnBrk="1" hangingPunct="1"/>
              <a:t>8</a:t>
            </a:fld>
            <a:endParaRPr lang="en-US" altLang="en-US">
              <a:solidFill>
                <a:srgbClr val="FFFF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B9D5D0EB-2190-43FF-BD7A-E4093367C126}"/>
              </a:ext>
            </a:extLst>
          </p:cNvPr>
          <p:cNvSpPr>
            <a:spLocks noGrp="1"/>
          </p:cNvSpPr>
          <p:nvPr>
            <p:ph type="title"/>
          </p:nvPr>
        </p:nvSpPr>
        <p:spPr>
          <a:xfrm>
            <a:off x="381000" y="228600"/>
            <a:ext cx="8229600" cy="1143000"/>
          </a:xfrm>
        </p:spPr>
        <p:txBody>
          <a:bodyPr/>
          <a:lstStyle/>
          <a:p>
            <a:pPr eaLnBrk="1" hangingPunct="1"/>
            <a:r>
              <a:rPr lang="en-US" altLang="en-US" sz="2800"/>
              <a:t>Sharing Exclusion Information:</a:t>
            </a:r>
            <a:br>
              <a:rPr lang="en-US" altLang="en-US" sz="2800"/>
            </a:br>
            <a:r>
              <a:rPr lang="en-US" altLang="en-US" sz="2400"/>
              <a:t>U.S. System for Award Management (SAM.gov)</a:t>
            </a:r>
          </a:p>
        </p:txBody>
      </p:sp>
      <p:pic>
        <p:nvPicPr>
          <p:cNvPr id="104451" name="Picture 1">
            <a:extLst>
              <a:ext uri="{FF2B5EF4-FFF2-40B4-BE49-F238E27FC236}">
                <a16:creationId xmlns:a16="http://schemas.microsoft.com/office/drawing/2014/main" id="{4F146F61-A70F-43F9-81DB-E2790C55F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5576888" cy="491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428" name="Slide Number Placeholder 2">
            <a:extLst>
              <a:ext uri="{FF2B5EF4-FFF2-40B4-BE49-F238E27FC236}">
                <a16:creationId xmlns:a16="http://schemas.microsoft.com/office/drawing/2014/main" id="{38ABB637-753B-4610-B213-76ECED7C5A67}"/>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FFFFFF"/>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8B1E1BAC-60E0-42EF-ACAC-5166CB46B8D0}"/>
              </a:ext>
            </a:extLst>
          </p:cNvPr>
          <p:cNvSpPr>
            <a:spLocks noGrp="1"/>
          </p:cNvSpPr>
          <p:nvPr>
            <p:ph type="title"/>
          </p:nvPr>
        </p:nvSpPr>
        <p:spPr>
          <a:xfrm>
            <a:off x="381000" y="228600"/>
            <a:ext cx="8229600" cy="1143000"/>
          </a:xfrm>
        </p:spPr>
        <p:txBody>
          <a:bodyPr/>
          <a:lstStyle/>
          <a:p>
            <a:pPr eaLnBrk="1" hangingPunct="1"/>
            <a:r>
              <a:rPr lang="en-US" altLang="en-US" sz="2800"/>
              <a:t>Sharing Exclusion Information:</a:t>
            </a:r>
            <a:br>
              <a:rPr lang="en-US" altLang="en-US" sz="2800"/>
            </a:br>
            <a:r>
              <a:rPr lang="en-US" altLang="en-US" sz="2400"/>
              <a:t>U.S. System for Award Management (SAM.gov)</a:t>
            </a:r>
          </a:p>
        </p:txBody>
      </p:sp>
      <p:pic>
        <p:nvPicPr>
          <p:cNvPr id="105475" name="Picture 1">
            <a:extLst>
              <a:ext uri="{FF2B5EF4-FFF2-40B4-BE49-F238E27FC236}">
                <a16:creationId xmlns:a16="http://schemas.microsoft.com/office/drawing/2014/main" id="{6513FC9C-7ADB-440E-89B0-0AA8EEE7D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5576888" cy="491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452" name="Slide Number Placeholder 2">
            <a:extLst>
              <a:ext uri="{FF2B5EF4-FFF2-40B4-BE49-F238E27FC236}">
                <a16:creationId xmlns:a16="http://schemas.microsoft.com/office/drawing/2014/main" id="{E6B9FC34-518E-44C8-8D59-11A2A2DCF5FA}"/>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FFFFFF"/>
              </a:solidFill>
            </a:endParaRPr>
          </a:p>
        </p:txBody>
      </p:sp>
      <p:pic>
        <p:nvPicPr>
          <p:cNvPr id="105477" name="Picture 2">
            <a:extLst>
              <a:ext uri="{FF2B5EF4-FFF2-40B4-BE49-F238E27FC236}">
                <a16:creationId xmlns:a16="http://schemas.microsoft.com/office/drawing/2014/main" id="{3168A7B8-8075-449F-9C7C-938244F27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2757488"/>
            <a:ext cx="8945562" cy="2144712"/>
          </a:xfrm>
          <a:prstGeom prst="rect">
            <a:avLst/>
          </a:prstGeom>
          <a:noFill/>
          <a:ln w="76200">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8410F735-2A9B-4D16-AADD-EF78AEE026BB}"/>
              </a:ext>
            </a:extLst>
          </p:cNvPr>
          <p:cNvSpPr>
            <a:spLocks noGrp="1"/>
          </p:cNvSpPr>
          <p:nvPr>
            <p:ph type="title"/>
          </p:nvPr>
        </p:nvSpPr>
        <p:spPr>
          <a:xfrm>
            <a:off x="381000" y="228600"/>
            <a:ext cx="8229600" cy="1143000"/>
          </a:xfrm>
        </p:spPr>
        <p:txBody>
          <a:bodyPr/>
          <a:lstStyle/>
          <a:p>
            <a:pPr eaLnBrk="1" hangingPunct="1"/>
            <a:r>
              <a:rPr lang="en-US" altLang="en-US" sz="2800"/>
              <a:t>Sharing Exclusion Information:</a:t>
            </a:r>
            <a:br>
              <a:rPr lang="en-US" altLang="en-US" sz="2800"/>
            </a:br>
            <a:r>
              <a:rPr lang="en-US" altLang="en-US" sz="2400"/>
              <a:t>U.S. System for Award Management (SAM.gov)</a:t>
            </a:r>
          </a:p>
        </p:txBody>
      </p:sp>
      <p:pic>
        <p:nvPicPr>
          <p:cNvPr id="106499" name="Picture 1">
            <a:extLst>
              <a:ext uri="{FF2B5EF4-FFF2-40B4-BE49-F238E27FC236}">
                <a16:creationId xmlns:a16="http://schemas.microsoft.com/office/drawing/2014/main" id="{BE2A766E-034D-474C-B2D1-064728808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5576888" cy="491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5476" name="Slide Number Placeholder 2">
            <a:extLst>
              <a:ext uri="{FF2B5EF4-FFF2-40B4-BE49-F238E27FC236}">
                <a16:creationId xmlns:a16="http://schemas.microsoft.com/office/drawing/2014/main" id="{A3A95744-67F9-4550-960B-D79EA4B034E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a:solidFill>
                <a:srgbClr val="FFFFFF"/>
              </a:solidFill>
            </a:endParaRPr>
          </a:p>
        </p:txBody>
      </p:sp>
      <p:pic>
        <p:nvPicPr>
          <p:cNvPr id="106501" name="Picture 2">
            <a:extLst>
              <a:ext uri="{FF2B5EF4-FFF2-40B4-BE49-F238E27FC236}">
                <a16:creationId xmlns:a16="http://schemas.microsoft.com/office/drawing/2014/main" id="{2575D485-A7BE-4F7F-8D40-09257B99F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2757488"/>
            <a:ext cx="8945562" cy="2144712"/>
          </a:xfrm>
          <a:prstGeom prst="rect">
            <a:avLst/>
          </a:prstGeom>
          <a:noFill/>
          <a:ln w="76200">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106502" name="Picture 2">
            <a:extLst>
              <a:ext uri="{FF2B5EF4-FFF2-40B4-BE49-F238E27FC236}">
                <a16:creationId xmlns:a16="http://schemas.microsoft.com/office/drawing/2014/main" id="{18E8024F-8F26-4C68-B270-123C922BC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1620838"/>
            <a:ext cx="8102600" cy="4170362"/>
          </a:xfrm>
          <a:prstGeom prst="rect">
            <a:avLst/>
          </a:prstGeom>
          <a:noFill/>
          <a:ln w="762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EECBAF52-AEF2-4836-AC73-AA9189892126}"/>
              </a:ext>
            </a:extLst>
          </p:cNvPr>
          <p:cNvSpPr>
            <a:spLocks noGrp="1"/>
          </p:cNvSpPr>
          <p:nvPr>
            <p:ph type="title"/>
          </p:nvPr>
        </p:nvSpPr>
        <p:spPr>
          <a:xfrm>
            <a:off x="533400" y="1676400"/>
            <a:ext cx="8229600" cy="1066800"/>
          </a:xfrm>
        </p:spPr>
        <p:txBody>
          <a:bodyPr/>
          <a:lstStyle/>
          <a:p>
            <a:pPr eaLnBrk="1" hangingPunct="1"/>
            <a:r>
              <a:rPr lang="en-US" altLang="en-US"/>
              <a:t>Conclusion</a:t>
            </a:r>
          </a:p>
        </p:txBody>
      </p:sp>
      <p:sp>
        <p:nvSpPr>
          <p:cNvPr id="83971" name="Content Placeholder 2">
            <a:extLst>
              <a:ext uri="{FF2B5EF4-FFF2-40B4-BE49-F238E27FC236}">
                <a16:creationId xmlns:a16="http://schemas.microsoft.com/office/drawing/2014/main" id="{4B506079-EAA4-4BD9-B2BC-42EAC9187F39}"/>
              </a:ext>
            </a:extLst>
          </p:cNvPr>
          <p:cNvSpPr>
            <a:spLocks noGrp="1"/>
          </p:cNvSpPr>
          <p:nvPr>
            <p:ph idx="1"/>
          </p:nvPr>
        </p:nvSpPr>
        <p:spPr>
          <a:xfrm>
            <a:off x="457200" y="2971800"/>
            <a:ext cx="8229600" cy="4324350"/>
          </a:xfrm>
        </p:spPr>
        <p:txBody>
          <a:bodyPr/>
          <a:lstStyle/>
          <a:p>
            <a:pPr eaLnBrk="1" hangingPunct="1"/>
            <a:r>
              <a:rPr lang="en-US" altLang="en-US"/>
              <a:t>Caroline Nicholas:</a:t>
            </a:r>
          </a:p>
          <a:p>
            <a:pPr lvl="1" eaLnBrk="1" hangingPunct="1"/>
            <a:r>
              <a:rPr lang="en-US" altLang="en-US"/>
              <a:t>Caroline.Nicholas@uncitral.org </a:t>
            </a:r>
          </a:p>
          <a:p>
            <a:pPr eaLnBrk="1" hangingPunct="1"/>
            <a:r>
              <a:rPr lang="en-US" altLang="en-US"/>
              <a:t>Christopher Yukins:</a:t>
            </a:r>
          </a:p>
          <a:p>
            <a:pPr lvl="1" eaLnBrk="1" hangingPunct="1"/>
            <a:r>
              <a:rPr lang="en-US" altLang="en-US"/>
              <a:t>cyukins@law.gwu.edu</a:t>
            </a:r>
          </a:p>
        </p:txBody>
      </p:sp>
      <p:sp>
        <p:nvSpPr>
          <p:cNvPr id="82948" name="Slide Number Placeholder 3">
            <a:extLst>
              <a:ext uri="{FF2B5EF4-FFF2-40B4-BE49-F238E27FC236}">
                <a16:creationId xmlns:a16="http://schemas.microsoft.com/office/drawing/2014/main" id="{37EEAA0E-AFA0-4693-B86F-FC1D5942DCC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dirty="0">
              <a:solidFill>
                <a:srgbClr val="FFFFFF"/>
              </a:solidFill>
            </a:endParaRPr>
          </a:p>
        </p:txBody>
      </p:sp>
    </p:spTree>
    <p:extLst>
      <p:ext uri="{BB962C8B-B14F-4D97-AF65-F5344CB8AC3E}">
        <p14:creationId xmlns:p14="http://schemas.microsoft.com/office/powerpoint/2010/main" val="200115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3AB1C1-4B23-4F1E-99AC-128302933166}"/>
              </a:ext>
            </a:extLst>
          </p:cNvPr>
          <p:cNvSpPr>
            <a:spLocks noGrp="1"/>
          </p:cNvSpPr>
          <p:nvPr>
            <p:ph type="title"/>
          </p:nvPr>
        </p:nvSpPr>
        <p:spPr>
          <a:xfrm>
            <a:off x="685800" y="2895600"/>
            <a:ext cx="7772400" cy="1362075"/>
          </a:xfrm>
        </p:spPr>
        <p:txBody>
          <a:bodyPr/>
          <a:lstStyle/>
          <a:p>
            <a:pPr eaLnBrk="1" fontAlgn="auto" hangingPunct="1">
              <a:spcAft>
                <a:spcPts val="0"/>
              </a:spcAft>
              <a:defRPr/>
            </a:pPr>
            <a:r>
              <a:rPr lang="en-US" dirty="0">
                <a:solidFill>
                  <a:schemeClr val="tx1"/>
                </a:solidFill>
              </a:rPr>
              <a:t>Discussion Question:</a:t>
            </a:r>
            <a:br>
              <a:rPr lang="en-US" dirty="0">
                <a:solidFill>
                  <a:schemeClr val="tx1"/>
                </a:solidFill>
              </a:rPr>
            </a:br>
            <a:r>
              <a:rPr lang="en-US" dirty="0">
                <a:solidFill>
                  <a:schemeClr val="tx1"/>
                </a:solidFill>
              </a:rPr>
              <a:t>Why should international institutions focus on procurement?</a:t>
            </a:r>
          </a:p>
        </p:txBody>
      </p:sp>
      <p:sp>
        <p:nvSpPr>
          <p:cNvPr id="31747" name="Slide Number Placeholder 3">
            <a:extLst>
              <a:ext uri="{FF2B5EF4-FFF2-40B4-BE49-F238E27FC236}">
                <a16:creationId xmlns:a16="http://schemas.microsoft.com/office/drawing/2014/main" id="{D571B13C-1BC3-4012-A01F-14A96C4FA95E}"/>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defRPr/>
            </a:pPr>
            <a:endParaRPr lang="en-US" altLang="en-US">
              <a:solidFill>
                <a:srgbClr val="FFFFFF"/>
              </a:solidFill>
              <a:cs typeface="+mn-cs"/>
            </a:endParaRPr>
          </a:p>
        </p:txBody>
      </p:sp>
      <p:sp>
        <p:nvSpPr>
          <p:cNvPr id="6" name="Rectangle 5">
            <a:extLst>
              <a:ext uri="{FF2B5EF4-FFF2-40B4-BE49-F238E27FC236}">
                <a16:creationId xmlns:a16="http://schemas.microsoft.com/office/drawing/2014/main" id="{AF4568A9-DFED-4D79-A10A-0B2A12FE3455}"/>
              </a:ext>
            </a:extLst>
          </p:cNvPr>
          <p:cNvSpPr/>
          <p:nvPr/>
        </p:nvSpPr>
        <p:spPr>
          <a:xfrm>
            <a:off x="8610600" y="6019800"/>
            <a:ext cx="191639" cy="646331"/>
          </a:xfrm>
          <a:prstGeom prst="rect">
            <a:avLst/>
          </a:prstGeom>
          <a:noFill/>
        </p:spPr>
        <p:txBody>
          <a:bodyPr>
            <a:spAutoFit/>
          </a:bodyPr>
          <a:lstStyle/>
          <a:p>
            <a:pPr algn="ctr" fontAlgn="auto">
              <a:spcBef>
                <a:spcPts val="0"/>
              </a:spcBef>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n-lt"/>
                <a:cs typeface="+mn-cs"/>
              </a:rPr>
              <a:t>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108</TotalTime>
  <Words>7661</Words>
  <Application>Microsoft Office PowerPoint</Application>
  <PresentationFormat>On-screen Show (4:3)</PresentationFormat>
  <Paragraphs>699</Paragraphs>
  <Slides>83</Slides>
  <Notes>20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83</vt:i4>
      </vt:variant>
    </vt:vector>
  </HeadingPairs>
  <TitlesOfParts>
    <vt:vector size="100" baseType="lpstr">
      <vt:lpstr>Georgia</vt:lpstr>
      <vt:lpstr>Arial</vt:lpstr>
      <vt:lpstr>Trebuchet MS</vt:lpstr>
      <vt:lpstr>Wingdings 2</vt:lpstr>
      <vt:lpstr>Calibri</vt:lpstr>
      <vt:lpstr>Verdana</vt:lpstr>
      <vt:lpstr>Times New Roman</vt:lpstr>
      <vt:lpstr>Symbol</vt:lpstr>
      <vt:lpstr>Dotum</vt:lpstr>
      <vt:lpstr>Garamond</vt:lpstr>
      <vt:lpstr>ＭＳ Ｐゴシック</vt:lpstr>
      <vt:lpstr>Times</vt:lpstr>
      <vt:lpstr>Wingdings</vt:lpstr>
      <vt:lpstr>Arial Unicode MS</vt:lpstr>
      <vt:lpstr>Urban</vt:lpstr>
      <vt:lpstr>1_Urban</vt:lpstr>
      <vt:lpstr>1_Default Design</vt:lpstr>
      <vt:lpstr>Procurement Law in the Wider World  King’s College London March 2020 </vt:lpstr>
      <vt:lpstr>King’s College London – GWU Law Annual Symposium:  March 16, 2020</vt:lpstr>
      <vt:lpstr>Introductions</vt:lpstr>
      <vt:lpstr>UN Commission on International Trade Law (UNCITRAL)</vt:lpstr>
      <vt:lpstr>George Washington University Law School</vt:lpstr>
      <vt:lpstr>Topics for Today</vt:lpstr>
      <vt:lpstr>Desiderata – Steven Schooner (PPLR 2002)</vt:lpstr>
      <vt:lpstr>PowerPoint Presentation</vt:lpstr>
      <vt:lpstr>Discussion Question: Why should international institutions focus on procurement?</vt:lpstr>
      <vt:lpstr>PowerPoint Presentation</vt:lpstr>
      <vt:lpstr>EXAMPLE OF MODEL LAW: THE UNCITRAL MODEL  LAW ON PUBLIC PROCUREMENT (2011)</vt:lpstr>
      <vt:lpstr>Essential principles and procedures of the Model Law:   Legislation or regulations implementing the Model Law should include the following essential principles and procedures</vt:lpstr>
      <vt:lpstr>Adhering to Essential principles and Procedures</vt:lpstr>
      <vt:lpstr>Transparency of Law</vt:lpstr>
      <vt:lpstr>Transparency of procurement Opportunities and awards</vt:lpstr>
      <vt:lpstr>Sound Specifications</vt:lpstr>
      <vt:lpstr>Qualifications (contractor responsibility)</vt:lpstr>
      <vt:lpstr>Open Tendering = preferred method</vt:lpstr>
      <vt:lpstr>Conditions for Use –  Other Procurement Methods</vt:lpstr>
      <vt:lpstr>Open Communications with Suppliers</vt:lpstr>
      <vt:lpstr>Mandatory Standstill –  Effective Remedies  (Bid Challenges)</vt:lpstr>
      <vt:lpstr>Ongoing UNCITRAL Work: Public-Private Partnerships</vt:lpstr>
      <vt:lpstr>Example of International Agreement Addressing Procurement:   UN Convention Against Corruption</vt:lpstr>
      <vt:lpstr>PowerPoint Presentation</vt:lpstr>
      <vt:lpstr>PowerPoint Presentation</vt:lpstr>
      <vt:lpstr>PowerPoint Presentation</vt:lpstr>
      <vt:lpstr>UNCITRAL Review (Challenge) Mechanisms</vt:lpstr>
      <vt:lpstr>Example of Peer Review Mechanism Under International Agreement</vt:lpstr>
      <vt:lpstr>Paths to Harmonization – If Sought</vt:lpstr>
      <vt:lpstr>Example of Trade Agreement:  WTO Government Procurement Agreement</vt:lpstr>
      <vt:lpstr>PowerPoint Presentation</vt:lpstr>
      <vt:lpstr>GPA Core Obligations</vt:lpstr>
      <vt:lpstr>Structure of GPA</vt:lpstr>
      <vt:lpstr>PowerPoint Presentation</vt:lpstr>
      <vt:lpstr>Party Exclusions:  Examples</vt:lpstr>
      <vt:lpstr>Developing Nations – Special and Differential Treatment under GPA</vt:lpstr>
      <vt:lpstr>Work Programs – (2012) GPA</vt:lpstr>
      <vt:lpstr>How Enforceable Is GPA Under U.S. Law?</vt:lpstr>
      <vt:lpstr>19 U.S.C. 3512(a)(2)(A) – The Barrier to Enforcement of Sub-Central Access Under the  WTO Government Procurement Agreement</vt:lpstr>
      <vt:lpstr>Example of Harmonization: Corporate Anti-Corruption Compliance/Controls</vt:lpstr>
      <vt:lpstr>PowerPoint Presentation</vt:lpstr>
      <vt:lpstr>Example in Anti-Corruption:  International Institutions</vt:lpstr>
      <vt:lpstr>Risks of Corruption in Procurement</vt:lpstr>
      <vt:lpstr>World Bank/International Institutions’ Definition of Sanctionable Conduct</vt:lpstr>
      <vt:lpstr>Lessons from Cybersecurity Regulations</vt:lpstr>
      <vt:lpstr>GPA, Art. III Leaves Discretion To Discriminate Regarding Classified Work</vt:lpstr>
      <vt:lpstr>U.S. Defense Department Retains Discretion to Exclude</vt:lpstr>
      <vt:lpstr>Court of Justice for the European Union, in Max Havelaar Case, Barred Technical Specification Without Explanation and Adjudication</vt:lpstr>
      <vt:lpstr>Defense Department:  “Or Equal” Technical Requirements Example: DFARS 252.204-7012 [Unclassified USDOD Info] (excerpt)</vt:lpstr>
      <vt:lpstr>Next Steps</vt:lpstr>
      <vt:lpstr>Procurement on World Bank-Financed Projects</vt:lpstr>
      <vt:lpstr>Old System: World Bank Procurement Guidelines Governing Certain Bank-Financed Projects</vt:lpstr>
      <vt:lpstr>PowerPoint Presentation</vt:lpstr>
      <vt:lpstr>Competing Forces -- Country Systems </vt:lpstr>
      <vt:lpstr>PowerPoint Presentation</vt:lpstr>
      <vt:lpstr>A Closer Look: The Principal-Agent Problem</vt:lpstr>
      <vt:lpstr>A Closer Look: The Principal-Agent Problem</vt:lpstr>
      <vt:lpstr>Potential Solutions</vt:lpstr>
      <vt:lpstr>Back-Up Slides</vt:lpstr>
      <vt:lpstr>For today</vt:lpstr>
      <vt:lpstr>PowerPoint Presentation</vt:lpstr>
      <vt:lpstr>PowerPoint Presentation</vt:lpstr>
      <vt:lpstr>PowerPoint Presentation</vt:lpstr>
      <vt:lpstr>The Reciprocity Concept</vt:lpstr>
      <vt:lpstr>PowerPoint Presentation</vt:lpstr>
      <vt:lpstr>PowerPoint Presentation</vt:lpstr>
      <vt:lpstr>PowerPoint Presentation</vt:lpstr>
      <vt:lpstr>Europe and Trade</vt:lpstr>
      <vt:lpstr>PowerPoint Presentation</vt:lpstr>
      <vt:lpstr>PowerPoint Presentation</vt:lpstr>
      <vt:lpstr>PowerPoint Presentation</vt:lpstr>
      <vt:lpstr>TTIP and International Public Procurement:  The role of data-driven policy making*</vt:lpstr>
      <vt:lpstr>International public procurement data collection and barriers assessment project (1)</vt:lpstr>
      <vt:lpstr>PowerPoint Presentation</vt:lpstr>
      <vt:lpstr>Exclusion/Debarment</vt:lpstr>
      <vt:lpstr>Four Paradigms</vt:lpstr>
      <vt:lpstr>EU 2014/24/EU</vt:lpstr>
      <vt:lpstr>Sharing information between procuring entities:  Exclusion is the tip of the iceberg</vt:lpstr>
      <vt:lpstr>Sharing Exclusion Information: EU Directive 2014/24/EU – Recital 85</vt:lpstr>
      <vt:lpstr>Sharing Exclusion Information: U.S. System for Award Management (SAM.gov)</vt:lpstr>
      <vt:lpstr>Sharing Exclusion Information: U.S. System for Award Management (SAM.gov)</vt:lpstr>
      <vt:lpstr>Sharing Exclusion Information: U.S. System for Award Management (SAM.gov)</vt:lpstr>
      <vt:lpstr>Conclusion</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American Perspectives</dc:title>
  <dc:creator>Christopher Yukins</dc:creator>
  <cp:lastModifiedBy>Yukins, Christopher R.</cp:lastModifiedBy>
  <cp:revision>65</cp:revision>
  <dcterms:created xsi:type="dcterms:W3CDTF">2016-09-13T16:56:36Z</dcterms:created>
  <dcterms:modified xsi:type="dcterms:W3CDTF">2020-03-10T03:57:03Z</dcterms:modified>
</cp:coreProperties>
</file>