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801" r:id="rId2"/>
  </p:sldMasterIdLst>
  <p:notesMasterIdLst>
    <p:notesMasterId r:id="rId22"/>
  </p:notesMasterIdLst>
  <p:sldIdLst>
    <p:sldId id="256" r:id="rId3"/>
    <p:sldId id="258" r:id="rId4"/>
    <p:sldId id="257" r:id="rId5"/>
    <p:sldId id="271" r:id="rId6"/>
    <p:sldId id="270" r:id="rId7"/>
    <p:sldId id="261" r:id="rId8"/>
    <p:sldId id="277" r:id="rId9"/>
    <p:sldId id="275" r:id="rId10"/>
    <p:sldId id="268" r:id="rId11"/>
    <p:sldId id="260" r:id="rId12"/>
    <p:sldId id="272" r:id="rId13"/>
    <p:sldId id="262" r:id="rId14"/>
    <p:sldId id="264" r:id="rId15"/>
    <p:sldId id="280" r:id="rId16"/>
    <p:sldId id="273" r:id="rId17"/>
    <p:sldId id="278" r:id="rId18"/>
    <p:sldId id="267" r:id="rId19"/>
    <p:sldId id="279" r:id="rId20"/>
    <p:sldId id="2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72385" autoAdjust="0"/>
  </p:normalViewPr>
  <p:slideViewPr>
    <p:cSldViewPr snapToGrid="0">
      <p:cViewPr varScale="1">
        <p:scale>
          <a:sx n="82" d="100"/>
          <a:sy n="82" d="100"/>
        </p:scale>
        <p:origin x="24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35C7E-21A3-4FF8-8D21-8A54CB6FB47E}" type="datetimeFigureOut">
              <a:rPr lang="en-US" smtClean="0"/>
              <a:t>3/22/2020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649F1-1060-4B74-816D-BC716A952276}" type="slidenum">
              <a:rPr lang="en-US" smtClean="0"/>
              <a:t>‹#›</a:t>
            </a:fld>
            <a:endParaRPr lang="en-US"/>
          </a:p>
        </p:txBody>
      </p:sp>
    </p:spTree>
    <p:extLst>
      <p:ext uri="{BB962C8B-B14F-4D97-AF65-F5344CB8AC3E}">
        <p14:creationId xmlns:p14="http://schemas.microsoft.com/office/powerpoint/2010/main" val="286620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649F1-1060-4B74-816D-BC716A952276}" type="slidenum">
              <a:rPr lang="en-US" smtClean="0"/>
              <a:t>1</a:t>
            </a:fld>
            <a:endParaRPr lang="en-US"/>
          </a:p>
        </p:txBody>
      </p:sp>
    </p:spTree>
    <p:extLst>
      <p:ext uri="{BB962C8B-B14F-4D97-AF65-F5344CB8AC3E}">
        <p14:creationId xmlns:p14="http://schemas.microsoft.com/office/powerpoint/2010/main" val="58696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649F1-1060-4B74-816D-BC716A952276}" type="slidenum">
              <a:rPr lang="en-US" smtClean="0"/>
              <a:t>9</a:t>
            </a:fld>
            <a:endParaRPr lang="en-US"/>
          </a:p>
        </p:txBody>
      </p:sp>
    </p:spTree>
    <p:extLst>
      <p:ext uri="{BB962C8B-B14F-4D97-AF65-F5344CB8AC3E}">
        <p14:creationId xmlns:p14="http://schemas.microsoft.com/office/powerpoint/2010/main" val="122874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649F1-1060-4B74-816D-BC716A952276}" type="slidenum">
              <a:rPr lang="en-US" smtClean="0"/>
              <a:t>10</a:t>
            </a:fld>
            <a:endParaRPr lang="en-US"/>
          </a:p>
        </p:txBody>
      </p:sp>
    </p:spTree>
    <p:extLst>
      <p:ext uri="{BB962C8B-B14F-4D97-AF65-F5344CB8AC3E}">
        <p14:creationId xmlns:p14="http://schemas.microsoft.com/office/powerpoint/2010/main" val="298057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649F1-1060-4B74-816D-BC716A95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33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649F1-1060-4B74-816D-BC716A952276}" type="slidenum">
              <a:rPr lang="en-US" smtClean="0"/>
              <a:t>15</a:t>
            </a:fld>
            <a:endParaRPr lang="en-US"/>
          </a:p>
        </p:txBody>
      </p:sp>
    </p:spTree>
    <p:extLst>
      <p:ext uri="{BB962C8B-B14F-4D97-AF65-F5344CB8AC3E}">
        <p14:creationId xmlns:p14="http://schemas.microsoft.com/office/powerpoint/2010/main" val="12741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A858B-52EC-4147-A8BE-B2F1D0A07053}" type="datetime1">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101051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D5AAD-7A5D-43A9-89D9-A2A149BA5C91}" type="datetime1">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275596992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D3CD5AAD-7A5D-43A9-89D9-A2A149BA5C91}" type="datetime1">
              <a:rPr lang="en-US" smtClean="0"/>
              <a:t>3/22/2020</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33926202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A picture containing table, cup, small, screen&#10;&#10;Description automatically generated">
            <a:extLst>
              <a:ext uri="{FF2B5EF4-FFF2-40B4-BE49-F238E27FC236}">
                <a16:creationId xmlns:a16="http://schemas.microsoft.com/office/drawing/2014/main" id="{EA1E9E37-5653-4C6D-ABAB-64FB6B66B0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85002"/>
            <a:ext cx="9144000" cy="4519168"/>
          </a:xfrm>
          <a:prstGeom prst="rect">
            <a:avLst/>
          </a:prstGeom>
        </p:spPr>
      </p:pic>
      <p:pic>
        <p:nvPicPr>
          <p:cNvPr id="12" name="Picture 11">
            <a:extLst>
              <a:ext uri="{FF2B5EF4-FFF2-40B4-BE49-F238E27FC236}">
                <a16:creationId xmlns:a16="http://schemas.microsoft.com/office/drawing/2014/main" id="{1F61DE1A-AAA2-4279-B11F-DE47B165D385}"/>
              </a:ext>
            </a:extLst>
          </p:cNvPr>
          <p:cNvPicPr>
            <a:picLocks noChangeAspect="1"/>
          </p:cNvPicPr>
          <p:nvPr/>
        </p:nvPicPr>
        <p:blipFill>
          <a:blip r:embed="rId3"/>
          <a:stretch>
            <a:fillRect/>
          </a:stretch>
        </p:blipFill>
        <p:spPr>
          <a:xfrm>
            <a:off x="0" y="6311900"/>
            <a:ext cx="7493746" cy="546100"/>
          </a:xfrm>
          <a:prstGeom prst="rect">
            <a:avLst/>
          </a:prstGeom>
          <a:ln>
            <a:noFill/>
          </a:ln>
        </p:spPr>
      </p:pic>
      <p:pic>
        <p:nvPicPr>
          <p:cNvPr id="15" name="Picture 14">
            <a:extLst>
              <a:ext uri="{FF2B5EF4-FFF2-40B4-BE49-F238E27FC236}">
                <a16:creationId xmlns:a16="http://schemas.microsoft.com/office/drawing/2014/main" id="{A731B0F8-C678-44A0-AFF9-CFAE9C88DDE0}"/>
              </a:ext>
            </a:extLst>
          </p:cNvPr>
          <p:cNvPicPr>
            <a:picLocks noChangeAspect="1"/>
          </p:cNvPicPr>
          <p:nvPr/>
        </p:nvPicPr>
        <p:blipFill>
          <a:blip r:embed="rId3"/>
          <a:stretch>
            <a:fillRect/>
          </a:stretch>
        </p:blipFill>
        <p:spPr>
          <a:xfrm>
            <a:off x="0" y="6311900"/>
            <a:ext cx="7493746" cy="546100"/>
          </a:xfrm>
          <a:prstGeom prst="rect">
            <a:avLst/>
          </a:prstGeom>
          <a:ln>
            <a:noFill/>
          </a:ln>
        </p:spPr>
      </p:pic>
      <p:sp>
        <p:nvSpPr>
          <p:cNvPr id="2" name="Title 1">
            <a:extLst>
              <a:ext uri="{FF2B5EF4-FFF2-40B4-BE49-F238E27FC236}">
                <a16:creationId xmlns:a16="http://schemas.microsoft.com/office/drawing/2014/main" id="{5F2AFF16-5D2D-4D04-9E0E-67167530652C}"/>
              </a:ext>
            </a:extLst>
          </p:cNvPr>
          <p:cNvSpPr>
            <a:spLocks noGrp="1"/>
          </p:cNvSpPr>
          <p:nvPr>
            <p:ph type="ctrTitle"/>
          </p:nvPr>
        </p:nvSpPr>
        <p:spPr>
          <a:xfrm>
            <a:off x="377190" y="2892071"/>
            <a:ext cx="8353044" cy="1072504"/>
          </a:xfrm>
          <a:prstGeom prst="rect">
            <a:avLst/>
          </a:prstGeom>
        </p:spPr>
        <p:txBody>
          <a:bodyPr anchor="ctr" anchorCtr="0">
            <a:normAutofit/>
          </a:bodyPr>
          <a:lstStyle>
            <a:lvl1pPr algn="l">
              <a:defRPr lang="en-US" sz="3000" kern="1200" cap="none" spc="150" baseline="0" dirty="0">
                <a:solidFill>
                  <a:schemeClr val="bg1"/>
                </a:solidFill>
                <a:latin typeface="Arial" panose="020B0604020202020204" pitchFamily="34" charset="0"/>
                <a:ea typeface="+mj-ea"/>
                <a:cs typeface="Arial" panose="020B0604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B9F36765-C29D-42E1-8CC2-4E7D475346B5}"/>
              </a:ext>
            </a:extLst>
          </p:cNvPr>
          <p:cNvPicPr>
            <a:picLocks noChangeAspect="1"/>
          </p:cNvPicPr>
          <p:nvPr/>
        </p:nvPicPr>
        <p:blipFill>
          <a:blip r:embed="rId4"/>
          <a:stretch>
            <a:fillRect/>
          </a:stretch>
        </p:blipFill>
        <p:spPr>
          <a:xfrm>
            <a:off x="514350" y="684841"/>
            <a:ext cx="2744471" cy="433718"/>
          </a:xfrm>
          <a:prstGeom prst="rect">
            <a:avLst/>
          </a:prstGeom>
        </p:spPr>
      </p:pic>
      <p:sp>
        <p:nvSpPr>
          <p:cNvPr id="11" name="Rectangle 10">
            <a:extLst>
              <a:ext uri="{FF2B5EF4-FFF2-40B4-BE49-F238E27FC236}">
                <a16:creationId xmlns:a16="http://schemas.microsoft.com/office/drawing/2014/main" id="{6F24921D-DE91-42AB-8BA7-E054311F2383}"/>
              </a:ext>
            </a:extLst>
          </p:cNvPr>
          <p:cNvSpPr/>
          <p:nvPr/>
        </p:nvSpPr>
        <p:spPr>
          <a:xfrm>
            <a:off x="377190" y="6035040"/>
            <a:ext cx="4572000" cy="196208"/>
          </a:xfrm>
          <a:prstGeom prst="rect">
            <a:avLst/>
          </a:prstGeom>
        </p:spPr>
        <p:txBody>
          <a:bodyPr>
            <a:spAutoFit/>
          </a:bodyPr>
          <a:lstStyle/>
          <a:p>
            <a:pPr rtl="0"/>
            <a:r>
              <a:rPr lang="en-US" sz="675" b="0" i="0" u="none" strike="noStrike" kern="1200" baseline="0" dirty="0">
                <a:solidFill>
                  <a:srgbClr val="FFFFFF"/>
                </a:solidFill>
                <a:latin typeface="Arial" panose="020B0604020202020204" pitchFamily="34" charset="0"/>
              </a:rPr>
              <a:t>© Arnold &amp; Porter Kaye Scholer LLP 2020  All Rights Reserved</a:t>
            </a:r>
          </a:p>
        </p:txBody>
      </p:sp>
      <p:pic>
        <p:nvPicPr>
          <p:cNvPr id="13" name="Picture 12">
            <a:extLst>
              <a:ext uri="{FF2B5EF4-FFF2-40B4-BE49-F238E27FC236}">
                <a16:creationId xmlns:a16="http://schemas.microsoft.com/office/drawing/2014/main" id="{1CCAB693-360E-4377-A744-2CEB1A90B58C}"/>
              </a:ext>
            </a:extLst>
          </p:cNvPr>
          <p:cNvPicPr>
            <a:picLocks noChangeAspect="1"/>
          </p:cNvPicPr>
          <p:nvPr/>
        </p:nvPicPr>
        <p:blipFill>
          <a:blip r:embed="rId5"/>
          <a:stretch>
            <a:fillRect/>
          </a:stretch>
        </p:blipFill>
        <p:spPr>
          <a:xfrm>
            <a:off x="7459099" y="6311899"/>
            <a:ext cx="1684901" cy="546100"/>
          </a:xfrm>
          <a:prstGeom prst="rect">
            <a:avLst/>
          </a:prstGeom>
          <a:ln>
            <a:noFill/>
          </a:ln>
        </p:spPr>
      </p:pic>
      <p:sp>
        <p:nvSpPr>
          <p:cNvPr id="14" name="Rectangle 13">
            <a:extLst>
              <a:ext uri="{FF2B5EF4-FFF2-40B4-BE49-F238E27FC236}">
                <a16:creationId xmlns:a16="http://schemas.microsoft.com/office/drawing/2014/main" id="{F2CD43CE-42CB-4DE3-9BE7-44B61D0EC138}"/>
              </a:ext>
            </a:extLst>
          </p:cNvPr>
          <p:cNvSpPr/>
          <p:nvPr/>
        </p:nvSpPr>
        <p:spPr>
          <a:xfrm>
            <a:off x="7459099" y="6431061"/>
            <a:ext cx="1684901" cy="253916"/>
          </a:xfrm>
          <a:prstGeom prst="rect">
            <a:avLst/>
          </a:prstGeom>
        </p:spPr>
        <p:txBody>
          <a:bodyPr wrap="square">
            <a:spAutoFit/>
          </a:bodyPr>
          <a:lstStyle/>
          <a:p>
            <a:pPr algn="ctr"/>
            <a:r>
              <a:rPr lang="en-US" sz="1050" b="1" i="0" u="none" strike="noStrike" kern="1200" baseline="0" dirty="0">
                <a:solidFill>
                  <a:srgbClr val="FFFFFF"/>
                </a:solidFill>
                <a:latin typeface="Arial" panose="020B0604020202020204" pitchFamily="34" charset="0"/>
              </a:rPr>
              <a:t>arnoldporter.com</a:t>
            </a:r>
            <a:endParaRPr lang="en-US" sz="1050" dirty="0"/>
          </a:p>
        </p:txBody>
      </p:sp>
      <p:pic>
        <p:nvPicPr>
          <p:cNvPr id="20" name="Picture 19">
            <a:extLst>
              <a:ext uri="{FF2B5EF4-FFF2-40B4-BE49-F238E27FC236}">
                <a16:creationId xmlns:a16="http://schemas.microsoft.com/office/drawing/2014/main" id="{12667AEF-75DD-4994-B9BF-A6CC9AE2456E}"/>
              </a:ext>
            </a:extLst>
          </p:cNvPr>
          <p:cNvPicPr>
            <a:picLocks noChangeAspect="1"/>
          </p:cNvPicPr>
          <p:nvPr/>
        </p:nvPicPr>
        <p:blipFill>
          <a:blip r:embed="rId5"/>
          <a:stretch>
            <a:fillRect/>
          </a:stretch>
        </p:blipFill>
        <p:spPr>
          <a:xfrm>
            <a:off x="7459099" y="6311899"/>
            <a:ext cx="1684901" cy="546100"/>
          </a:xfrm>
          <a:prstGeom prst="rect">
            <a:avLst/>
          </a:prstGeom>
          <a:ln>
            <a:noFill/>
          </a:ln>
        </p:spPr>
      </p:pic>
      <p:sp>
        <p:nvSpPr>
          <p:cNvPr id="21" name="Rectangle 20">
            <a:extLst>
              <a:ext uri="{FF2B5EF4-FFF2-40B4-BE49-F238E27FC236}">
                <a16:creationId xmlns:a16="http://schemas.microsoft.com/office/drawing/2014/main" id="{D7990ADB-02E8-4225-9FB9-CDF14285D67C}"/>
              </a:ext>
            </a:extLst>
          </p:cNvPr>
          <p:cNvSpPr/>
          <p:nvPr/>
        </p:nvSpPr>
        <p:spPr>
          <a:xfrm>
            <a:off x="7459099" y="6431061"/>
            <a:ext cx="1684901" cy="253916"/>
          </a:xfrm>
          <a:prstGeom prst="rect">
            <a:avLst/>
          </a:prstGeom>
        </p:spPr>
        <p:txBody>
          <a:bodyPr wrap="square">
            <a:spAutoFit/>
          </a:bodyPr>
          <a:lstStyle/>
          <a:p>
            <a:pPr algn="ctr"/>
            <a:r>
              <a:rPr lang="en-US" sz="1050" b="1" i="0" u="none" strike="noStrike" kern="1200" baseline="0" dirty="0">
                <a:solidFill>
                  <a:srgbClr val="FFFFFF"/>
                </a:solidFill>
                <a:latin typeface="Arial" panose="020B0604020202020204" pitchFamily="34" charset="0"/>
              </a:rPr>
              <a:t>arnoldporter.com</a:t>
            </a:r>
            <a:endParaRPr lang="en-US" sz="1050" dirty="0"/>
          </a:p>
        </p:txBody>
      </p:sp>
      <p:sp>
        <p:nvSpPr>
          <p:cNvPr id="23" name="Date Placeholder 3">
            <a:extLst>
              <a:ext uri="{FF2B5EF4-FFF2-40B4-BE49-F238E27FC236}">
                <a16:creationId xmlns:a16="http://schemas.microsoft.com/office/drawing/2014/main" id="{18CC4B38-B7E7-4B22-A024-D8A59677F3EF}"/>
              </a:ext>
            </a:extLst>
          </p:cNvPr>
          <p:cNvSpPr>
            <a:spLocks noGrp="1"/>
          </p:cNvSpPr>
          <p:nvPr>
            <p:ph type="dt" sz="half" idx="10"/>
          </p:nvPr>
        </p:nvSpPr>
        <p:spPr>
          <a:xfrm>
            <a:off x="342900" y="5566162"/>
            <a:ext cx="1618488" cy="246888"/>
          </a:xfrm>
        </p:spPr>
        <p:txBody>
          <a:bodyPr/>
          <a:lstStyle>
            <a:lvl1pPr>
              <a:defRPr>
                <a:solidFill>
                  <a:schemeClr val="bg1"/>
                </a:solidFill>
              </a:defRPr>
            </a:lvl1pPr>
          </a:lstStyle>
          <a:p>
            <a:fld id="{3A4EB2FA-145F-4BA3-A799-8127B0C3B59B}" type="datetimeFigureOut">
              <a:rPr lang="en-US" smtClean="0"/>
              <a:t>3/24/2020</a:t>
            </a:fld>
            <a:endParaRPr lang="en-US" dirty="0"/>
          </a:p>
        </p:txBody>
      </p:sp>
      <p:sp>
        <p:nvSpPr>
          <p:cNvPr id="24" name="Slide Number Placeholder 5">
            <a:extLst>
              <a:ext uri="{FF2B5EF4-FFF2-40B4-BE49-F238E27FC236}">
                <a16:creationId xmlns:a16="http://schemas.microsoft.com/office/drawing/2014/main" id="{6E9252B1-EA71-498E-9A59-99DC88EB44C9}"/>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27" name="Footer Placeholder 4">
            <a:extLst>
              <a:ext uri="{FF2B5EF4-FFF2-40B4-BE49-F238E27FC236}">
                <a16:creationId xmlns:a16="http://schemas.microsoft.com/office/drawing/2014/main" id="{F2B6643D-ABDE-46AE-8D48-CBF92E718F25}"/>
              </a:ext>
            </a:extLst>
          </p:cNvPr>
          <p:cNvSpPr>
            <a:spLocks noGrp="1"/>
          </p:cNvSpPr>
          <p:nvPr>
            <p:ph type="ftr" sz="quarter" idx="11"/>
          </p:nvPr>
        </p:nvSpPr>
        <p:spPr>
          <a:xfrm>
            <a:off x="126873" y="6461505"/>
            <a:ext cx="3257550" cy="246888"/>
          </a:xfrm>
        </p:spPr>
        <p:txBody>
          <a:bodyPr/>
          <a:lstStyle>
            <a:lvl1pPr algn="l">
              <a:defRPr/>
            </a:lvl1pPr>
          </a:lstStyle>
          <a:p>
            <a:endParaRPr lang="en-US"/>
          </a:p>
        </p:txBody>
      </p:sp>
      <p:sp>
        <p:nvSpPr>
          <p:cNvPr id="6" name="Rectangle 5">
            <a:extLst>
              <a:ext uri="{FF2B5EF4-FFF2-40B4-BE49-F238E27FC236}">
                <a16:creationId xmlns:a16="http://schemas.microsoft.com/office/drawing/2014/main" id="{F0A15879-5BE9-4EF0-80AF-C5C22A7CD972}"/>
              </a:ext>
            </a:extLst>
          </p:cNvPr>
          <p:cNvSpPr/>
          <p:nvPr userDrawn="1"/>
        </p:nvSpPr>
        <p:spPr>
          <a:xfrm>
            <a:off x="0" y="1785001"/>
            <a:ext cx="9144000" cy="1072504"/>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a:extLst>
              <a:ext uri="{FF2B5EF4-FFF2-40B4-BE49-F238E27FC236}">
                <a16:creationId xmlns:a16="http://schemas.microsoft.com/office/drawing/2014/main" id="{D2A8D35C-2A87-45C0-B74E-279CC69996D6}"/>
              </a:ext>
            </a:extLst>
          </p:cNvPr>
          <p:cNvSpPr txBox="1"/>
          <p:nvPr userDrawn="1"/>
        </p:nvSpPr>
        <p:spPr>
          <a:xfrm>
            <a:off x="0" y="2011686"/>
            <a:ext cx="9143999"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Coronavirus: Emerging Challenges</a:t>
            </a:r>
          </a:p>
        </p:txBody>
      </p:sp>
      <p:sp>
        <p:nvSpPr>
          <p:cNvPr id="19" name="Subtitle 2">
            <a:extLst>
              <a:ext uri="{FF2B5EF4-FFF2-40B4-BE49-F238E27FC236}">
                <a16:creationId xmlns:a16="http://schemas.microsoft.com/office/drawing/2014/main" id="{08CB0CA7-FC1C-43B1-91E8-DA7A1BDB06FE}"/>
              </a:ext>
            </a:extLst>
          </p:cNvPr>
          <p:cNvSpPr>
            <a:spLocks noGrp="1"/>
          </p:cNvSpPr>
          <p:nvPr>
            <p:ph type="subTitle" idx="1"/>
          </p:nvPr>
        </p:nvSpPr>
        <p:spPr>
          <a:xfrm>
            <a:off x="377190" y="4114180"/>
            <a:ext cx="2031683" cy="786384"/>
          </a:xfrm>
          <a:prstGeom prst="rect">
            <a:avLst/>
          </a:prstGeom>
        </p:spPr>
        <p:txBody>
          <a:bodyPr lIns="91440" rIns="91440" anchor="ctr" anchorCtr="0">
            <a:normAutofit/>
          </a:bodyPr>
          <a:lstStyle>
            <a:lvl1pPr marL="0" indent="0" algn="l">
              <a:buNone/>
              <a:defRPr sz="12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a:t>
            </a:r>
          </a:p>
        </p:txBody>
      </p:sp>
    </p:spTree>
    <p:extLst>
      <p:ext uri="{BB962C8B-B14F-4D97-AF65-F5344CB8AC3E}">
        <p14:creationId xmlns:p14="http://schemas.microsoft.com/office/powerpoint/2010/main" val="3498366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2F90B73-8779-4E98-9281-48ACA6D4D283}"/>
              </a:ext>
            </a:extLst>
          </p:cNvPr>
          <p:cNvSpPr>
            <a:spLocks noGrp="1"/>
          </p:cNvSpPr>
          <p:nvPr>
            <p:ph type="title"/>
          </p:nvPr>
        </p:nvSpPr>
        <p:spPr>
          <a:xfrm>
            <a:off x="342900" y="0"/>
            <a:ext cx="8318754" cy="1143000"/>
          </a:xfrm>
          <a:prstGeom prst="rect">
            <a:avLst/>
          </a:prstGeom>
        </p:spPr>
        <p:txBody>
          <a:bodyPr vert="horz" lIns="91440" tIns="45720" rIns="91440" bIns="45720" rtlCol="0" anchor="ctr">
            <a:normAutofit/>
          </a:bodyPr>
          <a:lstStyle/>
          <a:p>
            <a:r>
              <a:rPr lang="en-US" dirty="0"/>
              <a:t>Click to edit Master title style</a:t>
            </a:r>
          </a:p>
        </p:txBody>
      </p:sp>
      <p:sp>
        <p:nvSpPr>
          <p:cNvPr id="11" name="Content Placeholder 3">
            <a:extLst>
              <a:ext uri="{FF2B5EF4-FFF2-40B4-BE49-F238E27FC236}">
                <a16:creationId xmlns:a16="http://schemas.microsoft.com/office/drawing/2014/main" id="{AD140002-0149-4B86-A4B0-524F5FD1BFB4}"/>
              </a:ext>
            </a:extLst>
          </p:cNvPr>
          <p:cNvSpPr>
            <a:spLocks noGrp="1"/>
          </p:cNvSpPr>
          <p:nvPr>
            <p:ph sz="half" idx="17"/>
          </p:nvPr>
        </p:nvSpPr>
        <p:spPr>
          <a:xfrm>
            <a:off x="342901" y="1188720"/>
            <a:ext cx="8318753" cy="50566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18FCAEA-5519-4591-B140-3FE884C398A6}"/>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14" name="Slide Number Placeholder 5">
            <a:extLst>
              <a:ext uri="{FF2B5EF4-FFF2-40B4-BE49-F238E27FC236}">
                <a16:creationId xmlns:a16="http://schemas.microsoft.com/office/drawing/2014/main" id="{1365E737-DC43-45DC-9992-14EA2F2367D5}"/>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5" name="Footer Placeholder 4">
            <a:extLst>
              <a:ext uri="{FF2B5EF4-FFF2-40B4-BE49-F238E27FC236}">
                <a16:creationId xmlns:a16="http://schemas.microsoft.com/office/drawing/2014/main" id="{DF1CA973-D0D9-4579-A016-479F7878664A}"/>
              </a:ext>
            </a:extLst>
          </p:cNvPr>
          <p:cNvSpPr>
            <a:spLocks noGrp="1"/>
          </p:cNvSpPr>
          <p:nvPr>
            <p:ph type="ftr" sz="quarter" idx="11"/>
          </p:nvPr>
        </p:nvSpPr>
        <p:spPr>
          <a:xfrm>
            <a:off x="1975104" y="6446520"/>
            <a:ext cx="1885950" cy="246888"/>
          </a:xfrm>
        </p:spPr>
        <p:txBody>
          <a:bodyPr/>
          <a:lstStyle/>
          <a:p>
            <a:endParaRPr lang="en-US"/>
          </a:p>
        </p:txBody>
      </p:sp>
      <p:grpSp>
        <p:nvGrpSpPr>
          <p:cNvPr id="3" name="Group 2">
            <a:extLst>
              <a:ext uri="{FF2B5EF4-FFF2-40B4-BE49-F238E27FC236}">
                <a16:creationId xmlns:a16="http://schemas.microsoft.com/office/drawing/2014/main" id="{E7E81AD5-9E11-4D33-B58D-B5B163D998C7}"/>
              </a:ext>
            </a:extLst>
          </p:cNvPr>
          <p:cNvGrpSpPr/>
          <p:nvPr userDrawn="1"/>
        </p:nvGrpSpPr>
        <p:grpSpPr>
          <a:xfrm>
            <a:off x="6909435" y="-12046"/>
            <a:ext cx="2257219" cy="1115568"/>
            <a:chOff x="9212580" y="-12046"/>
            <a:chExt cx="3009625" cy="1115568"/>
          </a:xfrm>
        </p:grpSpPr>
        <p:pic>
          <p:nvPicPr>
            <p:cNvPr id="7" name="Picture 6" descr="A picture containing table, cup, small, screen&#10;&#10;Description automatically generated">
              <a:extLst>
                <a:ext uri="{FF2B5EF4-FFF2-40B4-BE49-F238E27FC236}">
                  <a16:creationId xmlns:a16="http://schemas.microsoft.com/office/drawing/2014/main" id="{C371E067-1AC1-4A4A-B00D-1AD6D68770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3009625" cy="1115568"/>
            </a:xfrm>
            <a:prstGeom prst="rect">
              <a:avLst/>
            </a:prstGeom>
          </p:spPr>
        </p:pic>
        <p:sp>
          <p:nvSpPr>
            <p:cNvPr id="8" name="Rectangle 7">
              <a:extLst>
                <a:ext uri="{FF2B5EF4-FFF2-40B4-BE49-F238E27FC236}">
                  <a16:creationId xmlns:a16="http://schemas.microsoft.com/office/drawing/2014/main" id="{24E1776B-3683-44A8-9E9A-B9DBC3281EEB}"/>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ACD19691-9FB6-45B3-9F31-9C00662761B8}"/>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650200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Header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2F90B73-8779-4E98-9281-48ACA6D4D283}"/>
              </a:ext>
            </a:extLst>
          </p:cNvPr>
          <p:cNvSpPr>
            <a:spLocks noGrp="1"/>
          </p:cNvSpPr>
          <p:nvPr>
            <p:ph type="title"/>
          </p:nvPr>
        </p:nvSpPr>
        <p:spPr>
          <a:xfrm>
            <a:off x="342900" y="0"/>
            <a:ext cx="8318754"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3">
            <a:extLst>
              <a:ext uri="{FF2B5EF4-FFF2-40B4-BE49-F238E27FC236}">
                <a16:creationId xmlns:a16="http://schemas.microsoft.com/office/drawing/2014/main" id="{AD140002-0149-4B86-A4B0-524F5FD1BFB4}"/>
              </a:ext>
            </a:extLst>
          </p:cNvPr>
          <p:cNvSpPr>
            <a:spLocks noGrp="1"/>
          </p:cNvSpPr>
          <p:nvPr>
            <p:ph sz="half" idx="17"/>
          </p:nvPr>
        </p:nvSpPr>
        <p:spPr>
          <a:xfrm>
            <a:off x="342901" y="2148840"/>
            <a:ext cx="8318753" cy="399592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F18FCAEA-5519-4591-B140-3FE884C398A6}"/>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14" name="Slide Number Placeholder 5">
            <a:extLst>
              <a:ext uri="{FF2B5EF4-FFF2-40B4-BE49-F238E27FC236}">
                <a16:creationId xmlns:a16="http://schemas.microsoft.com/office/drawing/2014/main" id="{1365E737-DC43-45DC-9992-14EA2F2367D5}"/>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5" name="Footer Placeholder 4">
            <a:extLst>
              <a:ext uri="{FF2B5EF4-FFF2-40B4-BE49-F238E27FC236}">
                <a16:creationId xmlns:a16="http://schemas.microsoft.com/office/drawing/2014/main" id="{DF1CA973-D0D9-4579-A016-479F7878664A}"/>
              </a:ext>
            </a:extLst>
          </p:cNvPr>
          <p:cNvSpPr>
            <a:spLocks noGrp="1"/>
          </p:cNvSpPr>
          <p:nvPr>
            <p:ph type="ftr" sz="quarter" idx="11"/>
          </p:nvPr>
        </p:nvSpPr>
        <p:spPr>
          <a:xfrm>
            <a:off x="1975104" y="6446520"/>
            <a:ext cx="1885950" cy="246888"/>
          </a:xfrm>
        </p:spPr>
        <p:txBody>
          <a:bodyPr/>
          <a:lstStyle/>
          <a:p>
            <a:endParaRPr lang="en-US"/>
          </a:p>
        </p:txBody>
      </p:sp>
      <p:sp>
        <p:nvSpPr>
          <p:cNvPr id="9" name="Text Placeholder 2">
            <a:extLst>
              <a:ext uri="{FF2B5EF4-FFF2-40B4-BE49-F238E27FC236}">
                <a16:creationId xmlns:a16="http://schemas.microsoft.com/office/drawing/2014/main" id="{E276B42B-F986-4955-8633-212DFFB0530A}"/>
              </a:ext>
            </a:extLst>
          </p:cNvPr>
          <p:cNvSpPr>
            <a:spLocks noGrp="1"/>
          </p:cNvSpPr>
          <p:nvPr>
            <p:ph type="body" idx="18"/>
          </p:nvPr>
        </p:nvSpPr>
        <p:spPr>
          <a:xfrm>
            <a:off x="342900" y="1188720"/>
            <a:ext cx="8318754" cy="914400"/>
          </a:xfrm>
          <a:prstGeom prst="rect">
            <a:avLst/>
          </a:prstGeom>
        </p:spPr>
        <p:txBody>
          <a:bodyPr lIns="137160" rIns="137160" anchor="ctr" anchorCtr="0">
            <a:normAutofit/>
          </a:bodyPr>
          <a:lstStyle>
            <a:lvl1pPr marL="0" marR="0" indent="0" algn="l" defTabSz="6858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sz="1800" b="0"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a:pPr>
            <a:r>
              <a:rPr lang="en-US"/>
              <a:t>Click to edit Master text styles</a:t>
            </a:r>
          </a:p>
        </p:txBody>
      </p:sp>
      <p:grpSp>
        <p:nvGrpSpPr>
          <p:cNvPr id="8" name="Group 7">
            <a:extLst>
              <a:ext uri="{FF2B5EF4-FFF2-40B4-BE49-F238E27FC236}">
                <a16:creationId xmlns:a16="http://schemas.microsoft.com/office/drawing/2014/main" id="{57F6CB41-20A9-4918-B066-B6F09F163FD5}"/>
              </a:ext>
            </a:extLst>
          </p:cNvPr>
          <p:cNvGrpSpPr/>
          <p:nvPr userDrawn="1"/>
        </p:nvGrpSpPr>
        <p:grpSpPr>
          <a:xfrm>
            <a:off x="6909435" y="-12046"/>
            <a:ext cx="2234565" cy="1104372"/>
            <a:chOff x="9212580" y="-12046"/>
            <a:chExt cx="2979420" cy="1104372"/>
          </a:xfrm>
        </p:grpSpPr>
        <p:pic>
          <p:nvPicPr>
            <p:cNvPr id="12" name="Picture 11" descr="A picture containing table, 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16" name="Rectangle 15">
              <a:extLst>
                <a:ext uri="{FF2B5EF4-FFF2-40B4-BE49-F238E27FC236}">
                  <a16:creationId xmlns:a16="http://schemas.microsoft.com/office/drawing/2014/main" id="{0040C3F7-BB68-48DF-9484-3A984B079671}"/>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3A3E41B9-2EBC-4774-AFCE-8517D5236E9A}"/>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410129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026D9C70-6C4A-48D7-980E-500C7993FCA7}"/>
              </a:ext>
            </a:extLst>
          </p:cNvPr>
          <p:cNvSpPr>
            <a:spLocks noGrp="1"/>
          </p:cNvSpPr>
          <p:nvPr>
            <p:ph sz="half" idx="2"/>
          </p:nvPr>
        </p:nvSpPr>
        <p:spPr>
          <a:xfrm>
            <a:off x="342900" y="1188721"/>
            <a:ext cx="3943350" cy="5001065"/>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918C8AF2-2168-45B2-87C2-275621AE7D8D}"/>
              </a:ext>
            </a:extLst>
          </p:cNvPr>
          <p:cNvSpPr>
            <a:spLocks noGrp="1"/>
          </p:cNvSpPr>
          <p:nvPr>
            <p:ph sz="half" idx="14"/>
          </p:nvPr>
        </p:nvSpPr>
        <p:spPr>
          <a:xfrm>
            <a:off x="4718304" y="1188721"/>
            <a:ext cx="3943350" cy="500106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148CBDC6-D495-4B22-908A-B9CDABCEF38B}"/>
              </a:ext>
            </a:extLst>
          </p:cNvPr>
          <p:cNvSpPr>
            <a:spLocks noGrp="1"/>
          </p:cNvSpPr>
          <p:nvPr>
            <p:ph type="title"/>
          </p:nvPr>
        </p:nvSpPr>
        <p:spPr>
          <a:xfrm>
            <a:off x="342900" y="0"/>
            <a:ext cx="8318754"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Date Placeholder 4">
            <a:extLst>
              <a:ext uri="{FF2B5EF4-FFF2-40B4-BE49-F238E27FC236}">
                <a16:creationId xmlns:a16="http://schemas.microsoft.com/office/drawing/2014/main" id="{C3F55735-4459-4068-94E8-010E4EE04B9F}"/>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15" name="Slide Number Placeholder 5">
            <a:extLst>
              <a:ext uri="{FF2B5EF4-FFF2-40B4-BE49-F238E27FC236}">
                <a16:creationId xmlns:a16="http://schemas.microsoft.com/office/drawing/2014/main" id="{E3F15805-1A13-41CA-B4E3-46ACB356E4C9}"/>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6" name="Footer Placeholder 4">
            <a:extLst>
              <a:ext uri="{FF2B5EF4-FFF2-40B4-BE49-F238E27FC236}">
                <a16:creationId xmlns:a16="http://schemas.microsoft.com/office/drawing/2014/main" id="{5BCE10E8-F160-4739-80B9-06A4BCABC862}"/>
              </a:ext>
            </a:extLst>
          </p:cNvPr>
          <p:cNvSpPr>
            <a:spLocks noGrp="1"/>
          </p:cNvSpPr>
          <p:nvPr>
            <p:ph type="ftr" sz="quarter" idx="11"/>
          </p:nvPr>
        </p:nvSpPr>
        <p:spPr>
          <a:xfrm>
            <a:off x="1975104" y="6446520"/>
            <a:ext cx="1885950" cy="246888"/>
          </a:xfrm>
        </p:spPr>
        <p:txBody>
          <a:bodyPr/>
          <a:lstStyle/>
          <a:p>
            <a:endParaRPr lang="en-US"/>
          </a:p>
        </p:txBody>
      </p:sp>
      <p:grpSp>
        <p:nvGrpSpPr>
          <p:cNvPr id="8" name="Group 7">
            <a:extLst>
              <a:ext uri="{FF2B5EF4-FFF2-40B4-BE49-F238E27FC236}">
                <a16:creationId xmlns:a16="http://schemas.microsoft.com/office/drawing/2014/main" id="{9E5D74DA-5C96-4000-9296-77AC767921B7}"/>
              </a:ext>
            </a:extLst>
          </p:cNvPr>
          <p:cNvGrpSpPr/>
          <p:nvPr userDrawn="1"/>
        </p:nvGrpSpPr>
        <p:grpSpPr>
          <a:xfrm>
            <a:off x="6909435" y="-12046"/>
            <a:ext cx="2234565" cy="1104372"/>
            <a:chOff x="9212580" y="-12046"/>
            <a:chExt cx="2979420" cy="1104372"/>
          </a:xfrm>
        </p:grpSpPr>
        <p:pic>
          <p:nvPicPr>
            <p:cNvPr id="9" name="Picture 8" descr="A picture containing table, cup, small, screen&#10;&#10;Description automatically generated">
              <a:extLst>
                <a:ext uri="{FF2B5EF4-FFF2-40B4-BE49-F238E27FC236}">
                  <a16:creationId xmlns:a16="http://schemas.microsoft.com/office/drawing/2014/main" id="{0DF7BE2A-1D48-435A-A8C6-D179DADB71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10" name="Rectangle 9">
              <a:extLst>
                <a:ext uri="{FF2B5EF4-FFF2-40B4-BE49-F238E27FC236}">
                  <a16:creationId xmlns:a16="http://schemas.microsoft.com/office/drawing/2014/main" id="{32C86DE4-837E-416D-9389-E639D0F4CAC0}"/>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8CE681CA-E063-4468-97FB-679E2559460A}"/>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2062940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42900" y="0"/>
            <a:ext cx="8318754" cy="1143000"/>
          </a:xfrm>
          <a:prstGeom prst="rect">
            <a:avLst/>
          </a:prstGeom>
        </p:spPr>
        <p:txBody>
          <a:bodyPr/>
          <a:lstStyle>
            <a:lvl1pPr>
              <a:defRPr cap="none"/>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B1AA8859-5C11-48FE-AD05-BE5A02204D72}"/>
              </a:ext>
            </a:extLst>
          </p:cNvPr>
          <p:cNvSpPr>
            <a:spLocks noGrp="1"/>
          </p:cNvSpPr>
          <p:nvPr>
            <p:ph sz="half" idx="14"/>
          </p:nvPr>
        </p:nvSpPr>
        <p:spPr>
          <a:xfrm>
            <a:off x="4718304" y="2121093"/>
            <a:ext cx="394335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CD87B625-C216-4C20-8BAB-B629C7DAC680}"/>
              </a:ext>
            </a:extLst>
          </p:cNvPr>
          <p:cNvSpPr>
            <a:spLocks noGrp="1"/>
          </p:cNvSpPr>
          <p:nvPr>
            <p:ph type="body" idx="10"/>
          </p:nvPr>
        </p:nvSpPr>
        <p:spPr>
          <a:xfrm>
            <a:off x="342900" y="1188721"/>
            <a:ext cx="3943350" cy="822959"/>
          </a:xfrm>
          <a:prstGeom prst="rect">
            <a:avLst/>
          </a:prstGeom>
        </p:spPr>
        <p:txBody>
          <a:bodyPr lIns="137160" rIns="137160" anchor="ctr">
            <a:normAutofit/>
          </a:bodyPr>
          <a:lstStyle>
            <a:lvl1pPr marL="0" marR="0" indent="0" algn="l" defTabSz="6858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sz="1800" b="0"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0"/>
              </a:spcBef>
              <a:spcAft>
                <a:spcPts val="0"/>
              </a:spcAft>
              <a:buClr>
                <a:schemeClr val="accent1"/>
              </a:buClr>
              <a:buSzPct val="100000"/>
              <a:buFont typeface="Tw Cen MT" panose="020B0602020104020603" pitchFamily="34" charset="0"/>
              <a:buNone/>
              <a:tabLst/>
              <a:defRPr/>
            </a:pPr>
            <a:r>
              <a:rPr lang="en-US"/>
              <a:t>Click to edit Master text styles</a:t>
            </a:r>
          </a:p>
        </p:txBody>
      </p:sp>
      <p:sp>
        <p:nvSpPr>
          <p:cNvPr id="15" name="Text Placeholder 2">
            <a:extLst>
              <a:ext uri="{FF2B5EF4-FFF2-40B4-BE49-F238E27FC236}">
                <a16:creationId xmlns:a16="http://schemas.microsoft.com/office/drawing/2014/main" id="{1D5B47A0-09C1-4DB1-B92C-FFA886B93B21}"/>
              </a:ext>
            </a:extLst>
          </p:cNvPr>
          <p:cNvSpPr>
            <a:spLocks noGrp="1"/>
          </p:cNvSpPr>
          <p:nvPr>
            <p:ph type="body" idx="16"/>
          </p:nvPr>
        </p:nvSpPr>
        <p:spPr>
          <a:xfrm>
            <a:off x="4718304" y="1188721"/>
            <a:ext cx="3943350" cy="822959"/>
          </a:xfrm>
          <a:prstGeom prst="rect">
            <a:avLst/>
          </a:prstGeom>
        </p:spPr>
        <p:txBody>
          <a:bodyPr lIns="137160" rIns="137160" anchor="ctr">
            <a:normAutofit/>
          </a:bodyPr>
          <a:lstStyle>
            <a:lvl1pPr marL="0" indent="0">
              <a:spcBef>
                <a:spcPts val="0"/>
              </a:spcBef>
              <a:spcAft>
                <a:spcPts val="0"/>
              </a:spcAft>
              <a:buNone/>
              <a:defRPr sz="1800" b="0"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3">
            <a:extLst>
              <a:ext uri="{FF2B5EF4-FFF2-40B4-BE49-F238E27FC236}">
                <a16:creationId xmlns:a16="http://schemas.microsoft.com/office/drawing/2014/main" id="{578FDFB9-5D55-46F4-BDA6-4416D7F67029}"/>
              </a:ext>
            </a:extLst>
          </p:cNvPr>
          <p:cNvSpPr>
            <a:spLocks noGrp="1"/>
          </p:cNvSpPr>
          <p:nvPr>
            <p:ph sz="half" idx="17"/>
          </p:nvPr>
        </p:nvSpPr>
        <p:spPr>
          <a:xfrm>
            <a:off x="342900" y="2103120"/>
            <a:ext cx="394335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Date Placeholder 3">
            <a:extLst>
              <a:ext uri="{FF2B5EF4-FFF2-40B4-BE49-F238E27FC236}">
                <a16:creationId xmlns:a16="http://schemas.microsoft.com/office/drawing/2014/main" id="{7205A6D0-241A-4205-BE2F-3220CE259134}"/>
              </a:ext>
            </a:extLst>
          </p:cNvPr>
          <p:cNvSpPr>
            <a:spLocks noGrp="1"/>
          </p:cNvSpPr>
          <p:nvPr>
            <p:ph type="dt" sz="half" idx="18"/>
          </p:nvPr>
        </p:nvSpPr>
        <p:spPr>
          <a:xfrm>
            <a:off x="342900" y="6446520"/>
            <a:ext cx="1618488" cy="246888"/>
          </a:xfrm>
        </p:spPr>
        <p:txBody>
          <a:bodyPr/>
          <a:lstStyle/>
          <a:p>
            <a:fld id="{3A4EB2FA-145F-4BA3-A799-8127B0C3B59B}" type="datetimeFigureOut">
              <a:rPr lang="en-US" smtClean="0"/>
              <a:t>3/24/2020</a:t>
            </a:fld>
            <a:endParaRPr lang="en-US"/>
          </a:p>
        </p:txBody>
      </p:sp>
      <p:sp>
        <p:nvSpPr>
          <p:cNvPr id="18" name="Slide Number Placeholder 5">
            <a:extLst>
              <a:ext uri="{FF2B5EF4-FFF2-40B4-BE49-F238E27FC236}">
                <a16:creationId xmlns:a16="http://schemas.microsoft.com/office/drawing/2014/main" id="{255F073B-3862-410B-829D-486E0D68F5DE}"/>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20" name="Footer Placeholder 4">
            <a:extLst>
              <a:ext uri="{FF2B5EF4-FFF2-40B4-BE49-F238E27FC236}">
                <a16:creationId xmlns:a16="http://schemas.microsoft.com/office/drawing/2014/main" id="{9D3DC48E-E33B-48F9-98C6-C989A7D6C50A}"/>
              </a:ext>
            </a:extLst>
          </p:cNvPr>
          <p:cNvSpPr>
            <a:spLocks noGrp="1"/>
          </p:cNvSpPr>
          <p:nvPr>
            <p:ph type="ftr" sz="quarter" idx="11"/>
          </p:nvPr>
        </p:nvSpPr>
        <p:spPr>
          <a:xfrm>
            <a:off x="1975104" y="6446520"/>
            <a:ext cx="1885950" cy="246888"/>
          </a:xfrm>
        </p:spPr>
        <p:txBody>
          <a:bodyPr/>
          <a:lstStyle/>
          <a:p>
            <a:endParaRPr lang="en-US"/>
          </a:p>
        </p:txBody>
      </p:sp>
      <p:grpSp>
        <p:nvGrpSpPr>
          <p:cNvPr id="11" name="Group 10">
            <a:extLst>
              <a:ext uri="{FF2B5EF4-FFF2-40B4-BE49-F238E27FC236}">
                <a16:creationId xmlns:a16="http://schemas.microsoft.com/office/drawing/2014/main" id="{A4545E0B-4CBA-4003-A572-11344DC98A82}"/>
              </a:ext>
            </a:extLst>
          </p:cNvPr>
          <p:cNvGrpSpPr/>
          <p:nvPr userDrawn="1"/>
        </p:nvGrpSpPr>
        <p:grpSpPr>
          <a:xfrm>
            <a:off x="6909435" y="-12046"/>
            <a:ext cx="2234565" cy="1104372"/>
            <a:chOff x="9212580" y="-12046"/>
            <a:chExt cx="2979420" cy="1104372"/>
          </a:xfrm>
        </p:grpSpPr>
        <p:pic>
          <p:nvPicPr>
            <p:cNvPr id="12" name="Picture 11" descr="A picture containing table, cup, small, screen&#10;&#10;Description automatically generated">
              <a:extLst>
                <a:ext uri="{FF2B5EF4-FFF2-40B4-BE49-F238E27FC236}">
                  <a16:creationId xmlns:a16="http://schemas.microsoft.com/office/drawing/2014/main" id="{3F3D9BF2-01E0-483F-9BC7-417E5A16DC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13" name="Rectangle 12">
              <a:extLst>
                <a:ext uri="{FF2B5EF4-FFF2-40B4-BE49-F238E27FC236}">
                  <a16:creationId xmlns:a16="http://schemas.microsoft.com/office/drawing/2014/main" id="{6B870C50-8966-4F1F-B47E-CB00DA887379}"/>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a:extLst>
                <a:ext uri="{FF2B5EF4-FFF2-40B4-BE49-F238E27FC236}">
                  <a16:creationId xmlns:a16="http://schemas.microsoft.com/office/drawing/2014/main" id="{D8020563-2D65-45D0-8434-07F3080166BF}"/>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208389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4B64E-516D-4986-B850-2A422C011330}"/>
              </a:ext>
            </a:extLst>
          </p:cNvPr>
          <p:cNvPicPr>
            <a:picLocks noChangeAspect="1"/>
          </p:cNvPicPr>
          <p:nvPr/>
        </p:nvPicPr>
        <p:blipFill>
          <a:blip r:embed="rId2"/>
          <a:stretch>
            <a:fillRect/>
          </a:stretch>
        </p:blipFill>
        <p:spPr>
          <a:xfrm>
            <a:off x="0" y="2065522"/>
            <a:ext cx="9144002" cy="1828800"/>
          </a:xfrm>
          <a:prstGeom prst="rect">
            <a:avLst/>
          </a:prstGeom>
        </p:spPr>
      </p:pic>
      <p:pic>
        <p:nvPicPr>
          <p:cNvPr id="14" name="Picture 13">
            <a:extLst>
              <a:ext uri="{FF2B5EF4-FFF2-40B4-BE49-F238E27FC236}">
                <a16:creationId xmlns:a16="http://schemas.microsoft.com/office/drawing/2014/main" id="{5B6C4FDC-BCF8-44F8-BF09-DAD57955BD56}"/>
              </a:ext>
            </a:extLst>
          </p:cNvPr>
          <p:cNvPicPr>
            <a:picLocks noChangeAspect="1"/>
          </p:cNvPicPr>
          <p:nvPr/>
        </p:nvPicPr>
        <p:blipFill>
          <a:blip r:embed="rId3"/>
          <a:stretch>
            <a:fillRect/>
          </a:stretch>
        </p:blipFill>
        <p:spPr>
          <a:xfrm>
            <a:off x="0" y="6311900"/>
            <a:ext cx="7493746" cy="546100"/>
          </a:xfrm>
          <a:prstGeom prst="rect">
            <a:avLst/>
          </a:prstGeom>
          <a:ln>
            <a:noFill/>
          </a:ln>
        </p:spPr>
      </p:pic>
      <p:pic>
        <p:nvPicPr>
          <p:cNvPr id="18" name="Picture 17">
            <a:extLst>
              <a:ext uri="{FF2B5EF4-FFF2-40B4-BE49-F238E27FC236}">
                <a16:creationId xmlns:a16="http://schemas.microsoft.com/office/drawing/2014/main" id="{163D66DC-1B9C-4B05-A3DC-B4E5E3D629BA}"/>
              </a:ext>
            </a:extLst>
          </p:cNvPr>
          <p:cNvPicPr>
            <a:picLocks noChangeAspect="1"/>
          </p:cNvPicPr>
          <p:nvPr/>
        </p:nvPicPr>
        <p:blipFill>
          <a:blip r:embed="rId4"/>
          <a:stretch>
            <a:fillRect/>
          </a:stretch>
        </p:blipFill>
        <p:spPr>
          <a:xfrm>
            <a:off x="7459099" y="6311899"/>
            <a:ext cx="1684901" cy="546100"/>
          </a:xfrm>
          <a:prstGeom prst="rect">
            <a:avLst/>
          </a:prstGeom>
          <a:ln>
            <a:noFill/>
          </a:ln>
        </p:spPr>
      </p:pic>
      <p:sp>
        <p:nvSpPr>
          <p:cNvPr id="19" name="Rectangle 18">
            <a:extLst>
              <a:ext uri="{FF2B5EF4-FFF2-40B4-BE49-F238E27FC236}">
                <a16:creationId xmlns:a16="http://schemas.microsoft.com/office/drawing/2014/main" id="{EE049917-EC9D-410B-937D-B11179D1DE99}"/>
              </a:ext>
            </a:extLst>
          </p:cNvPr>
          <p:cNvSpPr/>
          <p:nvPr/>
        </p:nvSpPr>
        <p:spPr>
          <a:xfrm>
            <a:off x="7459099" y="6431061"/>
            <a:ext cx="1684901" cy="253916"/>
          </a:xfrm>
          <a:prstGeom prst="rect">
            <a:avLst/>
          </a:prstGeom>
        </p:spPr>
        <p:txBody>
          <a:bodyPr wrap="square">
            <a:spAutoFit/>
          </a:bodyPr>
          <a:lstStyle/>
          <a:p>
            <a:pPr algn="ctr"/>
            <a:r>
              <a:rPr lang="en-US" sz="1050" b="1" i="0" u="none" strike="noStrike" kern="1200" baseline="0" dirty="0">
                <a:solidFill>
                  <a:srgbClr val="FFFFFF"/>
                </a:solidFill>
                <a:latin typeface="Arial" panose="020B0604020202020204" pitchFamily="34" charset="0"/>
              </a:rPr>
              <a:t>arnoldporter.com</a:t>
            </a:r>
            <a:endParaRPr lang="en-US" sz="1050" dirty="0"/>
          </a:p>
        </p:txBody>
      </p:sp>
      <p:cxnSp>
        <p:nvCxnSpPr>
          <p:cNvPr id="22" name="Straight Connector 21">
            <a:extLst>
              <a:ext uri="{FF2B5EF4-FFF2-40B4-BE49-F238E27FC236}">
                <a16:creationId xmlns:a16="http://schemas.microsoft.com/office/drawing/2014/main" id="{988D739C-4A6F-431A-BBDB-7F2D0E93DBF9}"/>
              </a:ext>
            </a:extLst>
          </p:cNvPr>
          <p:cNvCxnSpPr/>
          <p:nvPr/>
        </p:nvCxnSpPr>
        <p:spPr>
          <a:xfrm flipV="1">
            <a:off x="514350" y="2232490"/>
            <a:ext cx="0" cy="914400"/>
          </a:xfrm>
          <a:prstGeom prst="line">
            <a:avLst/>
          </a:prstGeom>
          <a:ln w="50800">
            <a:solidFill>
              <a:srgbClr val="002F6D"/>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6472BF-8F9E-4AB6-8D46-7CAF0AC4782D}"/>
              </a:ext>
            </a:extLst>
          </p:cNvPr>
          <p:cNvPicPr>
            <a:picLocks noChangeAspect="1"/>
          </p:cNvPicPr>
          <p:nvPr/>
        </p:nvPicPr>
        <p:blipFill>
          <a:blip r:embed="rId5"/>
          <a:stretch>
            <a:fillRect/>
          </a:stretch>
        </p:blipFill>
        <p:spPr>
          <a:xfrm>
            <a:off x="-211" y="2065522"/>
            <a:ext cx="154178" cy="1828800"/>
          </a:xfrm>
          <a:prstGeom prst="rect">
            <a:avLst/>
          </a:prstGeom>
        </p:spPr>
      </p:pic>
      <p:sp>
        <p:nvSpPr>
          <p:cNvPr id="12" name="Date Placeholder 4">
            <a:extLst>
              <a:ext uri="{FF2B5EF4-FFF2-40B4-BE49-F238E27FC236}">
                <a16:creationId xmlns:a16="http://schemas.microsoft.com/office/drawing/2014/main" id="{7D29AC03-42CF-431E-86D4-3A4A2889A17F}"/>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13" name="Slide Number Placeholder 5">
            <a:extLst>
              <a:ext uri="{FF2B5EF4-FFF2-40B4-BE49-F238E27FC236}">
                <a16:creationId xmlns:a16="http://schemas.microsoft.com/office/drawing/2014/main" id="{138B1584-9ED1-466D-BF56-A749EC8FAACA}"/>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21" name="Footer Placeholder 4">
            <a:extLst>
              <a:ext uri="{FF2B5EF4-FFF2-40B4-BE49-F238E27FC236}">
                <a16:creationId xmlns:a16="http://schemas.microsoft.com/office/drawing/2014/main" id="{51119E95-58A6-4FC3-A3E0-CF1793B5E719}"/>
              </a:ext>
            </a:extLst>
          </p:cNvPr>
          <p:cNvSpPr>
            <a:spLocks noGrp="1"/>
          </p:cNvSpPr>
          <p:nvPr>
            <p:ph type="ftr" sz="quarter" idx="11"/>
          </p:nvPr>
        </p:nvSpPr>
        <p:spPr>
          <a:xfrm>
            <a:off x="1975104" y="6446520"/>
            <a:ext cx="1885950" cy="246888"/>
          </a:xfrm>
        </p:spPr>
        <p:txBody>
          <a:bodyPr/>
          <a:lstStyle/>
          <a:p>
            <a:endParaRPr lang="en-US"/>
          </a:p>
        </p:txBody>
      </p:sp>
      <p:pic>
        <p:nvPicPr>
          <p:cNvPr id="17" name="Picture 16" descr="A picture containing table, cup, small, screen&#10;&#10;Description automatically generated">
            <a:extLst>
              <a:ext uri="{FF2B5EF4-FFF2-40B4-BE49-F238E27FC236}">
                <a16:creationId xmlns:a16="http://schemas.microsoft.com/office/drawing/2014/main" id="{4612270B-8A2C-4793-8423-0A4022414B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00701" y="2065521"/>
            <a:ext cx="3543300" cy="1828800"/>
          </a:xfrm>
          <a:prstGeom prst="rect">
            <a:avLst/>
          </a:prstGeom>
        </p:spPr>
      </p:pic>
      <p:sp>
        <p:nvSpPr>
          <p:cNvPr id="20" name="Rectangle 19">
            <a:extLst>
              <a:ext uri="{FF2B5EF4-FFF2-40B4-BE49-F238E27FC236}">
                <a16:creationId xmlns:a16="http://schemas.microsoft.com/office/drawing/2014/main" id="{48C7385D-E1F2-4B08-B86F-DE3B81E61288}"/>
              </a:ext>
            </a:extLst>
          </p:cNvPr>
          <p:cNvSpPr/>
          <p:nvPr userDrawn="1"/>
        </p:nvSpPr>
        <p:spPr>
          <a:xfrm>
            <a:off x="5600701" y="2546499"/>
            <a:ext cx="3543300" cy="444719"/>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28E38E16-A85F-436C-9521-1FA2C6560F34}"/>
              </a:ext>
            </a:extLst>
          </p:cNvPr>
          <p:cNvSpPr txBox="1"/>
          <p:nvPr userDrawn="1"/>
        </p:nvSpPr>
        <p:spPr>
          <a:xfrm>
            <a:off x="5600701" y="2601177"/>
            <a:ext cx="3543300" cy="253916"/>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Coronavirus: Emerging Challenges</a:t>
            </a:r>
          </a:p>
        </p:txBody>
      </p:sp>
      <p:sp>
        <p:nvSpPr>
          <p:cNvPr id="23" name="Title 1">
            <a:extLst>
              <a:ext uri="{FF2B5EF4-FFF2-40B4-BE49-F238E27FC236}">
                <a16:creationId xmlns:a16="http://schemas.microsoft.com/office/drawing/2014/main" id="{3BEE7005-F3B5-4BAA-8901-0213173B05DF}"/>
              </a:ext>
            </a:extLst>
          </p:cNvPr>
          <p:cNvSpPr>
            <a:spLocks noGrp="1"/>
          </p:cNvSpPr>
          <p:nvPr>
            <p:ph type="title"/>
          </p:nvPr>
        </p:nvSpPr>
        <p:spPr>
          <a:xfrm>
            <a:off x="410378" y="2321554"/>
            <a:ext cx="7315200" cy="1316736"/>
          </a:xfrm>
          <a:prstGeom prst="rect">
            <a:avLst/>
          </a:prstGeom>
        </p:spPr>
        <p:txBody>
          <a:bodyPr>
            <a:normAutofit/>
          </a:bodyPr>
          <a:lstStyle>
            <a:lvl1pPr>
              <a:lnSpc>
                <a:spcPts val="2400"/>
              </a:lnSpc>
              <a:defRPr sz="2700" b="0"/>
            </a:lvl1pPr>
          </a:lstStyle>
          <a:p>
            <a:r>
              <a:rPr lang="en-US"/>
              <a:t>Click to edit Master title style</a:t>
            </a:r>
            <a:endParaRPr lang="en-US" dirty="0"/>
          </a:p>
        </p:txBody>
      </p:sp>
    </p:spTree>
    <p:extLst>
      <p:ext uri="{BB962C8B-B14F-4D97-AF65-F5344CB8AC3E}">
        <p14:creationId xmlns:p14="http://schemas.microsoft.com/office/powerpoint/2010/main" val="2998685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318754" cy="1143000"/>
          </a:xfrm>
          <a:prstGeom prst="rect">
            <a:avLst/>
          </a:prstGeom>
        </p:spPr>
        <p:txBody>
          <a:bodyPr/>
          <a:lstStyle>
            <a:lvl1pPr>
              <a:defRPr/>
            </a:lvl1pPr>
          </a:lstStyle>
          <a:p>
            <a:r>
              <a:rPr lang="en-US"/>
              <a:t>Click to edit Master title style</a:t>
            </a:r>
            <a:endParaRPr lang="en-US" dirty="0"/>
          </a:p>
        </p:txBody>
      </p:sp>
      <p:sp>
        <p:nvSpPr>
          <p:cNvPr id="6" name="Date Placeholder 4">
            <a:extLst>
              <a:ext uri="{FF2B5EF4-FFF2-40B4-BE49-F238E27FC236}">
                <a16:creationId xmlns:a16="http://schemas.microsoft.com/office/drawing/2014/main" id="{3BB14B15-52EE-41A5-8D03-1B9083D52C20}"/>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8" name="Slide Number Placeholder 5">
            <a:extLst>
              <a:ext uri="{FF2B5EF4-FFF2-40B4-BE49-F238E27FC236}">
                <a16:creationId xmlns:a16="http://schemas.microsoft.com/office/drawing/2014/main" id="{A334F653-A019-410E-87C0-767D0413CB8C}"/>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2" name="Footer Placeholder 4">
            <a:extLst>
              <a:ext uri="{FF2B5EF4-FFF2-40B4-BE49-F238E27FC236}">
                <a16:creationId xmlns:a16="http://schemas.microsoft.com/office/drawing/2014/main" id="{9EBF0423-A24A-4F98-85DC-BB4AD61E3BC1}"/>
              </a:ext>
            </a:extLst>
          </p:cNvPr>
          <p:cNvSpPr>
            <a:spLocks noGrp="1"/>
          </p:cNvSpPr>
          <p:nvPr>
            <p:ph type="ftr" sz="quarter" idx="11"/>
          </p:nvPr>
        </p:nvSpPr>
        <p:spPr>
          <a:xfrm>
            <a:off x="1975104" y="6446520"/>
            <a:ext cx="1885950" cy="246888"/>
          </a:xfrm>
        </p:spPr>
        <p:txBody>
          <a:bodyPr/>
          <a:lstStyle/>
          <a:p>
            <a:endParaRPr lang="en-US"/>
          </a:p>
        </p:txBody>
      </p:sp>
      <p:grpSp>
        <p:nvGrpSpPr>
          <p:cNvPr id="7" name="Group 6">
            <a:extLst>
              <a:ext uri="{FF2B5EF4-FFF2-40B4-BE49-F238E27FC236}">
                <a16:creationId xmlns:a16="http://schemas.microsoft.com/office/drawing/2014/main" id="{525EA46F-4450-4AA4-8E07-4217EDD91FBF}"/>
              </a:ext>
            </a:extLst>
          </p:cNvPr>
          <p:cNvGrpSpPr/>
          <p:nvPr userDrawn="1"/>
        </p:nvGrpSpPr>
        <p:grpSpPr>
          <a:xfrm>
            <a:off x="6909435" y="-12046"/>
            <a:ext cx="2234565" cy="1104372"/>
            <a:chOff x="9212580" y="-12046"/>
            <a:chExt cx="2979420" cy="1104372"/>
          </a:xfrm>
        </p:grpSpPr>
        <p:pic>
          <p:nvPicPr>
            <p:cNvPr id="9" name="Picture 8" descr="A picture containing table, cup, small, screen&#10;&#10;Description automatically generated">
              <a:extLst>
                <a:ext uri="{FF2B5EF4-FFF2-40B4-BE49-F238E27FC236}">
                  <a16:creationId xmlns:a16="http://schemas.microsoft.com/office/drawing/2014/main" id="{004EB5EB-DF0E-468A-A6BA-8C12F314C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10" name="Rectangle 9">
              <a:extLst>
                <a:ext uri="{FF2B5EF4-FFF2-40B4-BE49-F238E27FC236}">
                  <a16:creationId xmlns:a16="http://schemas.microsoft.com/office/drawing/2014/main" id="{79C925F6-8587-43B9-8516-E0FF1EA389FF}"/>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EB4AFAE-A4C4-40E6-9D48-456A6082D0D6}"/>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2715291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ini_bio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26142ED0-9537-441D-AE2F-DF9B2CD34093}"/>
              </a:ext>
            </a:extLst>
          </p:cNvPr>
          <p:cNvSpPr>
            <a:spLocks noGrp="1" noChangeAspect="1"/>
          </p:cNvSpPr>
          <p:nvPr>
            <p:ph type="pic" idx="25"/>
          </p:nvPr>
        </p:nvSpPr>
        <p:spPr>
          <a:xfrm>
            <a:off x="342900" y="1600321"/>
            <a:ext cx="899899"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9"/>
          <p:cNvSpPr>
            <a:spLocks noGrp="1"/>
          </p:cNvSpPr>
          <p:nvPr>
            <p:ph type="title"/>
          </p:nvPr>
        </p:nvSpPr>
        <p:spPr>
          <a:xfrm>
            <a:off x="342900" y="0"/>
            <a:ext cx="8318754" cy="1143000"/>
          </a:xfrm>
          <a:prstGeom prst="rect">
            <a:avLst/>
          </a:prstGeom>
        </p:spPr>
        <p:txBody>
          <a:bodyPr/>
          <a:lstStyle>
            <a:lvl1pPr>
              <a:defRPr cap="none"/>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A6AD8B2-08E1-41D0-AC2E-C8EE1A0AF0F4}"/>
              </a:ext>
            </a:extLst>
          </p:cNvPr>
          <p:cNvSpPr>
            <a:spLocks noGrp="1"/>
          </p:cNvSpPr>
          <p:nvPr>
            <p:ph type="body" idx="15"/>
          </p:nvPr>
        </p:nvSpPr>
        <p:spPr>
          <a:xfrm>
            <a:off x="1322545" y="1617448"/>
            <a:ext cx="3108778"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2">
            <a:extLst>
              <a:ext uri="{FF2B5EF4-FFF2-40B4-BE49-F238E27FC236}">
                <a16:creationId xmlns:a16="http://schemas.microsoft.com/office/drawing/2014/main" id="{6E069642-7023-4F73-9FFA-E2A790C48B62}"/>
              </a:ext>
            </a:extLst>
          </p:cNvPr>
          <p:cNvSpPr>
            <a:spLocks noGrp="1"/>
          </p:cNvSpPr>
          <p:nvPr>
            <p:ph type="body" idx="16"/>
          </p:nvPr>
        </p:nvSpPr>
        <p:spPr>
          <a:xfrm>
            <a:off x="1322544" y="2062240"/>
            <a:ext cx="3108778" cy="1439635"/>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6" name="Picture Placeholder 2">
            <a:extLst>
              <a:ext uri="{FF2B5EF4-FFF2-40B4-BE49-F238E27FC236}">
                <a16:creationId xmlns:a16="http://schemas.microsoft.com/office/drawing/2014/main" id="{36AFEFA4-B266-4283-BEA6-ED5CE1398EFB}"/>
              </a:ext>
            </a:extLst>
          </p:cNvPr>
          <p:cNvSpPr>
            <a:spLocks noGrp="1" noChangeAspect="1"/>
          </p:cNvSpPr>
          <p:nvPr>
            <p:ph type="pic" idx="26"/>
          </p:nvPr>
        </p:nvSpPr>
        <p:spPr>
          <a:xfrm>
            <a:off x="342900" y="3771377"/>
            <a:ext cx="899899"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37" name="Text Placeholder 2">
            <a:extLst>
              <a:ext uri="{FF2B5EF4-FFF2-40B4-BE49-F238E27FC236}">
                <a16:creationId xmlns:a16="http://schemas.microsoft.com/office/drawing/2014/main" id="{02B2183B-7C6F-4270-8443-533C8AD7AE1A}"/>
              </a:ext>
            </a:extLst>
          </p:cNvPr>
          <p:cNvSpPr>
            <a:spLocks noGrp="1"/>
          </p:cNvSpPr>
          <p:nvPr>
            <p:ph type="body" idx="27"/>
          </p:nvPr>
        </p:nvSpPr>
        <p:spPr>
          <a:xfrm>
            <a:off x="1322544" y="3788504"/>
            <a:ext cx="3108778"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8" name="Text Placeholder 2">
            <a:extLst>
              <a:ext uri="{FF2B5EF4-FFF2-40B4-BE49-F238E27FC236}">
                <a16:creationId xmlns:a16="http://schemas.microsoft.com/office/drawing/2014/main" id="{F25F586E-A818-44E0-924D-C78D876E333C}"/>
              </a:ext>
            </a:extLst>
          </p:cNvPr>
          <p:cNvSpPr>
            <a:spLocks noGrp="1"/>
          </p:cNvSpPr>
          <p:nvPr>
            <p:ph type="body" idx="28"/>
          </p:nvPr>
        </p:nvSpPr>
        <p:spPr>
          <a:xfrm>
            <a:off x="1322544" y="4233296"/>
            <a:ext cx="3108778" cy="1439635"/>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9" name="Picture Placeholder 2">
            <a:extLst>
              <a:ext uri="{FF2B5EF4-FFF2-40B4-BE49-F238E27FC236}">
                <a16:creationId xmlns:a16="http://schemas.microsoft.com/office/drawing/2014/main" id="{549F5B7D-120F-4FE2-ADC5-5331706D383B}"/>
              </a:ext>
            </a:extLst>
          </p:cNvPr>
          <p:cNvSpPr>
            <a:spLocks noGrp="1" noChangeAspect="1"/>
          </p:cNvSpPr>
          <p:nvPr>
            <p:ph type="pic" idx="29"/>
          </p:nvPr>
        </p:nvSpPr>
        <p:spPr>
          <a:xfrm>
            <a:off x="4573232" y="1600321"/>
            <a:ext cx="899899"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0" name="Text Placeholder 2">
            <a:extLst>
              <a:ext uri="{FF2B5EF4-FFF2-40B4-BE49-F238E27FC236}">
                <a16:creationId xmlns:a16="http://schemas.microsoft.com/office/drawing/2014/main" id="{4FCC4FD6-F4A6-4C3E-81FC-8047A0BBB6C3}"/>
              </a:ext>
            </a:extLst>
          </p:cNvPr>
          <p:cNvSpPr>
            <a:spLocks noGrp="1"/>
          </p:cNvSpPr>
          <p:nvPr>
            <p:ph type="body" idx="30"/>
          </p:nvPr>
        </p:nvSpPr>
        <p:spPr>
          <a:xfrm>
            <a:off x="5552877" y="1617448"/>
            <a:ext cx="3108778"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Text Placeholder 2">
            <a:extLst>
              <a:ext uri="{FF2B5EF4-FFF2-40B4-BE49-F238E27FC236}">
                <a16:creationId xmlns:a16="http://schemas.microsoft.com/office/drawing/2014/main" id="{E3C9DF76-10F3-4386-99EE-F9F2C353F413}"/>
              </a:ext>
            </a:extLst>
          </p:cNvPr>
          <p:cNvSpPr>
            <a:spLocks noGrp="1"/>
          </p:cNvSpPr>
          <p:nvPr>
            <p:ph type="body" idx="31"/>
          </p:nvPr>
        </p:nvSpPr>
        <p:spPr>
          <a:xfrm>
            <a:off x="5552876" y="2062240"/>
            <a:ext cx="3108778" cy="1439635"/>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a:extLst>
              <a:ext uri="{FF2B5EF4-FFF2-40B4-BE49-F238E27FC236}">
                <a16:creationId xmlns:a16="http://schemas.microsoft.com/office/drawing/2014/main" id="{C3827B2C-623F-4D7D-B4D3-E6A1CD3160DD}"/>
              </a:ext>
            </a:extLst>
          </p:cNvPr>
          <p:cNvSpPr>
            <a:spLocks noGrp="1" noChangeAspect="1"/>
          </p:cNvSpPr>
          <p:nvPr>
            <p:ph type="pic" idx="32"/>
          </p:nvPr>
        </p:nvSpPr>
        <p:spPr>
          <a:xfrm>
            <a:off x="4573231" y="3771377"/>
            <a:ext cx="899899" cy="1396198"/>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3" name="Text Placeholder 2">
            <a:extLst>
              <a:ext uri="{FF2B5EF4-FFF2-40B4-BE49-F238E27FC236}">
                <a16:creationId xmlns:a16="http://schemas.microsoft.com/office/drawing/2014/main" id="{9E0E9342-5000-4561-8AC8-B13C027BFC48}"/>
              </a:ext>
            </a:extLst>
          </p:cNvPr>
          <p:cNvSpPr>
            <a:spLocks noGrp="1"/>
          </p:cNvSpPr>
          <p:nvPr>
            <p:ph type="body" idx="33"/>
          </p:nvPr>
        </p:nvSpPr>
        <p:spPr>
          <a:xfrm>
            <a:off x="5552876" y="3788504"/>
            <a:ext cx="3108778"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4" name="Text Placeholder 2">
            <a:extLst>
              <a:ext uri="{FF2B5EF4-FFF2-40B4-BE49-F238E27FC236}">
                <a16:creationId xmlns:a16="http://schemas.microsoft.com/office/drawing/2014/main" id="{75865C2B-A6D8-4036-857C-ECB52C7AA47F}"/>
              </a:ext>
            </a:extLst>
          </p:cNvPr>
          <p:cNvSpPr>
            <a:spLocks noGrp="1"/>
          </p:cNvSpPr>
          <p:nvPr>
            <p:ph type="body" idx="34"/>
          </p:nvPr>
        </p:nvSpPr>
        <p:spPr>
          <a:xfrm>
            <a:off x="5552875" y="4233296"/>
            <a:ext cx="3108778" cy="1439635"/>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Date Placeholder 4">
            <a:extLst>
              <a:ext uri="{FF2B5EF4-FFF2-40B4-BE49-F238E27FC236}">
                <a16:creationId xmlns:a16="http://schemas.microsoft.com/office/drawing/2014/main" id="{429CA6C9-C7E2-41BA-A7F6-42F3A4887DCA}"/>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24" name="Slide Number Placeholder 5">
            <a:extLst>
              <a:ext uri="{FF2B5EF4-FFF2-40B4-BE49-F238E27FC236}">
                <a16:creationId xmlns:a16="http://schemas.microsoft.com/office/drawing/2014/main" id="{7B1FDB69-6442-42E3-B80C-FD5CAE96551B}"/>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25" name="Footer Placeholder 4">
            <a:extLst>
              <a:ext uri="{FF2B5EF4-FFF2-40B4-BE49-F238E27FC236}">
                <a16:creationId xmlns:a16="http://schemas.microsoft.com/office/drawing/2014/main" id="{B7B21B52-AA13-44A4-92CA-7D17EB5C7CCE}"/>
              </a:ext>
            </a:extLst>
          </p:cNvPr>
          <p:cNvSpPr>
            <a:spLocks noGrp="1"/>
          </p:cNvSpPr>
          <p:nvPr>
            <p:ph type="ftr" sz="quarter" idx="11"/>
          </p:nvPr>
        </p:nvSpPr>
        <p:spPr>
          <a:xfrm>
            <a:off x="1975104" y="6446520"/>
            <a:ext cx="1714500" cy="246888"/>
          </a:xfrm>
        </p:spPr>
        <p:txBody>
          <a:bodyPr/>
          <a:lstStyle/>
          <a:p>
            <a:endParaRPr lang="en-US"/>
          </a:p>
        </p:txBody>
      </p:sp>
      <p:grpSp>
        <p:nvGrpSpPr>
          <p:cNvPr id="20" name="Group 19">
            <a:extLst>
              <a:ext uri="{FF2B5EF4-FFF2-40B4-BE49-F238E27FC236}">
                <a16:creationId xmlns:a16="http://schemas.microsoft.com/office/drawing/2014/main" id="{D857426E-F3F8-493F-8B86-4305FC32CD29}"/>
              </a:ext>
            </a:extLst>
          </p:cNvPr>
          <p:cNvGrpSpPr/>
          <p:nvPr userDrawn="1"/>
        </p:nvGrpSpPr>
        <p:grpSpPr>
          <a:xfrm>
            <a:off x="6909435" y="-12046"/>
            <a:ext cx="2234565" cy="1104372"/>
            <a:chOff x="9212580" y="-12046"/>
            <a:chExt cx="2979420" cy="1104372"/>
          </a:xfrm>
        </p:grpSpPr>
        <p:pic>
          <p:nvPicPr>
            <p:cNvPr id="21" name="Picture 20" descr="A picture containing table, cup, small, screen&#10;&#10;Description automatically generated">
              <a:extLst>
                <a:ext uri="{FF2B5EF4-FFF2-40B4-BE49-F238E27FC236}">
                  <a16:creationId xmlns:a16="http://schemas.microsoft.com/office/drawing/2014/main" id="{4F647746-252B-4C44-991B-08A34B32B5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22" name="Rectangle 21">
              <a:extLst>
                <a:ext uri="{FF2B5EF4-FFF2-40B4-BE49-F238E27FC236}">
                  <a16:creationId xmlns:a16="http://schemas.microsoft.com/office/drawing/2014/main" id="{61307622-54FF-4B35-80F1-3C76FBC77C93}"/>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AAB598B9-3EBD-4936-9C46-709CE642F1C7}"/>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50724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D5AAD-7A5D-43A9-89D9-A2A149BA5C91}" type="datetime1">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123673990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26142ED0-9537-441D-AE2F-DF9B2CD34093}"/>
              </a:ext>
            </a:extLst>
          </p:cNvPr>
          <p:cNvSpPr>
            <a:spLocks noGrp="1" noChangeAspect="1"/>
          </p:cNvSpPr>
          <p:nvPr>
            <p:ph type="pic" idx="25"/>
          </p:nvPr>
        </p:nvSpPr>
        <p:spPr>
          <a:xfrm>
            <a:off x="809326" y="1723670"/>
            <a:ext cx="166935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0" name="Title 9"/>
          <p:cNvSpPr>
            <a:spLocks noGrp="1"/>
          </p:cNvSpPr>
          <p:nvPr>
            <p:ph type="title"/>
          </p:nvPr>
        </p:nvSpPr>
        <p:spPr>
          <a:xfrm>
            <a:off x="342900" y="0"/>
            <a:ext cx="8318754" cy="1143000"/>
          </a:xfrm>
          <a:prstGeom prst="rect">
            <a:avLst/>
          </a:prstGeom>
        </p:spPr>
        <p:txBody>
          <a:bodyPr/>
          <a:lstStyle>
            <a:lvl1pPr>
              <a:defRPr cap="none"/>
            </a:lvl1pPr>
          </a:lstStyle>
          <a:p>
            <a:r>
              <a:rPr lang="en-US"/>
              <a:t>Click to edit Master title style</a:t>
            </a:r>
            <a:endParaRPr lang="en-US" dirty="0"/>
          </a:p>
        </p:txBody>
      </p:sp>
      <p:sp>
        <p:nvSpPr>
          <p:cNvPr id="18" name="Text Placeholder 2">
            <a:extLst>
              <a:ext uri="{FF2B5EF4-FFF2-40B4-BE49-F238E27FC236}">
                <a16:creationId xmlns:a16="http://schemas.microsoft.com/office/drawing/2014/main" id="{0A6AD8B2-08E1-41D0-AC2E-C8EE1A0AF0F4}"/>
              </a:ext>
            </a:extLst>
          </p:cNvPr>
          <p:cNvSpPr>
            <a:spLocks noGrp="1"/>
          </p:cNvSpPr>
          <p:nvPr>
            <p:ph type="body" idx="15"/>
          </p:nvPr>
        </p:nvSpPr>
        <p:spPr>
          <a:xfrm>
            <a:off x="721150" y="4418911"/>
            <a:ext cx="1864177"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2">
            <a:extLst>
              <a:ext uri="{FF2B5EF4-FFF2-40B4-BE49-F238E27FC236}">
                <a16:creationId xmlns:a16="http://schemas.microsoft.com/office/drawing/2014/main" id="{6E069642-7023-4F73-9FFA-E2A790C48B62}"/>
              </a:ext>
            </a:extLst>
          </p:cNvPr>
          <p:cNvSpPr>
            <a:spLocks noGrp="1"/>
          </p:cNvSpPr>
          <p:nvPr>
            <p:ph type="body" idx="16"/>
          </p:nvPr>
        </p:nvSpPr>
        <p:spPr>
          <a:xfrm>
            <a:off x="721151" y="4863703"/>
            <a:ext cx="1864176" cy="1174359"/>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8" name="Picture Placeholder 2">
            <a:extLst>
              <a:ext uri="{FF2B5EF4-FFF2-40B4-BE49-F238E27FC236}">
                <a16:creationId xmlns:a16="http://schemas.microsoft.com/office/drawing/2014/main" id="{5CF28792-42A7-4353-B9DA-06F602BD0928}"/>
              </a:ext>
            </a:extLst>
          </p:cNvPr>
          <p:cNvSpPr>
            <a:spLocks noGrp="1" noChangeAspect="1"/>
          </p:cNvSpPr>
          <p:nvPr>
            <p:ph type="pic" idx="26"/>
          </p:nvPr>
        </p:nvSpPr>
        <p:spPr>
          <a:xfrm>
            <a:off x="2869447" y="1723670"/>
            <a:ext cx="166935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9" name="Text Placeholder 2">
            <a:extLst>
              <a:ext uri="{FF2B5EF4-FFF2-40B4-BE49-F238E27FC236}">
                <a16:creationId xmlns:a16="http://schemas.microsoft.com/office/drawing/2014/main" id="{64FC97C1-3276-4F60-975A-BAECAA7629E0}"/>
              </a:ext>
            </a:extLst>
          </p:cNvPr>
          <p:cNvSpPr>
            <a:spLocks noGrp="1"/>
          </p:cNvSpPr>
          <p:nvPr>
            <p:ph type="body" idx="27"/>
          </p:nvPr>
        </p:nvSpPr>
        <p:spPr>
          <a:xfrm>
            <a:off x="2781272" y="4418911"/>
            <a:ext cx="1864177"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0" name="Text Placeholder 2">
            <a:extLst>
              <a:ext uri="{FF2B5EF4-FFF2-40B4-BE49-F238E27FC236}">
                <a16:creationId xmlns:a16="http://schemas.microsoft.com/office/drawing/2014/main" id="{2AADA80A-F46B-41A8-9022-CAC6B9B45CD7}"/>
              </a:ext>
            </a:extLst>
          </p:cNvPr>
          <p:cNvSpPr>
            <a:spLocks noGrp="1"/>
          </p:cNvSpPr>
          <p:nvPr>
            <p:ph type="body" idx="28"/>
          </p:nvPr>
        </p:nvSpPr>
        <p:spPr>
          <a:xfrm>
            <a:off x="2781272" y="4863703"/>
            <a:ext cx="1864176" cy="1174359"/>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1" name="Picture Placeholder 2">
            <a:extLst>
              <a:ext uri="{FF2B5EF4-FFF2-40B4-BE49-F238E27FC236}">
                <a16:creationId xmlns:a16="http://schemas.microsoft.com/office/drawing/2014/main" id="{54AB157F-BF30-42B3-9481-5913D52DB51C}"/>
              </a:ext>
            </a:extLst>
          </p:cNvPr>
          <p:cNvSpPr>
            <a:spLocks noGrp="1" noChangeAspect="1"/>
          </p:cNvSpPr>
          <p:nvPr>
            <p:ph type="pic" idx="29"/>
          </p:nvPr>
        </p:nvSpPr>
        <p:spPr>
          <a:xfrm>
            <a:off x="4869196" y="1723670"/>
            <a:ext cx="166935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2" name="Text Placeholder 2">
            <a:extLst>
              <a:ext uri="{FF2B5EF4-FFF2-40B4-BE49-F238E27FC236}">
                <a16:creationId xmlns:a16="http://schemas.microsoft.com/office/drawing/2014/main" id="{27CE7CA2-42A7-4EE7-82EC-E447ED47B8E5}"/>
              </a:ext>
            </a:extLst>
          </p:cNvPr>
          <p:cNvSpPr>
            <a:spLocks noGrp="1"/>
          </p:cNvSpPr>
          <p:nvPr>
            <p:ph type="body" idx="30"/>
          </p:nvPr>
        </p:nvSpPr>
        <p:spPr>
          <a:xfrm>
            <a:off x="4781021" y="4418911"/>
            <a:ext cx="1864177"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3" name="Text Placeholder 2">
            <a:extLst>
              <a:ext uri="{FF2B5EF4-FFF2-40B4-BE49-F238E27FC236}">
                <a16:creationId xmlns:a16="http://schemas.microsoft.com/office/drawing/2014/main" id="{226C7EFA-81F1-446A-840D-60DBF823028B}"/>
              </a:ext>
            </a:extLst>
          </p:cNvPr>
          <p:cNvSpPr>
            <a:spLocks noGrp="1"/>
          </p:cNvSpPr>
          <p:nvPr>
            <p:ph type="body" idx="31"/>
          </p:nvPr>
        </p:nvSpPr>
        <p:spPr>
          <a:xfrm>
            <a:off x="4781021" y="4863703"/>
            <a:ext cx="1864176" cy="1174359"/>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2">
            <a:extLst>
              <a:ext uri="{FF2B5EF4-FFF2-40B4-BE49-F238E27FC236}">
                <a16:creationId xmlns:a16="http://schemas.microsoft.com/office/drawing/2014/main" id="{14596D1D-F978-44A9-80B0-12453CE8ECCA}"/>
              </a:ext>
            </a:extLst>
          </p:cNvPr>
          <p:cNvSpPr>
            <a:spLocks noGrp="1" noChangeAspect="1"/>
          </p:cNvSpPr>
          <p:nvPr>
            <p:ph type="pic" idx="32"/>
          </p:nvPr>
        </p:nvSpPr>
        <p:spPr>
          <a:xfrm>
            <a:off x="6860737" y="1727452"/>
            <a:ext cx="1669352" cy="2590009"/>
          </a:xfrm>
          <a:prstGeom prst="rect">
            <a:avLst/>
          </a:prstGeom>
          <a:solidFill>
            <a:schemeClr val="accent1">
              <a:lumMod val="60000"/>
              <a:lumOff val="40000"/>
            </a:schemeClr>
          </a:solidFill>
        </p:spPr>
        <p:txBody>
          <a:bodyPr lIns="457200" tIns="365760" rIns="45720" bIns="45720" anchor="t">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5" name="Text Placeholder 2">
            <a:extLst>
              <a:ext uri="{FF2B5EF4-FFF2-40B4-BE49-F238E27FC236}">
                <a16:creationId xmlns:a16="http://schemas.microsoft.com/office/drawing/2014/main" id="{6CB1BF45-9A20-4B5C-BF65-204B0CD8F7F4}"/>
              </a:ext>
            </a:extLst>
          </p:cNvPr>
          <p:cNvSpPr>
            <a:spLocks noGrp="1"/>
          </p:cNvSpPr>
          <p:nvPr>
            <p:ph type="body" idx="33"/>
          </p:nvPr>
        </p:nvSpPr>
        <p:spPr>
          <a:xfrm>
            <a:off x="6772562" y="4422693"/>
            <a:ext cx="1864177" cy="378008"/>
          </a:xfrm>
          <a:prstGeom prst="rect">
            <a:avLst/>
          </a:prstGeom>
        </p:spPr>
        <p:txBody>
          <a:bodyPr lIns="137160" rIns="137160" anchor="ctr">
            <a:normAutofit/>
          </a:bodyPr>
          <a:lstStyle>
            <a:lvl1pPr marL="0" indent="0">
              <a:spcBef>
                <a:spcPts val="0"/>
              </a:spcBef>
              <a:spcAft>
                <a:spcPts val="0"/>
              </a:spcAft>
              <a:buNone/>
              <a:defRPr sz="1050" b="1" cap="none" baseline="0">
                <a:solidFill>
                  <a:srgbClr val="002F6D"/>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Text Placeholder 2">
            <a:extLst>
              <a:ext uri="{FF2B5EF4-FFF2-40B4-BE49-F238E27FC236}">
                <a16:creationId xmlns:a16="http://schemas.microsoft.com/office/drawing/2014/main" id="{15D0D056-1C4B-43EF-97EC-938369A1685C}"/>
              </a:ext>
            </a:extLst>
          </p:cNvPr>
          <p:cNvSpPr>
            <a:spLocks noGrp="1"/>
          </p:cNvSpPr>
          <p:nvPr>
            <p:ph type="body" idx="34"/>
          </p:nvPr>
        </p:nvSpPr>
        <p:spPr>
          <a:xfrm>
            <a:off x="6772562" y="4867485"/>
            <a:ext cx="1864176" cy="1174359"/>
          </a:xfrm>
          <a:prstGeom prst="rect">
            <a:avLst/>
          </a:prstGeom>
        </p:spPr>
        <p:txBody>
          <a:bodyPr lIns="137160" rIns="137160" anchor="t">
            <a:normAutofit/>
          </a:bodyPr>
          <a:lstStyle>
            <a:lvl1pPr marL="0" indent="0">
              <a:spcBef>
                <a:spcPts val="0"/>
              </a:spcBef>
              <a:spcAft>
                <a:spcPts val="0"/>
              </a:spcAft>
              <a:buNone/>
              <a:defRPr sz="900" b="0" cap="none" baseline="0">
                <a:solidFill>
                  <a:srgbClr val="63646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Date Placeholder 4">
            <a:extLst>
              <a:ext uri="{FF2B5EF4-FFF2-40B4-BE49-F238E27FC236}">
                <a16:creationId xmlns:a16="http://schemas.microsoft.com/office/drawing/2014/main" id="{69011737-7053-48F6-9B11-2EED87600ADB}"/>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24" name="Slide Number Placeholder 5">
            <a:extLst>
              <a:ext uri="{FF2B5EF4-FFF2-40B4-BE49-F238E27FC236}">
                <a16:creationId xmlns:a16="http://schemas.microsoft.com/office/drawing/2014/main" id="{DD8BE512-556B-49ED-9F2F-5D0314492465}"/>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25" name="Footer Placeholder 4">
            <a:extLst>
              <a:ext uri="{FF2B5EF4-FFF2-40B4-BE49-F238E27FC236}">
                <a16:creationId xmlns:a16="http://schemas.microsoft.com/office/drawing/2014/main" id="{1CE5781F-0356-4A25-B4C0-38E865F1B3F9}"/>
              </a:ext>
            </a:extLst>
          </p:cNvPr>
          <p:cNvSpPr>
            <a:spLocks noGrp="1"/>
          </p:cNvSpPr>
          <p:nvPr>
            <p:ph type="ftr" sz="quarter" idx="11"/>
          </p:nvPr>
        </p:nvSpPr>
        <p:spPr>
          <a:xfrm>
            <a:off x="1975104" y="6446520"/>
            <a:ext cx="1714500" cy="246888"/>
          </a:xfrm>
        </p:spPr>
        <p:txBody>
          <a:bodyPr/>
          <a:lstStyle/>
          <a:p>
            <a:endParaRPr lang="en-US"/>
          </a:p>
        </p:txBody>
      </p:sp>
      <p:grpSp>
        <p:nvGrpSpPr>
          <p:cNvPr id="20" name="Group 19">
            <a:extLst>
              <a:ext uri="{FF2B5EF4-FFF2-40B4-BE49-F238E27FC236}">
                <a16:creationId xmlns:a16="http://schemas.microsoft.com/office/drawing/2014/main" id="{B68A858B-EFD4-460A-8D8C-57EBF02CF5FB}"/>
              </a:ext>
            </a:extLst>
          </p:cNvPr>
          <p:cNvGrpSpPr/>
          <p:nvPr userDrawn="1"/>
        </p:nvGrpSpPr>
        <p:grpSpPr>
          <a:xfrm>
            <a:off x="6909435" y="-12046"/>
            <a:ext cx="2234565" cy="1104372"/>
            <a:chOff x="9212580" y="-12046"/>
            <a:chExt cx="2979420" cy="1104372"/>
          </a:xfrm>
        </p:grpSpPr>
        <p:pic>
          <p:nvPicPr>
            <p:cNvPr id="21" name="Picture 20" descr="A picture containing table, cup, small, screen&#10;&#10;Description automatically generated">
              <a:extLst>
                <a:ext uri="{FF2B5EF4-FFF2-40B4-BE49-F238E27FC236}">
                  <a16:creationId xmlns:a16="http://schemas.microsoft.com/office/drawing/2014/main" id="{B108B971-E812-4ABF-9921-52B12E5BF7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22" name="Rectangle 21">
              <a:extLst>
                <a:ext uri="{FF2B5EF4-FFF2-40B4-BE49-F238E27FC236}">
                  <a16:creationId xmlns:a16="http://schemas.microsoft.com/office/drawing/2014/main" id="{BB79E25C-093C-47F4-BB02-A0F97B8118DE}"/>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23F0DDB9-393B-41A5-8310-795A4BDD849E}"/>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3021546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ffice Loca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13F5B2-48A7-49C1-9152-476FC514520E}"/>
              </a:ext>
            </a:extLst>
          </p:cNvPr>
          <p:cNvPicPr>
            <a:picLocks noChangeAspect="1"/>
          </p:cNvPicPr>
          <p:nvPr/>
        </p:nvPicPr>
        <p:blipFill>
          <a:blip r:embed="rId2"/>
          <a:stretch>
            <a:fillRect/>
          </a:stretch>
        </p:blipFill>
        <p:spPr>
          <a:xfrm>
            <a:off x="0" y="0"/>
            <a:ext cx="9144000" cy="6331398"/>
          </a:xfrm>
          <a:prstGeom prst="rect">
            <a:avLst/>
          </a:prstGeom>
        </p:spPr>
      </p:pic>
      <p:pic>
        <p:nvPicPr>
          <p:cNvPr id="6" name="Picture 5">
            <a:extLst>
              <a:ext uri="{FF2B5EF4-FFF2-40B4-BE49-F238E27FC236}">
                <a16:creationId xmlns:a16="http://schemas.microsoft.com/office/drawing/2014/main" id="{C80E1C28-9A36-494B-9372-163C89702CCA}"/>
              </a:ext>
            </a:extLst>
          </p:cNvPr>
          <p:cNvPicPr>
            <a:picLocks noChangeAspect="1"/>
          </p:cNvPicPr>
          <p:nvPr/>
        </p:nvPicPr>
        <p:blipFill>
          <a:blip r:embed="rId3"/>
          <a:stretch>
            <a:fillRect/>
          </a:stretch>
        </p:blipFill>
        <p:spPr>
          <a:xfrm>
            <a:off x="921588" y="844069"/>
            <a:ext cx="7295558" cy="5709290"/>
          </a:xfrm>
          <a:prstGeom prst="rect">
            <a:avLst/>
          </a:prstGeom>
          <a:effectLst>
            <a:outerShdw sx="1000" sy="1000" algn="ctr" rotWithShape="0">
              <a:srgbClr val="000000"/>
            </a:outerShdw>
          </a:effectLst>
        </p:spPr>
      </p:pic>
      <p:sp>
        <p:nvSpPr>
          <p:cNvPr id="12" name="Rectangle 11">
            <a:extLst>
              <a:ext uri="{FF2B5EF4-FFF2-40B4-BE49-F238E27FC236}">
                <a16:creationId xmlns:a16="http://schemas.microsoft.com/office/drawing/2014/main" id="{E14A4BD9-488D-40F0-9C2A-1CB7938422C3}"/>
              </a:ext>
            </a:extLst>
          </p:cNvPr>
          <p:cNvSpPr/>
          <p:nvPr/>
        </p:nvSpPr>
        <p:spPr>
          <a:xfrm>
            <a:off x="1489775" y="5479063"/>
            <a:ext cx="1403398"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West Palm Beach</a:t>
            </a:r>
          </a:p>
        </p:txBody>
      </p:sp>
      <p:sp>
        <p:nvSpPr>
          <p:cNvPr id="13" name="Rectangle 12">
            <a:extLst>
              <a:ext uri="{FF2B5EF4-FFF2-40B4-BE49-F238E27FC236}">
                <a16:creationId xmlns:a16="http://schemas.microsoft.com/office/drawing/2014/main" id="{65FFD537-8FC0-4E07-8068-99F5C9401C94}"/>
              </a:ext>
            </a:extLst>
          </p:cNvPr>
          <p:cNvSpPr/>
          <p:nvPr/>
        </p:nvSpPr>
        <p:spPr>
          <a:xfrm>
            <a:off x="1783871" y="4866870"/>
            <a:ext cx="755336"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Houston</a:t>
            </a:r>
          </a:p>
        </p:txBody>
      </p:sp>
      <p:sp>
        <p:nvSpPr>
          <p:cNvPr id="14" name="Rectangle 13">
            <a:extLst>
              <a:ext uri="{FF2B5EF4-FFF2-40B4-BE49-F238E27FC236}">
                <a16:creationId xmlns:a16="http://schemas.microsoft.com/office/drawing/2014/main" id="{CF5C8AAA-D4D7-4C35-BBEF-AF0E2B270555}"/>
              </a:ext>
            </a:extLst>
          </p:cNvPr>
          <p:cNvSpPr/>
          <p:nvPr/>
        </p:nvSpPr>
        <p:spPr>
          <a:xfrm>
            <a:off x="1214205" y="4250979"/>
            <a:ext cx="1019382"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Los Angeles</a:t>
            </a:r>
          </a:p>
        </p:txBody>
      </p:sp>
      <p:sp>
        <p:nvSpPr>
          <p:cNvPr id="15" name="Rectangle 14">
            <a:extLst>
              <a:ext uri="{FF2B5EF4-FFF2-40B4-BE49-F238E27FC236}">
                <a16:creationId xmlns:a16="http://schemas.microsoft.com/office/drawing/2014/main" id="{F0098922-53D4-416E-AB29-661862055339}"/>
              </a:ext>
            </a:extLst>
          </p:cNvPr>
          <p:cNvSpPr/>
          <p:nvPr/>
        </p:nvSpPr>
        <p:spPr>
          <a:xfrm>
            <a:off x="944015" y="875308"/>
            <a:ext cx="1165705"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San Francisco</a:t>
            </a:r>
          </a:p>
        </p:txBody>
      </p:sp>
      <p:sp>
        <p:nvSpPr>
          <p:cNvPr id="16" name="Rectangle 15">
            <a:extLst>
              <a:ext uri="{FF2B5EF4-FFF2-40B4-BE49-F238E27FC236}">
                <a16:creationId xmlns:a16="http://schemas.microsoft.com/office/drawing/2014/main" id="{1BCFBE14-D76C-4E54-9EA6-BC6B90111DEC}"/>
              </a:ext>
            </a:extLst>
          </p:cNvPr>
          <p:cNvSpPr/>
          <p:nvPr/>
        </p:nvSpPr>
        <p:spPr>
          <a:xfrm>
            <a:off x="1016199" y="3656574"/>
            <a:ext cx="1083758"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Silicon Valley</a:t>
            </a:r>
          </a:p>
        </p:txBody>
      </p:sp>
      <p:sp>
        <p:nvSpPr>
          <p:cNvPr id="17" name="Rectangle 16">
            <a:extLst>
              <a:ext uri="{FF2B5EF4-FFF2-40B4-BE49-F238E27FC236}">
                <a16:creationId xmlns:a16="http://schemas.microsoft.com/office/drawing/2014/main" id="{FD326CB9-888E-45CD-9886-4A5AD29B25BC}"/>
              </a:ext>
            </a:extLst>
          </p:cNvPr>
          <p:cNvSpPr/>
          <p:nvPr/>
        </p:nvSpPr>
        <p:spPr>
          <a:xfrm>
            <a:off x="1932850" y="591947"/>
            <a:ext cx="678392"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Denver</a:t>
            </a:r>
          </a:p>
        </p:txBody>
      </p:sp>
      <p:sp>
        <p:nvSpPr>
          <p:cNvPr id="18" name="Rectangle 17">
            <a:extLst>
              <a:ext uri="{FF2B5EF4-FFF2-40B4-BE49-F238E27FC236}">
                <a16:creationId xmlns:a16="http://schemas.microsoft.com/office/drawing/2014/main" id="{559F0002-C5A3-47D0-A856-1F591560A66D}"/>
              </a:ext>
            </a:extLst>
          </p:cNvPr>
          <p:cNvSpPr/>
          <p:nvPr/>
        </p:nvSpPr>
        <p:spPr>
          <a:xfrm>
            <a:off x="2035706" y="119976"/>
            <a:ext cx="745718"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Chicago</a:t>
            </a:r>
          </a:p>
        </p:txBody>
      </p:sp>
      <p:sp>
        <p:nvSpPr>
          <p:cNvPr id="19" name="Rectangle 18">
            <a:extLst>
              <a:ext uri="{FF2B5EF4-FFF2-40B4-BE49-F238E27FC236}">
                <a16:creationId xmlns:a16="http://schemas.microsoft.com/office/drawing/2014/main" id="{01B89DC4-1C3C-4A55-9BC0-205C2886437F}"/>
              </a:ext>
            </a:extLst>
          </p:cNvPr>
          <p:cNvSpPr/>
          <p:nvPr/>
        </p:nvSpPr>
        <p:spPr>
          <a:xfrm>
            <a:off x="2771419" y="142404"/>
            <a:ext cx="1296252"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Washington, DC</a:t>
            </a:r>
          </a:p>
        </p:txBody>
      </p:sp>
      <p:sp>
        <p:nvSpPr>
          <p:cNvPr id="20" name="Rectangle 19">
            <a:extLst>
              <a:ext uri="{FF2B5EF4-FFF2-40B4-BE49-F238E27FC236}">
                <a16:creationId xmlns:a16="http://schemas.microsoft.com/office/drawing/2014/main" id="{927745EC-8C5B-41B7-95BB-EB379B476A7A}"/>
              </a:ext>
            </a:extLst>
          </p:cNvPr>
          <p:cNvSpPr/>
          <p:nvPr/>
        </p:nvSpPr>
        <p:spPr>
          <a:xfrm>
            <a:off x="2862564" y="469907"/>
            <a:ext cx="83304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New York</a:t>
            </a:r>
          </a:p>
        </p:txBody>
      </p:sp>
      <p:sp>
        <p:nvSpPr>
          <p:cNvPr id="21" name="Rectangle 20">
            <a:extLst>
              <a:ext uri="{FF2B5EF4-FFF2-40B4-BE49-F238E27FC236}">
                <a16:creationId xmlns:a16="http://schemas.microsoft.com/office/drawing/2014/main" id="{F14DF391-2D31-40AC-B7F2-97AF89BC18DC}"/>
              </a:ext>
            </a:extLst>
          </p:cNvPr>
          <p:cNvSpPr/>
          <p:nvPr/>
        </p:nvSpPr>
        <p:spPr>
          <a:xfrm>
            <a:off x="4339585" y="582891"/>
            <a:ext cx="1009114" cy="276999"/>
          </a:xfrm>
          <a:prstGeom prst="rect">
            <a:avLst/>
          </a:prstGeom>
        </p:spPr>
        <p:txBody>
          <a:bodyPr wrap="square">
            <a:spAutoFit/>
          </a:bodyPr>
          <a:lstStyle/>
          <a:p>
            <a:pPr algn="l" rtl="0"/>
            <a:r>
              <a:rPr lang="en-US" sz="1200" b="0" i="0" u="none" strike="noStrike" kern="1200" baseline="0" dirty="0">
                <a:solidFill>
                  <a:srgbClr val="636466"/>
                </a:solidFill>
                <a:latin typeface="Arial" panose="020B0604020202020204" pitchFamily="34" charset="0"/>
              </a:rPr>
              <a:t>London</a:t>
            </a:r>
          </a:p>
        </p:txBody>
      </p:sp>
      <p:sp>
        <p:nvSpPr>
          <p:cNvPr id="22" name="Rectangle 21">
            <a:extLst>
              <a:ext uri="{FF2B5EF4-FFF2-40B4-BE49-F238E27FC236}">
                <a16:creationId xmlns:a16="http://schemas.microsoft.com/office/drawing/2014/main" id="{072566A1-31DB-4762-8D75-6861EF19AF70}"/>
              </a:ext>
            </a:extLst>
          </p:cNvPr>
          <p:cNvSpPr/>
          <p:nvPr/>
        </p:nvSpPr>
        <p:spPr>
          <a:xfrm>
            <a:off x="4460796" y="1213402"/>
            <a:ext cx="772969" cy="276999"/>
          </a:xfrm>
          <a:prstGeom prst="rect">
            <a:avLst/>
          </a:prstGeom>
        </p:spPr>
        <p:txBody>
          <a:bodyPr wrap="none">
            <a:spAutoFit/>
          </a:bodyPr>
          <a:lstStyle/>
          <a:p>
            <a:r>
              <a:rPr lang="en-US" sz="1200" b="0" i="0" u="none" strike="noStrike" kern="1200" baseline="0" dirty="0">
                <a:solidFill>
                  <a:srgbClr val="636466"/>
                </a:solidFill>
                <a:latin typeface="Arial" panose="020B0604020202020204" pitchFamily="34" charset="0"/>
              </a:rPr>
              <a:t>Brussels</a:t>
            </a:r>
            <a:endParaRPr lang="en-US" sz="1200" dirty="0">
              <a:solidFill>
                <a:srgbClr val="636466"/>
              </a:solidFill>
            </a:endParaRPr>
          </a:p>
        </p:txBody>
      </p:sp>
      <p:sp>
        <p:nvSpPr>
          <p:cNvPr id="23" name="Rectangle 22">
            <a:extLst>
              <a:ext uri="{FF2B5EF4-FFF2-40B4-BE49-F238E27FC236}">
                <a16:creationId xmlns:a16="http://schemas.microsoft.com/office/drawing/2014/main" id="{EC964612-E8D5-40BF-94FC-6833E82BFBC1}"/>
              </a:ext>
            </a:extLst>
          </p:cNvPr>
          <p:cNvSpPr/>
          <p:nvPr/>
        </p:nvSpPr>
        <p:spPr>
          <a:xfrm>
            <a:off x="6118296" y="5627699"/>
            <a:ext cx="830677"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Shanghai</a:t>
            </a:r>
          </a:p>
        </p:txBody>
      </p:sp>
      <p:cxnSp>
        <p:nvCxnSpPr>
          <p:cNvPr id="26" name="Straight Connector 25">
            <a:extLst>
              <a:ext uri="{FF2B5EF4-FFF2-40B4-BE49-F238E27FC236}">
                <a16:creationId xmlns:a16="http://schemas.microsoft.com/office/drawing/2014/main" id="{4F516BF8-86A9-4222-95FB-E0A92D0CF986}"/>
              </a:ext>
            </a:extLst>
          </p:cNvPr>
          <p:cNvCxnSpPr/>
          <p:nvPr/>
        </p:nvCxnSpPr>
        <p:spPr>
          <a:xfrm>
            <a:off x="6809798" y="3377066"/>
            <a:ext cx="0" cy="225063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CF04B7EB-7810-42F3-8324-D8358F2D1477}"/>
              </a:ext>
            </a:extLst>
          </p:cNvPr>
          <p:cNvSpPr/>
          <p:nvPr/>
        </p:nvSpPr>
        <p:spPr>
          <a:xfrm>
            <a:off x="6759551" y="324193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2F2B092F-4D5B-4AD3-969F-8428FA648CFD}"/>
              </a:ext>
            </a:extLst>
          </p:cNvPr>
          <p:cNvSpPr/>
          <p:nvPr/>
        </p:nvSpPr>
        <p:spPr>
          <a:xfrm>
            <a:off x="4507019" y="2384974"/>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4" name="Straight Connector 33">
            <a:extLst>
              <a:ext uri="{FF2B5EF4-FFF2-40B4-BE49-F238E27FC236}">
                <a16:creationId xmlns:a16="http://schemas.microsoft.com/office/drawing/2014/main" id="{A1A4B112-AC58-44FD-B2B8-21F78D152240}"/>
              </a:ext>
            </a:extLst>
          </p:cNvPr>
          <p:cNvCxnSpPr>
            <a:cxnSpLocks/>
          </p:cNvCxnSpPr>
          <p:nvPr/>
        </p:nvCxnSpPr>
        <p:spPr>
          <a:xfrm>
            <a:off x="4416601" y="926096"/>
            <a:ext cx="0" cy="13637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86A14588-496C-4339-B897-A22F51DA611B}"/>
              </a:ext>
            </a:extLst>
          </p:cNvPr>
          <p:cNvSpPr/>
          <p:nvPr/>
        </p:nvSpPr>
        <p:spPr>
          <a:xfrm>
            <a:off x="4370829" y="2279310"/>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8" name="Straight Connector 37">
            <a:extLst>
              <a:ext uri="{FF2B5EF4-FFF2-40B4-BE49-F238E27FC236}">
                <a16:creationId xmlns:a16="http://schemas.microsoft.com/office/drawing/2014/main" id="{1287C0F1-C4E5-47D7-B2AC-6BBC7BB59775}"/>
              </a:ext>
            </a:extLst>
          </p:cNvPr>
          <p:cNvCxnSpPr>
            <a:cxnSpLocks/>
          </p:cNvCxnSpPr>
          <p:nvPr/>
        </p:nvCxnSpPr>
        <p:spPr>
          <a:xfrm>
            <a:off x="4552791" y="1529594"/>
            <a:ext cx="0" cy="86653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51E0DF88-EA58-4124-8D77-22A9CC76DE5A}"/>
              </a:ext>
            </a:extLst>
          </p:cNvPr>
          <p:cNvSpPr/>
          <p:nvPr/>
        </p:nvSpPr>
        <p:spPr>
          <a:xfrm>
            <a:off x="4554953" y="2493130"/>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2" name="Straight Connector 41">
            <a:extLst>
              <a:ext uri="{FF2B5EF4-FFF2-40B4-BE49-F238E27FC236}">
                <a16:creationId xmlns:a16="http://schemas.microsoft.com/office/drawing/2014/main" id="{86EB263B-9F2D-42C3-9F61-2DAC230E0726}"/>
              </a:ext>
            </a:extLst>
          </p:cNvPr>
          <p:cNvCxnSpPr>
            <a:cxnSpLocks/>
          </p:cNvCxnSpPr>
          <p:nvPr/>
        </p:nvCxnSpPr>
        <p:spPr>
          <a:xfrm>
            <a:off x="4598564" y="2615190"/>
            <a:ext cx="0" cy="296669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38DD64B1-6394-485D-BD87-A81C4881C380}"/>
              </a:ext>
            </a:extLst>
          </p:cNvPr>
          <p:cNvSpPr/>
          <p:nvPr/>
        </p:nvSpPr>
        <p:spPr>
          <a:xfrm>
            <a:off x="4523315" y="5635101"/>
            <a:ext cx="80021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Frankfurt</a:t>
            </a:r>
          </a:p>
        </p:txBody>
      </p:sp>
      <p:sp>
        <p:nvSpPr>
          <p:cNvPr id="46" name="Oval 45">
            <a:extLst>
              <a:ext uri="{FF2B5EF4-FFF2-40B4-BE49-F238E27FC236}">
                <a16:creationId xmlns:a16="http://schemas.microsoft.com/office/drawing/2014/main" id="{DB9AAC57-84B9-4CF7-8CBA-1C9D2E50AA98}"/>
              </a:ext>
            </a:extLst>
          </p:cNvPr>
          <p:cNvSpPr/>
          <p:nvPr/>
        </p:nvSpPr>
        <p:spPr>
          <a:xfrm>
            <a:off x="2894804" y="2696024"/>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Connector 46">
            <a:extLst>
              <a:ext uri="{FF2B5EF4-FFF2-40B4-BE49-F238E27FC236}">
                <a16:creationId xmlns:a16="http://schemas.microsoft.com/office/drawing/2014/main" id="{655FFF0B-B2A6-41DC-A60F-A3A5B7DD4F10}"/>
              </a:ext>
            </a:extLst>
          </p:cNvPr>
          <p:cNvCxnSpPr>
            <a:cxnSpLocks/>
          </p:cNvCxnSpPr>
          <p:nvPr/>
        </p:nvCxnSpPr>
        <p:spPr>
          <a:xfrm>
            <a:off x="2936348" y="781521"/>
            <a:ext cx="0" cy="191450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123C8AB-E4D5-48B4-B807-96FBD46F568B}"/>
              </a:ext>
            </a:extLst>
          </p:cNvPr>
          <p:cNvSpPr/>
          <p:nvPr/>
        </p:nvSpPr>
        <p:spPr>
          <a:xfrm>
            <a:off x="2803258" y="2923246"/>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6" name="Straight Connector 55">
            <a:extLst>
              <a:ext uri="{FF2B5EF4-FFF2-40B4-BE49-F238E27FC236}">
                <a16:creationId xmlns:a16="http://schemas.microsoft.com/office/drawing/2014/main" id="{4E8317D1-4D66-4BFF-8B87-599133DFD1F2}"/>
              </a:ext>
            </a:extLst>
          </p:cNvPr>
          <p:cNvCxnSpPr>
            <a:cxnSpLocks/>
          </p:cNvCxnSpPr>
          <p:nvPr/>
        </p:nvCxnSpPr>
        <p:spPr>
          <a:xfrm>
            <a:off x="2918770" y="2923245"/>
            <a:ext cx="0" cy="2424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9D0D0E8C-2673-4F57-BED1-774F3DA96AB2}"/>
              </a:ext>
            </a:extLst>
          </p:cNvPr>
          <p:cNvSpPr/>
          <p:nvPr/>
        </p:nvSpPr>
        <p:spPr>
          <a:xfrm>
            <a:off x="2845033" y="3157486"/>
            <a:ext cx="70403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Newark</a:t>
            </a:r>
          </a:p>
        </p:txBody>
      </p:sp>
      <p:sp>
        <p:nvSpPr>
          <p:cNvPr id="55" name="Oval 54">
            <a:extLst>
              <a:ext uri="{FF2B5EF4-FFF2-40B4-BE49-F238E27FC236}">
                <a16:creationId xmlns:a16="http://schemas.microsoft.com/office/drawing/2014/main" id="{B71F8035-2E51-42F6-B227-D531AF579F76}"/>
              </a:ext>
            </a:extLst>
          </p:cNvPr>
          <p:cNvSpPr/>
          <p:nvPr/>
        </p:nvSpPr>
        <p:spPr>
          <a:xfrm>
            <a:off x="2872998" y="2792439"/>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6C31D3D9-6039-4BAF-8B51-0A64D62954B6}"/>
              </a:ext>
            </a:extLst>
          </p:cNvPr>
          <p:cNvSpPr/>
          <p:nvPr/>
        </p:nvSpPr>
        <p:spPr>
          <a:xfrm>
            <a:off x="2777163" y="3260367"/>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1" name="Straight Connector 60">
            <a:extLst>
              <a:ext uri="{FF2B5EF4-FFF2-40B4-BE49-F238E27FC236}">
                <a16:creationId xmlns:a16="http://schemas.microsoft.com/office/drawing/2014/main" id="{0E9C011D-D2DE-4BD1-B5B4-EFD8C0237AA2}"/>
              </a:ext>
            </a:extLst>
          </p:cNvPr>
          <p:cNvCxnSpPr>
            <a:cxnSpLocks/>
          </p:cNvCxnSpPr>
          <p:nvPr/>
        </p:nvCxnSpPr>
        <p:spPr>
          <a:xfrm>
            <a:off x="2817490" y="3407230"/>
            <a:ext cx="0" cy="207183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CDBB547-5518-446B-BD16-3F5B746D7599}"/>
              </a:ext>
            </a:extLst>
          </p:cNvPr>
          <p:cNvSpPr/>
          <p:nvPr/>
        </p:nvSpPr>
        <p:spPr>
          <a:xfrm>
            <a:off x="2662548" y="232394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5" name="Straight Connector 64">
            <a:extLst>
              <a:ext uri="{FF2B5EF4-FFF2-40B4-BE49-F238E27FC236}">
                <a16:creationId xmlns:a16="http://schemas.microsoft.com/office/drawing/2014/main" id="{2E9ED5C3-B7E5-4E64-8BD0-48B941A0116A}"/>
              </a:ext>
            </a:extLst>
          </p:cNvPr>
          <p:cNvCxnSpPr>
            <a:cxnSpLocks/>
            <a:endCxn id="64" idx="0"/>
          </p:cNvCxnSpPr>
          <p:nvPr/>
        </p:nvCxnSpPr>
        <p:spPr>
          <a:xfrm>
            <a:off x="2708320" y="469906"/>
            <a:ext cx="1" cy="1854036"/>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F82F1AE-8425-47D0-BB4C-C16E82F738FF}"/>
              </a:ext>
            </a:extLst>
          </p:cNvPr>
          <p:cNvCxnSpPr>
            <a:cxnSpLocks/>
          </p:cNvCxnSpPr>
          <p:nvPr/>
        </p:nvCxnSpPr>
        <p:spPr>
          <a:xfrm>
            <a:off x="2850106" y="465076"/>
            <a:ext cx="0" cy="2453339"/>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2ADB587-113A-4E33-914C-D38AE2E996E7}"/>
              </a:ext>
            </a:extLst>
          </p:cNvPr>
          <p:cNvSpPr/>
          <p:nvPr/>
        </p:nvSpPr>
        <p:spPr>
          <a:xfrm>
            <a:off x="2488778" y="2626138"/>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3" name="Straight Connector 72">
            <a:extLst>
              <a:ext uri="{FF2B5EF4-FFF2-40B4-BE49-F238E27FC236}">
                <a16:creationId xmlns:a16="http://schemas.microsoft.com/office/drawing/2014/main" id="{8899EDC3-3F75-4289-8B1B-14E7EDADE871}"/>
              </a:ext>
            </a:extLst>
          </p:cNvPr>
          <p:cNvCxnSpPr>
            <a:cxnSpLocks/>
          </p:cNvCxnSpPr>
          <p:nvPr/>
        </p:nvCxnSpPr>
        <p:spPr>
          <a:xfrm>
            <a:off x="2534414" y="926096"/>
            <a:ext cx="596"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14A196F-91C3-4764-85C8-9C61BBAA1922}"/>
              </a:ext>
            </a:extLst>
          </p:cNvPr>
          <p:cNvSpPr/>
          <p:nvPr/>
        </p:nvSpPr>
        <p:spPr>
          <a:xfrm>
            <a:off x="2414662" y="3097121"/>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6" name="Straight Connector 75">
            <a:extLst>
              <a:ext uri="{FF2B5EF4-FFF2-40B4-BE49-F238E27FC236}">
                <a16:creationId xmlns:a16="http://schemas.microsoft.com/office/drawing/2014/main" id="{8833A4FA-2E87-478D-964E-7653795C99CE}"/>
              </a:ext>
            </a:extLst>
          </p:cNvPr>
          <p:cNvCxnSpPr>
            <a:cxnSpLocks/>
          </p:cNvCxnSpPr>
          <p:nvPr/>
        </p:nvCxnSpPr>
        <p:spPr>
          <a:xfrm>
            <a:off x="2471780" y="3219181"/>
            <a:ext cx="596"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F11CDE8F-ECCB-4E6F-87F6-AFCE47E5B147}"/>
              </a:ext>
            </a:extLst>
          </p:cNvPr>
          <p:cNvSpPr/>
          <p:nvPr/>
        </p:nvSpPr>
        <p:spPr>
          <a:xfrm>
            <a:off x="1959081" y="2863635"/>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a:extLst>
              <a:ext uri="{FF2B5EF4-FFF2-40B4-BE49-F238E27FC236}">
                <a16:creationId xmlns:a16="http://schemas.microsoft.com/office/drawing/2014/main" id="{02078C17-4710-4C33-9178-65B4EDD1526E}"/>
              </a:ext>
            </a:extLst>
          </p:cNvPr>
          <p:cNvSpPr/>
          <p:nvPr/>
        </p:nvSpPr>
        <p:spPr>
          <a:xfrm>
            <a:off x="1996116" y="2927450"/>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a:extLst>
              <a:ext uri="{FF2B5EF4-FFF2-40B4-BE49-F238E27FC236}">
                <a16:creationId xmlns:a16="http://schemas.microsoft.com/office/drawing/2014/main" id="{44FE0F3B-0FDE-489D-80F7-3DA5603BD8AC}"/>
              </a:ext>
            </a:extLst>
          </p:cNvPr>
          <p:cNvSpPr/>
          <p:nvPr/>
        </p:nvSpPr>
        <p:spPr>
          <a:xfrm>
            <a:off x="2084523" y="304447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0" name="Straight Connector 79">
            <a:extLst>
              <a:ext uri="{FF2B5EF4-FFF2-40B4-BE49-F238E27FC236}">
                <a16:creationId xmlns:a16="http://schemas.microsoft.com/office/drawing/2014/main" id="{4C62CC12-996D-4D07-B192-8DE5254BF4FB}"/>
              </a:ext>
            </a:extLst>
          </p:cNvPr>
          <p:cNvCxnSpPr>
            <a:cxnSpLocks/>
          </p:cNvCxnSpPr>
          <p:nvPr/>
        </p:nvCxnSpPr>
        <p:spPr>
          <a:xfrm>
            <a:off x="2130656" y="3153810"/>
            <a:ext cx="0" cy="110467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37B3029-B81D-4C5C-AFAE-B176ED0CF5E6}"/>
              </a:ext>
            </a:extLst>
          </p:cNvPr>
          <p:cNvCxnSpPr>
            <a:cxnSpLocks/>
          </p:cNvCxnSpPr>
          <p:nvPr/>
        </p:nvCxnSpPr>
        <p:spPr>
          <a:xfrm>
            <a:off x="2032622" y="3092359"/>
            <a:ext cx="0" cy="613787"/>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A52CC58-48FB-4BB6-BBAD-70836D0FF49A}"/>
              </a:ext>
            </a:extLst>
          </p:cNvPr>
          <p:cNvCxnSpPr>
            <a:cxnSpLocks/>
          </p:cNvCxnSpPr>
          <p:nvPr/>
        </p:nvCxnSpPr>
        <p:spPr>
          <a:xfrm>
            <a:off x="2005886" y="1213402"/>
            <a:ext cx="0" cy="162731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53" name="Title 9">
            <a:extLst>
              <a:ext uri="{FF2B5EF4-FFF2-40B4-BE49-F238E27FC236}">
                <a16:creationId xmlns:a16="http://schemas.microsoft.com/office/drawing/2014/main" id="{39F5B732-C283-4278-A83E-EEB080EC586B}"/>
              </a:ext>
            </a:extLst>
          </p:cNvPr>
          <p:cNvSpPr>
            <a:spLocks noGrp="1"/>
          </p:cNvSpPr>
          <p:nvPr>
            <p:ph type="title"/>
          </p:nvPr>
        </p:nvSpPr>
        <p:spPr>
          <a:xfrm>
            <a:off x="5791942" y="326570"/>
            <a:ext cx="2906286" cy="548640"/>
          </a:xfrm>
          <a:prstGeom prst="rect">
            <a:avLst/>
          </a:prstGeom>
        </p:spPr>
        <p:txBody>
          <a:bodyPr>
            <a:normAutofit/>
          </a:bodyPr>
          <a:lstStyle>
            <a:lvl1pPr>
              <a:defRPr sz="1500" cap="none">
                <a:solidFill>
                  <a:srgbClr val="002F6D"/>
                </a:solidFill>
              </a:defRPr>
            </a:lvl1pPr>
          </a:lstStyle>
          <a:p>
            <a:r>
              <a:rPr lang="en-US"/>
              <a:t>Click to edit Master title style</a:t>
            </a:r>
            <a:endParaRPr lang="en-US" dirty="0"/>
          </a:p>
        </p:txBody>
      </p:sp>
      <p:cxnSp>
        <p:nvCxnSpPr>
          <p:cNvPr id="63" name="Straight Connector 62">
            <a:extLst>
              <a:ext uri="{FF2B5EF4-FFF2-40B4-BE49-F238E27FC236}">
                <a16:creationId xmlns:a16="http://schemas.microsoft.com/office/drawing/2014/main" id="{5717F379-CB04-4101-8162-D054DE8EA325}"/>
              </a:ext>
            </a:extLst>
          </p:cNvPr>
          <p:cNvCxnSpPr>
            <a:cxnSpLocks/>
          </p:cNvCxnSpPr>
          <p:nvPr/>
        </p:nvCxnSpPr>
        <p:spPr>
          <a:xfrm>
            <a:off x="6942824" y="3044472"/>
            <a:ext cx="0" cy="3845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329FD594-8C8B-43FB-B543-75C6471DAC27}"/>
              </a:ext>
            </a:extLst>
          </p:cNvPr>
          <p:cNvSpPr/>
          <p:nvPr/>
        </p:nvSpPr>
        <p:spPr>
          <a:xfrm>
            <a:off x="6904809" y="2923246"/>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05FC6BB1-FED1-4905-AE00-6D0A2544D208}"/>
              </a:ext>
            </a:extLst>
          </p:cNvPr>
          <p:cNvSpPr/>
          <p:nvPr/>
        </p:nvSpPr>
        <p:spPr>
          <a:xfrm>
            <a:off x="6864254" y="3400865"/>
            <a:ext cx="57579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Seoul</a:t>
            </a:r>
          </a:p>
        </p:txBody>
      </p:sp>
      <p:pic>
        <p:nvPicPr>
          <p:cNvPr id="67" name="Picture 66">
            <a:extLst>
              <a:ext uri="{FF2B5EF4-FFF2-40B4-BE49-F238E27FC236}">
                <a16:creationId xmlns:a16="http://schemas.microsoft.com/office/drawing/2014/main" id="{F03AA69E-E031-41E5-8E00-9EE4E3FE12B3}"/>
              </a:ext>
            </a:extLst>
          </p:cNvPr>
          <p:cNvPicPr>
            <a:picLocks noChangeAspect="1"/>
          </p:cNvPicPr>
          <p:nvPr/>
        </p:nvPicPr>
        <p:blipFill>
          <a:blip r:embed="rId2"/>
          <a:stretch>
            <a:fillRect/>
          </a:stretch>
        </p:blipFill>
        <p:spPr>
          <a:xfrm>
            <a:off x="0" y="0"/>
            <a:ext cx="9144000" cy="6331398"/>
          </a:xfrm>
          <a:prstGeom prst="rect">
            <a:avLst/>
          </a:prstGeom>
        </p:spPr>
      </p:pic>
      <p:pic>
        <p:nvPicPr>
          <p:cNvPr id="69" name="Picture 68">
            <a:extLst>
              <a:ext uri="{FF2B5EF4-FFF2-40B4-BE49-F238E27FC236}">
                <a16:creationId xmlns:a16="http://schemas.microsoft.com/office/drawing/2014/main" id="{6C95A534-3034-41A9-A64B-02949871FC86}"/>
              </a:ext>
            </a:extLst>
          </p:cNvPr>
          <p:cNvPicPr>
            <a:picLocks noChangeAspect="1"/>
          </p:cNvPicPr>
          <p:nvPr/>
        </p:nvPicPr>
        <p:blipFill>
          <a:blip r:embed="rId3"/>
          <a:stretch>
            <a:fillRect/>
          </a:stretch>
        </p:blipFill>
        <p:spPr>
          <a:xfrm>
            <a:off x="921588" y="844069"/>
            <a:ext cx="7295558" cy="5709290"/>
          </a:xfrm>
          <a:prstGeom prst="rect">
            <a:avLst/>
          </a:prstGeom>
          <a:effectLst>
            <a:outerShdw sx="1000" sy="1000" algn="ctr" rotWithShape="0">
              <a:srgbClr val="000000"/>
            </a:outerShdw>
          </a:effectLst>
        </p:spPr>
      </p:pic>
      <p:sp>
        <p:nvSpPr>
          <p:cNvPr id="71" name="Rectangle 70">
            <a:extLst>
              <a:ext uri="{FF2B5EF4-FFF2-40B4-BE49-F238E27FC236}">
                <a16:creationId xmlns:a16="http://schemas.microsoft.com/office/drawing/2014/main" id="{50FCA643-0E04-4FD1-BE5E-A52FD029CF59}"/>
              </a:ext>
            </a:extLst>
          </p:cNvPr>
          <p:cNvSpPr/>
          <p:nvPr/>
        </p:nvSpPr>
        <p:spPr>
          <a:xfrm>
            <a:off x="1783871" y="4866870"/>
            <a:ext cx="755336"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Houston</a:t>
            </a:r>
          </a:p>
        </p:txBody>
      </p:sp>
      <p:sp>
        <p:nvSpPr>
          <p:cNvPr id="74" name="Rectangle 73">
            <a:extLst>
              <a:ext uri="{FF2B5EF4-FFF2-40B4-BE49-F238E27FC236}">
                <a16:creationId xmlns:a16="http://schemas.microsoft.com/office/drawing/2014/main" id="{F447F218-C7A3-4156-8080-77E54D618478}"/>
              </a:ext>
            </a:extLst>
          </p:cNvPr>
          <p:cNvSpPr/>
          <p:nvPr/>
        </p:nvSpPr>
        <p:spPr>
          <a:xfrm>
            <a:off x="1214205" y="4250979"/>
            <a:ext cx="1019382"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Los Angeles</a:t>
            </a:r>
          </a:p>
        </p:txBody>
      </p:sp>
      <p:sp>
        <p:nvSpPr>
          <p:cNvPr id="81" name="Rectangle 80">
            <a:extLst>
              <a:ext uri="{FF2B5EF4-FFF2-40B4-BE49-F238E27FC236}">
                <a16:creationId xmlns:a16="http://schemas.microsoft.com/office/drawing/2014/main" id="{6B0AB189-5D97-4334-B85C-F7DF752454E0}"/>
              </a:ext>
            </a:extLst>
          </p:cNvPr>
          <p:cNvSpPr/>
          <p:nvPr/>
        </p:nvSpPr>
        <p:spPr>
          <a:xfrm>
            <a:off x="944015" y="875308"/>
            <a:ext cx="1165705"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San Francisco</a:t>
            </a:r>
          </a:p>
        </p:txBody>
      </p:sp>
      <p:sp>
        <p:nvSpPr>
          <p:cNvPr id="83" name="Rectangle 82">
            <a:extLst>
              <a:ext uri="{FF2B5EF4-FFF2-40B4-BE49-F238E27FC236}">
                <a16:creationId xmlns:a16="http://schemas.microsoft.com/office/drawing/2014/main" id="{F50E67F9-F6C5-40C0-AA4D-111EE871C4FA}"/>
              </a:ext>
            </a:extLst>
          </p:cNvPr>
          <p:cNvSpPr/>
          <p:nvPr/>
        </p:nvSpPr>
        <p:spPr>
          <a:xfrm>
            <a:off x="1016199" y="3656574"/>
            <a:ext cx="1083758"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Silicon Valley</a:t>
            </a:r>
          </a:p>
        </p:txBody>
      </p:sp>
      <p:sp>
        <p:nvSpPr>
          <p:cNvPr id="85" name="Rectangle 84">
            <a:extLst>
              <a:ext uri="{FF2B5EF4-FFF2-40B4-BE49-F238E27FC236}">
                <a16:creationId xmlns:a16="http://schemas.microsoft.com/office/drawing/2014/main" id="{D9A9A33C-F0E7-45B8-BB70-B5A6E74960AE}"/>
              </a:ext>
            </a:extLst>
          </p:cNvPr>
          <p:cNvSpPr/>
          <p:nvPr/>
        </p:nvSpPr>
        <p:spPr>
          <a:xfrm>
            <a:off x="1932850" y="591947"/>
            <a:ext cx="678392"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Denver</a:t>
            </a:r>
          </a:p>
        </p:txBody>
      </p:sp>
      <p:sp>
        <p:nvSpPr>
          <p:cNvPr id="86" name="Rectangle 85">
            <a:extLst>
              <a:ext uri="{FF2B5EF4-FFF2-40B4-BE49-F238E27FC236}">
                <a16:creationId xmlns:a16="http://schemas.microsoft.com/office/drawing/2014/main" id="{02715415-2BAD-449A-A028-F4690C387017}"/>
              </a:ext>
            </a:extLst>
          </p:cNvPr>
          <p:cNvSpPr/>
          <p:nvPr/>
        </p:nvSpPr>
        <p:spPr>
          <a:xfrm>
            <a:off x="2035706" y="119976"/>
            <a:ext cx="745718" cy="276999"/>
          </a:xfrm>
          <a:prstGeom prst="rect">
            <a:avLst/>
          </a:prstGeom>
        </p:spPr>
        <p:txBody>
          <a:bodyPr wrap="none">
            <a:spAutoFit/>
          </a:bodyPr>
          <a:lstStyle/>
          <a:p>
            <a:pPr algn="r" rtl="0"/>
            <a:r>
              <a:rPr lang="en-US" sz="1200" b="0" i="0" u="none" strike="noStrike" kern="1200" baseline="0" dirty="0">
                <a:solidFill>
                  <a:srgbClr val="636466"/>
                </a:solidFill>
                <a:latin typeface="Arial" panose="020B0604020202020204" pitchFamily="34" charset="0"/>
              </a:rPr>
              <a:t>Chicago</a:t>
            </a:r>
          </a:p>
        </p:txBody>
      </p:sp>
      <p:sp>
        <p:nvSpPr>
          <p:cNvPr id="87" name="Rectangle 86">
            <a:extLst>
              <a:ext uri="{FF2B5EF4-FFF2-40B4-BE49-F238E27FC236}">
                <a16:creationId xmlns:a16="http://schemas.microsoft.com/office/drawing/2014/main" id="{782E8CA0-F915-4F75-873A-804F05457E0B}"/>
              </a:ext>
            </a:extLst>
          </p:cNvPr>
          <p:cNvSpPr/>
          <p:nvPr/>
        </p:nvSpPr>
        <p:spPr>
          <a:xfrm>
            <a:off x="2771419" y="142404"/>
            <a:ext cx="1296252"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Washington, DC</a:t>
            </a:r>
          </a:p>
        </p:txBody>
      </p:sp>
      <p:sp>
        <p:nvSpPr>
          <p:cNvPr id="88" name="Rectangle 87">
            <a:extLst>
              <a:ext uri="{FF2B5EF4-FFF2-40B4-BE49-F238E27FC236}">
                <a16:creationId xmlns:a16="http://schemas.microsoft.com/office/drawing/2014/main" id="{293EFC9C-DC37-4304-A3C8-CE29B0B7EA18}"/>
              </a:ext>
            </a:extLst>
          </p:cNvPr>
          <p:cNvSpPr/>
          <p:nvPr/>
        </p:nvSpPr>
        <p:spPr>
          <a:xfrm>
            <a:off x="2862564" y="469907"/>
            <a:ext cx="83304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New York</a:t>
            </a:r>
          </a:p>
        </p:txBody>
      </p:sp>
      <p:sp>
        <p:nvSpPr>
          <p:cNvPr id="89" name="Rectangle 88">
            <a:extLst>
              <a:ext uri="{FF2B5EF4-FFF2-40B4-BE49-F238E27FC236}">
                <a16:creationId xmlns:a16="http://schemas.microsoft.com/office/drawing/2014/main" id="{C977F27B-93F7-436B-92C5-C2AAAC210F78}"/>
              </a:ext>
            </a:extLst>
          </p:cNvPr>
          <p:cNvSpPr/>
          <p:nvPr/>
        </p:nvSpPr>
        <p:spPr>
          <a:xfrm>
            <a:off x="4339585" y="582891"/>
            <a:ext cx="1009114" cy="276999"/>
          </a:xfrm>
          <a:prstGeom prst="rect">
            <a:avLst/>
          </a:prstGeom>
        </p:spPr>
        <p:txBody>
          <a:bodyPr wrap="square">
            <a:spAutoFit/>
          </a:bodyPr>
          <a:lstStyle/>
          <a:p>
            <a:pPr algn="l" rtl="0"/>
            <a:r>
              <a:rPr lang="en-US" sz="1200" b="0" i="0" u="none" strike="noStrike" kern="1200" baseline="0" dirty="0">
                <a:solidFill>
                  <a:srgbClr val="636466"/>
                </a:solidFill>
                <a:latin typeface="Arial" panose="020B0604020202020204" pitchFamily="34" charset="0"/>
              </a:rPr>
              <a:t>London</a:t>
            </a:r>
          </a:p>
        </p:txBody>
      </p:sp>
      <p:sp>
        <p:nvSpPr>
          <p:cNvPr id="90" name="Rectangle 89">
            <a:extLst>
              <a:ext uri="{FF2B5EF4-FFF2-40B4-BE49-F238E27FC236}">
                <a16:creationId xmlns:a16="http://schemas.microsoft.com/office/drawing/2014/main" id="{791E3561-FDB1-4121-9831-04499523F221}"/>
              </a:ext>
            </a:extLst>
          </p:cNvPr>
          <p:cNvSpPr/>
          <p:nvPr/>
        </p:nvSpPr>
        <p:spPr>
          <a:xfrm>
            <a:off x="4460796" y="1213402"/>
            <a:ext cx="772969" cy="276999"/>
          </a:xfrm>
          <a:prstGeom prst="rect">
            <a:avLst/>
          </a:prstGeom>
        </p:spPr>
        <p:txBody>
          <a:bodyPr wrap="none">
            <a:spAutoFit/>
          </a:bodyPr>
          <a:lstStyle/>
          <a:p>
            <a:r>
              <a:rPr lang="en-US" sz="1200" b="0" i="0" u="none" strike="noStrike" kern="1200" baseline="0" dirty="0">
                <a:solidFill>
                  <a:srgbClr val="636466"/>
                </a:solidFill>
                <a:latin typeface="Arial" panose="020B0604020202020204" pitchFamily="34" charset="0"/>
              </a:rPr>
              <a:t>Brussels</a:t>
            </a:r>
            <a:endParaRPr lang="en-US" sz="1200" dirty="0">
              <a:solidFill>
                <a:srgbClr val="636466"/>
              </a:solidFill>
            </a:endParaRPr>
          </a:p>
        </p:txBody>
      </p:sp>
      <p:sp>
        <p:nvSpPr>
          <p:cNvPr id="91" name="Rectangle 90">
            <a:extLst>
              <a:ext uri="{FF2B5EF4-FFF2-40B4-BE49-F238E27FC236}">
                <a16:creationId xmlns:a16="http://schemas.microsoft.com/office/drawing/2014/main" id="{768E5961-C0A4-409B-920E-AF72A6A13220}"/>
              </a:ext>
            </a:extLst>
          </p:cNvPr>
          <p:cNvSpPr/>
          <p:nvPr/>
        </p:nvSpPr>
        <p:spPr>
          <a:xfrm>
            <a:off x="6118296" y="5627699"/>
            <a:ext cx="830677"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Shanghai</a:t>
            </a:r>
          </a:p>
        </p:txBody>
      </p:sp>
      <p:cxnSp>
        <p:nvCxnSpPr>
          <p:cNvPr id="92" name="Straight Connector 91">
            <a:extLst>
              <a:ext uri="{FF2B5EF4-FFF2-40B4-BE49-F238E27FC236}">
                <a16:creationId xmlns:a16="http://schemas.microsoft.com/office/drawing/2014/main" id="{D3F2C7BA-2101-4DBC-9FF8-9F461F317F8B}"/>
              </a:ext>
            </a:extLst>
          </p:cNvPr>
          <p:cNvCxnSpPr/>
          <p:nvPr/>
        </p:nvCxnSpPr>
        <p:spPr>
          <a:xfrm>
            <a:off x="6809798" y="3377066"/>
            <a:ext cx="0" cy="225063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20E99D1B-BF0A-4723-B3C3-3570D7FCCC59}"/>
              </a:ext>
            </a:extLst>
          </p:cNvPr>
          <p:cNvSpPr/>
          <p:nvPr/>
        </p:nvSpPr>
        <p:spPr>
          <a:xfrm>
            <a:off x="6759551" y="324193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a:extLst>
              <a:ext uri="{FF2B5EF4-FFF2-40B4-BE49-F238E27FC236}">
                <a16:creationId xmlns:a16="http://schemas.microsoft.com/office/drawing/2014/main" id="{B955EEE0-0BC1-4B95-920D-081C7CAACFF2}"/>
              </a:ext>
            </a:extLst>
          </p:cNvPr>
          <p:cNvSpPr/>
          <p:nvPr/>
        </p:nvSpPr>
        <p:spPr>
          <a:xfrm>
            <a:off x="4507019" y="2384974"/>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5" name="Straight Connector 94">
            <a:extLst>
              <a:ext uri="{FF2B5EF4-FFF2-40B4-BE49-F238E27FC236}">
                <a16:creationId xmlns:a16="http://schemas.microsoft.com/office/drawing/2014/main" id="{6E060D09-F818-4941-AC92-2F0FB8B24A6C}"/>
              </a:ext>
            </a:extLst>
          </p:cNvPr>
          <p:cNvCxnSpPr>
            <a:cxnSpLocks/>
          </p:cNvCxnSpPr>
          <p:nvPr/>
        </p:nvCxnSpPr>
        <p:spPr>
          <a:xfrm>
            <a:off x="4416601" y="926096"/>
            <a:ext cx="0" cy="13637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7885B74E-DE58-42C3-BD72-E02E5E8E4197}"/>
              </a:ext>
            </a:extLst>
          </p:cNvPr>
          <p:cNvSpPr/>
          <p:nvPr/>
        </p:nvSpPr>
        <p:spPr>
          <a:xfrm>
            <a:off x="4370829" y="2279310"/>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7" name="Straight Connector 96">
            <a:extLst>
              <a:ext uri="{FF2B5EF4-FFF2-40B4-BE49-F238E27FC236}">
                <a16:creationId xmlns:a16="http://schemas.microsoft.com/office/drawing/2014/main" id="{DB2F664E-E9EB-4735-AB0D-F3BDD7216A52}"/>
              </a:ext>
            </a:extLst>
          </p:cNvPr>
          <p:cNvCxnSpPr>
            <a:cxnSpLocks/>
          </p:cNvCxnSpPr>
          <p:nvPr/>
        </p:nvCxnSpPr>
        <p:spPr>
          <a:xfrm>
            <a:off x="4552791" y="1529594"/>
            <a:ext cx="0" cy="86653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2DA7CD7C-EEE4-4BB7-82AF-99853730DAC8}"/>
              </a:ext>
            </a:extLst>
          </p:cNvPr>
          <p:cNvSpPr/>
          <p:nvPr/>
        </p:nvSpPr>
        <p:spPr>
          <a:xfrm>
            <a:off x="4554953" y="2493130"/>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9" name="Straight Connector 98">
            <a:extLst>
              <a:ext uri="{FF2B5EF4-FFF2-40B4-BE49-F238E27FC236}">
                <a16:creationId xmlns:a16="http://schemas.microsoft.com/office/drawing/2014/main" id="{697BAA97-6B53-402F-A4BD-09BA83BFCA07}"/>
              </a:ext>
            </a:extLst>
          </p:cNvPr>
          <p:cNvCxnSpPr>
            <a:cxnSpLocks/>
          </p:cNvCxnSpPr>
          <p:nvPr/>
        </p:nvCxnSpPr>
        <p:spPr>
          <a:xfrm>
            <a:off x="4598564" y="2615190"/>
            <a:ext cx="0" cy="296669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DED864EA-EDB4-4EEC-9B34-F78E6C49B10E}"/>
              </a:ext>
            </a:extLst>
          </p:cNvPr>
          <p:cNvSpPr/>
          <p:nvPr/>
        </p:nvSpPr>
        <p:spPr>
          <a:xfrm>
            <a:off x="4523315" y="5635101"/>
            <a:ext cx="80021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Frankfurt</a:t>
            </a:r>
          </a:p>
        </p:txBody>
      </p:sp>
      <p:sp>
        <p:nvSpPr>
          <p:cNvPr id="101" name="Oval 100">
            <a:extLst>
              <a:ext uri="{FF2B5EF4-FFF2-40B4-BE49-F238E27FC236}">
                <a16:creationId xmlns:a16="http://schemas.microsoft.com/office/drawing/2014/main" id="{8C8F5FE4-70FF-44FD-813A-4E1F00FAED51}"/>
              </a:ext>
            </a:extLst>
          </p:cNvPr>
          <p:cNvSpPr/>
          <p:nvPr/>
        </p:nvSpPr>
        <p:spPr>
          <a:xfrm>
            <a:off x="2894804" y="2696024"/>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2" name="Straight Connector 101">
            <a:extLst>
              <a:ext uri="{FF2B5EF4-FFF2-40B4-BE49-F238E27FC236}">
                <a16:creationId xmlns:a16="http://schemas.microsoft.com/office/drawing/2014/main" id="{8030218D-984D-4B81-9443-71DCE23E39BF}"/>
              </a:ext>
            </a:extLst>
          </p:cNvPr>
          <p:cNvCxnSpPr>
            <a:cxnSpLocks/>
          </p:cNvCxnSpPr>
          <p:nvPr/>
        </p:nvCxnSpPr>
        <p:spPr>
          <a:xfrm>
            <a:off x="2936348" y="781521"/>
            <a:ext cx="0" cy="1914502"/>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6F3E9071-4A18-41C3-92E3-74F0ED500C14}"/>
              </a:ext>
            </a:extLst>
          </p:cNvPr>
          <p:cNvSpPr/>
          <p:nvPr/>
        </p:nvSpPr>
        <p:spPr>
          <a:xfrm>
            <a:off x="2803258" y="2923246"/>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4" name="Straight Connector 103">
            <a:extLst>
              <a:ext uri="{FF2B5EF4-FFF2-40B4-BE49-F238E27FC236}">
                <a16:creationId xmlns:a16="http://schemas.microsoft.com/office/drawing/2014/main" id="{76118432-7345-4F13-B1EB-443BD91C00FD}"/>
              </a:ext>
            </a:extLst>
          </p:cNvPr>
          <p:cNvCxnSpPr>
            <a:cxnSpLocks/>
          </p:cNvCxnSpPr>
          <p:nvPr/>
        </p:nvCxnSpPr>
        <p:spPr>
          <a:xfrm>
            <a:off x="2918770" y="2923245"/>
            <a:ext cx="0" cy="2424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439FFA82-35F9-4446-9716-0D82CBC60DD3}"/>
              </a:ext>
            </a:extLst>
          </p:cNvPr>
          <p:cNvSpPr/>
          <p:nvPr/>
        </p:nvSpPr>
        <p:spPr>
          <a:xfrm>
            <a:off x="2845033" y="3157486"/>
            <a:ext cx="70403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Newark</a:t>
            </a:r>
          </a:p>
        </p:txBody>
      </p:sp>
      <p:sp>
        <p:nvSpPr>
          <p:cNvPr id="106" name="Oval 105">
            <a:extLst>
              <a:ext uri="{FF2B5EF4-FFF2-40B4-BE49-F238E27FC236}">
                <a16:creationId xmlns:a16="http://schemas.microsoft.com/office/drawing/2014/main" id="{2BCA9993-F5DE-404B-A2AB-0FBA4BC00B8B}"/>
              </a:ext>
            </a:extLst>
          </p:cNvPr>
          <p:cNvSpPr/>
          <p:nvPr/>
        </p:nvSpPr>
        <p:spPr>
          <a:xfrm>
            <a:off x="2872998" y="2792439"/>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BD8F89F0-B9FC-4850-A34D-DD380C009881}"/>
              </a:ext>
            </a:extLst>
          </p:cNvPr>
          <p:cNvSpPr/>
          <p:nvPr/>
        </p:nvSpPr>
        <p:spPr>
          <a:xfrm>
            <a:off x="2662548" y="232394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0" name="Straight Connector 109">
            <a:extLst>
              <a:ext uri="{FF2B5EF4-FFF2-40B4-BE49-F238E27FC236}">
                <a16:creationId xmlns:a16="http://schemas.microsoft.com/office/drawing/2014/main" id="{8EDDCCB8-016A-40BD-A3AC-E92346E80EEC}"/>
              </a:ext>
            </a:extLst>
          </p:cNvPr>
          <p:cNvCxnSpPr>
            <a:cxnSpLocks/>
            <a:endCxn id="64" idx="0"/>
          </p:cNvCxnSpPr>
          <p:nvPr/>
        </p:nvCxnSpPr>
        <p:spPr>
          <a:xfrm>
            <a:off x="2708320" y="469906"/>
            <a:ext cx="1" cy="1854036"/>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B328EA1-DB5D-4259-AC24-F0D42459F85A}"/>
              </a:ext>
            </a:extLst>
          </p:cNvPr>
          <p:cNvCxnSpPr>
            <a:cxnSpLocks/>
          </p:cNvCxnSpPr>
          <p:nvPr/>
        </p:nvCxnSpPr>
        <p:spPr>
          <a:xfrm>
            <a:off x="2850106" y="465076"/>
            <a:ext cx="0" cy="2453339"/>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D2C91665-B6E1-4A0C-8359-12EFBE0A9730}"/>
              </a:ext>
            </a:extLst>
          </p:cNvPr>
          <p:cNvSpPr/>
          <p:nvPr/>
        </p:nvSpPr>
        <p:spPr>
          <a:xfrm>
            <a:off x="2488778" y="2626138"/>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3" name="Straight Connector 112">
            <a:extLst>
              <a:ext uri="{FF2B5EF4-FFF2-40B4-BE49-F238E27FC236}">
                <a16:creationId xmlns:a16="http://schemas.microsoft.com/office/drawing/2014/main" id="{F11CF886-C20E-4EC0-A48E-EF9B6B2308B1}"/>
              </a:ext>
            </a:extLst>
          </p:cNvPr>
          <p:cNvCxnSpPr>
            <a:cxnSpLocks/>
          </p:cNvCxnSpPr>
          <p:nvPr/>
        </p:nvCxnSpPr>
        <p:spPr>
          <a:xfrm>
            <a:off x="2534414" y="926096"/>
            <a:ext cx="596"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4E77ECA9-EC53-4076-AC0A-AB2CEBABCED4}"/>
              </a:ext>
            </a:extLst>
          </p:cNvPr>
          <p:cNvSpPr/>
          <p:nvPr/>
        </p:nvSpPr>
        <p:spPr>
          <a:xfrm>
            <a:off x="2414662" y="3097121"/>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5" name="Straight Connector 114">
            <a:extLst>
              <a:ext uri="{FF2B5EF4-FFF2-40B4-BE49-F238E27FC236}">
                <a16:creationId xmlns:a16="http://schemas.microsoft.com/office/drawing/2014/main" id="{CC771545-6E41-4EE4-9BA0-D59BC46ED331}"/>
              </a:ext>
            </a:extLst>
          </p:cNvPr>
          <p:cNvCxnSpPr>
            <a:cxnSpLocks/>
          </p:cNvCxnSpPr>
          <p:nvPr/>
        </p:nvCxnSpPr>
        <p:spPr>
          <a:xfrm>
            <a:off x="2471780" y="3219181"/>
            <a:ext cx="596" cy="1681054"/>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15CD3034-4AD0-4142-ABDE-5FF6D3AFBB54}"/>
              </a:ext>
            </a:extLst>
          </p:cNvPr>
          <p:cNvSpPr/>
          <p:nvPr/>
        </p:nvSpPr>
        <p:spPr>
          <a:xfrm>
            <a:off x="1959081" y="2863635"/>
            <a:ext cx="91546" cy="1220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a:extLst>
              <a:ext uri="{FF2B5EF4-FFF2-40B4-BE49-F238E27FC236}">
                <a16:creationId xmlns:a16="http://schemas.microsoft.com/office/drawing/2014/main" id="{E3423392-026B-4A75-BEAD-4B3172F3F2B4}"/>
              </a:ext>
            </a:extLst>
          </p:cNvPr>
          <p:cNvSpPr/>
          <p:nvPr/>
        </p:nvSpPr>
        <p:spPr>
          <a:xfrm>
            <a:off x="1996116" y="2927450"/>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Oval 117">
            <a:extLst>
              <a:ext uri="{FF2B5EF4-FFF2-40B4-BE49-F238E27FC236}">
                <a16:creationId xmlns:a16="http://schemas.microsoft.com/office/drawing/2014/main" id="{A89FF838-1869-4CB1-9D69-38F23C0225F7}"/>
              </a:ext>
            </a:extLst>
          </p:cNvPr>
          <p:cNvSpPr/>
          <p:nvPr/>
        </p:nvSpPr>
        <p:spPr>
          <a:xfrm>
            <a:off x="2084523" y="3044473"/>
            <a:ext cx="91546" cy="122061"/>
          </a:xfrm>
          <a:prstGeom prst="ellipse">
            <a:avLst/>
          </a:prstGeom>
          <a:noFill/>
          <a:ln w="38100">
            <a:solidFill>
              <a:srgbClr val="002F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9" name="Straight Connector 118">
            <a:extLst>
              <a:ext uri="{FF2B5EF4-FFF2-40B4-BE49-F238E27FC236}">
                <a16:creationId xmlns:a16="http://schemas.microsoft.com/office/drawing/2014/main" id="{1EF64A9C-D7E3-4C1B-BE94-08038D5CBEDA}"/>
              </a:ext>
            </a:extLst>
          </p:cNvPr>
          <p:cNvCxnSpPr>
            <a:cxnSpLocks/>
          </p:cNvCxnSpPr>
          <p:nvPr/>
        </p:nvCxnSpPr>
        <p:spPr>
          <a:xfrm>
            <a:off x="2130656" y="3153810"/>
            <a:ext cx="0" cy="1104670"/>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E56D3D2-3B6E-4D24-A6F6-E981C8B4CE73}"/>
              </a:ext>
            </a:extLst>
          </p:cNvPr>
          <p:cNvCxnSpPr>
            <a:cxnSpLocks/>
          </p:cNvCxnSpPr>
          <p:nvPr/>
        </p:nvCxnSpPr>
        <p:spPr>
          <a:xfrm>
            <a:off x="2032622" y="3092359"/>
            <a:ext cx="0" cy="613787"/>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635CDE-6403-4C84-9377-1B4DBA1FF403}"/>
              </a:ext>
            </a:extLst>
          </p:cNvPr>
          <p:cNvCxnSpPr>
            <a:cxnSpLocks/>
          </p:cNvCxnSpPr>
          <p:nvPr/>
        </p:nvCxnSpPr>
        <p:spPr>
          <a:xfrm>
            <a:off x="2005886" y="1213402"/>
            <a:ext cx="0" cy="1627313"/>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67F5B3A-C72E-43D8-BA11-9E3A571B8FC9}"/>
              </a:ext>
            </a:extLst>
          </p:cNvPr>
          <p:cNvCxnSpPr>
            <a:cxnSpLocks/>
          </p:cNvCxnSpPr>
          <p:nvPr/>
        </p:nvCxnSpPr>
        <p:spPr>
          <a:xfrm>
            <a:off x="6942824" y="3044472"/>
            <a:ext cx="0" cy="384528"/>
          </a:xfrm>
          <a:prstGeom prst="line">
            <a:avLst/>
          </a:prstGeom>
          <a:ln>
            <a:solidFill>
              <a:srgbClr val="002F6D"/>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F6D0A98F-ACB4-40A3-91A1-04F994B76333}"/>
              </a:ext>
            </a:extLst>
          </p:cNvPr>
          <p:cNvSpPr/>
          <p:nvPr/>
        </p:nvSpPr>
        <p:spPr>
          <a:xfrm>
            <a:off x="6904809" y="2923246"/>
            <a:ext cx="91546" cy="122061"/>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Rectangle 123">
            <a:extLst>
              <a:ext uri="{FF2B5EF4-FFF2-40B4-BE49-F238E27FC236}">
                <a16:creationId xmlns:a16="http://schemas.microsoft.com/office/drawing/2014/main" id="{21509573-A787-4C47-A522-04A4296C16BD}"/>
              </a:ext>
            </a:extLst>
          </p:cNvPr>
          <p:cNvSpPr/>
          <p:nvPr/>
        </p:nvSpPr>
        <p:spPr>
          <a:xfrm>
            <a:off x="6864254" y="3400865"/>
            <a:ext cx="575799" cy="276999"/>
          </a:xfrm>
          <a:prstGeom prst="rect">
            <a:avLst/>
          </a:prstGeom>
        </p:spPr>
        <p:txBody>
          <a:bodyPr wrap="none">
            <a:spAutoFit/>
          </a:bodyPr>
          <a:lstStyle/>
          <a:p>
            <a:pPr rtl="0"/>
            <a:r>
              <a:rPr lang="en-US" sz="1200" b="0" i="0" u="none" strike="noStrike" kern="1200" baseline="0" dirty="0">
                <a:solidFill>
                  <a:srgbClr val="636466"/>
                </a:solidFill>
                <a:latin typeface="Arial" panose="020B0604020202020204" pitchFamily="34" charset="0"/>
              </a:rPr>
              <a:t>Seoul</a:t>
            </a:r>
          </a:p>
        </p:txBody>
      </p:sp>
      <p:sp>
        <p:nvSpPr>
          <p:cNvPr id="125" name="Date Placeholder 4">
            <a:extLst>
              <a:ext uri="{FF2B5EF4-FFF2-40B4-BE49-F238E27FC236}">
                <a16:creationId xmlns:a16="http://schemas.microsoft.com/office/drawing/2014/main" id="{469D27A5-AD8C-4F5D-92FB-657D4CC73826}"/>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126" name="Slide Number Placeholder 5">
            <a:extLst>
              <a:ext uri="{FF2B5EF4-FFF2-40B4-BE49-F238E27FC236}">
                <a16:creationId xmlns:a16="http://schemas.microsoft.com/office/drawing/2014/main" id="{E043D1EB-D232-4B07-8673-8BBAD5E8D1E2}"/>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27" name="Footer Placeholder 4">
            <a:extLst>
              <a:ext uri="{FF2B5EF4-FFF2-40B4-BE49-F238E27FC236}">
                <a16:creationId xmlns:a16="http://schemas.microsoft.com/office/drawing/2014/main" id="{7CA9D8E0-8F33-4795-9582-85A94080CD2C}"/>
              </a:ext>
            </a:extLst>
          </p:cNvPr>
          <p:cNvSpPr>
            <a:spLocks noGrp="1"/>
          </p:cNvSpPr>
          <p:nvPr>
            <p:ph type="ftr" sz="quarter" idx="11"/>
          </p:nvPr>
        </p:nvSpPr>
        <p:spPr>
          <a:xfrm>
            <a:off x="1975104" y="6446520"/>
            <a:ext cx="1714500" cy="246888"/>
          </a:xfrm>
        </p:spPr>
        <p:txBody>
          <a:bodyPr/>
          <a:lstStyle/>
          <a:p>
            <a:endParaRPr lang="en-US"/>
          </a:p>
        </p:txBody>
      </p:sp>
    </p:spTree>
    <p:extLst>
      <p:ext uri="{BB962C8B-B14F-4D97-AF65-F5344CB8AC3E}">
        <p14:creationId xmlns:p14="http://schemas.microsoft.com/office/powerpoint/2010/main" val="816423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Content &amp; Disclaimer">
    <p:spTree>
      <p:nvGrpSpPr>
        <p:cNvPr id="1" name=""/>
        <p:cNvGrpSpPr/>
        <p:nvPr/>
      </p:nvGrpSpPr>
      <p:grpSpPr>
        <a:xfrm>
          <a:off x="0" y="0"/>
          <a:ext cx="0" cy="0"/>
          <a:chOff x="0" y="0"/>
          <a:chExt cx="0" cy="0"/>
        </a:xfrm>
      </p:grpSpPr>
      <p:sp>
        <p:nvSpPr>
          <p:cNvPr id="10" name="Title 9"/>
          <p:cNvSpPr>
            <a:spLocks noGrp="1"/>
          </p:cNvSpPr>
          <p:nvPr>
            <p:ph type="title"/>
          </p:nvPr>
        </p:nvSpPr>
        <p:spPr>
          <a:xfrm>
            <a:off x="342900" y="0"/>
            <a:ext cx="8318754" cy="1143000"/>
          </a:xfrm>
          <a:prstGeom prst="rect">
            <a:avLst/>
          </a:prstGeom>
        </p:spPr>
        <p:txBody>
          <a:bodyPr/>
          <a:lstStyle>
            <a:lvl1pPr>
              <a:defRPr cap="none"/>
            </a:lvl1pPr>
          </a:lstStyle>
          <a:p>
            <a:r>
              <a:rPr lang="en-US"/>
              <a:t>Click to edit Master title style</a:t>
            </a:r>
            <a:endParaRPr lang="en-US" dirty="0"/>
          </a:p>
        </p:txBody>
      </p:sp>
      <p:sp>
        <p:nvSpPr>
          <p:cNvPr id="4" name="Content Placeholder 3"/>
          <p:cNvSpPr>
            <a:spLocks noGrp="1"/>
          </p:cNvSpPr>
          <p:nvPr>
            <p:ph sz="half" idx="2"/>
          </p:nvPr>
        </p:nvSpPr>
        <p:spPr>
          <a:xfrm>
            <a:off x="342900" y="1188720"/>
            <a:ext cx="8318754" cy="43525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5E154944-1565-4661-97CD-7B83C75B4722}"/>
              </a:ext>
            </a:extLst>
          </p:cNvPr>
          <p:cNvSpPr/>
          <p:nvPr/>
        </p:nvSpPr>
        <p:spPr>
          <a:xfrm>
            <a:off x="342900" y="5683619"/>
            <a:ext cx="8641080" cy="438582"/>
          </a:xfrm>
          <a:prstGeom prst="rect">
            <a:avLst/>
          </a:prstGeom>
        </p:spPr>
        <p:txBody>
          <a:bodyPr wrap="square">
            <a:spAutoFit/>
          </a:bodyPr>
          <a:lstStyle/>
          <a:p>
            <a:pPr rtl="0"/>
            <a:r>
              <a:rPr lang="en-US" sz="750" b="0" i="0" u="none" strike="noStrike" kern="1200" baseline="0" dirty="0">
                <a:solidFill>
                  <a:srgbClr val="636466"/>
                </a:solidFill>
                <a:latin typeface="Arial" panose="020B0604020202020204" pitchFamily="34" charset="0"/>
              </a:rPr>
              <a:t>© Arnold &amp; Porter Kaye </a:t>
            </a:r>
            <a:r>
              <a:rPr lang="en-US" sz="750" b="0" i="0" u="none" strike="noStrike" kern="1200" baseline="0" dirty="0" err="1">
                <a:solidFill>
                  <a:srgbClr val="636466"/>
                </a:solidFill>
                <a:latin typeface="Arial" panose="020B0604020202020204" pitchFamily="34" charset="0"/>
              </a:rPr>
              <a:t>Scholer</a:t>
            </a:r>
            <a:r>
              <a:rPr lang="en-US" sz="750" b="0" i="0" u="none" strike="noStrike" kern="1200" baseline="0" dirty="0">
                <a:solidFill>
                  <a:srgbClr val="636466"/>
                </a:solidFill>
                <a:latin typeface="Arial" panose="020B0604020202020204" pitchFamily="34" charset="0"/>
              </a:rPr>
              <a:t> </a:t>
            </a:r>
            <a:r>
              <a:rPr lang="en-US" sz="750" b="0" i="0" u="none" strike="noStrike" kern="1200" baseline="0">
                <a:solidFill>
                  <a:srgbClr val="636466"/>
                </a:solidFill>
                <a:latin typeface="Arial" panose="020B0604020202020204" pitchFamily="34" charset="0"/>
              </a:rPr>
              <a:t>LLP 2020 </a:t>
            </a:r>
            <a:r>
              <a:rPr lang="en-US" sz="750" b="0" i="0" u="none" strike="noStrike" kern="1200" baseline="0" dirty="0">
                <a:solidFill>
                  <a:srgbClr val="636466"/>
                </a:solidFill>
                <a:latin typeface="Arial" panose="020B0604020202020204" pitchFamily="34" charset="0"/>
              </a:rPr>
              <a:t>All rights reserved. This publication is intended as a general guide only. It does not contain a general legal analysis or constitute an opinion of Arnold &amp; Porter Kaye </a:t>
            </a:r>
            <a:r>
              <a:rPr lang="en-US" sz="750" b="0" i="0" u="none" strike="noStrike" kern="1200" baseline="0" dirty="0" err="1">
                <a:solidFill>
                  <a:srgbClr val="636466"/>
                </a:solidFill>
                <a:latin typeface="Arial" panose="020B0604020202020204" pitchFamily="34" charset="0"/>
              </a:rPr>
              <a:t>Scholer</a:t>
            </a:r>
            <a:r>
              <a:rPr lang="en-US" sz="750" b="0" i="0" u="none" strike="noStrike" kern="1200" baseline="0" dirty="0">
                <a:solidFill>
                  <a:srgbClr val="636466"/>
                </a:solidFill>
                <a:latin typeface="Arial" panose="020B0604020202020204" pitchFamily="34" charset="0"/>
              </a:rPr>
              <a:t> LLP or any member of the firm on the legal issues described. It is recommended that readers not rely on this general guide but that professional advice be sought in connection with individual matters. Attorney Advertising: Prior results do not guarantee future outcomes.</a:t>
            </a:r>
          </a:p>
        </p:txBody>
      </p:sp>
      <p:sp>
        <p:nvSpPr>
          <p:cNvPr id="8" name="Date Placeholder 4">
            <a:extLst>
              <a:ext uri="{FF2B5EF4-FFF2-40B4-BE49-F238E27FC236}">
                <a16:creationId xmlns:a16="http://schemas.microsoft.com/office/drawing/2014/main" id="{4B31137D-0BD9-4A39-BE50-1054C2C0EAEC}"/>
              </a:ext>
            </a:extLst>
          </p:cNvPr>
          <p:cNvSpPr>
            <a:spLocks noGrp="1"/>
          </p:cNvSpPr>
          <p:nvPr>
            <p:ph type="dt" sz="half" idx="10"/>
          </p:nvPr>
        </p:nvSpPr>
        <p:spPr>
          <a:xfrm>
            <a:off x="342900" y="6446520"/>
            <a:ext cx="1618488" cy="246888"/>
          </a:xfrm>
        </p:spPr>
        <p:txBody>
          <a:bodyPr/>
          <a:lstStyle/>
          <a:p>
            <a:fld id="{3A4EB2FA-145F-4BA3-A799-8127B0C3B59B}" type="datetimeFigureOut">
              <a:rPr lang="en-US" smtClean="0"/>
              <a:t>3/24/2020</a:t>
            </a:fld>
            <a:endParaRPr lang="en-US"/>
          </a:p>
        </p:txBody>
      </p:sp>
      <p:sp>
        <p:nvSpPr>
          <p:cNvPr id="9" name="Slide Number Placeholder 5">
            <a:extLst>
              <a:ext uri="{FF2B5EF4-FFF2-40B4-BE49-F238E27FC236}">
                <a16:creationId xmlns:a16="http://schemas.microsoft.com/office/drawing/2014/main" id="{9C7196C8-FA9D-48CA-83B3-DAC9C644BA0F}"/>
              </a:ext>
            </a:extLst>
          </p:cNvPr>
          <p:cNvSpPr>
            <a:spLocks noGrp="1"/>
          </p:cNvSpPr>
          <p:nvPr>
            <p:ph type="sldNum" sz="quarter" idx="12"/>
          </p:nvPr>
        </p:nvSpPr>
        <p:spPr>
          <a:xfrm>
            <a:off x="6775704" y="6446520"/>
            <a:ext cx="685800" cy="246888"/>
          </a:xfrm>
        </p:spPr>
        <p:txBody>
          <a:bodyPr/>
          <a:lstStyle/>
          <a:p>
            <a:fld id="{DF4ADFF2-103C-4317-BE07-54BFE417BEFF}" type="slidenum">
              <a:rPr lang="en-US" smtClean="0"/>
              <a:t>‹#›</a:t>
            </a:fld>
            <a:endParaRPr lang="en-US"/>
          </a:p>
        </p:txBody>
      </p:sp>
      <p:sp>
        <p:nvSpPr>
          <p:cNvPr id="14" name="Footer Placeholder 4">
            <a:extLst>
              <a:ext uri="{FF2B5EF4-FFF2-40B4-BE49-F238E27FC236}">
                <a16:creationId xmlns:a16="http://schemas.microsoft.com/office/drawing/2014/main" id="{C9B3266F-458E-4A8C-8B2B-AFC65D6ABC75}"/>
              </a:ext>
            </a:extLst>
          </p:cNvPr>
          <p:cNvSpPr>
            <a:spLocks noGrp="1"/>
          </p:cNvSpPr>
          <p:nvPr>
            <p:ph type="ftr" sz="quarter" idx="11"/>
          </p:nvPr>
        </p:nvSpPr>
        <p:spPr>
          <a:xfrm>
            <a:off x="1975104" y="6446520"/>
            <a:ext cx="1714500" cy="246888"/>
          </a:xfrm>
        </p:spPr>
        <p:txBody>
          <a:bodyPr/>
          <a:lstStyle/>
          <a:p>
            <a:endParaRPr lang="en-US"/>
          </a:p>
        </p:txBody>
      </p:sp>
      <p:grpSp>
        <p:nvGrpSpPr>
          <p:cNvPr id="11" name="Group 10">
            <a:extLst>
              <a:ext uri="{FF2B5EF4-FFF2-40B4-BE49-F238E27FC236}">
                <a16:creationId xmlns:a16="http://schemas.microsoft.com/office/drawing/2014/main" id="{1EBB2264-55B9-4DB0-A7F0-05EC52885097}"/>
              </a:ext>
            </a:extLst>
          </p:cNvPr>
          <p:cNvGrpSpPr/>
          <p:nvPr userDrawn="1"/>
        </p:nvGrpSpPr>
        <p:grpSpPr>
          <a:xfrm>
            <a:off x="6909435" y="-12046"/>
            <a:ext cx="2234565" cy="1104372"/>
            <a:chOff x="9212580" y="-12046"/>
            <a:chExt cx="2979420" cy="1104372"/>
          </a:xfrm>
        </p:grpSpPr>
        <p:pic>
          <p:nvPicPr>
            <p:cNvPr id="12" name="Picture 11" descr="A picture containing table, cup, small, screen&#10;&#10;Description automatically generated">
              <a:extLst>
                <a:ext uri="{FF2B5EF4-FFF2-40B4-BE49-F238E27FC236}">
                  <a16:creationId xmlns:a16="http://schemas.microsoft.com/office/drawing/2014/main" id="{1FD280DA-C6D2-4452-BDB0-5E7CA6DC7E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2580" y="-12046"/>
              <a:ext cx="2979420" cy="1104372"/>
            </a:xfrm>
            <a:prstGeom prst="rect">
              <a:avLst/>
            </a:prstGeom>
          </p:spPr>
        </p:pic>
        <p:sp>
          <p:nvSpPr>
            <p:cNvPr id="13" name="Rectangle 12">
              <a:extLst>
                <a:ext uri="{FF2B5EF4-FFF2-40B4-BE49-F238E27FC236}">
                  <a16:creationId xmlns:a16="http://schemas.microsoft.com/office/drawing/2014/main" id="{C1354193-9E65-404F-8A16-BE2AEE104833}"/>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3B7B21C6-A2DF-4F88-886B-49FBF7C75A15}"/>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240140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85BB7F5-458F-49BA-9561-7642A49A21F7}" type="datetime1">
              <a:rPr lang="en-US" smtClean="0"/>
              <a:t>3/22/2020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9CFFAD-36CB-4A57-89C5-887EC318E42B}" type="slidenum">
              <a:rPr lang="en-US" smtClean="0"/>
              <a:t>‹#›</a:t>
            </a:fld>
            <a:endParaRPr lang="en-US"/>
          </a:p>
        </p:txBody>
      </p:sp>
    </p:spTree>
    <p:extLst>
      <p:ext uri="{BB962C8B-B14F-4D97-AF65-F5344CB8AC3E}">
        <p14:creationId xmlns:p14="http://schemas.microsoft.com/office/powerpoint/2010/main" val="27826260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CD5AAD-7A5D-43A9-89D9-A2A149BA5C91}" type="datetime1">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9154875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CD5AAD-7A5D-43A9-89D9-A2A149BA5C91}" type="datetime1">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2976156834"/>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8695F-172F-46D4-8A18-E1756C608B1D}" type="datetime1">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301291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08E97-CBB2-4CC5-8C3F-C0009467616F}" type="datetime1">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337009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D5AAD-7A5D-43A9-89D9-A2A149BA5C91}" type="datetime1">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3782478817"/>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CD5AAD-7A5D-43A9-89D9-A2A149BA5C91}" type="datetime1">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CFFAD-36CB-4A57-89C5-887EC318E42B}" type="slidenum">
              <a:rPr lang="en-US" smtClean="0"/>
              <a:t>‹#›</a:t>
            </a:fld>
            <a:endParaRPr lang="en-US"/>
          </a:p>
        </p:txBody>
      </p:sp>
    </p:spTree>
    <p:extLst>
      <p:ext uri="{BB962C8B-B14F-4D97-AF65-F5344CB8AC3E}">
        <p14:creationId xmlns:p14="http://schemas.microsoft.com/office/powerpoint/2010/main" val="42702012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jpeg"/><Relationship Id="rId2" Type="http://schemas.openxmlformats.org/officeDocument/2006/relationships/slideLayout" Target="../slideLayouts/slideLayout13.xml"/><Relationship Id="rId16"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D3CD5AAD-7A5D-43A9-89D9-A2A149BA5C91}" type="datetime1">
              <a:rPr lang="en-US" smtClean="0"/>
              <a:t>3/22/2020</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69CFFAD-36CB-4A57-89C5-887EC318E42B}" type="slidenum">
              <a:rPr lang="en-US" smtClean="0"/>
              <a:t>‹#›</a:t>
            </a:fld>
            <a:endParaRPr lang="en-US"/>
          </a:p>
        </p:txBody>
      </p:sp>
    </p:spTree>
    <p:extLst>
      <p:ext uri="{BB962C8B-B14F-4D97-AF65-F5344CB8AC3E}">
        <p14:creationId xmlns:p14="http://schemas.microsoft.com/office/powerpoint/2010/main" val="80269829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33BC825-9876-40F7-A049-86D4B4234BBA}"/>
              </a:ext>
            </a:extLst>
          </p:cNvPr>
          <p:cNvPicPr>
            <a:picLocks noChangeAspect="1"/>
          </p:cNvPicPr>
          <p:nvPr/>
        </p:nvPicPr>
        <p:blipFill>
          <a:blip r:embed="rId13"/>
          <a:stretch>
            <a:fillRect/>
          </a:stretch>
        </p:blipFill>
        <p:spPr>
          <a:xfrm>
            <a:off x="0" y="-18288"/>
            <a:ext cx="9144000" cy="1141364"/>
          </a:xfrm>
          <a:prstGeom prst="rect">
            <a:avLst/>
          </a:prstGeom>
        </p:spPr>
      </p:pic>
      <p:pic>
        <p:nvPicPr>
          <p:cNvPr id="12" name="Picture 11">
            <a:extLst>
              <a:ext uri="{FF2B5EF4-FFF2-40B4-BE49-F238E27FC236}">
                <a16:creationId xmlns:a16="http://schemas.microsoft.com/office/drawing/2014/main" id="{1564908A-69FC-4246-A0D9-9AD32DB45465}"/>
              </a:ext>
            </a:extLst>
          </p:cNvPr>
          <p:cNvPicPr>
            <a:picLocks noChangeAspect="1"/>
          </p:cNvPicPr>
          <p:nvPr/>
        </p:nvPicPr>
        <p:blipFill>
          <a:blip r:embed="rId14"/>
          <a:stretch>
            <a:fillRect/>
          </a:stretch>
        </p:blipFill>
        <p:spPr>
          <a:xfrm>
            <a:off x="0" y="6311900"/>
            <a:ext cx="7493746" cy="546100"/>
          </a:xfrm>
          <a:prstGeom prst="rect">
            <a:avLst/>
          </a:prstGeom>
          <a:ln>
            <a:noFill/>
          </a:ln>
        </p:spPr>
      </p:pic>
      <p:pic>
        <p:nvPicPr>
          <p:cNvPr id="9" name="Picture 8">
            <a:extLst>
              <a:ext uri="{FF2B5EF4-FFF2-40B4-BE49-F238E27FC236}">
                <a16:creationId xmlns:a16="http://schemas.microsoft.com/office/drawing/2014/main" id="{604AD4EF-5774-44F7-8D13-3FE0EF4CBA5B}"/>
              </a:ext>
            </a:extLst>
          </p:cNvPr>
          <p:cNvPicPr>
            <a:picLocks noChangeAspect="1"/>
          </p:cNvPicPr>
          <p:nvPr/>
        </p:nvPicPr>
        <p:blipFill>
          <a:blip r:embed="rId14"/>
          <a:stretch>
            <a:fillRect/>
          </a:stretch>
        </p:blipFill>
        <p:spPr>
          <a:xfrm>
            <a:off x="0" y="6311900"/>
            <a:ext cx="7493746" cy="546100"/>
          </a:xfrm>
          <a:prstGeom prst="rect">
            <a:avLst/>
          </a:prstGeom>
          <a:ln>
            <a:noFill/>
          </a:ln>
        </p:spPr>
      </p:pic>
      <p:pic>
        <p:nvPicPr>
          <p:cNvPr id="10" name="Picture 9">
            <a:extLst>
              <a:ext uri="{FF2B5EF4-FFF2-40B4-BE49-F238E27FC236}">
                <a16:creationId xmlns:a16="http://schemas.microsoft.com/office/drawing/2014/main" id="{CB13FA03-AC4B-44C7-ACD3-A631168664AF}"/>
              </a:ext>
            </a:extLst>
          </p:cNvPr>
          <p:cNvPicPr>
            <a:picLocks noChangeAspect="1"/>
          </p:cNvPicPr>
          <p:nvPr/>
        </p:nvPicPr>
        <p:blipFill>
          <a:blip r:embed="rId15"/>
          <a:stretch>
            <a:fillRect/>
          </a:stretch>
        </p:blipFill>
        <p:spPr>
          <a:xfrm>
            <a:off x="7459099" y="6311899"/>
            <a:ext cx="1684901" cy="546100"/>
          </a:xfrm>
          <a:prstGeom prst="rect">
            <a:avLst/>
          </a:prstGeom>
          <a:ln>
            <a:noFill/>
          </a:ln>
        </p:spPr>
      </p:pic>
      <p:pic>
        <p:nvPicPr>
          <p:cNvPr id="7" name="Picture 6">
            <a:extLst>
              <a:ext uri="{FF2B5EF4-FFF2-40B4-BE49-F238E27FC236}">
                <a16:creationId xmlns:a16="http://schemas.microsoft.com/office/drawing/2014/main" id="{25464870-104B-494C-8DFE-30ACDEA913FA}"/>
              </a:ext>
            </a:extLst>
          </p:cNvPr>
          <p:cNvPicPr>
            <a:picLocks noChangeAspect="1"/>
          </p:cNvPicPr>
          <p:nvPr/>
        </p:nvPicPr>
        <p:blipFill>
          <a:blip r:embed="rId13"/>
          <a:stretch>
            <a:fillRect/>
          </a:stretch>
        </p:blipFill>
        <p:spPr>
          <a:xfrm>
            <a:off x="0" y="-26573"/>
            <a:ext cx="9144000" cy="1141364"/>
          </a:xfrm>
          <a:prstGeom prst="rect">
            <a:avLst/>
          </a:prstGeom>
        </p:spPr>
      </p:pic>
      <p:pic>
        <p:nvPicPr>
          <p:cNvPr id="8" name="Picture 7">
            <a:extLst>
              <a:ext uri="{FF2B5EF4-FFF2-40B4-BE49-F238E27FC236}">
                <a16:creationId xmlns:a16="http://schemas.microsoft.com/office/drawing/2014/main" id="{242C6521-C3E3-4BAD-BE21-524C77909250}"/>
              </a:ext>
            </a:extLst>
          </p:cNvPr>
          <p:cNvPicPr>
            <a:picLocks noChangeAspect="1"/>
          </p:cNvPicPr>
          <p:nvPr/>
        </p:nvPicPr>
        <p:blipFill>
          <a:blip r:embed="rId16"/>
          <a:stretch>
            <a:fillRect/>
          </a:stretch>
        </p:blipFill>
        <p:spPr>
          <a:xfrm>
            <a:off x="0" y="-19192"/>
            <a:ext cx="157807" cy="1141364"/>
          </a:xfrm>
          <a:prstGeom prst="rect">
            <a:avLst/>
          </a:prstGeom>
        </p:spPr>
      </p:pic>
      <p:sp>
        <p:nvSpPr>
          <p:cNvPr id="11" name="Rectangle 10">
            <a:extLst>
              <a:ext uri="{FF2B5EF4-FFF2-40B4-BE49-F238E27FC236}">
                <a16:creationId xmlns:a16="http://schemas.microsoft.com/office/drawing/2014/main" id="{31E166D9-739E-49D2-A90A-BB38D0330F5E}"/>
              </a:ext>
            </a:extLst>
          </p:cNvPr>
          <p:cNvSpPr/>
          <p:nvPr/>
        </p:nvSpPr>
        <p:spPr>
          <a:xfrm>
            <a:off x="7459099" y="6431061"/>
            <a:ext cx="1684901" cy="253916"/>
          </a:xfrm>
          <a:prstGeom prst="rect">
            <a:avLst/>
          </a:prstGeom>
        </p:spPr>
        <p:txBody>
          <a:bodyPr wrap="square">
            <a:spAutoFit/>
          </a:bodyPr>
          <a:lstStyle/>
          <a:p>
            <a:pPr algn="ctr"/>
            <a:r>
              <a:rPr lang="en-US" sz="1050" b="1" i="0" u="none" strike="noStrike" kern="1200" baseline="0" dirty="0">
                <a:solidFill>
                  <a:srgbClr val="FFFFFF"/>
                </a:solidFill>
                <a:latin typeface="Arial" panose="020B0604020202020204" pitchFamily="34" charset="0"/>
              </a:rPr>
              <a:t>arnoldporter.com</a:t>
            </a:r>
            <a:endParaRPr lang="en-US" sz="1050" dirty="0"/>
          </a:p>
        </p:txBody>
      </p:sp>
      <p:pic>
        <p:nvPicPr>
          <p:cNvPr id="13" name="Picture 12">
            <a:extLst>
              <a:ext uri="{FF2B5EF4-FFF2-40B4-BE49-F238E27FC236}">
                <a16:creationId xmlns:a16="http://schemas.microsoft.com/office/drawing/2014/main" id="{CE16A69B-0809-4AB6-90DB-5D3D744B53DD}"/>
              </a:ext>
            </a:extLst>
          </p:cNvPr>
          <p:cNvPicPr>
            <a:picLocks noChangeAspect="1"/>
          </p:cNvPicPr>
          <p:nvPr/>
        </p:nvPicPr>
        <p:blipFill>
          <a:blip r:embed="rId15"/>
          <a:stretch>
            <a:fillRect/>
          </a:stretch>
        </p:blipFill>
        <p:spPr>
          <a:xfrm>
            <a:off x="7459099" y="6311899"/>
            <a:ext cx="1684901" cy="546100"/>
          </a:xfrm>
          <a:prstGeom prst="rect">
            <a:avLst/>
          </a:prstGeom>
          <a:ln>
            <a:noFill/>
          </a:ln>
        </p:spPr>
      </p:pic>
      <p:pic>
        <p:nvPicPr>
          <p:cNvPr id="15" name="Picture 14">
            <a:extLst>
              <a:ext uri="{FF2B5EF4-FFF2-40B4-BE49-F238E27FC236}">
                <a16:creationId xmlns:a16="http://schemas.microsoft.com/office/drawing/2014/main" id="{58E1F85E-058D-4873-860C-3F2A8C46414B}"/>
              </a:ext>
            </a:extLst>
          </p:cNvPr>
          <p:cNvPicPr>
            <a:picLocks noChangeAspect="1"/>
          </p:cNvPicPr>
          <p:nvPr/>
        </p:nvPicPr>
        <p:blipFill>
          <a:blip r:embed="rId16"/>
          <a:stretch>
            <a:fillRect/>
          </a:stretch>
        </p:blipFill>
        <p:spPr>
          <a:xfrm>
            <a:off x="0" y="-18288"/>
            <a:ext cx="157807" cy="1141364"/>
          </a:xfrm>
          <a:prstGeom prst="rect">
            <a:avLst/>
          </a:prstGeom>
        </p:spPr>
      </p:pic>
      <p:sp>
        <p:nvSpPr>
          <p:cNvPr id="16" name="Rectangle 15">
            <a:extLst>
              <a:ext uri="{FF2B5EF4-FFF2-40B4-BE49-F238E27FC236}">
                <a16:creationId xmlns:a16="http://schemas.microsoft.com/office/drawing/2014/main" id="{C0203709-049F-4F06-80CB-F6A5240F93F2}"/>
              </a:ext>
            </a:extLst>
          </p:cNvPr>
          <p:cNvSpPr/>
          <p:nvPr/>
        </p:nvSpPr>
        <p:spPr>
          <a:xfrm>
            <a:off x="7459099" y="6431061"/>
            <a:ext cx="1684901" cy="253916"/>
          </a:xfrm>
          <a:prstGeom prst="rect">
            <a:avLst/>
          </a:prstGeom>
        </p:spPr>
        <p:txBody>
          <a:bodyPr wrap="square">
            <a:spAutoFit/>
          </a:bodyPr>
          <a:lstStyle/>
          <a:p>
            <a:pPr algn="ctr"/>
            <a:r>
              <a:rPr lang="en-US" sz="1050" b="1" i="0" u="none" strike="noStrike" kern="1200" baseline="0" dirty="0">
                <a:solidFill>
                  <a:srgbClr val="FFFFFF"/>
                </a:solidFill>
                <a:latin typeface="Arial" panose="020B0604020202020204" pitchFamily="34" charset="0"/>
              </a:rPr>
              <a:t>arnoldporter.com</a:t>
            </a:r>
            <a:endParaRPr lang="en-US" sz="1050" dirty="0"/>
          </a:p>
        </p:txBody>
      </p:sp>
      <p:sp>
        <p:nvSpPr>
          <p:cNvPr id="19" name="Date Placeholder 3">
            <a:extLst>
              <a:ext uri="{FF2B5EF4-FFF2-40B4-BE49-F238E27FC236}">
                <a16:creationId xmlns:a16="http://schemas.microsoft.com/office/drawing/2014/main" id="{BDA82AFA-D931-466A-9FF4-3F322686901D}"/>
              </a:ext>
            </a:extLst>
          </p:cNvPr>
          <p:cNvSpPr>
            <a:spLocks noGrp="1"/>
          </p:cNvSpPr>
          <p:nvPr>
            <p:ph type="dt" sz="half" idx="2"/>
          </p:nvPr>
        </p:nvSpPr>
        <p:spPr>
          <a:xfrm>
            <a:off x="342900" y="6446520"/>
            <a:ext cx="1618488" cy="246888"/>
          </a:xfrm>
          <a:prstGeom prst="rect">
            <a:avLst/>
          </a:prstGeom>
        </p:spPr>
        <p:txBody>
          <a:bodyPr vert="horz" lIns="91440" tIns="45720" rIns="91440" bIns="45720" rtlCol="0" anchor="ctr"/>
          <a:lstStyle>
            <a:lvl1pPr algn="l">
              <a:defRPr sz="900">
                <a:solidFill>
                  <a:srgbClr val="636466"/>
                </a:solidFill>
                <a:latin typeface="Arial" panose="020B0604020202020204" pitchFamily="34" charset="0"/>
                <a:cs typeface="Arial" panose="020B0604020202020204" pitchFamily="34" charset="0"/>
              </a:defRPr>
            </a:lvl1pPr>
          </a:lstStyle>
          <a:p>
            <a:fld id="{3A4EB2FA-145F-4BA3-A799-8127B0C3B59B}" type="datetimeFigureOut">
              <a:rPr lang="en-US" smtClean="0"/>
              <a:t>3/24/2020</a:t>
            </a:fld>
            <a:endParaRPr lang="en-US"/>
          </a:p>
        </p:txBody>
      </p:sp>
      <p:sp>
        <p:nvSpPr>
          <p:cNvPr id="21" name="Slide Number Placeholder 5">
            <a:extLst>
              <a:ext uri="{FF2B5EF4-FFF2-40B4-BE49-F238E27FC236}">
                <a16:creationId xmlns:a16="http://schemas.microsoft.com/office/drawing/2014/main" id="{92143D56-EE56-4088-A08C-A4366611348A}"/>
              </a:ext>
            </a:extLst>
          </p:cNvPr>
          <p:cNvSpPr>
            <a:spLocks noGrp="1"/>
          </p:cNvSpPr>
          <p:nvPr>
            <p:ph type="sldNum" sz="quarter" idx="4"/>
          </p:nvPr>
        </p:nvSpPr>
        <p:spPr>
          <a:xfrm>
            <a:off x="6775704" y="6446520"/>
            <a:ext cx="685800" cy="246888"/>
          </a:xfrm>
          <a:prstGeom prst="rect">
            <a:avLst/>
          </a:prstGeom>
        </p:spPr>
        <p:txBody>
          <a:bodyPr vert="horz" lIns="91440" tIns="45720" rIns="91440" bIns="45720" rtlCol="0" anchor="ctr"/>
          <a:lstStyle>
            <a:lvl1pPr algn="l">
              <a:defRPr sz="900">
                <a:solidFill>
                  <a:srgbClr val="636466"/>
                </a:solidFill>
              </a:defRPr>
            </a:lvl1pPr>
          </a:lstStyle>
          <a:p>
            <a:fld id="{DF4ADFF2-103C-4317-BE07-54BFE417BEFF}" type="slidenum">
              <a:rPr lang="en-US" smtClean="0"/>
              <a:t>‹#›</a:t>
            </a:fld>
            <a:endParaRPr lang="en-US"/>
          </a:p>
        </p:txBody>
      </p:sp>
      <p:sp>
        <p:nvSpPr>
          <p:cNvPr id="23" name="Footer Placeholder 4">
            <a:extLst>
              <a:ext uri="{FF2B5EF4-FFF2-40B4-BE49-F238E27FC236}">
                <a16:creationId xmlns:a16="http://schemas.microsoft.com/office/drawing/2014/main" id="{5C17B733-B7E4-480F-B1C9-487C1F2B1CFE}"/>
              </a:ext>
            </a:extLst>
          </p:cNvPr>
          <p:cNvSpPr>
            <a:spLocks noGrp="1"/>
          </p:cNvSpPr>
          <p:nvPr>
            <p:ph type="ftr" sz="quarter" idx="3"/>
          </p:nvPr>
        </p:nvSpPr>
        <p:spPr>
          <a:xfrm>
            <a:off x="1975104" y="6446520"/>
            <a:ext cx="1885950" cy="246888"/>
          </a:xfrm>
          <a:prstGeom prst="rect">
            <a:avLst/>
          </a:prstGeom>
        </p:spPr>
        <p:txBody>
          <a:bodyPr vert="horz" lIns="91440" tIns="45720" rIns="91440" bIns="45720" rtlCol="0" anchor="ctr"/>
          <a:lstStyle>
            <a:lvl1pPr algn="l">
              <a:defRPr sz="900">
                <a:solidFill>
                  <a:srgbClr val="636466"/>
                </a:solidFill>
                <a:latin typeface="Arial" panose="020B0604020202020204" pitchFamily="34" charset="0"/>
                <a:cs typeface="Arial" panose="020B0604020202020204" pitchFamily="34" charset="0"/>
              </a:defRPr>
            </a:lvl1pPr>
          </a:lstStyle>
          <a:p>
            <a:endParaRPr lang="en-US"/>
          </a:p>
        </p:txBody>
      </p:sp>
      <p:sp>
        <p:nvSpPr>
          <p:cNvPr id="4" name="Title Placeholder 3">
            <a:extLst>
              <a:ext uri="{FF2B5EF4-FFF2-40B4-BE49-F238E27FC236}">
                <a16:creationId xmlns:a16="http://schemas.microsoft.com/office/drawing/2014/main" id="{2272EF80-57E3-4A79-9778-AA4DB26FFC73}"/>
              </a:ext>
            </a:extLst>
          </p:cNvPr>
          <p:cNvSpPr>
            <a:spLocks noGrp="1"/>
          </p:cNvSpPr>
          <p:nvPr>
            <p:ph type="title"/>
          </p:nvPr>
        </p:nvSpPr>
        <p:spPr>
          <a:xfrm>
            <a:off x="342900" y="0"/>
            <a:ext cx="8318754"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CD924FC3-3C99-4F33-99DC-8BFD3796F9CE}"/>
              </a:ext>
            </a:extLst>
          </p:cNvPr>
          <p:cNvSpPr>
            <a:spLocks noGrp="1"/>
          </p:cNvSpPr>
          <p:nvPr>
            <p:ph type="body" idx="1"/>
          </p:nvPr>
        </p:nvSpPr>
        <p:spPr>
          <a:xfrm>
            <a:off x="342900" y="1188720"/>
            <a:ext cx="8318754" cy="5056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a:extLst>
              <a:ext uri="{FF2B5EF4-FFF2-40B4-BE49-F238E27FC236}">
                <a16:creationId xmlns:a16="http://schemas.microsoft.com/office/drawing/2014/main" id="{D964B382-FBE2-4C42-AA0B-C1BBE7780352}"/>
              </a:ext>
            </a:extLst>
          </p:cNvPr>
          <p:cNvGrpSpPr/>
          <p:nvPr userDrawn="1"/>
        </p:nvGrpSpPr>
        <p:grpSpPr>
          <a:xfrm>
            <a:off x="6909435" y="-12046"/>
            <a:ext cx="2257219" cy="1115568"/>
            <a:chOff x="9212580" y="-12046"/>
            <a:chExt cx="3009625" cy="1115568"/>
          </a:xfrm>
        </p:grpSpPr>
        <p:pic>
          <p:nvPicPr>
            <p:cNvPr id="20" name="Picture 19" descr="A picture containing table, cup, small, screen&#10;&#10;Description automatically generated">
              <a:extLst>
                <a:ext uri="{FF2B5EF4-FFF2-40B4-BE49-F238E27FC236}">
                  <a16:creationId xmlns:a16="http://schemas.microsoft.com/office/drawing/2014/main" id="{C8545138-3A32-4D48-9937-0FA0CF44FF9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212580" y="-12046"/>
              <a:ext cx="3009625" cy="1115568"/>
            </a:xfrm>
            <a:prstGeom prst="rect">
              <a:avLst/>
            </a:prstGeom>
          </p:spPr>
        </p:pic>
        <p:sp>
          <p:nvSpPr>
            <p:cNvPr id="22" name="Rectangle 21">
              <a:extLst>
                <a:ext uri="{FF2B5EF4-FFF2-40B4-BE49-F238E27FC236}">
                  <a16:creationId xmlns:a16="http://schemas.microsoft.com/office/drawing/2014/main" id="{FD397B2F-B1C4-43AD-8DAB-40B5AD841142}"/>
                </a:ext>
              </a:extLst>
            </p:cNvPr>
            <p:cNvSpPr/>
            <p:nvPr userDrawn="1"/>
          </p:nvSpPr>
          <p:spPr>
            <a:xfrm>
              <a:off x="9212580" y="354331"/>
              <a:ext cx="2979420" cy="268556"/>
            </a:xfrm>
            <a:prstGeom prst="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580C8D63-0A67-40D3-A7A7-5BA41932C77A}"/>
                </a:ext>
              </a:extLst>
            </p:cNvPr>
            <p:cNvSpPr txBox="1"/>
            <p:nvPr userDrawn="1"/>
          </p:nvSpPr>
          <p:spPr>
            <a:xfrm>
              <a:off x="9212580" y="339034"/>
              <a:ext cx="2979420" cy="219291"/>
            </a:xfrm>
            <a:prstGeom prst="rect">
              <a:avLst/>
            </a:prstGeom>
            <a:noFill/>
          </p:spPr>
          <p:txBody>
            <a:bodyPr wrap="square" rtlCol="0">
              <a:spAutoFit/>
            </a:bodyPr>
            <a:lstStyle/>
            <a:p>
              <a:pPr algn="ctr"/>
              <a:r>
                <a:rPr lang="en-US" sz="825" b="1" dirty="0">
                  <a:solidFill>
                    <a:schemeClr val="bg1"/>
                  </a:solidFill>
                  <a:latin typeface="Arial" panose="020B0604020202020204" pitchFamily="34" charset="0"/>
                  <a:cs typeface="Arial" panose="020B0604020202020204" pitchFamily="34" charset="0"/>
                </a:rPr>
                <a:t>Coronavirus: Emerging Challenges</a:t>
              </a:r>
            </a:p>
          </p:txBody>
        </p:sp>
      </p:grpSp>
    </p:spTree>
    <p:extLst>
      <p:ext uri="{BB962C8B-B14F-4D97-AF65-F5344CB8AC3E}">
        <p14:creationId xmlns:p14="http://schemas.microsoft.com/office/powerpoint/2010/main" val="96544991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68580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p:titleStyle>
    <p:bodyStyle>
      <a:lvl1pPr marL="169069" marR="0" indent="-169069" algn="l" defTabSz="685800" rtl="0" eaLnBrk="1" fontAlgn="auto" latinLnBrk="0" hangingPunct="1">
        <a:lnSpc>
          <a:spcPct val="90000"/>
        </a:lnSpc>
        <a:spcBef>
          <a:spcPts val="900"/>
        </a:spcBef>
        <a:spcAft>
          <a:spcPts val="150"/>
        </a:spcAft>
        <a:buClr>
          <a:srgbClr val="636466"/>
        </a:buClr>
        <a:buSzPct val="100000"/>
        <a:buFont typeface="Arial" panose="020B0604020202020204" pitchFamily="34" charset="0"/>
        <a:buChar char="•"/>
        <a:tabLst/>
        <a:defRPr lang="en-US" sz="1650" kern="1200" dirty="0" smtClean="0">
          <a:solidFill>
            <a:srgbClr val="636466"/>
          </a:solidFill>
          <a:latin typeface="Arial" panose="020B0604020202020204" pitchFamily="34" charset="0"/>
          <a:ea typeface="+mn-ea"/>
          <a:cs typeface="Arial" panose="020B0604020202020204" pitchFamily="34" charset="0"/>
        </a:defRPr>
      </a:lvl1pPr>
      <a:lvl2pPr marL="347663" marR="0" indent="-154781" algn="l" defTabSz="685800" rtl="0" eaLnBrk="1" fontAlgn="auto" latinLnBrk="0" hangingPunct="1">
        <a:lnSpc>
          <a:spcPct val="90000"/>
        </a:lnSpc>
        <a:spcBef>
          <a:spcPts val="150"/>
        </a:spcBef>
        <a:spcAft>
          <a:spcPts val="300"/>
        </a:spcAft>
        <a:buClr>
          <a:srgbClr val="636466"/>
        </a:buClr>
        <a:buSzTx/>
        <a:buFont typeface="Courier New" panose="02070309020205020404" pitchFamily="49" charset="0"/>
        <a:buChar char="o"/>
        <a:tabLst/>
        <a:defRPr sz="1350" kern="1200">
          <a:solidFill>
            <a:srgbClr val="636466"/>
          </a:solidFill>
          <a:latin typeface="Arial" panose="020B0604020202020204" pitchFamily="34" charset="0"/>
          <a:ea typeface="+mn-ea"/>
          <a:cs typeface="Arial" panose="020B0604020202020204" pitchFamily="34" charset="0"/>
        </a:defRPr>
      </a:lvl2pPr>
      <a:lvl3pPr marL="516731" marR="0" indent="-169069" algn="l" defTabSz="685800" rtl="0" eaLnBrk="1" fontAlgn="auto" latinLnBrk="0" hangingPunct="1">
        <a:lnSpc>
          <a:spcPct val="90000"/>
        </a:lnSpc>
        <a:spcBef>
          <a:spcPts val="150"/>
        </a:spcBef>
        <a:spcAft>
          <a:spcPts val="300"/>
        </a:spcAft>
        <a:buClr>
          <a:srgbClr val="636466"/>
        </a:buClr>
        <a:buSzTx/>
        <a:buFont typeface="Arial" panose="020B0604020202020204" pitchFamily="34" charset="0"/>
        <a:buChar char="‒"/>
        <a:tabLst/>
        <a:defRPr sz="1200" kern="1200">
          <a:solidFill>
            <a:srgbClr val="636466"/>
          </a:solidFill>
          <a:latin typeface="Arial" panose="020B0604020202020204" pitchFamily="34" charset="0"/>
          <a:ea typeface="+mn-ea"/>
          <a:cs typeface="Arial" panose="020B0604020202020204" pitchFamily="34" charset="0"/>
        </a:defRPr>
      </a:lvl3pPr>
      <a:lvl4pPr marL="685800" marR="0" indent="-144066" algn="l" defTabSz="685800" rtl="0" eaLnBrk="1" fontAlgn="auto" latinLnBrk="0" hangingPunct="1">
        <a:lnSpc>
          <a:spcPct val="90000"/>
        </a:lnSpc>
        <a:spcBef>
          <a:spcPts val="150"/>
        </a:spcBef>
        <a:spcAft>
          <a:spcPts val="300"/>
        </a:spcAft>
        <a:buClr>
          <a:srgbClr val="636466"/>
        </a:buClr>
        <a:buSzTx/>
        <a:buFont typeface="Wingdings" panose="05000000000000000000" pitchFamily="2" charset="2"/>
        <a:buChar char="§"/>
        <a:tabLst/>
        <a:defRPr sz="1050" kern="1200">
          <a:solidFill>
            <a:srgbClr val="636466"/>
          </a:solidFill>
          <a:latin typeface="Arial" panose="020B0604020202020204" pitchFamily="34" charset="0"/>
          <a:ea typeface="+mn-ea"/>
          <a:cs typeface="Arial" panose="020B0604020202020204" pitchFamily="34" charset="0"/>
        </a:defRPr>
      </a:lvl4pPr>
      <a:lvl5pPr marL="854869" marR="0" indent="-186929" algn="l" defTabSz="685800" rtl="0" eaLnBrk="1" fontAlgn="auto" latinLnBrk="0" hangingPunct="1">
        <a:lnSpc>
          <a:spcPct val="90000"/>
        </a:lnSpc>
        <a:spcBef>
          <a:spcPts val="150"/>
        </a:spcBef>
        <a:spcAft>
          <a:spcPts val="300"/>
        </a:spcAft>
        <a:buClr>
          <a:srgbClr val="636466"/>
        </a:buClr>
        <a:buSzTx/>
        <a:buFont typeface="Courier New" panose="02070309020205020404" pitchFamily="49" charset="0"/>
        <a:buChar char="o"/>
        <a:tabLst/>
        <a:defRPr sz="900" kern="1200">
          <a:solidFill>
            <a:srgbClr val="636466"/>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wiley.law/alert-The-Impact-of-the-Coronavirus-on-Government-Contra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arnoldporter.com/en/perspectives/publications/2020/03/prepare-communicate-document-segregate"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publicprocurementinternational.com/resources-on-covid-19-and-public-procurement/"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eauctionservice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zoom.us/webinar/register/WN_UedJv98KRmm3m2PssqrXk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iley.law/alert-The-Impact-of-the-Coronavirus-on-Government-Contractors" TargetMode="External"/><Relationship Id="rId2" Type="http://schemas.openxmlformats.org/officeDocument/2006/relationships/hyperlink" Target="https://www.crowell.com/NewsEvents/AlertsNewsletters/all/The-Government-Contractor-Coronavirus-COVID-19-Preparedness-Toolkit" TargetMode="External"/><Relationship Id="rId1" Type="http://schemas.openxmlformats.org/officeDocument/2006/relationships/slideLayout" Target="../slideLayouts/slideLayout2.xml"/><Relationship Id="rId5" Type="http://schemas.openxmlformats.org/officeDocument/2006/relationships/hyperlink" Target="https://www.healthlawadvisor.com/2020/03/03/billions-for-coronavirus-covid-19-new-government-contracts-and-grants-on-the-horizon/" TargetMode="External"/><Relationship Id="rId4" Type="http://schemas.openxmlformats.org/officeDocument/2006/relationships/hyperlink" Target="https://www.arnoldporter.com/en/perspectives/publications/2020/03/prepare-communicate-document-segregat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descr="A picture containing sign, photo, sitting, stop&#10;&#10;Description automatically generated">
            <a:extLst>
              <a:ext uri="{FF2B5EF4-FFF2-40B4-BE49-F238E27FC236}">
                <a16:creationId xmlns:a16="http://schemas.microsoft.com/office/drawing/2014/main" id="{F1390E8A-427F-4285-8845-6D2027409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00" y="857251"/>
            <a:ext cx="8585199" cy="4829174"/>
          </a:xfrm>
          <a:prstGeom prst="rect">
            <a:avLst/>
          </a:prstGeom>
        </p:spPr>
      </p:pic>
      <p:sp>
        <p:nvSpPr>
          <p:cNvPr id="6" name="TextBox 5">
            <a:extLst>
              <a:ext uri="{FF2B5EF4-FFF2-40B4-BE49-F238E27FC236}">
                <a16:creationId xmlns:a16="http://schemas.microsoft.com/office/drawing/2014/main" id="{EE561927-BF04-4A73-B1EA-C211834A334A}"/>
              </a:ext>
            </a:extLst>
          </p:cNvPr>
          <p:cNvSpPr txBox="1"/>
          <p:nvPr/>
        </p:nvSpPr>
        <p:spPr>
          <a:xfrm rot="19888538">
            <a:off x="-760528" y="1787873"/>
            <a:ext cx="6550090" cy="646331"/>
          </a:xfrm>
          <a:prstGeom prst="rect">
            <a:avLst/>
          </a:prstGeom>
          <a:noFill/>
        </p:spPr>
        <p:txBody>
          <a:bodyPr wrap="square" rtlCol="0">
            <a:spAutoFit/>
          </a:bodyPr>
          <a:lstStyle/>
          <a:p>
            <a:pPr algn="ctr"/>
            <a:r>
              <a:rPr lang="en-US" dirty="0"/>
              <a:t>. </a:t>
            </a:r>
            <a:r>
              <a:rPr lang="en-US" sz="3600" b="1" dirty="0">
                <a:solidFill>
                  <a:srgbClr val="FFC000"/>
                </a:solidFill>
              </a:rPr>
              <a:t>Public Contracts and . . .</a:t>
            </a:r>
            <a:endParaRPr lang="en-US" b="1" dirty="0">
              <a:solidFill>
                <a:srgbClr val="FFC000"/>
              </a:solidFill>
            </a:endParaRPr>
          </a:p>
        </p:txBody>
      </p:sp>
      <p:sp>
        <p:nvSpPr>
          <p:cNvPr id="7" name="TextBox 6">
            <a:extLst>
              <a:ext uri="{FF2B5EF4-FFF2-40B4-BE49-F238E27FC236}">
                <a16:creationId xmlns:a16="http://schemas.microsoft.com/office/drawing/2014/main" id="{22865C57-1A03-437B-B7D7-14166ED7DEF3}"/>
              </a:ext>
            </a:extLst>
          </p:cNvPr>
          <p:cNvSpPr txBox="1"/>
          <p:nvPr/>
        </p:nvSpPr>
        <p:spPr>
          <a:xfrm>
            <a:off x="2720011" y="4297481"/>
            <a:ext cx="5972961" cy="1523494"/>
          </a:xfrm>
          <a:prstGeom prst="rect">
            <a:avLst/>
          </a:prstGeom>
          <a:noFill/>
        </p:spPr>
        <p:txBody>
          <a:bodyPr wrap="square" rtlCol="0">
            <a:spAutoFit/>
          </a:bodyPr>
          <a:lstStyle/>
          <a:p>
            <a:pPr algn="r"/>
            <a:r>
              <a:rPr lang="en-US" sz="1600" b="1" dirty="0"/>
              <a:t>Free Online Colloquium</a:t>
            </a:r>
          </a:p>
          <a:p>
            <a:pPr algn="r"/>
            <a:r>
              <a:rPr lang="en-US" sz="1600" b="1" dirty="0"/>
              <a:t>Tuesday, March 24, 2020 </a:t>
            </a:r>
          </a:p>
          <a:p>
            <a:pPr algn="r"/>
            <a:r>
              <a:rPr lang="en-US" sz="1600" b="1" dirty="0"/>
              <a:t>12-13:30 pm Eastern US</a:t>
            </a:r>
          </a:p>
          <a:p>
            <a:pPr algn="r"/>
            <a:r>
              <a:rPr lang="en-US" sz="1600" b="1" dirty="0"/>
              <a:t>Registration info: www.publicprocurementinternational.com</a:t>
            </a:r>
          </a:p>
          <a:p>
            <a:pPr algn="r"/>
            <a:r>
              <a:rPr lang="en-US" sz="1100" i="1" dirty="0"/>
              <a:t>Graphic:  Rosario Gutierrez/US Air Force  </a:t>
            </a:r>
          </a:p>
          <a:p>
            <a:endParaRPr lang="en-US" dirty="0"/>
          </a:p>
        </p:txBody>
      </p:sp>
      <p:pic>
        <p:nvPicPr>
          <p:cNvPr id="9" name="Picture 8" descr="A picture containing clock&#10;&#10;Description automatically generated">
            <a:extLst>
              <a:ext uri="{FF2B5EF4-FFF2-40B4-BE49-F238E27FC236}">
                <a16:creationId xmlns:a16="http://schemas.microsoft.com/office/drawing/2014/main" id="{7BB23604-E7DA-418E-ACAC-EE4546472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078" y="4585292"/>
            <a:ext cx="1981439" cy="861347"/>
          </a:xfrm>
          <a:prstGeom prst="rect">
            <a:avLst/>
          </a:prstGeom>
        </p:spPr>
      </p:pic>
      <p:sp>
        <p:nvSpPr>
          <p:cNvPr id="2" name="TextBox 1">
            <a:extLst>
              <a:ext uri="{FF2B5EF4-FFF2-40B4-BE49-F238E27FC236}">
                <a16:creationId xmlns:a16="http://schemas.microsoft.com/office/drawing/2014/main" id="{4FF599E5-3ADC-438E-9A77-503D5D868D84}"/>
              </a:ext>
            </a:extLst>
          </p:cNvPr>
          <p:cNvSpPr txBox="1"/>
          <p:nvPr/>
        </p:nvSpPr>
        <p:spPr>
          <a:xfrm>
            <a:off x="5476876" y="1037025"/>
            <a:ext cx="3216096" cy="1477328"/>
          </a:xfrm>
          <a:prstGeom prst="rect">
            <a:avLst/>
          </a:prstGeom>
          <a:noFill/>
        </p:spPr>
        <p:txBody>
          <a:bodyPr wrap="square" rtlCol="0">
            <a:spAutoFit/>
          </a:bodyPr>
          <a:lstStyle/>
          <a:p>
            <a:pPr algn="r"/>
            <a:r>
              <a:rPr lang="en-US" b="1" dirty="0"/>
              <a:t>An international discussion of public contracting in a time of global pandemic, with procurement experts from Europe and the United States</a:t>
            </a:r>
          </a:p>
        </p:txBody>
      </p:sp>
      <p:sp>
        <p:nvSpPr>
          <p:cNvPr id="3" name="Slide Number Placeholder 2">
            <a:extLst>
              <a:ext uri="{FF2B5EF4-FFF2-40B4-BE49-F238E27FC236}">
                <a16:creationId xmlns:a16="http://schemas.microsoft.com/office/drawing/2014/main" id="{92BF18B8-76BA-4A05-820D-63912079D71E}"/>
              </a:ext>
            </a:extLst>
          </p:cNvPr>
          <p:cNvSpPr>
            <a:spLocks noGrp="1"/>
          </p:cNvSpPr>
          <p:nvPr>
            <p:ph type="sldNum" sz="quarter" idx="12"/>
          </p:nvPr>
        </p:nvSpPr>
        <p:spPr/>
        <p:txBody>
          <a:bodyPr/>
          <a:lstStyle/>
          <a:p>
            <a:fld id="{B69CFFAD-36CB-4A57-89C5-887EC318E42B}" type="slidenum">
              <a:rPr lang="en-US" smtClean="0"/>
              <a:t>1</a:t>
            </a:fld>
            <a:endParaRPr lang="en-US"/>
          </a:p>
        </p:txBody>
      </p:sp>
    </p:spTree>
    <p:extLst>
      <p:ext uri="{BB962C8B-B14F-4D97-AF65-F5344CB8AC3E}">
        <p14:creationId xmlns:p14="http://schemas.microsoft.com/office/powerpoint/2010/main" val="61250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4EE2-C5B5-4E6E-8BDC-5E71DCBEA08D}"/>
              </a:ext>
            </a:extLst>
          </p:cNvPr>
          <p:cNvSpPr>
            <a:spLocks noGrp="1"/>
          </p:cNvSpPr>
          <p:nvPr>
            <p:ph type="title"/>
          </p:nvPr>
        </p:nvSpPr>
        <p:spPr>
          <a:xfrm>
            <a:off x="1240022" y="365760"/>
            <a:ext cx="7025402" cy="1188720"/>
          </a:xfrm>
        </p:spPr>
        <p:txBody>
          <a:bodyPr>
            <a:normAutofit/>
          </a:bodyPr>
          <a:lstStyle/>
          <a:p>
            <a:r>
              <a:rPr lang="en-US" dirty="0"/>
              <a:t>CONSIP – COVID-19 Emergency Contracting</a:t>
            </a:r>
          </a:p>
        </p:txBody>
      </p:sp>
      <p:sp>
        <p:nvSpPr>
          <p:cNvPr id="4" name="Slide Number Placeholder 3">
            <a:extLst>
              <a:ext uri="{FF2B5EF4-FFF2-40B4-BE49-F238E27FC236}">
                <a16:creationId xmlns:a16="http://schemas.microsoft.com/office/drawing/2014/main" id="{C0377AD3-1D9B-4321-8E1F-24934A6EB10A}"/>
              </a:ext>
            </a:extLst>
          </p:cNvPr>
          <p:cNvSpPr>
            <a:spLocks noGrp="1"/>
          </p:cNvSpPr>
          <p:nvPr>
            <p:ph type="sldNum" sz="quarter" idx="12"/>
          </p:nvPr>
        </p:nvSpPr>
        <p:spPr>
          <a:xfrm>
            <a:off x="6818386" y="6356350"/>
            <a:ext cx="1447038" cy="365125"/>
          </a:xfrm>
        </p:spPr>
        <p:txBody>
          <a:bodyPr>
            <a:normAutofit/>
          </a:bodyPr>
          <a:lstStyle/>
          <a:p>
            <a:pPr>
              <a:spcAft>
                <a:spcPts val="600"/>
              </a:spcAft>
            </a:pPr>
            <a:fld id="{B69CFFAD-36CB-4A57-89C5-887EC318E42B}" type="slidenum">
              <a:rPr lang="en-US">
                <a:solidFill>
                  <a:schemeClr val="tx1">
                    <a:alpha val="80000"/>
                  </a:schemeClr>
                </a:solidFill>
              </a:rPr>
              <a:pPr>
                <a:spcAft>
                  <a:spcPts val="600"/>
                </a:spcAft>
              </a:pPr>
              <a:t>10</a:t>
            </a:fld>
            <a:endParaRPr lang="en-US">
              <a:solidFill>
                <a:schemeClr val="tx1">
                  <a:alpha val="80000"/>
                </a:schemeClr>
              </a:solidFill>
            </a:endParaRPr>
          </a:p>
        </p:txBody>
      </p:sp>
      <p:pic>
        <p:nvPicPr>
          <p:cNvPr id="5" name="Picture 4">
            <a:extLst>
              <a:ext uri="{FF2B5EF4-FFF2-40B4-BE49-F238E27FC236}">
                <a16:creationId xmlns:a16="http://schemas.microsoft.com/office/drawing/2014/main" id="{92280CCF-5AFD-4810-AD5B-3AE1FB96770C}"/>
              </a:ext>
            </a:extLst>
          </p:cNvPr>
          <p:cNvPicPr>
            <a:picLocks noChangeAspect="1"/>
          </p:cNvPicPr>
          <p:nvPr/>
        </p:nvPicPr>
        <p:blipFill>
          <a:blip r:embed="rId3"/>
          <a:stretch>
            <a:fillRect/>
          </a:stretch>
        </p:blipFill>
        <p:spPr>
          <a:xfrm>
            <a:off x="23866" y="2778369"/>
            <a:ext cx="9074195" cy="3440821"/>
          </a:xfrm>
          <a:prstGeom prst="rect">
            <a:avLst/>
          </a:prstGeom>
        </p:spPr>
      </p:pic>
      <p:sp>
        <p:nvSpPr>
          <p:cNvPr id="6" name="TextBox 5">
            <a:extLst>
              <a:ext uri="{FF2B5EF4-FFF2-40B4-BE49-F238E27FC236}">
                <a16:creationId xmlns:a16="http://schemas.microsoft.com/office/drawing/2014/main" id="{6728E74E-2875-4121-A1EA-0507E2BAC139}"/>
              </a:ext>
            </a:extLst>
          </p:cNvPr>
          <p:cNvSpPr txBox="1"/>
          <p:nvPr/>
        </p:nvSpPr>
        <p:spPr>
          <a:xfrm>
            <a:off x="164123" y="6307574"/>
            <a:ext cx="1899139" cy="369332"/>
          </a:xfrm>
          <a:prstGeom prst="rect">
            <a:avLst/>
          </a:prstGeom>
          <a:noFill/>
        </p:spPr>
        <p:txBody>
          <a:bodyPr wrap="square" rtlCol="0">
            <a:spAutoFit/>
          </a:bodyPr>
          <a:lstStyle/>
          <a:p>
            <a:r>
              <a:rPr lang="en-US" dirty="0"/>
              <a:t>05-10</a:t>
            </a:r>
          </a:p>
        </p:txBody>
      </p:sp>
    </p:spTree>
    <p:extLst>
      <p:ext uri="{BB962C8B-B14F-4D97-AF65-F5344CB8AC3E}">
        <p14:creationId xmlns:p14="http://schemas.microsoft.com/office/powerpoint/2010/main" val="426634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771C-F870-40C2-A114-3E94F1654F5B}"/>
              </a:ext>
            </a:extLst>
          </p:cNvPr>
          <p:cNvSpPr>
            <a:spLocks noGrp="1"/>
          </p:cNvSpPr>
          <p:nvPr>
            <p:ph type="title"/>
          </p:nvPr>
        </p:nvSpPr>
        <p:spPr>
          <a:xfrm>
            <a:off x="902189" y="284176"/>
            <a:ext cx="7338060" cy="1508760"/>
          </a:xfrm>
        </p:spPr>
        <p:txBody>
          <a:bodyPr>
            <a:normAutofit/>
          </a:bodyPr>
          <a:lstStyle/>
          <a:p>
            <a:r>
              <a:rPr lang="en-US" sz="3400" dirty="0"/>
              <a:t>U.S. Perspective:</a:t>
            </a:r>
            <a:br>
              <a:rPr lang="en-US" sz="3400" dirty="0"/>
            </a:br>
            <a:r>
              <a:rPr lang="en-US" sz="3400" dirty="0"/>
              <a:t>Contract Administration Issues in an emergency</a:t>
            </a:r>
          </a:p>
        </p:txBody>
      </p:sp>
      <p:pic>
        <p:nvPicPr>
          <p:cNvPr id="6" name="Content Placeholder 5" descr="A close up of a map&#10;&#10;Description automatically generated">
            <a:extLst>
              <a:ext uri="{FF2B5EF4-FFF2-40B4-BE49-F238E27FC236}">
                <a16:creationId xmlns:a16="http://schemas.microsoft.com/office/drawing/2014/main" id="{6EBBB400-BA2C-4587-BC2A-1A9FF1BE8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060" y="1951326"/>
            <a:ext cx="5110318" cy="4471528"/>
          </a:xfrm>
          <a:prstGeom prst="rect">
            <a:avLst/>
          </a:prstGeom>
        </p:spPr>
      </p:pic>
      <p:sp>
        <p:nvSpPr>
          <p:cNvPr id="4" name="Slide Number Placeholder 3">
            <a:extLst>
              <a:ext uri="{FF2B5EF4-FFF2-40B4-BE49-F238E27FC236}">
                <a16:creationId xmlns:a16="http://schemas.microsoft.com/office/drawing/2014/main" id="{3CD1F33A-0B0E-41D8-8FDD-77E9B57A04A1}"/>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smtClean="0"/>
              <a:pPr>
                <a:spcAft>
                  <a:spcPts val="600"/>
                </a:spcAft>
              </a:pPr>
              <a:t>11</a:t>
            </a:fld>
            <a:endParaRPr lang="en-US"/>
          </a:p>
        </p:txBody>
      </p:sp>
      <p:sp>
        <p:nvSpPr>
          <p:cNvPr id="8" name="TextBox 7">
            <a:extLst>
              <a:ext uri="{FF2B5EF4-FFF2-40B4-BE49-F238E27FC236}">
                <a16:creationId xmlns:a16="http://schemas.microsoft.com/office/drawing/2014/main" id="{D3B47C95-17C4-4184-A0A8-A75D418F7791}"/>
              </a:ext>
            </a:extLst>
          </p:cNvPr>
          <p:cNvSpPr txBox="1"/>
          <p:nvPr/>
        </p:nvSpPr>
        <p:spPr>
          <a:xfrm>
            <a:off x="187569" y="6107723"/>
            <a:ext cx="1899139" cy="369332"/>
          </a:xfrm>
          <a:prstGeom prst="rect">
            <a:avLst/>
          </a:prstGeom>
          <a:noFill/>
        </p:spPr>
        <p:txBody>
          <a:bodyPr wrap="square" rtlCol="0">
            <a:spAutoFit/>
          </a:bodyPr>
          <a:lstStyle/>
          <a:p>
            <a:r>
              <a:rPr lang="en-US" dirty="0"/>
              <a:t>30</a:t>
            </a:r>
          </a:p>
        </p:txBody>
      </p:sp>
    </p:spTree>
    <p:extLst>
      <p:ext uri="{BB962C8B-B14F-4D97-AF65-F5344CB8AC3E}">
        <p14:creationId xmlns:p14="http://schemas.microsoft.com/office/powerpoint/2010/main" val="812004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8AB5-4FDC-4E8E-AB69-D2BD0F556874}"/>
              </a:ext>
            </a:extLst>
          </p:cNvPr>
          <p:cNvSpPr>
            <a:spLocks noGrp="1"/>
          </p:cNvSpPr>
          <p:nvPr>
            <p:ph type="title"/>
          </p:nvPr>
        </p:nvSpPr>
        <p:spPr>
          <a:xfrm>
            <a:off x="902189" y="284176"/>
            <a:ext cx="7338060" cy="1508760"/>
          </a:xfrm>
        </p:spPr>
        <p:txBody>
          <a:bodyPr>
            <a:normAutofit/>
          </a:bodyPr>
          <a:lstStyle/>
          <a:p>
            <a:r>
              <a:rPr lang="en-US" b="1" dirty="0"/>
              <a:t>Michelle Coleman – Crowell &amp; Moring</a:t>
            </a:r>
          </a:p>
        </p:txBody>
      </p:sp>
      <p:sp>
        <p:nvSpPr>
          <p:cNvPr id="3" name="Content Placeholder 2">
            <a:extLst>
              <a:ext uri="{FF2B5EF4-FFF2-40B4-BE49-F238E27FC236}">
                <a16:creationId xmlns:a16="http://schemas.microsoft.com/office/drawing/2014/main" id="{D27B909D-3B80-4734-8CC0-3CA6227B49A9}"/>
              </a:ext>
            </a:extLst>
          </p:cNvPr>
          <p:cNvSpPr>
            <a:spLocks noGrp="1"/>
          </p:cNvSpPr>
          <p:nvPr>
            <p:ph idx="1"/>
          </p:nvPr>
        </p:nvSpPr>
        <p:spPr>
          <a:xfrm>
            <a:off x="3579018" y="2011680"/>
            <a:ext cx="4893469" cy="4206240"/>
          </a:xfrm>
        </p:spPr>
        <p:txBody>
          <a:bodyPr>
            <a:normAutofit fontScale="92500" lnSpcReduction="20000"/>
          </a:bodyPr>
          <a:lstStyle/>
          <a:p>
            <a:r>
              <a:rPr lang="en-US" sz="1600" b="1" dirty="0"/>
              <a:t>Preparations:</a:t>
            </a:r>
          </a:p>
          <a:p>
            <a:pPr lvl="1"/>
            <a:r>
              <a:rPr lang="en-US" sz="1600" b="1" dirty="0"/>
              <a:t>Create a Disaster Preparedness Plan</a:t>
            </a:r>
          </a:p>
          <a:p>
            <a:pPr lvl="1"/>
            <a:r>
              <a:rPr lang="en-US" sz="1600" b="1" dirty="0"/>
              <a:t>Prepare for Performance Interruptions</a:t>
            </a:r>
          </a:p>
          <a:p>
            <a:r>
              <a:rPr lang="en-US" sz="1600" b="1" dirty="0"/>
              <a:t>Labor and Employment Impacts:</a:t>
            </a:r>
          </a:p>
          <a:p>
            <a:pPr lvl="1"/>
            <a:r>
              <a:rPr lang="en-US" sz="1600" b="1" dirty="0"/>
              <a:t>Clear communications</a:t>
            </a:r>
          </a:p>
          <a:p>
            <a:pPr lvl="1"/>
            <a:r>
              <a:rPr lang="en-US" sz="1600" b="1" dirty="0"/>
              <a:t>Telework Capabilities</a:t>
            </a:r>
          </a:p>
          <a:p>
            <a:pPr lvl="1"/>
            <a:r>
              <a:rPr lang="en-US" sz="1600" b="1" dirty="0"/>
              <a:t>Sanitized workplaces</a:t>
            </a:r>
          </a:p>
          <a:p>
            <a:r>
              <a:rPr lang="en-US" sz="1600" b="1" dirty="0"/>
              <a:t>Biography:  </a:t>
            </a:r>
            <a:r>
              <a:rPr lang="en-US" sz="1600" dirty="0"/>
              <a:t>https://www.crowell.com/professionals/Michelle-Coleman</a:t>
            </a:r>
          </a:p>
          <a:p>
            <a:r>
              <a:rPr lang="en-US" sz="1600" b="1" dirty="0" err="1"/>
              <a:t>COVID</a:t>
            </a:r>
            <a:r>
              <a:rPr lang="en-US" sz="1600" b="1" dirty="0"/>
              <a:t>-19 Preparedness Toolkit:  </a:t>
            </a:r>
            <a:r>
              <a:rPr lang="en-US" sz="1600" dirty="0"/>
              <a:t>https://www.crowell.com/NewsEvents/AlertsNewsletters/all/The-Government-Contractor-Coronavirus-COVID-19-Preparedness-Toolkit </a:t>
            </a:r>
          </a:p>
          <a:p>
            <a:r>
              <a:rPr lang="en-US" sz="1600" b="1" dirty="0"/>
              <a:t>Crowell &amp; Moring’s Coronavirus Resource Center:  </a:t>
            </a:r>
            <a:r>
              <a:rPr lang="en-US" sz="1600" dirty="0"/>
              <a:t>https://www.crowell.com/Practices/Coronavirus-COVID-19-Resource-Center</a:t>
            </a:r>
          </a:p>
          <a:p>
            <a:endParaRPr lang="en-US" sz="1000" dirty="0"/>
          </a:p>
          <a:p>
            <a:pPr lvl="1"/>
            <a:endParaRPr lang="en-US" sz="1000" dirty="0"/>
          </a:p>
          <a:p>
            <a:pPr lvl="1"/>
            <a:endParaRPr lang="en-US" sz="1000" dirty="0"/>
          </a:p>
        </p:txBody>
      </p:sp>
      <p:sp>
        <p:nvSpPr>
          <p:cNvPr id="4" name="Slide Number Placeholder 3">
            <a:extLst>
              <a:ext uri="{FF2B5EF4-FFF2-40B4-BE49-F238E27FC236}">
                <a16:creationId xmlns:a16="http://schemas.microsoft.com/office/drawing/2014/main" id="{A13D430E-81EC-426E-88FC-D95F1670AB84}"/>
              </a:ext>
            </a:extLst>
          </p:cNvPr>
          <p:cNvSpPr>
            <a:spLocks noGrp="1"/>
          </p:cNvSpPr>
          <p:nvPr>
            <p:ph type="sldNum" sz="quarter" idx="12"/>
          </p:nvPr>
        </p:nvSpPr>
        <p:spPr>
          <a:xfrm>
            <a:off x="7994195" y="6422854"/>
            <a:ext cx="709698"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B69CFFAD-36CB-4A57-89C5-887EC318E42B}" type="slidenum">
              <a:rPr kumimoji="0" lang="en-US" sz="1200" b="0"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E24FAC64-ADF2-4620-8801-C0FF0AE96C9B}"/>
              </a:ext>
            </a:extLst>
          </p:cNvPr>
          <p:cNvPicPr>
            <a:picLocks noChangeAspect="1"/>
          </p:cNvPicPr>
          <p:nvPr/>
        </p:nvPicPr>
        <p:blipFill>
          <a:blip r:embed="rId3"/>
          <a:stretch>
            <a:fillRect/>
          </a:stretch>
        </p:blipFill>
        <p:spPr>
          <a:xfrm>
            <a:off x="971550" y="2138362"/>
            <a:ext cx="1862137" cy="2380082"/>
          </a:xfrm>
          <a:prstGeom prst="rect">
            <a:avLst/>
          </a:prstGeom>
        </p:spPr>
      </p:pic>
      <p:sp>
        <p:nvSpPr>
          <p:cNvPr id="6" name="TextBox 5">
            <a:extLst>
              <a:ext uri="{FF2B5EF4-FFF2-40B4-BE49-F238E27FC236}">
                <a16:creationId xmlns:a16="http://schemas.microsoft.com/office/drawing/2014/main" id="{EF8972AF-CF99-4E6B-9629-7C1FA4CB808C}"/>
              </a:ext>
            </a:extLst>
          </p:cNvPr>
          <p:cNvSpPr txBox="1"/>
          <p:nvPr/>
        </p:nvSpPr>
        <p:spPr>
          <a:xfrm>
            <a:off x="187569" y="6107723"/>
            <a:ext cx="1899139" cy="369332"/>
          </a:xfrm>
          <a:prstGeom prst="rect">
            <a:avLst/>
          </a:prstGeom>
          <a:noFill/>
        </p:spPr>
        <p:txBody>
          <a:bodyPr wrap="square" rtlCol="0">
            <a:spAutoFit/>
          </a:bodyPr>
          <a:lstStyle/>
          <a:p>
            <a:r>
              <a:rPr lang="en-US" dirty="0"/>
              <a:t>30-37</a:t>
            </a:r>
          </a:p>
        </p:txBody>
      </p:sp>
    </p:spTree>
    <p:extLst>
      <p:ext uri="{BB962C8B-B14F-4D97-AF65-F5344CB8AC3E}">
        <p14:creationId xmlns:p14="http://schemas.microsoft.com/office/powerpoint/2010/main" val="357122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F23A-3C5C-4F5B-BF37-42B0982025BB}"/>
              </a:ext>
            </a:extLst>
          </p:cNvPr>
          <p:cNvSpPr>
            <a:spLocks noGrp="1"/>
          </p:cNvSpPr>
          <p:nvPr>
            <p:ph type="title"/>
          </p:nvPr>
        </p:nvSpPr>
        <p:spPr>
          <a:xfrm>
            <a:off x="902189" y="284176"/>
            <a:ext cx="7338060" cy="1508760"/>
          </a:xfrm>
        </p:spPr>
        <p:txBody>
          <a:bodyPr vert="horz" lIns="91440" tIns="45720" rIns="91440" bIns="45720" rtlCol="0">
            <a:normAutofit/>
          </a:bodyPr>
          <a:lstStyle/>
          <a:p>
            <a:r>
              <a:rPr lang="en-US" b="1" kern="1200">
                <a:latin typeface="+mj-lt"/>
                <a:ea typeface="+mj-ea"/>
                <a:cs typeface="+mj-cs"/>
              </a:rPr>
              <a:t>J. Ryan Frazee –</a:t>
            </a:r>
            <a:br>
              <a:rPr lang="en-US" b="1" kern="1200">
                <a:latin typeface="+mj-lt"/>
                <a:ea typeface="+mj-ea"/>
                <a:cs typeface="+mj-cs"/>
              </a:rPr>
            </a:br>
            <a:r>
              <a:rPr lang="en-US" b="1" kern="1200">
                <a:latin typeface="+mj-lt"/>
                <a:ea typeface="+mj-ea"/>
                <a:cs typeface="+mj-cs"/>
              </a:rPr>
              <a:t>Wiley</a:t>
            </a:r>
          </a:p>
        </p:txBody>
      </p:sp>
      <p:sp>
        <p:nvSpPr>
          <p:cNvPr id="5" name="Content Placeholder 4">
            <a:extLst>
              <a:ext uri="{FF2B5EF4-FFF2-40B4-BE49-F238E27FC236}">
                <a16:creationId xmlns:a16="http://schemas.microsoft.com/office/drawing/2014/main" id="{1A4B251C-D564-4361-A992-24F77D3555F6}"/>
              </a:ext>
            </a:extLst>
          </p:cNvPr>
          <p:cNvSpPr>
            <a:spLocks noGrp="1"/>
          </p:cNvSpPr>
          <p:nvPr>
            <p:ph idx="1"/>
          </p:nvPr>
        </p:nvSpPr>
        <p:spPr>
          <a:xfrm>
            <a:off x="902190" y="2011680"/>
            <a:ext cx="4697730" cy="4206240"/>
          </a:xfrm>
        </p:spPr>
        <p:txBody>
          <a:bodyPr>
            <a:normAutofit lnSpcReduction="10000"/>
          </a:bodyPr>
          <a:lstStyle/>
          <a:p>
            <a:r>
              <a:rPr lang="en-US" dirty="0"/>
              <a:t>Work stoppages and delays</a:t>
            </a:r>
          </a:p>
          <a:p>
            <a:r>
              <a:rPr lang="en-US" dirty="0"/>
              <a:t>Communication with customer</a:t>
            </a:r>
          </a:p>
          <a:p>
            <a:r>
              <a:rPr lang="en-US" dirty="0"/>
              <a:t>Check contract for applicable clauses</a:t>
            </a:r>
          </a:p>
          <a:p>
            <a:pPr lvl="1"/>
            <a:r>
              <a:rPr lang="en-US" dirty="0"/>
              <a:t>Excusable delays</a:t>
            </a:r>
          </a:p>
          <a:p>
            <a:pPr lvl="1"/>
            <a:r>
              <a:rPr lang="en-US" dirty="0"/>
              <a:t>Cost recovery clauses</a:t>
            </a:r>
          </a:p>
          <a:p>
            <a:pPr lvl="1"/>
            <a:r>
              <a:rPr lang="en-US" dirty="0"/>
              <a:t>Changes</a:t>
            </a:r>
          </a:p>
          <a:p>
            <a:r>
              <a:rPr lang="en-US" dirty="0"/>
              <a:t>Cost </a:t>
            </a:r>
            <a:r>
              <a:rPr lang="en-US"/>
              <a:t>documenting procedures</a:t>
            </a:r>
            <a:endParaRPr lang="en-US" dirty="0"/>
          </a:p>
          <a:p>
            <a:r>
              <a:rPr lang="en-US" dirty="0"/>
              <a:t>More info: </a:t>
            </a:r>
            <a:r>
              <a:rPr lang="en-US" dirty="0">
                <a:hlinkClick r:id="rId2">
                  <a:extLst>
                    <a:ext uri="{A12FA001-AC4F-418D-AE19-62706E023703}">
                      <ahyp:hlinkClr xmlns:ahyp="http://schemas.microsoft.com/office/drawing/2018/hyperlinkcolor" val="tx"/>
                    </a:ext>
                  </a:extLst>
                </a:hlinkClick>
              </a:rPr>
              <a:t>https://www.wiley.law/alert-The-Impact-of-the-Coronavirus-on-Government-Contractors</a:t>
            </a:r>
            <a:endParaRPr lang="en-US" dirty="0"/>
          </a:p>
        </p:txBody>
      </p:sp>
      <p:pic>
        <p:nvPicPr>
          <p:cNvPr id="1026" name="Picture 2" descr="J. Ryan Frazee, Wiley Rein LLP Photo">
            <a:extLst>
              <a:ext uri="{FF2B5EF4-FFF2-40B4-BE49-F238E27FC236}">
                <a16:creationId xmlns:a16="http://schemas.microsoft.com/office/drawing/2014/main" id="{8202ADCB-0721-4089-8B9D-07F93E800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72" r="22324" b="2"/>
          <a:stretch/>
        </p:blipFill>
        <p:spPr bwMode="auto">
          <a:xfrm>
            <a:off x="5845174" y="2121962"/>
            <a:ext cx="2284038" cy="37687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0F749A9-3FE2-40B6-BCA9-8C2C0C32B3EE}"/>
              </a:ext>
            </a:extLst>
          </p:cNvPr>
          <p:cNvSpPr>
            <a:spLocks noGrp="1"/>
          </p:cNvSpPr>
          <p:nvPr>
            <p:ph type="sldNum" sz="quarter" idx="12"/>
          </p:nvPr>
        </p:nvSpPr>
        <p:spPr>
          <a:xfrm>
            <a:off x="7994195" y="6422854"/>
            <a:ext cx="709698" cy="365125"/>
          </a:xfr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69CFFAD-36CB-4A57-89C5-887EC318E42B}"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955732FD-A284-40B0-BC69-29C62B0ECD60}"/>
              </a:ext>
            </a:extLst>
          </p:cNvPr>
          <p:cNvSpPr txBox="1"/>
          <p:nvPr/>
        </p:nvSpPr>
        <p:spPr>
          <a:xfrm>
            <a:off x="187569" y="6107723"/>
            <a:ext cx="1899139" cy="369332"/>
          </a:xfrm>
          <a:prstGeom prst="rect">
            <a:avLst/>
          </a:prstGeom>
          <a:noFill/>
        </p:spPr>
        <p:txBody>
          <a:bodyPr wrap="square" rtlCol="0">
            <a:spAutoFit/>
          </a:bodyPr>
          <a:lstStyle/>
          <a:p>
            <a:r>
              <a:rPr lang="en-US" dirty="0"/>
              <a:t>38-44</a:t>
            </a:r>
          </a:p>
        </p:txBody>
      </p:sp>
    </p:spTree>
    <p:extLst>
      <p:ext uri="{BB962C8B-B14F-4D97-AF65-F5344CB8AC3E}">
        <p14:creationId xmlns:p14="http://schemas.microsoft.com/office/powerpoint/2010/main" val="144875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F9A8-8DD8-49A5-A511-824450F13F9D}"/>
              </a:ext>
            </a:extLst>
          </p:cNvPr>
          <p:cNvSpPr>
            <a:spLocks noGrp="1"/>
          </p:cNvSpPr>
          <p:nvPr>
            <p:ph type="title"/>
          </p:nvPr>
        </p:nvSpPr>
        <p:spPr/>
        <p:txBody>
          <a:bodyPr/>
          <a:lstStyle/>
          <a:p>
            <a:r>
              <a:rPr lang="en-US" dirty="0"/>
              <a:t>Kristen Ittig – Arnold &amp; Porter</a:t>
            </a:r>
          </a:p>
        </p:txBody>
      </p:sp>
      <p:sp>
        <p:nvSpPr>
          <p:cNvPr id="3" name="Content Placeholder 2">
            <a:extLst>
              <a:ext uri="{FF2B5EF4-FFF2-40B4-BE49-F238E27FC236}">
                <a16:creationId xmlns:a16="http://schemas.microsoft.com/office/drawing/2014/main" id="{0BFD6C77-1470-4910-B823-8558FA2C84C9}"/>
              </a:ext>
            </a:extLst>
          </p:cNvPr>
          <p:cNvSpPr>
            <a:spLocks noGrp="1"/>
          </p:cNvSpPr>
          <p:nvPr>
            <p:ph sz="half" idx="17"/>
          </p:nvPr>
        </p:nvSpPr>
        <p:spPr>
          <a:xfrm>
            <a:off x="342902" y="1188720"/>
            <a:ext cx="7089530" cy="4942449"/>
          </a:xfrm>
        </p:spPr>
        <p:txBody>
          <a:bodyPr/>
          <a:lstStyle/>
          <a:p>
            <a:pPr marL="0" indent="0">
              <a:buNone/>
            </a:pPr>
            <a:r>
              <a:rPr lang="en-US" sz="2000" b="1" dirty="0"/>
              <a:t>Government Contract Supply Chain</a:t>
            </a:r>
          </a:p>
          <a:p>
            <a:pPr marL="0" indent="0">
              <a:spcBef>
                <a:spcPts val="0"/>
              </a:spcBef>
              <a:spcAft>
                <a:spcPts val="1800"/>
              </a:spcAft>
              <a:buNone/>
            </a:pPr>
            <a:r>
              <a:rPr lang="en-US" sz="2000" b="1" dirty="0"/>
              <a:t>	</a:t>
            </a:r>
            <a:r>
              <a:rPr lang="en-US" sz="1600" b="1" i="1" dirty="0"/>
              <a:t>COVID-19 “Butterfly” Effect</a:t>
            </a:r>
          </a:p>
          <a:p>
            <a:r>
              <a:rPr lang="en-US" sz="2000" b="1" dirty="0"/>
              <a:t>FAR Part 18 (Emergency Acquisitions)</a:t>
            </a:r>
          </a:p>
          <a:p>
            <a:r>
              <a:rPr lang="en-US" sz="2000" b="1" dirty="0"/>
              <a:t>Defense Production Act (50 USC § 4501)</a:t>
            </a:r>
          </a:p>
          <a:p>
            <a:pPr lvl="2"/>
            <a:r>
              <a:rPr lang="en-US" sz="2000" b="1" dirty="0"/>
              <a:t>Defense Priorities and Allocations System (DPAS)</a:t>
            </a:r>
          </a:p>
          <a:p>
            <a:pPr lvl="2"/>
            <a:r>
              <a:rPr lang="en-US" sz="2000" b="1" dirty="0"/>
              <a:t>Health Resources Priorities and Allocations System (HRPAS)</a:t>
            </a:r>
          </a:p>
          <a:p>
            <a:r>
              <a:rPr lang="en-US" sz="2000" b="1" dirty="0"/>
              <a:t>Stafford Act (FAR Subpart 26.2)</a:t>
            </a:r>
          </a:p>
          <a:p>
            <a:r>
              <a:rPr lang="en-US" sz="2000" b="1" dirty="0"/>
              <a:t>Sovereign Acts Defense</a:t>
            </a:r>
          </a:p>
          <a:p>
            <a:pPr marL="192881" lvl="1" indent="0">
              <a:buNone/>
            </a:pPr>
            <a:endParaRPr lang="en-US" sz="1500" b="1" dirty="0"/>
          </a:p>
          <a:p>
            <a:pPr marL="192881" lvl="1" indent="0">
              <a:buNone/>
            </a:pPr>
            <a:endParaRPr lang="en-US" sz="1500" b="1" dirty="0"/>
          </a:p>
          <a:p>
            <a:pPr marL="192881" lvl="1" indent="0">
              <a:buNone/>
            </a:pPr>
            <a:r>
              <a:rPr lang="en-US" sz="1500" b="1" i="1" dirty="0"/>
              <a:t>More info:  </a:t>
            </a:r>
            <a:r>
              <a:rPr lang="en-US" sz="1500" b="1" i="1" dirty="0">
                <a:hlinkClick r:id="rId2"/>
              </a:rPr>
              <a:t>Arnold &amp; Porter – Coronavirus Advisory for Government Contractors</a:t>
            </a:r>
            <a:endParaRPr lang="en-US" dirty="0"/>
          </a:p>
        </p:txBody>
      </p:sp>
      <p:pic>
        <p:nvPicPr>
          <p:cNvPr id="4" name="Picture 3">
            <a:extLst>
              <a:ext uri="{FF2B5EF4-FFF2-40B4-BE49-F238E27FC236}">
                <a16:creationId xmlns:a16="http://schemas.microsoft.com/office/drawing/2014/main" id="{7ABBDE9A-BFB9-4046-9675-3C547C813DA5}"/>
              </a:ext>
            </a:extLst>
          </p:cNvPr>
          <p:cNvPicPr>
            <a:picLocks noChangeAspect="1"/>
          </p:cNvPicPr>
          <p:nvPr/>
        </p:nvPicPr>
        <p:blipFill>
          <a:blip r:embed="rId3"/>
          <a:stretch>
            <a:fillRect/>
          </a:stretch>
        </p:blipFill>
        <p:spPr>
          <a:xfrm>
            <a:off x="7432432" y="2319968"/>
            <a:ext cx="1569208" cy="1792582"/>
          </a:xfrm>
          <a:prstGeom prst="rect">
            <a:avLst/>
          </a:prstGeom>
        </p:spPr>
      </p:pic>
      <p:sp>
        <p:nvSpPr>
          <p:cNvPr id="5" name="TextBox 4">
            <a:extLst>
              <a:ext uri="{FF2B5EF4-FFF2-40B4-BE49-F238E27FC236}">
                <a16:creationId xmlns:a16="http://schemas.microsoft.com/office/drawing/2014/main" id="{3346E370-4EBB-4E88-9414-CEEC71E06A6A}"/>
              </a:ext>
            </a:extLst>
          </p:cNvPr>
          <p:cNvSpPr txBox="1"/>
          <p:nvPr/>
        </p:nvSpPr>
        <p:spPr>
          <a:xfrm>
            <a:off x="93785" y="5884985"/>
            <a:ext cx="1512277" cy="369332"/>
          </a:xfrm>
          <a:prstGeom prst="rect">
            <a:avLst/>
          </a:prstGeom>
          <a:noFill/>
        </p:spPr>
        <p:txBody>
          <a:bodyPr wrap="square" rtlCol="0">
            <a:spAutoFit/>
          </a:bodyPr>
          <a:lstStyle/>
          <a:p>
            <a:r>
              <a:rPr lang="en-US" dirty="0"/>
              <a:t>45-51</a:t>
            </a:r>
          </a:p>
        </p:txBody>
      </p:sp>
    </p:spTree>
    <p:extLst>
      <p:ext uri="{BB962C8B-B14F-4D97-AF65-F5344CB8AC3E}">
        <p14:creationId xmlns:p14="http://schemas.microsoft.com/office/powerpoint/2010/main" val="5483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8055-46E6-4ECA-AFC0-64062496A2AD}"/>
              </a:ext>
            </a:extLst>
          </p:cNvPr>
          <p:cNvSpPr>
            <a:spLocks noGrp="1"/>
          </p:cNvSpPr>
          <p:nvPr>
            <p:ph type="title"/>
          </p:nvPr>
        </p:nvSpPr>
        <p:spPr>
          <a:xfrm>
            <a:off x="256525" y="966793"/>
            <a:ext cx="7338060" cy="791450"/>
          </a:xfrm>
        </p:spPr>
        <p:txBody>
          <a:bodyPr>
            <a:normAutofit fontScale="90000"/>
          </a:bodyPr>
          <a:lstStyle/>
          <a:p>
            <a:r>
              <a:rPr lang="en-US" b="1" dirty="0"/>
              <a:t>Ellen C. </a:t>
            </a:r>
            <a:r>
              <a:rPr lang="en-US" b="1" dirty="0" err="1"/>
              <a:t>bonner</a:t>
            </a:r>
            <a:r>
              <a:rPr lang="en-US" b="1" dirty="0"/>
              <a:t> </a:t>
            </a:r>
            <a:br>
              <a:rPr lang="en-US" b="1" dirty="0"/>
            </a:br>
            <a:endParaRPr lang="en-US" b="1" dirty="0"/>
          </a:p>
        </p:txBody>
      </p:sp>
      <p:pic>
        <p:nvPicPr>
          <p:cNvPr id="2050" name="Picture 2" descr="Ellen C. Bonner">
            <a:extLst>
              <a:ext uri="{FF2B5EF4-FFF2-40B4-BE49-F238E27FC236}">
                <a16:creationId xmlns:a16="http://schemas.microsoft.com/office/drawing/2014/main" id="{EEBBF66A-C46B-4E75-999A-3915B144E5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3" r="11432" b="2"/>
          <a:stretch/>
        </p:blipFill>
        <p:spPr bwMode="auto">
          <a:xfrm>
            <a:off x="256525" y="2011679"/>
            <a:ext cx="1771594" cy="29231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B0255E7-8D86-46C3-814A-93C39D9E233C}"/>
              </a:ext>
            </a:extLst>
          </p:cNvPr>
          <p:cNvSpPr>
            <a:spLocks noGrp="1"/>
          </p:cNvSpPr>
          <p:nvPr>
            <p:ph idx="1"/>
          </p:nvPr>
        </p:nvSpPr>
        <p:spPr>
          <a:xfrm>
            <a:off x="2510972" y="2011680"/>
            <a:ext cx="5961516" cy="4206240"/>
          </a:xfrm>
        </p:spPr>
        <p:txBody>
          <a:bodyPr>
            <a:normAutofit fontScale="77500" lnSpcReduction="20000"/>
          </a:bodyPr>
          <a:lstStyle/>
          <a:p>
            <a:r>
              <a:rPr lang="en-US" b="1" dirty="0"/>
              <a:t>Billions for Coronavirus (COVID-19): New Government Contracts and Grants on the Horizon</a:t>
            </a:r>
          </a:p>
          <a:p>
            <a:pPr lvl="1"/>
            <a:r>
              <a:rPr lang="en-US" b="1" dirty="0"/>
              <a:t>Supplemental funding for contracts and grants</a:t>
            </a:r>
          </a:p>
          <a:p>
            <a:pPr lvl="1"/>
            <a:r>
              <a:rPr lang="en-US" b="1" dirty="0"/>
              <a:t>Small Business loans</a:t>
            </a:r>
          </a:p>
          <a:p>
            <a:pPr lvl="1"/>
            <a:r>
              <a:rPr lang="en-US" b="1" dirty="0"/>
              <a:t>Letter contracts – FAR 16.603</a:t>
            </a:r>
          </a:p>
          <a:p>
            <a:r>
              <a:rPr lang="en-US" b="1" dirty="0"/>
              <a:t>More info: </a:t>
            </a:r>
          </a:p>
          <a:p>
            <a:r>
              <a:rPr lang="en-US" b="1" dirty="0"/>
              <a:t>https://www.healthlawadvisor.com/2020/03/09/coronavirus-supplemental-appropriations-act-construction-grants-for-non-federally-owned-facilities/</a:t>
            </a:r>
          </a:p>
          <a:p>
            <a:r>
              <a:rPr lang="en-US" b="1" dirty="0"/>
              <a:t>https://www.healthlawadvisor.com/2020/03/09/coronavirus-supplemental-appropriations-act-construction-grants-for-non-federally-owned-facilities/</a:t>
            </a:r>
          </a:p>
          <a:p>
            <a:r>
              <a:rPr lang="en-US" b="1" dirty="0"/>
              <a:t> https://www.ebglaw.com/coronavirus-resource-center/</a:t>
            </a:r>
          </a:p>
          <a:p>
            <a:endParaRPr lang="en-US" b="1" dirty="0"/>
          </a:p>
          <a:p>
            <a:endParaRPr lang="en-US" b="1" dirty="0"/>
          </a:p>
          <a:p>
            <a:pPr lvl="1"/>
            <a:endParaRPr lang="en-US" b="1" dirty="0"/>
          </a:p>
          <a:p>
            <a:endParaRPr lang="en-US" dirty="0"/>
          </a:p>
        </p:txBody>
      </p:sp>
      <p:sp>
        <p:nvSpPr>
          <p:cNvPr id="4" name="Slide Number Placeholder 3">
            <a:extLst>
              <a:ext uri="{FF2B5EF4-FFF2-40B4-BE49-F238E27FC236}">
                <a16:creationId xmlns:a16="http://schemas.microsoft.com/office/drawing/2014/main" id="{F0E002E1-3871-4EE9-8C13-9C43BA60B708}"/>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smtClean="0"/>
              <a:pPr>
                <a:spcAft>
                  <a:spcPts val="600"/>
                </a:spcAft>
              </a:pPr>
              <a:t>15</a:t>
            </a:fld>
            <a:endParaRPr lang="en-US" dirty="0"/>
          </a:p>
        </p:txBody>
      </p:sp>
      <p:sp>
        <p:nvSpPr>
          <p:cNvPr id="7" name="Content Placeholder 2">
            <a:extLst>
              <a:ext uri="{FF2B5EF4-FFF2-40B4-BE49-F238E27FC236}">
                <a16:creationId xmlns:a16="http://schemas.microsoft.com/office/drawing/2014/main" id="{5B0255E7-8D86-46C3-814A-93C39D9E233C}"/>
              </a:ext>
            </a:extLst>
          </p:cNvPr>
          <p:cNvSpPr txBox="1">
            <a:spLocks/>
          </p:cNvSpPr>
          <p:nvPr/>
        </p:nvSpPr>
        <p:spPr>
          <a:xfrm>
            <a:off x="0" y="5001623"/>
            <a:ext cx="2510972" cy="185637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spcBef>
                <a:spcPts val="0"/>
              </a:spcBef>
              <a:spcAft>
                <a:spcPts val="0"/>
              </a:spcAft>
              <a:buNone/>
            </a:pPr>
            <a:r>
              <a:rPr lang="en-US" sz="1800" dirty="0"/>
              <a:t>Ellen C. Bonner</a:t>
            </a:r>
          </a:p>
          <a:p>
            <a:pPr marL="0" indent="0">
              <a:spcBef>
                <a:spcPts val="0"/>
              </a:spcBef>
              <a:spcAft>
                <a:spcPts val="0"/>
              </a:spcAft>
              <a:buNone/>
            </a:pPr>
            <a:r>
              <a:rPr lang="en-US" sz="1800" dirty="0"/>
              <a:t>Member of the Firm</a:t>
            </a:r>
          </a:p>
          <a:p>
            <a:pPr marL="0" indent="0">
              <a:spcBef>
                <a:spcPts val="0"/>
              </a:spcBef>
              <a:spcAft>
                <a:spcPts val="0"/>
              </a:spcAft>
              <a:buNone/>
            </a:pPr>
            <a:r>
              <a:rPr lang="en-US" sz="1800" dirty="0"/>
              <a:t>ebonner@ebglaw.com</a:t>
            </a:r>
          </a:p>
          <a:p>
            <a:pPr marL="0" indent="0">
              <a:spcBef>
                <a:spcPts val="0"/>
              </a:spcBef>
              <a:spcAft>
                <a:spcPts val="0"/>
              </a:spcAft>
              <a:buNone/>
            </a:pPr>
            <a:r>
              <a:rPr lang="en-US" sz="1800" dirty="0"/>
              <a:t>Tel: 629-802-9252</a:t>
            </a:r>
          </a:p>
          <a:p>
            <a:endParaRPr lang="en-US" b="1" dirty="0"/>
          </a:p>
          <a:p>
            <a:endParaRPr lang="en-US" b="1" dirty="0"/>
          </a:p>
          <a:p>
            <a:pPr lvl="1"/>
            <a:endParaRPr lang="en-US" b="1" dirty="0"/>
          </a:p>
          <a:p>
            <a:endParaRPr lang="en-US" dirty="0"/>
          </a:p>
        </p:txBody>
      </p:sp>
      <p:pic>
        <p:nvPicPr>
          <p:cNvPr id="6" name="Picture 5"/>
          <p:cNvPicPr>
            <a:picLocks noChangeAspect="1"/>
          </p:cNvPicPr>
          <p:nvPr/>
        </p:nvPicPr>
        <p:blipFill>
          <a:blip r:embed="rId4"/>
          <a:stretch>
            <a:fillRect/>
          </a:stretch>
        </p:blipFill>
        <p:spPr>
          <a:xfrm>
            <a:off x="7027493" y="284176"/>
            <a:ext cx="1676400" cy="1371600"/>
          </a:xfrm>
          <a:prstGeom prst="rect">
            <a:avLst/>
          </a:prstGeom>
        </p:spPr>
      </p:pic>
      <p:sp>
        <p:nvSpPr>
          <p:cNvPr id="5" name="TextBox 4">
            <a:extLst>
              <a:ext uri="{FF2B5EF4-FFF2-40B4-BE49-F238E27FC236}">
                <a16:creationId xmlns:a16="http://schemas.microsoft.com/office/drawing/2014/main" id="{1043B8D1-C0B6-4842-A285-07BA551B0E30}"/>
              </a:ext>
            </a:extLst>
          </p:cNvPr>
          <p:cNvSpPr txBox="1"/>
          <p:nvPr/>
        </p:nvSpPr>
        <p:spPr>
          <a:xfrm>
            <a:off x="128954" y="6330462"/>
            <a:ext cx="1899165" cy="369332"/>
          </a:xfrm>
          <a:prstGeom prst="rect">
            <a:avLst/>
          </a:prstGeom>
          <a:noFill/>
        </p:spPr>
        <p:txBody>
          <a:bodyPr wrap="square" rtlCol="0">
            <a:spAutoFit/>
          </a:bodyPr>
          <a:lstStyle/>
          <a:p>
            <a:r>
              <a:rPr lang="en-US" dirty="0"/>
              <a:t>52-58</a:t>
            </a:r>
          </a:p>
        </p:txBody>
      </p:sp>
    </p:spTree>
    <p:extLst>
      <p:ext uri="{BB962C8B-B14F-4D97-AF65-F5344CB8AC3E}">
        <p14:creationId xmlns:p14="http://schemas.microsoft.com/office/powerpoint/2010/main" val="30318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AEC6A1-77DB-4661-BB3F-00EA2B53462C}"/>
              </a:ext>
            </a:extLst>
          </p:cNvPr>
          <p:cNvSpPr>
            <a:spLocks noGrp="1"/>
          </p:cNvSpPr>
          <p:nvPr>
            <p:ph type="sldNum" sz="quarter" idx="12"/>
          </p:nvPr>
        </p:nvSpPr>
        <p:spPr/>
        <p:txBody>
          <a:bodyPr/>
          <a:lstStyle/>
          <a:p>
            <a:fld id="{B69CFFAD-36CB-4A57-89C5-887EC318E42B}" type="slidenum">
              <a:rPr lang="en-US" smtClean="0"/>
              <a:t>16</a:t>
            </a:fld>
            <a:endParaRPr lang="en-US"/>
          </a:p>
        </p:txBody>
      </p:sp>
      <p:pic>
        <p:nvPicPr>
          <p:cNvPr id="5" name="Picture 4">
            <a:extLst>
              <a:ext uri="{FF2B5EF4-FFF2-40B4-BE49-F238E27FC236}">
                <a16:creationId xmlns:a16="http://schemas.microsoft.com/office/drawing/2014/main" id="{8F9548D8-C6DC-4BBF-810B-59A61163FBB0}"/>
              </a:ext>
            </a:extLst>
          </p:cNvPr>
          <p:cNvPicPr>
            <a:picLocks noChangeAspect="1"/>
          </p:cNvPicPr>
          <p:nvPr/>
        </p:nvPicPr>
        <p:blipFill>
          <a:blip r:embed="rId2"/>
          <a:stretch>
            <a:fillRect/>
          </a:stretch>
        </p:blipFill>
        <p:spPr>
          <a:xfrm>
            <a:off x="714375" y="0"/>
            <a:ext cx="7715250" cy="6858000"/>
          </a:xfrm>
          <a:prstGeom prst="rect">
            <a:avLst/>
          </a:prstGeom>
        </p:spPr>
      </p:pic>
      <p:sp>
        <p:nvSpPr>
          <p:cNvPr id="6" name="TextBox 5">
            <a:extLst>
              <a:ext uri="{FF2B5EF4-FFF2-40B4-BE49-F238E27FC236}">
                <a16:creationId xmlns:a16="http://schemas.microsoft.com/office/drawing/2014/main" id="{EE593DF2-6A16-4D36-A130-077346BFD66A}"/>
              </a:ext>
            </a:extLst>
          </p:cNvPr>
          <p:cNvSpPr txBox="1"/>
          <p:nvPr/>
        </p:nvSpPr>
        <p:spPr>
          <a:xfrm>
            <a:off x="3927231" y="199292"/>
            <a:ext cx="4466492" cy="923330"/>
          </a:xfrm>
          <a:prstGeom prst="rect">
            <a:avLst/>
          </a:prstGeom>
          <a:noFill/>
        </p:spPr>
        <p:txBody>
          <a:bodyPr wrap="square" rtlCol="0">
            <a:spAutoFit/>
          </a:bodyPr>
          <a:lstStyle/>
          <a:p>
            <a:r>
              <a:rPr lang="en-US" dirty="0">
                <a:hlinkClick r:id="rId3"/>
              </a:rPr>
              <a:t>https://publicprocurementinternational.com/resources-on-covid-19-and-public-procurement/</a:t>
            </a:r>
            <a:endParaRPr lang="en-US" dirty="0"/>
          </a:p>
        </p:txBody>
      </p:sp>
      <p:sp>
        <p:nvSpPr>
          <p:cNvPr id="7" name="Rectangle: Rounded Corners 6">
            <a:extLst>
              <a:ext uri="{FF2B5EF4-FFF2-40B4-BE49-F238E27FC236}">
                <a16:creationId xmlns:a16="http://schemas.microsoft.com/office/drawing/2014/main" id="{1166C0FE-A2B1-4DD6-B2FC-8926E07D1CA5}"/>
              </a:ext>
            </a:extLst>
          </p:cNvPr>
          <p:cNvSpPr/>
          <p:nvPr/>
        </p:nvSpPr>
        <p:spPr>
          <a:xfrm>
            <a:off x="3674970" y="5840665"/>
            <a:ext cx="5299867"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lumMod val="50000"/>
                  </a:schemeClr>
                </a:solidFill>
              </a:rPr>
              <a:t>RESOURCES ON COVID-19 AND PUBLIC PROCUREMENT</a:t>
            </a:r>
          </a:p>
        </p:txBody>
      </p:sp>
      <p:sp>
        <p:nvSpPr>
          <p:cNvPr id="8" name="TextBox 7">
            <a:extLst>
              <a:ext uri="{FF2B5EF4-FFF2-40B4-BE49-F238E27FC236}">
                <a16:creationId xmlns:a16="http://schemas.microsoft.com/office/drawing/2014/main" id="{07413E07-C1FC-42C2-9DE9-A1F738CDE4F0}"/>
              </a:ext>
            </a:extLst>
          </p:cNvPr>
          <p:cNvSpPr txBox="1"/>
          <p:nvPr/>
        </p:nvSpPr>
        <p:spPr>
          <a:xfrm>
            <a:off x="0" y="6330462"/>
            <a:ext cx="1899165" cy="369332"/>
          </a:xfrm>
          <a:prstGeom prst="rect">
            <a:avLst/>
          </a:prstGeom>
          <a:noFill/>
        </p:spPr>
        <p:txBody>
          <a:bodyPr wrap="square" rtlCol="0">
            <a:spAutoFit/>
          </a:bodyPr>
          <a:lstStyle/>
          <a:p>
            <a:r>
              <a:rPr lang="en-US" dirty="0"/>
              <a:t>59-60</a:t>
            </a:r>
          </a:p>
        </p:txBody>
      </p:sp>
    </p:spTree>
    <p:extLst>
      <p:ext uri="{BB962C8B-B14F-4D97-AF65-F5344CB8AC3E}">
        <p14:creationId xmlns:p14="http://schemas.microsoft.com/office/powerpoint/2010/main" val="180571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16EFD4-A468-4991-AFEC-8D401D50E708}"/>
              </a:ext>
            </a:extLst>
          </p:cNvPr>
          <p:cNvSpPr>
            <a:spLocks noGrp="1"/>
          </p:cNvSpPr>
          <p:nvPr>
            <p:ph type="title"/>
          </p:nvPr>
        </p:nvSpPr>
        <p:spPr/>
        <p:txBody>
          <a:bodyPr/>
          <a:lstStyle/>
          <a:p>
            <a:r>
              <a:rPr lang="en-US" dirty="0"/>
              <a:t>Questions &amp; Answers</a:t>
            </a:r>
          </a:p>
        </p:txBody>
      </p:sp>
      <p:sp>
        <p:nvSpPr>
          <p:cNvPr id="6" name="Text Placeholder 5">
            <a:extLst>
              <a:ext uri="{FF2B5EF4-FFF2-40B4-BE49-F238E27FC236}">
                <a16:creationId xmlns:a16="http://schemas.microsoft.com/office/drawing/2014/main" id="{ABE2E5FC-29EF-4348-BB15-CC717AA0BA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B65645-2B35-40AE-B707-9F72CEEEE892}"/>
              </a:ext>
            </a:extLst>
          </p:cNvPr>
          <p:cNvSpPr>
            <a:spLocks noGrp="1"/>
          </p:cNvSpPr>
          <p:nvPr>
            <p:ph type="sldNum" sz="quarter" idx="12"/>
          </p:nvPr>
        </p:nvSpPr>
        <p:spPr/>
        <p:txBody>
          <a:bodyPr/>
          <a:lstStyle/>
          <a:p>
            <a:fld id="{B69CFFAD-36CB-4A57-89C5-887EC318E42B}" type="slidenum">
              <a:rPr lang="en-US" smtClean="0"/>
              <a:t>17</a:t>
            </a:fld>
            <a:endParaRPr lang="en-US"/>
          </a:p>
        </p:txBody>
      </p:sp>
    </p:spTree>
    <p:extLst>
      <p:ext uri="{BB962C8B-B14F-4D97-AF65-F5344CB8AC3E}">
        <p14:creationId xmlns:p14="http://schemas.microsoft.com/office/powerpoint/2010/main" val="216805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D7B3B3-5156-47CF-BC14-06AFA573A655}"/>
              </a:ext>
            </a:extLst>
          </p:cNvPr>
          <p:cNvSpPr>
            <a:spLocks noGrp="1"/>
          </p:cNvSpPr>
          <p:nvPr>
            <p:ph type="title"/>
          </p:nvPr>
        </p:nvSpPr>
        <p:spPr/>
        <p:txBody>
          <a:bodyPr/>
          <a:lstStyle/>
          <a:p>
            <a:r>
              <a:rPr lang="en-US" dirty="0"/>
              <a:t>Initial Questions</a:t>
            </a:r>
          </a:p>
        </p:txBody>
      </p:sp>
      <p:sp>
        <p:nvSpPr>
          <p:cNvPr id="6" name="Content Placeholder 5">
            <a:extLst>
              <a:ext uri="{FF2B5EF4-FFF2-40B4-BE49-F238E27FC236}">
                <a16:creationId xmlns:a16="http://schemas.microsoft.com/office/drawing/2014/main" id="{DB614212-144D-420D-839A-79862EC07AA8}"/>
              </a:ext>
            </a:extLst>
          </p:cNvPr>
          <p:cNvSpPr>
            <a:spLocks noGrp="1"/>
          </p:cNvSpPr>
          <p:nvPr>
            <p:ph idx="1"/>
          </p:nvPr>
        </p:nvSpPr>
        <p:spPr/>
        <p:txBody>
          <a:bodyPr>
            <a:normAutofit fontScale="92500"/>
          </a:bodyPr>
          <a:lstStyle/>
          <a:p>
            <a:r>
              <a:rPr lang="en-US" dirty="0"/>
              <a:t>Comment:  Ben </a:t>
            </a:r>
            <a:r>
              <a:rPr lang="en-US" dirty="0" err="1"/>
              <a:t>Koberna’s</a:t>
            </a:r>
            <a:r>
              <a:rPr lang="en-US" dirty="0"/>
              <a:t> company is rapidly deploying electronic marketplaces for COVID-19 for purchasing nations.  They are seeing unique price, payment and fulfillment challenges.</a:t>
            </a:r>
          </a:p>
          <a:p>
            <a:pPr lvl="1"/>
            <a:r>
              <a:rPr lang="en-US" dirty="0"/>
              <a:t>Ben Koberna, Electronic Auction Services (USA), </a:t>
            </a:r>
            <a:r>
              <a:rPr lang="en-US" dirty="0">
                <a:hlinkClick r:id="rId2">
                  <a:extLst>
                    <a:ext uri="{A12FA001-AC4F-418D-AE19-62706E023703}">
                      <ahyp:hlinkClr xmlns:ahyp="http://schemas.microsoft.com/office/drawing/2018/hyperlinkcolor" val="tx"/>
                    </a:ext>
                  </a:extLst>
                </a:hlinkClick>
              </a:rPr>
              <a:t>https://www.eauctionservices.com/</a:t>
            </a:r>
            <a:endParaRPr lang="en-US" dirty="0"/>
          </a:p>
          <a:p>
            <a:r>
              <a:rPr lang="en-US" dirty="0"/>
              <a:t>Question:  “How do we make sure that governments and business do not take advantage of the derogations to national public procurement laws? And what have we learned from similar past situations (natural disasters and pandemics) on the needed measures in [public procurement] and oversight bodies to cope with the current conditions?”</a:t>
            </a:r>
          </a:p>
          <a:p>
            <a:pPr lvl="1"/>
            <a:r>
              <a:rPr lang="en-US" dirty="0"/>
              <a:t>Ivan Zupan, Transparency International</a:t>
            </a:r>
          </a:p>
          <a:p>
            <a:r>
              <a:rPr lang="en-US" dirty="0"/>
              <a:t>Further questions from participants</a:t>
            </a:r>
          </a:p>
        </p:txBody>
      </p:sp>
      <p:sp>
        <p:nvSpPr>
          <p:cNvPr id="4" name="Slide Number Placeholder 3">
            <a:extLst>
              <a:ext uri="{FF2B5EF4-FFF2-40B4-BE49-F238E27FC236}">
                <a16:creationId xmlns:a16="http://schemas.microsoft.com/office/drawing/2014/main" id="{F4C0D1A5-EB72-4A12-A29B-F8DB42E22E77}"/>
              </a:ext>
            </a:extLst>
          </p:cNvPr>
          <p:cNvSpPr>
            <a:spLocks noGrp="1"/>
          </p:cNvSpPr>
          <p:nvPr>
            <p:ph type="sldNum" sz="quarter" idx="12"/>
          </p:nvPr>
        </p:nvSpPr>
        <p:spPr/>
        <p:txBody>
          <a:bodyPr/>
          <a:lstStyle/>
          <a:p>
            <a:fld id="{B69CFFAD-36CB-4A57-89C5-887EC318E42B}" type="slidenum">
              <a:rPr lang="en-US" smtClean="0"/>
              <a:t>18</a:t>
            </a:fld>
            <a:endParaRPr lang="en-US"/>
          </a:p>
        </p:txBody>
      </p:sp>
    </p:spTree>
    <p:extLst>
      <p:ext uri="{BB962C8B-B14F-4D97-AF65-F5344CB8AC3E}">
        <p14:creationId xmlns:p14="http://schemas.microsoft.com/office/powerpoint/2010/main" val="61812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6CA-C4D1-4F43-B391-50973854EE8D}"/>
              </a:ext>
            </a:extLst>
          </p:cNvPr>
          <p:cNvSpPr>
            <a:spLocks noGrp="1"/>
          </p:cNvSpPr>
          <p:nvPr>
            <p:ph type="title"/>
          </p:nvPr>
        </p:nvSpPr>
        <p:spPr>
          <a:xfrm>
            <a:off x="2486273" y="1380754"/>
            <a:ext cx="4171453" cy="2513516"/>
          </a:xfrm>
        </p:spPr>
        <p:txBody>
          <a:bodyPr vert="horz" lIns="91440" tIns="45720" rIns="91440" bIns="45720" rtlCol="0" anchor="b">
            <a:normAutofit/>
          </a:bodyPr>
          <a:lstStyle/>
          <a:p>
            <a:pPr algn="ctr"/>
            <a:r>
              <a:rPr lang="en-US" sz="4800" kern="1200" dirty="0">
                <a:latin typeface="+mj-lt"/>
                <a:ea typeface="+mj-ea"/>
                <a:cs typeface="+mj-cs"/>
              </a:rPr>
              <a:t>Conclusion</a:t>
            </a:r>
          </a:p>
        </p:txBody>
      </p:sp>
      <p:sp>
        <p:nvSpPr>
          <p:cNvPr id="5" name="Text Placeholder 4">
            <a:extLst>
              <a:ext uri="{FF2B5EF4-FFF2-40B4-BE49-F238E27FC236}">
                <a16:creationId xmlns:a16="http://schemas.microsoft.com/office/drawing/2014/main" id="{0DE12C86-74FC-4414-9CF0-038661781106}"/>
              </a:ext>
            </a:extLst>
          </p:cNvPr>
          <p:cNvSpPr>
            <a:spLocks noGrp="1"/>
          </p:cNvSpPr>
          <p:nvPr>
            <p:ph type="body" idx="1"/>
          </p:nvPr>
        </p:nvSpPr>
        <p:spPr>
          <a:xfrm>
            <a:off x="2486273" y="4076802"/>
            <a:ext cx="4171453" cy="1534587"/>
          </a:xfrm>
        </p:spPr>
        <p:txBody>
          <a:bodyPr vert="horz" lIns="91440" tIns="45720" rIns="91440" bIns="45720" rtlCol="0">
            <a:normAutofit fontScale="92500" lnSpcReduction="20000"/>
          </a:bodyPr>
          <a:lstStyle/>
          <a:p>
            <a:pPr algn="ctr"/>
            <a:r>
              <a:rPr lang="en-US" sz="2400" kern="1200" dirty="0">
                <a:solidFill>
                  <a:schemeClr val="tx1"/>
                </a:solidFill>
                <a:latin typeface="+mn-lt"/>
                <a:ea typeface="+mn-ea"/>
                <a:cs typeface="+mn-cs"/>
              </a:rPr>
              <a:t>A recorded version of this online colloquium will be available on demand, by registering:</a:t>
            </a:r>
          </a:p>
          <a:p>
            <a:r>
              <a:rPr lang="en-US" sz="2400" dirty="0">
                <a:solidFill>
                  <a:schemeClr val="tx1"/>
                </a:solidFill>
                <a:hlinkClick r:id="rId2"/>
              </a:rPr>
              <a:t>https://zoom.us/webinar/register/WN_UedJv98KRmm3m2PssqrXkA</a:t>
            </a:r>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1F303FDD-33C2-481C-B8DC-6775473CA822}"/>
              </a:ext>
            </a:extLst>
          </p:cNvPr>
          <p:cNvSpPr>
            <a:spLocks noGrp="1"/>
          </p:cNvSpPr>
          <p:nvPr>
            <p:ph type="sldNum" sz="quarter" idx="12"/>
          </p:nvPr>
        </p:nvSpPr>
        <p:spPr>
          <a:xfrm>
            <a:off x="7850583" y="6356350"/>
            <a:ext cx="664766" cy="365125"/>
          </a:xfrm>
        </p:spPr>
        <p:txBody>
          <a:bodyPr vert="horz" lIns="91440" tIns="45720" rIns="91440" bIns="45720" rtlCol="0" anchor="ctr">
            <a:normAutofit/>
          </a:bodyPr>
          <a:lstStyle/>
          <a:p>
            <a:pPr defTabSz="914400">
              <a:spcAft>
                <a:spcPts val="600"/>
              </a:spcAft>
            </a:pPr>
            <a:fld id="{B69CFFAD-36CB-4A57-89C5-887EC318E42B}" type="slidenum">
              <a:rPr lang="en-US">
                <a:solidFill>
                  <a:srgbClr val="FFFFFF"/>
                </a:solidFill>
              </a:rPr>
              <a:pPr defTabSz="914400">
                <a:spcAft>
                  <a:spcPts val="600"/>
                </a:spcAft>
              </a:pPr>
              <a:t>19</a:t>
            </a:fld>
            <a:endParaRPr lang="en-US">
              <a:solidFill>
                <a:srgbClr val="FFFFFF"/>
              </a:solidFill>
            </a:endParaRPr>
          </a:p>
        </p:txBody>
      </p:sp>
    </p:spTree>
    <p:extLst>
      <p:ext uri="{BB962C8B-B14F-4D97-AF65-F5344CB8AC3E}">
        <p14:creationId xmlns:p14="http://schemas.microsoft.com/office/powerpoint/2010/main" val="240841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08DCD2-8294-43A2-86A1-559FD71272C2}"/>
              </a:ext>
            </a:extLst>
          </p:cNvPr>
          <p:cNvSpPr>
            <a:spLocks noGrp="1"/>
          </p:cNvSpPr>
          <p:nvPr>
            <p:ph type="title"/>
          </p:nvPr>
        </p:nvSpPr>
        <p:spPr>
          <a:xfrm>
            <a:off x="466927" y="838646"/>
            <a:ext cx="2782493" cy="5180709"/>
          </a:xfrm>
        </p:spPr>
        <p:txBody>
          <a:bodyPr>
            <a:normAutofit/>
          </a:bodyPr>
          <a:lstStyle/>
          <a:p>
            <a:r>
              <a:rPr lang="en-US" sz="3100"/>
              <a:t>Agenda</a:t>
            </a:r>
          </a:p>
        </p:txBody>
      </p:sp>
      <p:sp useBgFill="1">
        <p:nvSpPr>
          <p:cNvPr id="11"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69E574-4921-4B2B-8C93-4D12995009EB}"/>
              </a:ext>
            </a:extLst>
          </p:cNvPr>
          <p:cNvSpPr>
            <a:spLocks noGrp="1"/>
          </p:cNvSpPr>
          <p:nvPr>
            <p:ph idx="1"/>
          </p:nvPr>
        </p:nvSpPr>
        <p:spPr>
          <a:xfrm>
            <a:off x="3872753" y="838647"/>
            <a:ext cx="4367496" cy="5180708"/>
          </a:xfrm>
        </p:spPr>
        <p:txBody>
          <a:bodyPr anchor="ctr">
            <a:normAutofit/>
          </a:bodyPr>
          <a:lstStyle/>
          <a:p>
            <a:r>
              <a:rPr lang="en-US" sz="2400" b="1" dirty="0">
                <a:solidFill>
                  <a:schemeClr val="tx2"/>
                </a:solidFill>
              </a:rPr>
              <a:t>Introductions</a:t>
            </a:r>
          </a:p>
          <a:p>
            <a:pPr lvl="1"/>
            <a:r>
              <a:rPr lang="en-US" sz="2400" b="1" dirty="0">
                <a:solidFill>
                  <a:schemeClr val="tx2"/>
                </a:solidFill>
              </a:rPr>
              <a:t>Moderators:  </a:t>
            </a:r>
          </a:p>
          <a:p>
            <a:pPr lvl="2"/>
            <a:r>
              <a:rPr lang="en-US" sz="2400" b="1" dirty="0">
                <a:solidFill>
                  <a:schemeClr val="tx2"/>
                </a:solidFill>
              </a:rPr>
              <a:t>Prof. Christopher Yukins (GWU Law)</a:t>
            </a:r>
          </a:p>
          <a:p>
            <a:pPr lvl="2"/>
            <a:r>
              <a:rPr lang="en-US" sz="2400" b="1" dirty="0">
                <a:solidFill>
                  <a:schemeClr val="tx2"/>
                </a:solidFill>
              </a:rPr>
              <a:t>Prof. Gabriella </a:t>
            </a:r>
            <a:r>
              <a:rPr lang="en-US" sz="2400" b="1" dirty="0" err="1">
                <a:solidFill>
                  <a:schemeClr val="tx2"/>
                </a:solidFill>
              </a:rPr>
              <a:t>Racca</a:t>
            </a:r>
            <a:r>
              <a:rPr lang="en-US" sz="2400" b="1" dirty="0">
                <a:solidFill>
                  <a:schemeClr val="tx2"/>
                </a:solidFill>
              </a:rPr>
              <a:t> (U. Turin)</a:t>
            </a:r>
          </a:p>
          <a:p>
            <a:pPr lvl="1"/>
            <a:r>
              <a:rPr lang="en-US" sz="2400" b="1" dirty="0">
                <a:solidFill>
                  <a:schemeClr val="tx2"/>
                </a:solidFill>
              </a:rPr>
              <a:t>Speakers</a:t>
            </a:r>
          </a:p>
          <a:p>
            <a:r>
              <a:rPr lang="en-US" sz="2400" b="1" dirty="0">
                <a:solidFill>
                  <a:schemeClr val="tx2"/>
                </a:solidFill>
              </a:rPr>
              <a:t>Presentations</a:t>
            </a:r>
          </a:p>
          <a:p>
            <a:r>
              <a:rPr lang="en-US" sz="2400" b="1" dirty="0">
                <a:solidFill>
                  <a:schemeClr val="tx2"/>
                </a:solidFill>
              </a:rPr>
              <a:t>Q&amp;A</a:t>
            </a:r>
          </a:p>
          <a:p>
            <a:endParaRPr lang="en-US" sz="1700" dirty="0">
              <a:solidFill>
                <a:schemeClr val="tx2"/>
              </a:solidFill>
            </a:endParaRPr>
          </a:p>
        </p:txBody>
      </p:sp>
      <p:sp>
        <p:nvSpPr>
          <p:cNvPr id="4" name="Slide Number Placeholder 3">
            <a:extLst>
              <a:ext uri="{FF2B5EF4-FFF2-40B4-BE49-F238E27FC236}">
                <a16:creationId xmlns:a16="http://schemas.microsoft.com/office/drawing/2014/main" id="{FF9DC32D-7628-46E3-B188-1CB9326E63FD}"/>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a:solidFill>
                  <a:schemeClr val="tx2"/>
                </a:solidFill>
              </a:rPr>
              <a:pPr>
                <a:spcAft>
                  <a:spcPts val="600"/>
                </a:spcAft>
              </a:pPr>
              <a:t>2</a:t>
            </a:fld>
            <a:endParaRPr lang="en-US">
              <a:solidFill>
                <a:schemeClr val="tx2"/>
              </a:solidFill>
            </a:endParaRPr>
          </a:p>
        </p:txBody>
      </p:sp>
      <p:sp>
        <p:nvSpPr>
          <p:cNvPr id="5" name="TextBox 4">
            <a:extLst>
              <a:ext uri="{FF2B5EF4-FFF2-40B4-BE49-F238E27FC236}">
                <a16:creationId xmlns:a16="http://schemas.microsoft.com/office/drawing/2014/main" id="{B9643764-3A8D-433B-9E1E-EEF0C9109500}"/>
              </a:ext>
            </a:extLst>
          </p:cNvPr>
          <p:cNvSpPr txBox="1"/>
          <p:nvPr/>
        </p:nvSpPr>
        <p:spPr>
          <a:xfrm>
            <a:off x="152400" y="6019355"/>
            <a:ext cx="1664677" cy="369332"/>
          </a:xfrm>
          <a:prstGeom prst="rect">
            <a:avLst/>
          </a:prstGeom>
          <a:noFill/>
        </p:spPr>
        <p:txBody>
          <a:bodyPr wrap="square" rtlCol="0">
            <a:spAutoFit/>
          </a:bodyPr>
          <a:lstStyle/>
          <a:p>
            <a:r>
              <a:rPr lang="en-US" dirty="0"/>
              <a:t>0-5</a:t>
            </a:r>
          </a:p>
        </p:txBody>
      </p:sp>
    </p:spTree>
    <p:extLst>
      <p:ext uri="{BB962C8B-B14F-4D97-AF65-F5344CB8AC3E}">
        <p14:creationId xmlns:p14="http://schemas.microsoft.com/office/powerpoint/2010/main" val="204245707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7728BD-99C0-40A2-9329-CA6B6AFB9B09}"/>
              </a:ext>
            </a:extLst>
          </p:cNvPr>
          <p:cNvSpPr>
            <a:spLocks noGrp="1"/>
          </p:cNvSpPr>
          <p:nvPr>
            <p:ph type="title"/>
          </p:nvPr>
        </p:nvSpPr>
        <p:spPr>
          <a:xfrm>
            <a:off x="466927" y="838646"/>
            <a:ext cx="2782493" cy="5180709"/>
          </a:xfrm>
        </p:spPr>
        <p:txBody>
          <a:bodyPr>
            <a:normAutofit/>
          </a:bodyPr>
          <a:lstStyle/>
          <a:p>
            <a:r>
              <a:rPr lang="en-US" sz="3100"/>
              <a:t>Speakers</a:t>
            </a:r>
          </a:p>
        </p:txBody>
      </p:sp>
      <p:sp useBgFill="1">
        <p:nvSpPr>
          <p:cNvPr id="7" name="Rectangle 10">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2"/>
            <a:ext cx="565327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A3F26F-A1F0-4C0D-AACA-E1076723F046}"/>
              </a:ext>
            </a:extLst>
          </p:cNvPr>
          <p:cNvSpPr>
            <a:spLocks noGrp="1"/>
          </p:cNvSpPr>
          <p:nvPr>
            <p:ph idx="1"/>
          </p:nvPr>
        </p:nvSpPr>
        <p:spPr>
          <a:xfrm>
            <a:off x="3872753" y="838647"/>
            <a:ext cx="4367496" cy="5180708"/>
          </a:xfrm>
        </p:spPr>
        <p:txBody>
          <a:bodyPr anchor="ctr">
            <a:normAutofit/>
          </a:bodyPr>
          <a:lstStyle/>
          <a:p>
            <a:r>
              <a:rPr lang="en-US" sz="1700">
                <a:solidFill>
                  <a:schemeClr val="tx2"/>
                </a:solidFill>
              </a:rPr>
              <a:t>Mario Comba (U. Turin/Piedmont Regional Purchasing Authority) – regional responses in Italy</a:t>
            </a:r>
          </a:p>
          <a:p>
            <a:r>
              <a:rPr lang="en-US" sz="1700">
                <a:solidFill>
                  <a:schemeClr val="tx2"/>
                </a:solidFill>
              </a:rPr>
              <a:t>Gian Luigi Albano (CONSIP – Rome – centralized purchasing agency) – European Member States’ responses</a:t>
            </a:r>
          </a:p>
          <a:p>
            <a:r>
              <a:rPr lang="en-US" sz="1700">
                <a:solidFill>
                  <a:schemeClr val="tx2"/>
                </a:solidFill>
              </a:rPr>
              <a:t>Michelle Coleman (Crowell &amp; Moring – on </a:t>
            </a:r>
            <a:r>
              <a:rPr lang="en-US" sz="1700">
                <a:solidFill>
                  <a:schemeClr val="tx2"/>
                </a:solidFill>
                <a:hlinkClick r:id="rId2"/>
              </a:rPr>
              <a:t>preparations and workforce</a:t>
            </a:r>
            <a:r>
              <a:rPr lang="en-US" sz="1700">
                <a:solidFill>
                  <a:schemeClr val="tx2"/>
                </a:solidFill>
              </a:rPr>
              <a:t>)</a:t>
            </a:r>
          </a:p>
          <a:p>
            <a:r>
              <a:rPr lang="en-US" sz="1700">
                <a:solidFill>
                  <a:schemeClr val="tx2"/>
                </a:solidFill>
              </a:rPr>
              <a:t>J. Ryan Frazee (Wiley – on </a:t>
            </a:r>
            <a:r>
              <a:rPr lang="en-US" sz="1700">
                <a:solidFill>
                  <a:schemeClr val="tx2"/>
                </a:solidFill>
                <a:hlinkClick r:id="rId3"/>
              </a:rPr>
              <a:t>work stoppages and delays</a:t>
            </a:r>
            <a:r>
              <a:rPr lang="en-US" sz="1700">
                <a:solidFill>
                  <a:schemeClr val="tx2"/>
                </a:solidFill>
              </a:rPr>
              <a:t>)</a:t>
            </a:r>
          </a:p>
          <a:p>
            <a:r>
              <a:rPr lang="en-US" sz="1700">
                <a:solidFill>
                  <a:schemeClr val="tx2"/>
                </a:solidFill>
              </a:rPr>
              <a:t>Kristen Ittig (Arnold &amp; Porter – on </a:t>
            </a:r>
            <a:r>
              <a:rPr lang="en-US" sz="1700">
                <a:solidFill>
                  <a:schemeClr val="tx2"/>
                </a:solidFill>
                <a:hlinkClick r:id="rId4"/>
              </a:rPr>
              <a:t>claims and supply chain impacts</a:t>
            </a:r>
            <a:r>
              <a:rPr lang="en-US" sz="1700">
                <a:solidFill>
                  <a:schemeClr val="tx2"/>
                </a:solidFill>
              </a:rPr>
              <a:t>)</a:t>
            </a:r>
          </a:p>
          <a:p>
            <a:r>
              <a:rPr lang="en-US" sz="1700">
                <a:solidFill>
                  <a:schemeClr val="tx2"/>
                </a:solidFill>
              </a:rPr>
              <a:t>Ellen Bonner (Epstein Becker – on </a:t>
            </a:r>
            <a:r>
              <a:rPr lang="en-US" sz="1700">
                <a:solidFill>
                  <a:schemeClr val="tx2"/>
                </a:solidFill>
                <a:hlinkClick r:id="rId5"/>
              </a:rPr>
              <a:t>healthcare and grants</a:t>
            </a:r>
            <a:r>
              <a:rPr lang="en-US" sz="1700">
                <a:solidFill>
                  <a:schemeClr val="tx2"/>
                </a:solidFill>
              </a:rPr>
              <a:t>)</a:t>
            </a:r>
          </a:p>
          <a:p>
            <a:endParaRPr lang="en-US" sz="1700">
              <a:solidFill>
                <a:schemeClr val="tx2"/>
              </a:solidFill>
            </a:endParaRPr>
          </a:p>
        </p:txBody>
      </p:sp>
      <p:sp>
        <p:nvSpPr>
          <p:cNvPr id="4" name="Slide Number Placeholder 3">
            <a:extLst>
              <a:ext uri="{FF2B5EF4-FFF2-40B4-BE49-F238E27FC236}">
                <a16:creationId xmlns:a16="http://schemas.microsoft.com/office/drawing/2014/main" id="{2F13F947-4F93-46B7-B3A1-35338E921487}"/>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a:solidFill>
                  <a:schemeClr val="tx2"/>
                </a:solidFill>
              </a:rPr>
              <a:pPr>
                <a:spcAft>
                  <a:spcPts val="600"/>
                </a:spcAft>
              </a:pPr>
              <a:t>3</a:t>
            </a:fld>
            <a:endParaRPr lang="en-US">
              <a:solidFill>
                <a:schemeClr val="tx2"/>
              </a:solidFill>
            </a:endParaRPr>
          </a:p>
        </p:txBody>
      </p:sp>
      <p:sp>
        <p:nvSpPr>
          <p:cNvPr id="8" name="TextBox 7">
            <a:extLst>
              <a:ext uri="{FF2B5EF4-FFF2-40B4-BE49-F238E27FC236}">
                <a16:creationId xmlns:a16="http://schemas.microsoft.com/office/drawing/2014/main" id="{CE2AD71C-3786-485D-A650-4D19E9B50436}"/>
              </a:ext>
            </a:extLst>
          </p:cNvPr>
          <p:cNvSpPr txBox="1"/>
          <p:nvPr/>
        </p:nvSpPr>
        <p:spPr>
          <a:xfrm>
            <a:off x="152400" y="6019355"/>
            <a:ext cx="1664677" cy="369332"/>
          </a:xfrm>
          <a:prstGeom prst="rect">
            <a:avLst/>
          </a:prstGeom>
          <a:noFill/>
        </p:spPr>
        <p:txBody>
          <a:bodyPr wrap="square" rtlCol="0">
            <a:spAutoFit/>
          </a:bodyPr>
          <a:lstStyle/>
          <a:p>
            <a:r>
              <a:rPr lang="en-US" dirty="0"/>
              <a:t>0-5</a:t>
            </a:r>
          </a:p>
        </p:txBody>
      </p:sp>
    </p:spTree>
    <p:extLst>
      <p:ext uri="{BB962C8B-B14F-4D97-AF65-F5344CB8AC3E}">
        <p14:creationId xmlns:p14="http://schemas.microsoft.com/office/powerpoint/2010/main" val="80988415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42AC90-FEE2-4E27-976A-788F17F3C01D}"/>
              </a:ext>
            </a:extLst>
          </p:cNvPr>
          <p:cNvSpPr>
            <a:spLocks noGrp="1"/>
          </p:cNvSpPr>
          <p:nvPr>
            <p:ph type="sldNum" sz="quarter" idx="12"/>
          </p:nvPr>
        </p:nvSpPr>
        <p:spPr/>
        <p:txBody>
          <a:bodyPr/>
          <a:lstStyle/>
          <a:p>
            <a:fld id="{B69CFFAD-36CB-4A57-89C5-887EC318E42B}" type="slidenum">
              <a:rPr lang="en-US" smtClean="0"/>
              <a:t>4</a:t>
            </a:fld>
            <a:endParaRPr lang="en-US"/>
          </a:p>
        </p:txBody>
      </p:sp>
      <p:pic>
        <p:nvPicPr>
          <p:cNvPr id="5" name="Picture 4">
            <a:extLst>
              <a:ext uri="{FF2B5EF4-FFF2-40B4-BE49-F238E27FC236}">
                <a16:creationId xmlns:a16="http://schemas.microsoft.com/office/drawing/2014/main" id="{F9815B29-7CD8-49AB-A95F-1E5D5F0540D9}"/>
              </a:ext>
            </a:extLst>
          </p:cNvPr>
          <p:cNvPicPr>
            <a:picLocks noChangeAspect="1"/>
          </p:cNvPicPr>
          <p:nvPr/>
        </p:nvPicPr>
        <p:blipFill>
          <a:blip r:embed="rId2"/>
          <a:stretch>
            <a:fillRect/>
          </a:stretch>
        </p:blipFill>
        <p:spPr>
          <a:xfrm>
            <a:off x="528637" y="180975"/>
            <a:ext cx="8086725" cy="6496050"/>
          </a:xfrm>
          <a:prstGeom prst="rect">
            <a:avLst/>
          </a:prstGeom>
        </p:spPr>
      </p:pic>
    </p:spTree>
    <p:extLst>
      <p:ext uri="{BB962C8B-B14F-4D97-AF65-F5344CB8AC3E}">
        <p14:creationId xmlns:p14="http://schemas.microsoft.com/office/powerpoint/2010/main" val="414874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57600"/>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EB4E5409-4526-42A6-A750-080FE0572065}"/>
              </a:ext>
            </a:extLst>
          </p:cNvPr>
          <p:cNvSpPr>
            <a:spLocks noGrp="1"/>
          </p:cNvSpPr>
          <p:nvPr>
            <p:ph type="title"/>
          </p:nvPr>
        </p:nvSpPr>
        <p:spPr>
          <a:xfrm>
            <a:off x="274319" y="3794760"/>
            <a:ext cx="8603674" cy="1739347"/>
          </a:xfrm>
        </p:spPr>
        <p:txBody>
          <a:bodyPr vert="horz" lIns="91440" tIns="45720" rIns="91440" bIns="45720" rtlCol="0" anchor="ctr">
            <a:normAutofit/>
          </a:bodyPr>
          <a:lstStyle/>
          <a:p>
            <a:r>
              <a:rPr lang="en-US" sz="4200" spc="150">
                <a:solidFill>
                  <a:schemeClr val="bg2"/>
                </a:solidFill>
              </a:rPr>
              <a:t>European perspective:</a:t>
            </a:r>
            <a:br>
              <a:rPr lang="en-US" sz="4200" spc="150">
                <a:solidFill>
                  <a:schemeClr val="bg2"/>
                </a:solidFill>
              </a:rPr>
            </a:br>
            <a:r>
              <a:rPr lang="en-US" sz="4200" spc="150">
                <a:solidFill>
                  <a:schemeClr val="bg2"/>
                </a:solidFill>
              </a:rPr>
              <a:t>Emergency Contracts -- Formation Issues</a:t>
            </a:r>
          </a:p>
        </p:txBody>
      </p:sp>
      <p:pic>
        <p:nvPicPr>
          <p:cNvPr id="7" name="Picture 6" descr="A close up of an animal&#10;&#10;Description automatically generated">
            <a:extLst>
              <a:ext uri="{FF2B5EF4-FFF2-40B4-BE49-F238E27FC236}">
                <a16:creationId xmlns:a16="http://schemas.microsoft.com/office/drawing/2014/main" id="{B3718B80-8A45-4A81-BA0C-70B3ACB393EC}"/>
              </a:ext>
            </a:extLst>
          </p:cNvPr>
          <p:cNvPicPr>
            <a:picLocks noChangeAspect="1"/>
          </p:cNvPicPr>
          <p:nvPr/>
        </p:nvPicPr>
        <p:blipFill rotWithShape="1">
          <a:blip r:embed="rId2">
            <a:extLst>
              <a:ext uri="{28A0092B-C50C-407E-A947-70E740481C1C}">
                <a14:useLocalDpi xmlns:a14="http://schemas.microsoft.com/office/drawing/2010/main" val="0"/>
              </a:ext>
            </a:extLst>
          </a:blip>
          <a:srcRect t="28958" b="18583"/>
          <a:stretch/>
        </p:blipFill>
        <p:spPr>
          <a:xfrm>
            <a:off x="20" y="10"/>
            <a:ext cx="9143980" cy="3657589"/>
          </a:xfrm>
          <a:prstGeom prst="rect">
            <a:avLst/>
          </a:prstGeom>
        </p:spPr>
      </p:pic>
      <p:sp>
        <p:nvSpPr>
          <p:cNvPr id="4" name="Slide Number Placeholder 3">
            <a:extLst>
              <a:ext uri="{FF2B5EF4-FFF2-40B4-BE49-F238E27FC236}">
                <a16:creationId xmlns:a16="http://schemas.microsoft.com/office/drawing/2014/main" id="{A313332C-1459-4E34-89AE-6A6EA22AA109}"/>
              </a:ext>
            </a:extLst>
          </p:cNvPr>
          <p:cNvSpPr>
            <a:spLocks noGrp="1"/>
          </p:cNvSpPr>
          <p:nvPr>
            <p:ph type="sldNum" sz="quarter" idx="12"/>
          </p:nvPr>
        </p:nvSpPr>
        <p:spPr>
          <a:xfrm>
            <a:off x="7994195" y="6422854"/>
            <a:ext cx="709698" cy="365125"/>
          </a:xfrm>
        </p:spPr>
        <p:txBody>
          <a:bodyPr vert="horz" lIns="45720" tIns="45720" rIns="91440" bIns="45720" rtlCol="0" anchor="ctr">
            <a:normAutofit/>
          </a:bodyPr>
          <a:lstStyle/>
          <a:p>
            <a:pPr defTabSz="914400">
              <a:spcAft>
                <a:spcPts val="600"/>
              </a:spcAft>
            </a:pPr>
            <a:fld id="{B69CFFAD-36CB-4A57-89C5-887EC318E42B}" type="slidenum">
              <a:rPr lang="en-US" smtClean="0">
                <a:solidFill>
                  <a:schemeClr val="tx1"/>
                </a:solidFill>
              </a:rPr>
              <a:pPr defTabSz="914400">
                <a:spcAft>
                  <a:spcPts val="600"/>
                </a:spcAft>
              </a:pPr>
              <a:t>5</a:t>
            </a:fld>
            <a:endParaRPr lang="en-US">
              <a:solidFill>
                <a:schemeClr val="tx1"/>
              </a:solidFill>
            </a:endParaRPr>
          </a:p>
        </p:txBody>
      </p:sp>
      <p:sp>
        <p:nvSpPr>
          <p:cNvPr id="5" name="Text Placeholder 4">
            <a:extLst>
              <a:ext uri="{FF2B5EF4-FFF2-40B4-BE49-F238E27FC236}">
                <a16:creationId xmlns:a16="http://schemas.microsoft.com/office/drawing/2014/main" id="{1A48FD74-05C5-41CC-A880-89E380F8656E}"/>
              </a:ext>
            </a:extLst>
          </p:cNvPr>
          <p:cNvSpPr>
            <a:spLocks noGrp="1"/>
          </p:cNvSpPr>
          <p:nvPr>
            <p:ph type="body" idx="1"/>
          </p:nvPr>
        </p:nvSpPr>
        <p:spPr>
          <a:xfrm>
            <a:off x="6617657" y="449516"/>
            <a:ext cx="2526323" cy="838437"/>
          </a:xfrm>
        </p:spPr>
        <p:txBody>
          <a:bodyPr vert="horz" lIns="91440" tIns="45720" rIns="91440" bIns="45720" rtlCol="0">
            <a:normAutofit/>
          </a:bodyPr>
          <a:lstStyle/>
          <a:p>
            <a:r>
              <a:rPr lang="en-US" dirty="0">
                <a:solidFill>
                  <a:schemeClr val="bg1"/>
                </a:solidFill>
              </a:rPr>
              <a:t>As of 22 March 2020</a:t>
            </a:r>
          </a:p>
        </p:txBody>
      </p:sp>
      <p:sp>
        <p:nvSpPr>
          <p:cNvPr id="8" name="TextBox 7">
            <a:extLst>
              <a:ext uri="{FF2B5EF4-FFF2-40B4-BE49-F238E27FC236}">
                <a16:creationId xmlns:a16="http://schemas.microsoft.com/office/drawing/2014/main" id="{24F3B008-94F3-43C6-B010-EFF11E4ED804}"/>
              </a:ext>
            </a:extLst>
          </p:cNvPr>
          <p:cNvSpPr txBox="1"/>
          <p:nvPr/>
        </p:nvSpPr>
        <p:spPr>
          <a:xfrm>
            <a:off x="187569" y="6107723"/>
            <a:ext cx="1899139" cy="369332"/>
          </a:xfrm>
          <a:prstGeom prst="rect">
            <a:avLst/>
          </a:prstGeom>
          <a:noFill/>
        </p:spPr>
        <p:txBody>
          <a:bodyPr wrap="square" rtlCol="0">
            <a:spAutoFit/>
          </a:bodyPr>
          <a:lstStyle/>
          <a:p>
            <a:r>
              <a:rPr lang="en-US" dirty="0"/>
              <a:t>05-10</a:t>
            </a:r>
          </a:p>
        </p:txBody>
      </p:sp>
    </p:spTree>
    <p:extLst>
      <p:ext uri="{BB962C8B-B14F-4D97-AF65-F5344CB8AC3E}">
        <p14:creationId xmlns:p14="http://schemas.microsoft.com/office/powerpoint/2010/main" val="210685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059012"/>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657600"/>
            <a:ext cx="9141714"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6025EB52-6185-44E6-BD5D-CB20938A8880}"/>
              </a:ext>
            </a:extLst>
          </p:cNvPr>
          <p:cNvSpPr>
            <a:spLocks noGrp="1"/>
          </p:cNvSpPr>
          <p:nvPr>
            <p:ph type="title"/>
          </p:nvPr>
        </p:nvSpPr>
        <p:spPr>
          <a:xfrm>
            <a:off x="274319" y="3794760"/>
            <a:ext cx="8603674" cy="1739347"/>
          </a:xfrm>
        </p:spPr>
        <p:txBody>
          <a:bodyPr vert="horz" lIns="91440" tIns="45720" rIns="91440" bIns="45720" rtlCol="0" anchor="ctr">
            <a:normAutofit/>
          </a:bodyPr>
          <a:lstStyle/>
          <a:p>
            <a:pPr algn="ctr">
              <a:lnSpc>
                <a:spcPct val="80000"/>
              </a:lnSpc>
            </a:pPr>
            <a:r>
              <a:rPr lang="en-US" sz="5600" spc="150" dirty="0"/>
              <a:t>Piedmont, Italy</a:t>
            </a:r>
          </a:p>
        </p:txBody>
      </p:sp>
      <p:pic>
        <p:nvPicPr>
          <p:cNvPr id="5" name="Picture 4">
            <a:extLst>
              <a:ext uri="{FF2B5EF4-FFF2-40B4-BE49-F238E27FC236}">
                <a16:creationId xmlns:a16="http://schemas.microsoft.com/office/drawing/2014/main" id="{EFD5B381-F3C2-4336-ABFD-B61E28267CEB}"/>
              </a:ext>
            </a:extLst>
          </p:cNvPr>
          <p:cNvPicPr>
            <a:picLocks noChangeAspect="1"/>
          </p:cNvPicPr>
          <p:nvPr/>
        </p:nvPicPr>
        <p:blipFill rotWithShape="1">
          <a:blip r:embed="rId2"/>
          <a:srcRect t="15913" b="26944"/>
          <a:stretch/>
        </p:blipFill>
        <p:spPr>
          <a:xfrm>
            <a:off x="20" y="10"/>
            <a:ext cx="9143980" cy="3657589"/>
          </a:xfrm>
          <a:prstGeom prst="rect">
            <a:avLst/>
          </a:prstGeom>
        </p:spPr>
      </p:pic>
      <p:sp>
        <p:nvSpPr>
          <p:cNvPr id="4" name="Slide Number Placeholder 3">
            <a:extLst>
              <a:ext uri="{FF2B5EF4-FFF2-40B4-BE49-F238E27FC236}">
                <a16:creationId xmlns:a16="http://schemas.microsoft.com/office/drawing/2014/main" id="{C7EAF03D-F267-4121-A2D2-F6D0F545B06C}"/>
              </a:ext>
            </a:extLst>
          </p:cNvPr>
          <p:cNvSpPr>
            <a:spLocks noGrp="1"/>
          </p:cNvSpPr>
          <p:nvPr>
            <p:ph type="sldNum" sz="quarter" idx="12"/>
          </p:nvPr>
        </p:nvSpPr>
        <p:spPr>
          <a:xfrm>
            <a:off x="7994195" y="6422854"/>
            <a:ext cx="709698" cy="365125"/>
          </a:xfrm>
        </p:spPr>
        <p:txBody>
          <a:bodyPr vert="horz" lIns="45720" tIns="45720" rIns="91440" bIns="45720" rtlCol="0" anchor="ctr">
            <a:normAutofit/>
          </a:bodyPr>
          <a:lstStyle/>
          <a:p>
            <a:pPr defTabSz="914400">
              <a:spcAft>
                <a:spcPts val="600"/>
              </a:spcAft>
            </a:pPr>
            <a:fld id="{B69CFFAD-36CB-4A57-89C5-887EC318E42B}" type="slidenum">
              <a:rPr lang="en-US"/>
              <a:pPr defTabSz="914400">
                <a:spcAft>
                  <a:spcPts val="600"/>
                </a:spcAft>
              </a:pPr>
              <a:t>6</a:t>
            </a:fld>
            <a:endParaRPr lang="en-US"/>
          </a:p>
        </p:txBody>
      </p:sp>
      <p:sp>
        <p:nvSpPr>
          <p:cNvPr id="6" name="Oval 5">
            <a:extLst>
              <a:ext uri="{FF2B5EF4-FFF2-40B4-BE49-F238E27FC236}">
                <a16:creationId xmlns:a16="http://schemas.microsoft.com/office/drawing/2014/main" id="{4A11872B-64A4-48E7-96FA-3676328D7C69}"/>
              </a:ext>
            </a:extLst>
          </p:cNvPr>
          <p:cNvSpPr/>
          <p:nvPr/>
        </p:nvSpPr>
        <p:spPr>
          <a:xfrm>
            <a:off x="4225802" y="1787778"/>
            <a:ext cx="1114425" cy="981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BE7951-C053-46CA-A40B-E76FDEF7E117}"/>
              </a:ext>
            </a:extLst>
          </p:cNvPr>
          <p:cNvSpPr txBox="1"/>
          <p:nvPr/>
        </p:nvSpPr>
        <p:spPr>
          <a:xfrm>
            <a:off x="187569" y="6107723"/>
            <a:ext cx="1899139" cy="369332"/>
          </a:xfrm>
          <a:prstGeom prst="rect">
            <a:avLst/>
          </a:prstGeom>
          <a:noFill/>
        </p:spPr>
        <p:txBody>
          <a:bodyPr wrap="square" rtlCol="0">
            <a:spAutoFit/>
          </a:bodyPr>
          <a:lstStyle/>
          <a:p>
            <a:r>
              <a:rPr lang="en-US" dirty="0"/>
              <a:t>05-10</a:t>
            </a:r>
          </a:p>
        </p:txBody>
      </p:sp>
    </p:spTree>
    <p:extLst>
      <p:ext uri="{BB962C8B-B14F-4D97-AF65-F5344CB8AC3E}">
        <p14:creationId xmlns:p14="http://schemas.microsoft.com/office/powerpoint/2010/main" val="173813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C966A-B8D8-43A0-8C9A-4FC7CF99D843}"/>
              </a:ext>
            </a:extLst>
          </p:cNvPr>
          <p:cNvSpPr>
            <a:spLocks noGrp="1"/>
          </p:cNvSpPr>
          <p:nvPr>
            <p:ph type="title"/>
          </p:nvPr>
        </p:nvSpPr>
        <p:spPr>
          <a:xfrm>
            <a:off x="902189" y="284176"/>
            <a:ext cx="7338060" cy="1508760"/>
          </a:xfrm>
        </p:spPr>
        <p:txBody>
          <a:bodyPr vert="horz" lIns="91440" tIns="45720" rIns="91440" bIns="45720" rtlCol="0">
            <a:normAutofit fontScale="90000"/>
          </a:bodyPr>
          <a:lstStyle/>
          <a:p>
            <a:r>
              <a:rPr lang="en-US" spc="150" dirty="0"/>
              <a:t>Gabriella </a:t>
            </a:r>
            <a:r>
              <a:rPr lang="en-US" spc="150" dirty="0" err="1"/>
              <a:t>Racca</a:t>
            </a:r>
            <a:r>
              <a:rPr lang="en-US" spc="150" dirty="0"/>
              <a:t> – </a:t>
            </a:r>
            <a:br>
              <a:rPr lang="en-US" spc="150" dirty="0"/>
            </a:br>
            <a:r>
              <a:rPr lang="en-US" spc="150" dirty="0"/>
              <a:t>University of Turin</a:t>
            </a:r>
            <a:br>
              <a:rPr lang="en-US" spc="150" dirty="0"/>
            </a:br>
            <a:endParaRPr lang="en-US" spc="150" dirty="0"/>
          </a:p>
        </p:txBody>
      </p:sp>
      <p:sp>
        <p:nvSpPr>
          <p:cNvPr id="18" name="Content Placeholder 17">
            <a:extLst>
              <a:ext uri="{FF2B5EF4-FFF2-40B4-BE49-F238E27FC236}">
                <a16:creationId xmlns:a16="http://schemas.microsoft.com/office/drawing/2014/main" id="{C092532F-C064-4378-8E58-B854DB36399F}"/>
              </a:ext>
            </a:extLst>
          </p:cNvPr>
          <p:cNvSpPr>
            <a:spLocks noGrp="1"/>
          </p:cNvSpPr>
          <p:nvPr>
            <p:ph idx="1"/>
          </p:nvPr>
        </p:nvSpPr>
        <p:spPr>
          <a:xfrm>
            <a:off x="902190" y="2011680"/>
            <a:ext cx="3669810" cy="4206240"/>
          </a:xfrm>
        </p:spPr>
        <p:txBody>
          <a:bodyPr>
            <a:normAutofit fontScale="70000" lnSpcReduction="20000"/>
          </a:bodyPr>
          <a:lstStyle/>
          <a:p>
            <a:pPr marL="0" indent="0">
              <a:buNone/>
            </a:pPr>
            <a:r>
              <a:rPr lang="en-US" sz="2800" b="1" dirty="0"/>
              <a:t>Update on crisis in the EU and in Italy</a:t>
            </a:r>
          </a:p>
          <a:p>
            <a:pPr lvl="1"/>
            <a:r>
              <a:rPr lang="en-US" sz="2800" b="1" dirty="0"/>
              <a:t>Emergency measures </a:t>
            </a:r>
          </a:p>
          <a:p>
            <a:pPr lvl="1"/>
            <a:r>
              <a:rPr lang="en-US" sz="2800" b="1" dirty="0"/>
              <a:t>Centralized or decentralized procurement</a:t>
            </a:r>
          </a:p>
          <a:p>
            <a:pPr lvl="1"/>
            <a:r>
              <a:rPr lang="en-US" sz="2800" b="1" dirty="0"/>
              <a:t>Joint cross-border procurement issues</a:t>
            </a:r>
          </a:p>
          <a:p>
            <a:pPr lvl="1"/>
            <a:r>
              <a:rPr lang="en-US" sz="2800" b="1" dirty="0"/>
              <a:t>EU- Member States</a:t>
            </a:r>
          </a:p>
          <a:p>
            <a:pPr lvl="1"/>
            <a:endParaRPr lang="en-US" sz="2800" b="1" dirty="0"/>
          </a:p>
          <a:p>
            <a:pPr marL="228600" lvl="1" indent="0">
              <a:buNone/>
            </a:pPr>
            <a:r>
              <a:rPr lang="en-US" sz="2800" b="1"/>
              <a:t>Effects </a:t>
            </a:r>
            <a:r>
              <a:rPr lang="en-US" sz="2800" b="1" dirty="0"/>
              <a:t>on cohesion of the European Union</a:t>
            </a:r>
          </a:p>
          <a:p>
            <a:pPr marL="228600" lvl="1" indent="0">
              <a:buNone/>
            </a:pPr>
            <a:r>
              <a:rPr lang="en-US" sz="2800" b="1" i="1" dirty="0"/>
              <a:t>Cooperation v. Competition and international speculation</a:t>
            </a:r>
          </a:p>
          <a:p>
            <a:pPr marL="228600" lvl="1" indent="0">
              <a:buNone/>
            </a:pPr>
            <a:endParaRPr lang="en-US" sz="2800" b="1" dirty="0"/>
          </a:p>
          <a:p>
            <a:pPr marL="228600" lvl="1" indent="0">
              <a:buNone/>
            </a:pPr>
            <a:r>
              <a:rPr lang="en-US" sz="2800" b="1" dirty="0"/>
              <a:t>National and Regional perspectives </a:t>
            </a:r>
          </a:p>
        </p:txBody>
      </p:sp>
      <p:pic>
        <p:nvPicPr>
          <p:cNvPr id="5" name="Picture 4">
            <a:extLst>
              <a:ext uri="{FF2B5EF4-FFF2-40B4-BE49-F238E27FC236}">
                <a16:creationId xmlns:a16="http://schemas.microsoft.com/office/drawing/2014/main" id="{12FC5E28-F0CB-4037-A271-F874F1BDDB06}"/>
              </a:ext>
            </a:extLst>
          </p:cNvPr>
          <p:cNvPicPr>
            <a:picLocks noChangeAspect="1"/>
          </p:cNvPicPr>
          <p:nvPr/>
        </p:nvPicPr>
        <p:blipFill rotWithShape="1">
          <a:blip r:embed="rId2"/>
          <a:srcRect l="13561" r="26200" b="-2"/>
          <a:stretch/>
        </p:blipFill>
        <p:spPr>
          <a:xfrm>
            <a:off x="4733042" y="2279877"/>
            <a:ext cx="1922781" cy="3586480"/>
          </a:xfrm>
          <a:prstGeom prst="rect">
            <a:avLst/>
          </a:prstGeom>
        </p:spPr>
      </p:pic>
      <p:sp>
        <p:nvSpPr>
          <p:cNvPr id="4" name="Slide Number Placeholder 3">
            <a:extLst>
              <a:ext uri="{FF2B5EF4-FFF2-40B4-BE49-F238E27FC236}">
                <a16:creationId xmlns:a16="http://schemas.microsoft.com/office/drawing/2014/main" id="{D665D1B1-D22A-4A50-9D19-18F8385928AB}"/>
              </a:ext>
            </a:extLst>
          </p:cNvPr>
          <p:cNvSpPr>
            <a:spLocks noGrp="1"/>
          </p:cNvSpPr>
          <p:nvPr>
            <p:ph type="sldNum" sz="quarter" idx="12"/>
          </p:nvPr>
        </p:nvSpPr>
        <p:spPr>
          <a:xfrm>
            <a:off x="7994195" y="6422854"/>
            <a:ext cx="709698" cy="365125"/>
          </a:xfrm>
        </p:spPr>
        <p:txBody>
          <a:bodyPr vert="horz" lIns="45720" tIns="45720" rIns="91440" bIns="45720" rtlCol="0">
            <a:normAutofit/>
          </a:bodyPr>
          <a:lstStyle/>
          <a:p>
            <a:pPr defTabSz="914400">
              <a:spcAft>
                <a:spcPts val="600"/>
              </a:spcAft>
            </a:pPr>
            <a:fld id="{B69CFFAD-36CB-4A57-89C5-887EC318E42B}" type="slidenum">
              <a:rPr lang="en-US" smtClean="0"/>
              <a:pPr defTabSz="914400">
                <a:spcAft>
                  <a:spcPts val="600"/>
                </a:spcAft>
              </a:pPr>
              <a:t>7</a:t>
            </a:fld>
            <a:endParaRPr lang="en-US"/>
          </a:p>
        </p:txBody>
      </p:sp>
      <p:sp>
        <p:nvSpPr>
          <p:cNvPr id="6" name="TextBox 5">
            <a:extLst>
              <a:ext uri="{FF2B5EF4-FFF2-40B4-BE49-F238E27FC236}">
                <a16:creationId xmlns:a16="http://schemas.microsoft.com/office/drawing/2014/main" id="{569E05A1-22A4-46B4-96C4-DF4716D6D7D9}"/>
              </a:ext>
            </a:extLst>
          </p:cNvPr>
          <p:cNvSpPr txBox="1"/>
          <p:nvPr/>
        </p:nvSpPr>
        <p:spPr>
          <a:xfrm>
            <a:off x="187569" y="6222127"/>
            <a:ext cx="1899139" cy="369332"/>
          </a:xfrm>
          <a:prstGeom prst="rect">
            <a:avLst/>
          </a:prstGeom>
          <a:noFill/>
        </p:spPr>
        <p:txBody>
          <a:bodyPr wrap="square" rtlCol="0">
            <a:spAutoFit/>
          </a:bodyPr>
          <a:lstStyle/>
          <a:p>
            <a:r>
              <a:rPr lang="en-US" dirty="0"/>
              <a:t>05-10 – 1 of 2</a:t>
            </a:r>
          </a:p>
        </p:txBody>
      </p:sp>
    </p:spTree>
    <p:extLst>
      <p:ext uri="{BB962C8B-B14F-4D97-AF65-F5344CB8AC3E}">
        <p14:creationId xmlns:p14="http://schemas.microsoft.com/office/powerpoint/2010/main" val="395525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3B38C-7EF4-411F-9235-5ED248AC00B4}"/>
              </a:ext>
            </a:extLst>
          </p:cNvPr>
          <p:cNvSpPr>
            <a:spLocks noGrp="1"/>
          </p:cNvSpPr>
          <p:nvPr>
            <p:ph type="title"/>
          </p:nvPr>
        </p:nvSpPr>
        <p:spPr>
          <a:xfrm>
            <a:off x="902189" y="284176"/>
            <a:ext cx="7338060" cy="1508760"/>
          </a:xfrm>
        </p:spPr>
        <p:txBody>
          <a:bodyPr>
            <a:normAutofit fontScale="90000"/>
          </a:bodyPr>
          <a:lstStyle/>
          <a:p>
            <a:r>
              <a:rPr lang="en-US" spc="150" dirty="0"/>
              <a:t>Mario </a:t>
            </a:r>
            <a:r>
              <a:rPr lang="en-US" spc="150" dirty="0" err="1"/>
              <a:t>Comba</a:t>
            </a:r>
            <a:r>
              <a:rPr lang="en-US" spc="150" dirty="0"/>
              <a:t> – University of Turin – Comparative law</a:t>
            </a:r>
            <a:endParaRPr lang="en-US" dirty="0"/>
          </a:p>
        </p:txBody>
      </p:sp>
      <p:sp>
        <p:nvSpPr>
          <p:cNvPr id="3" name="Content Placeholder 2">
            <a:extLst>
              <a:ext uri="{FF2B5EF4-FFF2-40B4-BE49-F238E27FC236}">
                <a16:creationId xmlns:a16="http://schemas.microsoft.com/office/drawing/2014/main" id="{D7452958-3129-4509-9710-485DF9869CF3}"/>
              </a:ext>
            </a:extLst>
          </p:cNvPr>
          <p:cNvSpPr>
            <a:spLocks noGrp="1"/>
          </p:cNvSpPr>
          <p:nvPr>
            <p:ph idx="1"/>
          </p:nvPr>
        </p:nvSpPr>
        <p:spPr>
          <a:xfrm>
            <a:off x="902190" y="2011680"/>
            <a:ext cx="3418350" cy="4206240"/>
          </a:xfrm>
        </p:spPr>
        <p:txBody>
          <a:bodyPr>
            <a:normAutofit fontScale="85000" lnSpcReduction="20000"/>
          </a:bodyPr>
          <a:lstStyle/>
          <a:p>
            <a:r>
              <a:rPr lang="it-IT" dirty="0" err="1"/>
              <a:t>Centralized</a:t>
            </a:r>
            <a:r>
              <a:rPr lang="it-IT" dirty="0"/>
              <a:t> vs </a:t>
            </a:r>
            <a:r>
              <a:rPr lang="it-IT" dirty="0" err="1"/>
              <a:t>decentralized</a:t>
            </a:r>
            <a:r>
              <a:rPr lang="it-IT" dirty="0"/>
              <a:t> procurements</a:t>
            </a:r>
            <a:endParaRPr lang="en-US" dirty="0"/>
          </a:p>
          <a:p>
            <a:pPr lvl="1"/>
            <a:r>
              <a:rPr lang="it-IT" dirty="0"/>
              <a:t>M</a:t>
            </a:r>
            <a:r>
              <a:rPr lang="en-US" dirty="0" err="1"/>
              <a:t>achines</a:t>
            </a:r>
            <a:r>
              <a:rPr lang="en-US" dirty="0"/>
              <a:t> (ventilators) centralized - CONSIP</a:t>
            </a:r>
          </a:p>
          <a:p>
            <a:pPr lvl="1"/>
            <a:r>
              <a:rPr lang="it-IT" dirty="0"/>
              <a:t>D</a:t>
            </a:r>
            <a:r>
              <a:rPr lang="en-US" dirty="0" err="1"/>
              <a:t>evices</a:t>
            </a:r>
            <a:r>
              <a:rPr lang="en-US" dirty="0"/>
              <a:t> (masks, gloves ..)  partially decentralized (Civil protection)</a:t>
            </a:r>
          </a:p>
          <a:p>
            <a:pPr lvl="1"/>
            <a:r>
              <a:rPr lang="en-US" dirty="0"/>
              <a:t>Drugs </a:t>
            </a:r>
            <a:r>
              <a:rPr lang="mr-IN" dirty="0"/>
              <a:t>–</a:t>
            </a:r>
            <a:r>
              <a:rPr lang="en-US" dirty="0"/>
              <a:t> decentralized (regional agencies)</a:t>
            </a:r>
          </a:p>
          <a:p>
            <a:r>
              <a:rPr lang="en-US" dirty="0"/>
              <a:t>Procurement strategies</a:t>
            </a:r>
          </a:p>
          <a:p>
            <a:pPr lvl="1"/>
            <a:r>
              <a:rPr lang="it-IT" dirty="0"/>
              <a:t>E</a:t>
            </a:r>
            <a:r>
              <a:rPr lang="en-US" dirty="0" err="1"/>
              <a:t>xtreme</a:t>
            </a:r>
            <a:r>
              <a:rPr lang="en-US" dirty="0"/>
              <a:t> urgency</a:t>
            </a:r>
          </a:p>
          <a:p>
            <a:pPr lvl="1"/>
            <a:r>
              <a:rPr lang="it-IT" dirty="0"/>
              <a:t>R</a:t>
            </a:r>
            <a:r>
              <a:rPr lang="en-US" dirty="0" err="1"/>
              <a:t>eliability</a:t>
            </a:r>
            <a:r>
              <a:rPr lang="en-US" dirty="0"/>
              <a:t> of suppliers</a:t>
            </a:r>
          </a:p>
          <a:p>
            <a:pPr lvl="1"/>
            <a:r>
              <a:rPr lang="it-IT" dirty="0"/>
              <a:t>A</a:t>
            </a:r>
            <a:r>
              <a:rPr lang="en-US" dirty="0" err="1"/>
              <a:t>dvance</a:t>
            </a:r>
            <a:r>
              <a:rPr lang="en-US" dirty="0"/>
              <a:t> payment</a:t>
            </a:r>
          </a:p>
          <a:p>
            <a:r>
              <a:rPr lang="en-US" dirty="0"/>
              <a:t>Coordination at EU level</a:t>
            </a:r>
          </a:p>
          <a:p>
            <a:pPr lvl="1"/>
            <a:r>
              <a:rPr lang="it-IT" dirty="0"/>
              <a:t>E</a:t>
            </a:r>
            <a:r>
              <a:rPr lang="en-US" dirty="0" err="1"/>
              <a:t>xchange</a:t>
            </a:r>
            <a:r>
              <a:rPr lang="en-US" dirty="0"/>
              <a:t> of information through EHPPA</a:t>
            </a:r>
            <a:endParaRPr lang="en-US" sz="2800" dirty="0"/>
          </a:p>
          <a:p>
            <a:pPr lvl="1"/>
            <a:endParaRPr lang="en-US" sz="2800" dirty="0"/>
          </a:p>
          <a:p>
            <a:endParaRPr lang="en-US" sz="1700" dirty="0"/>
          </a:p>
        </p:txBody>
      </p:sp>
      <p:pic>
        <p:nvPicPr>
          <p:cNvPr id="5" name="Content Placeholder 6" descr="A person posing for the camera&#10;&#10;Description automatically generated">
            <a:extLst>
              <a:ext uri="{FF2B5EF4-FFF2-40B4-BE49-F238E27FC236}">
                <a16:creationId xmlns:a16="http://schemas.microsoft.com/office/drawing/2014/main" id="{D496B445-2813-4717-A733-72CA7CE0BC78}"/>
              </a:ext>
            </a:extLst>
          </p:cNvPr>
          <p:cNvPicPr>
            <a:picLocks noChangeAspect="1"/>
          </p:cNvPicPr>
          <p:nvPr/>
        </p:nvPicPr>
        <p:blipFill rotWithShape="1">
          <a:blip r:embed="rId2">
            <a:extLst>
              <a:ext uri="{28A0092B-C50C-407E-A947-70E740481C1C}">
                <a14:useLocalDpi xmlns:a14="http://schemas.microsoft.com/office/drawing/2010/main" val="0"/>
              </a:ext>
            </a:extLst>
          </a:blip>
          <a:srcRect l="14861" r="31528" b="1"/>
          <a:stretch/>
        </p:blipFill>
        <p:spPr>
          <a:xfrm>
            <a:off x="5246586" y="2037513"/>
            <a:ext cx="1527191" cy="2848623"/>
          </a:xfrm>
          <a:prstGeom prst="rect">
            <a:avLst/>
          </a:prstGeom>
        </p:spPr>
      </p:pic>
      <p:sp>
        <p:nvSpPr>
          <p:cNvPr id="4" name="Slide Number Placeholder 3">
            <a:extLst>
              <a:ext uri="{FF2B5EF4-FFF2-40B4-BE49-F238E27FC236}">
                <a16:creationId xmlns:a16="http://schemas.microsoft.com/office/drawing/2014/main" id="{71137585-D85C-4371-BA75-7946A32CF04D}"/>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B4D0258A-08A3-4F87-94D1-647E325D171D}"/>
              </a:ext>
            </a:extLst>
          </p:cNvPr>
          <p:cNvSpPr txBox="1"/>
          <p:nvPr/>
        </p:nvSpPr>
        <p:spPr>
          <a:xfrm>
            <a:off x="187569" y="6107723"/>
            <a:ext cx="1899139" cy="369332"/>
          </a:xfrm>
          <a:prstGeom prst="rect">
            <a:avLst/>
          </a:prstGeom>
          <a:noFill/>
        </p:spPr>
        <p:txBody>
          <a:bodyPr wrap="square" rtlCol="0">
            <a:spAutoFit/>
          </a:bodyPr>
          <a:lstStyle/>
          <a:p>
            <a:r>
              <a:rPr lang="en-US" dirty="0"/>
              <a:t>05-10 – 2 of 2</a:t>
            </a:r>
          </a:p>
        </p:txBody>
      </p:sp>
    </p:spTree>
    <p:extLst>
      <p:ext uri="{BB962C8B-B14F-4D97-AF65-F5344CB8AC3E}">
        <p14:creationId xmlns:p14="http://schemas.microsoft.com/office/powerpoint/2010/main" val="34664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52AC-4AA8-434F-AB67-C32434866496}"/>
              </a:ext>
            </a:extLst>
          </p:cNvPr>
          <p:cNvSpPr>
            <a:spLocks noGrp="1"/>
          </p:cNvSpPr>
          <p:nvPr>
            <p:ph type="title"/>
          </p:nvPr>
        </p:nvSpPr>
        <p:spPr>
          <a:xfrm>
            <a:off x="902189" y="284176"/>
            <a:ext cx="7338060" cy="1508760"/>
          </a:xfrm>
        </p:spPr>
        <p:txBody>
          <a:bodyPr>
            <a:normAutofit/>
          </a:bodyPr>
          <a:lstStyle/>
          <a:p>
            <a:r>
              <a:rPr lang="en-US" sz="3400"/>
              <a:t>Italy – Emergency contracting</a:t>
            </a:r>
            <a:br>
              <a:rPr lang="en-US" sz="3400"/>
            </a:br>
            <a:r>
              <a:rPr lang="en-US" sz="3400"/>
              <a:t>Gian Luigi Albano</a:t>
            </a:r>
          </a:p>
        </p:txBody>
      </p:sp>
      <p:sp>
        <p:nvSpPr>
          <p:cNvPr id="3" name="Content Placeholder 2">
            <a:extLst>
              <a:ext uri="{FF2B5EF4-FFF2-40B4-BE49-F238E27FC236}">
                <a16:creationId xmlns:a16="http://schemas.microsoft.com/office/drawing/2014/main" id="{DD479887-738F-4C5A-A1CC-318546B3DE12}"/>
              </a:ext>
            </a:extLst>
          </p:cNvPr>
          <p:cNvSpPr>
            <a:spLocks noGrp="1"/>
          </p:cNvSpPr>
          <p:nvPr>
            <p:ph idx="1"/>
          </p:nvPr>
        </p:nvSpPr>
        <p:spPr>
          <a:xfrm>
            <a:off x="269631" y="2011680"/>
            <a:ext cx="5330289" cy="4206240"/>
          </a:xfrm>
        </p:spPr>
        <p:txBody>
          <a:bodyPr>
            <a:normAutofit/>
          </a:bodyPr>
          <a:lstStyle/>
          <a:p>
            <a:r>
              <a:rPr lang="en-US" sz="2000" b="1" dirty="0"/>
              <a:t>Political and social environment in Italy</a:t>
            </a:r>
          </a:p>
          <a:p>
            <a:r>
              <a:rPr lang="en-US" sz="2000" b="1" dirty="0"/>
              <a:t>Agency in charge</a:t>
            </a:r>
          </a:p>
          <a:p>
            <a:r>
              <a:rPr lang="en-US" sz="2000" b="1" dirty="0"/>
              <a:t>Emergency procurement authorization</a:t>
            </a:r>
          </a:p>
          <a:p>
            <a:r>
              <a:rPr lang="en-US" sz="2000" b="1" dirty="0"/>
              <a:t>Fraud &amp; price “gouging” (overpricing)</a:t>
            </a:r>
          </a:p>
          <a:p>
            <a:r>
              <a:rPr lang="en-US" sz="2000" b="1" dirty="0"/>
              <a:t>Market research</a:t>
            </a:r>
          </a:p>
          <a:p>
            <a:r>
              <a:rPr lang="en-US" sz="2000" b="1" dirty="0"/>
              <a:t>Cross-border procurement</a:t>
            </a:r>
          </a:p>
          <a:p>
            <a:r>
              <a:rPr lang="en-US" sz="2000" b="1" dirty="0"/>
              <a:t>Export controls</a:t>
            </a:r>
          </a:p>
          <a:p>
            <a:r>
              <a:rPr lang="en-US" sz="2000" b="1" dirty="0"/>
              <a:t>Centralized or decentralized procurement</a:t>
            </a:r>
          </a:p>
          <a:p>
            <a:r>
              <a:rPr lang="en-US" sz="2000" b="1" dirty="0"/>
              <a:t>Effect on cohesion of the European Union</a:t>
            </a:r>
          </a:p>
        </p:txBody>
      </p:sp>
      <p:pic>
        <p:nvPicPr>
          <p:cNvPr id="6" name="Picture 5" descr="A person wearing a suit and tie&#10;&#10;Description automatically generated">
            <a:extLst>
              <a:ext uri="{FF2B5EF4-FFF2-40B4-BE49-F238E27FC236}">
                <a16:creationId xmlns:a16="http://schemas.microsoft.com/office/drawing/2014/main" id="{D4A66B4D-08D7-4CF0-8F1D-38A5D62878EC}"/>
              </a:ext>
            </a:extLst>
          </p:cNvPr>
          <p:cNvPicPr>
            <a:picLocks noChangeAspect="1"/>
          </p:cNvPicPr>
          <p:nvPr/>
        </p:nvPicPr>
        <p:blipFill rotWithShape="1">
          <a:blip r:embed="rId3">
            <a:extLst>
              <a:ext uri="{28A0092B-C50C-407E-A947-70E740481C1C}">
                <a14:useLocalDpi xmlns:a14="http://schemas.microsoft.com/office/drawing/2010/main" val="0"/>
              </a:ext>
            </a:extLst>
          </a:blip>
          <a:srcRect l="34851" r="23600" b="-1"/>
          <a:stretch/>
        </p:blipFill>
        <p:spPr>
          <a:xfrm>
            <a:off x="5885411" y="1822028"/>
            <a:ext cx="3256665" cy="5035972"/>
          </a:xfrm>
          <a:prstGeom prst="rect">
            <a:avLst/>
          </a:prstGeom>
        </p:spPr>
      </p:pic>
      <p:sp>
        <p:nvSpPr>
          <p:cNvPr id="4" name="Slide Number Placeholder 3">
            <a:extLst>
              <a:ext uri="{FF2B5EF4-FFF2-40B4-BE49-F238E27FC236}">
                <a16:creationId xmlns:a16="http://schemas.microsoft.com/office/drawing/2014/main" id="{97979207-C852-4F3A-ACC2-AFDAD5785FC6}"/>
              </a:ext>
            </a:extLst>
          </p:cNvPr>
          <p:cNvSpPr>
            <a:spLocks noGrp="1"/>
          </p:cNvSpPr>
          <p:nvPr>
            <p:ph type="sldNum" sz="quarter" idx="12"/>
          </p:nvPr>
        </p:nvSpPr>
        <p:spPr>
          <a:xfrm>
            <a:off x="7994195" y="6422854"/>
            <a:ext cx="709698" cy="365125"/>
          </a:xfrm>
        </p:spPr>
        <p:txBody>
          <a:bodyPr>
            <a:normAutofit/>
          </a:bodyPr>
          <a:lstStyle/>
          <a:p>
            <a:pPr>
              <a:spcAft>
                <a:spcPts val="600"/>
              </a:spcAft>
            </a:pPr>
            <a:fld id="{B69CFFAD-36CB-4A57-89C5-887EC318E42B}" type="slidenum">
              <a:rPr lang="en-US">
                <a:solidFill>
                  <a:srgbClr val="FFFFFF"/>
                </a:solidFill>
              </a:rPr>
              <a:pPr>
                <a:spcAft>
                  <a:spcPts val="600"/>
                </a:spcAft>
              </a:pPr>
              <a:t>9</a:t>
            </a:fld>
            <a:endParaRPr lang="en-US">
              <a:solidFill>
                <a:srgbClr val="FFFFFF"/>
              </a:solidFill>
            </a:endParaRPr>
          </a:p>
        </p:txBody>
      </p:sp>
      <p:sp>
        <p:nvSpPr>
          <p:cNvPr id="8" name="TextBox 7">
            <a:extLst>
              <a:ext uri="{FF2B5EF4-FFF2-40B4-BE49-F238E27FC236}">
                <a16:creationId xmlns:a16="http://schemas.microsoft.com/office/drawing/2014/main" id="{7A7C4753-D3DC-4D0B-89A7-FC2034EE0791}"/>
              </a:ext>
            </a:extLst>
          </p:cNvPr>
          <p:cNvSpPr txBox="1"/>
          <p:nvPr/>
        </p:nvSpPr>
        <p:spPr>
          <a:xfrm>
            <a:off x="199292" y="6107723"/>
            <a:ext cx="1899139" cy="369332"/>
          </a:xfrm>
          <a:prstGeom prst="rect">
            <a:avLst/>
          </a:prstGeom>
          <a:noFill/>
        </p:spPr>
        <p:txBody>
          <a:bodyPr wrap="square" rtlCol="0">
            <a:spAutoFit/>
          </a:bodyPr>
          <a:lstStyle/>
          <a:p>
            <a:r>
              <a:rPr lang="en-US" dirty="0"/>
              <a:t>10-30</a:t>
            </a:r>
          </a:p>
        </p:txBody>
      </p:sp>
    </p:spTree>
    <p:extLst>
      <p:ext uri="{BB962C8B-B14F-4D97-AF65-F5344CB8AC3E}">
        <p14:creationId xmlns:p14="http://schemas.microsoft.com/office/powerpoint/2010/main" val="2262619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JKL AP">
  <a:themeElements>
    <a:clrScheme name="Custom 2">
      <a:dk1>
        <a:srgbClr val="414141"/>
      </a:dk1>
      <a:lt1>
        <a:sysClr val="window" lastClr="FFFFFF"/>
      </a:lt1>
      <a:dk2>
        <a:srgbClr val="002F6D"/>
      </a:dk2>
      <a:lt2>
        <a:srgbClr val="F8F8F8"/>
      </a:lt2>
      <a:accent1>
        <a:srgbClr val="002F6D"/>
      </a:accent1>
      <a:accent2>
        <a:srgbClr val="E07727"/>
      </a:accent2>
      <a:accent3>
        <a:srgbClr val="F1B51C"/>
      </a:accent3>
      <a:accent4>
        <a:srgbClr val="55B4E6"/>
      </a:accent4>
      <a:accent5>
        <a:srgbClr val="898B8E"/>
      </a:accent5>
      <a:accent6>
        <a:srgbClr val="608EB5"/>
      </a:accent6>
      <a:hlink>
        <a:srgbClr val="00A2D3"/>
      </a:hlink>
      <a:folHlink>
        <a:srgbClr val="6600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KL AP" id="{3A38C8C4-5A5F-48FB-A1A1-7DCFEDAA45F8}" vid="{655F1057-AB77-4F36-8FED-B3714B1892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844</Words>
  <Application>Microsoft Office PowerPoint</Application>
  <PresentationFormat>On-screen Show (4:3)</PresentationFormat>
  <Paragraphs>158</Paragraphs>
  <Slides>19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Corbel</vt:lpstr>
      <vt:lpstr>Courier New</vt:lpstr>
      <vt:lpstr>Tw Cen MT</vt:lpstr>
      <vt:lpstr>Wingdings</vt:lpstr>
      <vt:lpstr>Banded</vt:lpstr>
      <vt:lpstr>1_JKL AP</vt:lpstr>
      <vt:lpstr>PowerPoint Presentation</vt:lpstr>
      <vt:lpstr>Agenda</vt:lpstr>
      <vt:lpstr>Speakers</vt:lpstr>
      <vt:lpstr>PowerPoint Presentation</vt:lpstr>
      <vt:lpstr>European perspective: Emergency Contracts -- Formation Issues</vt:lpstr>
      <vt:lpstr>Piedmont, Italy</vt:lpstr>
      <vt:lpstr>Gabriella Racca –  University of Turin </vt:lpstr>
      <vt:lpstr>Mario Comba – University of Turin – Comparative law</vt:lpstr>
      <vt:lpstr>Italy – Emergency contracting Gian Luigi Albano</vt:lpstr>
      <vt:lpstr>CONSIP – COVID-19 Emergency Contracting</vt:lpstr>
      <vt:lpstr>U.S. Perspective: Contract Administration Issues in an emergency</vt:lpstr>
      <vt:lpstr>Michelle Coleman – Crowell &amp; Moring</vt:lpstr>
      <vt:lpstr>J. Ryan Frazee – Wiley</vt:lpstr>
      <vt:lpstr>Kristen Ittig – Arnold &amp; Porter</vt:lpstr>
      <vt:lpstr>Ellen C. bonner  </vt:lpstr>
      <vt:lpstr>PowerPoint Presentation</vt:lpstr>
      <vt:lpstr>Questions &amp; Answers</vt:lpstr>
      <vt:lpstr>Initial Questions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Yukins, Christopher R.</dc:creator>
  <cp:lastModifiedBy>Yukins, Christopher R.</cp:lastModifiedBy>
  <cp:revision>13</cp:revision>
  <dcterms:created xsi:type="dcterms:W3CDTF">2020-03-23T11:56:31Z</dcterms:created>
  <dcterms:modified xsi:type="dcterms:W3CDTF">2020-03-24T15:36:10Z</dcterms:modified>
</cp:coreProperties>
</file>