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8"/>
  </p:notesMasterIdLst>
  <p:sldIdLst>
    <p:sldId id="256" r:id="rId4"/>
    <p:sldId id="281" r:id="rId5"/>
    <p:sldId id="280" r:id="rId6"/>
    <p:sldId id="267" r:id="rId7"/>
    <p:sldId id="268" r:id="rId8"/>
    <p:sldId id="269" r:id="rId9"/>
    <p:sldId id="279" r:id="rId10"/>
    <p:sldId id="272" r:id="rId11"/>
    <p:sldId id="271" r:id="rId12"/>
    <p:sldId id="266" r:id="rId13"/>
    <p:sldId id="275" r:id="rId14"/>
    <p:sldId id="276" r:id="rId15"/>
    <p:sldId id="282" r:id="rId16"/>
    <p:sldId id="27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4606" autoAdjust="0"/>
  </p:normalViewPr>
  <p:slideViewPr>
    <p:cSldViewPr snapToGrid="0">
      <p:cViewPr varScale="1">
        <p:scale>
          <a:sx n="96" d="100"/>
          <a:sy n="96" d="100"/>
        </p:scale>
        <p:origin x="366" y="90"/>
      </p:cViewPr>
      <p:guideLst/>
    </p:cSldViewPr>
  </p:slideViewPr>
  <p:outlineViewPr>
    <p:cViewPr>
      <p:scale>
        <a:sx n="33" d="100"/>
        <a:sy n="33" d="100"/>
      </p:scale>
      <p:origin x="0" y="-49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C37158-3CDF-44EA-9B7A-84CCA49C6448}" type="datetimeFigureOut">
              <a:rPr lang="en-US" smtClean="0"/>
              <a:t>4/18/2020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3195B2-E1A7-4EF5-8C5D-656AE461663A}" type="slidenum">
              <a:rPr lang="en-US" smtClean="0"/>
              <a:t>‹#›</a:t>
            </a:fld>
            <a:endParaRPr lang="en-US"/>
          </a:p>
        </p:txBody>
      </p:sp>
    </p:spTree>
    <p:extLst>
      <p:ext uri="{BB962C8B-B14F-4D97-AF65-F5344CB8AC3E}">
        <p14:creationId xmlns:p14="http://schemas.microsoft.com/office/powerpoint/2010/main" val="1120677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F649F1-1060-4B74-816D-BC716A9522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533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195B2-E1A7-4EF5-8C5D-656AE461663A}" type="slidenum">
              <a:rPr kumimoji="0" lang="en-US" sz="1200" b="0" i="0" u="none" strike="noStrike" kern="1200" cap="none" spc="0" normalizeH="0" baseline="0" noProof="0" smtClean="0">
                <a:ln>
                  <a:noFill/>
                </a:ln>
                <a:solidFill>
                  <a:prstClr val="black"/>
                </a:solidFill>
                <a:effectLst/>
                <a:uLnTx/>
                <a:uFillTx/>
                <a:latin typeface="Calibri" panose="020F0502020204030204"/>
                <a:cs typeface="Arial"/>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cs typeface="Arial"/>
            </a:endParaRPr>
          </a:p>
        </p:txBody>
      </p:sp>
    </p:spTree>
    <p:extLst>
      <p:ext uri="{BB962C8B-B14F-4D97-AF65-F5344CB8AC3E}">
        <p14:creationId xmlns:p14="http://schemas.microsoft.com/office/powerpoint/2010/main" val="3967976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3195B2-E1A7-4EF5-8C5D-656AE461663A}" type="slidenum">
              <a:rPr lang="en-US" smtClean="0"/>
              <a:t>11</a:t>
            </a:fld>
            <a:endParaRPr lang="en-US"/>
          </a:p>
        </p:txBody>
      </p:sp>
    </p:spTree>
    <p:extLst>
      <p:ext uri="{BB962C8B-B14F-4D97-AF65-F5344CB8AC3E}">
        <p14:creationId xmlns:p14="http://schemas.microsoft.com/office/powerpoint/2010/main" val="3915749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3195B2-E1A7-4EF5-8C5D-656AE461663A}" type="slidenum">
              <a:rPr lang="en-US" smtClean="0"/>
              <a:t>13</a:t>
            </a:fld>
            <a:endParaRPr lang="en-US"/>
          </a:p>
        </p:txBody>
      </p:sp>
    </p:spTree>
    <p:extLst>
      <p:ext uri="{BB962C8B-B14F-4D97-AF65-F5344CB8AC3E}">
        <p14:creationId xmlns:p14="http://schemas.microsoft.com/office/powerpoint/2010/main" val="2738354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3D65F-F25B-4A99-9259-8C4F4892FD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F66E891-C2B5-4751-BFCE-992A15FD6A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6E41DE6-857C-4E0A-8637-804E0FB0215D}"/>
              </a:ext>
            </a:extLst>
          </p:cNvPr>
          <p:cNvSpPr>
            <a:spLocks noGrp="1"/>
          </p:cNvSpPr>
          <p:nvPr>
            <p:ph type="dt" sz="half" idx="10"/>
          </p:nvPr>
        </p:nvSpPr>
        <p:spPr/>
        <p:txBody>
          <a:bodyPr/>
          <a:lstStyle/>
          <a:p>
            <a:fld id="{2C52D2AC-1D9E-4C7E-A0AC-A76E63CCEB42}" type="datetime1">
              <a:rPr lang="en-US" smtClean="0"/>
              <a:t>4/18/2020</a:t>
            </a:fld>
            <a:endParaRPr lang="en-US"/>
          </a:p>
        </p:txBody>
      </p:sp>
      <p:sp>
        <p:nvSpPr>
          <p:cNvPr id="5" name="Footer Placeholder 4">
            <a:extLst>
              <a:ext uri="{FF2B5EF4-FFF2-40B4-BE49-F238E27FC236}">
                <a16:creationId xmlns:a16="http://schemas.microsoft.com/office/drawing/2014/main" id="{EC15E362-BA6A-4E71-97DF-8A31C75EF0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76D984-674D-40A9-9779-9FFC7B90FA44}"/>
              </a:ext>
            </a:extLst>
          </p:cNvPr>
          <p:cNvSpPr>
            <a:spLocks noGrp="1"/>
          </p:cNvSpPr>
          <p:nvPr>
            <p:ph type="sldNum" sz="quarter" idx="12"/>
          </p:nvPr>
        </p:nvSpPr>
        <p:spPr/>
        <p:txBody>
          <a:bodyPr/>
          <a:lstStyle/>
          <a:p>
            <a:fld id="{970ECC6F-27D3-4C21-9978-994C74C83207}" type="slidenum">
              <a:rPr lang="en-US" smtClean="0"/>
              <a:t>‹#›</a:t>
            </a:fld>
            <a:endParaRPr lang="en-US"/>
          </a:p>
        </p:txBody>
      </p:sp>
    </p:spTree>
    <p:extLst>
      <p:ext uri="{BB962C8B-B14F-4D97-AF65-F5344CB8AC3E}">
        <p14:creationId xmlns:p14="http://schemas.microsoft.com/office/powerpoint/2010/main" val="1909974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53CD7-63F3-4107-BE93-618B1D1E270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4F09D93-B0BA-4BA6-AB44-416972182C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67671D-1EBF-4305-BBEF-648008DE78C5}"/>
              </a:ext>
            </a:extLst>
          </p:cNvPr>
          <p:cNvSpPr>
            <a:spLocks noGrp="1"/>
          </p:cNvSpPr>
          <p:nvPr>
            <p:ph type="dt" sz="half" idx="10"/>
          </p:nvPr>
        </p:nvSpPr>
        <p:spPr/>
        <p:txBody>
          <a:bodyPr/>
          <a:lstStyle/>
          <a:p>
            <a:fld id="{5CC0A657-4D0A-448A-9C34-D169E55D6B5C}" type="datetime1">
              <a:rPr lang="en-US" smtClean="0"/>
              <a:t>4/18/2020</a:t>
            </a:fld>
            <a:endParaRPr lang="en-US"/>
          </a:p>
        </p:txBody>
      </p:sp>
      <p:sp>
        <p:nvSpPr>
          <p:cNvPr id="5" name="Footer Placeholder 4">
            <a:extLst>
              <a:ext uri="{FF2B5EF4-FFF2-40B4-BE49-F238E27FC236}">
                <a16:creationId xmlns:a16="http://schemas.microsoft.com/office/drawing/2014/main" id="{766326A2-7493-47B5-8C10-1C9F102368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A6E2D6-6303-4176-AB68-A66C884DDF74}"/>
              </a:ext>
            </a:extLst>
          </p:cNvPr>
          <p:cNvSpPr>
            <a:spLocks noGrp="1"/>
          </p:cNvSpPr>
          <p:nvPr>
            <p:ph type="sldNum" sz="quarter" idx="12"/>
          </p:nvPr>
        </p:nvSpPr>
        <p:spPr/>
        <p:txBody>
          <a:bodyPr/>
          <a:lstStyle/>
          <a:p>
            <a:fld id="{970ECC6F-27D3-4C21-9978-994C74C83207}" type="slidenum">
              <a:rPr lang="en-US" smtClean="0"/>
              <a:t>‹#›</a:t>
            </a:fld>
            <a:endParaRPr lang="en-US"/>
          </a:p>
        </p:txBody>
      </p:sp>
    </p:spTree>
    <p:extLst>
      <p:ext uri="{BB962C8B-B14F-4D97-AF65-F5344CB8AC3E}">
        <p14:creationId xmlns:p14="http://schemas.microsoft.com/office/powerpoint/2010/main" val="762162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7CD5D7-69D2-48A4-A8C4-D89B74B229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032FB59-1798-4700-BF7C-BC182551712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FFFAE0-77F4-47BC-BEE7-0E3E538DC297}"/>
              </a:ext>
            </a:extLst>
          </p:cNvPr>
          <p:cNvSpPr>
            <a:spLocks noGrp="1"/>
          </p:cNvSpPr>
          <p:nvPr>
            <p:ph type="dt" sz="half" idx="10"/>
          </p:nvPr>
        </p:nvSpPr>
        <p:spPr/>
        <p:txBody>
          <a:bodyPr/>
          <a:lstStyle/>
          <a:p>
            <a:fld id="{A3CAFD59-7DF6-4358-8609-9237BAB5C285}" type="datetime1">
              <a:rPr lang="en-US" smtClean="0"/>
              <a:t>4/18/2020</a:t>
            </a:fld>
            <a:endParaRPr lang="en-US"/>
          </a:p>
        </p:txBody>
      </p:sp>
      <p:sp>
        <p:nvSpPr>
          <p:cNvPr id="5" name="Footer Placeholder 4">
            <a:extLst>
              <a:ext uri="{FF2B5EF4-FFF2-40B4-BE49-F238E27FC236}">
                <a16:creationId xmlns:a16="http://schemas.microsoft.com/office/drawing/2014/main" id="{D2233142-8392-4379-A20B-4F6D0DCE57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FA22A1-EA88-4253-BA7A-6021A6CDFBB1}"/>
              </a:ext>
            </a:extLst>
          </p:cNvPr>
          <p:cNvSpPr>
            <a:spLocks noGrp="1"/>
          </p:cNvSpPr>
          <p:nvPr>
            <p:ph type="sldNum" sz="quarter" idx="12"/>
          </p:nvPr>
        </p:nvSpPr>
        <p:spPr/>
        <p:txBody>
          <a:bodyPr/>
          <a:lstStyle/>
          <a:p>
            <a:fld id="{970ECC6F-27D3-4C21-9978-994C74C83207}" type="slidenum">
              <a:rPr lang="en-US" smtClean="0"/>
              <a:t>‹#›</a:t>
            </a:fld>
            <a:endParaRPr lang="en-US"/>
          </a:p>
        </p:txBody>
      </p:sp>
    </p:spTree>
    <p:extLst>
      <p:ext uri="{BB962C8B-B14F-4D97-AF65-F5344CB8AC3E}">
        <p14:creationId xmlns:p14="http://schemas.microsoft.com/office/powerpoint/2010/main" val="13250956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4A789-5922-4EAE-AEED-E2C8426E5DB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02EE9C1-B91E-42EF-BE8D-2F3EAF5552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73E3C70-A620-4F55-BC04-08CBEF254117}"/>
              </a:ext>
            </a:extLst>
          </p:cNvPr>
          <p:cNvSpPr>
            <a:spLocks noGrp="1"/>
          </p:cNvSpPr>
          <p:nvPr>
            <p:ph type="dt" sz="half" idx="10"/>
          </p:nvPr>
        </p:nvSpPr>
        <p:spPr/>
        <p:txBody>
          <a:bodyPr/>
          <a:lstStyle/>
          <a:p>
            <a:fld id="{FF920727-897D-43FC-810B-9B206E33921C}" type="datetime1">
              <a:rPr lang="en-US" smtClean="0"/>
              <a:t>4/18/2020</a:t>
            </a:fld>
            <a:endParaRPr lang="en-US"/>
          </a:p>
        </p:txBody>
      </p:sp>
      <p:sp>
        <p:nvSpPr>
          <p:cNvPr id="5" name="Footer Placeholder 4">
            <a:extLst>
              <a:ext uri="{FF2B5EF4-FFF2-40B4-BE49-F238E27FC236}">
                <a16:creationId xmlns:a16="http://schemas.microsoft.com/office/drawing/2014/main" id="{9BCABBA7-0CB7-4C47-A618-0D56BAD9F7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3523E9-7074-486D-B5CF-19377F738AB7}"/>
              </a:ext>
            </a:extLst>
          </p:cNvPr>
          <p:cNvSpPr>
            <a:spLocks noGrp="1"/>
          </p:cNvSpPr>
          <p:nvPr>
            <p:ph type="sldNum" sz="quarter" idx="12"/>
          </p:nvPr>
        </p:nvSpPr>
        <p:spPr/>
        <p:txBody>
          <a:bodyPr/>
          <a:lstStyle/>
          <a:p>
            <a:fld id="{052AD325-1CFC-45F2-B768-8BE7A56A6A14}" type="slidenum">
              <a:rPr lang="en-US" smtClean="0"/>
              <a:t>‹#›</a:t>
            </a:fld>
            <a:endParaRPr lang="en-US"/>
          </a:p>
        </p:txBody>
      </p:sp>
    </p:spTree>
    <p:extLst>
      <p:ext uri="{BB962C8B-B14F-4D97-AF65-F5344CB8AC3E}">
        <p14:creationId xmlns:p14="http://schemas.microsoft.com/office/powerpoint/2010/main" val="36877227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28DB2-5D07-441C-83C8-A009902A55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131864-5158-4ECE-B09B-84953C45D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7B9C87-79BD-4CA6-BA00-845D179E738A}"/>
              </a:ext>
            </a:extLst>
          </p:cNvPr>
          <p:cNvSpPr>
            <a:spLocks noGrp="1"/>
          </p:cNvSpPr>
          <p:nvPr>
            <p:ph type="dt" sz="half" idx="10"/>
          </p:nvPr>
        </p:nvSpPr>
        <p:spPr/>
        <p:txBody>
          <a:bodyPr/>
          <a:lstStyle/>
          <a:p>
            <a:fld id="{5C6FA26B-587F-4A2B-948F-217AD023D804}" type="datetime1">
              <a:rPr lang="en-US" smtClean="0"/>
              <a:t>4/18/2020</a:t>
            </a:fld>
            <a:endParaRPr lang="en-US"/>
          </a:p>
        </p:txBody>
      </p:sp>
      <p:sp>
        <p:nvSpPr>
          <p:cNvPr id="5" name="Footer Placeholder 4">
            <a:extLst>
              <a:ext uri="{FF2B5EF4-FFF2-40B4-BE49-F238E27FC236}">
                <a16:creationId xmlns:a16="http://schemas.microsoft.com/office/drawing/2014/main" id="{3EF25193-41E7-4BE0-B643-FDE6754A02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518664-774C-4DC9-9FCB-6BC15C0C438D}"/>
              </a:ext>
            </a:extLst>
          </p:cNvPr>
          <p:cNvSpPr>
            <a:spLocks noGrp="1"/>
          </p:cNvSpPr>
          <p:nvPr>
            <p:ph type="sldNum" sz="quarter" idx="12"/>
          </p:nvPr>
        </p:nvSpPr>
        <p:spPr/>
        <p:txBody>
          <a:bodyPr/>
          <a:lstStyle/>
          <a:p>
            <a:fld id="{052AD325-1CFC-45F2-B768-8BE7A56A6A14}" type="slidenum">
              <a:rPr lang="en-US" smtClean="0"/>
              <a:t>‹#›</a:t>
            </a:fld>
            <a:endParaRPr lang="en-US"/>
          </a:p>
        </p:txBody>
      </p:sp>
    </p:spTree>
    <p:extLst>
      <p:ext uri="{BB962C8B-B14F-4D97-AF65-F5344CB8AC3E}">
        <p14:creationId xmlns:p14="http://schemas.microsoft.com/office/powerpoint/2010/main" val="20698948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89AF3-7950-496F-A773-F38DC41AED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60B83D6-C5CA-4A46-AC83-89DF5EA9BC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6C1CC2-3042-47F0-98C0-08D7E8495DCE}"/>
              </a:ext>
            </a:extLst>
          </p:cNvPr>
          <p:cNvSpPr>
            <a:spLocks noGrp="1"/>
          </p:cNvSpPr>
          <p:nvPr>
            <p:ph type="dt" sz="half" idx="10"/>
          </p:nvPr>
        </p:nvSpPr>
        <p:spPr/>
        <p:txBody>
          <a:bodyPr/>
          <a:lstStyle/>
          <a:p>
            <a:fld id="{2725DA46-2F28-47FD-85CE-64196784C07B}" type="datetime1">
              <a:rPr lang="en-US" smtClean="0"/>
              <a:t>4/18/2020</a:t>
            </a:fld>
            <a:endParaRPr lang="en-US"/>
          </a:p>
        </p:txBody>
      </p:sp>
      <p:sp>
        <p:nvSpPr>
          <p:cNvPr id="5" name="Footer Placeholder 4">
            <a:extLst>
              <a:ext uri="{FF2B5EF4-FFF2-40B4-BE49-F238E27FC236}">
                <a16:creationId xmlns:a16="http://schemas.microsoft.com/office/drawing/2014/main" id="{FB90CD5C-968C-48AB-A8A5-7537246AD7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F391EE-F1A5-459C-8FE2-3F0D93E7A44C}"/>
              </a:ext>
            </a:extLst>
          </p:cNvPr>
          <p:cNvSpPr>
            <a:spLocks noGrp="1"/>
          </p:cNvSpPr>
          <p:nvPr>
            <p:ph type="sldNum" sz="quarter" idx="12"/>
          </p:nvPr>
        </p:nvSpPr>
        <p:spPr/>
        <p:txBody>
          <a:bodyPr/>
          <a:lstStyle/>
          <a:p>
            <a:fld id="{052AD325-1CFC-45F2-B768-8BE7A56A6A14}" type="slidenum">
              <a:rPr lang="en-US" smtClean="0"/>
              <a:t>‹#›</a:t>
            </a:fld>
            <a:endParaRPr lang="en-US"/>
          </a:p>
        </p:txBody>
      </p:sp>
    </p:spTree>
    <p:extLst>
      <p:ext uri="{BB962C8B-B14F-4D97-AF65-F5344CB8AC3E}">
        <p14:creationId xmlns:p14="http://schemas.microsoft.com/office/powerpoint/2010/main" val="13622116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18189-FB92-4A9D-AB1B-C83A373561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3FA352-3111-42AE-8B0F-4FEDD9A0C70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0F81BCB-91E4-4786-A3DF-26282D48A6D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EDB250E-E773-4148-B59C-CC345AC8AA93}"/>
              </a:ext>
            </a:extLst>
          </p:cNvPr>
          <p:cNvSpPr>
            <a:spLocks noGrp="1"/>
          </p:cNvSpPr>
          <p:nvPr>
            <p:ph type="dt" sz="half" idx="10"/>
          </p:nvPr>
        </p:nvSpPr>
        <p:spPr/>
        <p:txBody>
          <a:bodyPr/>
          <a:lstStyle/>
          <a:p>
            <a:fld id="{18F885E5-05E4-4589-8CA1-DA476D4E4C12}" type="datetime1">
              <a:rPr lang="en-US" smtClean="0"/>
              <a:t>4/18/2020</a:t>
            </a:fld>
            <a:endParaRPr lang="en-US"/>
          </a:p>
        </p:txBody>
      </p:sp>
      <p:sp>
        <p:nvSpPr>
          <p:cNvPr id="6" name="Footer Placeholder 5">
            <a:extLst>
              <a:ext uri="{FF2B5EF4-FFF2-40B4-BE49-F238E27FC236}">
                <a16:creationId xmlns:a16="http://schemas.microsoft.com/office/drawing/2014/main" id="{1F42DF60-4364-4566-81F0-36C7AD69ED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2C3836-DA49-4600-B89F-8F93FEE3B616}"/>
              </a:ext>
            </a:extLst>
          </p:cNvPr>
          <p:cNvSpPr>
            <a:spLocks noGrp="1"/>
          </p:cNvSpPr>
          <p:nvPr>
            <p:ph type="sldNum" sz="quarter" idx="12"/>
          </p:nvPr>
        </p:nvSpPr>
        <p:spPr/>
        <p:txBody>
          <a:bodyPr/>
          <a:lstStyle/>
          <a:p>
            <a:fld id="{052AD325-1CFC-45F2-B768-8BE7A56A6A14}" type="slidenum">
              <a:rPr lang="en-US" smtClean="0"/>
              <a:t>‹#›</a:t>
            </a:fld>
            <a:endParaRPr lang="en-US"/>
          </a:p>
        </p:txBody>
      </p:sp>
    </p:spTree>
    <p:extLst>
      <p:ext uri="{BB962C8B-B14F-4D97-AF65-F5344CB8AC3E}">
        <p14:creationId xmlns:p14="http://schemas.microsoft.com/office/powerpoint/2010/main" val="34962846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288D6-966E-4375-89EA-C4416967256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BE2AC2C-CCDD-4B06-BA3B-B82C52D9F2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3E0D135-77EF-4C00-9C8E-50BD7D4D418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A5993EF-0C48-479E-BFD4-BBD2E6E85E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75FD8E-44E5-4A36-BD58-F4971889665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DB2F5F-A042-4BFE-8118-C747091BE66E}"/>
              </a:ext>
            </a:extLst>
          </p:cNvPr>
          <p:cNvSpPr>
            <a:spLocks noGrp="1"/>
          </p:cNvSpPr>
          <p:nvPr>
            <p:ph type="dt" sz="half" idx="10"/>
          </p:nvPr>
        </p:nvSpPr>
        <p:spPr/>
        <p:txBody>
          <a:bodyPr/>
          <a:lstStyle/>
          <a:p>
            <a:fld id="{C3A57E67-F81C-4C6A-8795-4553D0817179}" type="datetime1">
              <a:rPr lang="en-US" smtClean="0"/>
              <a:t>4/18/2020</a:t>
            </a:fld>
            <a:endParaRPr lang="en-US"/>
          </a:p>
        </p:txBody>
      </p:sp>
      <p:sp>
        <p:nvSpPr>
          <p:cNvPr id="8" name="Footer Placeholder 7">
            <a:extLst>
              <a:ext uri="{FF2B5EF4-FFF2-40B4-BE49-F238E27FC236}">
                <a16:creationId xmlns:a16="http://schemas.microsoft.com/office/drawing/2014/main" id="{139D18D1-F913-4E99-B21C-B2902B83F4C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75CFE73-2469-4476-9060-15ECD21A756C}"/>
              </a:ext>
            </a:extLst>
          </p:cNvPr>
          <p:cNvSpPr>
            <a:spLocks noGrp="1"/>
          </p:cNvSpPr>
          <p:nvPr>
            <p:ph type="sldNum" sz="quarter" idx="12"/>
          </p:nvPr>
        </p:nvSpPr>
        <p:spPr/>
        <p:txBody>
          <a:bodyPr/>
          <a:lstStyle/>
          <a:p>
            <a:fld id="{052AD325-1CFC-45F2-B768-8BE7A56A6A14}" type="slidenum">
              <a:rPr lang="en-US" smtClean="0"/>
              <a:t>‹#›</a:t>
            </a:fld>
            <a:endParaRPr lang="en-US"/>
          </a:p>
        </p:txBody>
      </p:sp>
    </p:spTree>
    <p:extLst>
      <p:ext uri="{BB962C8B-B14F-4D97-AF65-F5344CB8AC3E}">
        <p14:creationId xmlns:p14="http://schemas.microsoft.com/office/powerpoint/2010/main" val="23921033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AB04F-BF58-482D-A20C-B3BA2C5A7A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A7EE44E-B099-462E-99D0-B232D4959438}"/>
              </a:ext>
            </a:extLst>
          </p:cNvPr>
          <p:cNvSpPr>
            <a:spLocks noGrp="1"/>
          </p:cNvSpPr>
          <p:nvPr>
            <p:ph type="dt" sz="half" idx="10"/>
          </p:nvPr>
        </p:nvSpPr>
        <p:spPr/>
        <p:txBody>
          <a:bodyPr/>
          <a:lstStyle/>
          <a:p>
            <a:fld id="{666E373E-0D5D-4306-867D-A4FCA27BD821}" type="datetime1">
              <a:rPr lang="en-US" smtClean="0"/>
              <a:t>4/18/2020</a:t>
            </a:fld>
            <a:endParaRPr lang="en-US"/>
          </a:p>
        </p:txBody>
      </p:sp>
      <p:sp>
        <p:nvSpPr>
          <p:cNvPr id="4" name="Footer Placeholder 3">
            <a:extLst>
              <a:ext uri="{FF2B5EF4-FFF2-40B4-BE49-F238E27FC236}">
                <a16:creationId xmlns:a16="http://schemas.microsoft.com/office/drawing/2014/main" id="{FA891AAE-EC7C-442B-946F-500120A78C2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FB44667-852E-4F2B-ADB4-FBC14F1B288A}"/>
              </a:ext>
            </a:extLst>
          </p:cNvPr>
          <p:cNvSpPr>
            <a:spLocks noGrp="1"/>
          </p:cNvSpPr>
          <p:nvPr>
            <p:ph type="sldNum" sz="quarter" idx="12"/>
          </p:nvPr>
        </p:nvSpPr>
        <p:spPr/>
        <p:txBody>
          <a:bodyPr/>
          <a:lstStyle/>
          <a:p>
            <a:fld id="{052AD325-1CFC-45F2-B768-8BE7A56A6A14}" type="slidenum">
              <a:rPr lang="en-US" smtClean="0"/>
              <a:t>‹#›</a:t>
            </a:fld>
            <a:endParaRPr lang="en-US"/>
          </a:p>
        </p:txBody>
      </p:sp>
    </p:spTree>
    <p:extLst>
      <p:ext uri="{BB962C8B-B14F-4D97-AF65-F5344CB8AC3E}">
        <p14:creationId xmlns:p14="http://schemas.microsoft.com/office/powerpoint/2010/main" val="10792025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F9DCCE-D89D-4521-B54F-49F820EDDD05}"/>
              </a:ext>
            </a:extLst>
          </p:cNvPr>
          <p:cNvSpPr>
            <a:spLocks noGrp="1"/>
          </p:cNvSpPr>
          <p:nvPr>
            <p:ph type="dt" sz="half" idx="10"/>
          </p:nvPr>
        </p:nvSpPr>
        <p:spPr/>
        <p:txBody>
          <a:bodyPr/>
          <a:lstStyle/>
          <a:p>
            <a:fld id="{9A2F62D4-4FB5-4314-B8B0-F93553909EDB}" type="datetime1">
              <a:rPr lang="en-US" smtClean="0"/>
              <a:t>4/18/2020</a:t>
            </a:fld>
            <a:endParaRPr lang="en-US"/>
          </a:p>
        </p:txBody>
      </p:sp>
      <p:sp>
        <p:nvSpPr>
          <p:cNvPr id="3" name="Footer Placeholder 2">
            <a:extLst>
              <a:ext uri="{FF2B5EF4-FFF2-40B4-BE49-F238E27FC236}">
                <a16:creationId xmlns:a16="http://schemas.microsoft.com/office/drawing/2014/main" id="{AF0419B3-727D-40FC-84BB-E56732A7034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3E0544D-88A0-4DFF-A8AE-1CD5317DEF2E}"/>
              </a:ext>
            </a:extLst>
          </p:cNvPr>
          <p:cNvSpPr>
            <a:spLocks noGrp="1"/>
          </p:cNvSpPr>
          <p:nvPr>
            <p:ph type="sldNum" sz="quarter" idx="12"/>
          </p:nvPr>
        </p:nvSpPr>
        <p:spPr/>
        <p:txBody>
          <a:bodyPr/>
          <a:lstStyle/>
          <a:p>
            <a:fld id="{052AD325-1CFC-45F2-B768-8BE7A56A6A14}" type="slidenum">
              <a:rPr lang="en-US" smtClean="0"/>
              <a:t>‹#›</a:t>
            </a:fld>
            <a:endParaRPr lang="en-US"/>
          </a:p>
        </p:txBody>
      </p:sp>
    </p:spTree>
    <p:extLst>
      <p:ext uri="{BB962C8B-B14F-4D97-AF65-F5344CB8AC3E}">
        <p14:creationId xmlns:p14="http://schemas.microsoft.com/office/powerpoint/2010/main" val="2484317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01BA4-186A-4A35-B256-5999920C37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196DB50-C4DE-4296-8006-32157B35BF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9AFF12-207D-4259-9F0C-67E0460F23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7E0D32-28AD-4647-9300-C92BAC5E1BD6}"/>
              </a:ext>
            </a:extLst>
          </p:cNvPr>
          <p:cNvSpPr>
            <a:spLocks noGrp="1"/>
          </p:cNvSpPr>
          <p:nvPr>
            <p:ph type="dt" sz="half" idx="10"/>
          </p:nvPr>
        </p:nvSpPr>
        <p:spPr/>
        <p:txBody>
          <a:bodyPr/>
          <a:lstStyle/>
          <a:p>
            <a:fld id="{4CB152AD-713F-4DDE-9C0F-A155BC002B17}" type="datetime1">
              <a:rPr lang="en-US" smtClean="0"/>
              <a:t>4/18/2020</a:t>
            </a:fld>
            <a:endParaRPr lang="en-US"/>
          </a:p>
        </p:txBody>
      </p:sp>
      <p:sp>
        <p:nvSpPr>
          <p:cNvPr id="6" name="Footer Placeholder 5">
            <a:extLst>
              <a:ext uri="{FF2B5EF4-FFF2-40B4-BE49-F238E27FC236}">
                <a16:creationId xmlns:a16="http://schemas.microsoft.com/office/drawing/2014/main" id="{F9CE17ED-02AC-4549-B333-B9E0F0EC1A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78B640-BDFE-40E9-AD20-C331368FDD21}"/>
              </a:ext>
            </a:extLst>
          </p:cNvPr>
          <p:cNvSpPr>
            <a:spLocks noGrp="1"/>
          </p:cNvSpPr>
          <p:nvPr>
            <p:ph type="sldNum" sz="quarter" idx="12"/>
          </p:nvPr>
        </p:nvSpPr>
        <p:spPr/>
        <p:txBody>
          <a:bodyPr/>
          <a:lstStyle/>
          <a:p>
            <a:fld id="{052AD325-1CFC-45F2-B768-8BE7A56A6A14}" type="slidenum">
              <a:rPr lang="en-US" smtClean="0"/>
              <a:t>‹#›</a:t>
            </a:fld>
            <a:endParaRPr lang="en-US"/>
          </a:p>
        </p:txBody>
      </p:sp>
    </p:spTree>
    <p:extLst>
      <p:ext uri="{BB962C8B-B14F-4D97-AF65-F5344CB8AC3E}">
        <p14:creationId xmlns:p14="http://schemas.microsoft.com/office/powerpoint/2010/main" val="2751887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E30FE-F46A-4475-B985-963AF9E109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447705-4537-4700-9AD6-EFB2F1E3C8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A1E4C8-AE3C-432F-A2BD-44D19EEFCFFB}"/>
              </a:ext>
            </a:extLst>
          </p:cNvPr>
          <p:cNvSpPr>
            <a:spLocks noGrp="1"/>
          </p:cNvSpPr>
          <p:nvPr>
            <p:ph type="dt" sz="half" idx="10"/>
          </p:nvPr>
        </p:nvSpPr>
        <p:spPr/>
        <p:txBody>
          <a:bodyPr/>
          <a:lstStyle/>
          <a:p>
            <a:fld id="{27BA509A-C291-429D-A4DF-ABB271F5F744}" type="datetime1">
              <a:rPr lang="en-US" smtClean="0"/>
              <a:t>4/18/2020</a:t>
            </a:fld>
            <a:endParaRPr lang="en-US"/>
          </a:p>
        </p:txBody>
      </p:sp>
      <p:sp>
        <p:nvSpPr>
          <p:cNvPr id="5" name="Footer Placeholder 4">
            <a:extLst>
              <a:ext uri="{FF2B5EF4-FFF2-40B4-BE49-F238E27FC236}">
                <a16:creationId xmlns:a16="http://schemas.microsoft.com/office/drawing/2014/main" id="{2FA89976-FB80-465D-BA4D-2D39DECDB4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AF0B32-2BA0-4D5D-A141-A6A7A9505E02}"/>
              </a:ext>
            </a:extLst>
          </p:cNvPr>
          <p:cNvSpPr>
            <a:spLocks noGrp="1"/>
          </p:cNvSpPr>
          <p:nvPr>
            <p:ph type="sldNum" sz="quarter" idx="12"/>
          </p:nvPr>
        </p:nvSpPr>
        <p:spPr/>
        <p:txBody>
          <a:bodyPr/>
          <a:lstStyle/>
          <a:p>
            <a:fld id="{970ECC6F-27D3-4C21-9978-994C74C83207}" type="slidenum">
              <a:rPr lang="en-US" smtClean="0"/>
              <a:t>‹#›</a:t>
            </a:fld>
            <a:endParaRPr lang="en-US"/>
          </a:p>
        </p:txBody>
      </p:sp>
    </p:spTree>
    <p:extLst>
      <p:ext uri="{BB962C8B-B14F-4D97-AF65-F5344CB8AC3E}">
        <p14:creationId xmlns:p14="http://schemas.microsoft.com/office/powerpoint/2010/main" val="6756523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9B48A-7533-4B6F-9417-169A77B6D1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2E0722F-0E0D-451C-B9D7-0666FE623C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158BC8-CEE4-4949-B77F-B0E8CA136A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517E3B-73A7-4698-83C4-6EC08E5666CB}"/>
              </a:ext>
            </a:extLst>
          </p:cNvPr>
          <p:cNvSpPr>
            <a:spLocks noGrp="1"/>
          </p:cNvSpPr>
          <p:nvPr>
            <p:ph type="dt" sz="half" idx="10"/>
          </p:nvPr>
        </p:nvSpPr>
        <p:spPr/>
        <p:txBody>
          <a:bodyPr/>
          <a:lstStyle/>
          <a:p>
            <a:fld id="{FECCEA1B-9B59-442D-B783-5624B27D2BC2}" type="datetime1">
              <a:rPr lang="en-US" smtClean="0"/>
              <a:t>4/18/2020</a:t>
            </a:fld>
            <a:endParaRPr lang="en-US"/>
          </a:p>
        </p:txBody>
      </p:sp>
      <p:sp>
        <p:nvSpPr>
          <p:cNvPr id="6" name="Footer Placeholder 5">
            <a:extLst>
              <a:ext uri="{FF2B5EF4-FFF2-40B4-BE49-F238E27FC236}">
                <a16:creationId xmlns:a16="http://schemas.microsoft.com/office/drawing/2014/main" id="{6B77ED3D-B7EA-4207-9E6B-4BE803B5EA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EFDCCF-7769-447C-AF21-D813405A31AB}"/>
              </a:ext>
            </a:extLst>
          </p:cNvPr>
          <p:cNvSpPr>
            <a:spLocks noGrp="1"/>
          </p:cNvSpPr>
          <p:nvPr>
            <p:ph type="sldNum" sz="quarter" idx="12"/>
          </p:nvPr>
        </p:nvSpPr>
        <p:spPr/>
        <p:txBody>
          <a:bodyPr/>
          <a:lstStyle/>
          <a:p>
            <a:fld id="{052AD325-1CFC-45F2-B768-8BE7A56A6A14}" type="slidenum">
              <a:rPr lang="en-US" smtClean="0"/>
              <a:t>‹#›</a:t>
            </a:fld>
            <a:endParaRPr lang="en-US"/>
          </a:p>
        </p:txBody>
      </p:sp>
    </p:spTree>
    <p:extLst>
      <p:ext uri="{BB962C8B-B14F-4D97-AF65-F5344CB8AC3E}">
        <p14:creationId xmlns:p14="http://schemas.microsoft.com/office/powerpoint/2010/main" val="27821922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A9C43-BDD7-49F5-B3F6-B73D2638BAC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D9EE17A-ED6F-4408-95A6-61DB527A2D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D72A02-BEAD-49B7-8D8D-F0C6C395C868}"/>
              </a:ext>
            </a:extLst>
          </p:cNvPr>
          <p:cNvSpPr>
            <a:spLocks noGrp="1"/>
          </p:cNvSpPr>
          <p:nvPr>
            <p:ph type="dt" sz="half" idx="10"/>
          </p:nvPr>
        </p:nvSpPr>
        <p:spPr/>
        <p:txBody>
          <a:bodyPr/>
          <a:lstStyle/>
          <a:p>
            <a:fld id="{E00A4F04-9881-408F-8837-CF7F33447E91}" type="datetime1">
              <a:rPr lang="en-US" smtClean="0"/>
              <a:t>4/18/2020</a:t>
            </a:fld>
            <a:endParaRPr lang="en-US"/>
          </a:p>
        </p:txBody>
      </p:sp>
      <p:sp>
        <p:nvSpPr>
          <p:cNvPr id="5" name="Footer Placeholder 4">
            <a:extLst>
              <a:ext uri="{FF2B5EF4-FFF2-40B4-BE49-F238E27FC236}">
                <a16:creationId xmlns:a16="http://schemas.microsoft.com/office/drawing/2014/main" id="{958AA52C-EC47-4E5A-8B2C-180B62046D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B032A3-ED33-4148-BC3A-9C4900AD21B2}"/>
              </a:ext>
            </a:extLst>
          </p:cNvPr>
          <p:cNvSpPr>
            <a:spLocks noGrp="1"/>
          </p:cNvSpPr>
          <p:nvPr>
            <p:ph type="sldNum" sz="quarter" idx="12"/>
          </p:nvPr>
        </p:nvSpPr>
        <p:spPr/>
        <p:txBody>
          <a:bodyPr/>
          <a:lstStyle/>
          <a:p>
            <a:fld id="{052AD325-1CFC-45F2-B768-8BE7A56A6A14}" type="slidenum">
              <a:rPr lang="en-US" smtClean="0"/>
              <a:t>‹#›</a:t>
            </a:fld>
            <a:endParaRPr lang="en-US"/>
          </a:p>
        </p:txBody>
      </p:sp>
    </p:spTree>
    <p:extLst>
      <p:ext uri="{BB962C8B-B14F-4D97-AF65-F5344CB8AC3E}">
        <p14:creationId xmlns:p14="http://schemas.microsoft.com/office/powerpoint/2010/main" val="6168729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E9B350-B0FE-44D1-AEE7-E064EC3F1A6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0302F24-FAA1-4F9F-8F43-0176CBC283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3B7784-C9E9-436F-81BB-13D2B0200E07}"/>
              </a:ext>
            </a:extLst>
          </p:cNvPr>
          <p:cNvSpPr>
            <a:spLocks noGrp="1"/>
          </p:cNvSpPr>
          <p:nvPr>
            <p:ph type="dt" sz="half" idx="10"/>
          </p:nvPr>
        </p:nvSpPr>
        <p:spPr/>
        <p:txBody>
          <a:bodyPr/>
          <a:lstStyle/>
          <a:p>
            <a:fld id="{36EE1ABB-37DD-49CB-A640-54E3A1AEB772}" type="datetime1">
              <a:rPr lang="en-US" smtClean="0"/>
              <a:t>4/18/2020</a:t>
            </a:fld>
            <a:endParaRPr lang="en-US"/>
          </a:p>
        </p:txBody>
      </p:sp>
      <p:sp>
        <p:nvSpPr>
          <p:cNvPr id="5" name="Footer Placeholder 4">
            <a:extLst>
              <a:ext uri="{FF2B5EF4-FFF2-40B4-BE49-F238E27FC236}">
                <a16:creationId xmlns:a16="http://schemas.microsoft.com/office/drawing/2014/main" id="{FF1CA957-5F4E-41AA-8F21-F7FA1EC15B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9EFE58-A7CA-4ACA-B8F5-6C2BE10B72E4}"/>
              </a:ext>
            </a:extLst>
          </p:cNvPr>
          <p:cNvSpPr>
            <a:spLocks noGrp="1"/>
          </p:cNvSpPr>
          <p:nvPr>
            <p:ph type="sldNum" sz="quarter" idx="12"/>
          </p:nvPr>
        </p:nvSpPr>
        <p:spPr/>
        <p:txBody>
          <a:bodyPr/>
          <a:lstStyle/>
          <a:p>
            <a:fld id="{052AD325-1CFC-45F2-B768-8BE7A56A6A14}" type="slidenum">
              <a:rPr lang="en-US" smtClean="0"/>
              <a:t>‹#›</a:t>
            </a:fld>
            <a:endParaRPr lang="en-US"/>
          </a:p>
        </p:txBody>
      </p:sp>
    </p:spTree>
    <p:extLst>
      <p:ext uri="{BB962C8B-B14F-4D97-AF65-F5344CB8AC3E}">
        <p14:creationId xmlns:p14="http://schemas.microsoft.com/office/powerpoint/2010/main" val="41578282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3D65F-F25B-4A99-9259-8C4F4892FD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F66E891-C2B5-4751-BFCE-992A15FD6A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6E41DE6-857C-4E0A-8637-804E0FB0215D}"/>
              </a:ext>
            </a:extLst>
          </p:cNvPr>
          <p:cNvSpPr>
            <a:spLocks noGrp="1"/>
          </p:cNvSpPr>
          <p:nvPr>
            <p:ph type="dt" sz="half" idx="10"/>
          </p:nvPr>
        </p:nvSpPr>
        <p:spPr/>
        <p:txBody>
          <a:bodyPr/>
          <a:lstStyle/>
          <a:p>
            <a:fld id="{2C52D2AC-1D9E-4C7E-A0AC-A76E63CCEB42}" type="datetime1">
              <a:rPr lang="en-US" smtClean="0"/>
              <a:t>4/21/2020</a:t>
            </a:fld>
            <a:endParaRPr lang="en-US"/>
          </a:p>
        </p:txBody>
      </p:sp>
      <p:sp>
        <p:nvSpPr>
          <p:cNvPr id="5" name="Footer Placeholder 4">
            <a:extLst>
              <a:ext uri="{FF2B5EF4-FFF2-40B4-BE49-F238E27FC236}">
                <a16:creationId xmlns:a16="http://schemas.microsoft.com/office/drawing/2014/main" id="{EC15E362-BA6A-4E71-97DF-8A31C75EF0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76D984-674D-40A9-9779-9FFC7B90FA44}"/>
              </a:ext>
            </a:extLst>
          </p:cNvPr>
          <p:cNvSpPr>
            <a:spLocks noGrp="1"/>
          </p:cNvSpPr>
          <p:nvPr>
            <p:ph type="sldNum" sz="quarter" idx="12"/>
          </p:nvPr>
        </p:nvSpPr>
        <p:spPr/>
        <p:txBody>
          <a:bodyPr/>
          <a:lstStyle/>
          <a:p>
            <a:fld id="{970ECC6F-27D3-4C21-9978-994C74C83207}" type="slidenum">
              <a:rPr lang="en-US" smtClean="0"/>
              <a:t>‹#›</a:t>
            </a:fld>
            <a:endParaRPr lang="en-US"/>
          </a:p>
        </p:txBody>
      </p:sp>
    </p:spTree>
    <p:extLst>
      <p:ext uri="{BB962C8B-B14F-4D97-AF65-F5344CB8AC3E}">
        <p14:creationId xmlns:p14="http://schemas.microsoft.com/office/powerpoint/2010/main" val="2536647276"/>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E30FE-F46A-4475-B985-963AF9E109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447705-4537-4700-9AD6-EFB2F1E3C8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A1E4C8-AE3C-432F-A2BD-44D19EEFCFFB}"/>
              </a:ext>
            </a:extLst>
          </p:cNvPr>
          <p:cNvSpPr>
            <a:spLocks noGrp="1"/>
          </p:cNvSpPr>
          <p:nvPr>
            <p:ph type="dt" sz="half" idx="10"/>
          </p:nvPr>
        </p:nvSpPr>
        <p:spPr/>
        <p:txBody>
          <a:bodyPr/>
          <a:lstStyle/>
          <a:p>
            <a:fld id="{27BA509A-C291-429D-A4DF-ABB271F5F744}" type="datetime1">
              <a:rPr lang="en-US" smtClean="0"/>
              <a:t>4/21/2020</a:t>
            </a:fld>
            <a:endParaRPr lang="en-US"/>
          </a:p>
        </p:txBody>
      </p:sp>
      <p:sp>
        <p:nvSpPr>
          <p:cNvPr id="5" name="Footer Placeholder 4">
            <a:extLst>
              <a:ext uri="{FF2B5EF4-FFF2-40B4-BE49-F238E27FC236}">
                <a16:creationId xmlns:a16="http://schemas.microsoft.com/office/drawing/2014/main" id="{2FA89976-FB80-465D-BA4D-2D39DECDB4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AF0B32-2BA0-4D5D-A141-A6A7A9505E02}"/>
              </a:ext>
            </a:extLst>
          </p:cNvPr>
          <p:cNvSpPr>
            <a:spLocks noGrp="1"/>
          </p:cNvSpPr>
          <p:nvPr>
            <p:ph type="sldNum" sz="quarter" idx="12"/>
          </p:nvPr>
        </p:nvSpPr>
        <p:spPr/>
        <p:txBody>
          <a:bodyPr/>
          <a:lstStyle/>
          <a:p>
            <a:fld id="{970ECC6F-27D3-4C21-9978-994C74C83207}" type="slidenum">
              <a:rPr lang="en-US" smtClean="0"/>
              <a:t>‹#›</a:t>
            </a:fld>
            <a:endParaRPr lang="en-US"/>
          </a:p>
        </p:txBody>
      </p:sp>
    </p:spTree>
    <p:extLst>
      <p:ext uri="{BB962C8B-B14F-4D97-AF65-F5344CB8AC3E}">
        <p14:creationId xmlns:p14="http://schemas.microsoft.com/office/powerpoint/2010/main" val="1523257154"/>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4FFFB-C7F8-4B49-B932-B930A53D20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D37E8F5-8D8E-4876-83AE-105902B16E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51BCC8-735C-4DF3-AB76-123EC293DFED}"/>
              </a:ext>
            </a:extLst>
          </p:cNvPr>
          <p:cNvSpPr>
            <a:spLocks noGrp="1"/>
          </p:cNvSpPr>
          <p:nvPr>
            <p:ph type="dt" sz="half" idx="10"/>
          </p:nvPr>
        </p:nvSpPr>
        <p:spPr/>
        <p:txBody>
          <a:bodyPr/>
          <a:lstStyle/>
          <a:p>
            <a:fld id="{CB05E85F-0D7E-46BE-A64D-7F23F7692D82}" type="datetime1">
              <a:rPr lang="en-US" smtClean="0"/>
              <a:t>4/21/2020</a:t>
            </a:fld>
            <a:endParaRPr lang="en-US"/>
          </a:p>
        </p:txBody>
      </p:sp>
      <p:sp>
        <p:nvSpPr>
          <p:cNvPr id="5" name="Footer Placeholder 4">
            <a:extLst>
              <a:ext uri="{FF2B5EF4-FFF2-40B4-BE49-F238E27FC236}">
                <a16:creationId xmlns:a16="http://schemas.microsoft.com/office/drawing/2014/main" id="{EFBE4BA7-EC42-401F-A094-3C56B99D61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52DD6E-A725-4E6E-9E49-0252CBED8BBF}"/>
              </a:ext>
            </a:extLst>
          </p:cNvPr>
          <p:cNvSpPr>
            <a:spLocks noGrp="1"/>
          </p:cNvSpPr>
          <p:nvPr>
            <p:ph type="sldNum" sz="quarter" idx="12"/>
          </p:nvPr>
        </p:nvSpPr>
        <p:spPr/>
        <p:txBody>
          <a:bodyPr/>
          <a:lstStyle/>
          <a:p>
            <a:fld id="{970ECC6F-27D3-4C21-9978-994C74C83207}" type="slidenum">
              <a:rPr lang="en-US" smtClean="0"/>
              <a:t>‹#›</a:t>
            </a:fld>
            <a:endParaRPr lang="en-US"/>
          </a:p>
        </p:txBody>
      </p:sp>
    </p:spTree>
    <p:extLst>
      <p:ext uri="{BB962C8B-B14F-4D97-AF65-F5344CB8AC3E}">
        <p14:creationId xmlns:p14="http://schemas.microsoft.com/office/powerpoint/2010/main" val="3307276761"/>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D2FA1-66CB-4713-9692-B7FA7A4F50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F3017E-C70C-448C-A839-0EDDA8D37F6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0C68AB-FE75-448B-ACE0-6A2503957A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0D1BB2-2969-48BA-95FE-A2A780447AD3}"/>
              </a:ext>
            </a:extLst>
          </p:cNvPr>
          <p:cNvSpPr>
            <a:spLocks noGrp="1"/>
          </p:cNvSpPr>
          <p:nvPr>
            <p:ph type="dt" sz="half" idx="10"/>
          </p:nvPr>
        </p:nvSpPr>
        <p:spPr/>
        <p:txBody>
          <a:bodyPr/>
          <a:lstStyle/>
          <a:p>
            <a:fld id="{E95DA160-C567-4767-9E7C-D959E74F82A6}" type="datetime1">
              <a:rPr lang="en-US" smtClean="0"/>
              <a:t>4/21/2020</a:t>
            </a:fld>
            <a:endParaRPr lang="en-US"/>
          </a:p>
        </p:txBody>
      </p:sp>
      <p:sp>
        <p:nvSpPr>
          <p:cNvPr id="6" name="Footer Placeholder 5">
            <a:extLst>
              <a:ext uri="{FF2B5EF4-FFF2-40B4-BE49-F238E27FC236}">
                <a16:creationId xmlns:a16="http://schemas.microsoft.com/office/drawing/2014/main" id="{1C0E34D0-B26A-4B32-B1CE-9F053FB37F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342DF2-A73C-43C8-8405-B98BFC7A6C27}"/>
              </a:ext>
            </a:extLst>
          </p:cNvPr>
          <p:cNvSpPr>
            <a:spLocks noGrp="1"/>
          </p:cNvSpPr>
          <p:nvPr>
            <p:ph type="sldNum" sz="quarter" idx="12"/>
          </p:nvPr>
        </p:nvSpPr>
        <p:spPr/>
        <p:txBody>
          <a:bodyPr/>
          <a:lstStyle/>
          <a:p>
            <a:fld id="{970ECC6F-27D3-4C21-9978-994C74C83207}" type="slidenum">
              <a:rPr lang="en-US" smtClean="0"/>
              <a:t>‹#›</a:t>
            </a:fld>
            <a:endParaRPr lang="en-US"/>
          </a:p>
        </p:txBody>
      </p:sp>
    </p:spTree>
    <p:extLst>
      <p:ext uri="{BB962C8B-B14F-4D97-AF65-F5344CB8AC3E}">
        <p14:creationId xmlns:p14="http://schemas.microsoft.com/office/powerpoint/2010/main" val="3864809084"/>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4B735-EA5D-494B-A95C-3FDEE4B0C49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9D23D3F-6540-4DD3-9D1E-969C73F69D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7F7EE2E-A8D0-4E54-B46C-2616531370D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517A455-CB73-4DFB-900B-E52261DE6E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66508A-3C0B-4B8B-A15F-BD7391C535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D2FE94C-CDD8-4C79-9E32-4D5BAB0D40B7}"/>
              </a:ext>
            </a:extLst>
          </p:cNvPr>
          <p:cNvSpPr>
            <a:spLocks noGrp="1"/>
          </p:cNvSpPr>
          <p:nvPr>
            <p:ph type="dt" sz="half" idx="10"/>
          </p:nvPr>
        </p:nvSpPr>
        <p:spPr/>
        <p:txBody>
          <a:bodyPr/>
          <a:lstStyle/>
          <a:p>
            <a:fld id="{69C21BAC-7F30-469B-B458-BB61C463BF7F}" type="datetime1">
              <a:rPr lang="en-US" smtClean="0"/>
              <a:t>4/21/2020</a:t>
            </a:fld>
            <a:endParaRPr lang="en-US"/>
          </a:p>
        </p:txBody>
      </p:sp>
      <p:sp>
        <p:nvSpPr>
          <p:cNvPr id="8" name="Footer Placeholder 7">
            <a:extLst>
              <a:ext uri="{FF2B5EF4-FFF2-40B4-BE49-F238E27FC236}">
                <a16:creationId xmlns:a16="http://schemas.microsoft.com/office/drawing/2014/main" id="{4B666C05-F9FF-4ABA-B273-E12ED8657F3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9718B4F-717E-4E81-8C02-DEF242FFC5F8}"/>
              </a:ext>
            </a:extLst>
          </p:cNvPr>
          <p:cNvSpPr>
            <a:spLocks noGrp="1"/>
          </p:cNvSpPr>
          <p:nvPr>
            <p:ph type="sldNum" sz="quarter" idx="12"/>
          </p:nvPr>
        </p:nvSpPr>
        <p:spPr/>
        <p:txBody>
          <a:bodyPr/>
          <a:lstStyle/>
          <a:p>
            <a:fld id="{970ECC6F-27D3-4C21-9978-994C74C83207}" type="slidenum">
              <a:rPr lang="en-US" smtClean="0"/>
              <a:t>‹#›</a:t>
            </a:fld>
            <a:endParaRPr lang="en-US"/>
          </a:p>
        </p:txBody>
      </p:sp>
    </p:spTree>
    <p:extLst>
      <p:ext uri="{BB962C8B-B14F-4D97-AF65-F5344CB8AC3E}">
        <p14:creationId xmlns:p14="http://schemas.microsoft.com/office/powerpoint/2010/main" val="3536831203"/>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AA2EE-E647-49C8-AE92-C3CE4DF147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922B87B-F092-4A70-99B1-22C5DD7ADD1A}"/>
              </a:ext>
            </a:extLst>
          </p:cNvPr>
          <p:cNvSpPr>
            <a:spLocks noGrp="1"/>
          </p:cNvSpPr>
          <p:nvPr>
            <p:ph type="dt" sz="half" idx="10"/>
          </p:nvPr>
        </p:nvSpPr>
        <p:spPr/>
        <p:txBody>
          <a:bodyPr/>
          <a:lstStyle/>
          <a:p>
            <a:fld id="{C1FBD35A-B01B-41B5-9A61-4C2E190E2A81}" type="datetime1">
              <a:rPr lang="en-US" smtClean="0"/>
              <a:t>4/21/2020</a:t>
            </a:fld>
            <a:endParaRPr lang="en-US"/>
          </a:p>
        </p:txBody>
      </p:sp>
      <p:sp>
        <p:nvSpPr>
          <p:cNvPr id="4" name="Footer Placeholder 3">
            <a:extLst>
              <a:ext uri="{FF2B5EF4-FFF2-40B4-BE49-F238E27FC236}">
                <a16:creationId xmlns:a16="http://schemas.microsoft.com/office/drawing/2014/main" id="{D0AFF1F7-CAC7-49FE-BBE5-2B9A223DAD4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3496512-F6B7-45C2-8199-0DD08254D29D}"/>
              </a:ext>
            </a:extLst>
          </p:cNvPr>
          <p:cNvSpPr>
            <a:spLocks noGrp="1"/>
          </p:cNvSpPr>
          <p:nvPr>
            <p:ph type="sldNum" sz="quarter" idx="12"/>
          </p:nvPr>
        </p:nvSpPr>
        <p:spPr/>
        <p:txBody>
          <a:bodyPr/>
          <a:lstStyle/>
          <a:p>
            <a:fld id="{970ECC6F-27D3-4C21-9978-994C74C83207}" type="slidenum">
              <a:rPr lang="en-US" smtClean="0"/>
              <a:t>‹#›</a:t>
            </a:fld>
            <a:endParaRPr lang="en-US"/>
          </a:p>
        </p:txBody>
      </p:sp>
    </p:spTree>
    <p:extLst>
      <p:ext uri="{BB962C8B-B14F-4D97-AF65-F5344CB8AC3E}">
        <p14:creationId xmlns:p14="http://schemas.microsoft.com/office/powerpoint/2010/main" val="1226692133"/>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3F41E4-4283-49C5-B4F0-BC44DA629EC9}"/>
              </a:ext>
            </a:extLst>
          </p:cNvPr>
          <p:cNvSpPr>
            <a:spLocks noGrp="1"/>
          </p:cNvSpPr>
          <p:nvPr>
            <p:ph type="dt" sz="half" idx="10"/>
          </p:nvPr>
        </p:nvSpPr>
        <p:spPr/>
        <p:txBody>
          <a:bodyPr/>
          <a:lstStyle/>
          <a:p>
            <a:fld id="{23F771F0-ADE6-4507-9E9A-959B53C433E8}" type="datetime1">
              <a:rPr lang="en-US" smtClean="0"/>
              <a:t>4/21/2020</a:t>
            </a:fld>
            <a:endParaRPr lang="en-US"/>
          </a:p>
        </p:txBody>
      </p:sp>
      <p:sp>
        <p:nvSpPr>
          <p:cNvPr id="3" name="Footer Placeholder 2">
            <a:extLst>
              <a:ext uri="{FF2B5EF4-FFF2-40B4-BE49-F238E27FC236}">
                <a16:creationId xmlns:a16="http://schemas.microsoft.com/office/drawing/2014/main" id="{D54D14E9-D0B8-47E9-9EEA-78E026FBF46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B77DE5F-25D1-4F71-B7F6-4E8F0E3BA78F}"/>
              </a:ext>
            </a:extLst>
          </p:cNvPr>
          <p:cNvSpPr>
            <a:spLocks noGrp="1"/>
          </p:cNvSpPr>
          <p:nvPr>
            <p:ph type="sldNum" sz="quarter" idx="12"/>
          </p:nvPr>
        </p:nvSpPr>
        <p:spPr/>
        <p:txBody>
          <a:bodyPr/>
          <a:lstStyle/>
          <a:p>
            <a:fld id="{970ECC6F-27D3-4C21-9978-994C74C83207}" type="slidenum">
              <a:rPr lang="en-US" smtClean="0"/>
              <a:t>‹#›</a:t>
            </a:fld>
            <a:endParaRPr lang="en-US"/>
          </a:p>
        </p:txBody>
      </p:sp>
    </p:spTree>
    <p:extLst>
      <p:ext uri="{BB962C8B-B14F-4D97-AF65-F5344CB8AC3E}">
        <p14:creationId xmlns:p14="http://schemas.microsoft.com/office/powerpoint/2010/main" val="83813605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4FFFB-C7F8-4B49-B932-B930A53D20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D37E8F5-8D8E-4876-83AE-105902B16E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51BCC8-735C-4DF3-AB76-123EC293DFED}"/>
              </a:ext>
            </a:extLst>
          </p:cNvPr>
          <p:cNvSpPr>
            <a:spLocks noGrp="1"/>
          </p:cNvSpPr>
          <p:nvPr>
            <p:ph type="dt" sz="half" idx="10"/>
          </p:nvPr>
        </p:nvSpPr>
        <p:spPr/>
        <p:txBody>
          <a:bodyPr/>
          <a:lstStyle/>
          <a:p>
            <a:fld id="{CB05E85F-0D7E-46BE-A64D-7F23F7692D82}" type="datetime1">
              <a:rPr lang="en-US" smtClean="0"/>
              <a:t>4/18/2020</a:t>
            </a:fld>
            <a:endParaRPr lang="en-US"/>
          </a:p>
        </p:txBody>
      </p:sp>
      <p:sp>
        <p:nvSpPr>
          <p:cNvPr id="5" name="Footer Placeholder 4">
            <a:extLst>
              <a:ext uri="{FF2B5EF4-FFF2-40B4-BE49-F238E27FC236}">
                <a16:creationId xmlns:a16="http://schemas.microsoft.com/office/drawing/2014/main" id="{EFBE4BA7-EC42-401F-A094-3C56B99D61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52DD6E-A725-4E6E-9E49-0252CBED8BBF}"/>
              </a:ext>
            </a:extLst>
          </p:cNvPr>
          <p:cNvSpPr>
            <a:spLocks noGrp="1"/>
          </p:cNvSpPr>
          <p:nvPr>
            <p:ph type="sldNum" sz="quarter" idx="12"/>
          </p:nvPr>
        </p:nvSpPr>
        <p:spPr/>
        <p:txBody>
          <a:bodyPr/>
          <a:lstStyle/>
          <a:p>
            <a:fld id="{970ECC6F-27D3-4C21-9978-994C74C83207}" type="slidenum">
              <a:rPr lang="en-US" smtClean="0"/>
              <a:t>‹#›</a:t>
            </a:fld>
            <a:endParaRPr lang="en-US"/>
          </a:p>
        </p:txBody>
      </p:sp>
    </p:spTree>
    <p:extLst>
      <p:ext uri="{BB962C8B-B14F-4D97-AF65-F5344CB8AC3E}">
        <p14:creationId xmlns:p14="http://schemas.microsoft.com/office/powerpoint/2010/main" val="15290261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C0090-6F2D-4A6F-8670-29F803807A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D9E18BD-4F57-4F28-A0AE-8E0A7F051D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12758A-20C1-4C28-8BE3-3E8F89B259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3F3049-E03B-4095-AB89-EBB7E8B6C356}"/>
              </a:ext>
            </a:extLst>
          </p:cNvPr>
          <p:cNvSpPr>
            <a:spLocks noGrp="1"/>
          </p:cNvSpPr>
          <p:nvPr>
            <p:ph type="dt" sz="half" idx="10"/>
          </p:nvPr>
        </p:nvSpPr>
        <p:spPr/>
        <p:txBody>
          <a:bodyPr/>
          <a:lstStyle/>
          <a:p>
            <a:fld id="{F784D9DD-5ECA-4964-B953-633546585EE2}" type="datetime1">
              <a:rPr lang="en-US" smtClean="0"/>
              <a:t>4/21/2020</a:t>
            </a:fld>
            <a:endParaRPr lang="en-US"/>
          </a:p>
        </p:txBody>
      </p:sp>
      <p:sp>
        <p:nvSpPr>
          <p:cNvPr id="6" name="Footer Placeholder 5">
            <a:extLst>
              <a:ext uri="{FF2B5EF4-FFF2-40B4-BE49-F238E27FC236}">
                <a16:creationId xmlns:a16="http://schemas.microsoft.com/office/drawing/2014/main" id="{828E1B10-40C8-47CC-A894-7A319EABCE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26FB95-6C87-43E7-AD3D-20B99D7BC828}"/>
              </a:ext>
            </a:extLst>
          </p:cNvPr>
          <p:cNvSpPr>
            <a:spLocks noGrp="1"/>
          </p:cNvSpPr>
          <p:nvPr>
            <p:ph type="sldNum" sz="quarter" idx="12"/>
          </p:nvPr>
        </p:nvSpPr>
        <p:spPr/>
        <p:txBody>
          <a:bodyPr/>
          <a:lstStyle/>
          <a:p>
            <a:fld id="{970ECC6F-27D3-4C21-9978-994C74C83207}" type="slidenum">
              <a:rPr lang="en-US" smtClean="0"/>
              <a:t>‹#›</a:t>
            </a:fld>
            <a:endParaRPr lang="en-US"/>
          </a:p>
        </p:txBody>
      </p:sp>
    </p:spTree>
    <p:extLst>
      <p:ext uri="{BB962C8B-B14F-4D97-AF65-F5344CB8AC3E}">
        <p14:creationId xmlns:p14="http://schemas.microsoft.com/office/powerpoint/2010/main" val="3884251908"/>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CF573-34AB-4BAC-B529-2E11E4ABEF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C32254A-4AC1-4247-B7E7-8482677F16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188019-5F1D-4472-93B4-64E96BC8D0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F73854-3A3B-4B54-B12E-CB6981751ADF}"/>
              </a:ext>
            </a:extLst>
          </p:cNvPr>
          <p:cNvSpPr>
            <a:spLocks noGrp="1"/>
          </p:cNvSpPr>
          <p:nvPr>
            <p:ph type="dt" sz="half" idx="10"/>
          </p:nvPr>
        </p:nvSpPr>
        <p:spPr/>
        <p:txBody>
          <a:bodyPr/>
          <a:lstStyle/>
          <a:p>
            <a:fld id="{962A10BA-B183-4B6B-A20B-6B3CE4DF04CD}" type="datetime1">
              <a:rPr lang="en-US" smtClean="0"/>
              <a:t>4/21/2020</a:t>
            </a:fld>
            <a:endParaRPr lang="en-US"/>
          </a:p>
        </p:txBody>
      </p:sp>
      <p:sp>
        <p:nvSpPr>
          <p:cNvPr id="6" name="Footer Placeholder 5">
            <a:extLst>
              <a:ext uri="{FF2B5EF4-FFF2-40B4-BE49-F238E27FC236}">
                <a16:creationId xmlns:a16="http://schemas.microsoft.com/office/drawing/2014/main" id="{055CC910-AD06-49BF-9674-C3C1FECE08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0A4303-26D7-4CA5-A64A-BAEBAD35581D}"/>
              </a:ext>
            </a:extLst>
          </p:cNvPr>
          <p:cNvSpPr>
            <a:spLocks noGrp="1"/>
          </p:cNvSpPr>
          <p:nvPr>
            <p:ph type="sldNum" sz="quarter" idx="12"/>
          </p:nvPr>
        </p:nvSpPr>
        <p:spPr/>
        <p:txBody>
          <a:bodyPr/>
          <a:lstStyle/>
          <a:p>
            <a:fld id="{970ECC6F-27D3-4C21-9978-994C74C83207}" type="slidenum">
              <a:rPr lang="en-US" smtClean="0"/>
              <a:t>‹#›</a:t>
            </a:fld>
            <a:endParaRPr lang="en-US"/>
          </a:p>
        </p:txBody>
      </p:sp>
    </p:spTree>
    <p:extLst>
      <p:ext uri="{BB962C8B-B14F-4D97-AF65-F5344CB8AC3E}">
        <p14:creationId xmlns:p14="http://schemas.microsoft.com/office/powerpoint/2010/main" val="3315248026"/>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53CD7-63F3-4107-BE93-618B1D1E270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4F09D93-B0BA-4BA6-AB44-416972182C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67671D-1EBF-4305-BBEF-648008DE78C5}"/>
              </a:ext>
            </a:extLst>
          </p:cNvPr>
          <p:cNvSpPr>
            <a:spLocks noGrp="1"/>
          </p:cNvSpPr>
          <p:nvPr>
            <p:ph type="dt" sz="half" idx="10"/>
          </p:nvPr>
        </p:nvSpPr>
        <p:spPr/>
        <p:txBody>
          <a:bodyPr/>
          <a:lstStyle/>
          <a:p>
            <a:fld id="{5CC0A657-4D0A-448A-9C34-D169E55D6B5C}" type="datetime1">
              <a:rPr lang="en-US" smtClean="0"/>
              <a:t>4/21/2020</a:t>
            </a:fld>
            <a:endParaRPr lang="en-US"/>
          </a:p>
        </p:txBody>
      </p:sp>
      <p:sp>
        <p:nvSpPr>
          <p:cNvPr id="5" name="Footer Placeholder 4">
            <a:extLst>
              <a:ext uri="{FF2B5EF4-FFF2-40B4-BE49-F238E27FC236}">
                <a16:creationId xmlns:a16="http://schemas.microsoft.com/office/drawing/2014/main" id="{766326A2-7493-47B5-8C10-1C9F102368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A6E2D6-6303-4176-AB68-A66C884DDF74}"/>
              </a:ext>
            </a:extLst>
          </p:cNvPr>
          <p:cNvSpPr>
            <a:spLocks noGrp="1"/>
          </p:cNvSpPr>
          <p:nvPr>
            <p:ph type="sldNum" sz="quarter" idx="12"/>
          </p:nvPr>
        </p:nvSpPr>
        <p:spPr/>
        <p:txBody>
          <a:bodyPr/>
          <a:lstStyle/>
          <a:p>
            <a:fld id="{970ECC6F-27D3-4C21-9978-994C74C83207}" type="slidenum">
              <a:rPr lang="en-US" smtClean="0"/>
              <a:t>‹#›</a:t>
            </a:fld>
            <a:endParaRPr lang="en-US"/>
          </a:p>
        </p:txBody>
      </p:sp>
    </p:spTree>
    <p:extLst>
      <p:ext uri="{BB962C8B-B14F-4D97-AF65-F5344CB8AC3E}">
        <p14:creationId xmlns:p14="http://schemas.microsoft.com/office/powerpoint/2010/main" val="2816925461"/>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7CD5D7-69D2-48A4-A8C4-D89B74B229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032FB59-1798-4700-BF7C-BC182551712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FFFAE0-77F4-47BC-BEE7-0E3E538DC297}"/>
              </a:ext>
            </a:extLst>
          </p:cNvPr>
          <p:cNvSpPr>
            <a:spLocks noGrp="1"/>
          </p:cNvSpPr>
          <p:nvPr>
            <p:ph type="dt" sz="half" idx="10"/>
          </p:nvPr>
        </p:nvSpPr>
        <p:spPr/>
        <p:txBody>
          <a:bodyPr/>
          <a:lstStyle/>
          <a:p>
            <a:fld id="{A3CAFD59-7DF6-4358-8609-9237BAB5C285}" type="datetime1">
              <a:rPr lang="en-US" smtClean="0"/>
              <a:t>4/21/2020</a:t>
            </a:fld>
            <a:endParaRPr lang="en-US"/>
          </a:p>
        </p:txBody>
      </p:sp>
      <p:sp>
        <p:nvSpPr>
          <p:cNvPr id="5" name="Footer Placeholder 4">
            <a:extLst>
              <a:ext uri="{FF2B5EF4-FFF2-40B4-BE49-F238E27FC236}">
                <a16:creationId xmlns:a16="http://schemas.microsoft.com/office/drawing/2014/main" id="{D2233142-8392-4379-A20B-4F6D0DCE57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FA22A1-EA88-4253-BA7A-6021A6CDFBB1}"/>
              </a:ext>
            </a:extLst>
          </p:cNvPr>
          <p:cNvSpPr>
            <a:spLocks noGrp="1"/>
          </p:cNvSpPr>
          <p:nvPr>
            <p:ph type="sldNum" sz="quarter" idx="12"/>
          </p:nvPr>
        </p:nvSpPr>
        <p:spPr/>
        <p:txBody>
          <a:bodyPr/>
          <a:lstStyle/>
          <a:p>
            <a:fld id="{970ECC6F-27D3-4C21-9978-994C74C83207}" type="slidenum">
              <a:rPr lang="en-US" smtClean="0"/>
              <a:t>‹#›</a:t>
            </a:fld>
            <a:endParaRPr lang="en-US"/>
          </a:p>
        </p:txBody>
      </p:sp>
    </p:spTree>
    <p:extLst>
      <p:ext uri="{BB962C8B-B14F-4D97-AF65-F5344CB8AC3E}">
        <p14:creationId xmlns:p14="http://schemas.microsoft.com/office/powerpoint/2010/main" val="167342370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D2FA1-66CB-4713-9692-B7FA7A4F50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F3017E-C70C-448C-A839-0EDDA8D37F6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0C68AB-FE75-448B-ACE0-6A2503957A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0D1BB2-2969-48BA-95FE-A2A780447AD3}"/>
              </a:ext>
            </a:extLst>
          </p:cNvPr>
          <p:cNvSpPr>
            <a:spLocks noGrp="1"/>
          </p:cNvSpPr>
          <p:nvPr>
            <p:ph type="dt" sz="half" idx="10"/>
          </p:nvPr>
        </p:nvSpPr>
        <p:spPr/>
        <p:txBody>
          <a:bodyPr/>
          <a:lstStyle/>
          <a:p>
            <a:fld id="{E95DA160-C567-4767-9E7C-D959E74F82A6}" type="datetime1">
              <a:rPr lang="en-US" smtClean="0"/>
              <a:t>4/18/2020</a:t>
            </a:fld>
            <a:endParaRPr lang="en-US"/>
          </a:p>
        </p:txBody>
      </p:sp>
      <p:sp>
        <p:nvSpPr>
          <p:cNvPr id="6" name="Footer Placeholder 5">
            <a:extLst>
              <a:ext uri="{FF2B5EF4-FFF2-40B4-BE49-F238E27FC236}">
                <a16:creationId xmlns:a16="http://schemas.microsoft.com/office/drawing/2014/main" id="{1C0E34D0-B26A-4B32-B1CE-9F053FB37F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342DF2-A73C-43C8-8405-B98BFC7A6C27}"/>
              </a:ext>
            </a:extLst>
          </p:cNvPr>
          <p:cNvSpPr>
            <a:spLocks noGrp="1"/>
          </p:cNvSpPr>
          <p:nvPr>
            <p:ph type="sldNum" sz="quarter" idx="12"/>
          </p:nvPr>
        </p:nvSpPr>
        <p:spPr/>
        <p:txBody>
          <a:bodyPr/>
          <a:lstStyle/>
          <a:p>
            <a:fld id="{970ECC6F-27D3-4C21-9978-994C74C83207}" type="slidenum">
              <a:rPr lang="en-US" smtClean="0"/>
              <a:t>‹#›</a:t>
            </a:fld>
            <a:endParaRPr lang="en-US"/>
          </a:p>
        </p:txBody>
      </p:sp>
    </p:spTree>
    <p:extLst>
      <p:ext uri="{BB962C8B-B14F-4D97-AF65-F5344CB8AC3E}">
        <p14:creationId xmlns:p14="http://schemas.microsoft.com/office/powerpoint/2010/main" val="1090622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4B735-EA5D-494B-A95C-3FDEE4B0C49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9D23D3F-6540-4DD3-9D1E-969C73F69D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7F7EE2E-A8D0-4E54-B46C-2616531370D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517A455-CB73-4DFB-900B-E52261DE6E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66508A-3C0B-4B8B-A15F-BD7391C535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D2FE94C-CDD8-4C79-9E32-4D5BAB0D40B7}"/>
              </a:ext>
            </a:extLst>
          </p:cNvPr>
          <p:cNvSpPr>
            <a:spLocks noGrp="1"/>
          </p:cNvSpPr>
          <p:nvPr>
            <p:ph type="dt" sz="half" idx="10"/>
          </p:nvPr>
        </p:nvSpPr>
        <p:spPr/>
        <p:txBody>
          <a:bodyPr/>
          <a:lstStyle/>
          <a:p>
            <a:fld id="{69C21BAC-7F30-469B-B458-BB61C463BF7F}" type="datetime1">
              <a:rPr lang="en-US" smtClean="0"/>
              <a:t>4/18/2020</a:t>
            </a:fld>
            <a:endParaRPr lang="en-US"/>
          </a:p>
        </p:txBody>
      </p:sp>
      <p:sp>
        <p:nvSpPr>
          <p:cNvPr id="8" name="Footer Placeholder 7">
            <a:extLst>
              <a:ext uri="{FF2B5EF4-FFF2-40B4-BE49-F238E27FC236}">
                <a16:creationId xmlns:a16="http://schemas.microsoft.com/office/drawing/2014/main" id="{4B666C05-F9FF-4ABA-B273-E12ED8657F3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9718B4F-717E-4E81-8C02-DEF242FFC5F8}"/>
              </a:ext>
            </a:extLst>
          </p:cNvPr>
          <p:cNvSpPr>
            <a:spLocks noGrp="1"/>
          </p:cNvSpPr>
          <p:nvPr>
            <p:ph type="sldNum" sz="quarter" idx="12"/>
          </p:nvPr>
        </p:nvSpPr>
        <p:spPr/>
        <p:txBody>
          <a:bodyPr/>
          <a:lstStyle/>
          <a:p>
            <a:fld id="{970ECC6F-27D3-4C21-9978-994C74C83207}" type="slidenum">
              <a:rPr lang="en-US" smtClean="0"/>
              <a:t>‹#›</a:t>
            </a:fld>
            <a:endParaRPr lang="en-US"/>
          </a:p>
        </p:txBody>
      </p:sp>
    </p:spTree>
    <p:extLst>
      <p:ext uri="{BB962C8B-B14F-4D97-AF65-F5344CB8AC3E}">
        <p14:creationId xmlns:p14="http://schemas.microsoft.com/office/powerpoint/2010/main" val="252089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AA2EE-E647-49C8-AE92-C3CE4DF147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922B87B-F092-4A70-99B1-22C5DD7ADD1A}"/>
              </a:ext>
            </a:extLst>
          </p:cNvPr>
          <p:cNvSpPr>
            <a:spLocks noGrp="1"/>
          </p:cNvSpPr>
          <p:nvPr>
            <p:ph type="dt" sz="half" idx="10"/>
          </p:nvPr>
        </p:nvSpPr>
        <p:spPr/>
        <p:txBody>
          <a:bodyPr/>
          <a:lstStyle/>
          <a:p>
            <a:fld id="{C1FBD35A-B01B-41B5-9A61-4C2E190E2A81}" type="datetime1">
              <a:rPr lang="en-US" smtClean="0"/>
              <a:t>4/18/2020</a:t>
            </a:fld>
            <a:endParaRPr lang="en-US"/>
          </a:p>
        </p:txBody>
      </p:sp>
      <p:sp>
        <p:nvSpPr>
          <p:cNvPr id="4" name="Footer Placeholder 3">
            <a:extLst>
              <a:ext uri="{FF2B5EF4-FFF2-40B4-BE49-F238E27FC236}">
                <a16:creationId xmlns:a16="http://schemas.microsoft.com/office/drawing/2014/main" id="{D0AFF1F7-CAC7-49FE-BBE5-2B9A223DAD4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3496512-F6B7-45C2-8199-0DD08254D29D}"/>
              </a:ext>
            </a:extLst>
          </p:cNvPr>
          <p:cNvSpPr>
            <a:spLocks noGrp="1"/>
          </p:cNvSpPr>
          <p:nvPr>
            <p:ph type="sldNum" sz="quarter" idx="12"/>
          </p:nvPr>
        </p:nvSpPr>
        <p:spPr/>
        <p:txBody>
          <a:bodyPr/>
          <a:lstStyle/>
          <a:p>
            <a:fld id="{970ECC6F-27D3-4C21-9978-994C74C83207}" type="slidenum">
              <a:rPr lang="en-US" smtClean="0"/>
              <a:t>‹#›</a:t>
            </a:fld>
            <a:endParaRPr lang="en-US"/>
          </a:p>
        </p:txBody>
      </p:sp>
    </p:spTree>
    <p:extLst>
      <p:ext uri="{BB962C8B-B14F-4D97-AF65-F5344CB8AC3E}">
        <p14:creationId xmlns:p14="http://schemas.microsoft.com/office/powerpoint/2010/main" val="3897997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3F41E4-4283-49C5-B4F0-BC44DA629EC9}"/>
              </a:ext>
            </a:extLst>
          </p:cNvPr>
          <p:cNvSpPr>
            <a:spLocks noGrp="1"/>
          </p:cNvSpPr>
          <p:nvPr>
            <p:ph type="dt" sz="half" idx="10"/>
          </p:nvPr>
        </p:nvSpPr>
        <p:spPr/>
        <p:txBody>
          <a:bodyPr/>
          <a:lstStyle/>
          <a:p>
            <a:fld id="{23F771F0-ADE6-4507-9E9A-959B53C433E8}" type="datetime1">
              <a:rPr lang="en-US" smtClean="0"/>
              <a:t>4/18/2020</a:t>
            </a:fld>
            <a:endParaRPr lang="en-US"/>
          </a:p>
        </p:txBody>
      </p:sp>
      <p:sp>
        <p:nvSpPr>
          <p:cNvPr id="3" name="Footer Placeholder 2">
            <a:extLst>
              <a:ext uri="{FF2B5EF4-FFF2-40B4-BE49-F238E27FC236}">
                <a16:creationId xmlns:a16="http://schemas.microsoft.com/office/drawing/2014/main" id="{D54D14E9-D0B8-47E9-9EEA-78E026FBF46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B77DE5F-25D1-4F71-B7F6-4E8F0E3BA78F}"/>
              </a:ext>
            </a:extLst>
          </p:cNvPr>
          <p:cNvSpPr>
            <a:spLocks noGrp="1"/>
          </p:cNvSpPr>
          <p:nvPr>
            <p:ph type="sldNum" sz="quarter" idx="12"/>
          </p:nvPr>
        </p:nvSpPr>
        <p:spPr/>
        <p:txBody>
          <a:bodyPr/>
          <a:lstStyle/>
          <a:p>
            <a:fld id="{970ECC6F-27D3-4C21-9978-994C74C83207}" type="slidenum">
              <a:rPr lang="en-US" smtClean="0"/>
              <a:t>‹#›</a:t>
            </a:fld>
            <a:endParaRPr lang="en-US"/>
          </a:p>
        </p:txBody>
      </p:sp>
    </p:spTree>
    <p:extLst>
      <p:ext uri="{BB962C8B-B14F-4D97-AF65-F5344CB8AC3E}">
        <p14:creationId xmlns:p14="http://schemas.microsoft.com/office/powerpoint/2010/main" val="1500167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C0090-6F2D-4A6F-8670-29F803807A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D9E18BD-4F57-4F28-A0AE-8E0A7F051D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12758A-20C1-4C28-8BE3-3E8F89B259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3F3049-E03B-4095-AB89-EBB7E8B6C356}"/>
              </a:ext>
            </a:extLst>
          </p:cNvPr>
          <p:cNvSpPr>
            <a:spLocks noGrp="1"/>
          </p:cNvSpPr>
          <p:nvPr>
            <p:ph type="dt" sz="half" idx="10"/>
          </p:nvPr>
        </p:nvSpPr>
        <p:spPr/>
        <p:txBody>
          <a:bodyPr/>
          <a:lstStyle/>
          <a:p>
            <a:fld id="{F784D9DD-5ECA-4964-B953-633546585EE2}" type="datetime1">
              <a:rPr lang="en-US" smtClean="0"/>
              <a:t>4/18/2020</a:t>
            </a:fld>
            <a:endParaRPr lang="en-US"/>
          </a:p>
        </p:txBody>
      </p:sp>
      <p:sp>
        <p:nvSpPr>
          <p:cNvPr id="6" name="Footer Placeholder 5">
            <a:extLst>
              <a:ext uri="{FF2B5EF4-FFF2-40B4-BE49-F238E27FC236}">
                <a16:creationId xmlns:a16="http://schemas.microsoft.com/office/drawing/2014/main" id="{828E1B10-40C8-47CC-A894-7A319EABCE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26FB95-6C87-43E7-AD3D-20B99D7BC828}"/>
              </a:ext>
            </a:extLst>
          </p:cNvPr>
          <p:cNvSpPr>
            <a:spLocks noGrp="1"/>
          </p:cNvSpPr>
          <p:nvPr>
            <p:ph type="sldNum" sz="quarter" idx="12"/>
          </p:nvPr>
        </p:nvSpPr>
        <p:spPr/>
        <p:txBody>
          <a:bodyPr/>
          <a:lstStyle/>
          <a:p>
            <a:fld id="{970ECC6F-27D3-4C21-9978-994C74C83207}" type="slidenum">
              <a:rPr lang="en-US" smtClean="0"/>
              <a:t>‹#›</a:t>
            </a:fld>
            <a:endParaRPr lang="en-US"/>
          </a:p>
        </p:txBody>
      </p:sp>
    </p:spTree>
    <p:extLst>
      <p:ext uri="{BB962C8B-B14F-4D97-AF65-F5344CB8AC3E}">
        <p14:creationId xmlns:p14="http://schemas.microsoft.com/office/powerpoint/2010/main" val="3162009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CF573-34AB-4BAC-B529-2E11E4ABEF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C32254A-4AC1-4247-B7E7-8482677F16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188019-5F1D-4472-93B4-64E96BC8D0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F73854-3A3B-4B54-B12E-CB6981751ADF}"/>
              </a:ext>
            </a:extLst>
          </p:cNvPr>
          <p:cNvSpPr>
            <a:spLocks noGrp="1"/>
          </p:cNvSpPr>
          <p:nvPr>
            <p:ph type="dt" sz="half" idx="10"/>
          </p:nvPr>
        </p:nvSpPr>
        <p:spPr/>
        <p:txBody>
          <a:bodyPr/>
          <a:lstStyle/>
          <a:p>
            <a:fld id="{962A10BA-B183-4B6B-A20B-6B3CE4DF04CD}" type="datetime1">
              <a:rPr lang="en-US" smtClean="0"/>
              <a:t>4/18/2020</a:t>
            </a:fld>
            <a:endParaRPr lang="en-US"/>
          </a:p>
        </p:txBody>
      </p:sp>
      <p:sp>
        <p:nvSpPr>
          <p:cNvPr id="6" name="Footer Placeholder 5">
            <a:extLst>
              <a:ext uri="{FF2B5EF4-FFF2-40B4-BE49-F238E27FC236}">
                <a16:creationId xmlns:a16="http://schemas.microsoft.com/office/drawing/2014/main" id="{055CC910-AD06-49BF-9674-C3C1FECE08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0A4303-26D7-4CA5-A64A-BAEBAD35581D}"/>
              </a:ext>
            </a:extLst>
          </p:cNvPr>
          <p:cNvSpPr>
            <a:spLocks noGrp="1"/>
          </p:cNvSpPr>
          <p:nvPr>
            <p:ph type="sldNum" sz="quarter" idx="12"/>
          </p:nvPr>
        </p:nvSpPr>
        <p:spPr/>
        <p:txBody>
          <a:bodyPr/>
          <a:lstStyle/>
          <a:p>
            <a:fld id="{970ECC6F-27D3-4C21-9978-994C74C83207}" type="slidenum">
              <a:rPr lang="en-US" smtClean="0"/>
              <a:t>‹#›</a:t>
            </a:fld>
            <a:endParaRPr lang="en-US"/>
          </a:p>
        </p:txBody>
      </p:sp>
    </p:spTree>
    <p:extLst>
      <p:ext uri="{BB962C8B-B14F-4D97-AF65-F5344CB8AC3E}">
        <p14:creationId xmlns:p14="http://schemas.microsoft.com/office/powerpoint/2010/main" val="3346491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B2C778-FBEB-43AF-95B7-D9DD6075E9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95AF370-78D8-48C3-BC22-392FAA304A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A2165C-4B1C-4810-B167-22952CE3E8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F1A7A7-49C7-40AD-9FA8-4D0E7E974C47}" type="datetime1">
              <a:rPr lang="en-US" smtClean="0"/>
              <a:t>4/18/2020</a:t>
            </a:fld>
            <a:endParaRPr lang="en-US"/>
          </a:p>
        </p:txBody>
      </p:sp>
      <p:sp>
        <p:nvSpPr>
          <p:cNvPr id="5" name="Footer Placeholder 4">
            <a:extLst>
              <a:ext uri="{FF2B5EF4-FFF2-40B4-BE49-F238E27FC236}">
                <a16:creationId xmlns:a16="http://schemas.microsoft.com/office/drawing/2014/main" id="{57157DEA-8CC2-4B31-8E02-F23808BBA4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68B67EC-5554-4A10-800E-46BC79BABE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0ECC6F-27D3-4C21-9978-994C74C83207}" type="slidenum">
              <a:rPr lang="en-US" smtClean="0"/>
              <a:t>‹#›</a:t>
            </a:fld>
            <a:endParaRPr lang="en-US"/>
          </a:p>
        </p:txBody>
      </p:sp>
    </p:spTree>
    <p:extLst>
      <p:ext uri="{BB962C8B-B14F-4D97-AF65-F5344CB8AC3E}">
        <p14:creationId xmlns:p14="http://schemas.microsoft.com/office/powerpoint/2010/main" val="2816031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5B18A6-EB21-4474-A7C9-83B2D230E4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E19F14F-36FA-4679-82E4-1A03DA48F7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D3384-0A1D-4B47-930D-9E2B4E7BE7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D81ABF-BAB6-4D1C-8F7A-8723CC524F3D}" type="datetime1">
              <a:rPr lang="en-US" smtClean="0"/>
              <a:t>4/18/2020</a:t>
            </a:fld>
            <a:endParaRPr lang="en-US"/>
          </a:p>
        </p:txBody>
      </p:sp>
      <p:sp>
        <p:nvSpPr>
          <p:cNvPr id="5" name="Footer Placeholder 4">
            <a:extLst>
              <a:ext uri="{FF2B5EF4-FFF2-40B4-BE49-F238E27FC236}">
                <a16:creationId xmlns:a16="http://schemas.microsoft.com/office/drawing/2014/main" id="{337CAA11-43A4-418A-B6CE-FF89AF4774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8E3699E-FA7A-4F13-A58D-53EDA12F56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2AD325-1CFC-45F2-B768-8BE7A56A6A14}" type="slidenum">
              <a:rPr lang="en-US" smtClean="0"/>
              <a:t>‹#›</a:t>
            </a:fld>
            <a:endParaRPr lang="en-US"/>
          </a:p>
        </p:txBody>
      </p:sp>
    </p:spTree>
    <p:extLst>
      <p:ext uri="{BB962C8B-B14F-4D97-AF65-F5344CB8AC3E}">
        <p14:creationId xmlns:p14="http://schemas.microsoft.com/office/powerpoint/2010/main" val="23707388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B2C778-FBEB-43AF-95B7-D9DD6075E9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95AF370-78D8-48C3-BC22-392FAA304A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A2165C-4B1C-4810-B167-22952CE3E8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F1A7A7-49C7-40AD-9FA8-4D0E7E974C47}" type="datetime1">
              <a:rPr lang="en-US" smtClean="0"/>
              <a:t>4/21/2020</a:t>
            </a:fld>
            <a:endParaRPr lang="en-US"/>
          </a:p>
        </p:txBody>
      </p:sp>
      <p:sp>
        <p:nvSpPr>
          <p:cNvPr id="5" name="Footer Placeholder 4">
            <a:extLst>
              <a:ext uri="{FF2B5EF4-FFF2-40B4-BE49-F238E27FC236}">
                <a16:creationId xmlns:a16="http://schemas.microsoft.com/office/drawing/2014/main" id="{57157DEA-8CC2-4B31-8E02-F23808BBA4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68B67EC-5554-4A10-800E-46BC79BABE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0ECC6F-27D3-4C21-9978-994C74C83207}" type="slidenum">
              <a:rPr lang="en-US" smtClean="0"/>
              <a:t>‹#›</a:t>
            </a:fld>
            <a:endParaRPr lang="en-US"/>
          </a:p>
        </p:txBody>
      </p:sp>
    </p:spTree>
    <p:extLst>
      <p:ext uri="{BB962C8B-B14F-4D97-AF65-F5344CB8AC3E}">
        <p14:creationId xmlns:p14="http://schemas.microsoft.com/office/powerpoint/2010/main" val="28536039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zoom.us/webinar/register/WN_hXhVVfHKSq2VykyQkkSqww"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JPG"/><Relationship Id="rId4" Type="http://schemas.openxmlformats.org/officeDocument/2006/relationships/hyperlink" Target="https://publicprocurementinternational.com/2020/04/12/government-contracting-and-covid-19-nba-april-23-202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www.hhs.gov/sites/default/files/prep-act-advisory-opinion-april-14-2020.pdf" TargetMode="Externa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xml"/><Relationship Id="rId1" Type="http://schemas.openxmlformats.org/officeDocument/2006/relationships/slideLayout" Target="../slideLayouts/slideLayout17.xml"/><Relationship Id="rId5" Type="http://schemas.openxmlformats.org/officeDocument/2006/relationships/hyperlink" Target="https://www.law.gwu.edu/msl-government-contracts-and-cybersecurity-coffee-chat" TargetMode="Externa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www.reedsmith.com/en/topics/cares-act-resource-center" TargetMode="External"/><Relationship Id="rId3" Type="http://schemas.openxmlformats.org/officeDocument/2006/relationships/image" Target="../media/image9.png"/><Relationship Id="rId7" Type="http://schemas.openxmlformats.org/officeDocument/2006/relationships/hyperlink" Target="https://www.reedsmith.com/en/topics/coronavirus-covid-19-resource-center-need-to-know-business-legal-issues" TargetMode="External"/><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hyperlink" Target="https://www.reedsmith.com/en/professionals/c/craig-liza-v" TargetMode="Externa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8" Type="http://schemas.openxmlformats.org/officeDocument/2006/relationships/hyperlink" Target="3.%09https:/governmentcontractsnavigator.com/category/cares-act-coronavirus-aid-relief-and-economic-security-act/%20--" TargetMode="External"/><Relationship Id="rId3" Type="http://schemas.openxmlformats.org/officeDocument/2006/relationships/image" Target="../media/image13.jpeg"/><Relationship Id="rId7" Type="http://schemas.openxmlformats.org/officeDocument/2006/relationships/hyperlink" Target="2.%09https:/governmentcontractsnavigator.com/category/coronavirus-covid-19/" TargetMode="Externa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hyperlink" Target="https://www.blankrome.com/publications/tips-mitigate-future-covid-funding-enforcement-risks" TargetMode="External"/><Relationship Id="rId5" Type="http://schemas.openxmlformats.org/officeDocument/2006/relationships/hyperlink" Target="https://www.blankrome.com/people/dominique-l-casimir" TargetMode="External"/><Relationship Id="rId4" Type="http://schemas.openxmlformats.org/officeDocument/2006/relationships/hyperlink" Target="https://www.justice.gov/opa/pr/attorney-general-william-p-barr-urges-american-public-report-covid-19-fraud" TargetMode="External"/><Relationship Id="rId9" Type="http://schemas.openxmlformats.org/officeDocument/2006/relationships/hyperlink" Target="https://www.blankrome.com/special-topics/coronavirus-covid-19-task-forc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 name="Rectangle 55">
            <a:extLst>
              <a:ext uri="{FF2B5EF4-FFF2-40B4-BE49-F238E27FC236}">
                <a16:creationId xmlns:a16="http://schemas.microsoft.com/office/drawing/2014/main" id="{5434194B-EB56-4062-98C6-CB72F287E3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0022124"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Picture 57">
            <a:extLst>
              <a:ext uri="{FF2B5EF4-FFF2-40B4-BE49-F238E27FC236}">
                <a16:creationId xmlns:a16="http://schemas.microsoft.com/office/drawing/2014/main" id="{B3746DB1-35A8-422F-9955-4F8E75DBB07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29CA42DD-B0AB-4ACB-9975-1B66F8A520C9}"/>
              </a:ext>
            </a:extLst>
          </p:cNvPr>
          <p:cNvSpPr>
            <a:spLocks noGrp="1"/>
          </p:cNvSpPr>
          <p:nvPr>
            <p:ph type="subTitle" idx="1"/>
          </p:nvPr>
        </p:nvSpPr>
        <p:spPr>
          <a:xfrm>
            <a:off x="5445676" y="5727404"/>
            <a:ext cx="5946202" cy="838831"/>
          </a:xfrm>
        </p:spPr>
        <p:txBody>
          <a:bodyPr anchor="b">
            <a:normAutofit/>
          </a:bodyPr>
          <a:lstStyle/>
          <a:p>
            <a:pPr algn="r"/>
            <a:r>
              <a:rPr lang="en-US" sz="1400" b="1" dirty="0">
                <a:solidFill>
                  <a:srgbClr val="000000"/>
                </a:solidFill>
              </a:rPr>
              <a:t>Webinar – Thursday, April 23, 2020 – 9 am Pacific – 12 noon Eastern</a:t>
            </a:r>
          </a:p>
          <a:p>
            <a:pPr algn="r"/>
            <a:r>
              <a:rPr lang="en-US" sz="900" b="1" dirty="0">
                <a:solidFill>
                  <a:srgbClr val="000000"/>
                </a:solidFill>
              </a:rPr>
              <a:t>Register: </a:t>
            </a:r>
            <a:r>
              <a:rPr lang="en-US" sz="900" dirty="0">
                <a:solidFill>
                  <a:srgbClr val="000000"/>
                </a:solidFill>
                <a:hlinkClick r:id="rId3"/>
              </a:rPr>
              <a:t>https://zoom.us/webinar/register/WN_hXhVVfHKSq2VykyQkkSqww</a:t>
            </a:r>
            <a:r>
              <a:rPr lang="en-US" sz="900" b="1" dirty="0">
                <a:solidFill>
                  <a:srgbClr val="000000"/>
                </a:solidFill>
              </a:rPr>
              <a:t>  </a:t>
            </a:r>
          </a:p>
          <a:p>
            <a:pPr algn="r"/>
            <a:r>
              <a:rPr lang="en-US" sz="900" b="1" dirty="0">
                <a:solidFill>
                  <a:srgbClr val="000000"/>
                </a:solidFill>
              </a:rPr>
              <a:t>Info: </a:t>
            </a:r>
            <a:r>
              <a:rPr lang="en-US" sz="900" dirty="0">
                <a:solidFill>
                  <a:srgbClr val="000000"/>
                </a:solidFill>
                <a:hlinkClick r:id="rId4"/>
              </a:rPr>
              <a:t>https://publicprocurementinternational.com/2020/04/12/government-contracting-and-covid-19-nba-april-23-2020/</a:t>
            </a:r>
            <a:endParaRPr lang="en-US" sz="900" dirty="0">
              <a:solidFill>
                <a:srgbClr val="000000"/>
              </a:solidFill>
            </a:endParaRPr>
          </a:p>
        </p:txBody>
      </p:sp>
      <p:sp>
        <p:nvSpPr>
          <p:cNvPr id="2" name="Title 1">
            <a:extLst>
              <a:ext uri="{FF2B5EF4-FFF2-40B4-BE49-F238E27FC236}">
                <a16:creationId xmlns:a16="http://schemas.microsoft.com/office/drawing/2014/main" id="{BF752B87-6469-4A5C-AB73-69F127A3BA55}"/>
              </a:ext>
            </a:extLst>
          </p:cNvPr>
          <p:cNvSpPr>
            <a:spLocks noGrp="1"/>
          </p:cNvSpPr>
          <p:nvPr>
            <p:ph type="ctrTitle"/>
          </p:nvPr>
        </p:nvSpPr>
        <p:spPr>
          <a:xfrm>
            <a:off x="5445299" y="4592325"/>
            <a:ext cx="5946579" cy="1514185"/>
          </a:xfrm>
        </p:spPr>
        <p:txBody>
          <a:bodyPr anchor="t">
            <a:normAutofit/>
          </a:bodyPr>
          <a:lstStyle/>
          <a:p>
            <a:pPr algn="r"/>
            <a:r>
              <a:rPr lang="en-US" sz="3700" b="1" i="1" dirty="0">
                <a:solidFill>
                  <a:srgbClr val="000000"/>
                </a:solidFill>
                <a:effectLst>
                  <a:outerShdw blurRad="38100" dist="38100" dir="2700000" algn="tl">
                    <a:srgbClr val="000000">
                      <a:alpha val="43137"/>
                    </a:srgbClr>
                  </a:outerShdw>
                </a:effectLst>
              </a:rPr>
              <a:t>Government Contracting and COVID-19:  Emerging Issues</a:t>
            </a:r>
            <a:endParaRPr lang="en-US" sz="3700" dirty="0">
              <a:solidFill>
                <a:srgbClr val="000000"/>
              </a:solidFill>
              <a:effectLst>
                <a:outerShdw blurRad="38100" dist="38100" dir="2700000" algn="tl">
                  <a:srgbClr val="000000">
                    <a:alpha val="43137"/>
                  </a:srgbClr>
                </a:outerShdw>
              </a:effectLst>
            </a:endParaRPr>
          </a:p>
        </p:txBody>
      </p:sp>
      <p:sp>
        <p:nvSpPr>
          <p:cNvPr id="66" name="Freeform 57">
            <a:extLst>
              <a:ext uri="{FF2B5EF4-FFF2-40B4-BE49-F238E27FC236}">
                <a16:creationId xmlns:a16="http://schemas.microsoft.com/office/drawing/2014/main" id="{B817D9AD-5E85-4E85-AC3E-43E24FA91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580219"/>
            <a:ext cx="4383459" cy="5287256"/>
          </a:xfrm>
          <a:custGeom>
            <a:avLst/>
            <a:gdLst>
              <a:gd name="connsiteX0" fmla="*/ 1504462 w 4383459"/>
              <a:gd name="connsiteY0" fmla="*/ 0 h 5287256"/>
              <a:gd name="connsiteX1" fmla="*/ 4383459 w 4383459"/>
              <a:gd name="connsiteY1" fmla="*/ 2878997 h 5287256"/>
              <a:gd name="connsiteX2" fmla="*/ 3114137 w 4383459"/>
              <a:gd name="connsiteY2" fmla="*/ 5266307 h 5287256"/>
              <a:gd name="connsiteX3" fmla="*/ 3079653 w 4383459"/>
              <a:gd name="connsiteY3" fmla="*/ 5287256 h 5287256"/>
              <a:gd name="connsiteX4" fmla="*/ 0 w 4383459"/>
              <a:gd name="connsiteY4" fmla="*/ 5287256 h 5287256"/>
              <a:gd name="connsiteX5" fmla="*/ 0 w 4383459"/>
              <a:gd name="connsiteY5" fmla="*/ 427769 h 5287256"/>
              <a:gd name="connsiteX6" fmla="*/ 132161 w 4383459"/>
              <a:gd name="connsiteY6" fmla="*/ 347480 h 5287256"/>
              <a:gd name="connsiteX7" fmla="*/ 1504462 w 4383459"/>
              <a:gd name="connsiteY7" fmla="*/ 0 h 5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83459" h="5287256">
                <a:moveTo>
                  <a:pt x="1504462" y="0"/>
                </a:moveTo>
                <a:cubicBezTo>
                  <a:pt x="3094488" y="0"/>
                  <a:pt x="4383459" y="1288971"/>
                  <a:pt x="4383459" y="2878997"/>
                </a:cubicBezTo>
                <a:cubicBezTo>
                  <a:pt x="4383459" y="3872763"/>
                  <a:pt x="3879955" y="4748930"/>
                  <a:pt x="3114137" y="5266307"/>
                </a:cubicBezTo>
                <a:lnTo>
                  <a:pt x="3079653" y="5287256"/>
                </a:lnTo>
                <a:lnTo>
                  <a:pt x="0" y="5287256"/>
                </a:lnTo>
                <a:lnTo>
                  <a:pt x="0" y="427769"/>
                </a:lnTo>
                <a:lnTo>
                  <a:pt x="132161" y="347480"/>
                </a:lnTo>
                <a:cubicBezTo>
                  <a:pt x="540096" y="125876"/>
                  <a:pt x="1007579" y="0"/>
                  <a:pt x="1504462"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Freeform: Shape 61">
            <a:extLst>
              <a:ext uri="{FF2B5EF4-FFF2-40B4-BE49-F238E27FC236}">
                <a16:creationId xmlns:a16="http://schemas.microsoft.com/office/drawing/2014/main" id="{F0810290-E788-4DE3-B716-DBE58CC6A8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2946" y="0"/>
            <a:ext cx="4185112" cy="3170097"/>
          </a:xfrm>
          <a:custGeom>
            <a:avLst/>
            <a:gdLst>
              <a:gd name="connsiteX0" fmla="*/ 301225 w 4185112"/>
              <a:gd name="connsiteY0" fmla="*/ 0 h 3170097"/>
              <a:gd name="connsiteX1" fmla="*/ 3883887 w 4185112"/>
              <a:gd name="connsiteY1" fmla="*/ 0 h 3170097"/>
              <a:gd name="connsiteX2" fmla="*/ 3932552 w 4185112"/>
              <a:gd name="connsiteY2" fmla="*/ 80105 h 3170097"/>
              <a:gd name="connsiteX3" fmla="*/ 4185112 w 4185112"/>
              <a:gd name="connsiteY3" fmla="*/ 1077541 h 3170097"/>
              <a:gd name="connsiteX4" fmla="*/ 2092556 w 4185112"/>
              <a:gd name="connsiteY4" fmla="*/ 3170097 h 3170097"/>
              <a:gd name="connsiteX5" fmla="*/ 0 w 4185112"/>
              <a:gd name="connsiteY5" fmla="*/ 1077541 h 3170097"/>
              <a:gd name="connsiteX6" fmla="*/ 252561 w 4185112"/>
              <a:gd name="connsiteY6" fmla="*/ 80105 h 317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5112" h="3170097">
                <a:moveTo>
                  <a:pt x="301225" y="0"/>
                </a:moveTo>
                <a:lnTo>
                  <a:pt x="3883887" y="0"/>
                </a:lnTo>
                <a:lnTo>
                  <a:pt x="3932552" y="80105"/>
                </a:lnTo>
                <a:cubicBezTo>
                  <a:pt x="4093621" y="376606"/>
                  <a:pt x="4185112" y="716389"/>
                  <a:pt x="4185112" y="1077541"/>
                </a:cubicBezTo>
                <a:cubicBezTo>
                  <a:pt x="4185112" y="2233228"/>
                  <a:pt x="3248243" y="3170097"/>
                  <a:pt x="2092556" y="3170097"/>
                </a:cubicBezTo>
                <a:cubicBezTo>
                  <a:pt x="936869" y="3170097"/>
                  <a:pt x="0" y="2233228"/>
                  <a:pt x="0" y="1077541"/>
                </a:cubicBezTo>
                <a:cubicBezTo>
                  <a:pt x="0" y="716389"/>
                  <a:pt x="91491" y="376606"/>
                  <a:pt x="252561" y="80105"/>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picture containing drawing&#10;&#10;Description automatically generated">
            <a:extLst>
              <a:ext uri="{FF2B5EF4-FFF2-40B4-BE49-F238E27FC236}">
                <a16:creationId xmlns:a16="http://schemas.microsoft.com/office/drawing/2014/main" id="{25BCB7DE-5A0E-4075-A146-5239295EF6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18595" y="711180"/>
            <a:ext cx="2754249" cy="1101699"/>
          </a:xfrm>
          <a:prstGeom prst="rect">
            <a:avLst/>
          </a:prstGeom>
        </p:spPr>
      </p:pic>
      <p:pic>
        <p:nvPicPr>
          <p:cNvPr id="7" name="Picture 6" descr="A drawing of a person&#10;&#10;Description automatically generated">
            <a:extLst>
              <a:ext uri="{FF2B5EF4-FFF2-40B4-BE49-F238E27FC236}">
                <a16:creationId xmlns:a16="http://schemas.microsoft.com/office/drawing/2014/main" id="{86CBCA8F-AAE8-4906-96A4-9268F6B69DC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3181" y="3400541"/>
            <a:ext cx="3163437" cy="2040416"/>
          </a:xfrm>
          <a:prstGeom prst="rect">
            <a:avLst/>
          </a:prstGeom>
        </p:spPr>
      </p:pic>
      <p:sp>
        <p:nvSpPr>
          <p:cNvPr id="8" name="Slide Number Placeholder 7">
            <a:extLst>
              <a:ext uri="{FF2B5EF4-FFF2-40B4-BE49-F238E27FC236}">
                <a16:creationId xmlns:a16="http://schemas.microsoft.com/office/drawing/2014/main" id="{FF73E0F4-1C22-40F6-9A90-CB5D03C67F3C}"/>
              </a:ext>
            </a:extLst>
          </p:cNvPr>
          <p:cNvSpPr>
            <a:spLocks noGrp="1"/>
          </p:cNvSpPr>
          <p:nvPr>
            <p:ph type="sldNum" sz="quarter" idx="12"/>
          </p:nvPr>
        </p:nvSpPr>
        <p:spPr/>
        <p:txBody>
          <a:bodyPr/>
          <a:lstStyle/>
          <a:p>
            <a:fld id="{970ECC6F-27D3-4C21-9978-994C74C83207}" type="slidenum">
              <a:rPr lang="en-US" smtClean="0"/>
              <a:t>1</a:t>
            </a:fld>
            <a:endParaRPr lang="en-US"/>
          </a:p>
        </p:txBody>
      </p:sp>
    </p:spTree>
    <p:extLst>
      <p:ext uri="{BB962C8B-B14F-4D97-AF65-F5344CB8AC3E}">
        <p14:creationId xmlns:p14="http://schemas.microsoft.com/office/powerpoint/2010/main" val="4222365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CDD2A0C-901C-415F-B7D8-31BFFF97B938}"/>
              </a:ext>
            </a:extLst>
          </p:cNvPr>
          <p:cNvSpPr>
            <a:spLocks noGrp="1"/>
          </p:cNvSpPr>
          <p:nvPr>
            <p:ph type="title"/>
          </p:nvPr>
        </p:nvSpPr>
        <p:spPr>
          <a:xfrm>
            <a:off x="7559812" y="2723322"/>
            <a:ext cx="3510355" cy="2236738"/>
          </a:xfrm>
        </p:spPr>
        <p:txBody>
          <a:bodyPr vert="horz" lIns="91440" tIns="45720" rIns="91440" bIns="45720" rtlCol="0" anchor="b">
            <a:noAutofit/>
          </a:bodyPr>
          <a:lstStyle/>
          <a:p>
            <a:r>
              <a:rPr lang="en-US" sz="3200" b="1" dirty="0">
                <a:solidFill>
                  <a:srgbClr val="FFFFFF"/>
                </a:solidFill>
              </a:rPr>
              <a:t>Judge Jeri Somers – Chair, Civilian Board of Contract Appeals</a:t>
            </a:r>
          </a:p>
        </p:txBody>
      </p:sp>
      <p:sp>
        <p:nvSpPr>
          <p:cNvPr id="19"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8B379C8E-8045-4EEC-9EEC-8330F2EF7149}"/>
              </a:ext>
            </a:extLst>
          </p:cNvPr>
          <p:cNvPicPr>
            <a:picLocks noChangeAspect="1"/>
          </p:cNvPicPr>
          <p:nvPr/>
        </p:nvPicPr>
        <p:blipFill rotWithShape="1">
          <a:blip r:embed="rId2"/>
          <a:srcRect r="32" b="-3"/>
          <a:stretch/>
        </p:blipFill>
        <p:spPr>
          <a:xfrm>
            <a:off x="95687" y="1202192"/>
            <a:ext cx="6667074" cy="4151681"/>
          </a:xfrm>
          <a:prstGeom prst="rect">
            <a:avLst/>
          </a:prstGeom>
        </p:spPr>
      </p:pic>
      <p:sp>
        <p:nvSpPr>
          <p:cNvPr id="4" name="Slide Number Placeholder 3">
            <a:extLst>
              <a:ext uri="{FF2B5EF4-FFF2-40B4-BE49-F238E27FC236}">
                <a16:creationId xmlns:a16="http://schemas.microsoft.com/office/drawing/2014/main" id="{7B95D7F5-CAC7-4988-8EBE-1C764E5B9044}"/>
              </a:ext>
            </a:extLst>
          </p:cNvPr>
          <p:cNvSpPr>
            <a:spLocks noGrp="1"/>
          </p:cNvSpPr>
          <p:nvPr>
            <p:ph type="sldNum" sz="quarter" idx="12"/>
          </p:nvPr>
        </p:nvSpPr>
        <p:spPr>
          <a:xfrm>
            <a:off x="10707624" y="6382512"/>
            <a:ext cx="685800" cy="320040"/>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52AD325-1CFC-45F2-B768-8BE7A56A6A14}" type="slidenum">
              <a:rPr kumimoji="0" lang="en-US" sz="10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10</a:t>
            </a:fld>
            <a:endParaRPr kumimoji="0" lang="en-US" sz="10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5D20CE4D-4536-430F-86DA-E4633512115F}"/>
              </a:ext>
            </a:extLst>
          </p:cNvPr>
          <p:cNvSpPr txBox="1"/>
          <p:nvPr/>
        </p:nvSpPr>
        <p:spPr>
          <a:xfrm>
            <a:off x="438539" y="475861"/>
            <a:ext cx="6324222"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U.S. Federal Contracts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Disputes Structure</a:t>
            </a:r>
          </a:p>
        </p:txBody>
      </p:sp>
      <p:sp>
        <p:nvSpPr>
          <p:cNvPr id="7" name="Callout: Left Arrow 6">
            <a:extLst>
              <a:ext uri="{FF2B5EF4-FFF2-40B4-BE49-F238E27FC236}">
                <a16:creationId xmlns:a16="http://schemas.microsoft.com/office/drawing/2014/main" id="{090084EF-96F6-4EA3-A935-095F184DD6D0}"/>
              </a:ext>
            </a:extLst>
          </p:cNvPr>
          <p:cNvSpPr/>
          <p:nvPr/>
        </p:nvSpPr>
        <p:spPr>
          <a:xfrm>
            <a:off x="5268286" y="1384644"/>
            <a:ext cx="1494475" cy="880383"/>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COVID-19 Claims</a:t>
            </a:r>
          </a:p>
        </p:txBody>
      </p:sp>
      <p:sp>
        <p:nvSpPr>
          <p:cNvPr id="16" name="TextBox 15">
            <a:extLst>
              <a:ext uri="{FF2B5EF4-FFF2-40B4-BE49-F238E27FC236}">
                <a16:creationId xmlns:a16="http://schemas.microsoft.com/office/drawing/2014/main" id="{1D3404C9-5340-4B02-812A-6DDB9DF5F663}"/>
              </a:ext>
            </a:extLst>
          </p:cNvPr>
          <p:cNvSpPr txBox="1"/>
          <p:nvPr/>
        </p:nvSpPr>
        <p:spPr>
          <a:xfrm>
            <a:off x="186612" y="6270171"/>
            <a:ext cx="1054359" cy="369332"/>
          </a:xfrm>
          <a:prstGeom prst="rect">
            <a:avLst/>
          </a:prstGeom>
          <a:noFill/>
        </p:spPr>
        <p:txBody>
          <a:bodyPr wrap="square" rtlCol="0">
            <a:spAutoFit/>
          </a:bodyPr>
          <a:lstStyle/>
          <a:p>
            <a:r>
              <a:rPr lang="en-US" dirty="0"/>
              <a:t>:45</a:t>
            </a:r>
          </a:p>
        </p:txBody>
      </p:sp>
      <p:pic>
        <p:nvPicPr>
          <p:cNvPr id="9" name="Picture 8" descr="A person posing for a picture&#10;&#10;Description automatically generated">
            <a:extLst>
              <a:ext uri="{FF2B5EF4-FFF2-40B4-BE49-F238E27FC236}">
                <a16:creationId xmlns:a16="http://schemas.microsoft.com/office/drawing/2014/main" id="{55C8ADD9-92A1-488F-81CB-8D1EE4CF6E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3837" y="172418"/>
            <a:ext cx="2272906" cy="3182331"/>
          </a:xfrm>
          <a:prstGeom prst="rect">
            <a:avLst/>
          </a:prstGeom>
        </p:spPr>
      </p:pic>
    </p:spTree>
    <p:extLst>
      <p:ext uri="{BB962C8B-B14F-4D97-AF65-F5344CB8AC3E}">
        <p14:creationId xmlns:p14="http://schemas.microsoft.com/office/powerpoint/2010/main" val="897790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63F5877B-98C7-49DD-83AB-0F6F57CB6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Michael Bennett wearing a suit and tie smiling at the camera&#10;&#10;Description automatically generated">
            <a:extLst>
              <a:ext uri="{FF2B5EF4-FFF2-40B4-BE49-F238E27FC236}">
                <a16:creationId xmlns:a16="http://schemas.microsoft.com/office/drawing/2014/main" id="{6E62F7D6-9D30-48F2-AFB7-0B28B9A81626}"/>
              </a:ext>
            </a:extLst>
          </p:cNvPr>
          <p:cNvPicPr>
            <a:picLocks noChangeAspect="1"/>
          </p:cNvPicPr>
          <p:nvPr/>
        </p:nvPicPr>
        <p:blipFill rotWithShape="1">
          <a:blip r:embed="rId3">
            <a:extLst>
              <a:ext uri="{28A0092B-C50C-407E-A947-70E740481C1C}">
                <a14:useLocalDpi xmlns:a14="http://schemas.microsoft.com/office/drawing/2010/main" val="0"/>
              </a:ext>
            </a:extLst>
          </a:blip>
          <a:srcRect l="6217"/>
          <a:stretch/>
        </p:blipFill>
        <p:spPr>
          <a:xfrm>
            <a:off x="7364078" y="-18"/>
            <a:ext cx="4827922" cy="6857999"/>
          </a:xfrm>
          <a:custGeom>
            <a:avLst/>
            <a:gdLst/>
            <a:ahLst/>
            <a:cxnLst/>
            <a:rect l="l" t="t" r="r" b="b"/>
            <a:pathLst>
              <a:path w="4827922" h="6858000">
                <a:moveTo>
                  <a:pt x="4441" y="0"/>
                </a:moveTo>
                <a:lnTo>
                  <a:pt x="4827922" y="0"/>
                </a:lnTo>
                <a:lnTo>
                  <a:pt x="4827922" y="6858000"/>
                </a:lnTo>
                <a:lnTo>
                  <a:pt x="0" y="6858000"/>
                </a:lnTo>
                <a:lnTo>
                  <a:pt x="106674" y="6638378"/>
                </a:lnTo>
                <a:cubicBezTo>
                  <a:pt x="530028" y="5720938"/>
                  <a:pt x="777229" y="4614948"/>
                  <a:pt x="777229" y="3424428"/>
                </a:cubicBezTo>
                <a:cubicBezTo>
                  <a:pt x="777229" y="2233909"/>
                  <a:pt x="530028" y="1127919"/>
                  <a:pt x="106674" y="210478"/>
                </a:cubicBezTo>
                <a:close/>
              </a:path>
            </a:pathLst>
          </a:custGeom>
        </p:spPr>
      </p:pic>
      <p:pic>
        <p:nvPicPr>
          <p:cNvPr id="11" name="Content Placeholder 10" descr="Dean Danielle Conway posing for the camera&#10;">
            <a:extLst>
              <a:ext uri="{FF2B5EF4-FFF2-40B4-BE49-F238E27FC236}">
                <a16:creationId xmlns:a16="http://schemas.microsoft.com/office/drawing/2014/main" id="{2078AF37-4A9A-4D88-913D-F8C277E722CC}"/>
              </a:ext>
            </a:extLst>
          </p:cNvPr>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r="-2" b="7823"/>
          <a:stretch/>
        </p:blipFill>
        <p:spPr>
          <a:xfrm>
            <a:off x="3119360" y="18"/>
            <a:ext cx="4966290" cy="6857999"/>
          </a:xfrm>
          <a:custGeom>
            <a:avLst/>
            <a:gdLst/>
            <a:ahLst/>
            <a:cxnLst/>
            <a:rect l="l" t="t" r="r" b="b"/>
            <a:pathLst>
              <a:path w="4966290" h="6857999">
                <a:moveTo>
                  <a:pt x="0" y="0"/>
                </a:moveTo>
                <a:lnTo>
                  <a:pt x="4188230" y="0"/>
                </a:lnTo>
                <a:lnTo>
                  <a:pt x="4295735" y="210478"/>
                </a:lnTo>
                <a:cubicBezTo>
                  <a:pt x="4719089" y="1127919"/>
                  <a:pt x="4966290" y="2233909"/>
                  <a:pt x="4966290" y="3424428"/>
                </a:cubicBezTo>
                <a:cubicBezTo>
                  <a:pt x="4966290" y="4614948"/>
                  <a:pt x="4719089" y="5720938"/>
                  <a:pt x="4295735" y="6638378"/>
                </a:cubicBezTo>
                <a:lnTo>
                  <a:pt x="4183560" y="6857999"/>
                </a:lnTo>
                <a:lnTo>
                  <a:pt x="53039" y="6857999"/>
                </a:lnTo>
                <a:lnTo>
                  <a:pt x="132047" y="6695338"/>
                </a:lnTo>
                <a:cubicBezTo>
                  <a:pt x="555401" y="5777898"/>
                  <a:pt x="802602" y="4671908"/>
                  <a:pt x="802602" y="3481388"/>
                </a:cubicBezTo>
                <a:cubicBezTo>
                  <a:pt x="802602" y="2191659"/>
                  <a:pt x="512484" y="1001134"/>
                  <a:pt x="22579" y="42066"/>
                </a:cubicBezTo>
                <a:close/>
              </a:path>
            </a:pathLst>
          </a:custGeom>
        </p:spPr>
      </p:pic>
      <p:sp useBgFill="1">
        <p:nvSpPr>
          <p:cNvPr id="76" name="Freeform: Shape 75">
            <a:extLst>
              <a:ext uri="{FF2B5EF4-FFF2-40B4-BE49-F238E27FC236}">
                <a16:creationId xmlns:a16="http://schemas.microsoft.com/office/drawing/2014/main" id="{4EA91930-66BC-4C41-B4F5-C31EB216F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8" name="Freeform: Shape 77">
            <a:extLst>
              <a:ext uri="{FF2B5EF4-FFF2-40B4-BE49-F238E27FC236}">
                <a16:creationId xmlns:a16="http://schemas.microsoft.com/office/drawing/2014/main" id="{6313CF8F-B436-401E-9575-DE0F8E8B5B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F3ED93F1-0296-4D4C-94D2-B992EFCDC023}"/>
              </a:ext>
            </a:extLst>
          </p:cNvPr>
          <p:cNvSpPr>
            <a:spLocks noGrp="1"/>
          </p:cNvSpPr>
          <p:nvPr>
            <p:ph type="title"/>
          </p:nvPr>
        </p:nvSpPr>
        <p:spPr>
          <a:xfrm>
            <a:off x="448056" y="681038"/>
            <a:ext cx="2804504" cy="1325563"/>
          </a:xfrm>
        </p:spPr>
        <p:txBody>
          <a:bodyPr vert="horz" lIns="91440" tIns="45720" rIns="91440" bIns="45720" rtlCol="0" anchor="ctr">
            <a:normAutofit/>
          </a:bodyPr>
          <a:lstStyle/>
          <a:p>
            <a:br>
              <a:rPr lang="en-US" sz="2800" kern="1200">
                <a:solidFill>
                  <a:schemeClr val="tx1"/>
                </a:solidFill>
                <a:latin typeface="+mj-lt"/>
                <a:ea typeface="+mj-ea"/>
                <a:cs typeface="+mj-cs"/>
              </a:rPr>
            </a:br>
            <a:br>
              <a:rPr lang="en-US" sz="2800" kern="1200">
                <a:solidFill>
                  <a:schemeClr val="tx1"/>
                </a:solidFill>
                <a:latin typeface="+mj-lt"/>
                <a:ea typeface="+mj-ea"/>
                <a:cs typeface="+mj-cs"/>
              </a:rPr>
            </a:br>
            <a:endParaRPr lang="en-US" sz="2800" kern="1200">
              <a:solidFill>
                <a:schemeClr val="tx1"/>
              </a:solidFill>
              <a:latin typeface="+mj-lt"/>
              <a:ea typeface="+mj-ea"/>
              <a:cs typeface="+mj-cs"/>
            </a:endParaRPr>
          </a:p>
        </p:txBody>
      </p:sp>
      <p:sp>
        <p:nvSpPr>
          <p:cNvPr id="80" name="Rectangle 79">
            <a:extLst>
              <a:ext uri="{FF2B5EF4-FFF2-40B4-BE49-F238E27FC236}">
                <a16:creationId xmlns:a16="http://schemas.microsoft.com/office/drawing/2014/main" id="{2A38CFE9-C30A-4551-ACCB-D5808FBC39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16867"/>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2" name="Rectangle 81">
            <a:extLst>
              <a:ext uri="{FF2B5EF4-FFF2-40B4-BE49-F238E27FC236}">
                <a16:creationId xmlns:a16="http://schemas.microsoft.com/office/drawing/2014/main" id="{67EF550F-47CE-4FB2-9DAC-12AD835C8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Content Placeholder 14">
            <a:extLst>
              <a:ext uri="{FF2B5EF4-FFF2-40B4-BE49-F238E27FC236}">
                <a16:creationId xmlns:a16="http://schemas.microsoft.com/office/drawing/2014/main" id="{A2DB423E-B28A-423B-931C-2FA92E2DB3E2}"/>
              </a:ext>
            </a:extLst>
          </p:cNvPr>
          <p:cNvSpPr>
            <a:spLocks noGrp="1"/>
          </p:cNvSpPr>
          <p:nvPr>
            <p:ph sz="half" idx="1"/>
          </p:nvPr>
        </p:nvSpPr>
        <p:spPr>
          <a:xfrm>
            <a:off x="448056" y="2258171"/>
            <a:ext cx="2804504" cy="3918792"/>
          </a:xfrm>
        </p:spPr>
        <p:txBody>
          <a:bodyPr vert="horz" lIns="91440" tIns="45720" rIns="91440" bIns="45720" rtlCol="0">
            <a:normAutofit/>
          </a:bodyPr>
          <a:lstStyle/>
          <a:p>
            <a:endParaRPr lang="en-US" sz="1800" b="1" dirty="0"/>
          </a:p>
          <a:p>
            <a:r>
              <a:rPr lang="en-US" sz="1800" b="1" dirty="0"/>
              <a:t>Dean Danielle Conway, Penn State Dickinson Law</a:t>
            </a:r>
          </a:p>
          <a:p>
            <a:pPr marL="0"/>
            <a:endParaRPr lang="en-US" sz="1800" b="1" dirty="0"/>
          </a:p>
          <a:p>
            <a:r>
              <a:rPr lang="en-US" sz="1800" b="1" dirty="0"/>
              <a:t>Michael Bennett, Evans &amp; Chambers Technology, LLC; Chair, DC Board of Elections</a:t>
            </a:r>
          </a:p>
        </p:txBody>
      </p:sp>
      <p:sp>
        <p:nvSpPr>
          <p:cNvPr id="4" name="Slide Number Placeholder 3">
            <a:extLst>
              <a:ext uri="{FF2B5EF4-FFF2-40B4-BE49-F238E27FC236}">
                <a16:creationId xmlns:a16="http://schemas.microsoft.com/office/drawing/2014/main" id="{8584D8B8-2649-45EA-89FC-2373986B802F}"/>
              </a:ext>
            </a:extLst>
          </p:cNvPr>
          <p:cNvSpPr>
            <a:spLocks noGrp="1"/>
          </p:cNvSpPr>
          <p:nvPr>
            <p:ph type="sldNum" sz="quarter" idx="12"/>
          </p:nvPr>
        </p:nvSpPr>
        <p:spPr>
          <a:xfrm>
            <a:off x="9009888" y="6356350"/>
            <a:ext cx="2743200" cy="365125"/>
          </a:xfrm>
        </p:spPr>
        <p:txBody>
          <a:bodyPr vert="horz" lIns="91440" tIns="45720" rIns="91440" bIns="45720" rtlCol="0" anchor="ctr">
            <a:normAutofit/>
          </a:bodyPr>
          <a:lstStyle/>
          <a:p>
            <a:pPr>
              <a:spcAft>
                <a:spcPts val="600"/>
              </a:spcAft>
            </a:pPr>
            <a:fld id="{052AD325-1CFC-45F2-B768-8BE7A56A6A14}" type="slidenum">
              <a:rPr lang="en-US" smtClean="0">
                <a:solidFill>
                  <a:schemeClr val="bg1"/>
                </a:solidFill>
              </a:rPr>
              <a:pPr>
                <a:spcAft>
                  <a:spcPts val="600"/>
                </a:spcAft>
              </a:pPr>
              <a:t>11</a:t>
            </a:fld>
            <a:endParaRPr lang="en-US">
              <a:solidFill>
                <a:schemeClr val="bg1"/>
              </a:solidFill>
            </a:endParaRPr>
          </a:p>
        </p:txBody>
      </p:sp>
    </p:spTree>
    <p:extLst>
      <p:ext uri="{BB962C8B-B14F-4D97-AF65-F5344CB8AC3E}">
        <p14:creationId xmlns:p14="http://schemas.microsoft.com/office/powerpoint/2010/main" val="2060575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6A84B152-3496-4C52-AF08-97AFFC09D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7079B64E-C000-40DB-9C3C-582D351BAB57}"/>
              </a:ext>
            </a:extLst>
          </p:cNvPr>
          <p:cNvSpPr>
            <a:spLocks noGrp="1"/>
          </p:cNvSpPr>
          <p:nvPr>
            <p:ph type="title"/>
          </p:nvPr>
        </p:nvSpPr>
        <p:spPr>
          <a:xfrm>
            <a:off x="838201" y="365125"/>
            <a:ext cx="5393360" cy="1325563"/>
          </a:xfrm>
        </p:spPr>
        <p:txBody>
          <a:bodyPr>
            <a:normAutofit/>
          </a:bodyPr>
          <a:lstStyle/>
          <a:p>
            <a:r>
              <a:rPr lang="en-US" b="1"/>
              <a:t>Questions &amp; Discussion</a:t>
            </a:r>
          </a:p>
        </p:txBody>
      </p:sp>
      <p:sp>
        <p:nvSpPr>
          <p:cNvPr id="24" name="Freeform: Shape 23">
            <a:extLst>
              <a:ext uri="{FF2B5EF4-FFF2-40B4-BE49-F238E27FC236}">
                <a16:creationId xmlns:a16="http://schemas.microsoft.com/office/drawing/2014/main" id="{6B2ADB95-0FA3-4BD7-A8AC-89D014A8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Content Placeholder 5">
            <a:extLst>
              <a:ext uri="{FF2B5EF4-FFF2-40B4-BE49-F238E27FC236}">
                <a16:creationId xmlns:a16="http://schemas.microsoft.com/office/drawing/2014/main" id="{A224D6BA-043B-4B1E-83A8-03CF46670798}"/>
              </a:ext>
            </a:extLst>
          </p:cNvPr>
          <p:cNvSpPr>
            <a:spLocks noGrp="1"/>
          </p:cNvSpPr>
          <p:nvPr>
            <p:ph idx="1"/>
          </p:nvPr>
        </p:nvSpPr>
        <p:spPr>
          <a:xfrm>
            <a:off x="838200" y="1825625"/>
            <a:ext cx="5393361" cy="4351338"/>
          </a:xfrm>
        </p:spPr>
        <p:txBody>
          <a:bodyPr>
            <a:normAutofit/>
          </a:bodyPr>
          <a:lstStyle/>
          <a:p>
            <a:r>
              <a:rPr lang="en-US" sz="1300"/>
              <a:t>How is COVID-19 impacting American business?</a:t>
            </a:r>
          </a:p>
          <a:p>
            <a:r>
              <a:rPr lang="en-US" sz="1300"/>
              <a:t>Where is further funding needed?</a:t>
            </a:r>
          </a:p>
          <a:p>
            <a:r>
              <a:rPr lang="en-US" sz="1300"/>
              <a:t>How can we better prepare for the future?</a:t>
            </a:r>
          </a:p>
          <a:p>
            <a:r>
              <a:rPr lang="en-US" sz="1300"/>
              <a:t>Audience question: This relates to the Public Readiness and Emergency Preparedness (PREP) Act, which the U.S. Department of Health and Human Services (HHS) invoked last month in response to COVID-19.   The Declaration HHS issued to invoke the Act provides immunity from certain federal and state law claims to “covered” government contractors that provide certain “covered countermeasures” to combat COVID-19 (such as antivirals and other drugs or devices used to mitigate the virus).  Last week, however, HHS issued an </a:t>
            </a:r>
            <a:r>
              <a:rPr lang="en-US" sz="1300">
                <a:hlinkClick r:id="rId2"/>
              </a:rPr>
              <a:t>advisory opinion</a:t>
            </a:r>
            <a:r>
              <a:rPr lang="en-US" sz="1300"/>
              <a:t> indicating that </a:t>
            </a:r>
            <a:r>
              <a:rPr lang="en-US" sz="1300" i="1"/>
              <a:t>even if</a:t>
            </a:r>
            <a:r>
              <a:rPr lang="en-US" sz="1300"/>
              <a:t> a product is </a:t>
            </a:r>
            <a:r>
              <a:rPr lang="en-US" sz="1300" i="1"/>
              <a:t>not</a:t>
            </a:r>
            <a:r>
              <a:rPr lang="en-US" sz="1300"/>
              <a:t> a “covered countermeasure” it is enough (in HHS’s opinion) that the covered contractor providing the product “reasonably could have believed” the product was “covered” in order to take advantage of the immunity provided under the PREP Act.  </a:t>
            </a:r>
            <a:r>
              <a:rPr lang="en-US" sz="1300" b="1" u="sng"/>
              <a:t>Question</a:t>
            </a:r>
            <a:r>
              <a:rPr lang="en-US" sz="1300" b="1"/>
              <a:t>:  Does the advisory opinion’s broad interpretation of what constitutes a “covered countermeasure” have any implications under the False Claims Act or in the civil litigation context that government contractors should be mindful of? </a:t>
            </a:r>
            <a:endParaRPr lang="en-US" sz="1300"/>
          </a:p>
          <a:p>
            <a:endParaRPr lang="en-US" sz="1300"/>
          </a:p>
        </p:txBody>
      </p:sp>
      <p:sp>
        <p:nvSpPr>
          <p:cNvPr id="26" name="Oval 25">
            <a:extLst>
              <a:ext uri="{FF2B5EF4-FFF2-40B4-BE49-F238E27FC236}">
                <a16:creationId xmlns:a16="http://schemas.microsoft.com/office/drawing/2014/main" id="{C924DBCE-E731-4B22-8181-A39C1D862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630884" cy="630884"/>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4CBF9756-6AC8-4C65-84DF-56FBFFA1D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0227"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pic>
        <p:nvPicPr>
          <p:cNvPr id="8" name="Picture 7" descr="A person posing for the camera&#10;&#10;Description automatically generated">
            <a:extLst>
              <a:ext uri="{FF2B5EF4-FFF2-40B4-BE49-F238E27FC236}">
                <a16:creationId xmlns:a16="http://schemas.microsoft.com/office/drawing/2014/main" id="{8E5E0C72-191B-4807-9E18-D768D27C3BD2}"/>
              </a:ext>
            </a:extLst>
          </p:cNvPr>
          <p:cNvPicPr>
            <a:picLocks noChangeAspect="1"/>
          </p:cNvPicPr>
          <p:nvPr/>
        </p:nvPicPr>
        <p:blipFill rotWithShape="1">
          <a:blip r:embed="rId3">
            <a:extLst>
              <a:ext uri="{28A0092B-C50C-407E-A947-70E740481C1C}">
                <a14:useLocalDpi xmlns:a14="http://schemas.microsoft.com/office/drawing/2010/main" val="0"/>
              </a:ext>
            </a:extLst>
          </a:blip>
          <a:srcRect r="5" b="5"/>
          <a:stretch/>
        </p:blipFill>
        <p:spPr>
          <a:xfrm>
            <a:off x="7751975" y="1075239"/>
            <a:ext cx="4128603" cy="4128603"/>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30" name="Freeform: Shape 29">
            <a:extLst>
              <a:ext uri="{FF2B5EF4-FFF2-40B4-BE49-F238E27FC236}">
                <a16:creationId xmlns:a16="http://schemas.microsoft.com/office/drawing/2014/main" id="{2D385988-EAAF-4C27-AF8A-2BFBECAF3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32" name="Straight Connector 31">
            <a:extLst>
              <a:ext uri="{FF2B5EF4-FFF2-40B4-BE49-F238E27FC236}">
                <a16:creationId xmlns:a16="http://schemas.microsoft.com/office/drawing/2014/main" id="{43621FD4-D14D-45D5-9A57-9A2DE5EA59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34" name="Freeform: Shape 33">
            <a:extLst>
              <a:ext uri="{FF2B5EF4-FFF2-40B4-BE49-F238E27FC236}">
                <a16:creationId xmlns:a16="http://schemas.microsoft.com/office/drawing/2014/main" id="{B621D332-7329-4994-8836-C429A51B7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Slide Number Placeholder 4">
            <a:extLst>
              <a:ext uri="{FF2B5EF4-FFF2-40B4-BE49-F238E27FC236}">
                <a16:creationId xmlns:a16="http://schemas.microsoft.com/office/drawing/2014/main" id="{53980AFC-FCA0-41D8-BD9A-1CD5F273C4B3}"/>
              </a:ext>
            </a:extLst>
          </p:cNvPr>
          <p:cNvSpPr>
            <a:spLocks noGrp="1"/>
          </p:cNvSpPr>
          <p:nvPr>
            <p:ph type="sldNum" sz="quarter" idx="12"/>
          </p:nvPr>
        </p:nvSpPr>
        <p:spPr>
          <a:xfrm>
            <a:off x="8610600" y="6356350"/>
            <a:ext cx="2743200" cy="365125"/>
          </a:xfrm>
        </p:spPr>
        <p:txBody>
          <a:bodyPr>
            <a:normAutofit/>
          </a:bodyPr>
          <a:lstStyle/>
          <a:p>
            <a:pPr>
              <a:spcAft>
                <a:spcPts val="600"/>
              </a:spcAft>
            </a:pPr>
            <a:fld id="{052AD325-1CFC-45F2-B768-8BE7A56A6A14}" type="slidenum">
              <a:rPr lang="en-US"/>
              <a:pPr>
                <a:spcAft>
                  <a:spcPts val="600"/>
                </a:spcAft>
              </a:pPr>
              <a:t>12</a:t>
            </a:fld>
            <a:endParaRPr lang="en-US"/>
          </a:p>
        </p:txBody>
      </p:sp>
      <p:sp>
        <p:nvSpPr>
          <p:cNvPr id="36" name="Freeform: Shape 35">
            <a:extLst>
              <a:ext uri="{FF2B5EF4-FFF2-40B4-BE49-F238E27FC236}">
                <a16:creationId xmlns:a16="http://schemas.microsoft.com/office/drawing/2014/main" id="{2D20F754-35A9-4508-BE3C-C59996D14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9" name="TextBox 8">
            <a:extLst>
              <a:ext uri="{FF2B5EF4-FFF2-40B4-BE49-F238E27FC236}">
                <a16:creationId xmlns:a16="http://schemas.microsoft.com/office/drawing/2014/main" id="{692ECE10-C263-4999-9929-D2BFFDF0913C}"/>
              </a:ext>
            </a:extLst>
          </p:cNvPr>
          <p:cNvSpPr txBox="1"/>
          <p:nvPr/>
        </p:nvSpPr>
        <p:spPr>
          <a:xfrm>
            <a:off x="8223360" y="4093597"/>
            <a:ext cx="3256383" cy="369332"/>
          </a:xfrm>
          <a:prstGeom prst="rect">
            <a:avLst/>
          </a:prstGeom>
          <a:noFill/>
        </p:spPr>
        <p:txBody>
          <a:bodyPr wrap="square" rtlCol="0">
            <a:spAutoFit/>
          </a:bodyPr>
          <a:lstStyle/>
          <a:p>
            <a:r>
              <a:rPr lang="en-US" b="1" dirty="0">
                <a:highlight>
                  <a:srgbClr val="FFFF00"/>
                </a:highlight>
              </a:rPr>
              <a:t>Kendra Perkins Norwood, Wiley</a:t>
            </a:r>
          </a:p>
        </p:txBody>
      </p:sp>
    </p:spTree>
    <p:extLst>
      <p:ext uri="{BB962C8B-B14F-4D97-AF65-F5344CB8AC3E}">
        <p14:creationId xmlns:p14="http://schemas.microsoft.com/office/powerpoint/2010/main" val="3992207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12">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0E3BF7-DF6B-4060-A6B3-F900CC6D76A9}"/>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3000">
                <a:solidFill>
                  <a:srgbClr val="FFFFFF"/>
                </a:solidFill>
              </a:rPr>
              <a:t>Next </a:t>
            </a:r>
            <a:r>
              <a:rPr lang="en-US" sz="3000" b="1">
                <a:solidFill>
                  <a:srgbClr val="FFFFFF"/>
                </a:solidFill>
              </a:rPr>
              <a:t>National Bar Association/GW Law Program on Government Contracts and COVID-19</a:t>
            </a:r>
            <a:r>
              <a:rPr lang="en-US" sz="3000">
                <a:solidFill>
                  <a:srgbClr val="FFFFFF"/>
                </a:solidFill>
              </a:rPr>
              <a:t>:  May 6, 2020, Noon ET</a:t>
            </a:r>
          </a:p>
        </p:txBody>
      </p:sp>
      <p:cxnSp>
        <p:nvCxnSpPr>
          <p:cNvPr id="15" name="Straight Connector 14">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8" name="Picture 7" descr="A cup of coffee on a table&#10;&#10;Description automatically generated">
            <a:extLst>
              <a:ext uri="{FF2B5EF4-FFF2-40B4-BE49-F238E27FC236}">
                <a16:creationId xmlns:a16="http://schemas.microsoft.com/office/drawing/2014/main" id="{A102DB3D-D688-4436-936E-7E09DD5536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567" y="2604724"/>
            <a:ext cx="5455917" cy="3641824"/>
          </a:xfrm>
          <a:prstGeom prst="rect">
            <a:avLst/>
          </a:prstGeom>
        </p:spPr>
      </p:pic>
      <p:cxnSp>
        <p:nvCxnSpPr>
          <p:cNvPr id="17" name="Straight Connector 16">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312C5705-9D2F-4A42-9767-5317FB893313}"/>
              </a:ext>
            </a:extLst>
          </p:cNvPr>
          <p:cNvPicPr>
            <a:picLocks noChangeAspect="1"/>
          </p:cNvPicPr>
          <p:nvPr/>
        </p:nvPicPr>
        <p:blipFill>
          <a:blip r:embed="rId4"/>
          <a:stretch>
            <a:fillRect/>
          </a:stretch>
        </p:blipFill>
        <p:spPr>
          <a:xfrm>
            <a:off x="6445073" y="2972999"/>
            <a:ext cx="5455917" cy="2905275"/>
          </a:xfrm>
          <a:prstGeom prst="rect">
            <a:avLst/>
          </a:prstGeom>
        </p:spPr>
      </p:pic>
      <p:sp>
        <p:nvSpPr>
          <p:cNvPr id="4" name="Slide Number Placeholder 3">
            <a:extLst>
              <a:ext uri="{FF2B5EF4-FFF2-40B4-BE49-F238E27FC236}">
                <a16:creationId xmlns:a16="http://schemas.microsoft.com/office/drawing/2014/main" id="{BAE3B0B9-D972-4F10-A223-94A2B209F6E4}"/>
              </a:ext>
            </a:extLst>
          </p:cNvPr>
          <p:cNvSpPr>
            <a:spLocks noGrp="1"/>
          </p:cNvSpPr>
          <p:nvPr>
            <p:ph type="sldNum" sz="quarter" idx="12"/>
          </p:nvPr>
        </p:nvSpPr>
        <p:spPr>
          <a:xfrm>
            <a:off x="8603343" y="6522430"/>
            <a:ext cx="2743200" cy="347472"/>
          </a:xfrm>
        </p:spPr>
        <p:txBody>
          <a:bodyPr vert="horz" lIns="91440" tIns="45720" rIns="91440" bIns="45720" rtlCol="0" anchor="ctr">
            <a:normAutofit/>
          </a:bodyPr>
          <a:lstStyle/>
          <a:p>
            <a:pPr>
              <a:spcAft>
                <a:spcPts val="600"/>
              </a:spcAft>
            </a:pPr>
            <a:fld id="{052AD325-1CFC-45F2-B768-8BE7A56A6A14}" type="slidenum">
              <a:rPr lang="en-US">
                <a:solidFill>
                  <a:srgbClr val="898989"/>
                </a:solidFill>
              </a:rPr>
              <a:pPr>
                <a:spcAft>
                  <a:spcPts val="600"/>
                </a:spcAft>
              </a:pPr>
              <a:t>13</a:t>
            </a:fld>
            <a:endParaRPr lang="en-US">
              <a:solidFill>
                <a:srgbClr val="898989"/>
              </a:solidFill>
            </a:endParaRPr>
          </a:p>
        </p:txBody>
      </p:sp>
      <p:sp>
        <p:nvSpPr>
          <p:cNvPr id="14" name="TextBox 13">
            <a:extLst>
              <a:ext uri="{FF2B5EF4-FFF2-40B4-BE49-F238E27FC236}">
                <a16:creationId xmlns:a16="http://schemas.microsoft.com/office/drawing/2014/main" id="{2AE1F92E-7112-440C-9E46-813AEDCFAF40}"/>
              </a:ext>
            </a:extLst>
          </p:cNvPr>
          <p:cNvSpPr txBox="1"/>
          <p:nvPr/>
        </p:nvSpPr>
        <p:spPr>
          <a:xfrm>
            <a:off x="6445073" y="5963478"/>
            <a:ext cx="4617740" cy="646331"/>
          </a:xfrm>
          <a:prstGeom prst="rect">
            <a:avLst/>
          </a:prstGeom>
          <a:noFill/>
        </p:spPr>
        <p:txBody>
          <a:bodyPr wrap="square" rtlCol="0">
            <a:spAutoFit/>
          </a:bodyPr>
          <a:lstStyle/>
          <a:p>
            <a:r>
              <a:rPr lang="en-US" dirty="0">
                <a:hlinkClick r:id="rId5"/>
              </a:rPr>
              <a:t>https://www.law.gwu.edu/msl-government-contracts-and-cybersecurity-coffee-chat</a:t>
            </a:r>
            <a:endParaRPr lang="en-US" dirty="0"/>
          </a:p>
        </p:txBody>
      </p:sp>
    </p:spTree>
    <p:extLst>
      <p:ext uri="{BB962C8B-B14F-4D97-AF65-F5344CB8AC3E}">
        <p14:creationId xmlns:p14="http://schemas.microsoft.com/office/powerpoint/2010/main" val="3084772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0">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2">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14">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Rectangle 16">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Rectangle 20">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3" name="Freeform: Shape 22">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Slide Number Placeholder 3">
            <a:extLst>
              <a:ext uri="{FF2B5EF4-FFF2-40B4-BE49-F238E27FC236}">
                <a16:creationId xmlns:a16="http://schemas.microsoft.com/office/drawing/2014/main" id="{71F3F570-B4B9-4080-B33D-435E2C2536E0}"/>
              </a:ext>
            </a:extLst>
          </p:cNvPr>
          <p:cNvSpPr>
            <a:spLocks noGrp="1"/>
          </p:cNvSpPr>
          <p:nvPr>
            <p:ph type="sldNum" sz="quarter" idx="12"/>
          </p:nvPr>
        </p:nvSpPr>
        <p:spPr>
          <a:xfrm>
            <a:off x="321732" y="6356350"/>
            <a:ext cx="2568811" cy="365125"/>
          </a:xfrm>
        </p:spPr>
        <p:txBody>
          <a:bodyPr vert="horz" lIns="91440" tIns="45720" rIns="91440" bIns="45720" rtlCol="0" anchor="ctr">
            <a:normAutofit/>
          </a:bodyPr>
          <a:lstStyle/>
          <a:p>
            <a:pPr algn="l">
              <a:spcAft>
                <a:spcPts val="600"/>
              </a:spcAft>
            </a:pPr>
            <a:fld id="{052AD325-1CFC-45F2-B768-8BE7A56A6A14}" type="slidenum">
              <a:rPr lang="en-US">
                <a:solidFill>
                  <a:srgbClr val="FFFFFF"/>
                </a:solidFill>
              </a:rPr>
              <a:pPr algn="l">
                <a:spcAft>
                  <a:spcPts val="600"/>
                </a:spcAft>
              </a:pPr>
              <a:t>14</a:t>
            </a:fld>
            <a:endParaRPr lang="en-US">
              <a:solidFill>
                <a:srgbClr val="FFFFFF"/>
              </a:solidFill>
            </a:endParaRPr>
          </a:p>
        </p:txBody>
      </p:sp>
      <p:sp>
        <p:nvSpPr>
          <p:cNvPr id="25" name="Freeform: Shape 24">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 name="Content Placeholder 2">
            <a:extLst>
              <a:ext uri="{FF2B5EF4-FFF2-40B4-BE49-F238E27FC236}">
                <a16:creationId xmlns:a16="http://schemas.microsoft.com/office/drawing/2014/main" id="{C89581D9-E458-41D9-92FF-1AD277926AF8}"/>
              </a:ext>
            </a:extLst>
          </p:cNvPr>
          <p:cNvSpPr>
            <a:spLocks noGrp="1"/>
          </p:cNvSpPr>
          <p:nvPr>
            <p:ph idx="1"/>
          </p:nvPr>
        </p:nvSpPr>
        <p:spPr>
          <a:xfrm>
            <a:off x="4439633" y="4518923"/>
            <a:ext cx="3312734" cy="1141851"/>
          </a:xfrm>
          <a:noFill/>
        </p:spPr>
        <p:txBody>
          <a:bodyPr vert="horz" lIns="91440" tIns="45720" rIns="91440" bIns="45720" rtlCol="0">
            <a:normAutofit/>
          </a:bodyPr>
          <a:lstStyle/>
          <a:p>
            <a:pPr marL="0" indent="0" algn="ctr">
              <a:buNone/>
            </a:pPr>
            <a:r>
              <a:rPr lang="en-US" sz="1900" kern="1200" dirty="0">
                <a:solidFill>
                  <a:srgbClr val="080808"/>
                </a:solidFill>
                <a:latin typeface="+mn-lt"/>
                <a:ea typeface="+mn-ea"/>
                <a:cs typeface="+mn-cs"/>
              </a:rPr>
              <a:t>Materials and a recording of this program will be posted on </a:t>
            </a:r>
            <a:r>
              <a:rPr lang="en-US" sz="1400" kern="1200" dirty="0">
                <a:solidFill>
                  <a:srgbClr val="080808"/>
                </a:solidFill>
                <a:latin typeface="+mn-lt"/>
                <a:ea typeface="+mn-ea"/>
                <a:cs typeface="+mn-cs"/>
              </a:rPr>
              <a:t>www.publicprocurementinternational.com</a:t>
            </a:r>
            <a:endParaRPr lang="en-US" sz="1900" kern="1200" dirty="0">
              <a:solidFill>
                <a:srgbClr val="080808"/>
              </a:solidFill>
              <a:latin typeface="+mn-lt"/>
              <a:ea typeface="+mn-ea"/>
              <a:cs typeface="+mn-cs"/>
            </a:endParaRPr>
          </a:p>
        </p:txBody>
      </p:sp>
      <p:sp>
        <p:nvSpPr>
          <p:cNvPr id="2" name="Title 1">
            <a:extLst>
              <a:ext uri="{FF2B5EF4-FFF2-40B4-BE49-F238E27FC236}">
                <a16:creationId xmlns:a16="http://schemas.microsoft.com/office/drawing/2014/main" id="{18670C27-AF6D-4D1C-9027-7A4421282BBF}"/>
              </a:ext>
            </a:extLst>
          </p:cNvPr>
          <p:cNvSpPr>
            <a:spLocks noGrp="1"/>
          </p:cNvSpPr>
          <p:nvPr>
            <p:ph type="title"/>
          </p:nvPr>
        </p:nvSpPr>
        <p:spPr>
          <a:xfrm>
            <a:off x="3204642" y="2353641"/>
            <a:ext cx="5782716" cy="2150719"/>
          </a:xfrm>
          <a:noFill/>
        </p:spPr>
        <p:txBody>
          <a:bodyPr vert="horz" lIns="91440" tIns="45720" rIns="91440" bIns="45720" rtlCol="0" anchor="ctr">
            <a:normAutofit/>
          </a:bodyPr>
          <a:lstStyle/>
          <a:p>
            <a:pPr algn="ctr"/>
            <a:r>
              <a:rPr lang="en-US" sz="3600" kern="1200" dirty="0">
                <a:solidFill>
                  <a:srgbClr val="080808"/>
                </a:solidFill>
                <a:latin typeface="+mj-lt"/>
                <a:ea typeface="+mj-ea"/>
                <a:cs typeface="+mj-cs"/>
              </a:rPr>
              <a:t>Conclusion</a:t>
            </a:r>
          </a:p>
        </p:txBody>
      </p:sp>
      <p:sp>
        <p:nvSpPr>
          <p:cNvPr id="27" name="Freeform: Shape 26">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Rectangle 28">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524818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76FF5D-A32A-4789-93B9-8820ABA115E2}"/>
              </a:ext>
            </a:extLst>
          </p:cNvPr>
          <p:cNvSpPr>
            <a:spLocks noGrp="1"/>
          </p:cNvSpPr>
          <p:nvPr>
            <p:ph type="title"/>
          </p:nvPr>
        </p:nvSpPr>
        <p:spPr>
          <a:xfrm>
            <a:off x="838200" y="963877"/>
            <a:ext cx="3494362" cy="4930246"/>
          </a:xfrm>
        </p:spPr>
        <p:txBody>
          <a:bodyPr>
            <a:normAutofit/>
          </a:bodyPr>
          <a:lstStyle/>
          <a:p>
            <a:pPr algn="r"/>
            <a:r>
              <a:rPr lang="en-US" dirty="0">
                <a:solidFill>
                  <a:schemeClr val="accent1"/>
                </a:solidFill>
              </a:rPr>
              <a:t>Disclaimer</a:t>
            </a:r>
          </a:p>
        </p:txBody>
      </p:sp>
      <p:cxnSp>
        <p:nvCxnSpPr>
          <p:cNvPr id="15"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5089F6C-AC1D-43A3-9177-37E4BAAEDBB3}"/>
              </a:ext>
            </a:extLst>
          </p:cNvPr>
          <p:cNvSpPr>
            <a:spLocks noGrp="1"/>
          </p:cNvSpPr>
          <p:nvPr>
            <p:ph idx="1"/>
          </p:nvPr>
        </p:nvSpPr>
        <p:spPr>
          <a:xfrm>
            <a:off x="4976031" y="963877"/>
            <a:ext cx="6377769" cy="4930246"/>
          </a:xfrm>
        </p:spPr>
        <p:txBody>
          <a:bodyPr anchor="ctr">
            <a:normAutofit/>
          </a:bodyPr>
          <a:lstStyle/>
          <a:p>
            <a:pPr marL="0" indent="0">
              <a:buNone/>
            </a:pPr>
            <a:r>
              <a:rPr lang="en-US" sz="2000" dirty="0"/>
              <a:t>The information presented may constitute lawyer advertising and should not be the basis of the selection of legal counsel.</a:t>
            </a:r>
          </a:p>
          <a:p>
            <a:pPr marL="0" indent="0">
              <a:buNone/>
            </a:pPr>
            <a:r>
              <a:rPr lang="en-US" sz="2000" dirty="0"/>
              <a:t> </a:t>
            </a:r>
          </a:p>
          <a:p>
            <a:pPr marL="0" indent="0">
              <a:buNone/>
            </a:pPr>
            <a:r>
              <a:rPr lang="en-US" sz="2000" dirty="0"/>
              <a:t>Information provided on this webinar is believed to be accurate and correct as of today.  The presentations by participating lawyers do not constitute legal advice.  The facts of any particular circumstance determine the basis for appropriate legal advice, and no reliance should be made on the applicability of the information provided to any particular factual circumstance.  No attorney-client relationship is established or recognized through your participation in this event.  The presenters disclaim all liability for any errors or omissions and note that the information shared is being provided “as-is” without warranties of any kind either express or implied.</a:t>
            </a:r>
          </a:p>
          <a:p>
            <a:pPr marL="0" indent="0">
              <a:buNone/>
            </a:pPr>
            <a:endParaRPr lang="en-US" sz="2000" dirty="0"/>
          </a:p>
        </p:txBody>
      </p:sp>
      <p:sp>
        <p:nvSpPr>
          <p:cNvPr id="4" name="Slide Number Placeholder 3">
            <a:extLst>
              <a:ext uri="{FF2B5EF4-FFF2-40B4-BE49-F238E27FC236}">
                <a16:creationId xmlns:a16="http://schemas.microsoft.com/office/drawing/2014/main" id="{6D22F509-431F-41AD-A47C-B5480AFD808A}"/>
              </a:ext>
            </a:extLst>
          </p:cNvPr>
          <p:cNvSpPr>
            <a:spLocks noGrp="1"/>
          </p:cNvSpPr>
          <p:nvPr>
            <p:ph type="sldNum" sz="quarter" idx="12"/>
          </p:nvPr>
        </p:nvSpPr>
        <p:spPr>
          <a:xfrm>
            <a:off x="10571516" y="6033479"/>
            <a:ext cx="782283" cy="365125"/>
          </a:xfrm>
        </p:spPr>
        <p:txBody>
          <a:bodyPr>
            <a:normAutofit/>
          </a:bodyPr>
          <a:lstStyle/>
          <a:p>
            <a:pPr>
              <a:spcAft>
                <a:spcPts val="600"/>
              </a:spcAft>
            </a:pPr>
            <a:fld id="{970ECC6F-27D3-4C21-9978-994C74C83207}" type="slidenum">
              <a:rPr lang="en-US" sz="1050">
                <a:solidFill>
                  <a:schemeClr val="tx1">
                    <a:alpha val="80000"/>
                  </a:schemeClr>
                </a:solidFill>
              </a:rPr>
              <a:pPr>
                <a:spcAft>
                  <a:spcPts val="600"/>
                </a:spcAft>
              </a:pPr>
              <a:t>2</a:t>
            </a:fld>
            <a:endParaRPr lang="en-US" sz="1050">
              <a:solidFill>
                <a:schemeClr val="tx1">
                  <a:alpha val="80000"/>
                </a:schemeClr>
              </a:solidFill>
            </a:endParaRPr>
          </a:p>
        </p:txBody>
      </p:sp>
    </p:spTree>
    <p:extLst>
      <p:ext uri="{BB962C8B-B14F-4D97-AF65-F5344CB8AC3E}">
        <p14:creationId xmlns:p14="http://schemas.microsoft.com/office/powerpoint/2010/main" val="3364026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45D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AE7F510-9023-4754-AA89-68C1833D93B6}"/>
              </a:ext>
            </a:extLst>
          </p:cNvPr>
          <p:cNvPicPr>
            <a:picLocks noChangeAspect="1"/>
          </p:cNvPicPr>
          <p:nvPr/>
        </p:nvPicPr>
        <p:blipFill>
          <a:blip r:embed="rId2"/>
          <a:stretch>
            <a:fillRect/>
          </a:stretch>
        </p:blipFill>
        <p:spPr>
          <a:xfrm>
            <a:off x="643467" y="1288881"/>
            <a:ext cx="10905066" cy="4280238"/>
          </a:xfrm>
          <a:prstGeom prst="rect">
            <a:avLst/>
          </a:prstGeom>
        </p:spPr>
      </p:pic>
      <p:sp>
        <p:nvSpPr>
          <p:cNvPr id="4" name="Slide Number Placeholder 3">
            <a:extLst>
              <a:ext uri="{FF2B5EF4-FFF2-40B4-BE49-F238E27FC236}">
                <a16:creationId xmlns:a16="http://schemas.microsoft.com/office/drawing/2014/main" id="{D0EE1767-B250-4DAF-98BC-507F40B94DC8}"/>
              </a:ext>
            </a:extLst>
          </p:cNvPr>
          <p:cNvSpPr>
            <a:spLocks noGrp="1"/>
          </p:cNvSpPr>
          <p:nvPr>
            <p:ph type="sldNum" sz="quarter" idx="12"/>
          </p:nvPr>
        </p:nvSpPr>
        <p:spPr>
          <a:xfrm>
            <a:off x="8610600" y="6356350"/>
            <a:ext cx="2743200" cy="365125"/>
          </a:xfrm>
        </p:spPr>
        <p:txBody>
          <a:bodyPr>
            <a:normAutofit/>
          </a:bodyPr>
          <a:lstStyle/>
          <a:p>
            <a:pPr>
              <a:spcAft>
                <a:spcPts val="600"/>
              </a:spcAft>
            </a:pPr>
            <a:fld id="{970ECC6F-27D3-4C21-9978-994C74C83207}" type="slidenum">
              <a:rPr lang="en-US">
                <a:solidFill>
                  <a:srgbClr val="FFFFFF"/>
                </a:solidFill>
              </a:rPr>
              <a:pPr>
                <a:spcAft>
                  <a:spcPts val="600"/>
                </a:spcAft>
              </a:pPr>
              <a:t>3</a:t>
            </a:fld>
            <a:endParaRPr lang="en-US">
              <a:solidFill>
                <a:srgbClr val="FFFFFF"/>
              </a:solidFill>
            </a:endParaRPr>
          </a:p>
        </p:txBody>
      </p:sp>
      <p:pic>
        <p:nvPicPr>
          <p:cNvPr id="7" name="Picture 6">
            <a:extLst>
              <a:ext uri="{FF2B5EF4-FFF2-40B4-BE49-F238E27FC236}">
                <a16:creationId xmlns:a16="http://schemas.microsoft.com/office/drawing/2014/main" id="{6A1EE0AC-1AD4-4ACA-A7B4-50F63E8ABA00}"/>
              </a:ext>
            </a:extLst>
          </p:cNvPr>
          <p:cNvPicPr>
            <a:picLocks noChangeAspect="1"/>
          </p:cNvPicPr>
          <p:nvPr/>
        </p:nvPicPr>
        <p:blipFill>
          <a:blip r:embed="rId3"/>
          <a:stretch>
            <a:fillRect/>
          </a:stretch>
        </p:blipFill>
        <p:spPr>
          <a:xfrm>
            <a:off x="146682" y="5507790"/>
            <a:ext cx="6524706" cy="1172691"/>
          </a:xfrm>
          <a:prstGeom prst="rect">
            <a:avLst/>
          </a:prstGeom>
        </p:spPr>
      </p:pic>
    </p:spTree>
    <p:extLst>
      <p:ext uri="{BB962C8B-B14F-4D97-AF65-F5344CB8AC3E}">
        <p14:creationId xmlns:p14="http://schemas.microsoft.com/office/powerpoint/2010/main" val="3176388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CB6C291-6CAF-46DF-ACFF-AADF0FD03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Picture 9">
            <a:extLst>
              <a:ext uri="{FF2B5EF4-FFF2-40B4-BE49-F238E27FC236}">
                <a16:creationId xmlns:a16="http://schemas.microsoft.com/office/drawing/2014/main" id="{1EBADBCA-DA20-4279-93C6-011DEF18AA7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42953" t="3964" b="3964"/>
          <a:stretch>
            <a:fillRect/>
          </a:stretch>
        </p:blipFill>
        <p:spPr>
          <a:xfrm>
            <a:off x="0" y="1"/>
            <a:ext cx="7554138" cy="6857999"/>
          </a:xfrm>
          <a:custGeom>
            <a:avLst/>
            <a:gdLst>
              <a:gd name="connsiteX0" fmla="*/ 0 w 7554138"/>
              <a:gd name="connsiteY0" fmla="*/ 0 h 6857999"/>
              <a:gd name="connsiteX1" fmla="*/ 7554138 w 7554138"/>
              <a:gd name="connsiteY1" fmla="*/ 0 h 6857999"/>
              <a:gd name="connsiteX2" fmla="*/ 7554138 w 7554138"/>
              <a:gd name="connsiteY2" fmla="*/ 6857999 h 6857999"/>
              <a:gd name="connsiteX3" fmla="*/ 0 w 755413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7554138" h="6857999">
                <a:moveTo>
                  <a:pt x="0" y="0"/>
                </a:moveTo>
                <a:lnTo>
                  <a:pt x="7554138" y="0"/>
                </a:lnTo>
                <a:lnTo>
                  <a:pt x="7554138" y="6857999"/>
                </a:lnTo>
                <a:lnTo>
                  <a:pt x="0" y="6857999"/>
                </a:lnTo>
                <a:close/>
              </a:path>
            </a:pathLst>
          </a:custGeom>
        </p:spPr>
      </p:pic>
      <p:sp>
        <p:nvSpPr>
          <p:cNvPr id="2" name="Title 1">
            <a:extLst>
              <a:ext uri="{FF2B5EF4-FFF2-40B4-BE49-F238E27FC236}">
                <a16:creationId xmlns:a16="http://schemas.microsoft.com/office/drawing/2014/main" id="{A19AF22B-18CF-4DAC-9695-B39EA76B66E7}"/>
              </a:ext>
            </a:extLst>
          </p:cNvPr>
          <p:cNvSpPr>
            <a:spLocks noGrp="1"/>
          </p:cNvSpPr>
          <p:nvPr>
            <p:ph type="title"/>
          </p:nvPr>
        </p:nvSpPr>
        <p:spPr>
          <a:xfrm>
            <a:off x="640080" y="1243013"/>
            <a:ext cx="3855720" cy="4371974"/>
          </a:xfrm>
        </p:spPr>
        <p:txBody>
          <a:bodyPr>
            <a:normAutofit/>
          </a:bodyPr>
          <a:lstStyle/>
          <a:p>
            <a:r>
              <a:rPr lang="en-US">
                <a:solidFill>
                  <a:srgbClr val="FFFFFF"/>
                </a:solidFill>
              </a:rPr>
              <a:t>Agenda</a:t>
            </a:r>
          </a:p>
        </p:txBody>
      </p:sp>
      <p:sp>
        <p:nvSpPr>
          <p:cNvPr id="12" name="Rectangle 11">
            <a:extLst>
              <a:ext uri="{FF2B5EF4-FFF2-40B4-BE49-F238E27FC236}">
                <a16:creationId xmlns:a16="http://schemas.microsoft.com/office/drawing/2014/main" id="{4735DC46-5663-471D-AADB-81E00E65B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0850" y="0"/>
            <a:ext cx="539115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2">
            <a:extLst>
              <a:ext uri="{FF2B5EF4-FFF2-40B4-BE49-F238E27FC236}">
                <a16:creationId xmlns:a16="http://schemas.microsoft.com/office/drawing/2014/main" id="{F1FDC9CD-C764-4424-A5AB-9CDFB612A14C}"/>
              </a:ext>
            </a:extLst>
          </p:cNvPr>
          <p:cNvSpPr>
            <a:spLocks noGrp="1"/>
          </p:cNvSpPr>
          <p:nvPr>
            <p:ph idx="1"/>
          </p:nvPr>
        </p:nvSpPr>
        <p:spPr>
          <a:xfrm>
            <a:off x="6172200" y="804672"/>
            <a:ext cx="5221224" cy="5230368"/>
          </a:xfrm>
        </p:spPr>
        <p:txBody>
          <a:bodyPr anchor="ctr">
            <a:normAutofit/>
          </a:bodyPr>
          <a:lstStyle/>
          <a:p>
            <a:r>
              <a:rPr lang="en-US" sz="2400" dirty="0">
                <a:solidFill>
                  <a:srgbClr val="000000"/>
                </a:solidFill>
              </a:rPr>
              <a:t>Introductions</a:t>
            </a:r>
          </a:p>
          <a:p>
            <a:r>
              <a:rPr lang="en-US" sz="2400" dirty="0">
                <a:solidFill>
                  <a:srgbClr val="000000"/>
                </a:solidFill>
              </a:rPr>
              <a:t>Presentations</a:t>
            </a:r>
          </a:p>
          <a:p>
            <a:r>
              <a:rPr lang="en-US" sz="2400" dirty="0">
                <a:solidFill>
                  <a:srgbClr val="000000"/>
                </a:solidFill>
              </a:rPr>
              <a:t>Questions &amp; Answers</a:t>
            </a:r>
          </a:p>
          <a:p>
            <a:endParaRPr lang="en-US" sz="2400" dirty="0">
              <a:solidFill>
                <a:srgbClr val="000000"/>
              </a:solidFill>
            </a:endParaRPr>
          </a:p>
          <a:p>
            <a:pPr marL="0" indent="0">
              <a:buNone/>
            </a:pPr>
            <a:r>
              <a:rPr lang="en-US" sz="2400" u="sng" dirty="0">
                <a:solidFill>
                  <a:srgbClr val="000000"/>
                </a:solidFill>
              </a:rPr>
              <a:t>Please use “Chat” (not “Q&amp;A”) for questions and discussion</a:t>
            </a:r>
          </a:p>
        </p:txBody>
      </p:sp>
      <p:sp>
        <p:nvSpPr>
          <p:cNvPr id="4" name="Slide Number Placeholder 3">
            <a:extLst>
              <a:ext uri="{FF2B5EF4-FFF2-40B4-BE49-F238E27FC236}">
                <a16:creationId xmlns:a16="http://schemas.microsoft.com/office/drawing/2014/main" id="{FEB911D4-007B-46C6-BCED-5C839F23AC3F}"/>
              </a:ext>
            </a:extLst>
          </p:cNvPr>
          <p:cNvSpPr>
            <a:spLocks noGrp="1"/>
          </p:cNvSpPr>
          <p:nvPr>
            <p:ph type="sldNum" sz="quarter" idx="12"/>
          </p:nvPr>
        </p:nvSpPr>
        <p:spPr/>
        <p:txBody>
          <a:bodyPr/>
          <a:lstStyle/>
          <a:p>
            <a:fld id="{970ECC6F-27D3-4C21-9978-994C74C83207}" type="slidenum">
              <a:rPr lang="en-US" smtClean="0"/>
              <a:t>4</a:t>
            </a:fld>
            <a:endParaRPr lang="en-US"/>
          </a:p>
        </p:txBody>
      </p:sp>
      <p:sp>
        <p:nvSpPr>
          <p:cNvPr id="13" name="TextBox 12">
            <a:extLst>
              <a:ext uri="{FF2B5EF4-FFF2-40B4-BE49-F238E27FC236}">
                <a16:creationId xmlns:a16="http://schemas.microsoft.com/office/drawing/2014/main" id="{A2956215-4177-4F6D-AC96-15753D8F0951}"/>
              </a:ext>
            </a:extLst>
          </p:cNvPr>
          <p:cNvSpPr txBox="1"/>
          <p:nvPr/>
        </p:nvSpPr>
        <p:spPr>
          <a:xfrm>
            <a:off x="227349" y="6171684"/>
            <a:ext cx="1054359" cy="369332"/>
          </a:xfrm>
          <a:prstGeom prst="rect">
            <a:avLst/>
          </a:prstGeom>
          <a:noFill/>
        </p:spPr>
        <p:txBody>
          <a:bodyPr wrap="square" rtlCol="0">
            <a:spAutoFit/>
          </a:bodyPr>
          <a:lstStyle/>
          <a:p>
            <a:r>
              <a:rPr lang="en-US" dirty="0"/>
              <a:t>:02</a:t>
            </a:r>
          </a:p>
        </p:txBody>
      </p:sp>
    </p:spTree>
    <p:extLst>
      <p:ext uri="{BB962C8B-B14F-4D97-AF65-F5344CB8AC3E}">
        <p14:creationId xmlns:p14="http://schemas.microsoft.com/office/powerpoint/2010/main" val="3517748696"/>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erson smiling for the camera&#10;&#10;Description automatically generated">
            <a:extLst>
              <a:ext uri="{FF2B5EF4-FFF2-40B4-BE49-F238E27FC236}">
                <a16:creationId xmlns:a16="http://schemas.microsoft.com/office/drawing/2014/main" id="{953B426D-579B-4E8B-BEE3-7227A43DF97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14797" b="9091"/>
          <a:stretch/>
        </p:blipFill>
        <p:spPr>
          <a:xfrm>
            <a:off x="2562726" y="1"/>
            <a:ext cx="9629274" cy="6857999"/>
          </a:xfrm>
          <a:prstGeom prst="rect">
            <a:avLst/>
          </a:prstGeom>
        </p:spPr>
      </p:pic>
      <p:sp>
        <p:nvSpPr>
          <p:cNvPr id="23" name="Freeform: Shape 14">
            <a:extLst>
              <a:ext uri="{FF2B5EF4-FFF2-40B4-BE49-F238E27FC236}">
                <a16:creationId xmlns:a16="http://schemas.microsoft.com/office/drawing/2014/main" id="{D928DD85-BB99-450D-A702-2683E0296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6754318" cy="6858478"/>
          </a:xfrm>
          <a:custGeom>
            <a:avLst/>
            <a:gdLst>
              <a:gd name="connsiteX0" fmla="*/ 0 w 6754318"/>
              <a:gd name="connsiteY0" fmla="*/ 6858478 h 6858478"/>
              <a:gd name="connsiteX1" fmla="*/ 6754318 w 6754318"/>
              <a:gd name="connsiteY1" fmla="*/ 6858478 h 6858478"/>
              <a:gd name="connsiteX2" fmla="*/ 3577943 w 6754318"/>
              <a:gd name="connsiteY2" fmla="*/ 0 h 6858478"/>
              <a:gd name="connsiteX3" fmla="*/ 3572366 w 6754318"/>
              <a:gd name="connsiteY3" fmla="*/ 0 h 6858478"/>
              <a:gd name="connsiteX4" fmla="*/ 2506138 w 6754318"/>
              <a:gd name="connsiteY4" fmla="*/ 0 h 6858478"/>
              <a:gd name="connsiteX5" fmla="*/ 0 w 6754318"/>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4318" h="6858478">
                <a:moveTo>
                  <a:pt x="0" y="6858478"/>
                </a:moveTo>
                <a:lnTo>
                  <a:pt x="6754318" y="6858478"/>
                </a:lnTo>
                <a:lnTo>
                  <a:pt x="3577943" y="0"/>
                </a:lnTo>
                <a:lnTo>
                  <a:pt x="3572366" y="0"/>
                </a:lnTo>
                <a:lnTo>
                  <a:pt x="2506138" y="0"/>
                </a:lnTo>
                <a:lnTo>
                  <a:pt x="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16">
            <a:extLst>
              <a:ext uri="{FF2B5EF4-FFF2-40B4-BE49-F238E27FC236}">
                <a16:creationId xmlns:a16="http://schemas.microsoft.com/office/drawing/2014/main" id="{240E5BD2-4019-4012-A1AA-628900E659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78"/>
            <a:ext cx="5953780" cy="6858478"/>
          </a:xfrm>
          <a:custGeom>
            <a:avLst/>
            <a:gdLst>
              <a:gd name="connsiteX0" fmla="*/ 0 w 5953780"/>
              <a:gd name="connsiteY0" fmla="*/ 6858478 h 6858478"/>
              <a:gd name="connsiteX1" fmla="*/ 5953780 w 5953780"/>
              <a:gd name="connsiteY1" fmla="*/ 6858478 h 6858478"/>
              <a:gd name="connsiteX2" fmla="*/ 2777405 w 5953780"/>
              <a:gd name="connsiteY2" fmla="*/ 0 h 6858478"/>
              <a:gd name="connsiteX3" fmla="*/ 2771828 w 5953780"/>
              <a:gd name="connsiteY3" fmla="*/ 0 h 6858478"/>
              <a:gd name="connsiteX4" fmla="*/ 1705600 w 5953780"/>
              <a:gd name="connsiteY4" fmla="*/ 0 h 6858478"/>
              <a:gd name="connsiteX5" fmla="*/ 0 w 595378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780" h="6858478">
                <a:moveTo>
                  <a:pt x="0" y="6858478"/>
                </a:moveTo>
                <a:lnTo>
                  <a:pt x="5953780" y="6858478"/>
                </a:lnTo>
                <a:lnTo>
                  <a:pt x="2777405" y="0"/>
                </a:lnTo>
                <a:lnTo>
                  <a:pt x="2771828" y="0"/>
                </a:lnTo>
                <a:lnTo>
                  <a:pt x="1705600"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FDABD27-05FE-41A8-9FE4-958AD5B9CAF7}"/>
              </a:ext>
            </a:extLst>
          </p:cNvPr>
          <p:cNvSpPr>
            <a:spLocks noGrp="1"/>
          </p:cNvSpPr>
          <p:nvPr>
            <p:ph type="title"/>
          </p:nvPr>
        </p:nvSpPr>
        <p:spPr>
          <a:xfrm>
            <a:off x="804672" y="342006"/>
            <a:ext cx="3879232" cy="2248122"/>
          </a:xfrm>
        </p:spPr>
        <p:txBody>
          <a:bodyPr vert="horz" lIns="91440" tIns="45720" rIns="91440" bIns="45720" rtlCol="0" anchor="b">
            <a:normAutofit/>
          </a:bodyPr>
          <a:lstStyle/>
          <a:p>
            <a:r>
              <a:rPr lang="en-US" sz="3200" b="1" dirty="0">
                <a:effectLst>
                  <a:outerShdw blurRad="38100" dist="38100" dir="2700000" algn="tl">
                    <a:srgbClr val="000000">
                      <a:alpha val="43137"/>
                    </a:srgbClr>
                  </a:outerShdw>
                </a:effectLst>
              </a:rPr>
              <a:t>Welcome</a:t>
            </a:r>
            <a:br>
              <a:rPr lang="en-US" sz="2600" dirty="0"/>
            </a:br>
            <a:r>
              <a:rPr lang="en-US" sz="2600" dirty="0"/>
              <a:t>National Bar Association President / Associate Dean, GW Law School</a:t>
            </a:r>
            <a:br>
              <a:rPr lang="en-US" sz="2600" dirty="0"/>
            </a:br>
            <a:r>
              <a:rPr lang="en-US" sz="3600" b="1" dirty="0" err="1"/>
              <a:t>Alfreda</a:t>
            </a:r>
            <a:r>
              <a:rPr lang="en-US" sz="3600" b="1" dirty="0"/>
              <a:t> Robinson</a:t>
            </a:r>
            <a:endParaRPr lang="en-US" sz="2600" b="1" dirty="0"/>
          </a:p>
        </p:txBody>
      </p:sp>
      <p:sp>
        <p:nvSpPr>
          <p:cNvPr id="6" name="Slide Number Placeholder 5">
            <a:extLst>
              <a:ext uri="{FF2B5EF4-FFF2-40B4-BE49-F238E27FC236}">
                <a16:creationId xmlns:a16="http://schemas.microsoft.com/office/drawing/2014/main" id="{66F38D55-A6B8-4D16-86D2-C5FFC9A652B1}"/>
              </a:ext>
            </a:extLst>
          </p:cNvPr>
          <p:cNvSpPr>
            <a:spLocks noGrp="1"/>
          </p:cNvSpPr>
          <p:nvPr>
            <p:ph type="sldNum" sz="quarter" idx="12"/>
          </p:nvPr>
        </p:nvSpPr>
        <p:spPr/>
        <p:txBody>
          <a:bodyPr/>
          <a:lstStyle/>
          <a:p>
            <a:fld id="{970ECC6F-27D3-4C21-9978-994C74C83207}" type="slidenum">
              <a:rPr lang="en-US" smtClean="0"/>
              <a:t>5</a:t>
            </a:fld>
            <a:endParaRPr lang="en-US"/>
          </a:p>
        </p:txBody>
      </p:sp>
      <p:sp>
        <p:nvSpPr>
          <p:cNvPr id="7" name="TextBox 6">
            <a:extLst>
              <a:ext uri="{FF2B5EF4-FFF2-40B4-BE49-F238E27FC236}">
                <a16:creationId xmlns:a16="http://schemas.microsoft.com/office/drawing/2014/main" id="{FB8A5AB8-04C5-40A5-82FC-3F7A6A1C6411}"/>
              </a:ext>
            </a:extLst>
          </p:cNvPr>
          <p:cNvSpPr txBox="1"/>
          <p:nvPr/>
        </p:nvSpPr>
        <p:spPr>
          <a:xfrm>
            <a:off x="186612" y="6270171"/>
            <a:ext cx="1054359" cy="369332"/>
          </a:xfrm>
          <a:prstGeom prst="rect">
            <a:avLst/>
          </a:prstGeom>
          <a:noFill/>
        </p:spPr>
        <p:txBody>
          <a:bodyPr wrap="square" rtlCol="0">
            <a:spAutoFit/>
          </a:bodyPr>
          <a:lstStyle/>
          <a:p>
            <a:r>
              <a:rPr lang="en-US" dirty="0"/>
              <a:t>:03</a:t>
            </a:r>
          </a:p>
        </p:txBody>
      </p:sp>
    </p:spTree>
    <p:extLst>
      <p:ext uri="{BB962C8B-B14F-4D97-AF65-F5344CB8AC3E}">
        <p14:creationId xmlns:p14="http://schemas.microsoft.com/office/powerpoint/2010/main" val="435491231"/>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4" name="Rectangle 7">
            <a:extLst>
              <a:ext uri="{FF2B5EF4-FFF2-40B4-BE49-F238E27FC236}">
                <a16:creationId xmlns:a16="http://schemas.microsoft.com/office/drawing/2014/main" id="{3A4F209C-C20E-4FA7-B241-1EF4F8D193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69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9">
            <a:extLst>
              <a:ext uri="{FF2B5EF4-FFF2-40B4-BE49-F238E27FC236}">
                <a16:creationId xmlns:a16="http://schemas.microsoft.com/office/drawing/2014/main" id="{E4564234-45B0-4ED8-A9E2-199C00173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0688"/>
            <a:ext cx="12192000" cy="5166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B443D8-6375-44EC-AFC0-E5AFF5C8A383}"/>
              </a:ext>
            </a:extLst>
          </p:cNvPr>
          <p:cNvSpPr>
            <a:spLocks noGrp="1"/>
          </p:cNvSpPr>
          <p:nvPr>
            <p:ph type="title"/>
          </p:nvPr>
        </p:nvSpPr>
        <p:spPr>
          <a:xfrm>
            <a:off x="838200" y="365125"/>
            <a:ext cx="10515600" cy="1325563"/>
          </a:xfrm>
        </p:spPr>
        <p:txBody>
          <a:bodyPr>
            <a:normAutofit/>
          </a:bodyPr>
          <a:lstStyle/>
          <a:p>
            <a:r>
              <a:rPr lang="en-US" b="1" dirty="0">
                <a:solidFill>
                  <a:schemeClr val="bg1">
                    <a:lumMod val="95000"/>
                    <a:lumOff val="5000"/>
                  </a:schemeClr>
                </a:solidFill>
              </a:rPr>
              <a:t>Panelists</a:t>
            </a:r>
          </a:p>
        </p:txBody>
      </p:sp>
      <p:sp>
        <p:nvSpPr>
          <p:cNvPr id="3" name="Content Placeholder 2">
            <a:extLst>
              <a:ext uri="{FF2B5EF4-FFF2-40B4-BE49-F238E27FC236}">
                <a16:creationId xmlns:a16="http://schemas.microsoft.com/office/drawing/2014/main" id="{33F14C59-8B8E-464C-8411-33FA292B7FAE}"/>
              </a:ext>
            </a:extLst>
          </p:cNvPr>
          <p:cNvSpPr>
            <a:spLocks noGrp="1"/>
          </p:cNvSpPr>
          <p:nvPr>
            <p:ph idx="1"/>
          </p:nvPr>
        </p:nvSpPr>
        <p:spPr>
          <a:xfrm>
            <a:off x="838200" y="2015406"/>
            <a:ext cx="10515600" cy="4065986"/>
          </a:xfrm>
        </p:spPr>
        <p:txBody>
          <a:bodyPr anchor="ctr">
            <a:normAutofit/>
          </a:bodyPr>
          <a:lstStyle/>
          <a:p>
            <a:r>
              <a:rPr lang="en-US" sz="2000" dirty="0"/>
              <a:t>Michelle Coleman, Counsel, Crowell &amp; Moring</a:t>
            </a:r>
          </a:p>
          <a:p>
            <a:r>
              <a:rPr lang="en-US" sz="2000" dirty="0"/>
              <a:t>Liza Craig, Counsel, Reed Smith</a:t>
            </a:r>
          </a:p>
          <a:p>
            <a:r>
              <a:rPr lang="en-US" sz="2000" dirty="0"/>
              <a:t>Dominique Casimir, Partner, Blank Rome LLP</a:t>
            </a:r>
          </a:p>
          <a:p>
            <a:r>
              <a:rPr lang="en-US" sz="2000" dirty="0"/>
              <a:t>Judge Jeri Somers, Chair, US Civilian Board of Contract Appeals</a:t>
            </a:r>
          </a:p>
          <a:p>
            <a:r>
              <a:rPr lang="en-US" sz="2000" dirty="0"/>
              <a:t>Michael Bennett, Evans &amp; Chambers Technology, LLC; Chair, DC Board of Elections</a:t>
            </a:r>
          </a:p>
          <a:p>
            <a:r>
              <a:rPr lang="en-US" sz="2000" dirty="0"/>
              <a:t>Danielle Conway, Dean, Penn State Dickinson Law</a:t>
            </a:r>
          </a:p>
          <a:p>
            <a:r>
              <a:rPr lang="en-US" sz="2000" b="1" dirty="0"/>
              <a:t>Moderators</a:t>
            </a:r>
            <a:r>
              <a:rPr lang="en-US" sz="2000" dirty="0"/>
              <a:t>:  </a:t>
            </a:r>
            <a:r>
              <a:rPr lang="en-US" sz="2000" dirty="0" err="1"/>
              <a:t>Alfreda</a:t>
            </a:r>
            <a:r>
              <a:rPr lang="en-US" sz="2000" dirty="0"/>
              <a:t> Robinson &amp; Chris Yukins (GW Law)</a:t>
            </a:r>
          </a:p>
        </p:txBody>
      </p:sp>
      <p:sp>
        <p:nvSpPr>
          <p:cNvPr id="4" name="Slide Number Placeholder 3">
            <a:extLst>
              <a:ext uri="{FF2B5EF4-FFF2-40B4-BE49-F238E27FC236}">
                <a16:creationId xmlns:a16="http://schemas.microsoft.com/office/drawing/2014/main" id="{CF4D07DD-FD8B-4269-B3F6-58B4E829A833}"/>
              </a:ext>
            </a:extLst>
          </p:cNvPr>
          <p:cNvSpPr>
            <a:spLocks noGrp="1"/>
          </p:cNvSpPr>
          <p:nvPr>
            <p:ph type="sldNum" sz="quarter" idx="12"/>
          </p:nvPr>
        </p:nvSpPr>
        <p:spPr/>
        <p:txBody>
          <a:bodyPr/>
          <a:lstStyle/>
          <a:p>
            <a:fld id="{970ECC6F-27D3-4C21-9978-994C74C83207}" type="slidenum">
              <a:rPr lang="en-US" smtClean="0"/>
              <a:t>6</a:t>
            </a:fld>
            <a:endParaRPr lang="en-US"/>
          </a:p>
        </p:txBody>
      </p:sp>
      <p:sp>
        <p:nvSpPr>
          <p:cNvPr id="19" name="TextBox 18">
            <a:extLst>
              <a:ext uri="{FF2B5EF4-FFF2-40B4-BE49-F238E27FC236}">
                <a16:creationId xmlns:a16="http://schemas.microsoft.com/office/drawing/2014/main" id="{09B6A29B-C134-4EDB-A3CF-BD230F64F1A6}"/>
              </a:ext>
            </a:extLst>
          </p:cNvPr>
          <p:cNvSpPr txBox="1"/>
          <p:nvPr/>
        </p:nvSpPr>
        <p:spPr>
          <a:xfrm>
            <a:off x="186612" y="6270171"/>
            <a:ext cx="1054359" cy="369332"/>
          </a:xfrm>
          <a:prstGeom prst="rect">
            <a:avLst/>
          </a:prstGeom>
          <a:noFill/>
        </p:spPr>
        <p:txBody>
          <a:bodyPr wrap="square" rtlCol="0">
            <a:spAutoFit/>
          </a:bodyPr>
          <a:lstStyle/>
          <a:p>
            <a:r>
              <a:rPr lang="en-US" dirty="0"/>
              <a:t>:05</a:t>
            </a:r>
          </a:p>
        </p:txBody>
      </p:sp>
    </p:spTree>
    <p:extLst>
      <p:ext uri="{BB962C8B-B14F-4D97-AF65-F5344CB8AC3E}">
        <p14:creationId xmlns:p14="http://schemas.microsoft.com/office/powerpoint/2010/main" val="4218580294"/>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348AB5-4FDC-4E8E-AB69-D2BD0F556874}"/>
              </a:ext>
            </a:extLst>
          </p:cNvPr>
          <p:cNvSpPr>
            <a:spLocks noGrp="1"/>
          </p:cNvSpPr>
          <p:nvPr>
            <p:ph type="title"/>
          </p:nvPr>
        </p:nvSpPr>
        <p:spPr>
          <a:xfrm>
            <a:off x="4384039" y="365125"/>
            <a:ext cx="7164493" cy="1325563"/>
          </a:xfrm>
        </p:spPr>
        <p:txBody>
          <a:bodyPr>
            <a:normAutofit/>
          </a:bodyPr>
          <a:lstStyle/>
          <a:p>
            <a:r>
              <a:rPr lang="en-US" b="1" dirty="0"/>
              <a:t>Michelle Coleman, Counsel, Crowell &amp; Moring</a:t>
            </a:r>
          </a:p>
        </p:txBody>
      </p:sp>
      <p:pic>
        <p:nvPicPr>
          <p:cNvPr id="5" name="Picture 4">
            <a:extLst>
              <a:ext uri="{FF2B5EF4-FFF2-40B4-BE49-F238E27FC236}">
                <a16:creationId xmlns:a16="http://schemas.microsoft.com/office/drawing/2014/main" id="{E24FAC64-ADF2-4620-8801-C0FF0AE96C9B}"/>
              </a:ext>
            </a:extLst>
          </p:cNvPr>
          <p:cNvPicPr>
            <a:picLocks noChangeAspect="1"/>
          </p:cNvPicPr>
          <p:nvPr/>
        </p:nvPicPr>
        <p:blipFill>
          <a:blip r:embed="rId3"/>
          <a:stretch>
            <a:fillRect/>
          </a:stretch>
        </p:blipFill>
        <p:spPr>
          <a:xfrm>
            <a:off x="480060" y="1239323"/>
            <a:ext cx="3028729" cy="3871157"/>
          </a:xfrm>
          <a:prstGeom prst="rect">
            <a:avLst/>
          </a:prstGeom>
        </p:spPr>
      </p:pic>
      <p:sp>
        <p:nvSpPr>
          <p:cNvPr id="3" name="Content Placeholder 2">
            <a:extLst>
              <a:ext uri="{FF2B5EF4-FFF2-40B4-BE49-F238E27FC236}">
                <a16:creationId xmlns:a16="http://schemas.microsoft.com/office/drawing/2014/main" id="{D27B909D-3B80-4734-8CC0-3CA6227B49A9}"/>
              </a:ext>
            </a:extLst>
          </p:cNvPr>
          <p:cNvSpPr>
            <a:spLocks noGrp="1"/>
          </p:cNvSpPr>
          <p:nvPr>
            <p:ph idx="1"/>
          </p:nvPr>
        </p:nvSpPr>
        <p:spPr>
          <a:xfrm>
            <a:off x="4387515" y="2022601"/>
            <a:ext cx="7161017" cy="4154361"/>
          </a:xfrm>
        </p:spPr>
        <p:txBody>
          <a:bodyPr>
            <a:normAutofit/>
          </a:bodyPr>
          <a:lstStyle/>
          <a:p>
            <a:r>
              <a:rPr lang="en-US" sz="1600" b="1" dirty="0"/>
              <a:t>Contractors Addressing COVID-19 </a:t>
            </a:r>
          </a:p>
          <a:p>
            <a:pPr lvl="1"/>
            <a:r>
              <a:rPr lang="en-US" sz="1600" b="1" dirty="0"/>
              <a:t>Disaster Preparedness Plan</a:t>
            </a:r>
          </a:p>
          <a:p>
            <a:pPr lvl="1"/>
            <a:r>
              <a:rPr lang="en-US" sz="1600" b="1" dirty="0"/>
              <a:t>Performance Interruptions</a:t>
            </a:r>
          </a:p>
          <a:p>
            <a:pPr lvl="1"/>
            <a:r>
              <a:rPr lang="en-US" sz="1600" b="1" dirty="0"/>
              <a:t>Adjust and Innovate</a:t>
            </a:r>
          </a:p>
          <a:p>
            <a:r>
              <a:rPr lang="en-US" sz="1600" b="1" dirty="0"/>
              <a:t>CARES Act Section 3610 Contractor Support</a:t>
            </a:r>
          </a:p>
          <a:p>
            <a:pPr lvl="1"/>
            <a:r>
              <a:rPr lang="en-US" sz="1600" b="1" dirty="0"/>
              <a:t>Statute</a:t>
            </a:r>
          </a:p>
          <a:p>
            <a:pPr lvl="1"/>
            <a:r>
              <a:rPr lang="en-US" sz="1600" b="1" dirty="0"/>
              <a:t>DoD Guidance</a:t>
            </a:r>
          </a:p>
          <a:p>
            <a:pPr lvl="1"/>
            <a:r>
              <a:rPr lang="en-US" sz="1600" b="1" dirty="0"/>
              <a:t>OMB Memorandum</a:t>
            </a:r>
          </a:p>
          <a:p>
            <a:r>
              <a:rPr lang="en-US" sz="1600" b="1" dirty="0"/>
              <a:t>Biography:  </a:t>
            </a:r>
            <a:r>
              <a:rPr lang="en-US" sz="1600" dirty="0"/>
              <a:t>https://www.crowell.com/professionals/Michelle-Coleman</a:t>
            </a:r>
          </a:p>
          <a:p>
            <a:r>
              <a:rPr lang="en-US" sz="1600" b="1" dirty="0"/>
              <a:t>COVID-19 Preparedness Toolkit:  </a:t>
            </a:r>
            <a:r>
              <a:rPr lang="en-US" sz="1600" dirty="0"/>
              <a:t>https://www.crowell.com/NewsEvents/AlertsNewsletters/all/The-Government-Contractor-Coronavirus-COVID-19-Preparedness-Toolkit </a:t>
            </a:r>
          </a:p>
          <a:p>
            <a:r>
              <a:rPr lang="en-US" sz="1600" b="1" dirty="0"/>
              <a:t>Crowell &amp; Moring’s Coronavirus Resource Center:  </a:t>
            </a:r>
            <a:r>
              <a:rPr lang="en-US" sz="1600" dirty="0"/>
              <a:t>https://www.crowell.com/Practices/Coronavirus-COVID-19-Resource-Center</a:t>
            </a:r>
          </a:p>
          <a:p>
            <a:endParaRPr lang="en-US" sz="1600" dirty="0"/>
          </a:p>
          <a:p>
            <a:pPr lvl="1"/>
            <a:endParaRPr lang="en-US" sz="1600" dirty="0"/>
          </a:p>
          <a:p>
            <a:pPr lvl="1"/>
            <a:endParaRPr lang="en-US" sz="1600" dirty="0"/>
          </a:p>
        </p:txBody>
      </p:sp>
      <p:sp>
        <p:nvSpPr>
          <p:cNvPr id="4" name="Slide Number Placeholder 3">
            <a:extLst>
              <a:ext uri="{FF2B5EF4-FFF2-40B4-BE49-F238E27FC236}">
                <a16:creationId xmlns:a16="http://schemas.microsoft.com/office/drawing/2014/main" id="{A13D430E-81EC-426E-88FC-D95F1670AB84}"/>
              </a:ext>
            </a:extLst>
          </p:cNvPr>
          <p:cNvSpPr>
            <a:spLocks noGrp="1"/>
          </p:cNvSpPr>
          <p:nvPr>
            <p:ph type="sldNum" sz="quarter" idx="12"/>
          </p:nvPr>
        </p:nvSpPr>
        <p:spPr>
          <a:xfrm>
            <a:off x="8610600" y="6356350"/>
            <a:ext cx="2743200" cy="365125"/>
          </a:xfrm>
        </p:spPr>
        <p:txBody>
          <a:bodyPr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B69CFFAD-36CB-4A57-89C5-887EC318E42B}" type="slidenum">
              <a:rPr kumimoji="0" lang="en-US" sz="1200" b="0" i="0" u="none" strike="noStrike" kern="1200" cap="none" spc="0" normalizeH="0" baseline="0" noProof="0">
                <a:ln>
                  <a:noFill/>
                </a:ln>
                <a:solidFill>
                  <a:prstClr val="white">
                    <a:alpha val="80000"/>
                  </a:prstClr>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7</a:t>
            </a:fld>
            <a:endParaRPr kumimoji="0" lang="en-US" sz="1200" b="0" i="0" u="none" strike="noStrike" kern="1200" cap="none" spc="0" normalizeH="0" baseline="0" noProof="0">
              <a:ln>
                <a:noFill/>
              </a:ln>
              <a:solidFill>
                <a:prstClr val="white">
                  <a:alpha val="80000"/>
                </a:prstClr>
              </a:solidFill>
              <a:effectLst/>
              <a:uLnTx/>
              <a:uFillTx/>
              <a:latin typeface="Corbel" panose="020B0503020204020204"/>
              <a:ea typeface="+mn-ea"/>
              <a:cs typeface="+mn-cs"/>
            </a:endParaRPr>
          </a:p>
        </p:txBody>
      </p:sp>
      <p:sp>
        <p:nvSpPr>
          <p:cNvPr id="15" name="TextBox 14">
            <a:extLst>
              <a:ext uri="{FF2B5EF4-FFF2-40B4-BE49-F238E27FC236}">
                <a16:creationId xmlns:a16="http://schemas.microsoft.com/office/drawing/2014/main" id="{036E5269-F436-45E2-B631-D4905A0E05AD}"/>
              </a:ext>
            </a:extLst>
          </p:cNvPr>
          <p:cNvSpPr txBox="1"/>
          <p:nvPr/>
        </p:nvSpPr>
        <p:spPr>
          <a:xfrm>
            <a:off x="186612" y="6270171"/>
            <a:ext cx="105435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:15</a:t>
            </a:r>
          </a:p>
        </p:txBody>
      </p:sp>
    </p:spTree>
    <p:extLst>
      <p:ext uri="{BB962C8B-B14F-4D97-AF65-F5344CB8AC3E}">
        <p14:creationId xmlns:p14="http://schemas.microsoft.com/office/powerpoint/2010/main" val="3656132081"/>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9CD2D09-B1BB-4DF5-9E1C-3D21B21ED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0431"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cs typeface="Arial"/>
            </a:endParaRPr>
          </a:p>
        </p:txBody>
      </p:sp>
      <p:pic>
        <p:nvPicPr>
          <p:cNvPr id="22" name="Picture 21">
            <a:extLst>
              <a:ext uri="{FF2B5EF4-FFF2-40B4-BE49-F238E27FC236}">
                <a16:creationId xmlns:a16="http://schemas.microsoft.com/office/drawing/2014/main" id="{83355637-BA71-4F63-94C9-E77BF81BD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B8BF080B-88EA-4509-8922-334C020D7B6B}"/>
              </a:ext>
            </a:extLst>
          </p:cNvPr>
          <p:cNvSpPr>
            <a:spLocks noGrp="1"/>
          </p:cNvSpPr>
          <p:nvPr>
            <p:ph type="title"/>
          </p:nvPr>
        </p:nvSpPr>
        <p:spPr>
          <a:xfrm>
            <a:off x="228528" y="202097"/>
            <a:ext cx="4803636" cy="1311664"/>
          </a:xfrm>
        </p:spPr>
        <p:txBody>
          <a:bodyPr>
            <a:normAutofit/>
          </a:bodyPr>
          <a:lstStyle/>
          <a:p>
            <a:r>
              <a:rPr lang="en-US" sz="3700" kern="1200">
                <a:solidFill>
                  <a:srgbClr val="000000"/>
                </a:solidFill>
                <a:effectLst/>
                <a:latin typeface="+mn-lt"/>
                <a:ea typeface="+mn-ea"/>
                <a:cs typeface="+mn-cs"/>
              </a:rPr>
              <a:t>Liza Craig, Counsel, Reed Smith</a:t>
            </a:r>
            <a:endParaRPr lang="en-US" sz="3700">
              <a:solidFill>
                <a:srgbClr val="000000"/>
              </a:solidFill>
            </a:endParaRPr>
          </a:p>
        </p:txBody>
      </p:sp>
      <p:sp>
        <p:nvSpPr>
          <p:cNvPr id="24" name="Freeform 49">
            <a:extLst>
              <a:ext uri="{FF2B5EF4-FFF2-40B4-BE49-F238E27FC236}">
                <a16:creationId xmlns:a16="http://schemas.microsoft.com/office/drawing/2014/main" id="{967C29FE-FD32-4AFB-AD20-DBDF5864B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5"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cs typeface="Arial"/>
            </a:endParaRPr>
          </a:p>
        </p:txBody>
      </p:sp>
      <p:pic>
        <p:nvPicPr>
          <p:cNvPr id="6" name="Picture 5">
            <a:extLst>
              <a:ext uri="{FF2B5EF4-FFF2-40B4-BE49-F238E27FC236}">
                <a16:creationId xmlns:a16="http://schemas.microsoft.com/office/drawing/2014/main" id="{730FBB1E-7F81-4E49-A9B2-815BBFDC34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4344" y="968821"/>
            <a:ext cx="4427940" cy="5444189"/>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
        <p:nvSpPr>
          <p:cNvPr id="4" name="Slide Number Placeholder 3">
            <a:extLst>
              <a:ext uri="{FF2B5EF4-FFF2-40B4-BE49-F238E27FC236}">
                <a16:creationId xmlns:a16="http://schemas.microsoft.com/office/drawing/2014/main" id="{59E0A52D-A854-41CE-A841-AF4CA6966D24}"/>
              </a:ext>
            </a:extLst>
          </p:cNvPr>
          <p:cNvSpPr>
            <a:spLocks noGrp="1"/>
          </p:cNvSpPr>
          <p:nvPr>
            <p:ph type="sldNum" sz="quarter" idx="12"/>
          </p:nvPr>
        </p:nvSpPr>
        <p:spPr>
          <a:xfrm>
            <a:off x="10825930" y="6223702"/>
            <a:ext cx="570728" cy="314067"/>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970ECC6F-27D3-4C21-9978-994C74C83207}" type="slidenum">
              <a:rPr kumimoji="0" lang="en-US" sz="1100" b="0" i="0" u="none" strike="noStrike" kern="1200" cap="none" spc="0" normalizeH="0" baseline="0" noProof="0" smtClean="0">
                <a:ln>
                  <a:noFill/>
                </a:ln>
                <a:solidFill>
                  <a:srgbClr val="FFFFFF"/>
                </a:solidFill>
                <a:effectLst/>
                <a:uLnTx/>
                <a:uFillTx/>
                <a:latin typeface="Calibri" panose="020F0502020204030204"/>
                <a:cs typeface="Arial"/>
              </a:rPr>
              <a:pPr marL="0" marR="0" lvl="0" indent="0" algn="r" defTabSz="914400" rtl="0" eaLnBrk="1" fontAlgn="auto" latinLnBrk="0" hangingPunct="1">
                <a:lnSpc>
                  <a:spcPct val="100000"/>
                </a:lnSpc>
                <a:spcBef>
                  <a:spcPts val="0"/>
                </a:spcBef>
                <a:spcAft>
                  <a:spcPts val="600"/>
                </a:spcAft>
                <a:buClrTx/>
                <a:buSzTx/>
                <a:buFontTx/>
                <a:buNone/>
                <a:tabLst/>
                <a:defRPr/>
              </a:pPr>
              <a:t>8</a:t>
            </a:fld>
            <a:endParaRPr kumimoji="0" lang="en-US" sz="1100" b="0" i="0" u="none" strike="noStrike" kern="1200" cap="none" spc="0" normalizeH="0" baseline="0" noProof="0">
              <a:ln>
                <a:noFill/>
              </a:ln>
              <a:solidFill>
                <a:srgbClr val="FFFFFF"/>
              </a:solidFill>
              <a:effectLst/>
              <a:uLnTx/>
              <a:uFillTx/>
              <a:latin typeface="Calibri" panose="020F0502020204030204"/>
              <a:cs typeface="Arial"/>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360497"/>
            <a:ext cx="2778637" cy="1497503"/>
          </a:xfrm>
          <a:prstGeom prst="rect">
            <a:avLst/>
          </a:prstGeom>
        </p:spPr>
      </p:pic>
      <p:sp>
        <p:nvSpPr>
          <p:cNvPr id="16" name="TextBox 15">
            <a:extLst>
              <a:ext uri="{FF2B5EF4-FFF2-40B4-BE49-F238E27FC236}">
                <a16:creationId xmlns:a16="http://schemas.microsoft.com/office/drawing/2014/main" id="{F9B89C90-820F-4988-B655-F69CA320C7D6}"/>
              </a:ext>
            </a:extLst>
          </p:cNvPr>
          <p:cNvSpPr txBox="1"/>
          <p:nvPr/>
        </p:nvSpPr>
        <p:spPr>
          <a:xfrm>
            <a:off x="186612" y="6270171"/>
            <a:ext cx="105435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cs typeface="Arial"/>
              </a:rPr>
              <a:t>:25</a:t>
            </a:r>
          </a:p>
        </p:txBody>
      </p:sp>
      <p:sp>
        <p:nvSpPr>
          <p:cNvPr id="3" name="Content Placeholder 2">
            <a:extLst>
              <a:ext uri="{FF2B5EF4-FFF2-40B4-BE49-F238E27FC236}">
                <a16:creationId xmlns:a16="http://schemas.microsoft.com/office/drawing/2014/main" id="{8412818D-CF35-4A10-895E-5D62C7D727D3}"/>
              </a:ext>
            </a:extLst>
          </p:cNvPr>
          <p:cNvSpPr>
            <a:spLocks noGrp="1"/>
          </p:cNvSpPr>
          <p:nvPr>
            <p:ph idx="1"/>
          </p:nvPr>
        </p:nvSpPr>
        <p:spPr>
          <a:xfrm>
            <a:off x="228528" y="1834640"/>
            <a:ext cx="5955770" cy="3788830"/>
          </a:xfrm>
        </p:spPr>
        <p:txBody>
          <a:bodyPr anchor="ctr">
            <a:noAutofit/>
          </a:bodyPr>
          <a:lstStyle/>
          <a:p>
            <a:r>
              <a:rPr lang="en-US" sz="2100" dirty="0">
                <a:solidFill>
                  <a:srgbClr val="000000"/>
                </a:solidFill>
              </a:rPr>
              <a:t>CARES Act – relief beyond Section 3610</a:t>
            </a:r>
          </a:p>
          <a:p>
            <a:pPr lvl="1"/>
            <a:r>
              <a:rPr lang="en-US" sz="2100" dirty="0">
                <a:solidFill>
                  <a:srgbClr val="000000"/>
                </a:solidFill>
              </a:rPr>
              <a:t>“Paycheck Protection” – eligibility - funding</a:t>
            </a:r>
          </a:p>
          <a:p>
            <a:r>
              <a:rPr lang="en-US" sz="2100" dirty="0">
                <a:solidFill>
                  <a:srgbClr val="000000"/>
                </a:solidFill>
              </a:rPr>
              <a:t>Defense Production Act</a:t>
            </a:r>
          </a:p>
          <a:p>
            <a:pPr lvl="1"/>
            <a:r>
              <a:rPr lang="en-US" sz="2100" dirty="0">
                <a:solidFill>
                  <a:srgbClr val="000000"/>
                </a:solidFill>
              </a:rPr>
              <a:t>History / Purpose</a:t>
            </a:r>
          </a:p>
          <a:p>
            <a:pPr lvl="1"/>
            <a:r>
              <a:rPr lang="en-US" sz="2100" dirty="0">
                <a:solidFill>
                  <a:srgbClr val="000000"/>
                </a:solidFill>
              </a:rPr>
              <a:t>“Rated” Orders</a:t>
            </a:r>
          </a:p>
          <a:p>
            <a:pPr lvl="1"/>
            <a:r>
              <a:rPr lang="en-US" sz="2100" dirty="0">
                <a:solidFill>
                  <a:srgbClr val="000000"/>
                </a:solidFill>
              </a:rPr>
              <a:t>Impact on COVID-19 Supply Chain</a:t>
            </a:r>
          </a:p>
          <a:p>
            <a:pPr lvl="0">
              <a:lnSpc>
                <a:spcPct val="110000"/>
              </a:lnSpc>
            </a:pPr>
            <a:r>
              <a:rPr lang="en-US" sz="2100" dirty="0">
                <a:solidFill>
                  <a:srgbClr val="000000"/>
                </a:solidFill>
              </a:rPr>
              <a:t>Further info:</a:t>
            </a:r>
          </a:p>
          <a:p>
            <a:pPr lvl="1"/>
            <a:r>
              <a:rPr lang="en-US" dirty="0"/>
              <a:t>Liza Craig’s </a:t>
            </a:r>
            <a:r>
              <a:rPr lang="en-US" dirty="0">
                <a:hlinkClick r:id="rId6"/>
              </a:rPr>
              <a:t>Bio</a:t>
            </a:r>
            <a:endParaRPr lang="en-US" dirty="0"/>
          </a:p>
          <a:p>
            <a:pPr lvl="1"/>
            <a:r>
              <a:rPr lang="en-US" dirty="0">
                <a:hlinkClick r:id="rId7"/>
              </a:rPr>
              <a:t>Reed Smith’s Coronavirus (COVID-19) Resource Center</a:t>
            </a:r>
            <a:endParaRPr lang="en-US" dirty="0"/>
          </a:p>
          <a:p>
            <a:pPr lvl="1"/>
            <a:r>
              <a:rPr lang="en-US" dirty="0">
                <a:hlinkClick r:id="rId8"/>
              </a:rPr>
              <a:t>Reed Smith’s CARES Act Resource Center</a:t>
            </a:r>
            <a:endParaRPr lang="en-US" sz="2800" dirty="0"/>
          </a:p>
          <a:p>
            <a:endParaRPr lang="en-US" sz="2400" dirty="0"/>
          </a:p>
        </p:txBody>
      </p:sp>
      <p:sp>
        <p:nvSpPr>
          <p:cNvPr id="7" name="Rectangle 1">
            <a:extLst>
              <a:ext uri="{FF2B5EF4-FFF2-40B4-BE49-F238E27FC236}">
                <a16:creationId xmlns:a16="http://schemas.microsoft.com/office/drawing/2014/main" id="{E6A4605D-0AB2-46C4-AFDE-7CC37E3029EB}"/>
              </a:ext>
            </a:extLst>
          </p:cNvPr>
          <p:cNvSpPr>
            <a:spLocks noChangeArrowheads="1"/>
          </p:cNvSpPr>
          <p:nvPr/>
        </p:nvSpPr>
        <p:spPr bwMode="auto">
          <a:xfrm>
            <a:off x="0" y="43934"/>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6297075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C1937B9-AC4E-48D5-8CD1-680971465DB7}"/>
              </a:ext>
            </a:extLst>
          </p:cNvPr>
          <p:cNvSpPr>
            <a:spLocks noGrp="1"/>
          </p:cNvSpPr>
          <p:nvPr>
            <p:ph type="title"/>
          </p:nvPr>
        </p:nvSpPr>
        <p:spPr>
          <a:xfrm>
            <a:off x="5196256" y="11593"/>
            <a:ext cx="4977976" cy="1454051"/>
          </a:xfrm>
        </p:spPr>
        <p:txBody>
          <a:bodyPr>
            <a:normAutofit/>
          </a:bodyPr>
          <a:lstStyle/>
          <a:p>
            <a:r>
              <a:rPr lang="en-US" sz="3700" kern="1200" dirty="0">
                <a:solidFill>
                  <a:srgbClr val="000000"/>
                </a:solidFill>
                <a:effectLst/>
                <a:latin typeface="+mn-lt"/>
                <a:ea typeface="+mn-ea"/>
                <a:cs typeface="+mn-cs"/>
              </a:rPr>
              <a:t>Dominique Casimir, Partner, Blank Rome LLP</a:t>
            </a:r>
            <a:endParaRPr lang="en-US" sz="3700" dirty="0">
              <a:solidFill>
                <a:srgbClr val="000000"/>
              </a:solidFill>
            </a:endParaRPr>
          </a:p>
        </p:txBody>
      </p:sp>
      <p:sp>
        <p:nvSpPr>
          <p:cNvPr id="15"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Dominique Casimir">
            <a:extLst>
              <a:ext uri="{FF2B5EF4-FFF2-40B4-BE49-F238E27FC236}">
                <a16:creationId xmlns:a16="http://schemas.microsoft.com/office/drawing/2014/main" id="{6206E0E9-37F6-47A5-A985-03818EE38652}"/>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r="4455" b="-3"/>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a:extLst>
              <a:ext uri="{FF2B5EF4-FFF2-40B4-BE49-F238E27FC236}">
                <a16:creationId xmlns:a16="http://schemas.microsoft.com/office/drawing/2014/main" id="{7661B875-BE1E-4E94-92D7-D68BBFD4C2AB}"/>
              </a:ext>
            </a:extLst>
          </p:cNvPr>
          <p:cNvSpPr>
            <a:spLocks noGrp="1"/>
          </p:cNvSpPr>
          <p:nvPr>
            <p:ph idx="1"/>
          </p:nvPr>
        </p:nvSpPr>
        <p:spPr>
          <a:xfrm>
            <a:off x="5343276" y="1522271"/>
            <a:ext cx="6742879" cy="5117232"/>
          </a:xfrm>
        </p:spPr>
        <p:txBody>
          <a:bodyPr anchor="t">
            <a:normAutofit fontScale="92500" lnSpcReduction="10000"/>
          </a:bodyPr>
          <a:lstStyle/>
          <a:p>
            <a:r>
              <a:rPr lang="en-US" sz="2400" b="1" dirty="0">
                <a:solidFill>
                  <a:srgbClr val="000000"/>
                </a:solidFill>
              </a:rPr>
              <a:t>Attorney General’s Memorandum – </a:t>
            </a:r>
            <a:r>
              <a:rPr lang="en-US" sz="2400" b="1" dirty="0">
                <a:solidFill>
                  <a:srgbClr val="000000"/>
                </a:solidFill>
                <a:hlinkClick r:id="rId4"/>
              </a:rPr>
              <a:t>Prioritizing COVID-19 Enforcement (March 16, 2020)</a:t>
            </a:r>
            <a:endParaRPr lang="en-US" sz="2400" b="1" dirty="0">
              <a:solidFill>
                <a:srgbClr val="000000"/>
              </a:solidFill>
            </a:endParaRPr>
          </a:p>
          <a:p>
            <a:r>
              <a:rPr lang="en-US" sz="2400" b="1" dirty="0">
                <a:solidFill>
                  <a:srgbClr val="000000"/>
                </a:solidFill>
              </a:rPr>
              <a:t>Contractors should:</a:t>
            </a:r>
          </a:p>
          <a:p>
            <a:pPr lvl="1"/>
            <a:r>
              <a:rPr lang="en-US" dirty="0">
                <a:solidFill>
                  <a:srgbClr val="000000"/>
                </a:solidFill>
              </a:rPr>
              <a:t>Assume costs will be questioned and </a:t>
            </a:r>
            <a:r>
              <a:rPr lang="en-US">
                <a:solidFill>
                  <a:srgbClr val="000000"/>
                </a:solidFill>
              </a:rPr>
              <a:t>proceed accordingly</a:t>
            </a:r>
            <a:endParaRPr lang="en-US" dirty="0">
              <a:solidFill>
                <a:srgbClr val="000000"/>
              </a:solidFill>
            </a:endParaRPr>
          </a:p>
          <a:p>
            <a:pPr lvl="1"/>
            <a:r>
              <a:rPr lang="en-US" dirty="0">
                <a:solidFill>
                  <a:srgbClr val="000000"/>
                </a:solidFill>
              </a:rPr>
              <a:t>Designate a Primary Point of Contact</a:t>
            </a:r>
          </a:p>
          <a:p>
            <a:pPr lvl="1"/>
            <a:r>
              <a:rPr lang="en-US" dirty="0">
                <a:solidFill>
                  <a:srgbClr val="000000"/>
                </a:solidFill>
              </a:rPr>
              <a:t>Consider the Impact of Future IT Migrations and Personnel Departures</a:t>
            </a:r>
          </a:p>
          <a:p>
            <a:pPr lvl="1"/>
            <a:r>
              <a:rPr lang="en-US" dirty="0">
                <a:solidFill>
                  <a:srgbClr val="000000"/>
                </a:solidFill>
              </a:rPr>
              <a:t>Create a File of Potentially Helpful Documents</a:t>
            </a:r>
          </a:p>
          <a:p>
            <a:pPr lvl="1"/>
            <a:r>
              <a:rPr lang="en-US" dirty="0">
                <a:solidFill>
                  <a:srgbClr val="000000"/>
                </a:solidFill>
              </a:rPr>
              <a:t>Reinforce the Imperative of Compliance to Your Workforce</a:t>
            </a:r>
          </a:p>
          <a:p>
            <a:pPr>
              <a:lnSpc>
                <a:spcPct val="110000"/>
              </a:lnSpc>
            </a:pPr>
            <a:r>
              <a:rPr lang="en-US" sz="2400" b="1" dirty="0">
                <a:solidFill>
                  <a:srgbClr val="000000"/>
                </a:solidFill>
              </a:rPr>
              <a:t>Further info: </a:t>
            </a:r>
            <a:r>
              <a:rPr lang="en-US" sz="2400" dirty="0">
                <a:solidFill>
                  <a:srgbClr val="000000"/>
                </a:solidFill>
                <a:hlinkClick r:id="rId5"/>
              </a:rPr>
              <a:t>Dominique’s biography</a:t>
            </a:r>
            <a:r>
              <a:rPr lang="en-US" sz="2400" dirty="0">
                <a:solidFill>
                  <a:srgbClr val="000000"/>
                </a:solidFill>
              </a:rPr>
              <a:t>, </a:t>
            </a:r>
            <a:r>
              <a:rPr lang="en-US" sz="2400" dirty="0">
                <a:solidFill>
                  <a:srgbClr val="000000"/>
                </a:solidFill>
                <a:hlinkClick r:id="rId6"/>
              </a:rPr>
              <a:t>“Tips to Mitigate Future COVID-Funding Enforcement Risks” (</a:t>
            </a:r>
            <a:r>
              <a:rPr lang="en-US" sz="2400" i="1" dirty="0">
                <a:solidFill>
                  <a:srgbClr val="000000"/>
                </a:solidFill>
                <a:hlinkClick r:id="rId6"/>
              </a:rPr>
              <a:t>Law 360</a:t>
            </a:r>
            <a:r>
              <a:rPr lang="en-US" sz="2400" dirty="0">
                <a:solidFill>
                  <a:srgbClr val="000000"/>
                </a:solidFill>
                <a:hlinkClick r:id="rId6"/>
              </a:rPr>
              <a:t>)</a:t>
            </a:r>
            <a:r>
              <a:rPr lang="en-US" sz="2400" i="1" dirty="0">
                <a:solidFill>
                  <a:srgbClr val="000000"/>
                </a:solidFill>
                <a:hlinkClick r:id="rId6"/>
              </a:rPr>
              <a:t>, </a:t>
            </a:r>
            <a:r>
              <a:rPr lang="en-US" sz="2400" dirty="0">
                <a:solidFill>
                  <a:srgbClr val="000000"/>
                </a:solidFill>
              </a:rPr>
              <a:t>Government Contracts Navigator Blog: </a:t>
            </a:r>
            <a:r>
              <a:rPr lang="en-US" sz="2400" dirty="0">
                <a:solidFill>
                  <a:srgbClr val="000000"/>
                </a:solidFill>
                <a:hlinkClick r:id="rId7"/>
              </a:rPr>
              <a:t>COVID-19</a:t>
            </a:r>
            <a:r>
              <a:rPr lang="en-US" sz="2400" dirty="0">
                <a:solidFill>
                  <a:srgbClr val="000000"/>
                </a:solidFill>
              </a:rPr>
              <a:t> and </a:t>
            </a:r>
            <a:r>
              <a:rPr lang="en-US" sz="2400" dirty="0">
                <a:solidFill>
                  <a:srgbClr val="000000"/>
                </a:solidFill>
                <a:hlinkClick r:id="rId8"/>
              </a:rPr>
              <a:t>CARES Act</a:t>
            </a:r>
            <a:r>
              <a:rPr lang="en-US" sz="2400" dirty="0">
                <a:solidFill>
                  <a:srgbClr val="000000"/>
                </a:solidFill>
              </a:rPr>
              <a:t>, </a:t>
            </a:r>
            <a:r>
              <a:rPr lang="en-US" sz="2400" dirty="0">
                <a:solidFill>
                  <a:srgbClr val="000000"/>
                </a:solidFill>
                <a:hlinkClick r:id="rId9"/>
              </a:rPr>
              <a:t>Blank Rome COVID-19 Task Force</a:t>
            </a:r>
            <a:r>
              <a:rPr lang="en-US" sz="2400" dirty="0">
                <a:solidFill>
                  <a:srgbClr val="000000"/>
                </a:solidFill>
              </a:rPr>
              <a:t>.</a:t>
            </a:r>
          </a:p>
        </p:txBody>
      </p:sp>
      <p:sp>
        <p:nvSpPr>
          <p:cNvPr id="4" name="Slide Number Placeholder 3">
            <a:extLst>
              <a:ext uri="{FF2B5EF4-FFF2-40B4-BE49-F238E27FC236}">
                <a16:creationId xmlns:a16="http://schemas.microsoft.com/office/drawing/2014/main" id="{CDCAE289-82CF-4263-AA36-35CD7C90997B}"/>
              </a:ext>
            </a:extLst>
          </p:cNvPr>
          <p:cNvSpPr>
            <a:spLocks noGrp="1"/>
          </p:cNvSpPr>
          <p:nvPr>
            <p:ph type="sldNum" sz="quarter" idx="12"/>
          </p:nvPr>
        </p:nvSpPr>
        <p:spPr>
          <a:xfrm>
            <a:off x="10825930" y="6223702"/>
            <a:ext cx="570728" cy="314067"/>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970ECC6F-27D3-4C21-9978-994C74C83207}" type="slidenum">
              <a:rPr kumimoji="0" lang="en-US" sz="1100" b="0" i="0" u="none" strike="noStrike" kern="1200" cap="none" spc="0" normalizeH="0" baseline="0" noProof="0">
                <a:ln>
                  <a:noFill/>
                </a:ln>
                <a:solidFill>
                  <a:srgbClr val="89898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9</a:t>
            </a:fld>
            <a:endParaRPr kumimoji="0" lang="en-US" sz="1100" b="0" i="0" u="none" strike="noStrike" kern="1200" cap="none" spc="0" normalizeH="0" baseline="0" noProof="0" dirty="0">
              <a:ln>
                <a:noFill/>
              </a:ln>
              <a:solidFill>
                <a:srgbClr val="898989"/>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BB8B03E0-5AC2-44E2-B0F4-0324899F65ED}"/>
              </a:ext>
            </a:extLst>
          </p:cNvPr>
          <p:cNvSpPr txBox="1"/>
          <p:nvPr/>
        </p:nvSpPr>
        <p:spPr>
          <a:xfrm>
            <a:off x="186612" y="6270171"/>
            <a:ext cx="105435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:35</a:t>
            </a:r>
          </a:p>
        </p:txBody>
      </p:sp>
    </p:spTree>
    <p:extLst>
      <p:ext uri="{BB962C8B-B14F-4D97-AF65-F5344CB8AC3E}">
        <p14:creationId xmlns:p14="http://schemas.microsoft.com/office/powerpoint/2010/main" val="10183308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TotalTime>
  <Words>871</Words>
  <Application>Microsoft Office PowerPoint</Application>
  <PresentationFormat>Widescreen</PresentationFormat>
  <Paragraphs>100</Paragraphs>
  <Slides>14</Slides>
  <Notes>4</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14</vt:i4>
      </vt:variant>
    </vt:vector>
  </HeadingPairs>
  <TitlesOfParts>
    <vt:vector size="21" baseType="lpstr">
      <vt:lpstr>Arial</vt:lpstr>
      <vt:lpstr>Calibri</vt:lpstr>
      <vt:lpstr>Calibri Light</vt:lpstr>
      <vt:lpstr>Corbel</vt:lpstr>
      <vt:lpstr>Office Theme</vt:lpstr>
      <vt:lpstr>1_Office Theme</vt:lpstr>
      <vt:lpstr>2_Office Theme</vt:lpstr>
      <vt:lpstr>Government Contracting and COVID-19:  Emerging Issues</vt:lpstr>
      <vt:lpstr>Disclaimer</vt:lpstr>
      <vt:lpstr>PowerPoint Presentation</vt:lpstr>
      <vt:lpstr>Agenda</vt:lpstr>
      <vt:lpstr>Welcome National Bar Association President / Associate Dean, GW Law School Alfreda Robinson</vt:lpstr>
      <vt:lpstr>Panelists</vt:lpstr>
      <vt:lpstr>Michelle Coleman, Counsel, Crowell &amp; Moring</vt:lpstr>
      <vt:lpstr>Liza Craig, Counsel, Reed Smith</vt:lpstr>
      <vt:lpstr>Dominique Casimir, Partner, Blank Rome LLP</vt:lpstr>
      <vt:lpstr>Judge Jeri Somers – Chair, Civilian Board of Contract Appeals</vt:lpstr>
      <vt:lpstr>  </vt:lpstr>
      <vt:lpstr>Questions &amp; Discussion</vt:lpstr>
      <vt:lpstr>Next National Bar Association/GW Law Program on Government Contracts and COVID-19:  May 6, 2020, Noon ET</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Government Contracting and COVID-19:  Emerging Issues</dc:title>
  <dc:creator>Yukins, Christopher R.</dc:creator>
  <cp:lastModifiedBy>Yukins, Christopher R.</cp:lastModifiedBy>
  <cp:revision>4</cp:revision>
  <dcterms:created xsi:type="dcterms:W3CDTF">2020-04-23T12:41:56Z</dcterms:created>
  <dcterms:modified xsi:type="dcterms:W3CDTF">2020-04-23T15:47:44Z</dcterms:modified>
</cp:coreProperties>
</file>