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5E54-9AB6-4D03-965A-A00D7967E1C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B565E-175A-47B7-81CB-429BC846C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5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5914C6-B26E-4756-8B46-A0F5D85DB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59E6469-C9DE-4736-B187-1CAC6D4B9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6CA12D-5CD2-4C7B-84DF-FF1F873E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A8DE-ACD9-4802-A9DB-7FC31ED55D6F}" type="datetime1">
              <a:rPr lang="en-US" smtClean="0"/>
              <a:t>6/4/2020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6A79BA-153A-4F00-8529-65B9D0F2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Procurement in the Time of Covid-19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7D2C3FD-501A-408C-9814-AACC4C0A1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2B46-B397-4B77-A4C0-BC3FC3A0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8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144325-4FEF-4255-BEAC-1AD5EF0D8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D3C7494-6EB6-4EA1-87E7-48E3FF70C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2F3C5BB-E1F0-4761-8DB4-7A322B60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C2AB-7040-49B8-BD2B-447E467A769A}" type="datetime1">
              <a:rPr lang="en-US" smtClean="0"/>
              <a:t>6/4/2020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45976D-D3D0-45D3-8555-27553579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Procurement in the Time of Covid-19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6C5C5E-E0DB-4F88-95E5-0E2C8AB2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2B46-B397-4B77-A4C0-BC3FC3A0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7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021D020-C6E8-4015-9F44-95B0BEC30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6E89F24-CC59-4F2E-BE53-9B0785C2E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1C1744-3511-4C7C-80A3-23A88558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A0D8-C1EC-4408-8516-2DD7EDC707F9}" type="datetime1">
              <a:rPr lang="en-US" smtClean="0"/>
              <a:t>6/4/2020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53877E-A5CE-4656-B892-85E6EE3D7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Procurement in the Time of Covid-19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02B0E8-43FF-4490-B488-838AD3981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2B46-B397-4B77-A4C0-BC3FC3A0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8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A8181D-14EA-4C8D-AFA3-11F4F2E27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ADC9F1-0BD6-446E-AB04-A7B100FA3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1BA3A03-4096-4717-BD0C-0B21A133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6506-894B-41FD-945A-5B242C4E0B35}" type="datetime1">
              <a:rPr lang="en-US" smtClean="0"/>
              <a:t>6/4/2020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1B78E5F-FF85-429E-82D8-DCF6CA06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Procurement in the Time of Covid-19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836169-6F06-4C6B-8E6C-3E9B6CEF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2B46-B397-4B77-A4C0-BC3FC3A0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4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0F4A65-84D1-409C-BE78-B706EF2E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2BB2A3-2AE7-4857-BEDB-BB9D16540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DE255C-6D52-465D-B7E0-07993E5D0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E5F-33E2-4B91-AF7A-815316610895}" type="datetime1">
              <a:rPr lang="en-US" smtClean="0"/>
              <a:t>6/4/2020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A13675-DC5E-41C3-82DC-F61EAA6C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Procurement in the Time of Covid-19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C256805-A346-456A-94A9-8327795E5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2B46-B397-4B77-A4C0-BC3FC3A0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6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50F7E9-6FD9-44A6-BFF1-00EF7879C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45CE78-B593-4B38-A64D-799F8C25E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9ED7E0D-D8BC-4BC4-B02D-2AF4D950C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5001C05-5C1E-4B5F-9BC8-1EA4AF40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89D5-577B-466D-B1A0-E1015C0408FE}" type="datetime1">
              <a:rPr lang="en-US" smtClean="0"/>
              <a:t>6/4/2020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F6A129F-84F3-460F-856E-4A82B983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Procurement in the Time of Covid-19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FAD4591-804A-43B7-96B2-D438A4C1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2B46-B397-4B77-A4C0-BC3FC3A0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9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7E57F7-AB51-4067-BE04-5EDFD2504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C606A1F-C70C-4406-8CDF-D112B03B0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126EDFC-0DF3-4D59-81A4-5A7B1EBC4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5170B1A-5631-46F2-8EF3-E57B449C8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0D98468-61D8-4211-9ED9-0370629C5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5B422A9-D264-4034-8537-AE2BBDF97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AF0F-D67F-4295-BE68-5C93EC6D53C3}" type="datetime1">
              <a:rPr lang="en-US" smtClean="0"/>
              <a:t>6/4/2020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D9E4E5B-0B02-4C4A-A783-9E1479096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Procurement in the Time of Covid-19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0B2E1AD-2CB7-42B0-997D-DB3985E97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2B46-B397-4B77-A4C0-BC3FC3A0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6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8CC717-73BC-4AE3-B8F9-E6EC0F84C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F4D2517-0281-412E-BD21-7FC87CC7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1296-C957-43BC-A22F-5752AAA95596}" type="datetime1">
              <a:rPr lang="en-US" smtClean="0"/>
              <a:t>6/4/2020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F012252-76AE-4B0E-8F8C-F555D206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Procurement in the Time of Covid-19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2619494-04F8-41B9-B396-A910CED1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2B46-B397-4B77-A4C0-BC3FC3A0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8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80D5889-C448-4D46-AEFA-B08CD9DA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232D-6B79-4FDA-863E-8DC508DB6661}" type="datetime1">
              <a:rPr lang="en-US" smtClean="0"/>
              <a:t>6/4/2020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85FAD7D-0C02-40FD-8255-D9CA0CA7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Procurement in the Time of Covid-19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A3F370B-AB1A-4013-AB7C-721C3EF9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2B46-B397-4B77-A4C0-BC3FC3A0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3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CEFEC8-B30E-42AA-A051-AFEE158A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4D3CC6-FBFA-48CD-B6C2-83EB60FEB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481B3C6-6991-4D2E-981C-FDC0C4996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AEBF4C4-F1D3-40B2-A6DD-477AE8C74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091B-73BF-4276-9A12-75A65B6D59F9}" type="datetime1">
              <a:rPr lang="en-US" smtClean="0"/>
              <a:t>6/4/2020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A51BFA8-9E5F-443F-8DA0-EA83E256B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Procurement in the Time of Covid-19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9864AB6-9F4F-412A-ACF8-8FE41974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2B46-B397-4B77-A4C0-BC3FC3A0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9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BFD2ED-CB94-4087-BCFC-CBA5D21A8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C2F6969-152D-4655-AFE2-798BC1299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668CE6C-6D90-4FC7-BC1F-8A5C18C8C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AE65C34-5A43-44CA-B173-307D4E4C6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4531-FB4B-454A-AC35-D04F10CB9563}" type="datetime1">
              <a:rPr lang="en-US" smtClean="0"/>
              <a:t>6/4/2020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A6F1D64-1B2E-4891-9890-B3DD4A45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Procurement in the Time of Covid-19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91DAE8F-7FEB-4B80-8D7F-BFD629DE7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2B46-B397-4B77-A4C0-BC3FC3A0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7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861A1A8-F2FA-45D3-858C-BA62E3DF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CA71060-A18A-4FF8-8E33-B4F6B8285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DD0839C-83F1-4339-8ABC-780B72E98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08BE2-B957-4489-B705-E232F261299D}" type="datetime1">
              <a:rPr lang="en-US" smtClean="0"/>
              <a:t>6/4/2020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2BED0D-9336-4EE4-839B-49016CE8A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Procurement in the Time of Covid-19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014D99-2B32-40B4-8260-9D2B7ED53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F2B46-B397-4B77-A4C0-BC3FC3A0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8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A536032-8930-4544-9E5E-C13ABB6A47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4BE3965-85A0-4B62-8F3A-207D58939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Procurement in the Time of Covid-19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0F2CE3-D3F6-44EB-AEC6-B7FDB1A3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DAF2B46-B397-4B77-A4C0-BC3FC3A0148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78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Obraz zawierający znak, czarny, niebieski&#10;&#10;Opis wygenerowany automatycznie">
            <a:extLst>
              <a:ext uri="{FF2B5EF4-FFF2-40B4-BE49-F238E27FC236}">
                <a16:creationId xmlns:a16="http://schemas.microsoft.com/office/drawing/2014/main" id="{7487A30E-C44B-49B1-A131-2ABA5B2E42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" r="-1" b="2438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4F9944-3FA2-4C0F-910D-DD0174A73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39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Procurement in the Time of Covid-19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029350-76AA-4D69-BF50-762178F7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39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DAF2B46-B397-4B77-A4C0-BC3FC3A0148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7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4BCD1DA-3E0D-44B4-A35A-CD3951E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Thank you!</a:t>
            </a:r>
          </a:p>
        </p:txBody>
      </p:sp>
      <p:pic>
        <p:nvPicPr>
          <p:cNvPr id="14" name="Symbol zastępczy zawartości 13" descr="Obraz zawierający osoba, mężczyzna, kostium, krawat&#10;&#10;Opis wygenerowany automatycznie">
            <a:extLst>
              <a:ext uri="{FF2B5EF4-FFF2-40B4-BE49-F238E27FC236}">
                <a16:creationId xmlns:a16="http://schemas.microsoft.com/office/drawing/2014/main" id="{6E648C9A-DCF5-4384-86B0-0CCE095323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69" y="307731"/>
            <a:ext cx="3272259" cy="3997637"/>
          </a:xfrm>
          <a:prstGeom prst="rect">
            <a:avLst/>
          </a:prstGeom>
        </p:spPr>
      </p:pic>
      <p:pic>
        <p:nvPicPr>
          <p:cNvPr id="8" name="Symbol zastępczy zawartości 7" descr="Obraz zawierający wewnątrz, stół, mężczyzna, przód&#10;&#10;Opis wygenerowany automatycznie">
            <a:extLst>
              <a:ext uri="{FF2B5EF4-FFF2-40B4-BE49-F238E27FC236}">
                <a16:creationId xmlns:a16="http://schemas.microsoft.com/office/drawing/2014/main" id="{238E9B41-0701-4195-A502-37284E7A4A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481297"/>
            <a:ext cx="5455917" cy="365050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9411F0-D2EE-47A2-A87A-3CC97CC4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Public Procurement in the Time of Covid-19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BF0DA5-ABAE-46CC-AF4A-6DB857BD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DAF2B46-B397-4B77-A4C0-BC3FC3A01485}" type="slidenum">
              <a:rPr lang="en-US" sz="11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33D0FD-53B8-4998-AB2D-AEBCBDF70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Professor Christopher Yukins </a:t>
            </a:r>
          </a:p>
        </p:txBody>
      </p:sp>
      <p:pic>
        <p:nvPicPr>
          <p:cNvPr id="15" name="Symbol zastępczy zawartości 14" descr="Obraz zawierający osoba, mężczyzna, kostium, krawat&#10;&#10;Opis wygenerowany automatycznie">
            <a:extLst>
              <a:ext uri="{FF2B5EF4-FFF2-40B4-BE49-F238E27FC236}">
                <a16:creationId xmlns:a16="http://schemas.microsoft.com/office/drawing/2014/main" id="{95A30A0D-FC84-48C5-81D6-D918C2DACE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8" b="3"/>
          <a:stretch/>
        </p:blipFill>
        <p:spPr>
          <a:xfrm>
            <a:off x="841248" y="1904281"/>
            <a:ext cx="3374810" cy="4272681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8AF9E67-3DED-45C7-AE54-74AC2ABFF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6008" y="1825625"/>
            <a:ext cx="6717792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pl-PL" sz="2200" dirty="0"/>
              <a:t>a </a:t>
            </a:r>
            <a:r>
              <a:rPr lang="en-US" sz="2200" dirty="0"/>
              <a:t>thought-leader</a:t>
            </a:r>
            <a:r>
              <a:rPr lang="pl-PL" sz="2200" dirty="0"/>
              <a:t> in </a:t>
            </a:r>
            <a:r>
              <a:rPr lang="pl-PL" sz="2200" dirty="0" err="1"/>
              <a:t>global</a:t>
            </a:r>
            <a:r>
              <a:rPr lang="pl-PL" sz="2200" dirty="0"/>
              <a:t> public </a:t>
            </a:r>
            <a:r>
              <a:rPr lang="pl-PL" sz="2200" dirty="0" err="1"/>
              <a:t>procurement</a:t>
            </a:r>
            <a:endParaRPr lang="pl-PL" sz="2200" dirty="0"/>
          </a:p>
          <a:p>
            <a:r>
              <a:rPr lang="en-US" sz="2200" dirty="0"/>
              <a:t>serves as co-director of the government procurement law program at George Washington University Law School</a:t>
            </a:r>
          </a:p>
          <a:p>
            <a:r>
              <a:rPr lang="en-US" sz="2200" dirty="0"/>
              <a:t>teaches contract formations and performance issues in public procurement, bid protests and claims litigation, state and local procurement, anti-corruption issues, foreign contracting, procurement reform, and comparative and international law</a:t>
            </a:r>
          </a:p>
          <a:p>
            <a:r>
              <a:rPr lang="en-US" sz="2200" dirty="0"/>
              <a:t>is currently counsel to the firm of Arnold &amp; Porter</a:t>
            </a:r>
          </a:p>
          <a:p>
            <a:r>
              <a:rPr lang="en-US" sz="2200" dirty="0"/>
              <a:t>is building bridges between scholars and practitioners dealing with public procurement around the globe </a:t>
            </a:r>
          </a:p>
          <a:p>
            <a:r>
              <a:rPr lang="pl-PL" sz="2200" dirty="0" err="1"/>
              <a:t>has</a:t>
            </a:r>
            <a:r>
              <a:rPr lang="pl-PL" sz="2200" dirty="0"/>
              <a:t> a blog </a:t>
            </a:r>
            <a:r>
              <a:rPr lang="pl-PL" sz="2200" dirty="0" err="1"/>
              <a:t>at</a:t>
            </a:r>
            <a:r>
              <a:rPr lang="en-US" sz="2200" dirty="0"/>
              <a:t> publicprocurementinternational.</a:t>
            </a:r>
            <a:r>
              <a:rPr lang="pl-PL" sz="2200" dirty="0"/>
              <a:t>com</a:t>
            </a:r>
            <a:r>
              <a:rPr lang="en-US" sz="2200" dirty="0"/>
              <a:t> 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6047789-36D6-41A1-860B-3F20688F6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Public Procurement in the Time of Covid-19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5813189-22D7-49E8-8027-DC67C59C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DAF2B46-B397-4B77-A4C0-BC3FC3A014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398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169AC4-24B9-48A4-99E6-03A9C6C3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Silesia, University of Silesia, </a:t>
            </a:r>
            <a:r>
              <a:rPr lang="pl-PL" dirty="0"/>
              <a:t>Association ,,</a:t>
            </a:r>
            <a:r>
              <a:rPr lang="en-US" dirty="0"/>
              <a:t>Pro Silesia</a:t>
            </a:r>
            <a:r>
              <a:rPr lang="pl-PL" dirty="0"/>
              <a:t>’’</a:t>
            </a:r>
            <a:r>
              <a:rPr lang="en-US" dirty="0"/>
              <a:t> </a:t>
            </a:r>
          </a:p>
        </p:txBody>
      </p:sp>
      <p:pic>
        <p:nvPicPr>
          <p:cNvPr id="6" name="Symbol zastępczy zawartości 5" descr="Obraz zawierający budynek, siedzi, duży, stół&#10;&#10;Opis wygenerowany automatycznie">
            <a:extLst>
              <a:ext uri="{FF2B5EF4-FFF2-40B4-BE49-F238E27FC236}">
                <a16:creationId xmlns:a16="http://schemas.microsoft.com/office/drawing/2014/main" id="{F14F353E-7EF6-44A8-9CC5-E816BEBC9B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2" r="34889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DD73F4-EBCF-47D6-98AD-AD3BA8293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400" dirty="0"/>
              <a:t>The region in southern Poland </a:t>
            </a:r>
          </a:p>
          <a:p>
            <a:r>
              <a:rPr lang="en-US" sz="2400" dirty="0"/>
              <a:t>4,5 mi</a:t>
            </a:r>
            <a:r>
              <a:rPr lang="pl-PL" sz="2400" dirty="0"/>
              <a:t>l</a:t>
            </a:r>
            <a:r>
              <a:rPr lang="en-US" sz="2400" dirty="0"/>
              <a:t>lion citizens </a:t>
            </a:r>
          </a:p>
          <a:p>
            <a:r>
              <a:rPr lang="en-US" sz="2400" dirty="0"/>
              <a:t>71 cities</a:t>
            </a:r>
          </a:p>
          <a:p>
            <a:r>
              <a:rPr lang="en-US" sz="2400" dirty="0"/>
              <a:t>Centre of Industrial Poland </a:t>
            </a:r>
          </a:p>
          <a:p>
            <a:r>
              <a:rPr lang="en-US" sz="2400" dirty="0"/>
              <a:t>University of Silesia in Katowice </a:t>
            </a:r>
          </a:p>
          <a:p>
            <a:r>
              <a:rPr lang="en-US" sz="2400" dirty="0"/>
              <a:t>Pro Silesia Association </a:t>
            </a:r>
          </a:p>
          <a:p>
            <a:pPr marL="0"/>
            <a:endParaRPr lang="en-US" sz="2400" dirty="0"/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8CF36666-8EF8-41C1-B7C0-B2407830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Procurement in the Time of Covid-19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22A20E54-325E-46C7-AAE6-2FEBFF0A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2B46-B397-4B77-A4C0-BC3FC3A014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0B8DDC-D5FE-4D56-B046-D9EFBA263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Public Procurement in the Time of COVID-19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9814B2-F2A7-45AB-B9D5-26AFC81A6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/>
          </a:p>
          <a:p>
            <a:r>
              <a:rPr lang="en-US" sz="2400"/>
              <a:t>lessons for procurement from COVID-19 pandemic </a:t>
            </a:r>
          </a:p>
          <a:p>
            <a:r>
              <a:rPr lang="en-US" sz="2400"/>
              <a:t>potential reforms </a:t>
            </a:r>
          </a:p>
          <a:p>
            <a:r>
              <a:rPr lang="en-US" sz="2400"/>
              <a:t>(for academics) research topics</a:t>
            </a:r>
          </a:p>
        </p:txBody>
      </p:sp>
      <p:pic>
        <p:nvPicPr>
          <p:cNvPr id="6" name="Symbol zastępczy zawartości 5" descr="Obraz zawierający pomieszczenie&#10;&#10;Opis wygenerowany automatycznie">
            <a:extLst>
              <a:ext uri="{FF2B5EF4-FFF2-40B4-BE49-F238E27FC236}">
                <a16:creationId xmlns:a16="http://schemas.microsoft.com/office/drawing/2014/main" id="{F2E756D0-A071-44F1-A7D7-CAE967ED20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1035" b="-2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F26418DE-6C19-413B-84AD-EBE23BFAB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Procurement in the Time of Covid-19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619B5976-4655-495E-A195-6DD8333A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2B46-B397-4B77-A4C0-BC3FC3A014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2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511F67-D38F-42F0-9A26-4F6A06D08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Questions 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89F121-DA3E-422A-BC3B-2EA4D2B4F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000" i="1" dirty="0"/>
              <a:t>How has the public procurement market changed in the time of the COVID-19 pandemic? </a:t>
            </a:r>
            <a:endParaRPr lang="en-US" sz="2000" dirty="0"/>
          </a:p>
          <a:p>
            <a:endParaRPr lang="en-US" sz="2000" dirty="0"/>
          </a:p>
          <a:p>
            <a:pPr lvl="0"/>
            <a:r>
              <a:rPr lang="en-US" sz="2000" i="1" dirty="0"/>
              <a:t>What general challenges have there been to public procurement during the pandemic?  </a:t>
            </a:r>
            <a:endParaRPr lang="en-US" sz="2000" dirty="0"/>
          </a:p>
          <a:p>
            <a:endParaRPr lang="en-US" sz="2000" dirty="0"/>
          </a:p>
          <a:p>
            <a:r>
              <a:rPr lang="en-US" sz="2000" i="1" dirty="0"/>
              <a:t>What has the reaction to these challenges been on the public buyers’ side?</a:t>
            </a:r>
            <a:r>
              <a:rPr lang="en-US" sz="2000" dirty="0"/>
              <a:t> </a:t>
            </a:r>
          </a:p>
        </p:txBody>
      </p:sp>
      <p:pic>
        <p:nvPicPr>
          <p:cNvPr id="8" name="Symbol zastępczy zawartości 7" descr="Obraz zawierający siedzi, jasne, stół, monitor&#10;&#10;Opis wygenerowany automatycznie">
            <a:extLst>
              <a:ext uri="{FF2B5EF4-FFF2-40B4-BE49-F238E27FC236}">
                <a16:creationId xmlns:a16="http://schemas.microsoft.com/office/drawing/2014/main" id="{1D98CBEB-9A7B-4D50-9C48-698ABF541A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7" r="20823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1CE1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B9E510-2674-4717-90D7-76BDCA77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Public Procurement in the Time of Covid-19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8B6142-3D93-44E2-BA93-18E8A291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DAF2B46-B397-4B77-A4C0-BC3FC3A014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4324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4ECEA3-0A15-42D8-AC11-A9E9FF15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Questions 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5133D6-30BB-4410-9FED-277D0F23D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000" i="1" dirty="0"/>
              <a:t>Are the current regulations related to public procurement also sufficient during an emergency situation such as combating the COVID-19? pandemic</a:t>
            </a:r>
            <a:endParaRPr lang="en-US" sz="2000" dirty="0"/>
          </a:p>
          <a:p>
            <a:endParaRPr lang="en-US" sz="2000" dirty="0"/>
          </a:p>
          <a:p>
            <a:r>
              <a:rPr lang="en-US" sz="2000" i="1" dirty="0"/>
              <a:t>Should we treat public procurement regulations only as a barrier and a red tape monster, or are there maybe some benefits to using public procurement regimes even during this complicated time? (reputational risk)</a:t>
            </a:r>
            <a:r>
              <a:rPr lang="en-US" sz="2000" dirty="0"/>
              <a:t> </a:t>
            </a:r>
          </a:p>
        </p:txBody>
      </p:sp>
      <p:pic>
        <p:nvPicPr>
          <p:cNvPr id="8" name="Symbol zastępczy zawartości 7" descr="Obraz zawierający budynek, osoby, przód, duży&#10;&#10;Opis wygenerowany automatycznie">
            <a:extLst>
              <a:ext uri="{FF2B5EF4-FFF2-40B4-BE49-F238E27FC236}">
                <a16:creationId xmlns:a16="http://schemas.microsoft.com/office/drawing/2014/main" id="{8801E437-B42F-49CD-BE55-D3B41EEC1C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6A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A8FFA5-E893-47A9-8D89-61F00B3E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Public Procurement in the Time of Covid-19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2D11DA-070C-44D4-B5A6-9EFC342B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DAF2B46-B397-4B77-A4C0-BC3FC3A014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522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C746B1-E12D-4805-9C96-DDC47C47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Questions 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961041-3505-4EA4-8DCC-8847163EF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000" i="1"/>
              <a:t>Is there any special role for public procurement in the near future?</a:t>
            </a:r>
          </a:p>
          <a:p>
            <a:pPr marL="0" lvl="0"/>
            <a:endParaRPr lang="en-US" sz="2000"/>
          </a:p>
          <a:p>
            <a:r>
              <a:rPr lang="en-US" sz="2000" i="1"/>
              <a:t>How can public procurement contribute to the road to recovery after COVID-19? </a:t>
            </a:r>
            <a:endParaRPr lang="en-US" sz="2000"/>
          </a:p>
        </p:txBody>
      </p:sp>
      <p:pic>
        <p:nvPicPr>
          <p:cNvPr id="10" name="Symbol zastępczy zawartości 9" descr="Obraz zawierający zewnętrzne, dym, woda, samolot&#10;&#10;Opis wygenerowany automatycznie">
            <a:extLst>
              <a:ext uri="{FF2B5EF4-FFF2-40B4-BE49-F238E27FC236}">
                <a16:creationId xmlns:a16="http://schemas.microsoft.com/office/drawing/2014/main" id="{87B97DFB-0E51-48AC-AB36-0889415448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8" r="2" b="329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B9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F1E05E-72E8-4537-859D-53C2CAE8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Public Procurement in the Time of Covid-19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9905D3-5D03-4C13-A79C-BF580AC62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DAF2B46-B397-4B77-A4C0-BC3FC3A014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3874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EF792A-222C-4CC6-99BC-DFC3E6A17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Questions 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C538C1-D67B-496B-BCB9-694A584ED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sz="2000" i="1"/>
          </a:p>
          <a:p>
            <a:pPr lvl="0"/>
            <a:r>
              <a:rPr lang="en-US" sz="2000" i="1"/>
              <a:t>Is there a special role for innovative public procurement in combating the COVID-19 pandemic? </a:t>
            </a:r>
          </a:p>
          <a:p>
            <a:pPr marL="0" lvl="0"/>
            <a:endParaRPr lang="en-US" sz="2000"/>
          </a:p>
          <a:p>
            <a:r>
              <a:rPr lang="en-US" sz="2000" i="1"/>
              <a:t>What does the term “innovative procurement” mean for the practice of public contractors?</a:t>
            </a:r>
            <a:r>
              <a:rPr lang="en-US" sz="2000"/>
              <a:t> </a:t>
            </a:r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F6720329-0058-41CC-84B9-9B562B7EC0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r="1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BA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90C8226-18AA-44EB-955A-0571958F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Public Procurement in the Time of Covid-19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D316B8-D53D-4CD6-959F-59D19162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DAF2B46-B397-4B77-A4C0-BC3FC3A014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384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82B586-8273-493D-8E0E-66CF5A2F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27889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Q/A </a:t>
            </a:r>
            <a:r>
              <a:rPr lang="pl-PL" dirty="0"/>
              <a:t>S</a:t>
            </a:r>
            <a:r>
              <a:rPr lang="en-US" dirty="0" err="1"/>
              <a:t>ession</a:t>
            </a:r>
            <a:r>
              <a:rPr lang="en-US" dirty="0"/>
              <a:t> </a:t>
            </a:r>
          </a:p>
        </p:txBody>
      </p:sp>
      <p:pic>
        <p:nvPicPr>
          <p:cNvPr id="8" name="Symbol zastępczy zawartości 7" descr="Obraz zawierający wewnątrz, siedzi, stół, małe&#10;&#10;Opis wygenerowany automatycznie">
            <a:extLst>
              <a:ext uri="{FF2B5EF4-FFF2-40B4-BE49-F238E27FC236}">
                <a16:creationId xmlns:a16="http://schemas.microsoft.com/office/drawing/2014/main" id="{9EAAF37B-FBEF-4C98-8BD3-185357D304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2" r="1101" b="-1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6CC852E-1E1A-49FE-B2B0-1EC5E010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3938" y="6356350"/>
            <a:ext cx="619521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Public Procurement in the Time of Covid-19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1469C0-1931-4093-B222-D40646A3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DAF2B46-B397-4B77-A4C0-BC3FC3A014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486029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404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PowerPoint Presentation</vt:lpstr>
      <vt:lpstr>Professor Christopher Yukins </vt:lpstr>
      <vt:lpstr>Silesia, University of Silesia, Association ,,Pro Silesia’’ </vt:lpstr>
      <vt:lpstr>Public Procurement in the Time of COVID-19</vt:lpstr>
      <vt:lpstr>Questions </vt:lpstr>
      <vt:lpstr>Questions </vt:lpstr>
      <vt:lpstr>Questions </vt:lpstr>
      <vt:lpstr>Questions </vt:lpstr>
      <vt:lpstr>Q/A Session 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Yukins, Christopher R.</dc:creator>
  <cp:lastModifiedBy>Yukins, Christopher R.</cp:lastModifiedBy>
  <cp:revision>1</cp:revision>
  <dcterms:created xsi:type="dcterms:W3CDTF">2020-06-04T17:19:37Z</dcterms:created>
  <dcterms:modified xsi:type="dcterms:W3CDTF">2020-06-04T18:40:42Z</dcterms:modified>
</cp:coreProperties>
</file>